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customXml/itemProps7.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theme/theme2.xml" ContentType="application/vnd.openxmlformats-officedocument.theme+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theme/theme3.xml" ContentType="application/vnd.openxmlformats-officedocument.theme+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961" r:id="rId8"/>
    <p:sldMasterId id="2147483962" r:id="rId9"/>
    <p:sldMasterId id="2147483963" r:id="rId10"/>
    <p:sldMasterId id="2147483964" r:id="rId11"/>
  </p:sldMasterIdLst>
  <p:notesMasterIdLst>
    <p:notesMasterId r:id="rId32"/>
  </p:notesMasterIdLst>
  <p:sldIdLst>
    <p:sldId id="256" r:id="rId12"/>
    <p:sldId id="258" r:id="rId13"/>
    <p:sldId id="259" r:id="rId14"/>
    <p:sldId id="260" r:id="rId15"/>
    <p:sldId id="261" r:id="rId16"/>
    <p:sldId id="277" r:id="rId17"/>
    <p:sldId id="263" r:id="rId18"/>
    <p:sldId id="264" r:id="rId19"/>
    <p:sldId id="265" r:id="rId20"/>
    <p:sldId id="266" r:id="rId21"/>
    <p:sldId id="267" r:id="rId22"/>
    <p:sldId id="268" r:id="rId23"/>
    <p:sldId id="278" r:id="rId24"/>
    <p:sldId id="270" r:id="rId25"/>
    <p:sldId id="271" r:id="rId26"/>
    <p:sldId id="272" r:id="rId27"/>
    <p:sldId id="273" r:id="rId28"/>
    <p:sldId id="274" r:id="rId29"/>
    <p:sldId id="275" r:id="rId30"/>
    <p:sldId id="276" r:id="rId31"/>
  </p:sldIdLst>
  <p:sldSz cx="9144000" cy="5143500" type="screen16x9"/>
  <p:notesSz cx="6858000" cy="9144000"/>
  <p:embeddedFontLst>
    <p:embeddedFont>
      <p:font typeface="Calibri" panose="020F0502020204030204" pitchFamily="34" charset="0"/>
      <p:regular r:id="rId33"/>
      <p:bold r:id="rId34"/>
      <p:italic r:id="rId35"/>
      <p:boldItalic r:id="rId36"/>
    </p:embeddedFont>
    <p:embeddedFont>
      <p:font typeface="Inter" panose="02000503000000020004" pitchFamily="2" charset="0"/>
      <p:regular r:id="rId37"/>
      <p:bold r:id="rId38"/>
      <p:italic r:id="rId39"/>
      <p:boldItalic r:id="rId40"/>
    </p:embeddedFont>
    <p:embeddedFont>
      <p:font typeface="Inter Black" panose="02000503000000020004" pitchFamily="2" charset="0"/>
      <p:bold r:id="rId41"/>
      <p:boldItalic r:id="rId42"/>
    </p:embeddedFont>
    <p:embeddedFont>
      <p:font typeface="Inter Medium" panose="02000503000000020004" pitchFamily="2" charset="0"/>
      <p:regular r:id="rId43"/>
      <p:bold r:id="rId44"/>
      <p:italic r:id="rId45"/>
      <p:boldItalic r:id="rId46"/>
    </p:embeddedFont>
    <p:embeddedFont>
      <p:font typeface="Inter SemiBold" panose="02000503000000020004" pitchFamily="2" charset="0"/>
      <p:regular r:id="rId47"/>
      <p:bold r:id="rId48"/>
      <p:italic r:id="rId49"/>
      <p:boldItalic r:id="rId50"/>
    </p:embeddedFont>
    <p:embeddedFont>
      <p:font typeface="Manrope SemiBold" panose="020B0604020202020204" charset="0"/>
      <p:regular r:id="rId51"/>
      <p:bold r:id="rId52"/>
    </p:embeddedFont>
    <p:embeddedFont>
      <p:font typeface="Poppins" panose="00000500000000000000" pitchFamily="2" charset="0"/>
      <p:regular r:id="rId53"/>
      <p:bold r:id="rId54"/>
      <p:boldItalic r:id="rId55"/>
    </p:embeddedFont>
    <p:embeddedFont>
      <p:font typeface="Poppins Black" panose="00000A00000000000000" pitchFamily="2" charset="0"/>
      <p:bold r:id="rId56"/>
      <p:boldItalic r:id="rId57"/>
    </p:embeddedFont>
    <p:embeddedFont>
      <p:font typeface="Poppins ExtraBold" panose="00000900000000000000" pitchFamily="2" charset="0"/>
      <p:bold r:id="rId58"/>
      <p:boldItalic r:id="rId59"/>
    </p:embeddedFont>
    <p:embeddedFont>
      <p:font typeface="Poppins Medium" panose="00000600000000000000" pitchFamily="2" charset="0"/>
      <p:regular r:id="rId60"/>
      <p:bold r:id="rId61"/>
      <p:italic r:id="rId62"/>
      <p:boldItalic r:id="rId63"/>
    </p:embeddedFont>
    <p:embeddedFont>
      <p:font typeface="Poppins SemiBold" panose="00000700000000000000" pitchFamily="2" charset="0"/>
      <p:regular r:id="rId64"/>
      <p:bold r:id="rId65"/>
      <p:italic r:id="rId66"/>
      <p:boldItalic r:id="rId67"/>
    </p:embeddedFont>
    <p:embeddedFont>
      <p:font typeface="Quattrocento Sans" panose="020B0604020202020204" charset="0"/>
      <p:regular r:id="rId68"/>
      <p:bold r:id="rId69"/>
      <p:italic r:id="rId70"/>
      <p:boldItalic r:id="rId71"/>
    </p:embeddedFont>
  </p:embeddedFontLst>
  <p:custDataLst>
    <p:custData r:id="rId6"/>
    <p:custData r:id="rId7"/>
    <p:custData r:id="rId3"/>
    <p:custData r:id="rId2"/>
    <p:custData r:id="rId4"/>
    <p:custData r:id="rId1"/>
    <p:custData r:id="rId5"/>
  </p:custData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1EE5511A-8B75-4F09-9400-C7FD1C553C06}">
  <a:tblStyle styleId="{1EE5511A-8B75-4F09-9400-C7FD1C553C06}"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8501" autoAdjust="0"/>
  </p:normalViewPr>
  <p:slideViewPr>
    <p:cSldViewPr snapToGrid="0">
      <p:cViewPr>
        <p:scale>
          <a:sx n="100" d="100"/>
          <a:sy n="100" d="100"/>
        </p:scale>
        <p:origin x="1914" y="300"/>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5.xml"/><Relationship Id="rId21" Type="http://schemas.openxmlformats.org/officeDocument/2006/relationships/slide" Target="slides/slide10.xml"/><Relationship Id="rId42" Type="http://schemas.openxmlformats.org/officeDocument/2006/relationships/font" Target="fonts/font10.fntdata"/><Relationship Id="rId47" Type="http://schemas.openxmlformats.org/officeDocument/2006/relationships/font" Target="fonts/font15.fntdata"/><Relationship Id="rId63" Type="http://schemas.openxmlformats.org/officeDocument/2006/relationships/font" Target="fonts/font31.fntdata"/><Relationship Id="rId68" Type="http://schemas.openxmlformats.org/officeDocument/2006/relationships/font" Target="fonts/font36.fntdata"/><Relationship Id="rId2" Type="http://schemas.openxmlformats.org/officeDocument/2006/relationships/customXml" Target="../customXml/item2.xml"/><Relationship Id="rId16" Type="http://schemas.openxmlformats.org/officeDocument/2006/relationships/slide" Target="slides/slide5.xml"/><Relationship Id="rId29" Type="http://schemas.openxmlformats.org/officeDocument/2006/relationships/slide" Target="slides/slide18.xml"/><Relationship Id="rId11" Type="http://schemas.openxmlformats.org/officeDocument/2006/relationships/slideMaster" Target="slideMasters/slideMaster4.xml"/><Relationship Id="rId24" Type="http://schemas.openxmlformats.org/officeDocument/2006/relationships/slide" Target="slides/slide13.xml"/><Relationship Id="rId32" Type="http://schemas.openxmlformats.org/officeDocument/2006/relationships/notesMaster" Target="notesMasters/notesMaster1.xml"/><Relationship Id="rId37" Type="http://schemas.openxmlformats.org/officeDocument/2006/relationships/font" Target="fonts/font5.fntdata"/><Relationship Id="rId40" Type="http://schemas.openxmlformats.org/officeDocument/2006/relationships/font" Target="fonts/font8.fntdata"/><Relationship Id="rId45" Type="http://schemas.openxmlformats.org/officeDocument/2006/relationships/font" Target="fonts/font13.fntdata"/><Relationship Id="rId53" Type="http://schemas.openxmlformats.org/officeDocument/2006/relationships/font" Target="fonts/font21.fntdata"/><Relationship Id="rId58" Type="http://schemas.openxmlformats.org/officeDocument/2006/relationships/font" Target="fonts/font26.fntdata"/><Relationship Id="rId66" Type="http://schemas.openxmlformats.org/officeDocument/2006/relationships/font" Target="fonts/font34.fntdata"/><Relationship Id="rId74" Type="http://schemas.openxmlformats.org/officeDocument/2006/relationships/theme" Target="theme/theme1.xml"/><Relationship Id="rId5" Type="http://schemas.openxmlformats.org/officeDocument/2006/relationships/customXml" Target="../customXml/item5.xml"/><Relationship Id="rId61" Type="http://schemas.openxmlformats.org/officeDocument/2006/relationships/font" Target="fonts/font29.fntdata"/><Relationship Id="rId19" Type="http://schemas.openxmlformats.org/officeDocument/2006/relationships/slide" Target="slides/slide8.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font" Target="fonts/font3.fntdata"/><Relationship Id="rId43" Type="http://schemas.openxmlformats.org/officeDocument/2006/relationships/font" Target="fonts/font11.fntdata"/><Relationship Id="rId48" Type="http://schemas.openxmlformats.org/officeDocument/2006/relationships/font" Target="fonts/font16.fntdata"/><Relationship Id="rId56" Type="http://schemas.openxmlformats.org/officeDocument/2006/relationships/font" Target="fonts/font24.fntdata"/><Relationship Id="rId64" Type="http://schemas.openxmlformats.org/officeDocument/2006/relationships/font" Target="fonts/font32.fntdata"/><Relationship Id="rId69" Type="http://schemas.openxmlformats.org/officeDocument/2006/relationships/font" Target="fonts/font37.fntdata"/><Relationship Id="rId8" Type="http://schemas.openxmlformats.org/officeDocument/2006/relationships/slideMaster" Target="slideMasters/slideMaster1.xml"/><Relationship Id="rId51" Type="http://schemas.openxmlformats.org/officeDocument/2006/relationships/font" Target="fonts/font19.fntdata"/><Relationship Id="rId72"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font" Target="fonts/font1.fntdata"/><Relationship Id="rId38" Type="http://schemas.openxmlformats.org/officeDocument/2006/relationships/font" Target="fonts/font6.fntdata"/><Relationship Id="rId46" Type="http://schemas.openxmlformats.org/officeDocument/2006/relationships/font" Target="fonts/font14.fntdata"/><Relationship Id="rId59" Type="http://schemas.openxmlformats.org/officeDocument/2006/relationships/font" Target="fonts/font27.fntdata"/><Relationship Id="rId67" Type="http://schemas.openxmlformats.org/officeDocument/2006/relationships/font" Target="fonts/font35.fntdata"/><Relationship Id="rId20" Type="http://schemas.openxmlformats.org/officeDocument/2006/relationships/slide" Target="slides/slide9.xml"/><Relationship Id="rId41" Type="http://schemas.openxmlformats.org/officeDocument/2006/relationships/font" Target="fonts/font9.fntdata"/><Relationship Id="rId54" Type="http://schemas.openxmlformats.org/officeDocument/2006/relationships/font" Target="fonts/font22.fntdata"/><Relationship Id="rId62" Type="http://schemas.openxmlformats.org/officeDocument/2006/relationships/font" Target="fonts/font30.fntdata"/><Relationship Id="rId70" Type="http://schemas.openxmlformats.org/officeDocument/2006/relationships/font" Target="fonts/font38.fntdata"/><Relationship Id="rId75"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customXml" Target="../customXml/item6.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font" Target="fonts/font4.fntdata"/><Relationship Id="rId49" Type="http://schemas.openxmlformats.org/officeDocument/2006/relationships/font" Target="fonts/font17.fntdata"/><Relationship Id="rId57" Type="http://schemas.openxmlformats.org/officeDocument/2006/relationships/font" Target="fonts/font25.fntdata"/><Relationship Id="rId10" Type="http://schemas.openxmlformats.org/officeDocument/2006/relationships/slideMaster" Target="slideMasters/slideMaster3.xml"/><Relationship Id="rId31" Type="http://schemas.openxmlformats.org/officeDocument/2006/relationships/slide" Target="slides/slide20.xml"/><Relationship Id="rId44" Type="http://schemas.openxmlformats.org/officeDocument/2006/relationships/font" Target="fonts/font12.fntdata"/><Relationship Id="rId52" Type="http://schemas.openxmlformats.org/officeDocument/2006/relationships/font" Target="fonts/font20.fntdata"/><Relationship Id="rId60" Type="http://schemas.openxmlformats.org/officeDocument/2006/relationships/font" Target="fonts/font28.fntdata"/><Relationship Id="rId65" Type="http://schemas.openxmlformats.org/officeDocument/2006/relationships/font" Target="fonts/font33.fntdata"/><Relationship Id="rId73" Type="http://schemas.openxmlformats.org/officeDocument/2006/relationships/viewProps" Target="viewProps.xml"/><Relationship Id="rId4" Type="http://schemas.openxmlformats.org/officeDocument/2006/relationships/customXml" Target="../customXml/item4.xml"/><Relationship Id="rId9" Type="http://schemas.openxmlformats.org/officeDocument/2006/relationships/slideMaster" Target="slideMasters/slideMaster2.xml"/><Relationship Id="rId13" Type="http://schemas.openxmlformats.org/officeDocument/2006/relationships/slide" Target="slides/slide2.xml"/><Relationship Id="rId18" Type="http://schemas.openxmlformats.org/officeDocument/2006/relationships/slide" Target="slides/slide7.xml"/><Relationship Id="rId39" Type="http://schemas.openxmlformats.org/officeDocument/2006/relationships/font" Target="fonts/font7.fntdata"/><Relationship Id="rId34" Type="http://schemas.openxmlformats.org/officeDocument/2006/relationships/font" Target="fonts/font2.fntdata"/><Relationship Id="rId50" Type="http://schemas.openxmlformats.org/officeDocument/2006/relationships/font" Target="fonts/font18.fntdata"/><Relationship Id="rId55" Type="http://schemas.openxmlformats.org/officeDocument/2006/relationships/font" Target="fonts/font23.fntdata"/><Relationship Id="rId7" Type="http://schemas.openxmlformats.org/officeDocument/2006/relationships/customXml" Target="../customXml/item7.xml"/><Relationship Id="rId71" Type="http://schemas.openxmlformats.org/officeDocument/2006/relationships/font" Target="fonts/font39.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www.wexinc.com" TargetMode="External"/><Relationship Id="rId2" Type="http://schemas.openxmlformats.org/officeDocument/2006/relationships/slide" Target="../slides/slide19.xml"/><Relationship Id="rId1" Type="http://schemas.openxmlformats.org/officeDocument/2006/relationships/notesMaster" Target="../notesMasters/notesMaster1.xml"/><Relationship Id="rId5" Type="http://schemas.openxmlformats.org/officeDocument/2006/relationships/hyperlink" Target="https://wexhealthinc.my.site.com/WEXbenefitscontactus/s/" TargetMode="External"/><Relationship Id="rId4" Type="http://schemas.openxmlformats.org/officeDocument/2006/relationships/hyperlink" Target="https://url.us.m.mimecastprotect.com/s/8bJ3CKrkXQSDvmLZPcMf0C54Bab?domain=wexhealthinc.my.site.com/"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05"/>
        <p:cNvGrpSpPr/>
        <p:nvPr/>
      </p:nvGrpSpPr>
      <p:grpSpPr>
        <a:xfrm>
          <a:off x="0" y="0"/>
          <a:ext cx="0" cy="0"/>
          <a:chOff x="0" y="0"/>
          <a:chExt cx="0" cy="0"/>
        </a:xfrm>
      </p:grpSpPr>
      <p:sp>
        <p:nvSpPr>
          <p:cNvPr id="4706" name="Google Shape;4706;g3d44413d25b_1_0: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200">
                <a:solidFill>
                  <a:schemeClr val="dk1"/>
                </a:solidFill>
                <a:latin typeface="Inter"/>
                <a:ea typeface="Inter"/>
                <a:cs typeface="Inter"/>
                <a:sym typeface="Inter"/>
              </a:rPr>
              <a:t>Thank you for joining us as we cover your company’s Health Savings Account. </a:t>
            </a:r>
            <a:endParaRPr>
              <a:solidFill>
                <a:schemeClr val="dk1"/>
              </a:solidFill>
              <a:latin typeface="Inter"/>
              <a:ea typeface="Inter"/>
              <a:cs typeface="Inter"/>
              <a:sym typeface="Inter"/>
            </a:endParaRPr>
          </a:p>
          <a:p>
            <a:pPr marL="0" lvl="0" indent="0" algn="l" rtl="0">
              <a:lnSpc>
                <a:spcPct val="115000"/>
              </a:lnSpc>
              <a:spcBef>
                <a:spcPts val="0"/>
              </a:spcBef>
              <a:spcAft>
                <a:spcPts val="0"/>
              </a:spcAft>
              <a:buClr>
                <a:schemeClr val="dk1"/>
              </a:buClr>
              <a:buSzPts val="1100"/>
              <a:buFont typeface="Arial"/>
              <a:buNone/>
            </a:pPr>
            <a:endParaRPr>
              <a:solidFill>
                <a:schemeClr val="dk1"/>
              </a:solidFill>
              <a:latin typeface="Inter"/>
              <a:ea typeface="Inter"/>
              <a:cs typeface="Inter"/>
              <a:sym typeface="Inter"/>
            </a:endParaRPr>
          </a:p>
          <a:p>
            <a:pPr marL="0" lvl="0" indent="0" algn="l" rtl="0">
              <a:spcBef>
                <a:spcPts val="0"/>
              </a:spcBef>
              <a:spcAft>
                <a:spcPts val="0"/>
              </a:spcAft>
              <a:buClr>
                <a:schemeClr val="dk1"/>
              </a:buClr>
              <a:buSzPts val="1100"/>
              <a:buFont typeface="Arial"/>
              <a:buNone/>
            </a:pPr>
            <a:r>
              <a:rPr lang="en">
                <a:solidFill>
                  <a:schemeClr val="dk1"/>
                </a:solidFill>
                <a:latin typeface="Inter"/>
                <a:ea typeface="Inter"/>
                <a:cs typeface="Inter"/>
                <a:sym typeface="Inter"/>
              </a:rPr>
              <a:t>This presentation is being presented by WEX. My name is ____________ and I am happy to be here with you today! </a:t>
            </a:r>
            <a:endParaRPr>
              <a:latin typeface="Inter"/>
              <a:ea typeface="Inter"/>
              <a:cs typeface="Inter"/>
              <a:sym typeface="Inter"/>
            </a:endParaRPr>
          </a:p>
        </p:txBody>
      </p:sp>
      <p:sp>
        <p:nvSpPr>
          <p:cNvPr id="4707" name="Google Shape;4707;g3d44413d25b_1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75"/>
        <p:cNvGrpSpPr/>
        <p:nvPr/>
      </p:nvGrpSpPr>
      <p:grpSpPr>
        <a:xfrm>
          <a:off x="0" y="0"/>
          <a:ext cx="0" cy="0"/>
          <a:chOff x="0" y="0"/>
          <a:chExt cx="0" cy="0"/>
        </a:xfrm>
      </p:grpSpPr>
      <p:sp>
        <p:nvSpPr>
          <p:cNvPr id="4876" name="Google Shape;4876;g3d444da5fc1_0_94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77" name="Google Shape;4877;g3d444da5fc1_0_94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r>
              <a:rPr lang="en" sz="1200">
                <a:solidFill>
                  <a:schemeClr val="dk1"/>
                </a:solidFill>
                <a:latin typeface="Inter"/>
                <a:ea typeface="Inter"/>
                <a:cs typeface="Inter"/>
                <a:sym typeface="Inter"/>
              </a:rPr>
              <a:t>To help demonstrate what an HSA is, let us compare it to a standard flexible spending account.</a:t>
            </a:r>
            <a:endParaRPr sz="1200">
              <a:solidFill>
                <a:schemeClr val="dk1"/>
              </a:solidFill>
              <a:latin typeface="Inter"/>
              <a:ea typeface="Inter"/>
              <a:cs typeface="Inter"/>
              <a:sym typeface="Inter"/>
            </a:endParaRPr>
          </a:p>
          <a:p>
            <a:pPr marL="0" lvl="0" indent="0" algn="l" rtl="0">
              <a:spcBef>
                <a:spcPts val="0"/>
              </a:spcBef>
              <a:spcAft>
                <a:spcPts val="0"/>
              </a:spcAft>
              <a:buClr>
                <a:schemeClr val="dk1"/>
              </a:buClr>
              <a:buSzPts val="1200"/>
              <a:buFont typeface="Arial"/>
              <a:buNone/>
            </a:pPr>
            <a:endParaRPr sz="1200">
              <a:solidFill>
                <a:schemeClr val="dk1"/>
              </a:solidFill>
              <a:latin typeface="Inter"/>
              <a:ea typeface="Inter"/>
              <a:cs typeface="Inter"/>
              <a:sym typeface="Inter"/>
            </a:endParaRPr>
          </a:p>
          <a:p>
            <a:pPr marL="0" lvl="0" indent="0" algn="l" rtl="0">
              <a:spcBef>
                <a:spcPts val="0"/>
              </a:spcBef>
              <a:spcAft>
                <a:spcPts val="0"/>
              </a:spcAft>
              <a:buClr>
                <a:schemeClr val="dk1"/>
              </a:buClr>
              <a:buSzPts val="1200"/>
              <a:buFont typeface="Calibri"/>
              <a:buNone/>
            </a:pPr>
            <a:r>
              <a:rPr lang="en" sz="1200">
                <a:solidFill>
                  <a:schemeClr val="dk1"/>
                </a:solidFill>
                <a:latin typeface="Inter"/>
                <a:ea typeface="Inter"/>
                <a:cs typeface="Inter"/>
                <a:sym typeface="Inter"/>
              </a:rPr>
              <a:t>FSA – an FSA is employer owned  and you forfeit any unused money back at the end of a plan year vs. an HSA – that is employee owned and you can take all money in the account with you even if you leave the company.</a:t>
            </a:r>
            <a:endParaRPr sz="1200">
              <a:solidFill>
                <a:schemeClr val="dk1"/>
              </a:solidFill>
              <a:latin typeface="Inter"/>
              <a:ea typeface="Inter"/>
              <a:cs typeface="Inter"/>
              <a:sym typeface="Inter"/>
            </a:endParaRPr>
          </a:p>
          <a:p>
            <a:pPr marL="0" lvl="0" indent="0" algn="l" rtl="0">
              <a:spcBef>
                <a:spcPts val="0"/>
              </a:spcBef>
              <a:spcAft>
                <a:spcPts val="0"/>
              </a:spcAft>
              <a:buClr>
                <a:schemeClr val="dk1"/>
              </a:buClr>
              <a:buSzPts val="1200"/>
              <a:buFont typeface="Arial"/>
              <a:buNone/>
            </a:pPr>
            <a:endParaRPr sz="1200">
              <a:solidFill>
                <a:schemeClr val="dk1"/>
              </a:solidFill>
              <a:latin typeface="Inter"/>
              <a:ea typeface="Inter"/>
              <a:cs typeface="Inter"/>
              <a:sym typeface="Inter"/>
            </a:endParaRPr>
          </a:p>
          <a:p>
            <a:pPr marL="0" lvl="0" indent="0" algn="l" rtl="0">
              <a:spcBef>
                <a:spcPts val="0"/>
              </a:spcBef>
              <a:spcAft>
                <a:spcPts val="0"/>
              </a:spcAft>
              <a:buClr>
                <a:schemeClr val="dk1"/>
              </a:buClr>
              <a:buSzPts val="1200"/>
              <a:buFont typeface="Calibri"/>
              <a:buNone/>
            </a:pPr>
            <a:r>
              <a:rPr lang="en" sz="1200">
                <a:solidFill>
                  <a:schemeClr val="dk1"/>
                </a:solidFill>
                <a:latin typeface="Inter"/>
                <a:ea typeface="Inter"/>
                <a:cs typeface="Inter"/>
                <a:sym typeface="Inter"/>
              </a:rPr>
              <a:t>Both can receive Employer and Employee contributions. </a:t>
            </a:r>
            <a:endParaRPr sz="1200" b="1">
              <a:solidFill>
                <a:schemeClr val="dk1"/>
              </a:solidFill>
              <a:latin typeface="Inter"/>
              <a:ea typeface="Inter"/>
              <a:cs typeface="Inter"/>
              <a:sym typeface="Inter"/>
            </a:endParaRPr>
          </a:p>
          <a:p>
            <a:pPr marL="0" lvl="0" indent="0" algn="l" rtl="0">
              <a:spcBef>
                <a:spcPts val="0"/>
              </a:spcBef>
              <a:spcAft>
                <a:spcPts val="0"/>
              </a:spcAft>
              <a:buClr>
                <a:schemeClr val="dk1"/>
              </a:buClr>
              <a:buSzPts val="1200"/>
              <a:buFont typeface="Arial"/>
              <a:buNone/>
            </a:pPr>
            <a:endParaRPr sz="1200">
              <a:solidFill>
                <a:schemeClr val="dk1"/>
              </a:solidFill>
              <a:latin typeface="Inter"/>
              <a:ea typeface="Inter"/>
              <a:cs typeface="Inter"/>
              <a:sym typeface="Inter"/>
            </a:endParaRPr>
          </a:p>
          <a:p>
            <a:pPr marL="0" lvl="0" indent="0" algn="l" rtl="0">
              <a:spcBef>
                <a:spcPts val="0"/>
              </a:spcBef>
              <a:spcAft>
                <a:spcPts val="0"/>
              </a:spcAft>
              <a:buClr>
                <a:schemeClr val="dk1"/>
              </a:buClr>
              <a:buSzPts val="1200"/>
              <a:buFont typeface="Calibri"/>
              <a:buNone/>
            </a:pPr>
            <a:r>
              <a:rPr lang="en" sz="1200">
                <a:solidFill>
                  <a:schemeClr val="dk1"/>
                </a:solidFill>
                <a:latin typeface="Inter"/>
                <a:ea typeface="Inter"/>
                <a:cs typeface="Inter"/>
                <a:sym typeface="Inter"/>
              </a:rPr>
              <a:t>To be eligible for the FSA –a group health plan must be offered by the Employer.</a:t>
            </a:r>
            <a:endParaRPr sz="1200">
              <a:solidFill>
                <a:schemeClr val="dk1"/>
              </a:solidFill>
              <a:latin typeface="Inter"/>
              <a:ea typeface="Inter"/>
              <a:cs typeface="Inter"/>
              <a:sym typeface="Inter"/>
            </a:endParaRPr>
          </a:p>
          <a:p>
            <a:pPr marL="0" lvl="0" indent="0" algn="l" rtl="0">
              <a:spcBef>
                <a:spcPts val="0"/>
              </a:spcBef>
              <a:spcAft>
                <a:spcPts val="0"/>
              </a:spcAft>
              <a:buClr>
                <a:schemeClr val="dk1"/>
              </a:buClr>
              <a:buSzPts val="1200"/>
              <a:buFont typeface="Calibri"/>
              <a:buNone/>
            </a:pPr>
            <a:r>
              <a:rPr lang="en" sz="1200">
                <a:solidFill>
                  <a:schemeClr val="dk1"/>
                </a:solidFill>
                <a:latin typeface="Inter"/>
                <a:ea typeface="Inter"/>
                <a:cs typeface="Inter"/>
                <a:sym typeface="Inter"/>
              </a:rPr>
              <a:t>Where as with the HSA – an individual must be enrolled in a high deductible health plan to be considered eligible.</a:t>
            </a:r>
            <a:endParaRPr sz="1200">
              <a:solidFill>
                <a:schemeClr val="dk1"/>
              </a:solidFill>
              <a:latin typeface="Inter"/>
              <a:ea typeface="Inter"/>
              <a:cs typeface="Inter"/>
              <a:sym typeface="Inter"/>
            </a:endParaRPr>
          </a:p>
          <a:p>
            <a:pPr marL="0" lvl="0" indent="0" algn="l" rtl="0">
              <a:spcBef>
                <a:spcPts val="0"/>
              </a:spcBef>
              <a:spcAft>
                <a:spcPts val="0"/>
              </a:spcAft>
              <a:buClr>
                <a:schemeClr val="dk1"/>
              </a:buClr>
              <a:buSzPts val="1200"/>
              <a:buFont typeface="Calibri"/>
              <a:buNone/>
            </a:pPr>
            <a:endParaRPr sz="1200">
              <a:solidFill>
                <a:schemeClr val="dk1"/>
              </a:solidFill>
              <a:latin typeface="Inter"/>
              <a:ea typeface="Inter"/>
              <a:cs typeface="Inter"/>
              <a:sym typeface="Inter"/>
            </a:endParaRPr>
          </a:p>
          <a:p>
            <a:pPr marL="0" lvl="0" indent="0" algn="l" rtl="0">
              <a:spcBef>
                <a:spcPts val="0"/>
              </a:spcBef>
              <a:spcAft>
                <a:spcPts val="0"/>
              </a:spcAft>
              <a:buClr>
                <a:schemeClr val="dk1"/>
              </a:buClr>
              <a:buSzPts val="1200"/>
              <a:buFont typeface="Calibri"/>
              <a:buNone/>
            </a:pPr>
            <a:r>
              <a:rPr lang="en" sz="1200">
                <a:solidFill>
                  <a:schemeClr val="dk1"/>
                </a:solidFill>
                <a:latin typeface="Inter"/>
                <a:ea typeface="Inter"/>
                <a:cs typeface="Inter"/>
                <a:sym typeface="Inter"/>
              </a:rPr>
              <a:t>And, only the HSA provides participants with investment options. </a:t>
            </a:r>
            <a:endParaRPr sz="1200">
              <a:solidFill>
                <a:schemeClr val="dk1"/>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93"/>
        <p:cNvGrpSpPr/>
        <p:nvPr/>
      </p:nvGrpSpPr>
      <p:grpSpPr>
        <a:xfrm>
          <a:off x="0" y="0"/>
          <a:ext cx="0" cy="0"/>
          <a:chOff x="0" y="0"/>
          <a:chExt cx="0" cy="0"/>
        </a:xfrm>
      </p:grpSpPr>
      <p:sp>
        <p:nvSpPr>
          <p:cNvPr id="4894" name="Google Shape;4894;g3d4691f7cce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95" name="Google Shape;4895;g3d4691f7cce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r>
              <a:rPr lang="en" sz="1200">
                <a:solidFill>
                  <a:schemeClr val="dk1"/>
                </a:solidFill>
                <a:latin typeface="Inter"/>
                <a:ea typeface="Inter"/>
                <a:cs typeface="Inter"/>
                <a:sym typeface="Inter"/>
              </a:rPr>
              <a:t>So let us talk a little more about investment options.</a:t>
            </a:r>
            <a:endParaRPr sz="1200">
              <a:solidFill>
                <a:schemeClr val="dk1"/>
              </a:solidFill>
              <a:latin typeface="Inter"/>
              <a:ea typeface="Inter"/>
              <a:cs typeface="Inter"/>
              <a:sym typeface="Inter"/>
            </a:endParaRPr>
          </a:p>
          <a:p>
            <a:pPr marL="0" lvl="0" indent="0" algn="l" rtl="0">
              <a:spcBef>
                <a:spcPts val="0"/>
              </a:spcBef>
              <a:spcAft>
                <a:spcPts val="0"/>
              </a:spcAft>
              <a:buClr>
                <a:schemeClr val="dk1"/>
              </a:buClr>
              <a:buSzPts val="1200"/>
              <a:buFont typeface="Arial"/>
              <a:buNone/>
            </a:pPr>
            <a:endParaRPr sz="1200">
              <a:solidFill>
                <a:schemeClr val="dk1"/>
              </a:solidFill>
              <a:latin typeface="Inter"/>
              <a:ea typeface="Inter"/>
              <a:cs typeface="Inter"/>
              <a:sym typeface="Inter"/>
            </a:endParaRPr>
          </a:p>
          <a:p>
            <a:pPr marL="0" lvl="0" indent="0" algn="l" rtl="0">
              <a:spcBef>
                <a:spcPts val="0"/>
              </a:spcBef>
              <a:spcAft>
                <a:spcPts val="0"/>
              </a:spcAft>
              <a:buClr>
                <a:schemeClr val="dk1"/>
              </a:buClr>
              <a:buSzPts val="1200"/>
              <a:buFont typeface="Calibri"/>
              <a:buNone/>
            </a:pPr>
            <a:r>
              <a:rPr lang="en" sz="1200">
                <a:solidFill>
                  <a:schemeClr val="dk1"/>
                </a:solidFill>
                <a:latin typeface="Inter"/>
                <a:ea typeface="Inter"/>
                <a:cs typeface="Inter"/>
                <a:sym typeface="Inter"/>
              </a:rPr>
              <a:t>After you have met your minimum cash balance you can start investing your HSA funds.</a:t>
            </a:r>
            <a:endParaRPr sz="1200">
              <a:solidFill>
                <a:schemeClr val="dk1"/>
              </a:solidFill>
              <a:latin typeface="Inter"/>
              <a:ea typeface="Inter"/>
              <a:cs typeface="Inter"/>
              <a:sym typeface="Inter"/>
            </a:endParaRPr>
          </a:p>
          <a:p>
            <a:pPr marL="0" lvl="0" indent="0" algn="l" rtl="0">
              <a:spcBef>
                <a:spcPts val="0"/>
              </a:spcBef>
              <a:spcAft>
                <a:spcPts val="0"/>
              </a:spcAft>
              <a:buClr>
                <a:schemeClr val="dk1"/>
              </a:buClr>
              <a:buSzPts val="1200"/>
              <a:buFont typeface="Arial"/>
              <a:buNone/>
            </a:pPr>
            <a:endParaRPr sz="1200">
              <a:solidFill>
                <a:schemeClr val="dk1"/>
              </a:solidFill>
              <a:latin typeface="Inter"/>
              <a:ea typeface="Inter"/>
              <a:cs typeface="Inter"/>
              <a:sym typeface="Inter"/>
            </a:endParaRPr>
          </a:p>
          <a:p>
            <a:pPr marL="0" lvl="0" indent="0" algn="l" rtl="0">
              <a:spcBef>
                <a:spcPts val="0"/>
              </a:spcBef>
              <a:spcAft>
                <a:spcPts val="0"/>
              </a:spcAft>
              <a:buClr>
                <a:schemeClr val="dk1"/>
              </a:buClr>
              <a:buSzPts val="1200"/>
              <a:buFont typeface="Arial"/>
              <a:buNone/>
            </a:pPr>
            <a:r>
              <a:rPr lang="en" sz="1200">
                <a:solidFill>
                  <a:schemeClr val="dk1"/>
                </a:solidFill>
                <a:latin typeface="Inter"/>
                <a:ea typeface="Inter"/>
                <a:cs typeface="Inter"/>
                <a:sym typeface="Inter"/>
              </a:rPr>
              <a:t>You can invest your HSA funds in an interest-bearing account or our standard mutual fund lineup. Savvy investors may opt for a health savings brokerage account powered by Charles Schwab, giving you access to more than 8,500 mutual funds, stocks and bonds. </a:t>
            </a:r>
            <a:endParaRPr sz="1200">
              <a:solidFill>
                <a:schemeClr val="dk1"/>
              </a:solidFill>
              <a:latin typeface="Inter"/>
              <a:ea typeface="Inter"/>
              <a:cs typeface="Inter"/>
              <a:sym typeface="Inter"/>
            </a:endParaRPr>
          </a:p>
          <a:p>
            <a:pPr marL="0" lvl="0" indent="0" algn="l" rtl="0">
              <a:spcBef>
                <a:spcPts val="0"/>
              </a:spcBef>
              <a:spcAft>
                <a:spcPts val="0"/>
              </a:spcAft>
              <a:buClr>
                <a:schemeClr val="dk1"/>
              </a:buClr>
              <a:buSzPts val="1200"/>
              <a:buFont typeface="Calibri"/>
              <a:buNone/>
            </a:pPr>
            <a:endParaRPr sz="1200">
              <a:solidFill>
                <a:schemeClr val="dk1"/>
              </a:solidFill>
              <a:latin typeface="Inter"/>
              <a:ea typeface="Inter"/>
              <a:cs typeface="Inter"/>
              <a:sym typeface="Inter"/>
            </a:endParaRPr>
          </a:p>
          <a:p>
            <a:pPr marL="0" lvl="0" indent="0" algn="l" rtl="0">
              <a:spcBef>
                <a:spcPts val="0"/>
              </a:spcBef>
              <a:spcAft>
                <a:spcPts val="0"/>
              </a:spcAft>
              <a:buClr>
                <a:schemeClr val="dk1"/>
              </a:buClr>
              <a:buSzPts val="1200"/>
              <a:buFont typeface="Calibri"/>
              <a:buNone/>
            </a:pPr>
            <a:r>
              <a:rPr lang="en" sz="1200">
                <a:solidFill>
                  <a:schemeClr val="dk1"/>
                </a:solidFill>
                <a:latin typeface="Inter"/>
                <a:ea typeface="Inter"/>
                <a:cs typeface="Inter"/>
                <a:sym typeface="Inter"/>
              </a:rPr>
              <a:t>You can even keep track of your HSA portfolio right from your benefits mobile app!</a:t>
            </a:r>
            <a:endParaRPr sz="1200">
              <a:solidFill>
                <a:schemeClr val="dk1"/>
              </a:solidFill>
              <a:latin typeface="Inter"/>
              <a:ea typeface="Inter"/>
              <a:cs typeface="Inter"/>
              <a:sym typeface="Inter"/>
            </a:endParaRPr>
          </a:p>
          <a:p>
            <a:pPr marL="0" lvl="0" indent="0" algn="l" rtl="0">
              <a:spcBef>
                <a:spcPts val="0"/>
              </a:spcBef>
              <a:spcAft>
                <a:spcPts val="0"/>
              </a:spcAft>
              <a:buClr>
                <a:schemeClr val="dk1"/>
              </a:buClr>
              <a:buSzPts val="1100"/>
              <a:buFont typeface="Arial"/>
              <a:buNone/>
            </a:pPr>
            <a:endParaRPr sz="1200">
              <a:solidFill>
                <a:schemeClr val="dk1"/>
              </a:solidFill>
              <a:latin typeface="Inter"/>
              <a:ea typeface="Inter"/>
              <a:cs typeface="Inter"/>
              <a:sym typeface="Inter"/>
            </a:endParaRPr>
          </a:p>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11"/>
        <p:cNvGrpSpPr/>
        <p:nvPr/>
      </p:nvGrpSpPr>
      <p:grpSpPr>
        <a:xfrm>
          <a:off x="0" y="0"/>
          <a:ext cx="0" cy="0"/>
          <a:chOff x="0" y="0"/>
          <a:chExt cx="0" cy="0"/>
        </a:xfrm>
      </p:grpSpPr>
      <p:sp>
        <p:nvSpPr>
          <p:cNvPr id="4912" name="Google Shape;4912;g3d444da5fc1_0_108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13" name="Google Shape;4913;g3d444da5fc1_0_108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200">
                <a:solidFill>
                  <a:schemeClr val="dk1"/>
                </a:solidFill>
                <a:latin typeface="Inter"/>
                <a:ea typeface="Inter"/>
                <a:cs typeface="Inter"/>
                <a:sym typeface="Inter"/>
              </a:rPr>
              <a:t>If you’re ready to start investing, it’s easy. Just log in to your online account or mobile app, open your HSA investment account, and click “Start Investing.” </a:t>
            </a:r>
            <a:endParaRPr sz="1200">
              <a:solidFill>
                <a:schemeClr val="dk1"/>
              </a:solidFill>
              <a:latin typeface="Inter"/>
              <a:ea typeface="Inter"/>
              <a:cs typeface="Inter"/>
              <a:sym typeface="Inter"/>
            </a:endParaRPr>
          </a:p>
          <a:p>
            <a:pPr marL="0" lvl="0" indent="0" algn="l" rtl="0">
              <a:spcBef>
                <a:spcPts val="0"/>
              </a:spcBef>
              <a:spcAft>
                <a:spcPts val="0"/>
              </a:spcAft>
              <a:buClr>
                <a:schemeClr val="dk1"/>
              </a:buClr>
              <a:buSzPts val="1100"/>
              <a:buFont typeface="Arial"/>
              <a:buNone/>
            </a:pPr>
            <a:endParaRPr sz="1200">
              <a:solidFill>
                <a:schemeClr val="dk1"/>
              </a:solidFill>
              <a:latin typeface="Inter"/>
              <a:ea typeface="Inter"/>
              <a:cs typeface="Inter"/>
              <a:sym typeface="Inter"/>
            </a:endParaRPr>
          </a:p>
          <a:p>
            <a:pPr marL="0" lvl="0" indent="0" algn="l" rtl="0">
              <a:spcBef>
                <a:spcPts val="0"/>
              </a:spcBef>
              <a:spcAft>
                <a:spcPts val="0"/>
              </a:spcAft>
              <a:buClr>
                <a:schemeClr val="dk1"/>
              </a:buClr>
              <a:buSzPts val="1100"/>
              <a:buFont typeface="Arial"/>
              <a:buNone/>
            </a:pPr>
            <a:r>
              <a:rPr lang="en" sz="1200">
                <a:solidFill>
                  <a:schemeClr val="dk1"/>
                </a:solidFill>
                <a:latin typeface="Inter"/>
                <a:ea typeface="Inter"/>
                <a:cs typeface="Inter"/>
                <a:sym typeface="Inter"/>
              </a:rPr>
              <a:t>You’ll have the choice to pick your own funds, or you can use our guidance tool if you’d like help deciding.</a:t>
            </a:r>
            <a:endParaRPr sz="1200">
              <a:solidFill>
                <a:schemeClr val="dk1"/>
              </a:solidFill>
              <a:latin typeface="Inter"/>
              <a:ea typeface="Inter"/>
              <a:cs typeface="Inter"/>
              <a:sym typeface="Inter"/>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61"/>
        <p:cNvGrpSpPr/>
        <p:nvPr/>
      </p:nvGrpSpPr>
      <p:grpSpPr>
        <a:xfrm>
          <a:off x="0" y="0"/>
          <a:ext cx="0" cy="0"/>
          <a:chOff x="0" y="0"/>
          <a:chExt cx="0" cy="0"/>
        </a:xfrm>
      </p:grpSpPr>
      <p:sp>
        <p:nvSpPr>
          <p:cNvPr id="4962" name="Google Shape;4962;g3d45385ad26_0_67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63" name="Google Shape;4963;g3d45385ad26_0_67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r>
              <a:rPr lang="en" sz="1200">
                <a:solidFill>
                  <a:schemeClr val="dk1"/>
                </a:solidFill>
                <a:latin typeface="Inter"/>
                <a:ea typeface="Inter"/>
                <a:cs typeface="Inter"/>
                <a:sym typeface="Inter"/>
              </a:rPr>
              <a:t>So what do you need to do when it comes to your HSA?</a:t>
            </a:r>
            <a:endParaRPr sz="1200">
              <a:solidFill>
                <a:schemeClr val="dk1"/>
              </a:solidFill>
              <a:latin typeface="Inter"/>
              <a:ea typeface="Inter"/>
              <a:cs typeface="Inter"/>
              <a:sym typeface="Inter"/>
            </a:endParaRPr>
          </a:p>
          <a:p>
            <a:pPr marL="0" lvl="0" indent="0" algn="l" rtl="0">
              <a:spcBef>
                <a:spcPts val="0"/>
              </a:spcBef>
              <a:spcAft>
                <a:spcPts val="0"/>
              </a:spcAft>
              <a:buClr>
                <a:schemeClr val="dk1"/>
              </a:buClr>
              <a:buSzPts val="1200"/>
              <a:buFont typeface="Arial"/>
              <a:buNone/>
            </a:pPr>
            <a:endParaRPr sz="1200">
              <a:solidFill>
                <a:schemeClr val="dk1"/>
              </a:solidFill>
              <a:latin typeface="Inter"/>
              <a:ea typeface="Inter"/>
              <a:cs typeface="Inter"/>
              <a:sym typeface="Inter"/>
            </a:endParaRPr>
          </a:p>
          <a:p>
            <a:pPr marL="0" lvl="0" indent="0" algn="l" rtl="0">
              <a:spcBef>
                <a:spcPts val="0"/>
              </a:spcBef>
              <a:spcAft>
                <a:spcPts val="0"/>
              </a:spcAft>
              <a:buClr>
                <a:schemeClr val="dk1"/>
              </a:buClr>
              <a:buSzPts val="1200"/>
              <a:buFont typeface="Calibri"/>
              <a:buNone/>
            </a:pPr>
            <a:r>
              <a:rPr lang="en" sz="1200">
                <a:solidFill>
                  <a:schemeClr val="dk1"/>
                </a:solidFill>
                <a:latin typeface="Inter"/>
                <a:ea typeface="Inter"/>
                <a:cs typeface="Inter"/>
                <a:sym typeface="Inter"/>
              </a:rPr>
              <a:t>WEX will make it easy for you to manage your HSA with an online account, free benefits mobile app as well as text and email alerts.</a:t>
            </a:r>
            <a:endParaRPr sz="1200">
              <a:solidFill>
                <a:schemeClr val="dk1"/>
              </a:solidFill>
              <a:latin typeface="Inter"/>
              <a:ea typeface="Inter"/>
              <a:cs typeface="Inter"/>
              <a:sym typeface="Inter"/>
            </a:endParaRPr>
          </a:p>
          <a:p>
            <a:pPr marL="0" lvl="0" indent="0" algn="l" rtl="0">
              <a:spcBef>
                <a:spcPts val="0"/>
              </a:spcBef>
              <a:spcAft>
                <a:spcPts val="0"/>
              </a:spcAft>
              <a:buClr>
                <a:schemeClr val="dk1"/>
              </a:buClr>
              <a:buSzPts val="1200"/>
              <a:buFont typeface="Arial"/>
              <a:buNone/>
            </a:pPr>
            <a:endParaRPr sz="1200">
              <a:solidFill>
                <a:schemeClr val="dk1"/>
              </a:solidFill>
              <a:latin typeface="Inter"/>
              <a:ea typeface="Inter"/>
              <a:cs typeface="Inter"/>
              <a:sym typeface="Inter"/>
            </a:endParaRPr>
          </a:p>
          <a:p>
            <a:pPr marL="0" lvl="0" indent="0" algn="l" rtl="0">
              <a:spcBef>
                <a:spcPts val="0"/>
              </a:spcBef>
              <a:spcAft>
                <a:spcPts val="0"/>
              </a:spcAft>
              <a:buClr>
                <a:schemeClr val="dk1"/>
              </a:buClr>
              <a:buSzPts val="1200"/>
              <a:buFont typeface="Calibri"/>
              <a:buNone/>
            </a:pPr>
            <a:r>
              <a:rPr lang="en" sz="1200">
                <a:solidFill>
                  <a:schemeClr val="dk1"/>
                </a:solidFill>
                <a:latin typeface="Inter"/>
                <a:ea typeface="Inter"/>
                <a:cs typeface="Inter"/>
                <a:sym typeface="Inter"/>
              </a:rPr>
              <a:t>All you have to do is make sure you use your HSA for eligible health care expenses.</a:t>
            </a:r>
            <a:endParaRPr sz="1200">
              <a:solidFill>
                <a:schemeClr val="dk1"/>
              </a:solidFill>
              <a:latin typeface="Inter"/>
              <a:ea typeface="Inter"/>
              <a:cs typeface="Inter"/>
              <a:sym typeface="Inter"/>
            </a:endParaRPr>
          </a:p>
          <a:p>
            <a:pPr marL="0" lvl="0" indent="0" algn="l" rtl="0">
              <a:spcBef>
                <a:spcPts val="0"/>
              </a:spcBef>
              <a:spcAft>
                <a:spcPts val="0"/>
              </a:spcAft>
              <a:buClr>
                <a:schemeClr val="dk1"/>
              </a:buClr>
              <a:buSzPts val="1200"/>
              <a:buFont typeface="Arial"/>
              <a:buNone/>
            </a:pPr>
            <a:endParaRPr sz="1200">
              <a:solidFill>
                <a:schemeClr val="dk1"/>
              </a:solidFill>
              <a:latin typeface="Inter"/>
              <a:ea typeface="Inter"/>
              <a:cs typeface="Inter"/>
              <a:sym typeface="Inter"/>
            </a:endParaRPr>
          </a:p>
          <a:p>
            <a:pPr marL="0" lvl="0" indent="0" algn="l" rtl="0">
              <a:spcBef>
                <a:spcPts val="0"/>
              </a:spcBef>
              <a:spcAft>
                <a:spcPts val="0"/>
              </a:spcAft>
              <a:buClr>
                <a:schemeClr val="dk1"/>
              </a:buClr>
              <a:buSzPts val="1200"/>
              <a:buFont typeface="Calibri"/>
              <a:buNone/>
            </a:pPr>
            <a:r>
              <a:rPr lang="en" sz="1200">
                <a:solidFill>
                  <a:schemeClr val="dk1"/>
                </a:solidFill>
                <a:latin typeface="Inter"/>
                <a:ea typeface="Inter"/>
                <a:cs typeface="Inter"/>
                <a:sym typeface="Inter"/>
              </a:rPr>
              <a:t>We recommend saving your documentation such as itemized receipts and EOBs for tax purposes. You can use the expense tracker in your account to store everything in one place.</a:t>
            </a:r>
            <a:endParaRPr>
              <a:solidFill>
                <a:schemeClr val="dk1"/>
              </a:solidFill>
            </a:endParaRPr>
          </a:p>
          <a:p>
            <a:pPr marL="0" lvl="0" indent="0" algn="l" rtl="0">
              <a:spcBef>
                <a:spcPts val="0"/>
              </a:spcBef>
              <a:spcAft>
                <a:spcPts val="0"/>
              </a:spcAft>
              <a:buClr>
                <a:schemeClr val="dk1"/>
              </a:buClr>
              <a:buSzPts val="1200"/>
              <a:buFont typeface="Arial"/>
              <a:buNone/>
            </a:pPr>
            <a:endParaRPr sz="1200">
              <a:solidFill>
                <a:schemeClr val="dk1"/>
              </a:solidFill>
              <a:latin typeface="Inter"/>
              <a:ea typeface="Inter"/>
              <a:cs typeface="Inter"/>
              <a:sym typeface="Inter"/>
            </a:endParaRPr>
          </a:p>
          <a:p>
            <a:pPr marL="0" lvl="0" indent="0" algn="l" rtl="0">
              <a:spcBef>
                <a:spcPts val="0"/>
              </a:spcBef>
              <a:spcAft>
                <a:spcPts val="0"/>
              </a:spcAft>
              <a:buClr>
                <a:schemeClr val="dk1"/>
              </a:buClr>
              <a:buSzPts val="1200"/>
              <a:buFont typeface="Calibri"/>
              <a:buNone/>
            </a:pPr>
            <a:r>
              <a:rPr lang="en" sz="1200">
                <a:solidFill>
                  <a:schemeClr val="dk1"/>
                </a:solidFill>
                <a:latin typeface="Inter"/>
                <a:ea typeface="Inter"/>
                <a:cs typeface="Inter"/>
                <a:sym typeface="Inter"/>
              </a:rPr>
              <a:t>Then at the end of the year we will provide you with the necessary tax forms for you to file your taxes. But it is still your responsibility to report your HSA contributions and distributions at tax time.</a:t>
            </a:r>
            <a:endParaRPr sz="1200">
              <a:solidFill>
                <a:schemeClr val="dk1"/>
              </a:solidFill>
              <a:latin typeface="Inter"/>
              <a:ea typeface="Inter"/>
              <a:cs typeface="Inter"/>
              <a:sym typeface="Inte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71"/>
        <p:cNvGrpSpPr/>
        <p:nvPr/>
      </p:nvGrpSpPr>
      <p:grpSpPr>
        <a:xfrm>
          <a:off x="0" y="0"/>
          <a:ext cx="0" cy="0"/>
          <a:chOff x="0" y="0"/>
          <a:chExt cx="0" cy="0"/>
        </a:xfrm>
      </p:grpSpPr>
      <p:sp>
        <p:nvSpPr>
          <p:cNvPr id="4972" name="Google Shape;4972;g3d44413d25b_1_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73" name="Google Shape;4973;g3d44413d25b_1_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r>
              <a:rPr lang="en" sz="1200">
                <a:solidFill>
                  <a:schemeClr val="dk1"/>
                </a:solidFill>
                <a:latin typeface="Inter"/>
                <a:ea typeface="Inter"/>
                <a:cs typeface="Inter"/>
                <a:sym typeface="Inter"/>
              </a:rPr>
              <a:t>Your enrollment in an HSA includes our free benefits debit card. This allows you to easily access your HSA funds right from your wallet to help you minimize the amount of out of pocket spending.</a:t>
            </a:r>
            <a:endParaRPr sz="1200">
              <a:solidFill>
                <a:schemeClr val="dk1"/>
              </a:solidFill>
              <a:latin typeface="Inter"/>
              <a:ea typeface="Inter"/>
              <a:cs typeface="Inter"/>
              <a:sym typeface="Inter"/>
            </a:endParaRPr>
          </a:p>
          <a:p>
            <a:pPr marL="0" lvl="0" indent="0" algn="l" rtl="0">
              <a:spcBef>
                <a:spcPts val="0"/>
              </a:spcBef>
              <a:spcAft>
                <a:spcPts val="0"/>
              </a:spcAft>
              <a:buClr>
                <a:schemeClr val="dk1"/>
              </a:buClr>
              <a:buSzPts val="1200"/>
              <a:buFont typeface="Calibri"/>
              <a:buNone/>
            </a:pPr>
            <a:endParaRPr sz="1200">
              <a:solidFill>
                <a:schemeClr val="dk1"/>
              </a:solidFill>
              <a:latin typeface="Inter"/>
              <a:ea typeface="Inter"/>
              <a:cs typeface="Inter"/>
              <a:sym typeface="Inter"/>
            </a:endParaRPr>
          </a:p>
          <a:p>
            <a:pPr marL="0" lvl="0" indent="0" algn="l" rtl="0">
              <a:spcBef>
                <a:spcPts val="0"/>
              </a:spcBef>
              <a:spcAft>
                <a:spcPts val="0"/>
              </a:spcAft>
              <a:buClr>
                <a:schemeClr val="dk1"/>
              </a:buClr>
              <a:buSzPts val="1200"/>
              <a:buFont typeface="Calibri"/>
              <a:buNone/>
            </a:pPr>
            <a:r>
              <a:rPr lang="en" sz="1200">
                <a:solidFill>
                  <a:schemeClr val="dk1"/>
                </a:solidFill>
                <a:latin typeface="Inter"/>
                <a:ea typeface="Inter"/>
                <a:cs typeface="Inter"/>
                <a:sym typeface="Inter"/>
              </a:rPr>
              <a:t>You also have the option to add your benefits debit card to your mobile wallet, giving you convenient access on the go.</a:t>
            </a:r>
            <a:br>
              <a:rPr lang="en" sz="1200">
                <a:solidFill>
                  <a:schemeClr val="dk1"/>
                </a:solidFill>
              </a:rPr>
            </a:br>
            <a:endParaRPr sz="1200">
              <a:solidFill>
                <a:schemeClr val="dk1"/>
              </a:solidFill>
              <a:latin typeface="Inter"/>
              <a:ea typeface="Inter"/>
              <a:cs typeface="Inter"/>
              <a:sym typeface="Inter"/>
            </a:endParaRPr>
          </a:p>
          <a:p>
            <a:pPr marL="0" lvl="0" indent="0" algn="l" rtl="0">
              <a:spcBef>
                <a:spcPts val="0"/>
              </a:spcBef>
              <a:spcAft>
                <a:spcPts val="0"/>
              </a:spcAft>
              <a:buClr>
                <a:schemeClr val="dk1"/>
              </a:buClr>
              <a:buSzPts val="1200"/>
              <a:buFont typeface="Calibri"/>
              <a:buNone/>
            </a:pPr>
            <a:r>
              <a:rPr lang="en" sz="1200">
                <a:solidFill>
                  <a:schemeClr val="dk1"/>
                </a:solidFill>
                <a:latin typeface="Inter"/>
                <a:ea typeface="Inter"/>
                <a:cs typeface="Inter"/>
                <a:sym typeface="Inter"/>
              </a:rPr>
              <a:t>If you already have our debit card, they are good for three years, so if you received one within the last two years you will not get a new one again next year. We will mail you a new debit card 90 days before the expiration date of your current debit card. All new cards will be good for 4 years. </a:t>
            </a:r>
            <a:endParaRPr sz="1200">
              <a:solidFill>
                <a:schemeClr val="dk1"/>
              </a:solidFill>
              <a:latin typeface="Inter"/>
              <a:ea typeface="Inter"/>
              <a:cs typeface="Inter"/>
              <a:sym typeface="Inter"/>
            </a:endParaRPr>
          </a:p>
          <a:p>
            <a:pPr marL="0" lvl="0" indent="0" algn="l" rtl="0">
              <a:spcBef>
                <a:spcPts val="0"/>
              </a:spcBef>
              <a:spcAft>
                <a:spcPts val="0"/>
              </a:spcAft>
              <a:buClr>
                <a:schemeClr val="dk1"/>
              </a:buClr>
              <a:buSzPts val="1200"/>
              <a:buFont typeface="Arial"/>
              <a:buNone/>
            </a:pPr>
            <a:endParaRPr sz="1200">
              <a:solidFill>
                <a:schemeClr val="dk1"/>
              </a:solidFill>
              <a:latin typeface="Inter"/>
              <a:ea typeface="Inter"/>
              <a:cs typeface="Inter"/>
              <a:sym typeface="Inter"/>
            </a:endParaRPr>
          </a:p>
          <a:p>
            <a:pPr marL="0" lvl="0" indent="0" algn="l" rtl="0">
              <a:spcBef>
                <a:spcPts val="0"/>
              </a:spcBef>
              <a:spcAft>
                <a:spcPts val="0"/>
              </a:spcAft>
              <a:buClr>
                <a:schemeClr val="dk1"/>
              </a:buClr>
              <a:buSzPts val="1200"/>
              <a:buFont typeface="Calibri"/>
              <a:buNone/>
            </a:pPr>
            <a:r>
              <a:rPr lang="en" sz="1200">
                <a:solidFill>
                  <a:schemeClr val="dk1"/>
                </a:solidFill>
                <a:latin typeface="Inter"/>
                <a:ea typeface="Inter"/>
                <a:cs typeface="Inter"/>
                <a:sym typeface="Inter"/>
              </a:rPr>
              <a:t>Regardless if you are enrolled in an HSA or other WEX benefits you will use the same card. </a:t>
            </a:r>
            <a:endParaRPr sz="1200">
              <a:solidFill>
                <a:schemeClr val="dk1"/>
              </a:solidFill>
              <a:latin typeface="Inter"/>
              <a:ea typeface="Inter"/>
              <a:cs typeface="Inter"/>
              <a:sym typeface="Inter"/>
            </a:endParaRPr>
          </a:p>
          <a:p>
            <a:pPr marL="0" lvl="0" indent="0" algn="l" rtl="0">
              <a:spcBef>
                <a:spcPts val="0"/>
              </a:spcBef>
              <a:spcAft>
                <a:spcPts val="0"/>
              </a:spcAft>
              <a:buClr>
                <a:schemeClr val="dk1"/>
              </a:buClr>
              <a:buSzPts val="1200"/>
              <a:buFont typeface="Arial"/>
              <a:buNone/>
            </a:pPr>
            <a:endParaRPr sz="1200">
              <a:solidFill>
                <a:schemeClr val="dk1"/>
              </a:solidFill>
              <a:latin typeface="Inter"/>
              <a:ea typeface="Inter"/>
              <a:cs typeface="Inter"/>
              <a:sym typeface="Inter"/>
            </a:endParaRPr>
          </a:p>
          <a:p>
            <a:pPr marL="0" lvl="0" indent="0" algn="l" rtl="0">
              <a:spcBef>
                <a:spcPts val="0"/>
              </a:spcBef>
              <a:spcAft>
                <a:spcPts val="0"/>
              </a:spcAft>
              <a:buClr>
                <a:schemeClr val="dk1"/>
              </a:buClr>
              <a:buSzPts val="1200"/>
              <a:buFont typeface="Calibri"/>
              <a:buNone/>
            </a:pPr>
            <a:r>
              <a:rPr lang="en" sz="1200">
                <a:solidFill>
                  <a:schemeClr val="dk1"/>
                </a:solidFill>
                <a:latin typeface="Inter"/>
                <a:ea typeface="Inter"/>
                <a:cs typeface="Inter"/>
                <a:sym typeface="Inter"/>
              </a:rPr>
              <a:t>If your card is lost or stolen, you can order a new card free of charge from the benefits mobile app or by going through your online account. </a:t>
            </a:r>
            <a:endParaRPr sz="1200">
              <a:solidFill>
                <a:schemeClr val="dk1"/>
              </a:solidFill>
              <a:latin typeface="Inter"/>
              <a:ea typeface="Inter"/>
              <a:cs typeface="Inter"/>
              <a:sym typeface="Inter"/>
            </a:endParaRPr>
          </a:p>
          <a:p>
            <a:pPr marL="0" lvl="0" indent="0" algn="l" rtl="0">
              <a:spcBef>
                <a:spcPts val="0"/>
              </a:spcBef>
              <a:spcAft>
                <a:spcPts val="0"/>
              </a:spcAft>
              <a:buClr>
                <a:schemeClr val="dk1"/>
              </a:buClr>
              <a:buSzPts val="1200"/>
              <a:buFont typeface="Arial"/>
              <a:buNone/>
            </a:pPr>
            <a:endParaRPr sz="1200">
              <a:solidFill>
                <a:schemeClr val="dk1"/>
              </a:solidFill>
              <a:latin typeface="Inter"/>
              <a:ea typeface="Inter"/>
              <a:cs typeface="Inter"/>
              <a:sym typeface="Inter"/>
            </a:endParaRPr>
          </a:p>
          <a:p>
            <a:pPr marL="0" lvl="0" indent="0" algn="l" rtl="0">
              <a:spcBef>
                <a:spcPts val="0"/>
              </a:spcBef>
              <a:spcAft>
                <a:spcPts val="0"/>
              </a:spcAft>
              <a:buClr>
                <a:schemeClr val="dk1"/>
              </a:buClr>
              <a:buSzPts val="1100"/>
              <a:buFont typeface="Arial"/>
              <a:buNone/>
            </a:pPr>
            <a:r>
              <a:rPr lang="en" sz="1200">
                <a:solidFill>
                  <a:schemeClr val="dk1"/>
                </a:solidFill>
                <a:latin typeface="Inter"/>
                <a:ea typeface="Inter"/>
                <a:cs typeface="Inter"/>
                <a:sym typeface="Inter"/>
              </a:rPr>
              <a:t>The WEX Benefits Debit Card is the most common way that distributions are made from your HSA. </a:t>
            </a:r>
            <a:endParaRPr sz="1200">
              <a:solidFill>
                <a:schemeClr val="dk1"/>
              </a:solidFill>
              <a:latin typeface="Inter"/>
              <a:ea typeface="Inter"/>
              <a:cs typeface="Inter"/>
              <a:sym typeface="Inter"/>
            </a:endParaRPr>
          </a:p>
          <a:p>
            <a:pPr marL="0" lvl="0" indent="0" algn="l" rtl="0">
              <a:spcBef>
                <a:spcPts val="0"/>
              </a:spcBef>
              <a:spcAft>
                <a:spcPts val="0"/>
              </a:spcAft>
              <a:buNone/>
            </a:pPr>
            <a:endParaRPr>
              <a:solidFill>
                <a:schemeClr val="dk1"/>
              </a:solidFill>
              <a:latin typeface="Inter"/>
              <a:ea typeface="Inter"/>
              <a:cs typeface="Inter"/>
              <a:sym typeface="Inte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93"/>
        <p:cNvGrpSpPr/>
        <p:nvPr/>
      </p:nvGrpSpPr>
      <p:grpSpPr>
        <a:xfrm>
          <a:off x="0" y="0"/>
          <a:ext cx="0" cy="0"/>
          <a:chOff x="0" y="0"/>
          <a:chExt cx="0" cy="0"/>
        </a:xfrm>
      </p:grpSpPr>
      <p:sp>
        <p:nvSpPr>
          <p:cNvPr id="4994" name="Google Shape;4994;g3d44413d25b_1_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95" name="Google Shape;4995;g3d44413d25b_1_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r>
              <a:rPr lang="en" sz="1200">
                <a:solidFill>
                  <a:schemeClr val="dk1"/>
                </a:solidFill>
                <a:latin typeface="Inter"/>
                <a:ea typeface="Inter"/>
                <a:cs typeface="Inter"/>
                <a:sym typeface="Inter"/>
              </a:rPr>
              <a:t>In addition to using your debit card you can also submit a distribution request from your HSA at anytime.</a:t>
            </a:r>
            <a:endParaRPr sz="1200">
              <a:solidFill>
                <a:schemeClr val="dk1"/>
              </a:solidFill>
              <a:latin typeface="Inter"/>
              <a:ea typeface="Inter"/>
              <a:cs typeface="Inter"/>
              <a:sym typeface="Inter"/>
            </a:endParaRPr>
          </a:p>
          <a:p>
            <a:pPr marL="0" lvl="0" indent="0" algn="l" rtl="0">
              <a:spcBef>
                <a:spcPts val="0"/>
              </a:spcBef>
              <a:spcAft>
                <a:spcPts val="0"/>
              </a:spcAft>
              <a:buClr>
                <a:schemeClr val="dk1"/>
              </a:buClr>
              <a:buSzPts val="1200"/>
              <a:buFont typeface="Arial"/>
              <a:buNone/>
            </a:pPr>
            <a:endParaRPr sz="1200">
              <a:solidFill>
                <a:schemeClr val="dk1"/>
              </a:solidFill>
              <a:latin typeface="Inter"/>
              <a:ea typeface="Inter"/>
              <a:cs typeface="Inter"/>
              <a:sym typeface="Inter"/>
            </a:endParaRPr>
          </a:p>
          <a:p>
            <a:pPr marL="0" lvl="0" indent="0" algn="l" rtl="0">
              <a:spcBef>
                <a:spcPts val="0"/>
              </a:spcBef>
              <a:spcAft>
                <a:spcPts val="0"/>
              </a:spcAft>
              <a:buClr>
                <a:schemeClr val="dk1"/>
              </a:buClr>
              <a:buSzPts val="1200"/>
              <a:buFont typeface="Calibri"/>
              <a:buNone/>
            </a:pPr>
            <a:r>
              <a:rPr lang="en" sz="1200">
                <a:solidFill>
                  <a:schemeClr val="dk1"/>
                </a:solidFill>
                <a:latin typeface="Inter"/>
                <a:ea typeface="Inter"/>
                <a:cs typeface="Inter"/>
                <a:sym typeface="Inter"/>
              </a:rPr>
              <a:t>You can login to your online account or use your mobile app to request a payment to be sent directly to your provider or request a distribution directly to yourself for an expense you paid out of pocket.</a:t>
            </a:r>
            <a:endParaRPr sz="1200">
              <a:solidFill>
                <a:schemeClr val="dk1"/>
              </a:solidFill>
              <a:latin typeface="Inter"/>
              <a:ea typeface="Inter"/>
              <a:cs typeface="Inter"/>
              <a:sym typeface="Inter"/>
            </a:endParaRPr>
          </a:p>
          <a:p>
            <a:pPr marL="0" lvl="0" indent="0" algn="l" rtl="0">
              <a:spcBef>
                <a:spcPts val="0"/>
              </a:spcBef>
              <a:spcAft>
                <a:spcPts val="0"/>
              </a:spcAft>
              <a:buClr>
                <a:schemeClr val="dk1"/>
              </a:buClr>
              <a:buSzPts val="1200"/>
              <a:buFont typeface="Arial"/>
              <a:buNone/>
            </a:pPr>
            <a:endParaRPr sz="1200">
              <a:solidFill>
                <a:schemeClr val="dk1"/>
              </a:solidFill>
              <a:latin typeface="Inter"/>
              <a:ea typeface="Inter"/>
              <a:cs typeface="Inter"/>
              <a:sym typeface="Inter"/>
            </a:endParaRPr>
          </a:p>
          <a:p>
            <a:pPr marL="0" lvl="0" indent="0" algn="l" rtl="0">
              <a:spcBef>
                <a:spcPts val="0"/>
              </a:spcBef>
              <a:spcAft>
                <a:spcPts val="0"/>
              </a:spcAft>
              <a:buClr>
                <a:schemeClr val="dk1"/>
              </a:buClr>
              <a:buSzPts val="1200"/>
              <a:buFont typeface="Calibri"/>
              <a:buNone/>
            </a:pPr>
            <a:r>
              <a:rPr lang="en" sz="1200">
                <a:solidFill>
                  <a:schemeClr val="dk1"/>
                </a:solidFill>
                <a:latin typeface="Inter"/>
                <a:ea typeface="Inter"/>
                <a:cs typeface="Inter"/>
                <a:sym typeface="Inter"/>
              </a:rPr>
              <a:t>And do not forget about direct deposit! You can set up direct deposit directly from your online account allowing us to automatically distribute funds directly to your bank account.</a:t>
            </a:r>
            <a:endParaRPr sz="1200">
              <a:solidFill>
                <a:schemeClr val="dk1"/>
              </a:solidFill>
              <a:latin typeface="Inter"/>
              <a:ea typeface="Inter"/>
              <a:cs typeface="Inter"/>
              <a:sym typeface="Inter"/>
            </a:endParaRPr>
          </a:p>
          <a:p>
            <a:pPr marL="0" lvl="0" indent="0" algn="l" rtl="0">
              <a:spcBef>
                <a:spcPts val="0"/>
              </a:spcBef>
              <a:spcAft>
                <a:spcPts val="0"/>
              </a:spcAft>
              <a:buClr>
                <a:schemeClr val="dk1"/>
              </a:buClr>
              <a:buSzPts val="1200"/>
              <a:buFont typeface="Calibri"/>
              <a:buNone/>
            </a:pPr>
            <a:endParaRPr>
              <a:solidFill>
                <a:schemeClr val="dk1"/>
              </a:solidFill>
              <a:latin typeface="Inter"/>
              <a:ea typeface="Inter"/>
              <a:cs typeface="Inter"/>
              <a:sym typeface="Inter"/>
            </a:endParaRPr>
          </a:p>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27"/>
        <p:cNvGrpSpPr/>
        <p:nvPr/>
      </p:nvGrpSpPr>
      <p:grpSpPr>
        <a:xfrm>
          <a:off x="0" y="0"/>
          <a:ext cx="0" cy="0"/>
          <a:chOff x="0" y="0"/>
          <a:chExt cx="0" cy="0"/>
        </a:xfrm>
      </p:grpSpPr>
      <p:sp>
        <p:nvSpPr>
          <p:cNvPr id="5028" name="Google Shape;5028;g3d444da5fc1_0_123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29" name="Google Shape;5029;g3d444da5fc1_0_123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200">
                <a:solidFill>
                  <a:schemeClr val="dk1"/>
                </a:solidFill>
                <a:latin typeface="Inter"/>
                <a:ea typeface="Inter"/>
                <a:cs typeface="Inter"/>
                <a:sym typeface="Inter"/>
              </a:rPr>
              <a:t>WEX also provides you with a variety of tools to help you manage your health care expenses including:</a:t>
            </a:r>
            <a:endParaRPr sz="1200">
              <a:solidFill>
                <a:schemeClr val="dk1"/>
              </a:solidFill>
              <a:latin typeface="Inter"/>
              <a:ea typeface="Inter"/>
              <a:cs typeface="Inter"/>
              <a:sym typeface="Inter"/>
            </a:endParaRPr>
          </a:p>
          <a:p>
            <a:pPr marL="0" lvl="0" indent="0" algn="l" rtl="0">
              <a:spcBef>
                <a:spcPts val="0"/>
              </a:spcBef>
              <a:spcAft>
                <a:spcPts val="0"/>
              </a:spcAft>
              <a:buClr>
                <a:schemeClr val="dk1"/>
              </a:buClr>
              <a:buSzPts val="1100"/>
              <a:buFont typeface="Arial"/>
              <a:buNone/>
            </a:pPr>
            <a:endParaRPr sz="1200">
              <a:solidFill>
                <a:schemeClr val="dk1"/>
              </a:solidFill>
              <a:latin typeface="Inter"/>
              <a:ea typeface="Inter"/>
              <a:cs typeface="Inter"/>
              <a:sym typeface="Inter"/>
            </a:endParaRPr>
          </a:p>
          <a:p>
            <a:pPr marL="171450" lvl="0" indent="-171450" algn="l" rtl="0">
              <a:spcBef>
                <a:spcPts val="0"/>
              </a:spcBef>
              <a:spcAft>
                <a:spcPts val="0"/>
              </a:spcAft>
              <a:buClr>
                <a:schemeClr val="dk1"/>
              </a:buClr>
              <a:buSzPts val="1200"/>
              <a:buChar char="•"/>
            </a:pPr>
            <a:r>
              <a:rPr lang="en" sz="1200">
                <a:solidFill>
                  <a:schemeClr val="dk1"/>
                </a:solidFill>
                <a:latin typeface="Inter"/>
                <a:ea typeface="Inter"/>
                <a:cs typeface="Inter"/>
                <a:sym typeface="Inter"/>
              </a:rPr>
              <a:t>Your online account has an investment guidance tool – just follow the series of questions about your HSA goals and we will provide you with recommendations.</a:t>
            </a:r>
            <a:endParaRPr sz="1200">
              <a:solidFill>
                <a:schemeClr val="dk1"/>
              </a:solidFill>
              <a:latin typeface="Inter"/>
              <a:ea typeface="Inter"/>
              <a:cs typeface="Inter"/>
              <a:sym typeface="Inter"/>
            </a:endParaRPr>
          </a:p>
          <a:p>
            <a:pPr marL="171450" lvl="0" indent="-171450" algn="l" rtl="0">
              <a:spcBef>
                <a:spcPts val="0"/>
              </a:spcBef>
              <a:spcAft>
                <a:spcPts val="0"/>
              </a:spcAft>
              <a:buClr>
                <a:schemeClr val="dk1"/>
              </a:buClr>
              <a:buSzPts val="1200"/>
              <a:buChar char="•"/>
            </a:pPr>
            <a:r>
              <a:rPr lang="en" sz="1200">
                <a:solidFill>
                  <a:schemeClr val="dk1"/>
                </a:solidFill>
                <a:latin typeface="Inter"/>
                <a:ea typeface="Inter"/>
                <a:cs typeface="Inter"/>
                <a:sym typeface="Inter"/>
              </a:rPr>
              <a:t>We also have an HSA calculator to help you estimate how much to contribute into your HSA each year.</a:t>
            </a:r>
            <a:endParaRPr sz="1200">
              <a:solidFill>
                <a:schemeClr val="dk1"/>
              </a:solidFill>
              <a:latin typeface="Inter"/>
              <a:ea typeface="Inter"/>
              <a:cs typeface="Inter"/>
              <a:sym typeface="Inter"/>
            </a:endParaRPr>
          </a:p>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35"/>
        <p:cNvGrpSpPr/>
        <p:nvPr/>
      </p:nvGrpSpPr>
      <p:grpSpPr>
        <a:xfrm>
          <a:off x="0" y="0"/>
          <a:ext cx="0" cy="0"/>
          <a:chOff x="0" y="0"/>
          <a:chExt cx="0" cy="0"/>
        </a:xfrm>
      </p:grpSpPr>
      <p:sp>
        <p:nvSpPr>
          <p:cNvPr id="5036" name="Google Shape;5036;g3d44413d25b_1_1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37" name="Google Shape;5037;g3d44413d25b_1_1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r>
              <a:rPr lang="en">
                <a:solidFill>
                  <a:schemeClr val="dk1"/>
                </a:solidFill>
                <a:latin typeface="Inter"/>
                <a:ea typeface="Inter"/>
                <a:cs typeface="Inter"/>
                <a:sym typeface="Inter"/>
              </a:rPr>
              <a:t>Now let’s end with a highlight of how you can access all of your accounts with us. </a:t>
            </a:r>
            <a:endParaRPr>
              <a:solidFill>
                <a:schemeClr val="dk1"/>
              </a:solidFill>
              <a:latin typeface="Inter"/>
              <a:ea typeface="Inter"/>
              <a:cs typeface="Inter"/>
              <a:sym typeface="Inter"/>
            </a:endParaRPr>
          </a:p>
          <a:p>
            <a:pPr marL="0" lvl="0" indent="0" algn="l" rtl="0">
              <a:spcBef>
                <a:spcPts val="0"/>
              </a:spcBef>
              <a:spcAft>
                <a:spcPts val="0"/>
              </a:spcAft>
              <a:buClr>
                <a:schemeClr val="dk1"/>
              </a:buClr>
              <a:buSzPts val="1200"/>
              <a:buFont typeface="Arial"/>
              <a:buNone/>
            </a:pPr>
            <a:endParaRPr>
              <a:solidFill>
                <a:schemeClr val="dk1"/>
              </a:solidFill>
              <a:latin typeface="Inter"/>
              <a:ea typeface="Inter"/>
              <a:cs typeface="Inter"/>
              <a:sym typeface="Inter"/>
            </a:endParaRPr>
          </a:p>
          <a:p>
            <a:pPr marL="0" lvl="0" indent="0" algn="l" rtl="0">
              <a:spcBef>
                <a:spcPts val="0"/>
              </a:spcBef>
              <a:spcAft>
                <a:spcPts val="0"/>
              </a:spcAft>
              <a:buClr>
                <a:schemeClr val="dk1"/>
              </a:buClr>
              <a:buSzPts val="1200"/>
              <a:buFont typeface="Calibri"/>
              <a:buNone/>
            </a:pPr>
            <a:r>
              <a:rPr lang="en">
                <a:solidFill>
                  <a:schemeClr val="dk1"/>
                </a:solidFill>
                <a:latin typeface="Inter"/>
                <a:ea typeface="Inter"/>
                <a:cs typeface="Inter"/>
                <a:sym typeface="Inter"/>
              </a:rPr>
              <a:t>You can get access your account information by logging into your online account. Here you see details and balances of any accounts with us, transactions, and complete any tasks you’d like or need to take on your account. We also have the free WEX benefits mobile app. </a:t>
            </a:r>
            <a:endParaRPr sz="1000">
              <a:latin typeface="Inter"/>
              <a:ea typeface="Inter"/>
              <a:cs typeface="Inter"/>
              <a:sym typeface="Inte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69"/>
        <p:cNvGrpSpPr/>
        <p:nvPr/>
      </p:nvGrpSpPr>
      <p:grpSpPr>
        <a:xfrm>
          <a:off x="0" y="0"/>
          <a:ext cx="0" cy="0"/>
          <a:chOff x="0" y="0"/>
          <a:chExt cx="0" cy="0"/>
        </a:xfrm>
      </p:grpSpPr>
      <p:sp>
        <p:nvSpPr>
          <p:cNvPr id="5070" name="Google Shape;5070;g3d44413d25b_1_1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71" name="Google Shape;5071;g3d44413d25b_1_1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200"/>
              <a:buFont typeface="Calibri"/>
              <a:buNone/>
            </a:pPr>
            <a:r>
              <a:rPr lang="en">
                <a:solidFill>
                  <a:schemeClr val="dk1"/>
                </a:solidFill>
                <a:latin typeface="Inter"/>
                <a:ea typeface="Inter"/>
                <a:cs typeface="Inter"/>
                <a:sym typeface="Inter"/>
              </a:rPr>
              <a:t>The WEX mobile app provides you with quick easy access to your online account. After logging in the first time, you can set up face ID access right from your phone. </a:t>
            </a:r>
            <a:endParaRPr>
              <a:solidFill>
                <a:schemeClr val="dk1"/>
              </a:solidFill>
              <a:latin typeface="Inter"/>
              <a:ea typeface="Inter"/>
              <a:cs typeface="Inter"/>
              <a:sym typeface="Inter"/>
            </a:endParaRPr>
          </a:p>
          <a:p>
            <a:pPr marL="0" lvl="0" indent="0" algn="l" rtl="0">
              <a:lnSpc>
                <a:spcPct val="115000"/>
              </a:lnSpc>
              <a:spcBef>
                <a:spcPts val="0"/>
              </a:spcBef>
              <a:spcAft>
                <a:spcPts val="0"/>
              </a:spcAft>
              <a:buClr>
                <a:schemeClr val="dk1"/>
              </a:buClr>
              <a:buSzPts val="1200"/>
              <a:buFont typeface="Arial"/>
              <a:buNone/>
            </a:pPr>
            <a:endParaRPr>
              <a:solidFill>
                <a:schemeClr val="dk1"/>
              </a:solidFill>
              <a:latin typeface="Inter"/>
              <a:ea typeface="Inter"/>
              <a:cs typeface="Inter"/>
              <a:sym typeface="Inter"/>
            </a:endParaRPr>
          </a:p>
          <a:p>
            <a:pPr marL="0" lvl="0" indent="0" algn="l" rtl="0">
              <a:lnSpc>
                <a:spcPct val="115000"/>
              </a:lnSpc>
              <a:spcBef>
                <a:spcPts val="0"/>
              </a:spcBef>
              <a:spcAft>
                <a:spcPts val="0"/>
              </a:spcAft>
              <a:buClr>
                <a:schemeClr val="dk1"/>
              </a:buClr>
              <a:buSzPts val="1200"/>
              <a:buFont typeface="Calibri"/>
              <a:buNone/>
            </a:pPr>
            <a:r>
              <a:rPr lang="en">
                <a:solidFill>
                  <a:schemeClr val="dk1"/>
                </a:solidFill>
                <a:latin typeface="Inter"/>
                <a:ea typeface="Inter"/>
                <a:cs typeface="Inter"/>
                <a:sym typeface="Inter"/>
              </a:rPr>
              <a:t>Other great features include: </a:t>
            </a:r>
            <a:endParaRPr>
              <a:solidFill>
                <a:schemeClr val="dk1"/>
              </a:solidFill>
              <a:latin typeface="Inter"/>
              <a:ea typeface="Inter"/>
              <a:cs typeface="Inter"/>
              <a:sym typeface="Inter"/>
            </a:endParaRPr>
          </a:p>
          <a:p>
            <a:pPr marL="181240" lvl="0" indent="-174890" algn="l" rtl="0">
              <a:lnSpc>
                <a:spcPct val="115000"/>
              </a:lnSpc>
              <a:spcBef>
                <a:spcPts val="0"/>
              </a:spcBef>
              <a:spcAft>
                <a:spcPts val="0"/>
              </a:spcAft>
              <a:buClr>
                <a:schemeClr val="dk1"/>
              </a:buClr>
              <a:buSzPts val="1100"/>
              <a:buChar char="●"/>
            </a:pPr>
            <a:r>
              <a:rPr lang="en">
                <a:solidFill>
                  <a:schemeClr val="dk1"/>
                </a:solidFill>
                <a:latin typeface="Inter"/>
                <a:ea typeface="Inter"/>
                <a:cs typeface="Inter"/>
                <a:sym typeface="Inter"/>
              </a:rPr>
              <a:t>An eligible expense scanner – scan barcodes of items to see if they qualify as an eligible expense. — </a:t>
            </a:r>
            <a:r>
              <a:rPr lang="en" b="1">
                <a:solidFill>
                  <a:schemeClr val="dk1"/>
                </a:solidFill>
                <a:latin typeface="Inter"/>
                <a:ea typeface="Inter"/>
                <a:cs typeface="Inter"/>
                <a:sym typeface="Inter"/>
              </a:rPr>
              <a:t>(Remove if not applicable) </a:t>
            </a:r>
            <a:endParaRPr>
              <a:solidFill>
                <a:schemeClr val="dk1"/>
              </a:solidFill>
              <a:latin typeface="Inter"/>
              <a:ea typeface="Inter"/>
              <a:cs typeface="Inter"/>
              <a:sym typeface="Inter"/>
            </a:endParaRPr>
          </a:p>
          <a:p>
            <a:pPr marL="181240" lvl="0" indent="-174890" algn="l" rtl="0">
              <a:lnSpc>
                <a:spcPct val="115000"/>
              </a:lnSpc>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Take a photo of your explanation of benefits or itemized receipt in order to submit documentation for any outstanding claims. This saves a ton of time since you don’t have to scan an email receipt and upload it manually. </a:t>
            </a:r>
            <a:endParaRPr>
              <a:solidFill>
                <a:schemeClr val="dk1"/>
              </a:solidFill>
              <a:latin typeface="Inter"/>
              <a:ea typeface="Inter"/>
              <a:cs typeface="Inter"/>
              <a:sym typeface="Inter"/>
            </a:endParaRPr>
          </a:p>
          <a:p>
            <a:pPr marL="181240" lvl="0" indent="-174890" algn="l" rtl="0">
              <a:lnSpc>
                <a:spcPct val="115000"/>
              </a:lnSpc>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Easily check your account balance while standing in line at the store, making it easy to decide if you want to use your HSA dollars to cover a purchase.</a:t>
            </a:r>
            <a:endParaRPr sz="1000">
              <a:latin typeface="Inter"/>
              <a:ea typeface="Inter"/>
              <a:cs typeface="Inter"/>
              <a:sym typeface="Inte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21"/>
        <p:cNvGrpSpPr/>
        <p:nvPr/>
      </p:nvGrpSpPr>
      <p:grpSpPr>
        <a:xfrm>
          <a:off x="0" y="0"/>
          <a:ext cx="0" cy="0"/>
          <a:chOff x="0" y="0"/>
          <a:chExt cx="0" cy="0"/>
        </a:xfrm>
      </p:grpSpPr>
      <p:sp>
        <p:nvSpPr>
          <p:cNvPr id="5122" name="Google Shape;5122;g3d44413d25b_1_2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23" name="Google Shape;5123;g3d44413d25b_1_2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r>
              <a:rPr lang="en">
                <a:solidFill>
                  <a:schemeClr val="dk1"/>
                </a:solidFill>
                <a:latin typeface="Inter"/>
                <a:ea typeface="Inter"/>
                <a:cs typeface="Inter"/>
                <a:sym typeface="Inter"/>
              </a:rPr>
              <a:t>For any questions or assistance you may need, our participant services team is available to you Monday through Friday from 6 am to 9 pm Central time. </a:t>
            </a:r>
            <a:endParaRPr>
              <a:solidFill>
                <a:schemeClr val="dk1"/>
              </a:solidFill>
              <a:latin typeface="Inter"/>
              <a:ea typeface="Inter"/>
              <a:cs typeface="Inter"/>
              <a:sym typeface="Inter"/>
            </a:endParaRPr>
          </a:p>
          <a:p>
            <a:pPr marL="0" lvl="0" indent="0" algn="l" rtl="0">
              <a:spcBef>
                <a:spcPts val="0"/>
              </a:spcBef>
              <a:spcAft>
                <a:spcPts val="0"/>
              </a:spcAft>
              <a:buClr>
                <a:schemeClr val="dk1"/>
              </a:buClr>
              <a:buSzPts val="1200"/>
              <a:buFont typeface="Calibri"/>
              <a:buNone/>
            </a:pPr>
            <a:endParaRPr>
              <a:solidFill>
                <a:schemeClr val="dk1"/>
              </a:solidFill>
              <a:latin typeface="Inter"/>
              <a:ea typeface="Inter"/>
              <a:cs typeface="Inter"/>
              <a:sym typeface="Inter"/>
            </a:endParaRPr>
          </a:p>
          <a:p>
            <a:pPr marL="0" lvl="0" indent="0" algn="l" rtl="0">
              <a:spcBef>
                <a:spcPts val="0"/>
              </a:spcBef>
              <a:spcAft>
                <a:spcPts val="0"/>
              </a:spcAft>
              <a:buClr>
                <a:schemeClr val="dk1"/>
              </a:buClr>
              <a:buSzPts val="1200"/>
              <a:buFont typeface="Calibri"/>
              <a:buNone/>
            </a:pPr>
            <a:r>
              <a:rPr lang="en">
                <a:solidFill>
                  <a:schemeClr val="dk1"/>
                </a:solidFill>
                <a:latin typeface="Inter"/>
                <a:ea typeface="Inter"/>
                <a:cs typeface="Inter"/>
                <a:sym typeface="Inter"/>
              </a:rPr>
              <a:t>You have a variety of options to contact us.  You can get support on our website at www.wexinc.com or call to speak to a participant services representative. </a:t>
            </a:r>
            <a:endParaRPr>
              <a:solidFill>
                <a:schemeClr val="dk1"/>
              </a:solidFill>
              <a:latin typeface="Inter"/>
              <a:ea typeface="Inter"/>
              <a:cs typeface="Inter"/>
              <a:sym typeface="Inter"/>
            </a:endParaRPr>
          </a:p>
          <a:p>
            <a:pPr marL="0" lvl="0" indent="0" algn="l" rtl="0">
              <a:spcBef>
                <a:spcPts val="0"/>
              </a:spcBef>
              <a:spcAft>
                <a:spcPts val="0"/>
              </a:spcAft>
              <a:buClr>
                <a:schemeClr val="dk1"/>
              </a:buClr>
              <a:buSzPts val="1200"/>
              <a:buFont typeface="Calibri"/>
              <a:buNone/>
            </a:pPr>
            <a:endParaRPr>
              <a:solidFill>
                <a:schemeClr val="dk1"/>
              </a:solidFill>
              <a:latin typeface="Inter"/>
              <a:ea typeface="Inter"/>
              <a:cs typeface="Inter"/>
              <a:sym typeface="Inter"/>
            </a:endParaRPr>
          </a:p>
          <a:p>
            <a:pPr marL="0" lvl="0" indent="0" algn="l" rtl="0">
              <a:spcBef>
                <a:spcPts val="0"/>
              </a:spcBef>
              <a:spcAft>
                <a:spcPts val="0"/>
              </a:spcAft>
              <a:buClr>
                <a:schemeClr val="dk1"/>
              </a:buClr>
              <a:buSzPts val="1200"/>
              <a:buFont typeface="Calibri"/>
              <a:buNone/>
            </a:pPr>
            <a:endParaRPr>
              <a:solidFill>
                <a:schemeClr val="dk1"/>
              </a:solidFill>
              <a:latin typeface="Inter"/>
              <a:ea typeface="Inter"/>
              <a:cs typeface="Inter"/>
              <a:sym typeface="Inter"/>
            </a:endParaRPr>
          </a:p>
          <a:p>
            <a:pPr marL="0" lvl="0" indent="0" algn="l" rtl="0">
              <a:spcBef>
                <a:spcPts val="0"/>
              </a:spcBef>
              <a:spcAft>
                <a:spcPts val="0"/>
              </a:spcAft>
              <a:buClr>
                <a:schemeClr val="dk1"/>
              </a:buClr>
              <a:buSzPts val="1200"/>
              <a:buFont typeface="Calibri"/>
              <a:buNone/>
            </a:pPr>
            <a:r>
              <a:rPr lang="en" i="1">
                <a:solidFill>
                  <a:schemeClr val="dk1"/>
                </a:solidFill>
                <a:latin typeface="Inter"/>
                <a:ea typeface="Inter"/>
                <a:cs typeface="Inter"/>
                <a:sym typeface="Inter"/>
              </a:rPr>
              <a:t>If participates ask for instructions…</a:t>
            </a:r>
            <a:endParaRPr i="1">
              <a:solidFill>
                <a:schemeClr val="dk1"/>
              </a:solidFill>
              <a:latin typeface="Inter"/>
              <a:ea typeface="Inter"/>
              <a:cs typeface="Inter"/>
              <a:sym typeface="Inter"/>
            </a:endParaRPr>
          </a:p>
          <a:p>
            <a:pPr marL="0" lvl="0" indent="0" algn="l" rtl="0">
              <a:spcBef>
                <a:spcPts val="0"/>
              </a:spcBef>
              <a:spcAft>
                <a:spcPts val="0"/>
              </a:spcAft>
              <a:buClr>
                <a:schemeClr val="dk1"/>
              </a:buClr>
              <a:buSzPts val="1200"/>
              <a:buFont typeface="Calibri"/>
              <a:buNone/>
            </a:pPr>
            <a:endParaRPr i="1">
              <a:solidFill>
                <a:schemeClr val="dk1"/>
              </a:solidFill>
              <a:latin typeface="Inter"/>
              <a:ea typeface="Inter"/>
              <a:cs typeface="Inter"/>
              <a:sym typeface="Inter"/>
            </a:endParaRPr>
          </a:p>
          <a:p>
            <a:pPr marL="0" lvl="0" indent="0" algn="l" rtl="0">
              <a:spcBef>
                <a:spcPts val="0"/>
              </a:spcBef>
              <a:spcAft>
                <a:spcPts val="0"/>
              </a:spcAft>
              <a:buClr>
                <a:schemeClr val="dk1"/>
              </a:buClr>
              <a:buSzPts val="1200"/>
              <a:buFont typeface="Calibri"/>
              <a:buNone/>
            </a:pPr>
            <a:r>
              <a:rPr lang="en" i="1">
                <a:solidFill>
                  <a:schemeClr val="dk1"/>
                </a:solidFill>
                <a:latin typeface="Inter"/>
                <a:ea typeface="Inter"/>
                <a:cs typeface="Inter"/>
                <a:sym typeface="Inter"/>
              </a:rPr>
              <a:t>Support on Website: To access the form, follow the below steps:</a:t>
            </a:r>
            <a:endParaRPr i="1">
              <a:solidFill>
                <a:schemeClr val="dk1"/>
              </a:solidFill>
              <a:latin typeface="Inter"/>
              <a:ea typeface="Inter"/>
              <a:cs typeface="Inter"/>
              <a:sym typeface="Inter"/>
            </a:endParaRPr>
          </a:p>
          <a:p>
            <a:pPr marL="457200" lvl="0" indent="-298450" algn="l" rtl="0">
              <a:lnSpc>
                <a:spcPct val="115000"/>
              </a:lnSpc>
              <a:spcBef>
                <a:spcPts val="0"/>
              </a:spcBef>
              <a:spcAft>
                <a:spcPts val="0"/>
              </a:spcAft>
              <a:buClr>
                <a:schemeClr val="dk1"/>
              </a:buClr>
              <a:buSzPts val="1100"/>
              <a:buFont typeface="Inter"/>
              <a:buAutoNum type="arabicPeriod"/>
            </a:pPr>
            <a:r>
              <a:rPr lang="en" i="1">
                <a:solidFill>
                  <a:schemeClr val="dk1"/>
                </a:solidFill>
                <a:latin typeface="Inter"/>
                <a:ea typeface="Inter"/>
                <a:cs typeface="Inter"/>
                <a:sym typeface="Inter"/>
              </a:rPr>
              <a:t>Navigate to</a:t>
            </a:r>
            <a:r>
              <a:rPr lang="en" i="1">
                <a:solidFill>
                  <a:schemeClr val="dk1"/>
                </a:solidFill>
                <a:uFill>
                  <a:noFill/>
                </a:uFill>
                <a:latin typeface="Inter"/>
                <a:ea typeface="Inter"/>
                <a:cs typeface="Inter"/>
                <a:sym typeface="Inter"/>
                <a:hlinkClick r:id="rId3">
                  <a:extLst>
                    <a:ext uri="{A12FA001-AC4F-418D-AE19-62706E023703}">
                      <ahyp:hlinkClr xmlns:ahyp="http://schemas.microsoft.com/office/drawing/2018/hyperlinkcolor" val="tx"/>
                    </a:ext>
                  </a:extLst>
                </a:hlinkClick>
              </a:rPr>
              <a:t> </a:t>
            </a:r>
            <a:r>
              <a:rPr lang="en" i="1">
                <a:solidFill>
                  <a:schemeClr val="hlink"/>
                </a:solidFill>
                <a:uFill>
                  <a:noFill/>
                </a:uFill>
                <a:latin typeface="Inter"/>
                <a:ea typeface="Inter"/>
                <a:cs typeface="Inter"/>
                <a:sym typeface="Inter"/>
                <a:hlinkClick r:id="rId3"/>
              </a:rPr>
              <a:t>www.wexinc.com</a:t>
            </a:r>
            <a:r>
              <a:rPr lang="en" i="1">
                <a:solidFill>
                  <a:schemeClr val="dk1"/>
                </a:solidFill>
                <a:latin typeface="Inter"/>
                <a:ea typeface="Inter"/>
                <a:cs typeface="Inter"/>
                <a:sym typeface="Inter"/>
              </a:rPr>
              <a:t> &gt; Support &gt; Contact customer service team &gt; Contact WEX benefits.</a:t>
            </a:r>
            <a:endParaRPr i="1">
              <a:solidFill>
                <a:schemeClr val="dk1"/>
              </a:solidFill>
              <a:latin typeface="Inter"/>
              <a:ea typeface="Inter"/>
              <a:cs typeface="Inter"/>
              <a:sym typeface="Inter"/>
            </a:endParaRPr>
          </a:p>
          <a:p>
            <a:pPr marL="457200" lvl="0" indent="-298450" algn="l" rtl="0">
              <a:lnSpc>
                <a:spcPct val="115000"/>
              </a:lnSpc>
              <a:spcBef>
                <a:spcPts val="0"/>
              </a:spcBef>
              <a:spcAft>
                <a:spcPts val="0"/>
              </a:spcAft>
              <a:buClr>
                <a:schemeClr val="dk1"/>
              </a:buClr>
              <a:buSzPts val="1100"/>
              <a:buFont typeface="Inter"/>
              <a:buAutoNum type="arabicPeriod"/>
            </a:pPr>
            <a:r>
              <a:rPr lang="en" i="1">
                <a:solidFill>
                  <a:schemeClr val="dk1"/>
                </a:solidFill>
                <a:latin typeface="Inter"/>
                <a:ea typeface="Inter"/>
                <a:cs typeface="Inter"/>
                <a:sym typeface="Inter"/>
              </a:rPr>
              <a:t>Select the following:</a:t>
            </a:r>
            <a:endParaRPr i="1">
              <a:solidFill>
                <a:schemeClr val="dk1"/>
              </a:solidFill>
              <a:latin typeface="Inter"/>
              <a:ea typeface="Inter"/>
              <a:cs typeface="Inter"/>
              <a:sym typeface="Inter"/>
            </a:endParaRPr>
          </a:p>
          <a:p>
            <a:pPr marL="457200" lvl="0" indent="0" algn="l" rtl="0">
              <a:lnSpc>
                <a:spcPct val="115000"/>
              </a:lnSpc>
              <a:spcBef>
                <a:spcPts val="1200"/>
              </a:spcBef>
              <a:spcAft>
                <a:spcPts val="0"/>
              </a:spcAft>
              <a:buClr>
                <a:schemeClr val="dk1"/>
              </a:buClr>
              <a:buSzPts val="1100"/>
              <a:buFont typeface="Arial"/>
              <a:buNone/>
            </a:pPr>
            <a:r>
              <a:rPr lang="en" i="1">
                <a:solidFill>
                  <a:schemeClr val="dk1"/>
                </a:solidFill>
                <a:latin typeface="Inter"/>
                <a:ea typeface="Inter"/>
                <a:cs typeface="Inter"/>
                <a:sym typeface="Inter"/>
              </a:rPr>
              <a:t>a.            Type of Inquiry: Customer Service</a:t>
            </a:r>
            <a:endParaRPr i="1">
              <a:solidFill>
                <a:schemeClr val="dk1"/>
              </a:solidFill>
              <a:latin typeface="Inter"/>
              <a:ea typeface="Inter"/>
              <a:cs typeface="Inter"/>
              <a:sym typeface="Inter"/>
            </a:endParaRPr>
          </a:p>
          <a:p>
            <a:pPr marL="457200" lvl="0" indent="0" algn="l" rtl="0">
              <a:lnSpc>
                <a:spcPct val="115000"/>
              </a:lnSpc>
              <a:spcBef>
                <a:spcPts val="1200"/>
              </a:spcBef>
              <a:spcAft>
                <a:spcPts val="0"/>
              </a:spcAft>
              <a:buClr>
                <a:schemeClr val="dk1"/>
              </a:buClr>
              <a:buSzPts val="1100"/>
              <a:buFont typeface="Arial"/>
              <a:buNone/>
            </a:pPr>
            <a:r>
              <a:rPr lang="en" i="1">
                <a:solidFill>
                  <a:schemeClr val="dk1"/>
                </a:solidFill>
                <a:latin typeface="Inter"/>
                <a:ea typeface="Inter"/>
                <a:cs typeface="Inter"/>
                <a:sym typeface="Inter"/>
              </a:rPr>
              <a:t>b.            I am a: Employee/Participant</a:t>
            </a:r>
            <a:endParaRPr i="1">
              <a:solidFill>
                <a:schemeClr val="dk1"/>
              </a:solidFill>
              <a:latin typeface="Inter"/>
              <a:ea typeface="Inter"/>
              <a:cs typeface="Inter"/>
              <a:sym typeface="Inter"/>
            </a:endParaRPr>
          </a:p>
          <a:p>
            <a:pPr marL="457200" lvl="0" indent="-298450" algn="l" rtl="0">
              <a:lnSpc>
                <a:spcPct val="115000"/>
              </a:lnSpc>
              <a:spcBef>
                <a:spcPts val="1200"/>
              </a:spcBef>
              <a:spcAft>
                <a:spcPts val="0"/>
              </a:spcAft>
              <a:buClr>
                <a:schemeClr val="dk1"/>
              </a:buClr>
              <a:buSzPts val="1100"/>
              <a:buFont typeface="Inter"/>
              <a:buAutoNum type="arabicPeriod" startAt="3"/>
            </a:pPr>
            <a:r>
              <a:rPr lang="en" i="1">
                <a:solidFill>
                  <a:schemeClr val="dk1"/>
                </a:solidFill>
                <a:latin typeface="Inter"/>
                <a:ea typeface="Inter"/>
                <a:cs typeface="Inter"/>
                <a:sym typeface="Inter"/>
              </a:rPr>
              <a:t>Select “</a:t>
            </a:r>
            <a:r>
              <a:rPr lang="en" i="1">
                <a:solidFill>
                  <a:schemeClr val="hlink"/>
                </a:solidFill>
                <a:uFill>
                  <a:noFill/>
                </a:uFill>
                <a:latin typeface="Inter"/>
                <a:ea typeface="Inter"/>
                <a:cs typeface="Inter"/>
                <a:sym typeface="Inter"/>
                <a:hlinkClick r:id="rId4"/>
              </a:rPr>
              <a:t>WEX Benefits Support Center</a:t>
            </a:r>
            <a:r>
              <a:rPr lang="en" i="1">
                <a:solidFill>
                  <a:schemeClr val="dk1"/>
                </a:solidFill>
                <a:latin typeface="Inter"/>
                <a:ea typeface="Inter"/>
                <a:cs typeface="Inter"/>
                <a:sym typeface="Inter"/>
              </a:rPr>
              <a:t>”.</a:t>
            </a:r>
            <a:endParaRPr i="1">
              <a:solidFill>
                <a:schemeClr val="dk1"/>
              </a:solidFill>
              <a:latin typeface="Inter"/>
              <a:ea typeface="Inter"/>
              <a:cs typeface="Inter"/>
              <a:sym typeface="Inter"/>
            </a:endParaRPr>
          </a:p>
          <a:p>
            <a:pPr marL="457200" lvl="0" indent="-298450" algn="l" rtl="0">
              <a:lnSpc>
                <a:spcPct val="115000"/>
              </a:lnSpc>
              <a:spcBef>
                <a:spcPts val="0"/>
              </a:spcBef>
              <a:spcAft>
                <a:spcPts val="0"/>
              </a:spcAft>
              <a:buClr>
                <a:schemeClr val="dk1"/>
              </a:buClr>
              <a:buSzPts val="1100"/>
              <a:buFont typeface="Inter"/>
              <a:buAutoNum type="arabicPeriod" startAt="3"/>
            </a:pPr>
            <a:r>
              <a:rPr lang="en" i="1">
                <a:solidFill>
                  <a:schemeClr val="dk1"/>
                </a:solidFill>
                <a:latin typeface="Inter"/>
                <a:ea typeface="Inter"/>
                <a:cs typeface="Inter"/>
                <a:sym typeface="Inter"/>
              </a:rPr>
              <a:t>Complete the form.</a:t>
            </a:r>
            <a:endParaRPr i="1">
              <a:solidFill>
                <a:schemeClr val="dk1"/>
              </a:solidFill>
              <a:latin typeface="Inter"/>
              <a:ea typeface="Inter"/>
              <a:cs typeface="Inter"/>
              <a:sym typeface="Inter"/>
            </a:endParaRPr>
          </a:p>
          <a:p>
            <a:pPr marL="457200" lvl="0" indent="-298450" algn="l" rtl="0">
              <a:lnSpc>
                <a:spcPct val="115000"/>
              </a:lnSpc>
              <a:spcBef>
                <a:spcPts val="0"/>
              </a:spcBef>
              <a:spcAft>
                <a:spcPts val="0"/>
              </a:spcAft>
              <a:buClr>
                <a:schemeClr val="dk1"/>
              </a:buClr>
              <a:buSzPts val="1100"/>
              <a:buFont typeface="Inter"/>
              <a:buAutoNum type="arabicPeriod" startAt="3"/>
            </a:pPr>
            <a:r>
              <a:rPr lang="en" i="1">
                <a:solidFill>
                  <a:schemeClr val="dk1"/>
                </a:solidFill>
                <a:latin typeface="Inter"/>
                <a:ea typeface="Inter"/>
                <a:cs typeface="Inter"/>
                <a:sym typeface="Inter"/>
              </a:rPr>
              <a:t>A successful submission message will appear indicating that we'll be in touch.</a:t>
            </a:r>
            <a:endParaRPr i="1">
              <a:solidFill>
                <a:schemeClr val="dk1"/>
              </a:solidFill>
              <a:latin typeface="Inter"/>
              <a:ea typeface="Inter"/>
              <a:cs typeface="Inter"/>
              <a:sym typeface="Inter"/>
            </a:endParaRPr>
          </a:p>
          <a:p>
            <a:pPr marL="457200" lvl="0" indent="-298450" algn="l" rtl="0">
              <a:lnSpc>
                <a:spcPct val="115000"/>
              </a:lnSpc>
              <a:spcBef>
                <a:spcPts val="0"/>
              </a:spcBef>
              <a:spcAft>
                <a:spcPts val="0"/>
              </a:spcAft>
              <a:buClr>
                <a:schemeClr val="dk1"/>
              </a:buClr>
              <a:buSzPts val="1100"/>
              <a:buFont typeface="Inter"/>
              <a:buAutoNum type="arabicPeriod" startAt="3"/>
            </a:pPr>
            <a:r>
              <a:rPr lang="en" i="1">
                <a:solidFill>
                  <a:schemeClr val="dk1"/>
                </a:solidFill>
                <a:latin typeface="Inter"/>
                <a:ea typeface="Inter"/>
                <a:cs typeface="Inter"/>
                <a:sym typeface="Inter"/>
              </a:rPr>
              <a:t>The employee/participant will receive an email response with additional details or resolution to their inquiry.</a:t>
            </a:r>
            <a:endParaRPr>
              <a:solidFill>
                <a:schemeClr val="dk1"/>
              </a:solidFill>
              <a:latin typeface="Inter"/>
              <a:ea typeface="Inter"/>
              <a:cs typeface="Inter"/>
              <a:sym typeface="Inter"/>
            </a:endParaRPr>
          </a:p>
          <a:p>
            <a:pPr marL="0" lvl="0" indent="0" algn="l" rtl="0">
              <a:spcBef>
                <a:spcPts val="1200"/>
              </a:spcBef>
              <a:spcAft>
                <a:spcPts val="0"/>
              </a:spcAft>
              <a:buNone/>
            </a:pPr>
            <a:r>
              <a:rPr lang="en" i="1">
                <a:solidFill>
                  <a:schemeClr val="dk1"/>
                </a:solidFill>
                <a:latin typeface="Inter"/>
                <a:ea typeface="Inter"/>
                <a:cs typeface="Inter"/>
                <a:sym typeface="Inter"/>
              </a:rPr>
              <a:t>Form URL: </a:t>
            </a:r>
            <a:r>
              <a:rPr lang="en" i="1" u="sng">
                <a:solidFill>
                  <a:schemeClr val="hlink"/>
                </a:solidFill>
                <a:latin typeface="Inter"/>
                <a:ea typeface="Inter"/>
                <a:cs typeface="Inter"/>
                <a:sym typeface="Inter"/>
                <a:hlinkClick r:id="rId5"/>
              </a:rPr>
              <a:t>https://wexhealthinc.my.site.com/WEXbenefitscontactus/s/</a:t>
            </a:r>
            <a:endParaRPr>
              <a:latin typeface="Inter"/>
              <a:ea typeface="Inter"/>
              <a:cs typeface="Inter"/>
              <a:sym typeface="Inte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20"/>
        <p:cNvGrpSpPr/>
        <p:nvPr/>
      </p:nvGrpSpPr>
      <p:grpSpPr>
        <a:xfrm>
          <a:off x="0" y="0"/>
          <a:ext cx="0" cy="0"/>
          <a:chOff x="0" y="0"/>
          <a:chExt cx="0" cy="0"/>
        </a:xfrm>
      </p:grpSpPr>
      <p:sp>
        <p:nvSpPr>
          <p:cNvPr id="4721" name="Google Shape;4721;g3d44413d25b_1_13: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200">
                <a:solidFill>
                  <a:schemeClr val="dk1"/>
                </a:solidFill>
                <a:latin typeface="Inter"/>
                <a:ea typeface="Inter"/>
                <a:cs typeface="Inter"/>
                <a:sym typeface="Inter"/>
              </a:rPr>
              <a:t>During our presentation today, I will be reviewing what a health savings account, or HSA, is and why you should consider enrolling in an HSA.</a:t>
            </a:r>
            <a:endParaRPr>
              <a:solidFill>
                <a:schemeClr val="dk1"/>
              </a:solidFill>
              <a:latin typeface="Inter"/>
              <a:ea typeface="Inter"/>
              <a:cs typeface="Inter"/>
              <a:sym typeface="Inter"/>
            </a:endParaRPr>
          </a:p>
        </p:txBody>
      </p:sp>
      <p:sp>
        <p:nvSpPr>
          <p:cNvPr id="4722" name="Google Shape;4722;g3d44413d25b_1_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37"/>
        <p:cNvGrpSpPr/>
        <p:nvPr/>
      </p:nvGrpSpPr>
      <p:grpSpPr>
        <a:xfrm>
          <a:off x="0" y="0"/>
          <a:ext cx="0" cy="0"/>
          <a:chOff x="0" y="0"/>
          <a:chExt cx="0" cy="0"/>
        </a:xfrm>
      </p:grpSpPr>
      <p:sp>
        <p:nvSpPr>
          <p:cNvPr id="5138" name="Google Shape;5138;g3d44413d25b_1_224: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None/>
            </a:pPr>
            <a:endParaRPr/>
          </a:p>
        </p:txBody>
      </p:sp>
      <p:sp>
        <p:nvSpPr>
          <p:cNvPr id="5139" name="Google Shape;5139;g3d44413d25b_1_2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27"/>
        <p:cNvGrpSpPr/>
        <p:nvPr/>
      </p:nvGrpSpPr>
      <p:grpSpPr>
        <a:xfrm>
          <a:off x="0" y="0"/>
          <a:ext cx="0" cy="0"/>
          <a:chOff x="0" y="0"/>
          <a:chExt cx="0" cy="0"/>
        </a:xfrm>
      </p:grpSpPr>
      <p:sp>
        <p:nvSpPr>
          <p:cNvPr id="4728" name="Google Shape;4728;g3d44413d25b_1_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29" name="Google Shape;4729;g3d44413d25b_1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r>
              <a:rPr lang="en" sz="1200">
                <a:solidFill>
                  <a:schemeClr val="dk1"/>
                </a:solidFill>
                <a:latin typeface="Inter"/>
                <a:ea typeface="Inter"/>
                <a:cs typeface="Inter"/>
                <a:sym typeface="Inter"/>
              </a:rPr>
              <a:t>A health savings account is a benefit that allows you to choose how much of your paycheck you’d like to set aside, before taxes are taken out, for eligible healthcare expenses that we’ll look at in just a moment, or use as a retirement savings tool.</a:t>
            </a:r>
            <a:endParaRPr sz="1200">
              <a:solidFill>
                <a:schemeClr val="dk1"/>
              </a:solidFill>
              <a:latin typeface="Inter"/>
              <a:ea typeface="Inter"/>
              <a:cs typeface="Inter"/>
              <a:sym typeface="Inter"/>
            </a:endParaRPr>
          </a:p>
          <a:p>
            <a:pPr marL="0" lvl="0" indent="0" algn="l" rtl="0">
              <a:spcBef>
                <a:spcPts val="0"/>
              </a:spcBef>
              <a:spcAft>
                <a:spcPts val="0"/>
              </a:spcAft>
              <a:buClr>
                <a:schemeClr val="dk1"/>
              </a:buClr>
              <a:buSzPts val="1200"/>
              <a:buFont typeface="Calibri"/>
              <a:buNone/>
            </a:pPr>
            <a:endParaRPr sz="1200">
              <a:solidFill>
                <a:schemeClr val="dk1"/>
              </a:solidFill>
              <a:latin typeface="Inter"/>
              <a:ea typeface="Inter"/>
              <a:cs typeface="Inter"/>
              <a:sym typeface="Inter"/>
            </a:endParaRPr>
          </a:p>
          <a:p>
            <a:pPr marL="0" lvl="0" indent="0" algn="l" rtl="0">
              <a:spcBef>
                <a:spcPts val="0"/>
              </a:spcBef>
              <a:spcAft>
                <a:spcPts val="0"/>
              </a:spcAft>
              <a:buClr>
                <a:schemeClr val="dk1"/>
              </a:buClr>
              <a:buSzPts val="1200"/>
              <a:buFont typeface="Arial"/>
              <a:buNone/>
            </a:pPr>
            <a:r>
              <a:rPr lang="en" sz="1200">
                <a:solidFill>
                  <a:schemeClr val="dk1"/>
                </a:solidFill>
                <a:latin typeface="Inter"/>
                <a:ea typeface="Inter"/>
                <a:cs typeface="Inter"/>
                <a:sym typeface="Inter"/>
              </a:rPr>
              <a:t>Just some of the benefits are that it is YOURS and an individually owned account. Think of your HSA as a personal savings account. Any unspent money in your HSA remains yours and rolls over year after year, allowing you to grow your balance over time. </a:t>
            </a:r>
            <a:endParaRPr sz="1200">
              <a:solidFill>
                <a:schemeClr val="dk1"/>
              </a:solidFill>
              <a:latin typeface="Inter"/>
              <a:ea typeface="Inter"/>
              <a:cs typeface="Inter"/>
              <a:sym typeface="Inter"/>
            </a:endParaRPr>
          </a:p>
          <a:p>
            <a:pPr marL="0" lvl="0" indent="0" algn="l" rtl="0">
              <a:spcBef>
                <a:spcPts val="0"/>
              </a:spcBef>
              <a:spcAft>
                <a:spcPts val="0"/>
              </a:spcAft>
              <a:buClr>
                <a:schemeClr val="dk1"/>
              </a:buClr>
              <a:buSzPts val="1200"/>
              <a:buFont typeface="Arial"/>
              <a:buNone/>
            </a:pPr>
            <a:br>
              <a:rPr lang="en" sz="1200">
                <a:solidFill>
                  <a:schemeClr val="dk1"/>
                </a:solidFill>
                <a:latin typeface="Inter"/>
                <a:ea typeface="Inter"/>
                <a:cs typeface="Inter"/>
                <a:sym typeface="Inter"/>
              </a:rPr>
            </a:br>
            <a:r>
              <a:rPr lang="en" sz="1200">
                <a:solidFill>
                  <a:schemeClr val="dk1"/>
                </a:solidFill>
                <a:latin typeface="Inter"/>
                <a:ea typeface="Inter"/>
                <a:cs typeface="Inter"/>
                <a:sym typeface="Inter"/>
              </a:rPr>
              <a:t>You also have investment options, You can invest your HSA funds in an interest-bearing account or our standard mutual fund lineup. Savvy investors may opt for a health savings brokerage account, giving you access to more than 8,500 mutual funds, stocks and bonds. </a:t>
            </a:r>
            <a:endParaRPr sz="1200">
              <a:solidFill>
                <a:schemeClr val="dk1"/>
              </a:solidFill>
              <a:latin typeface="Inter"/>
              <a:ea typeface="Inter"/>
              <a:cs typeface="Inter"/>
              <a:sym typeface="Inter"/>
            </a:endParaRPr>
          </a:p>
          <a:p>
            <a:pPr marL="0" lvl="0" indent="0" algn="l" rtl="0">
              <a:spcBef>
                <a:spcPts val="0"/>
              </a:spcBef>
              <a:spcAft>
                <a:spcPts val="0"/>
              </a:spcAft>
              <a:buClr>
                <a:schemeClr val="dk1"/>
              </a:buClr>
              <a:buSzPts val="1200"/>
              <a:buFont typeface="Arial"/>
              <a:buNone/>
            </a:pPr>
            <a:endParaRPr sz="1200">
              <a:solidFill>
                <a:schemeClr val="dk1"/>
              </a:solidFill>
              <a:latin typeface="Inter"/>
              <a:ea typeface="Inter"/>
              <a:cs typeface="Inter"/>
              <a:sym typeface="Inter"/>
            </a:endParaRPr>
          </a:p>
          <a:p>
            <a:pPr marL="0" lvl="0" indent="0" algn="l" rtl="0">
              <a:spcBef>
                <a:spcPts val="0"/>
              </a:spcBef>
              <a:spcAft>
                <a:spcPts val="0"/>
              </a:spcAft>
              <a:buClr>
                <a:schemeClr val="dk1"/>
              </a:buClr>
              <a:buSzPts val="1200"/>
              <a:buFont typeface="Arial"/>
              <a:buNone/>
            </a:pPr>
            <a:r>
              <a:rPr lang="en" sz="1200">
                <a:solidFill>
                  <a:schemeClr val="dk1"/>
                </a:solidFill>
                <a:latin typeface="Inter"/>
                <a:ea typeface="Inter"/>
                <a:cs typeface="Inter"/>
                <a:sym typeface="Inter"/>
              </a:rPr>
              <a:t>It is flexible and helps you save for a rainy day, Invest for your future retirement, Or simply spend your funds on qualified expenses, tax free. </a:t>
            </a:r>
            <a:endParaRPr>
              <a:solidFill>
                <a:schemeClr val="dk1"/>
              </a:solidFill>
              <a:latin typeface="Inter"/>
              <a:ea typeface="Inter"/>
              <a:cs typeface="Inter"/>
              <a:sym typeface="Inte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65"/>
        <p:cNvGrpSpPr/>
        <p:nvPr/>
      </p:nvGrpSpPr>
      <p:grpSpPr>
        <a:xfrm>
          <a:off x="0" y="0"/>
          <a:ext cx="0" cy="0"/>
          <a:chOff x="0" y="0"/>
          <a:chExt cx="0" cy="0"/>
        </a:xfrm>
      </p:grpSpPr>
      <p:sp>
        <p:nvSpPr>
          <p:cNvPr id="4766" name="Google Shape;4766;g3d4691f7cce_0_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67" name="Google Shape;4767;g3d4691f7cce_0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r>
              <a:rPr lang="en" sz="1200">
                <a:solidFill>
                  <a:schemeClr val="dk1"/>
                </a:solidFill>
                <a:latin typeface="Inter"/>
                <a:ea typeface="Inter"/>
                <a:cs typeface="Inter"/>
                <a:sym typeface="Inter"/>
              </a:rPr>
              <a:t>In order to be eligible for an HSA you must be enrolled in a high-deductible health plan (HDHP).  </a:t>
            </a:r>
            <a:endParaRPr sz="1200">
              <a:solidFill>
                <a:schemeClr val="dk1"/>
              </a:solidFill>
              <a:latin typeface="Inter"/>
              <a:ea typeface="Inter"/>
              <a:cs typeface="Inter"/>
              <a:sym typeface="Inter"/>
            </a:endParaRPr>
          </a:p>
          <a:p>
            <a:pPr marL="0" lvl="0" indent="0" algn="l" rtl="0">
              <a:spcBef>
                <a:spcPts val="0"/>
              </a:spcBef>
              <a:spcAft>
                <a:spcPts val="0"/>
              </a:spcAft>
              <a:buClr>
                <a:schemeClr val="dk1"/>
              </a:buClr>
              <a:buSzPts val="1200"/>
              <a:buFont typeface="Arial"/>
              <a:buNone/>
            </a:pPr>
            <a:endParaRPr sz="1200">
              <a:solidFill>
                <a:schemeClr val="dk1"/>
              </a:solidFill>
              <a:latin typeface="Inter"/>
              <a:ea typeface="Inter"/>
              <a:cs typeface="Inter"/>
              <a:sym typeface="Inter"/>
            </a:endParaRPr>
          </a:p>
          <a:p>
            <a:pPr marL="0" lvl="0" indent="0" algn="l" rtl="0">
              <a:spcBef>
                <a:spcPts val="0"/>
              </a:spcBef>
              <a:spcAft>
                <a:spcPts val="0"/>
              </a:spcAft>
              <a:buClr>
                <a:schemeClr val="dk1"/>
              </a:buClr>
              <a:buSzPts val="1200"/>
              <a:buFont typeface="Calibri"/>
              <a:buNone/>
            </a:pPr>
            <a:r>
              <a:rPr lang="en" sz="1200">
                <a:solidFill>
                  <a:schemeClr val="dk1"/>
                </a:solidFill>
                <a:latin typeface="Inter"/>
                <a:ea typeface="Inter"/>
                <a:cs typeface="Inter"/>
                <a:sym typeface="Inter"/>
              </a:rPr>
              <a:t>This means you cannot be covered by a PPO or HMO health plan regardless if you are enrolled in the plan or you are covered by your spouse’s or guardian’s PPO or HMO health plan. </a:t>
            </a:r>
            <a:endParaRPr sz="1200">
              <a:solidFill>
                <a:schemeClr val="dk1"/>
              </a:solidFill>
              <a:latin typeface="Inter"/>
              <a:ea typeface="Inter"/>
              <a:cs typeface="Inter"/>
              <a:sym typeface="Inter"/>
            </a:endParaRPr>
          </a:p>
          <a:p>
            <a:pPr marL="0" lvl="0" indent="0" algn="l" rtl="0">
              <a:spcBef>
                <a:spcPts val="0"/>
              </a:spcBef>
              <a:spcAft>
                <a:spcPts val="0"/>
              </a:spcAft>
              <a:buClr>
                <a:schemeClr val="dk1"/>
              </a:buClr>
              <a:buSzPts val="1200"/>
              <a:buFont typeface="Arial"/>
              <a:buNone/>
            </a:pPr>
            <a:endParaRPr sz="1200">
              <a:solidFill>
                <a:schemeClr val="dk1"/>
              </a:solidFill>
              <a:latin typeface="Inter"/>
              <a:ea typeface="Inter"/>
              <a:cs typeface="Inter"/>
              <a:sym typeface="Inter"/>
            </a:endParaRPr>
          </a:p>
          <a:p>
            <a:pPr marL="0" lvl="0" indent="0" algn="l" rtl="0">
              <a:spcBef>
                <a:spcPts val="0"/>
              </a:spcBef>
              <a:spcAft>
                <a:spcPts val="0"/>
              </a:spcAft>
              <a:buClr>
                <a:schemeClr val="dk1"/>
              </a:buClr>
              <a:buSzPts val="1200"/>
              <a:buFont typeface="Calibri"/>
              <a:buNone/>
            </a:pPr>
            <a:r>
              <a:rPr lang="en" sz="1200">
                <a:solidFill>
                  <a:schemeClr val="dk1"/>
                </a:solidFill>
                <a:latin typeface="Inter"/>
                <a:ea typeface="Inter"/>
                <a:cs typeface="Inter"/>
                <a:sym typeface="Inter"/>
              </a:rPr>
              <a:t>For reference a PPO or HMO plan would have co-pays, and a HDHP would not.  In order to qualify as a HDHP (in </a:t>
            </a:r>
            <a:r>
              <a:rPr lang="en" sz="1200" b="1">
                <a:solidFill>
                  <a:schemeClr val="dk1"/>
                </a:solidFill>
                <a:latin typeface="Inter"/>
                <a:ea typeface="Inter"/>
                <a:cs typeface="Inter"/>
                <a:sym typeface="Inter"/>
              </a:rPr>
              <a:t>2027</a:t>
            </a:r>
            <a:r>
              <a:rPr lang="en" sz="1200">
                <a:solidFill>
                  <a:schemeClr val="dk1"/>
                </a:solidFill>
                <a:latin typeface="Inter"/>
                <a:ea typeface="Inter"/>
                <a:cs typeface="Inter"/>
                <a:sym typeface="Inter"/>
              </a:rPr>
              <a:t>), the health plan must have a deductible of at least </a:t>
            </a:r>
            <a:r>
              <a:rPr lang="en" sz="1200" b="1">
                <a:solidFill>
                  <a:schemeClr val="dk1"/>
                </a:solidFill>
                <a:latin typeface="Inter"/>
                <a:ea typeface="Inter"/>
                <a:cs typeface="Inter"/>
                <a:sym typeface="Inter"/>
              </a:rPr>
              <a:t>$1750</a:t>
            </a:r>
            <a:r>
              <a:rPr lang="en" sz="1200">
                <a:solidFill>
                  <a:schemeClr val="dk1"/>
                </a:solidFill>
                <a:latin typeface="Inter"/>
                <a:ea typeface="Inter"/>
                <a:cs typeface="Inter"/>
                <a:sym typeface="Inter"/>
              </a:rPr>
              <a:t> for individual coverage and </a:t>
            </a:r>
            <a:r>
              <a:rPr lang="en" sz="1200" b="1">
                <a:solidFill>
                  <a:schemeClr val="dk1"/>
                </a:solidFill>
                <a:latin typeface="Inter"/>
                <a:ea typeface="Inter"/>
                <a:cs typeface="Inter"/>
                <a:sym typeface="Inter"/>
              </a:rPr>
              <a:t>$3500</a:t>
            </a:r>
            <a:r>
              <a:rPr lang="en" sz="1200">
                <a:solidFill>
                  <a:schemeClr val="dk1"/>
                </a:solidFill>
                <a:latin typeface="Inter"/>
                <a:ea typeface="Inter"/>
                <a:cs typeface="Inter"/>
                <a:sym typeface="Inter"/>
              </a:rPr>
              <a:t> for family coverage. </a:t>
            </a:r>
            <a:endParaRPr sz="1200" b="1">
              <a:solidFill>
                <a:schemeClr val="dk1"/>
              </a:solidFill>
              <a:latin typeface="Inter"/>
              <a:ea typeface="Inter"/>
              <a:cs typeface="Inter"/>
              <a:sym typeface="Inter"/>
            </a:endParaRPr>
          </a:p>
          <a:p>
            <a:pPr marL="0" lvl="0" indent="0" algn="l" rtl="0">
              <a:spcBef>
                <a:spcPts val="0"/>
              </a:spcBef>
              <a:spcAft>
                <a:spcPts val="0"/>
              </a:spcAft>
              <a:buClr>
                <a:schemeClr val="dk1"/>
              </a:buClr>
              <a:buSzPts val="1200"/>
              <a:buFont typeface="Arial"/>
              <a:buNone/>
            </a:pPr>
            <a:endParaRPr sz="1200" b="1">
              <a:solidFill>
                <a:schemeClr val="dk1"/>
              </a:solidFill>
              <a:latin typeface="Inter"/>
              <a:ea typeface="Inter"/>
              <a:cs typeface="Inter"/>
              <a:sym typeface="Inter"/>
            </a:endParaRPr>
          </a:p>
          <a:p>
            <a:pPr marL="0" lvl="0" indent="0" algn="l" rtl="0">
              <a:spcBef>
                <a:spcPts val="0"/>
              </a:spcBef>
              <a:spcAft>
                <a:spcPts val="0"/>
              </a:spcAft>
              <a:buNone/>
            </a:pPr>
            <a:r>
              <a:rPr lang="en" sz="1200" b="1">
                <a:solidFill>
                  <a:schemeClr val="dk1"/>
                </a:solidFill>
                <a:latin typeface="Inter"/>
                <a:ea typeface="Inter"/>
                <a:cs typeface="Inter"/>
                <a:sym typeface="Inter"/>
              </a:rPr>
              <a:t>Did you know you can enroll in an HSA and still enroll in a Limited or Combination FSA, and Dependent care FSA? —(Remove or edit SCRIPT and SLIDE if not applicable)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75"/>
        <p:cNvGrpSpPr/>
        <p:nvPr/>
      </p:nvGrpSpPr>
      <p:grpSpPr>
        <a:xfrm>
          <a:off x="0" y="0"/>
          <a:ext cx="0" cy="0"/>
          <a:chOff x="0" y="0"/>
          <a:chExt cx="0" cy="0"/>
        </a:xfrm>
      </p:grpSpPr>
      <p:sp>
        <p:nvSpPr>
          <p:cNvPr id="4776" name="Google Shape;4776;g3d444da5fc1_0_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77" name="Google Shape;4777;g3d444da5fc1_0_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Arial"/>
              <a:buNone/>
            </a:pPr>
            <a:r>
              <a:rPr lang="en" sz="1200">
                <a:solidFill>
                  <a:schemeClr val="dk1"/>
                </a:solidFill>
                <a:latin typeface="Inter"/>
                <a:ea typeface="Inter"/>
                <a:cs typeface="Inter"/>
                <a:sym typeface="Inter"/>
              </a:rPr>
              <a:t>Health Savings Accounts offer a unique, triple-tax savings. This means that the money you contribute, earnings from investments and withdrawals for eligible expenses are all tax-free, offering more tax savings than a traditional Roth 401(k) and IRA, making it a powerful savings and retirement tool. </a:t>
            </a:r>
            <a:endParaRPr sz="1200">
              <a:solidFill>
                <a:schemeClr val="dk1"/>
              </a:solidFill>
              <a:latin typeface="Inter"/>
              <a:ea typeface="Inter"/>
              <a:cs typeface="Inter"/>
              <a:sym typeface="Inte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14"/>
        <p:cNvGrpSpPr/>
        <p:nvPr/>
      </p:nvGrpSpPr>
      <p:grpSpPr>
        <a:xfrm>
          <a:off x="0" y="0"/>
          <a:ext cx="0" cy="0"/>
          <a:chOff x="0" y="0"/>
          <a:chExt cx="0" cy="0"/>
        </a:xfrm>
      </p:grpSpPr>
      <p:sp>
        <p:nvSpPr>
          <p:cNvPr id="4815" name="Google Shape;4815;g3d444da5fc1_0_1737: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r>
              <a:rPr lang="en" sz="1200">
                <a:solidFill>
                  <a:schemeClr val="dk1"/>
                </a:solidFill>
                <a:latin typeface="Inter"/>
                <a:ea typeface="Inter"/>
                <a:cs typeface="Inter"/>
                <a:sym typeface="Inter"/>
              </a:rPr>
              <a:t>Now what is eligible under an HSA? There are thousands of eligible items including but not limited to: </a:t>
            </a:r>
            <a:endParaRPr sz="1200">
              <a:solidFill>
                <a:schemeClr val="dk1"/>
              </a:solidFill>
              <a:latin typeface="Inter"/>
              <a:ea typeface="Inter"/>
              <a:cs typeface="Inter"/>
              <a:sym typeface="Inter"/>
            </a:endParaRPr>
          </a:p>
          <a:p>
            <a:pPr marL="0" lvl="0" indent="0" algn="l" rtl="0">
              <a:spcBef>
                <a:spcPts val="0"/>
              </a:spcBef>
              <a:spcAft>
                <a:spcPts val="0"/>
              </a:spcAft>
              <a:buClr>
                <a:schemeClr val="dk1"/>
              </a:buClr>
              <a:buSzPts val="1200"/>
              <a:buFont typeface="Calibri"/>
              <a:buNone/>
            </a:pPr>
            <a:endParaRPr sz="1200">
              <a:solidFill>
                <a:schemeClr val="dk1"/>
              </a:solidFill>
              <a:latin typeface="Inter"/>
              <a:ea typeface="Inter"/>
              <a:cs typeface="Inter"/>
              <a:sym typeface="Inter"/>
            </a:endParaRPr>
          </a:p>
          <a:p>
            <a:pPr marL="171450" lvl="0" indent="-171450" algn="l" rtl="0">
              <a:spcBef>
                <a:spcPts val="0"/>
              </a:spcBef>
              <a:spcAft>
                <a:spcPts val="0"/>
              </a:spcAft>
              <a:buClr>
                <a:schemeClr val="dk1"/>
              </a:buClr>
              <a:buSzPts val="1200"/>
              <a:buChar char="•"/>
            </a:pPr>
            <a:r>
              <a:rPr lang="en" sz="1200">
                <a:solidFill>
                  <a:schemeClr val="dk1"/>
                </a:solidFill>
                <a:latin typeface="Inter"/>
                <a:ea typeface="Inter"/>
                <a:cs typeface="Inter"/>
                <a:sym typeface="Inter"/>
              </a:rPr>
              <a:t>Copays, coinsurance, insurance premiums</a:t>
            </a:r>
            <a:endParaRPr sz="1200">
              <a:solidFill>
                <a:schemeClr val="dk1"/>
              </a:solidFill>
              <a:latin typeface="Inter"/>
              <a:ea typeface="Inter"/>
              <a:cs typeface="Inter"/>
              <a:sym typeface="Inter"/>
            </a:endParaRPr>
          </a:p>
          <a:p>
            <a:pPr marL="171450" lvl="0" indent="-171450" algn="l" rtl="0">
              <a:spcBef>
                <a:spcPts val="0"/>
              </a:spcBef>
              <a:spcAft>
                <a:spcPts val="0"/>
              </a:spcAft>
              <a:buClr>
                <a:schemeClr val="dk1"/>
              </a:buClr>
              <a:buSzPts val="1200"/>
              <a:buChar char="•"/>
            </a:pPr>
            <a:r>
              <a:rPr lang="en" sz="1200">
                <a:solidFill>
                  <a:schemeClr val="dk1"/>
                </a:solidFill>
                <a:latin typeface="Inter"/>
                <a:ea typeface="Inter"/>
                <a:cs typeface="Inter"/>
                <a:sym typeface="Inter"/>
              </a:rPr>
              <a:t>Doctor visits and surgeries</a:t>
            </a:r>
            <a:endParaRPr sz="1200">
              <a:solidFill>
                <a:schemeClr val="dk1"/>
              </a:solidFill>
              <a:latin typeface="Inter"/>
              <a:ea typeface="Inter"/>
              <a:cs typeface="Inter"/>
              <a:sym typeface="Inter"/>
            </a:endParaRPr>
          </a:p>
          <a:p>
            <a:pPr marL="171450" lvl="0" indent="-171450" algn="l" rtl="0">
              <a:spcBef>
                <a:spcPts val="0"/>
              </a:spcBef>
              <a:spcAft>
                <a:spcPts val="0"/>
              </a:spcAft>
              <a:buClr>
                <a:schemeClr val="dk1"/>
              </a:buClr>
              <a:buSzPts val="1200"/>
              <a:buChar char="•"/>
            </a:pPr>
            <a:r>
              <a:rPr lang="en" sz="1200">
                <a:solidFill>
                  <a:schemeClr val="dk1"/>
                </a:solidFill>
                <a:latin typeface="Inter"/>
                <a:ea typeface="Inter"/>
                <a:cs typeface="Inter"/>
                <a:sym typeface="Inter"/>
              </a:rPr>
              <a:t>Over-the-counter medications (first-aid, allergy, asthma, cold/flu, heartburn, etc.)</a:t>
            </a:r>
            <a:endParaRPr sz="1200">
              <a:solidFill>
                <a:schemeClr val="dk1"/>
              </a:solidFill>
              <a:latin typeface="Inter"/>
              <a:ea typeface="Inter"/>
              <a:cs typeface="Inter"/>
              <a:sym typeface="Inter"/>
            </a:endParaRPr>
          </a:p>
          <a:p>
            <a:pPr marL="171450" lvl="0" indent="-171450" algn="l" rtl="0">
              <a:spcBef>
                <a:spcPts val="0"/>
              </a:spcBef>
              <a:spcAft>
                <a:spcPts val="0"/>
              </a:spcAft>
              <a:buClr>
                <a:schemeClr val="dk1"/>
              </a:buClr>
              <a:buSzPts val="1200"/>
              <a:buChar char="•"/>
            </a:pPr>
            <a:r>
              <a:rPr lang="en" sz="1200">
                <a:solidFill>
                  <a:schemeClr val="dk1"/>
                </a:solidFill>
                <a:latin typeface="Inter"/>
                <a:ea typeface="Inter"/>
                <a:cs typeface="Inter"/>
                <a:sym typeface="Inter"/>
              </a:rPr>
              <a:t>Prescription drugs</a:t>
            </a:r>
            <a:endParaRPr sz="1200">
              <a:solidFill>
                <a:schemeClr val="dk1"/>
              </a:solidFill>
              <a:latin typeface="Inter"/>
              <a:ea typeface="Inter"/>
              <a:cs typeface="Inter"/>
              <a:sym typeface="Inter"/>
            </a:endParaRPr>
          </a:p>
          <a:p>
            <a:pPr marL="171450" lvl="0" indent="-171450" algn="l" rtl="0">
              <a:spcBef>
                <a:spcPts val="0"/>
              </a:spcBef>
              <a:spcAft>
                <a:spcPts val="0"/>
              </a:spcAft>
              <a:buClr>
                <a:schemeClr val="dk1"/>
              </a:buClr>
              <a:buSzPts val="1200"/>
              <a:buChar char="•"/>
            </a:pPr>
            <a:r>
              <a:rPr lang="en" sz="1200">
                <a:solidFill>
                  <a:schemeClr val="dk1"/>
                </a:solidFill>
                <a:latin typeface="Inter"/>
                <a:ea typeface="Inter"/>
                <a:cs typeface="Inter"/>
                <a:sym typeface="Inter"/>
              </a:rPr>
              <a:t>Birthing and lamaze classes</a:t>
            </a:r>
            <a:endParaRPr sz="1200">
              <a:solidFill>
                <a:schemeClr val="dk1"/>
              </a:solidFill>
              <a:latin typeface="Inter"/>
              <a:ea typeface="Inter"/>
              <a:cs typeface="Inter"/>
              <a:sym typeface="Inter"/>
            </a:endParaRPr>
          </a:p>
          <a:p>
            <a:pPr marL="171450" lvl="0" indent="-171450" algn="l" rtl="0">
              <a:spcBef>
                <a:spcPts val="0"/>
              </a:spcBef>
              <a:spcAft>
                <a:spcPts val="0"/>
              </a:spcAft>
              <a:buClr>
                <a:schemeClr val="dk1"/>
              </a:buClr>
              <a:buSzPts val="1200"/>
              <a:buChar char="•"/>
            </a:pPr>
            <a:r>
              <a:rPr lang="en" sz="1200">
                <a:solidFill>
                  <a:schemeClr val="dk1"/>
                </a:solidFill>
                <a:latin typeface="Inter"/>
                <a:ea typeface="Inter"/>
                <a:cs typeface="Inter"/>
                <a:sym typeface="Inter"/>
              </a:rPr>
              <a:t>Dental and orthodontia </a:t>
            </a:r>
            <a:endParaRPr sz="1200">
              <a:solidFill>
                <a:schemeClr val="dk1"/>
              </a:solidFill>
              <a:latin typeface="Inter"/>
              <a:ea typeface="Inter"/>
              <a:cs typeface="Inter"/>
              <a:sym typeface="Inter"/>
            </a:endParaRPr>
          </a:p>
          <a:p>
            <a:pPr marL="171450" lvl="0" indent="-171450" algn="l" rtl="0">
              <a:spcBef>
                <a:spcPts val="0"/>
              </a:spcBef>
              <a:spcAft>
                <a:spcPts val="0"/>
              </a:spcAft>
              <a:buClr>
                <a:schemeClr val="dk1"/>
              </a:buClr>
              <a:buSzPts val="1200"/>
              <a:buChar char="•"/>
            </a:pPr>
            <a:r>
              <a:rPr lang="en" sz="1200">
                <a:solidFill>
                  <a:schemeClr val="dk1"/>
                </a:solidFill>
                <a:latin typeface="Inter"/>
                <a:ea typeface="Inter"/>
                <a:cs typeface="Inter"/>
                <a:sym typeface="Inter"/>
              </a:rPr>
              <a:t>Vision expenses, such as frames, contacts, prescription sunglasses, etc</a:t>
            </a:r>
            <a:endParaRPr sz="1200">
              <a:solidFill>
                <a:schemeClr val="dk1"/>
              </a:solidFill>
            </a:endParaRPr>
          </a:p>
          <a:p>
            <a:pPr marL="0" lvl="0" indent="0" algn="l" rtl="0">
              <a:spcBef>
                <a:spcPts val="0"/>
              </a:spcBef>
              <a:spcAft>
                <a:spcPts val="0"/>
              </a:spcAft>
              <a:buNone/>
            </a:pPr>
            <a:endParaRPr/>
          </a:p>
        </p:txBody>
      </p:sp>
      <p:sp>
        <p:nvSpPr>
          <p:cNvPr id="4816" name="Google Shape;4816;g3d444da5fc1_0_17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26"/>
        <p:cNvGrpSpPr/>
        <p:nvPr/>
      </p:nvGrpSpPr>
      <p:grpSpPr>
        <a:xfrm>
          <a:off x="0" y="0"/>
          <a:ext cx="0" cy="0"/>
          <a:chOff x="0" y="0"/>
          <a:chExt cx="0" cy="0"/>
        </a:xfrm>
      </p:grpSpPr>
      <p:sp>
        <p:nvSpPr>
          <p:cNvPr id="4827" name="Google Shape;4827;g3d45385ad26_0_67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28" name="Google Shape;4828;g3d45385ad26_0_67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200">
                <a:solidFill>
                  <a:schemeClr val="dk1"/>
                </a:solidFill>
                <a:latin typeface="Inter"/>
                <a:ea typeface="Inter"/>
                <a:cs typeface="Inter"/>
                <a:sym typeface="Inter"/>
              </a:rPr>
              <a:t>When you reach age 65, you can withdraw money (without penalty) and use it for anything, including non-healthcare expenses. You are eligible to contribute to an HSA after you turn 65 if you meet the following criteria:</a:t>
            </a:r>
            <a:endParaRPr sz="1200">
              <a:solidFill>
                <a:schemeClr val="dk1"/>
              </a:solidFill>
              <a:latin typeface="Inter"/>
              <a:ea typeface="Inter"/>
              <a:cs typeface="Inter"/>
              <a:sym typeface="Inter"/>
            </a:endParaRPr>
          </a:p>
          <a:p>
            <a:pPr marL="457200" lvl="0" indent="-304800" algn="l" rtl="0">
              <a:spcBef>
                <a:spcPts val="0"/>
              </a:spcBef>
              <a:spcAft>
                <a:spcPts val="0"/>
              </a:spcAft>
              <a:buClr>
                <a:schemeClr val="dk1"/>
              </a:buClr>
              <a:buSzPts val="1200"/>
              <a:buFont typeface="Inter"/>
              <a:buChar char="-"/>
            </a:pPr>
            <a:r>
              <a:rPr lang="en" sz="1200">
                <a:solidFill>
                  <a:schemeClr val="dk1"/>
                </a:solidFill>
                <a:latin typeface="Inter"/>
                <a:ea typeface="Inter"/>
                <a:cs typeface="Inter"/>
                <a:sym typeface="Inter"/>
              </a:rPr>
              <a:t>You remain enrolled in a qualified high-deductible health plan (HDHP).</a:t>
            </a:r>
            <a:endParaRPr sz="1200">
              <a:solidFill>
                <a:schemeClr val="dk1"/>
              </a:solidFill>
              <a:latin typeface="Inter"/>
              <a:ea typeface="Inter"/>
              <a:cs typeface="Inter"/>
              <a:sym typeface="Inter"/>
            </a:endParaRPr>
          </a:p>
          <a:p>
            <a:pPr marL="457200" lvl="0" indent="-304800" algn="l" rtl="0">
              <a:spcBef>
                <a:spcPts val="0"/>
              </a:spcBef>
              <a:spcAft>
                <a:spcPts val="0"/>
              </a:spcAft>
              <a:buClr>
                <a:schemeClr val="dk1"/>
              </a:buClr>
              <a:buSzPts val="1200"/>
              <a:buFont typeface="Inter"/>
              <a:buChar char="-"/>
            </a:pPr>
            <a:r>
              <a:rPr lang="en" sz="1200">
                <a:solidFill>
                  <a:schemeClr val="dk1"/>
                </a:solidFill>
                <a:latin typeface="Inter"/>
                <a:ea typeface="Inter"/>
                <a:cs typeface="Inter"/>
                <a:sym typeface="Inter"/>
              </a:rPr>
              <a:t>You do not enroll in Medicare.</a:t>
            </a:r>
            <a:endParaRPr sz="1200">
              <a:solidFill>
                <a:schemeClr val="dk1"/>
              </a:solidFill>
              <a:latin typeface="Inter"/>
              <a:ea typeface="Inter"/>
              <a:cs typeface="Inter"/>
              <a:sym typeface="Inter"/>
            </a:endParaRPr>
          </a:p>
          <a:p>
            <a:pPr marL="0" lvl="0" indent="0" algn="l" rtl="0">
              <a:spcBef>
                <a:spcPts val="0"/>
              </a:spcBef>
              <a:spcAft>
                <a:spcPts val="0"/>
              </a:spcAft>
              <a:buClr>
                <a:schemeClr val="dk1"/>
              </a:buClr>
              <a:buSzPts val="1100"/>
              <a:buFont typeface="Arial"/>
              <a:buNone/>
            </a:pPr>
            <a:br>
              <a:rPr lang="en" sz="1200">
                <a:solidFill>
                  <a:schemeClr val="dk1"/>
                </a:solidFill>
                <a:latin typeface="Inter"/>
                <a:ea typeface="Inter"/>
                <a:cs typeface="Inter"/>
                <a:sym typeface="Inter"/>
              </a:rPr>
            </a:br>
            <a:r>
              <a:rPr lang="en" sz="1200" u="sng">
                <a:solidFill>
                  <a:schemeClr val="dk1"/>
                </a:solidFill>
                <a:latin typeface="Inter"/>
                <a:ea typeface="Inter"/>
                <a:cs typeface="Inter"/>
                <a:sym typeface="Inter"/>
              </a:rPr>
              <a:t>Note</a:t>
            </a:r>
            <a:r>
              <a:rPr lang="en" sz="1200">
                <a:solidFill>
                  <a:schemeClr val="dk1"/>
                </a:solidFill>
                <a:latin typeface="Inter"/>
                <a:ea typeface="Inter"/>
                <a:cs typeface="Inter"/>
                <a:sym typeface="Inter"/>
              </a:rPr>
              <a:t>: If you sign up for Social Security, you are automatically enrolled in Medicare Part A.</a:t>
            </a:r>
            <a:endParaRPr sz="1200">
              <a:solidFill>
                <a:schemeClr val="dk1"/>
              </a:solidFill>
              <a:latin typeface="Inter"/>
              <a:ea typeface="Inter"/>
              <a:cs typeface="Inter"/>
              <a:sym typeface="Inter"/>
            </a:endParaRPr>
          </a:p>
          <a:p>
            <a:pPr marL="0" lvl="0" indent="0" algn="l" rtl="0">
              <a:spcBef>
                <a:spcPts val="0"/>
              </a:spcBef>
              <a:spcAft>
                <a:spcPts val="0"/>
              </a:spcAft>
              <a:buClr>
                <a:schemeClr val="dk1"/>
              </a:buClr>
              <a:buSzPts val="1100"/>
              <a:buFont typeface="Arial"/>
              <a:buNone/>
            </a:pPr>
            <a:r>
              <a:rPr lang="en" sz="1200">
                <a:solidFill>
                  <a:schemeClr val="dk1"/>
                </a:solidFill>
                <a:latin typeface="Inter"/>
                <a:ea typeface="Inter"/>
                <a:cs typeface="Inter"/>
                <a:sym typeface="Inter"/>
              </a:rPr>
              <a:t>If you are enrolled in Medicare, you are not eligible to contribute to your HSA. However, you may continue to withdraw funds from your HSA without penalty. Distributions remain tax deductible if they are used to pay for qualified medical expenses.</a:t>
            </a:r>
            <a:endParaRPr sz="1200">
              <a:solidFill>
                <a:schemeClr val="dk1"/>
              </a:solidFill>
              <a:latin typeface="Inter"/>
              <a:ea typeface="Inter"/>
              <a:cs typeface="Inter"/>
              <a:sym typeface="Inter"/>
            </a:endParaRPr>
          </a:p>
          <a:p>
            <a:pPr marL="0" lvl="0" indent="0" algn="l" rtl="0">
              <a:spcBef>
                <a:spcPts val="0"/>
              </a:spcBef>
              <a:spcAft>
                <a:spcPts val="0"/>
              </a:spcAft>
              <a:buClr>
                <a:schemeClr val="dk1"/>
              </a:buClr>
              <a:buSzPts val="1200"/>
              <a:buFont typeface="Arial"/>
              <a:buNone/>
            </a:pPr>
            <a:endParaRPr sz="1200">
              <a:solidFill>
                <a:schemeClr val="dk1"/>
              </a:solidFill>
              <a:latin typeface="Inter"/>
              <a:ea typeface="Inter"/>
              <a:cs typeface="Inter"/>
              <a:sym typeface="Inter"/>
            </a:endParaRPr>
          </a:p>
          <a:p>
            <a:pPr marL="0" lvl="0" indent="0" algn="l" rtl="0">
              <a:spcBef>
                <a:spcPts val="0"/>
              </a:spcBef>
              <a:spcAft>
                <a:spcPts val="0"/>
              </a:spcAft>
              <a:buClr>
                <a:schemeClr val="dk1"/>
              </a:buClr>
              <a:buSzPts val="1100"/>
              <a:buFont typeface="Arial"/>
              <a:buNone/>
            </a:pPr>
            <a:r>
              <a:rPr lang="en" sz="1200">
                <a:solidFill>
                  <a:schemeClr val="dk1"/>
                </a:solidFill>
                <a:latin typeface="Inter"/>
                <a:ea typeface="Inter"/>
                <a:cs typeface="Inter"/>
                <a:sym typeface="Inter"/>
              </a:rPr>
              <a:t>Your spouse’s enrollment in Medicare doesn’t provide coverage for you, so you remain eligible to contribute to your HSA as long as you are not covered by a non-high-deductible health plan (non-HDHP). Your spouse’s qualified medical expenses are still eligible for reimbursement from your HSA even though your spouse is enrolled in Medicare.</a:t>
            </a:r>
            <a:br>
              <a:rPr lang="en" sz="1200">
                <a:solidFill>
                  <a:schemeClr val="dk1"/>
                </a:solidFill>
                <a:latin typeface="Inter"/>
                <a:ea typeface="Inter"/>
                <a:cs typeface="Inter"/>
                <a:sym typeface="Inter"/>
              </a:rPr>
            </a:b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34"/>
        <p:cNvGrpSpPr/>
        <p:nvPr/>
      </p:nvGrpSpPr>
      <p:grpSpPr>
        <a:xfrm>
          <a:off x="0" y="0"/>
          <a:ext cx="0" cy="0"/>
          <a:chOff x="0" y="0"/>
          <a:chExt cx="0" cy="0"/>
        </a:xfrm>
      </p:grpSpPr>
      <p:sp>
        <p:nvSpPr>
          <p:cNvPr id="4835" name="Google Shape;4835;g3d444da5fc1_0_50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36" name="Google Shape;4836;g3d444da5fc1_0_50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r>
              <a:rPr lang="en" sz="1200">
                <a:solidFill>
                  <a:schemeClr val="dk1"/>
                </a:solidFill>
                <a:latin typeface="Inter"/>
                <a:ea typeface="Inter"/>
                <a:cs typeface="Inter"/>
                <a:sym typeface="Inter"/>
              </a:rPr>
              <a:t>This slide represents the </a:t>
            </a:r>
            <a:r>
              <a:rPr lang="en" sz="1200" b="1">
                <a:solidFill>
                  <a:schemeClr val="dk1"/>
                </a:solidFill>
                <a:latin typeface="Inter"/>
                <a:ea typeface="Inter"/>
                <a:cs typeface="Inter"/>
                <a:sym typeface="Inter"/>
              </a:rPr>
              <a:t>2027 </a:t>
            </a:r>
            <a:r>
              <a:rPr lang="en" sz="1200">
                <a:solidFill>
                  <a:schemeClr val="dk1"/>
                </a:solidFill>
                <a:latin typeface="Inter"/>
                <a:ea typeface="Inter"/>
                <a:cs typeface="Inter"/>
                <a:sym typeface="Inter"/>
              </a:rPr>
              <a:t>HSA annual contribution limits which ar </a:t>
            </a:r>
            <a:r>
              <a:rPr lang="en" sz="1200" b="1">
                <a:solidFill>
                  <a:schemeClr val="dk1"/>
                </a:solidFill>
                <a:latin typeface="Inter"/>
                <a:ea typeface="Inter"/>
                <a:cs typeface="Inter"/>
                <a:sym typeface="Inter"/>
              </a:rPr>
              <a:t>$4500 </a:t>
            </a:r>
            <a:r>
              <a:rPr lang="en" sz="1200">
                <a:solidFill>
                  <a:schemeClr val="dk1"/>
                </a:solidFill>
                <a:latin typeface="Inter"/>
                <a:ea typeface="Inter"/>
                <a:cs typeface="Inter"/>
                <a:sym typeface="Inter"/>
              </a:rPr>
              <a:t>for individual and </a:t>
            </a:r>
            <a:r>
              <a:rPr lang="en" sz="1200" b="1">
                <a:solidFill>
                  <a:schemeClr val="dk1"/>
                </a:solidFill>
                <a:latin typeface="Inter"/>
                <a:ea typeface="Inter"/>
                <a:cs typeface="Inter"/>
                <a:sym typeface="Inter"/>
              </a:rPr>
              <a:t>$9000</a:t>
            </a:r>
            <a:r>
              <a:rPr lang="en" sz="1200">
                <a:solidFill>
                  <a:schemeClr val="dk1"/>
                </a:solidFill>
                <a:latin typeface="Inter"/>
                <a:ea typeface="Inter"/>
                <a:cs typeface="Inter"/>
                <a:sym typeface="Inter"/>
              </a:rPr>
              <a:t> family. </a:t>
            </a:r>
            <a:endParaRPr sz="1200">
              <a:solidFill>
                <a:schemeClr val="dk1"/>
              </a:solidFill>
              <a:latin typeface="Inter"/>
              <a:ea typeface="Inter"/>
              <a:cs typeface="Inter"/>
              <a:sym typeface="Inter"/>
            </a:endParaRPr>
          </a:p>
          <a:p>
            <a:pPr marL="0" lvl="0" indent="0" algn="l" rtl="0">
              <a:spcBef>
                <a:spcPts val="0"/>
              </a:spcBef>
              <a:spcAft>
                <a:spcPts val="0"/>
              </a:spcAft>
              <a:buClr>
                <a:schemeClr val="dk1"/>
              </a:buClr>
              <a:buSzPts val="1200"/>
              <a:buFont typeface="Arial"/>
              <a:buNone/>
            </a:pPr>
            <a:endParaRPr sz="1200">
              <a:solidFill>
                <a:schemeClr val="dk1"/>
              </a:solidFill>
              <a:latin typeface="Inter"/>
              <a:ea typeface="Inter"/>
              <a:cs typeface="Inter"/>
              <a:sym typeface="Inter"/>
            </a:endParaRPr>
          </a:p>
          <a:p>
            <a:pPr marL="0" lvl="0" indent="0" algn="l" rtl="0">
              <a:spcBef>
                <a:spcPts val="0"/>
              </a:spcBef>
              <a:spcAft>
                <a:spcPts val="0"/>
              </a:spcAft>
              <a:buClr>
                <a:schemeClr val="dk1"/>
              </a:buClr>
              <a:buSzPts val="1200"/>
              <a:buFont typeface="Calibri"/>
              <a:buNone/>
            </a:pPr>
            <a:r>
              <a:rPr lang="en" sz="1200" b="1">
                <a:solidFill>
                  <a:schemeClr val="dk1"/>
                </a:solidFill>
                <a:latin typeface="Inter"/>
                <a:ea typeface="Inter"/>
                <a:cs typeface="Inter"/>
                <a:sym typeface="Inter"/>
              </a:rPr>
              <a:t>Your employer is contributing, $X,XXX for Individual plans and $X,XXX for family plans </a:t>
            </a:r>
            <a:r>
              <a:rPr lang="en" sz="1200">
                <a:solidFill>
                  <a:schemeClr val="dk1"/>
                </a:solidFill>
                <a:latin typeface="Inter"/>
                <a:ea typeface="Inter"/>
                <a:cs typeface="Inter"/>
                <a:sym typeface="Inter"/>
              </a:rPr>
              <a:t>—</a:t>
            </a:r>
            <a:r>
              <a:rPr lang="en" sz="1200" b="1">
                <a:solidFill>
                  <a:schemeClr val="dk1"/>
                </a:solidFill>
                <a:latin typeface="Inter"/>
                <a:ea typeface="Inter"/>
                <a:cs typeface="Inter"/>
                <a:sym typeface="Inter"/>
              </a:rPr>
              <a:t>(Remove or edit SCRIPT and SLIDE if not applicable)</a:t>
            </a:r>
            <a:endParaRPr sz="1200">
              <a:solidFill>
                <a:schemeClr val="dk1"/>
              </a:solidFill>
              <a:latin typeface="Inter"/>
              <a:ea typeface="Inter"/>
              <a:cs typeface="Inter"/>
              <a:sym typeface="Inter"/>
            </a:endParaRPr>
          </a:p>
          <a:p>
            <a:pPr marL="0" lvl="0" indent="0" algn="l" rtl="0">
              <a:spcBef>
                <a:spcPts val="0"/>
              </a:spcBef>
              <a:spcAft>
                <a:spcPts val="0"/>
              </a:spcAft>
              <a:buClr>
                <a:schemeClr val="dk1"/>
              </a:buClr>
              <a:buSzPts val="1200"/>
              <a:buFont typeface="Calibri"/>
              <a:buNone/>
            </a:pPr>
            <a:endParaRPr sz="1200">
              <a:solidFill>
                <a:schemeClr val="dk1"/>
              </a:solidFill>
              <a:latin typeface="Inter"/>
              <a:ea typeface="Inter"/>
              <a:cs typeface="Inter"/>
              <a:sym typeface="Inter"/>
            </a:endParaRPr>
          </a:p>
          <a:p>
            <a:pPr marL="0" lvl="0" indent="0" algn="l" rtl="0">
              <a:spcBef>
                <a:spcPts val="0"/>
              </a:spcBef>
              <a:spcAft>
                <a:spcPts val="0"/>
              </a:spcAft>
              <a:buClr>
                <a:schemeClr val="dk1"/>
              </a:buClr>
              <a:buSzPts val="1200"/>
              <a:buFont typeface="Calibri"/>
              <a:buNone/>
            </a:pPr>
            <a:r>
              <a:rPr lang="en" sz="1200">
                <a:solidFill>
                  <a:schemeClr val="dk1"/>
                </a:solidFill>
                <a:latin typeface="Inter"/>
                <a:ea typeface="Inter"/>
                <a:cs typeface="Inter"/>
                <a:sym typeface="Inter"/>
              </a:rPr>
              <a:t>You can contribute pre-tax via payroll contributions as well as post tax contributions, and contributions can be changed at any time throughout the year. </a:t>
            </a:r>
            <a:endParaRPr sz="1200">
              <a:solidFill>
                <a:schemeClr val="dk1"/>
              </a:solidFill>
              <a:latin typeface="Inter"/>
              <a:ea typeface="Inter"/>
              <a:cs typeface="Inter"/>
              <a:sym typeface="Inter"/>
            </a:endParaRPr>
          </a:p>
          <a:p>
            <a:pPr marL="0" lvl="0" indent="0" algn="l" rtl="0">
              <a:spcBef>
                <a:spcPts val="0"/>
              </a:spcBef>
              <a:spcAft>
                <a:spcPts val="0"/>
              </a:spcAft>
              <a:buClr>
                <a:schemeClr val="dk1"/>
              </a:buClr>
              <a:buSzPts val="1200"/>
              <a:buFont typeface="Calibri"/>
              <a:buNone/>
            </a:pPr>
            <a:endParaRPr sz="1200">
              <a:solidFill>
                <a:schemeClr val="dk1"/>
              </a:solidFill>
              <a:latin typeface="Inter"/>
              <a:ea typeface="Inter"/>
              <a:cs typeface="Inter"/>
              <a:sym typeface="Inter"/>
            </a:endParaRPr>
          </a:p>
          <a:p>
            <a:pPr marL="0" lvl="0" indent="0" algn="l" rtl="0">
              <a:spcBef>
                <a:spcPts val="0"/>
              </a:spcBef>
              <a:spcAft>
                <a:spcPts val="0"/>
              </a:spcAft>
              <a:buClr>
                <a:schemeClr val="dk1"/>
              </a:buClr>
              <a:buSzPts val="1200"/>
              <a:buFont typeface="Calibri"/>
              <a:buNone/>
            </a:pPr>
            <a:r>
              <a:rPr lang="en" sz="1200">
                <a:solidFill>
                  <a:schemeClr val="dk1"/>
                </a:solidFill>
                <a:latin typeface="Inter"/>
                <a:ea typeface="Inter"/>
                <a:cs typeface="Inter"/>
                <a:sym typeface="Inter"/>
              </a:rPr>
              <a:t>Your annual contributions should not exceed the annual limits or you may be fined by the IRS, and WEX will alert you via email if you contribute more than the IRS maximum with us. You can also set up text alerts so you receive a notification once you meet an established contribution threshold.</a:t>
            </a:r>
            <a:endParaRPr sz="1200">
              <a:solidFill>
                <a:schemeClr val="dk1"/>
              </a:solidFill>
              <a:latin typeface="Inter"/>
              <a:ea typeface="Inter"/>
              <a:cs typeface="Inter"/>
              <a:sym typeface="Inter"/>
            </a:endParaRPr>
          </a:p>
          <a:p>
            <a:pPr marL="0" lvl="0" indent="0" algn="l" rtl="0">
              <a:spcBef>
                <a:spcPts val="0"/>
              </a:spcBef>
              <a:spcAft>
                <a:spcPts val="0"/>
              </a:spcAft>
              <a:buClr>
                <a:schemeClr val="dk1"/>
              </a:buClr>
              <a:buSzPts val="1200"/>
              <a:buFont typeface="Arial"/>
              <a:buNone/>
            </a:pPr>
            <a:endParaRPr sz="1200">
              <a:solidFill>
                <a:schemeClr val="dk1"/>
              </a:solidFill>
              <a:latin typeface="Inter"/>
              <a:ea typeface="Inter"/>
              <a:cs typeface="Inter"/>
              <a:sym typeface="Inter"/>
            </a:endParaRPr>
          </a:p>
          <a:p>
            <a:pPr marL="0" lvl="0" indent="0" algn="l" rtl="0">
              <a:spcBef>
                <a:spcPts val="0"/>
              </a:spcBef>
              <a:spcAft>
                <a:spcPts val="0"/>
              </a:spcAft>
              <a:buClr>
                <a:schemeClr val="dk1"/>
              </a:buClr>
              <a:buSzPts val="1200"/>
              <a:buFont typeface="Calibri"/>
              <a:buNone/>
            </a:pPr>
            <a:r>
              <a:rPr lang="en" sz="1200">
                <a:solidFill>
                  <a:schemeClr val="dk1"/>
                </a:solidFill>
                <a:latin typeface="Inter"/>
                <a:ea typeface="Inter"/>
                <a:cs typeface="Inter"/>
                <a:sym typeface="Inter"/>
              </a:rPr>
              <a:t>Any individual age 55 or older, who is </a:t>
            </a:r>
            <a:r>
              <a:rPr lang="en" sz="1200" u="sng">
                <a:solidFill>
                  <a:schemeClr val="dk1"/>
                </a:solidFill>
                <a:latin typeface="Inter"/>
                <a:ea typeface="Inter"/>
                <a:cs typeface="Inter"/>
                <a:sym typeface="Inter"/>
              </a:rPr>
              <a:t>currently</a:t>
            </a:r>
            <a:r>
              <a:rPr lang="en" sz="1200">
                <a:solidFill>
                  <a:schemeClr val="dk1"/>
                </a:solidFill>
                <a:latin typeface="Inter"/>
                <a:ea typeface="Inter"/>
                <a:cs typeface="Inter"/>
                <a:sym typeface="Inter"/>
              </a:rPr>
              <a:t> enrolled </a:t>
            </a:r>
            <a:r>
              <a:rPr lang="en" sz="1200" u="sng">
                <a:solidFill>
                  <a:schemeClr val="dk1"/>
                </a:solidFill>
                <a:latin typeface="Inter"/>
                <a:ea typeface="Inter"/>
                <a:cs typeface="Inter"/>
                <a:sym typeface="Inter"/>
              </a:rPr>
              <a:t>and</a:t>
            </a:r>
            <a:r>
              <a:rPr lang="en" sz="1200">
                <a:solidFill>
                  <a:schemeClr val="dk1"/>
                </a:solidFill>
                <a:latin typeface="Inter"/>
                <a:ea typeface="Inter"/>
                <a:cs typeface="Inter"/>
                <a:sym typeface="Inter"/>
              </a:rPr>
              <a:t> eligible for the HSA may contribute an additional $1000 (above and beyond the IRS maximum) annually to their account. </a:t>
            </a:r>
            <a:endParaRPr sz="1200">
              <a:solidFill>
                <a:schemeClr val="dk1"/>
              </a:solidFill>
              <a:latin typeface="Inter"/>
              <a:ea typeface="Inter"/>
              <a:cs typeface="Inter"/>
              <a:sym typeface="Inter"/>
            </a:endParaRPr>
          </a:p>
          <a:p>
            <a:pPr marL="0" lvl="0" indent="0" algn="l" rtl="0">
              <a:spcBef>
                <a:spcPts val="0"/>
              </a:spcBef>
              <a:spcAft>
                <a:spcPts val="0"/>
              </a:spcAft>
              <a:buClr>
                <a:schemeClr val="dk1"/>
              </a:buClr>
              <a:buSzPts val="1200"/>
              <a:buFont typeface="Arial"/>
              <a:buNone/>
            </a:pPr>
            <a:endParaRPr sz="1200">
              <a:solidFill>
                <a:schemeClr val="dk1"/>
              </a:solidFill>
              <a:latin typeface="Inter"/>
              <a:ea typeface="Inter"/>
              <a:cs typeface="Inter"/>
              <a:sym typeface="Inter"/>
            </a:endParaRPr>
          </a:p>
          <a:p>
            <a:pPr marL="0" lvl="0" indent="0" algn="l" rtl="0">
              <a:spcBef>
                <a:spcPts val="0"/>
              </a:spcBef>
              <a:spcAft>
                <a:spcPts val="0"/>
              </a:spcAft>
              <a:buClr>
                <a:schemeClr val="dk1"/>
              </a:buClr>
              <a:buSzPts val="1200"/>
              <a:buFont typeface="Calibri"/>
              <a:buNone/>
            </a:pPr>
            <a:r>
              <a:rPr lang="en" sz="1200">
                <a:solidFill>
                  <a:schemeClr val="dk1"/>
                </a:solidFill>
                <a:latin typeface="Inter"/>
                <a:ea typeface="Inter"/>
                <a:cs typeface="Inter"/>
                <a:sym typeface="Inter"/>
              </a:rPr>
              <a:t>Studies are showing that Americans appreciate their benefits even more now and are in fact contributing more.  Encourage you to sit down and run your numbers. Set savings goals. If you are just starting off, some will contribute just enough to cover their deductible.  Then, if a healthcare expense comes out of left-field, it does not weigh you down.  You can use your HSA.  Then, save whenever you can.  Some of those smaller items can be paid for out-of-pocket so that you can save your HSA instead.  Down the road, you could always pull the HSA funds out if you really need them.  Remember it is a health savings account, not a health spending account.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51"/>
        <p:cNvGrpSpPr/>
        <p:nvPr/>
      </p:nvGrpSpPr>
      <p:grpSpPr>
        <a:xfrm>
          <a:off x="0" y="0"/>
          <a:ext cx="0" cy="0"/>
          <a:chOff x="0" y="0"/>
          <a:chExt cx="0" cy="0"/>
        </a:xfrm>
      </p:grpSpPr>
      <p:sp>
        <p:nvSpPr>
          <p:cNvPr id="4852" name="Google Shape;4852;g3d444da5fc1_0_80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53" name="Google Shape;4853;g3d444da5fc1_0_80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r>
              <a:rPr lang="en" sz="1200">
                <a:solidFill>
                  <a:schemeClr val="dk1"/>
                </a:solidFill>
                <a:latin typeface="Inter"/>
                <a:ea typeface="Inter"/>
                <a:cs typeface="Inter"/>
                <a:sym typeface="Inter"/>
              </a:rPr>
              <a:t>Let us review a real life example of how having an HSA can save you money.</a:t>
            </a:r>
            <a:endParaRPr sz="1200">
              <a:solidFill>
                <a:schemeClr val="dk1"/>
              </a:solidFill>
              <a:latin typeface="Inter"/>
              <a:ea typeface="Inter"/>
              <a:cs typeface="Inter"/>
              <a:sym typeface="Inter"/>
            </a:endParaRPr>
          </a:p>
          <a:p>
            <a:pPr marL="0" lvl="0" indent="0" algn="l" rtl="0">
              <a:spcBef>
                <a:spcPts val="0"/>
              </a:spcBef>
              <a:spcAft>
                <a:spcPts val="0"/>
              </a:spcAft>
              <a:buClr>
                <a:schemeClr val="dk1"/>
              </a:buClr>
              <a:buSzPts val="1200"/>
              <a:buFont typeface="Arial"/>
              <a:buNone/>
            </a:pPr>
            <a:endParaRPr sz="1200">
              <a:solidFill>
                <a:schemeClr val="dk1"/>
              </a:solidFill>
              <a:latin typeface="Inter"/>
              <a:ea typeface="Inter"/>
              <a:cs typeface="Inter"/>
              <a:sym typeface="Inter"/>
            </a:endParaRPr>
          </a:p>
          <a:p>
            <a:pPr marL="0" lvl="0" indent="0" algn="l" rtl="0">
              <a:spcBef>
                <a:spcPts val="0"/>
              </a:spcBef>
              <a:spcAft>
                <a:spcPts val="0"/>
              </a:spcAft>
              <a:buClr>
                <a:schemeClr val="dk1"/>
              </a:buClr>
              <a:buSzPts val="1200"/>
              <a:buFont typeface="Calibri"/>
              <a:buNone/>
            </a:pPr>
            <a:r>
              <a:rPr lang="en" sz="1200">
                <a:solidFill>
                  <a:schemeClr val="dk1"/>
                </a:solidFill>
                <a:latin typeface="Inter"/>
                <a:ea typeface="Inter"/>
                <a:cs typeface="Inter"/>
                <a:sym typeface="Inter"/>
              </a:rPr>
              <a:t>Meet Angela. Angela is a 38 year old mother of 3 kids and has a full time career.</a:t>
            </a:r>
            <a:endParaRPr sz="1200">
              <a:solidFill>
                <a:schemeClr val="dk1"/>
              </a:solidFill>
              <a:latin typeface="Inter"/>
              <a:ea typeface="Inter"/>
              <a:cs typeface="Inter"/>
              <a:sym typeface="Inter"/>
            </a:endParaRPr>
          </a:p>
          <a:p>
            <a:pPr marL="0" lvl="0" indent="0" algn="l" rtl="0">
              <a:spcBef>
                <a:spcPts val="0"/>
              </a:spcBef>
              <a:spcAft>
                <a:spcPts val="0"/>
              </a:spcAft>
              <a:buClr>
                <a:schemeClr val="dk1"/>
              </a:buClr>
              <a:buSzPts val="1200"/>
              <a:buFont typeface="Arial"/>
              <a:buNone/>
            </a:pPr>
            <a:endParaRPr sz="1200">
              <a:solidFill>
                <a:schemeClr val="dk1"/>
              </a:solidFill>
              <a:latin typeface="Inter"/>
              <a:ea typeface="Inter"/>
              <a:cs typeface="Inter"/>
              <a:sym typeface="Inter"/>
            </a:endParaRPr>
          </a:p>
          <a:p>
            <a:pPr marL="0" lvl="0" indent="0" algn="l" rtl="0">
              <a:spcBef>
                <a:spcPts val="0"/>
              </a:spcBef>
              <a:spcAft>
                <a:spcPts val="0"/>
              </a:spcAft>
              <a:buClr>
                <a:schemeClr val="dk1"/>
              </a:buClr>
              <a:buSzPts val="1200"/>
              <a:buFont typeface="Calibri"/>
              <a:buNone/>
            </a:pPr>
            <a:r>
              <a:rPr lang="en" sz="1200">
                <a:solidFill>
                  <a:schemeClr val="dk1"/>
                </a:solidFill>
                <a:latin typeface="Inter"/>
                <a:ea typeface="Inter"/>
                <a:cs typeface="Inter"/>
                <a:sym typeface="Inter"/>
              </a:rPr>
              <a:t>She is enrolled in an HSA and makes an annual contribution of $8,750</a:t>
            </a:r>
            <a:endParaRPr sz="1200">
              <a:solidFill>
                <a:schemeClr val="dk1"/>
              </a:solidFill>
              <a:latin typeface="Inter"/>
              <a:ea typeface="Inter"/>
              <a:cs typeface="Inter"/>
              <a:sym typeface="Inter"/>
            </a:endParaRPr>
          </a:p>
          <a:p>
            <a:pPr marL="0" lvl="0" indent="0" algn="l" rtl="0">
              <a:spcBef>
                <a:spcPts val="0"/>
              </a:spcBef>
              <a:spcAft>
                <a:spcPts val="0"/>
              </a:spcAft>
              <a:buClr>
                <a:schemeClr val="dk1"/>
              </a:buClr>
              <a:buSzPts val="1200"/>
              <a:buFont typeface="Arial"/>
              <a:buNone/>
            </a:pPr>
            <a:endParaRPr sz="1200">
              <a:solidFill>
                <a:schemeClr val="dk1"/>
              </a:solidFill>
              <a:latin typeface="Inter"/>
              <a:ea typeface="Inter"/>
              <a:cs typeface="Inter"/>
              <a:sym typeface="Inter"/>
            </a:endParaRPr>
          </a:p>
          <a:p>
            <a:pPr marL="0" lvl="0" indent="0" algn="l" rtl="0">
              <a:spcBef>
                <a:spcPts val="0"/>
              </a:spcBef>
              <a:spcAft>
                <a:spcPts val="0"/>
              </a:spcAft>
              <a:buClr>
                <a:schemeClr val="dk1"/>
              </a:buClr>
              <a:buSzPts val="1200"/>
              <a:buFont typeface="Calibri"/>
              <a:buNone/>
            </a:pPr>
            <a:r>
              <a:rPr lang="en" sz="1200">
                <a:solidFill>
                  <a:schemeClr val="dk1"/>
                </a:solidFill>
                <a:latin typeface="Inter"/>
                <a:ea typeface="Inter"/>
                <a:cs typeface="Inter"/>
                <a:sym typeface="Inter"/>
              </a:rPr>
              <a:t>Since her HSA contributions are taken out pre-tax her actual taxable income is lowered which means she has more take-home pay then if she didn’t have an HSA.</a:t>
            </a:r>
            <a:endParaRPr sz="1200">
              <a:solidFill>
                <a:schemeClr val="dk1"/>
              </a:solidFill>
              <a:latin typeface="Inter"/>
              <a:ea typeface="Inter"/>
              <a:cs typeface="Inter"/>
              <a:sym typeface="Inter"/>
            </a:endParaRPr>
          </a:p>
          <a:p>
            <a:pPr marL="0" lvl="0" indent="0" algn="l" rtl="0">
              <a:spcBef>
                <a:spcPts val="0"/>
              </a:spcBef>
              <a:spcAft>
                <a:spcPts val="0"/>
              </a:spcAft>
              <a:buClr>
                <a:schemeClr val="dk1"/>
              </a:buClr>
              <a:buSzPts val="1200"/>
              <a:buFont typeface="Arial"/>
              <a:buNone/>
            </a:pPr>
            <a:endParaRPr sz="1200">
              <a:solidFill>
                <a:schemeClr val="dk1"/>
              </a:solidFill>
              <a:latin typeface="Inter"/>
              <a:ea typeface="Inter"/>
              <a:cs typeface="Inter"/>
              <a:sym typeface="Inter"/>
            </a:endParaRPr>
          </a:p>
          <a:p>
            <a:pPr marL="0" lvl="0" indent="0" algn="l" rtl="0">
              <a:spcBef>
                <a:spcPts val="0"/>
              </a:spcBef>
              <a:spcAft>
                <a:spcPts val="0"/>
              </a:spcAft>
              <a:buClr>
                <a:schemeClr val="dk1"/>
              </a:buClr>
              <a:buSzPts val="1200"/>
              <a:buFont typeface="Calibri"/>
              <a:buNone/>
            </a:pPr>
            <a:r>
              <a:rPr lang="en" sz="1200">
                <a:solidFill>
                  <a:schemeClr val="dk1"/>
                </a:solidFill>
                <a:latin typeface="Inter"/>
                <a:ea typeface="Inter"/>
                <a:cs typeface="Inter"/>
                <a:sym typeface="Inter"/>
              </a:rPr>
              <a:t>For Angela this means an additional $1,575 dollars to use for expenses or maybe even for a fun trip with her family. </a:t>
            </a:r>
            <a:endParaRPr sz="1200">
              <a:solidFill>
                <a:schemeClr val="dk1"/>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Master" Target="../slideMasters/slideMaster2.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2.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2.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71.jpg"/><Relationship Id="rId1" Type="http://schemas.openxmlformats.org/officeDocument/2006/relationships/slideMaster" Target="../slideMasters/slideMaster2.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2.xml"/></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3.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Master" Target="../slideMasters/slideMaster3.xml"/></Relationships>
</file>

<file path=ppt/slideLayouts/_rels/slideLayout12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1.jpg"/><Relationship Id="rId1" Type="http://schemas.openxmlformats.org/officeDocument/2006/relationships/slideMaster" Target="../slideMasters/slideMaster3.xml"/></Relationships>
</file>

<file path=ppt/slideLayouts/_rels/slideLayout12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2.jpg"/><Relationship Id="rId1" Type="http://schemas.openxmlformats.org/officeDocument/2006/relationships/slideMaster" Target="../slideMasters/slideMaster3.xml"/></Relationships>
</file>

<file path=ppt/slideLayouts/_rels/slideLayout12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3.jpg"/><Relationship Id="rId1" Type="http://schemas.openxmlformats.org/officeDocument/2006/relationships/slideMaster" Target="../slideMasters/slideMaster3.xml"/></Relationships>
</file>

<file path=ppt/slideLayouts/_rels/slideLayout12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jpg"/><Relationship Id="rId1" Type="http://schemas.openxmlformats.org/officeDocument/2006/relationships/slideMaster" Target="../slideMasters/slideMaster3.xml"/></Relationships>
</file>

<file path=ppt/slideLayouts/_rels/slideLayout12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3.xml"/><Relationship Id="rId5" Type="http://schemas.openxmlformats.org/officeDocument/2006/relationships/image" Target="../media/image18.png"/><Relationship Id="rId4" Type="http://schemas.openxmlformats.org/officeDocument/2006/relationships/image" Target="../media/image17.png"/></Relationships>
</file>

<file path=ppt/slideLayouts/_rels/slideLayout12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3.xml"/><Relationship Id="rId5" Type="http://schemas.openxmlformats.org/officeDocument/2006/relationships/image" Target="../media/image18.png"/><Relationship Id="rId4" Type="http://schemas.openxmlformats.org/officeDocument/2006/relationships/image" Target="../media/image17.png"/></Relationships>
</file>

<file path=ppt/slideLayouts/_rels/slideLayout12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5.png"/><Relationship Id="rId1" Type="http://schemas.openxmlformats.org/officeDocument/2006/relationships/slideMaster" Target="../slideMasters/slideMaster3.xml"/><Relationship Id="rId4" Type="http://schemas.openxmlformats.org/officeDocument/2006/relationships/image" Target="../media/image20.png"/></Relationships>
</file>

<file path=ppt/slideLayouts/_rels/slideLayout12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Master" Target="../slideMasters/slideMaster3.xml"/></Relationships>
</file>

<file path=ppt/slideLayouts/_rels/slideLayout12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3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3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3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3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3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1.png"/><Relationship Id="rId1" Type="http://schemas.openxmlformats.org/officeDocument/2006/relationships/slideMaster" Target="../slideMasters/slideMaster3.xml"/></Relationships>
</file>

<file path=ppt/slideLayouts/_rels/slideLayout13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1.png"/><Relationship Id="rId1" Type="http://schemas.openxmlformats.org/officeDocument/2006/relationships/slideMaster" Target="../slideMasters/slideMaster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3.xml"/></Relationships>
</file>

<file path=ppt/slideLayouts/_rels/slideLayout14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14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14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14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14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1.png"/><Relationship Id="rId1" Type="http://schemas.openxmlformats.org/officeDocument/2006/relationships/slideMaster" Target="../slideMasters/slideMaster3.xml"/></Relationships>
</file>

<file path=ppt/slideLayouts/_rels/slideLayout14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1.png"/><Relationship Id="rId1" Type="http://schemas.openxmlformats.org/officeDocument/2006/relationships/slideMaster" Target="../slideMasters/slideMaster3.xml"/></Relationships>
</file>

<file path=ppt/slideLayouts/_rels/slideLayout14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3.xml"/></Relationships>
</file>

<file path=ppt/slideLayouts/_rels/slideLayout14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3.xml"/></Relationships>
</file>

<file path=ppt/slideLayouts/_rels/slideLayout14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1.png"/><Relationship Id="rId1" Type="http://schemas.openxmlformats.org/officeDocument/2006/relationships/slideMaster" Target="../slideMasters/slideMaster3.xml"/><Relationship Id="rId4" Type="http://schemas.openxmlformats.org/officeDocument/2006/relationships/image" Target="../media/image28.png"/></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1.png"/><Relationship Id="rId1" Type="http://schemas.openxmlformats.org/officeDocument/2006/relationships/slideMaster" Target="../slideMasters/slideMaster3.xml"/><Relationship Id="rId4" Type="http://schemas.openxmlformats.org/officeDocument/2006/relationships/image" Target="../media/image28.png"/></Relationships>
</file>

<file path=ppt/slideLayouts/_rels/slideLayout15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1.png"/><Relationship Id="rId1" Type="http://schemas.openxmlformats.org/officeDocument/2006/relationships/slideMaster" Target="../slideMasters/slideMaster3.xml"/></Relationships>
</file>

<file path=ppt/slideLayouts/_rels/slideLayout15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1.png"/><Relationship Id="rId1" Type="http://schemas.openxmlformats.org/officeDocument/2006/relationships/slideMaster" Target="../slideMasters/slideMaster3.xml"/></Relationships>
</file>

<file path=ppt/slideLayouts/_rels/slideLayout15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15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15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15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15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3.xml"/></Relationships>
</file>

<file path=ppt/slideLayouts/_rels/slideLayout158.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Master" Target="../slideMasters/slideMaster3.xml"/></Relationships>
</file>

<file path=ppt/slideLayouts/_rels/slideLayout159.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5.png"/><Relationship Id="rId1" Type="http://schemas.openxmlformats.org/officeDocument/2006/relationships/slideMaster" Target="../slideMasters/slideMaster3.xml"/><Relationship Id="rId5" Type="http://schemas.openxmlformats.org/officeDocument/2006/relationships/image" Target="../media/image32.png"/><Relationship Id="rId4" Type="http://schemas.openxmlformats.org/officeDocument/2006/relationships/image" Target="../media/image31.png"/></Relationships>
</file>

<file path=ppt/slideLayouts/_rels/slideLayout16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1.png"/><Relationship Id="rId1" Type="http://schemas.openxmlformats.org/officeDocument/2006/relationships/slideMaster" Target="../slideMasters/slideMaster3.xml"/></Relationships>
</file>

<file path=ppt/slideLayouts/_rels/slideLayout16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1.png"/><Relationship Id="rId1" Type="http://schemas.openxmlformats.org/officeDocument/2006/relationships/slideMaster" Target="../slideMasters/slideMaster3.xml"/></Relationships>
</file>

<file path=ppt/slideLayouts/_rels/slideLayout16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1.png"/><Relationship Id="rId1" Type="http://schemas.openxmlformats.org/officeDocument/2006/relationships/slideMaster" Target="../slideMasters/slideMaster3.xml"/><Relationship Id="rId5" Type="http://schemas.openxmlformats.org/officeDocument/2006/relationships/image" Target="../media/image36.png"/><Relationship Id="rId4" Type="http://schemas.openxmlformats.org/officeDocument/2006/relationships/image" Target="../media/image35.png"/></Relationships>
</file>

<file path=ppt/slideLayouts/_rels/slideLayout16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g"/><Relationship Id="rId1" Type="http://schemas.openxmlformats.org/officeDocument/2006/relationships/slideMaster" Target="../slideMasters/slideMaster3.xml"/></Relationships>
</file>

<file path=ppt/slideLayouts/_rels/slideLayout16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5.png"/><Relationship Id="rId1" Type="http://schemas.openxmlformats.org/officeDocument/2006/relationships/slideMaster" Target="../slideMasters/slideMaster3.xml"/><Relationship Id="rId4" Type="http://schemas.openxmlformats.org/officeDocument/2006/relationships/image" Target="../media/image40.png"/></Relationships>
</file>

<file path=ppt/slideLayouts/_rels/slideLayout16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167.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image" Target="../media/image51.png"/><Relationship Id="rId18" Type="http://schemas.openxmlformats.org/officeDocument/2006/relationships/image" Target="../media/image56.png"/><Relationship Id="rId3" Type="http://schemas.openxmlformats.org/officeDocument/2006/relationships/image" Target="../media/image41.png"/><Relationship Id="rId7" Type="http://schemas.openxmlformats.org/officeDocument/2006/relationships/image" Target="../media/image45.png"/><Relationship Id="rId12" Type="http://schemas.openxmlformats.org/officeDocument/2006/relationships/image" Target="../media/image50.png"/><Relationship Id="rId17" Type="http://schemas.openxmlformats.org/officeDocument/2006/relationships/image" Target="../media/image55.png"/><Relationship Id="rId2" Type="http://schemas.openxmlformats.org/officeDocument/2006/relationships/image" Target="../media/image21.png"/><Relationship Id="rId16" Type="http://schemas.openxmlformats.org/officeDocument/2006/relationships/image" Target="../media/image54.png"/><Relationship Id="rId1" Type="http://schemas.openxmlformats.org/officeDocument/2006/relationships/slideMaster" Target="../slideMasters/slideMaster3.xml"/><Relationship Id="rId6" Type="http://schemas.openxmlformats.org/officeDocument/2006/relationships/image" Target="../media/image44.png"/><Relationship Id="rId11" Type="http://schemas.openxmlformats.org/officeDocument/2006/relationships/image" Target="../media/image49.png"/><Relationship Id="rId5" Type="http://schemas.openxmlformats.org/officeDocument/2006/relationships/image" Target="../media/image43.png"/><Relationship Id="rId15" Type="http://schemas.openxmlformats.org/officeDocument/2006/relationships/image" Target="../media/image53.png"/><Relationship Id="rId10" Type="http://schemas.openxmlformats.org/officeDocument/2006/relationships/image" Target="../media/image48.png"/><Relationship Id="rId19" Type="http://schemas.openxmlformats.org/officeDocument/2006/relationships/image" Target="../media/image57.png"/><Relationship Id="rId4" Type="http://schemas.openxmlformats.org/officeDocument/2006/relationships/image" Target="../media/image42.png"/><Relationship Id="rId9" Type="http://schemas.openxmlformats.org/officeDocument/2006/relationships/image" Target="../media/image47.png"/><Relationship Id="rId14" Type="http://schemas.openxmlformats.org/officeDocument/2006/relationships/image" Target="../media/image52.png"/></Relationships>
</file>

<file path=ppt/slideLayouts/_rels/slideLayout16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21.png"/><Relationship Id="rId1" Type="http://schemas.openxmlformats.org/officeDocument/2006/relationships/slideMaster" Target="../slideMasters/slideMaster3.xml"/></Relationships>
</file>

<file path=ppt/slideLayouts/_rels/slideLayout16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21.png"/><Relationship Id="rId1" Type="http://schemas.openxmlformats.org/officeDocument/2006/relationships/slideMaster" Target="../slideMasters/slideMaster3.xml"/><Relationship Id="rId4" Type="http://schemas.openxmlformats.org/officeDocument/2006/relationships/image" Target="../media/image60.jpg"/></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21.png"/><Relationship Id="rId1" Type="http://schemas.openxmlformats.org/officeDocument/2006/relationships/slideMaster" Target="../slideMasters/slideMaster3.xml"/><Relationship Id="rId4" Type="http://schemas.openxmlformats.org/officeDocument/2006/relationships/image" Target="../media/image61.png"/></Relationships>
</file>

<file path=ppt/slideLayouts/_rels/slideLayout17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Master" Target="../slideMasters/slideMaster3.xml"/></Relationships>
</file>

<file path=ppt/slideLayouts/_rels/slideLayout17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Master" Target="../slideMasters/slideMaster3.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21.png"/><Relationship Id="rId1" Type="http://schemas.openxmlformats.org/officeDocument/2006/relationships/slideMaster" Target="../slideMasters/slideMaster3.xml"/></Relationships>
</file>

<file path=ppt/slideLayouts/_rels/slideLayout17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21.png"/><Relationship Id="rId1" Type="http://schemas.openxmlformats.org/officeDocument/2006/relationships/slideMaster" Target="../slideMasters/slideMaster3.xml"/><Relationship Id="rId4" Type="http://schemas.openxmlformats.org/officeDocument/2006/relationships/image" Target="../media/image67.png"/></Relationships>
</file>

<file path=ppt/slideLayouts/_rels/slideLayout17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26.png"/><Relationship Id="rId1" Type="http://schemas.openxmlformats.org/officeDocument/2006/relationships/slideMaster" Target="../slideMasters/slideMaster3.xml"/></Relationships>
</file>

<file path=ppt/slideLayouts/_rels/slideLayout17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68.png"/><Relationship Id="rId1" Type="http://schemas.openxmlformats.org/officeDocument/2006/relationships/slideMaster" Target="../slideMasters/slideMaster3.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18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18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18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3.xml"/></Relationships>
</file>

<file path=ppt/slideLayouts/_rels/slideLayout18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3.xml"/></Relationships>
</file>

<file path=ppt/slideLayouts/_rels/slideLayout18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3.xml"/></Relationships>
</file>

<file path=ppt/slideLayouts/_rels/slideLayout18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3.xml"/></Relationships>
</file>

<file path=ppt/slideLayouts/_rels/slideLayout18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3.xml"/></Relationships>
</file>

<file path=ppt/slideLayouts/_rels/slideLayout18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3.xml"/></Relationships>
</file>

<file path=ppt/slideLayouts/_rels/slideLayout18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21.png"/><Relationship Id="rId1" Type="http://schemas.openxmlformats.org/officeDocument/2006/relationships/slideMaster" Target="../slideMasters/slideMaster3.xml"/></Relationships>
</file>

<file path=ppt/slideLayouts/_rels/slideLayout19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21.png"/><Relationship Id="rId1" Type="http://schemas.openxmlformats.org/officeDocument/2006/relationships/slideMaster" Target="../slideMasters/slideMaster3.xml"/></Relationships>
</file>

<file path=ppt/slideLayouts/_rels/slideLayout19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3.xml"/></Relationships>
</file>

<file path=ppt/slideLayouts/_rels/slideLayout19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3.xml"/></Relationships>
</file>

<file path=ppt/slideLayouts/_rels/slideLayout19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3.xml"/></Relationships>
</file>

<file path=ppt/slideLayouts/_rels/slideLayout19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3.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jpg"/><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3.xml"/></Relationships>
</file>

<file path=ppt/slideLayouts/_rels/slideLayout20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20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Master" Target="../slideMasters/slideMaster3.xml"/></Relationships>
</file>

<file path=ppt/slideLayouts/_rels/slideLayout20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0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3.xml"/></Relationships>
</file>

<file path=ppt/slideLayouts/_rels/slideLayout20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3.xml"/></Relationships>
</file>

<file path=ppt/slideLayouts/_rels/slideLayout206.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3.xml"/></Relationships>
</file>

<file path=ppt/slideLayouts/_rels/slideLayout20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2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21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3.xml"/></Relationships>
</file>

<file path=ppt/slideLayouts/_rels/slideLayout21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21.png"/><Relationship Id="rId1" Type="http://schemas.openxmlformats.org/officeDocument/2006/relationships/slideMaster" Target="../slideMasters/slideMaster3.xml"/></Relationships>
</file>

<file path=ppt/slideLayouts/_rels/slideLayout214.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21.png"/><Relationship Id="rId1" Type="http://schemas.openxmlformats.org/officeDocument/2006/relationships/slideMaster" Target="../slideMasters/slideMaster3.xml"/></Relationships>
</file>

<file path=ppt/slideLayouts/_rels/slideLayout2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2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2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21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4.xml"/></Relationships>
</file>

<file path=ppt/slideLayouts/_rels/slideLayout2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1.jpg"/><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2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22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Master" Target="../slideMasters/slideMaster4.xml"/></Relationships>
</file>

<file path=ppt/slideLayouts/_rels/slideLayout22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jpg"/><Relationship Id="rId1" Type="http://schemas.openxmlformats.org/officeDocument/2006/relationships/slideMaster" Target="../slideMasters/slideMaster4.xml"/></Relationships>
</file>

<file path=ppt/slideLayouts/_rels/slideLayout22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6.jpg"/><Relationship Id="rId1" Type="http://schemas.openxmlformats.org/officeDocument/2006/relationships/slideMaster" Target="../slideMasters/slideMaster4.xml"/></Relationships>
</file>

<file path=ppt/slideLayouts/_rels/slideLayout22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3.jpg"/><Relationship Id="rId1" Type="http://schemas.openxmlformats.org/officeDocument/2006/relationships/slideMaster" Target="../slideMasters/slideMaster4.xml"/></Relationships>
</file>

<file path=ppt/slideLayouts/_rels/slideLayout22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7.jpg"/><Relationship Id="rId1" Type="http://schemas.openxmlformats.org/officeDocument/2006/relationships/slideMaster" Target="../slideMasters/slideMaster4.xml"/></Relationships>
</file>

<file path=ppt/slideLayouts/_rels/slideLayout22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4.xml"/><Relationship Id="rId5" Type="http://schemas.openxmlformats.org/officeDocument/2006/relationships/image" Target="../media/image18.png"/><Relationship Id="rId4" Type="http://schemas.openxmlformats.org/officeDocument/2006/relationships/image" Target="../media/image17.png"/></Relationships>
</file>

<file path=ppt/slideLayouts/_rels/slideLayout22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4.xml"/><Relationship Id="rId5" Type="http://schemas.openxmlformats.org/officeDocument/2006/relationships/image" Target="../media/image18.png"/><Relationship Id="rId4" Type="http://schemas.openxmlformats.org/officeDocument/2006/relationships/image" Target="../media/image17.png"/></Relationships>
</file>

<file path=ppt/slideLayouts/_rels/slideLayout22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5.png"/><Relationship Id="rId1" Type="http://schemas.openxmlformats.org/officeDocument/2006/relationships/slideMaster" Target="../slideMasters/slideMaster4.xml"/><Relationship Id="rId4" Type="http://schemas.openxmlformats.org/officeDocument/2006/relationships/image" Target="../media/image20.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2.jpg"/><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Master" Target="../slideMasters/slideMaster4.xml"/></Relationships>
</file>

<file path=ppt/slideLayouts/_rels/slideLayout23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Master" Target="../slideMasters/slideMaster4.xml"/></Relationships>
</file>

<file path=ppt/slideLayouts/_rels/slideLayout23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23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23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23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23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23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1.png"/><Relationship Id="rId1" Type="http://schemas.openxmlformats.org/officeDocument/2006/relationships/slideMaster" Target="../slideMasters/slideMaster4.xml"/></Relationships>
</file>

<file path=ppt/slideLayouts/_rels/slideLayout23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1.png"/><Relationship Id="rId1" Type="http://schemas.openxmlformats.org/officeDocument/2006/relationships/slideMaster" Target="../slideMasters/slideMaster4.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3.jpg"/><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4.xml"/></Relationships>
</file>

<file path=ppt/slideLayouts/_rels/slideLayout24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24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24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24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24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1.png"/><Relationship Id="rId1" Type="http://schemas.openxmlformats.org/officeDocument/2006/relationships/slideMaster" Target="../slideMasters/slideMaster4.xml"/></Relationships>
</file>

<file path=ppt/slideLayouts/_rels/slideLayout24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1.png"/><Relationship Id="rId1" Type="http://schemas.openxmlformats.org/officeDocument/2006/relationships/slideMaster" Target="../slideMasters/slideMaster4.xml"/></Relationships>
</file>

<file path=ppt/slideLayouts/_rels/slideLayout24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jpg"/><Relationship Id="rId1" Type="http://schemas.openxmlformats.org/officeDocument/2006/relationships/slideMaster" Target="../slideMasters/slideMaster2.xml"/></Relationships>
</file>

<file path=ppt/slideLayouts/_rels/slideLayout25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4.xml"/></Relationships>
</file>

<file path=ppt/slideLayouts/_rels/slideLayout25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4.xml"/></Relationships>
</file>

<file path=ppt/slideLayouts/_rels/slideLayout25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4.xml"/></Relationships>
</file>

<file path=ppt/slideLayouts/_rels/slideLayout25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4.xml"/></Relationships>
</file>

<file path=ppt/slideLayouts/_rels/slideLayout25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4.xml"/></Relationships>
</file>

<file path=ppt/slideLayouts/_rels/slideLayout25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25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25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25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25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2.xml"/><Relationship Id="rId5" Type="http://schemas.openxmlformats.org/officeDocument/2006/relationships/image" Target="../media/image18.png"/><Relationship Id="rId4" Type="http://schemas.openxmlformats.org/officeDocument/2006/relationships/image" Target="../media/image17.png"/></Relationships>
</file>

<file path=ppt/slideLayouts/_rels/slideLayout26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5.png"/><Relationship Id="rId1" Type="http://schemas.openxmlformats.org/officeDocument/2006/relationships/slideMaster" Target="../slideMasters/slideMaster4.xml"/><Relationship Id="rId5" Type="http://schemas.openxmlformats.org/officeDocument/2006/relationships/image" Target="../media/image32.png"/><Relationship Id="rId4" Type="http://schemas.openxmlformats.org/officeDocument/2006/relationships/image" Target="../media/image31.png"/></Relationships>
</file>

<file path=ppt/slideLayouts/_rels/slideLayout26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1.png"/><Relationship Id="rId1" Type="http://schemas.openxmlformats.org/officeDocument/2006/relationships/slideMaster" Target="../slideMasters/slideMaster4.xml"/></Relationships>
</file>

<file path=ppt/slideLayouts/_rels/slideLayout26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4.xml"/></Relationships>
</file>

<file path=ppt/slideLayouts/_rels/slideLayout26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4.xml"/></Relationships>
</file>

<file path=ppt/slideLayouts/_rels/slideLayout264.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Master" Target="../slideMasters/slideMaster4.xml"/></Relationships>
</file>

<file path=ppt/slideLayouts/_rels/slideLayout26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26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267.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image" Target="../media/image51.png"/><Relationship Id="rId18" Type="http://schemas.openxmlformats.org/officeDocument/2006/relationships/image" Target="../media/image56.png"/><Relationship Id="rId3" Type="http://schemas.openxmlformats.org/officeDocument/2006/relationships/image" Target="../media/image41.png"/><Relationship Id="rId7" Type="http://schemas.openxmlformats.org/officeDocument/2006/relationships/image" Target="../media/image45.png"/><Relationship Id="rId12" Type="http://schemas.openxmlformats.org/officeDocument/2006/relationships/image" Target="../media/image50.png"/><Relationship Id="rId17" Type="http://schemas.openxmlformats.org/officeDocument/2006/relationships/image" Target="../media/image55.png"/><Relationship Id="rId2" Type="http://schemas.openxmlformats.org/officeDocument/2006/relationships/image" Target="../media/image21.png"/><Relationship Id="rId16" Type="http://schemas.openxmlformats.org/officeDocument/2006/relationships/image" Target="../media/image54.png"/><Relationship Id="rId1" Type="http://schemas.openxmlformats.org/officeDocument/2006/relationships/slideMaster" Target="../slideMasters/slideMaster4.xml"/><Relationship Id="rId6" Type="http://schemas.openxmlformats.org/officeDocument/2006/relationships/image" Target="../media/image44.png"/><Relationship Id="rId11" Type="http://schemas.openxmlformats.org/officeDocument/2006/relationships/image" Target="../media/image49.png"/><Relationship Id="rId5" Type="http://schemas.openxmlformats.org/officeDocument/2006/relationships/image" Target="../media/image43.png"/><Relationship Id="rId15" Type="http://schemas.openxmlformats.org/officeDocument/2006/relationships/image" Target="../media/image53.png"/><Relationship Id="rId10" Type="http://schemas.openxmlformats.org/officeDocument/2006/relationships/image" Target="../media/image48.png"/><Relationship Id="rId19" Type="http://schemas.openxmlformats.org/officeDocument/2006/relationships/image" Target="../media/image57.png"/><Relationship Id="rId4" Type="http://schemas.openxmlformats.org/officeDocument/2006/relationships/image" Target="../media/image42.png"/><Relationship Id="rId9" Type="http://schemas.openxmlformats.org/officeDocument/2006/relationships/image" Target="../media/image47.png"/><Relationship Id="rId14" Type="http://schemas.openxmlformats.org/officeDocument/2006/relationships/image" Target="../media/image52.png"/></Relationships>
</file>

<file path=ppt/slideLayouts/_rels/slideLayout26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21.png"/><Relationship Id="rId1" Type="http://schemas.openxmlformats.org/officeDocument/2006/relationships/slideMaster" Target="../slideMasters/slideMaster4.xml"/></Relationships>
</file>

<file path=ppt/slideLayouts/_rels/slideLayout26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2.xml"/><Relationship Id="rId5" Type="http://schemas.openxmlformats.org/officeDocument/2006/relationships/image" Target="../media/image18.png"/><Relationship Id="rId4" Type="http://schemas.openxmlformats.org/officeDocument/2006/relationships/image" Target="../media/image17.png"/></Relationships>
</file>

<file path=ppt/slideLayouts/_rels/slideLayout27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21.png"/><Relationship Id="rId1" Type="http://schemas.openxmlformats.org/officeDocument/2006/relationships/slideMaster" Target="../slideMasters/slideMaster4.xml"/><Relationship Id="rId4" Type="http://schemas.openxmlformats.org/officeDocument/2006/relationships/image" Target="../media/image61.png"/></Relationships>
</file>

<file path=ppt/slideLayouts/_rels/slideLayout27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Master" Target="../slideMasters/slideMaster4.xml"/></Relationships>
</file>

<file path=ppt/slideLayouts/_rels/slideLayout27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Master" Target="../slideMasters/slideMaster4.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21.png"/><Relationship Id="rId1" Type="http://schemas.openxmlformats.org/officeDocument/2006/relationships/slideMaster" Target="../slideMasters/slideMaster4.xml"/></Relationships>
</file>

<file path=ppt/slideLayouts/_rels/slideLayout27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21.png"/><Relationship Id="rId1" Type="http://schemas.openxmlformats.org/officeDocument/2006/relationships/slideMaster" Target="../slideMasters/slideMaster4.xml"/><Relationship Id="rId4" Type="http://schemas.openxmlformats.org/officeDocument/2006/relationships/image" Target="../media/image67.png"/></Relationships>
</file>

<file path=ppt/slideLayouts/_rels/slideLayout27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26.png"/><Relationship Id="rId1" Type="http://schemas.openxmlformats.org/officeDocument/2006/relationships/slideMaster" Target="../slideMasters/slideMaster4.xml"/></Relationships>
</file>

<file path=ppt/slideLayouts/_rels/slideLayout27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68.png"/><Relationship Id="rId1" Type="http://schemas.openxmlformats.org/officeDocument/2006/relationships/slideMaster" Target="../slideMasters/slideMaster4.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5.png"/><Relationship Id="rId1" Type="http://schemas.openxmlformats.org/officeDocument/2006/relationships/slideMaster" Target="../slideMasters/slideMaster2.xml"/><Relationship Id="rId4" Type="http://schemas.openxmlformats.org/officeDocument/2006/relationships/image" Target="../media/image20.png"/></Relationships>
</file>

<file path=ppt/slideLayouts/_rels/slideLayout28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28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28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28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4.xml"/></Relationships>
</file>

<file path=ppt/slideLayouts/_rels/slideLayout28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4.xml"/></Relationships>
</file>

<file path=ppt/slideLayouts/_rels/slideLayout28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4.xml"/></Relationships>
</file>

<file path=ppt/slideLayouts/_rels/slideLayout28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4.xml"/></Relationships>
</file>

<file path=ppt/slideLayouts/_rels/slideLayout28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4.xml"/></Relationships>
</file>

<file path=ppt/slideLayouts/_rels/slideLayout28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4.xml"/></Relationships>
</file>

<file path=ppt/slideLayouts/_rels/slideLayout28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29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21.png"/><Relationship Id="rId1" Type="http://schemas.openxmlformats.org/officeDocument/2006/relationships/slideMaster" Target="../slideMasters/slideMaster4.xml"/></Relationships>
</file>

<file path=ppt/slideLayouts/_rels/slideLayout29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21.png"/><Relationship Id="rId1" Type="http://schemas.openxmlformats.org/officeDocument/2006/relationships/slideMaster" Target="../slideMasters/slideMaster4.xml"/></Relationships>
</file>

<file path=ppt/slideLayouts/_rels/slideLayout29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4.xml"/></Relationships>
</file>

<file path=ppt/slideLayouts/_rels/slideLayout29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4.xml"/></Relationships>
</file>

<file path=ppt/slideLayouts/_rels/slideLayout29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4.xml"/></Relationships>
</file>

<file path=ppt/slideLayouts/_rels/slideLayout29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4.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30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4.xml"/></Relationships>
</file>

<file path=ppt/slideLayouts/_rels/slideLayout30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302.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Master" Target="../slideMasters/slideMaster4.xml"/></Relationships>
</file>

<file path=ppt/slideLayouts/_rels/slideLayout30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30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4.xml"/></Relationships>
</file>

<file path=ppt/slideLayouts/_rels/slideLayout30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4.xml"/></Relationships>
</file>

<file path=ppt/slideLayouts/_rels/slideLayout306.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4.xml"/></Relationships>
</file>

<file path=ppt/slideLayouts/_rels/slideLayout30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21.png"/><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1.png"/><Relationship Id="rId1" Type="http://schemas.openxmlformats.org/officeDocument/2006/relationships/slideMaster" Target="../slideMasters/slideMaster2.xml"/><Relationship Id="rId4" Type="http://schemas.openxmlformats.org/officeDocument/2006/relationships/image" Target="../media/image28.pn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1.png"/><Relationship Id="rId1" Type="http://schemas.openxmlformats.org/officeDocument/2006/relationships/slideMaster" Target="../slideMasters/slideMaster2.xml"/><Relationship Id="rId4" Type="http://schemas.openxmlformats.org/officeDocument/2006/relationships/image" Target="../media/image28.pn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5.png"/><Relationship Id="rId1" Type="http://schemas.openxmlformats.org/officeDocument/2006/relationships/slideMaster" Target="../slideMasters/slideMaster2.xml"/><Relationship Id="rId5" Type="http://schemas.openxmlformats.org/officeDocument/2006/relationships/image" Target="../media/image32.png"/><Relationship Id="rId4" Type="http://schemas.openxmlformats.org/officeDocument/2006/relationships/image" Target="../media/image31.png"/></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1.png"/><Relationship Id="rId1" Type="http://schemas.openxmlformats.org/officeDocument/2006/relationships/slideMaster" Target="../slideMasters/slideMaster2.xml"/><Relationship Id="rId5" Type="http://schemas.openxmlformats.org/officeDocument/2006/relationships/image" Target="../media/image36.png"/><Relationship Id="rId4" Type="http://schemas.openxmlformats.org/officeDocument/2006/relationships/image" Target="../media/image35.png"/></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g"/><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5.png"/><Relationship Id="rId1" Type="http://schemas.openxmlformats.org/officeDocument/2006/relationships/slideMaster" Target="../slideMasters/slideMaster2.xml"/><Relationship Id="rId4" Type="http://schemas.openxmlformats.org/officeDocument/2006/relationships/image" Target="../media/image40.png"/></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image" Target="../media/image51.png"/><Relationship Id="rId18" Type="http://schemas.openxmlformats.org/officeDocument/2006/relationships/image" Target="../media/image56.png"/><Relationship Id="rId3" Type="http://schemas.openxmlformats.org/officeDocument/2006/relationships/image" Target="../media/image41.png"/><Relationship Id="rId7" Type="http://schemas.openxmlformats.org/officeDocument/2006/relationships/image" Target="../media/image45.png"/><Relationship Id="rId12" Type="http://schemas.openxmlformats.org/officeDocument/2006/relationships/image" Target="../media/image50.png"/><Relationship Id="rId17" Type="http://schemas.openxmlformats.org/officeDocument/2006/relationships/image" Target="../media/image55.png"/><Relationship Id="rId2" Type="http://schemas.openxmlformats.org/officeDocument/2006/relationships/image" Target="../media/image21.png"/><Relationship Id="rId16" Type="http://schemas.openxmlformats.org/officeDocument/2006/relationships/image" Target="../media/image54.png"/><Relationship Id="rId1" Type="http://schemas.openxmlformats.org/officeDocument/2006/relationships/slideMaster" Target="../slideMasters/slideMaster2.xml"/><Relationship Id="rId6" Type="http://schemas.openxmlformats.org/officeDocument/2006/relationships/image" Target="../media/image44.png"/><Relationship Id="rId11" Type="http://schemas.openxmlformats.org/officeDocument/2006/relationships/image" Target="../media/image49.png"/><Relationship Id="rId5" Type="http://schemas.openxmlformats.org/officeDocument/2006/relationships/image" Target="../media/image43.png"/><Relationship Id="rId15" Type="http://schemas.openxmlformats.org/officeDocument/2006/relationships/image" Target="../media/image53.png"/><Relationship Id="rId10" Type="http://schemas.openxmlformats.org/officeDocument/2006/relationships/image" Target="../media/image48.png"/><Relationship Id="rId19" Type="http://schemas.openxmlformats.org/officeDocument/2006/relationships/image" Target="../media/image57.png"/><Relationship Id="rId4" Type="http://schemas.openxmlformats.org/officeDocument/2006/relationships/image" Target="../media/image42.png"/><Relationship Id="rId9" Type="http://schemas.openxmlformats.org/officeDocument/2006/relationships/image" Target="../media/image47.png"/><Relationship Id="rId14" Type="http://schemas.openxmlformats.org/officeDocument/2006/relationships/image" Target="../media/image52.png"/></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21.png"/><Relationship Id="rId1" Type="http://schemas.openxmlformats.org/officeDocument/2006/relationships/slideMaster" Target="../slideMasters/slideMaster2.xml"/><Relationship Id="rId4" Type="http://schemas.openxmlformats.org/officeDocument/2006/relationships/image" Target="../media/image60.jpg"/></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21.png"/><Relationship Id="rId1" Type="http://schemas.openxmlformats.org/officeDocument/2006/relationships/slideMaster" Target="../slideMasters/slideMaster2.xml"/><Relationship Id="rId4" Type="http://schemas.openxmlformats.org/officeDocument/2006/relationships/image" Target="../media/image61.png"/></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21.png"/><Relationship Id="rId1" Type="http://schemas.openxmlformats.org/officeDocument/2006/relationships/slideMaster" Target="../slideMasters/slideMaster2.xml"/><Relationship Id="rId4" Type="http://schemas.openxmlformats.org/officeDocument/2006/relationships/image" Target="../media/image67.png"/></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26.png"/><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68.png"/><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matchingName="72_Custom Layout">
  <p:cSld name="72_Custom Layout">
    <p:bg>
      <p:bgPr>
        <a:solidFill>
          <a:schemeClr val="lt1"/>
        </a:solidFill>
        <a:effectLst/>
      </p:bgPr>
    </p:bg>
    <p:spTree>
      <p:nvGrpSpPr>
        <p:cNvPr id="1" name="Shape 1500"/>
        <p:cNvGrpSpPr/>
        <p:nvPr/>
      </p:nvGrpSpPr>
      <p:grpSpPr>
        <a:xfrm>
          <a:off x="0" y="0"/>
          <a:ext cx="0" cy="0"/>
          <a:chOff x="0" y="0"/>
          <a:chExt cx="0" cy="0"/>
        </a:xfrm>
      </p:grpSpPr>
      <p:sp>
        <p:nvSpPr>
          <p:cNvPr id="1501" name="Google Shape;1501;p102"/>
          <p:cNvSpPr txBox="1">
            <a:spLocks noGrp="1"/>
          </p:cNvSpPr>
          <p:nvPr>
            <p:ph type="title"/>
          </p:nvPr>
        </p:nvSpPr>
        <p:spPr>
          <a:xfrm>
            <a:off x="309269" y="314400"/>
            <a:ext cx="8508600" cy="4488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502" name="Google Shape;1502;p102"/>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matchingName="70_Custom Layout">
  <p:cSld name="70_Custom Layout">
    <p:bg>
      <p:bgPr>
        <a:blipFill>
          <a:blip r:embed="rId2">
            <a:alphaModFix/>
          </a:blip>
          <a:stretch>
            <a:fillRect/>
          </a:stretch>
        </a:blipFill>
        <a:effectLst/>
      </p:bgPr>
    </p:bg>
    <p:spTree>
      <p:nvGrpSpPr>
        <p:cNvPr id="1" name="Shape 1503"/>
        <p:cNvGrpSpPr/>
        <p:nvPr/>
      </p:nvGrpSpPr>
      <p:grpSpPr>
        <a:xfrm>
          <a:off x="0" y="0"/>
          <a:ext cx="0" cy="0"/>
          <a:chOff x="0" y="0"/>
          <a:chExt cx="0" cy="0"/>
        </a:xfrm>
      </p:grpSpPr>
      <p:sp>
        <p:nvSpPr>
          <p:cNvPr id="1504" name="Google Shape;1504;p103"/>
          <p:cNvSpPr/>
          <p:nvPr/>
        </p:nvSpPr>
        <p:spPr>
          <a:xfrm rot="5400000">
            <a:off x="5664849" y="1490119"/>
            <a:ext cx="3921900" cy="2499000"/>
          </a:xfrm>
          <a:prstGeom prst="round2SameRect">
            <a:avLst>
              <a:gd name="adj1" fmla="val 5928"/>
              <a:gd name="adj2" fmla="val 0"/>
            </a:avLst>
          </a:prstGeom>
          <a:solidFill>
            <a:srgbClr val="EDF0FF"/>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505" name="Google Shape;1505;p103"/>
          <p:cNvSpPr/>
          <p:nvPr/>
        </p:nvSpPr>
        <p:spPr>
          <a:xfrm>
            <a:off x="322164" y="778669"/>
            <a:ext cx="8541900" cy="3921900"/>
          </a:xfrm>
          <a:prstGeom prst="roundRect">
            <a:avLst>
              <a:gd name="adj" fmla="val 3553"/>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506" name="Google Shape;1506;p103"/>
          <p:cNvSpPr txBox="1">
            <a:spLocks noGrp="1"/>
          </p:cNvSpPr>
          <p:nvPr>
            <p:ph type="title"/>
          </p:nvPr>
        </p:nvSpPr>
        <p:spPr>
          <a:xfrm>
            <a:off x="309269" y="314400"/>
            <a:ext cx="8508600" cy="3570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507" name="Google Shape;1507;p103"/>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cxnSp>
        <p:nvCxnSpPr>
          <p:cNvPr id="1508" name="Google Shape;1508;p103"/>
          <p:cNvCxnSpPr/>
          <p:nvPr/>
        </p:nvCxnSpPr>
        <p:spPr>
          <a:xfrm>
            <a:off x="6605918" y="1291590"/>
            <a:ext cx="2054100" cy="0"/>
          </a:xfrm>
          <a:prstGeom prst="straightConnector1">
            <a:avLst/>
          </a:prstGeom>
          <a:noFill/>
          <a:ln w="4750" cap="flat" cmpd="sng">
            <a:solidFill>
              <a:srgbClr val="D1DCFF">
                <a:alpha val="89800"/>
              </a:srgbClr>
            </a:solidFill>
            <a:prstDash val="solid"/>
            <a:miter lim="800000"/>
            <a:headEnd type="none" w="sm" len="sm"/>
            <a:tailEnd type="none" w="sm" len="sm"/>
          </a:ln>
        </p:spPr>
      </p:cxnSp>
      <p:cxnSp>
        <p:nvCxnSpPr>
          <p:cNvPr id="1509" name="Google Shape;1509;p103"/>
          <p:cNvCxnSpPr/>
          <p:nvPr/>
        </p:nvCxnSpPr>
        <p:spPr>
          <a:xfrm>
            <a:off x="6605918" y="1705928"/>
            <a:ext cx="2054100" cy="0"/>
          </a:xfrm>
          <a:prstGeom prst="straightConnector1">
            <a:avLst/>
          </a:prstGeom>
          <a:noFill/>
          <a:ln w="4750" cap="flat" cmpd="sng">
            <a:solidFill>
              <a:srgbClr val="D1DCFF">
                <a:alpha val="89800"/>
              </a:srgbClr>
            </a:solidFill>
            <a:prstDash val="solid"/>
            <a:miter lim="800000"/>
            <a:headEnd type="none" w="sm" len="sm"/>
            <a:tailEnd type="none" w="sm" len="sm"/>
          </a:ln>
        </p:spPr>
      </p:cxnSp>
      <p:cxnSp>
        <p:nvCxnSpPr>
          <p:cNvPr id="1510" name="Google Shape;1510;p103"/>
          <p:cNvCxnSpPr/>
          <p:nvPr/>
        </p:nvCxnSpPr>
        <p:spPr>
          <a:xfrm>
            <a:off x="6605918" y="2117408"/>
            <a:ext cx="2054100" cy="0"/>
          </a:xfrm>
          <a:prstGeom prst="straightConnector1">
            <a:avLst/>
          </a:prstGeom>
          <a:noFill/>
          <a:ln w="4750" cap="flat" cmpd="sng">
            <a:solidFill>
              <a:srgbClr val="D1DCFF">
                <a:alpha val="89800"/>
              </a:srgbClr>
            </a:solidFill>
            <a:prstDash val="solid"/>
            <a:miter lim="800000"/>
            <a:headEnd type="none" w="sm" len="sm"/>
            <a:tailEnd type="none" w="sm" len="sm"/>
          </a:ln>
        </p:spPr>
      </p:cxnSp>
      <p:cxnSp>
        <p:nvCxnSpPr>
          <p:cNvPr id="1511" name="Google Shape;1511;p103"/>
          <p:cNvCxnSpPr/>
          <p:nvPr/>
        </p:nvCxnSpPr>
        <p:spPr>
          <a:xfrm>
            <a:off x="6605918" y="2528888"/>
            <a:ext cx="2054100" cy="0"/>
          </a:xfrm>
          <a:prstGeom prst="straightConnector1">
            <a:avLst/>
          </a:prstGeom>
          <a:noFill/>
          <a:ln w="4750" cap="flat" cmpd="sng">
            <a:solidFill>
              <a:srgbClr val="D1DCFF">
                <a:alpha val="89800"/>
              </a:srgbClr>
            </a:solidFill>
            <a:prstDash val="solid"/>
            <a:miter lim="800000"/>
            <a:headEnd type="none" w="sm" len="sm"/>
            <a:tailEnd type="none" w="sm" len="sm"/>
          </a:ln>
        </p:spPr>
      </p:cxnSp>
      <p:cxnSp>
        <p:nvCxnSpPr>
          <p:cNvPr id="1512" name="Google Shape;1512;p103"/>
          <p:cNvCxnSpPr/>
          <p:nvPr/>
        </p:nvCxnSpPr>
        <p:spPr>
          <a:xfrm>
            <a:off x="6605918" y="2940368"/>
            <a:ext cx="2054100" cy="0"/>
          </a:xfrm>
          <a:prstGeom prst="straightConnector1">
            <a:avLst/>
          </a:prstGeom>
          <a:noFill/>
          <a:ln w="4750" cap="flat" cmpd="sng">
            <a:solidFill>
              <a:srgbClr val="D1DCFF">
                <a:alpha val="89800"/>
              </a:srgbClr>
            </a:solidFill>
            <a:prstDash val="solid"/>
            <a:miter lim="800000"/>
            <a:headEnd type="none" w="sm" len="sm"/>
            <a:tailEnd type="none" w="sm" len="sm"/>
          </a:ln>
        </p:spPr>
      </p:cxnSp>
      <p:cxnSp>
        <p:nvCxnSpPr>
          <p:cNvPr id="1513" name="Google Shape;1513;p103"/>
          <p:cNvCxnSpPr/>
          <p:nvPr/>
        </p:nvCxnSpPr>
        <p:spPr>
          <a:xfrm>
            <a:off x="6605918" y="3354705"/>
            <a:ext cx="2054100" cy="0"/>
          </a:xfrm>
          <a:prstGeom prst="straightConnector1">
            <a:avLst/>
          </a:prstGeom>
          <a:noFill/>
          <a:ln w="4750" cap="flat" cmpd="sng">
            <a:solidFill>
              <a:srgbClr val="D1DCFF">
                <a:alpha val="89800"/>
              </a:srgbClr>
            </a:solidFill>
            <a:prstDash val="solid"/>
            <a:miter lim="800000"/>
            <a:headEnd type="none" w="sm" len="sm"/>
            <a:tailEnd type="none" w="sm" len="sm"/>
          </a:ln>
        </p:spPr>
      </p:cxnSp>
      <p:cxnSp>
        <p:nvCxnSpPr>
          <p:cNvPr id="1514" name="Google Shape;1514;p103"/>
          <p:cNvCxnSpPr/>
          <p:nvPr/>
        </p:nvCxnSpPr>
        <p:spPr>
          <a:xfrm>
            <a:off x="6605918" y="3763328"/>
            <a:ext cx="2054100" cy="0"/>
          </a:xfrm>
          <a:prstGeom prst="straightConnector1">
            <a:avLst/>
          </a:prstGeom>
          <a:noFill/>
          <a:ln w="4750" cap="flat" cmpd="sng">
            <a:solidFill>
              <a:srgbClr val="D1DCFF">
                <a:alpha val="89800"/>
              </a:srgbClr>
            </a:solidFill>
            <a:prstDash val="solid"/>
            <a:miter lim="800000"/>
            <a:headEnd type="none" w="sm" len="sm"/>
            <a:tailEnd type="none" w="sm" len="sm"/>
          </a:ln>
        </p:spPr>
      </p:cxnSp>
      <p:cxnSp>
        <p:nvCxnSpPr>
          <p:cNvPr id="1515" name="Google Shape;1515;p103"/>
          <p:cNvCxnSpPr/>
          <p:nvPr/>
        </p:nvCxnSpPr>
        <p:spPr>
          <a:xfrm>
            <a:off x="6605918" y="4174808"/>
            <a:ext cx="2054100" cy="0"/>
          </a:xfrm>
          <a:prstGeom prst="straightConnector1">
            <a:avLst/>
          </a:prstGeom>
          <a:noFill/>
          <a:ln w="4750" cap="flat" cmpd="sng">
            <a:solidFill>
              <a:srgbClr val="D1DCFF">
                <a:alpha val="89800"/>
              </a:srgbClr>
            </a:solidFill>
            <a:prstDash val="solid"/>
            <a:miter lim="800000"/>
            <a:headEnd type="none" w="sm" len="sm"/>
            <a:tailEnd type="none" w="sm" len="sm"/>
          </a:ln>
        </p:spPr>
      </p:cxnSp>
    </p:spTree>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matchingName="74_Custom Layout">
  <p:cSld name="74_Custom Layout">
    <p:bg>
      <p:bgPr>
        <a:blipFill>
          <a:blip r:embed="rId2">
            <a:alphaModFix/>
          </a:blip>
          <a:stretch>
            <a:fillRect/>
          </a:stretch>
        </a:blipFill>
        <a:effectLst/>
      </p:bgPr>
    </p:bg>
    <p:spTree>
      <p:nvGrpSpPr>
        <p:cNvPr id="1" name="Shape 1516"/>
        <p:cNvGrpSpPr/>
        <p:nvPr/>
      </p:nvGrpSpPr>
      <p:grpSpPr>
        <a:xfrm>
          <a:off x="0" y="0"/>
          <a:ext cx="0" cy="0"/>
          <a:chOff x="0" y="0"/>
          <a:chExt cx="0" cy="0"/>
        </a:xfrm>
      </p:grpSpPr>
      <p:sp>
        <p:nvSpPr>
          <p:cNvPr id="1517" name="Google Shape;1517;p104"/>
          <p:cNvSpPr/>
          <p:nvPr/>
        </p:nvSpPr>
        <p:spPr>
          <a:xfrm>
            <a:off x="260713" y="676128"/>
            <a:ext cx="3046500" cy="3595800"/>
          </a:xfrm>
          <a:prstGeom prst="roundRect">
            <a:avLst>
              <a:gd name="adj" fmla="val 2130"/>
            </a:avLst>
          </a:prstGeom>
          <a:gradFill>
            <a:gsLst>
              <a:gs pos="0">
                <a:srgbClr val="9AC2FC">
                  <a:alpha val="49803"/>
                </a:srgbClr>
              </a:gs>
              <a:gs pos="2730">
                <a:srgbClr val="9AC2FC">
                  <a:alpha val="49803"/>
                </a:srgbClr>
              </a:gs>
              <a:gs pos="100000">
                <a:srgbClr val="96C4FF"/>
              </a:gs>
            </a:gsLst>
            <a:lin ang="16200038"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518" name="Google Shape;1518;p104"/>
          <p:cNvSpPr/>
          <p:nvPr/>
        </p:nvSpPr>
        <p:spPr>
          <a:xfrm>
            <a:off x="3447803" y="676128"/>
            <a:ext cx="5401200" cy="3595800"/>
          </a:xfrm>
          <a:prstGeom prst="roundRect">
            <a:avLst>
              <a:gd name="adj" fmla="val 1667"/>
            </a:avLst>
          </a:prstGeom>
          <a:gradFill>
            <a:gsLst>
              <a:gs pos="0">
                <a:srgbClr val="FFFFFF">
                  <a:alpha val="94901"/>
                </a:srgbClr>
              </a:gs>
              <a:gs pos="23000">
                <a:srgbClr val="FFFFFF">
                  <a:alpha val="94901"/>
                </a:srgbClr>
              </a:gs>
              <a:gs pos="29000">
                <a:srgbClr val="FBFCFE">
                  <a:alpha val="96862"/>
                </a:srgbClr>
              </a:gs>
              <a:gs pos="61000">
                <a:srgbClr val="ECEEF9">
                  <a:alpha val="81960"/>
                </a:srgbClr>
              </a:gs>
              <a:gs pos="86000">
                <a:srgbClr val="E2E5F6">
                  <a:alpha val="72549"/>
                </a:srgbClr>
              </a:gs>
              <a:gs pos="100000">
                <a:srgbClr val="DFE2F5">
                  <a:alpha val="69803"/>
                </a:srgbClr>
              </a:gs>
            </a:gsLst>
            <a:lin ang="5400012" scaled="0"/>
          </a:gradFill>
          <a:ln w="5125" cap="flat" cmpd="sng">
            <a:solidFill>
              <a:srgbClr val="FFFFFF"/>
            </a:solidFill>
            <a:prstDash val="solid"/>
            <a:miter lim="8000"/>
            <a:headEnd type="none" w="sm" len="sm"/>
            <a:tailEnd type="none" w="sm" len="sm"/>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519" name="Google Shape;1519;p104"/>
          <p:cNvSpPr txBox="1">
            <a:spLocks noGrp="1"/>
          </p:cNvSpPr>
          <p:nvPr>
            <p:ph type="title"/>
          </p:nvPr>
        </p:nvSpPr>
        <p:spPr>
          <a:xfrm>
            <a:off x="3953747" y="1880006"/>
            <a:ext cx="4767000" cy="8250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520" name="Google Shape;1520;p104"/>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1521" name="Google Shape;1521;p104"/>
          <p:cNvSpPr txBox="1"/>
          <p:nvPr/>
        </p:nvSpPr>
        <p:spPr>
          <a:xfrm>
            <a:off x="3953026" y="1067392"/>
            <a:ext cx="1566000" cy="423300"/>
          </a:xfrm>
          <a:prstGeom prst="rect">
            <a:avLst/>
          </a:prstGeom>
          <a:solidFill>
            <a:schemeClr val="lt2"/>
          </a:solidFill>
          <a:ln>
            <a:noFill/>
          </a:ln>
        </p:spPr>
        <p:txBody>
          <a:bodyPr spcFirstLastPara="1" wrap="square" lIns="0" tIns="0" rIns="0" bIns="0" anchor="ctr" anchorCtr="0">
            <a:noAutofit/>
          </a:bodyPr>
          <a:lstStyle/>
          <a:p>
            <a:pPr marL="0" marR="0" lvl="0" indent="0" algn="ctr" rtl="0">
              <a:spcBef>
                <a:spcPts val="0"/>
              </a:spcBef>
              <a:spcAft>
                <a:spcPts val="0"/>
              </a:spcAft>
              <a:buNone/>
            </a:pPr>
            <a:r>
              <a:rPr lang="en" sz="1000" b="1">
                <a:solidFill>
                  <a:schemeClr val="dk1"/>
                </a:solidFill>
                <a:latin typeface="Poppins"/>
                <a:ea typeface="Poppins"/>
                <a:cs typeface="Poppins"/>
                <a:sym typeface="Poppins"/>
              </a:rPr>
              <a:t>PARTNER LOGO HERE</a:t>
            </a:r>
            <a:endParaRPr sz="1000" b="1">
              <a:solidFill>
                <a:schemeClr val="dk1"/>
              </a:solidFill>
              <a:latin typeface="Poppins"/>
              <a:ea typeface="Poppins"/>
              <a:cs typeface="Poppins"/>
              <a:sym typeface="Poppins"/>
            </a:endParaRPr>
          </a:p>
        </p:txBody>
      </p:sp>
      <p:sp>
        <p:nvSpPr>
          <p:cNvPr id="1522" name="Google Shape;1522;p104"/>
          <p:cNvSpPr/>
          <p:nvPr/>
        </p:nvSpPr>
        <p:spPr>
          <a:xfrm>
            <a:off x="1545825" y="4035623"/>
            <a:ext cx="473700" cy="473700"/>
          </a:xfrm>
          <a:prstGeom prst="ellipse">
            <a:avLst/>
          </a:prstGeom>
          <a:solidFill>
            <a:srgbClr val="1E50D5"/>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523" name="Google Shape;1523;p104"/>
          <p:cNvSpPr/>
          <p:nvPr/>
        </p:nvSpPr>
        <p:spPr>
          <a:xfrm>
            <a:off x="1692623" y="4196981"/>
            <a:ext cx="178023" cy="144410"/>
          </a:xfrm>
          <a:custGeom>
            <a:avLst/>
            <a:gdLst/>
            <a:ahLst/>
            <a:cxnLst/>
            <a:rect l="l" t="t" r="r" b="b"/>
            <a:pathLst>
              <a:path w="474727" h="385094" extrusionOk="0">
                <a:moveTo>
                  <a:pt x="209101" y="385094"/>
                </a:moveTo>
                <a:lnTo>
                  <a:pt x="26688" y="385094"/>
                </a:lnTo>
                <a:cubicBezTo>
                  <a:pt x="8812" y="327437"/>
                  <a:pt x="0" y="267514"/>
                  <a:pt x="0" y="205073"/>
                </a:cubicBezTo>
                <a:cubicBezTo>
                  <a:pt x="0" y="142632"/>
                  <a:pt x="16491" y="92906"/>
                  <a:pt x="49474" y="55769"/>
                </a:cubicBezTo>
                <a:cubicBezTo>
                  <a:pt x="82457" y="18632"/>
                  <a:pt x="131428" y="0"/>
                  <a:pt x="196513" y="0"/>
                </a:cubicBezTo>
                <a:lnTo>
                  <a:pt x="196513" y="87996"/>
                </a:lnTo>
                <a:cubicBezTo>
                  <a:pt x="144143" y="87996"/>
                  <a:pt x="117958" y="119972"/>
                  <a:pt x="117958" y="183924"/>
                </a:cubicBezTo>
                <a:lnTo>
                  <a:pt x="117958" y="213759"/>
                </a:lnTo>
                <a:lnTo>
                  <a:pt x="209101" y="213759"/>
                </a:lnTo>
                <a:lnTo>
                  <a:pt x="209101" y="385094"/>
                </a:lnTo>
                <a:close/>
                <a:moveTo>
                  <a:pt x="474727" y="385094"/>
                </a:moveTo>
                <a:lnTo>
                  <a:pt x="292314" y="385094"/>
                </a:lnTo>
                <a:cubicBezTo>
                  <a:pt x="274438" y="327437"/>
                  <a:pt x="265626" y="267514"/>
                  <a:pt x="265626" y="205073"/>
                </a:cubicBezTo>
                <a:cubicBezTo>
                  <a:pt x="265626" y="142632"/>
                  <a:pt x="282117" y="92906"/>
                  <a:pt x="315100" y="55769"/>
                </a:cubicBezTo>
                <a:cubicBezTo>
                  <a:pt x="348083" y="18632"/>
                  <a:pt x="397054" y="0"/>
                  <a:pt x="462138" y="0"/>
                </a:cubicBezTo>
                <a:lnTo>
                  <a:pt x="462138" y="87996"/>
                </a:lnTo>
                <a:cubicBezTo>
                  <a:pt x="409768" y="87996"/>
                  <a:pt x="383583" y="119972"/>
                  <a:pt x="383583" y="183924"/>
                </a:cubicBezTo>
                <a:lnTo>
                  <a:pt x="383583" y="213759"/>
                </a:lnTo>
                <a:lnTo>
                  <a:pt x="474727" y="213759"/>
                </a:lnTo>
                <a:lnTo>
                  <a:pt x="474727" y="385094"/>
                </a:lnTo>
                <a:close/>
              </a:path>
            </a:pathLst>
          </a:custGeom>
          <a:solidFill>
            <a:srgbClr val="FFFFFF"/>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524" name="Google Shape;1524;p104"/>
          <p:cNvSpPr>
            <a:spLocks noGrp="1"/>
          </p:cNvSpPr>
          <p:nvPr>
            <p:ph type="pic" idx="2"/>
          </p:nvPr>
        </p:nvSpPr>
        <p:spPr>
          <a:xfrm>
            <a:off x="1396124" y="302419"/>
            <a:ext cx="765900" cy="765600"/>
          </a:xfrm>
          <a:prstGeom prst="ellipse">
            <a:avLst/>
          </a:prstGeom>
          <a:noFill/>
          <a:ln>
            <a:noFill/>
          </a:ln>
        </p:spPr>
      </p:sp>
      <p:sp>
        <p:nvSpPr>
          <p:cNvPr id="1525" name="Google Shape;1525;p104"/>
          <p:cNvSpPr txBox="1">
            <a:spLocks noGrp="1"/>
          </p:cNvSpPr>
          <p:nvPr>
            <p:ph type="body" idx="1"/>
          </p:nvPr>
        </p:nvSpPr>
        <p:spPr>
          <a:xfrm>
            <a:off x="3931185" y="2937019"/>
            <a:ext cx="4789500" cy="1243500"/>
          </a:xfrm>
          <a:prstGeom prst="rect">
            <a:avLst/>
          </a:prstGeom>
          <a:noFill/>
          <a:ln>
            <a:noFill/>
          </a:ln>
        </p:spPr>
        <p:txBody>
          <a:bodyPr spcFirstLastPara="1" wrap="square" lIns="0" tIns="0" rIns="0" bIns="0" anchor="t" anchorCtr="0">
            <a:noAutofit/>
          </a:bodyPr>
          <a:lstStyle>
            <a:lvl1pPr marL="457200" lvl="0" indent="-285750" algn="l">
              <a:lnSpc>
                <a:spcPct val="131000"/>
              </a:lnSpc>
              <a:spcBef>
                <a:spcPts val="1300"/>
              </a:spcBef>
              <a:spcAft>
                <a:spcPts val="0"/>
              </a:spcAft>
              <a:buClr>
                <a:srgbClr val="DA0325"/>
              </a:buClr>
              <a:buSzPts val="900"/>
              <a:buChar char="●"/>
              <a:defRPr sz="1000"/>
            </a:lvl1pPr>
            <a:lvl2pPr marL="914400" lvl="1" indent="-279400" algn="l">
              <a:lnSpc>
                <a:spcPct val="131000"/>
              </a:lnSpc>
              <a:spcBef>
                <a:spcPts val="1300"/>
              </a:spcBef>
              <a:spcAft>
                <a:spcPts val="0"/>
              </a:spcAft>
              <a:buClr>
                <a:srgbClr val="DA0325"/>
              </a:buClr>
              <a:buSzPts val="800"/>
              <a:buChar char="●"/>
              <a:defRPr/>
            </a:lvl2pPr>
            <a:lvl3pPr marL="1371600" lvl="2" indent="-273050" algn="l">
              <a:lnSpc>
                <a:spcPct val="131000"/>
              </a:lnSpc>
              <a:spcBef>
                <a:spcPts val="1300"/>
              </a:spcBef>
              <a:spcAft>
                <a:spcPts val="0"/>
              </a:spcAft>
              <a:buClr>
                <a:srgbClr val="DA0325"/>
              </a:buClr>
              <a:buSzPts val="700"/>
              <a:buChar char="●"/>
              <a:defRPr/>
            </a:lvl3pPr>
            <a:lvl4pPr marL="1828800" lvl="3" indent="-260350" algn="l">
              <a:lnSpc>
                <a:spcPct val="131000"/>
              </a:lnSpc>
              <a:spcBef>
                <a:spcPts val="1300"/>
              </a:spcBef>
              <a:spcAft>
                <a:spcPts val="0"/>
              </a:spcAft>
              <a:buClr>
                <a:srgbClr val="DA0325"/>
              </a:buClr>
              <a:buSzPts val="500"/>
              <a:buChar char="●"/>
              <a:defRPr/>
            </a:lvl4pPr>
            <a:lvl5pPr marL="2286000" lvl="4" indent="-254000" algn="l">
              <a:lnSpc>
                <a:spcPct val="95000"/>
              </a:lnSpc>
              <a:spcBef>
                <a:spcPts val="1300"/>
              </a:spcBef>
              <a:spcAft>
                <a:spcPts val="0"/>
              </a:spcAft>
              <a:buClr>
                <a:srgbClr val="DA0325"/>
              </a:buClr>
              <a:buSzPts val="400"/>
              <a:buChar char="●"/>
              <a:defRPr/>
            </a:lvl5pPr>
            <a:lvl6pPr marL="2743200" lvl="5" indent="-273050" algn="l">
              <a:lnSpc>
                <a:spcPct val="90000"/>
              </a:lnSpc>
              <a:spcBef>
                <a:spcPts val="400"/>
              </a:spcBef>
              <a:spcAft>
                <a:spcPts val="0"/>
              </a:spcAft>
              <a:buClr>
                <a:schemeClr val="dk1"/>
              </a:buClr>
              <a:buSzPts val="700"/>
              <a:buChar char="•"/>
              <a:defRPr/>
            </a:lvl6pPr>
            <a:lvl7pPr marL="3200400" lvl="6" indent="-273050" algn="l">
              <a:lnSpc>
                <a:spcPct val="90000"/>
              </a:lnSpc>
              <a:spcBef>
                <a:spcPts val="400"/>
              </a:spcBef>
              <a:spcAft>
                <a:spcPts val="0"/>
              </a:spcAft>
              <a:buClr>
                <a:schemeClr val="dk1"/>
              </a:buClr>
              <a:buSzPts val="700"/>
              <a:buChar char="•"/>
              <a:defRPr/>
            </a:lvl7pPr>
            <a:lvl8pPr marL="3657600" lvl="7" indent="-273050" algn="l">
              <a:lnSpc>
                <a:spcPct val="90000"/>
              </a:lnSpc>
              <a:spcBef>
                <a:spcPts val="400"/>
              </a:spcBef>
              <a:spcAft>
                <a:spcPts val="0"/>
              </a:spcAft>
              <a:buClr>
                <a:schemeClr val="dk1"/>
              </a:buClr>
              <a:buSzPts val="700"/>
              <a:buChar char="•"/>
              <a:defRPr/>
            </a:lvl8pPr>
            <a:lvl9pPr marL="4114800" lvl="8" indent="-273050" algn="l">
              <a:lnSpc>
                <a:spcPct val="90000"/>
              </a:lnSpc>
              <a:spcBef>
                <a:spcPts val="400"/>
              </a:spcBef>
              <a:spcAft>
                <a:spcPts val="0"/>
              </a:spcAft>
              <a:buClr>
                <a:schemeClr val="dk1"/>
              </a:buClr>
              <a:buSzPts val="700"/>
              <a:buChar char="•"/>
              <a:defRPr/>
            </a:lvl9pPr>
          </a:lstStyle>
          <a:p>
            <a:endParaRPr/>
          </a:p>
        </p:txBody>
      </p:sp>
      <p:sp>
        <p:nvSpPr>
          <p:cNvPr id="1526" name="Google Shape;1526;p104"/>
          <p:cNvSpPr txBox="1"/>
          <p:nvPr/>
        </p:nvSpPr>
        <p:spPr>
          <a:xfrm>
            <a:off x="514962" y="3202911"/>
            <a:ext cx="2547900" cy="318600"/>
          </a:xfrm>
          <a:prstGeom prst="rect">
            <a:avLst/>
          </a:prstGeom>
          <a:noFill/>
          <a:ln>
            <a:noFill/>
          </a:ln>
        </p:spPr>
        <p:txBody>
          <a:bodyPr spcFirstLastPara="1" wrap="square" lIns="0" tIns="0" rIns="0" bIns="0" anchor="t" anchorCtr="0">
            <a:noAutofit/>
          </a:bodyPr>
          <a:lstStyle/>
          <a:p>
            <a:pPr marL="101600" marR="0" lvl="0" indent="-101600" algn="ctr" rtl="0">
              <a:lnSpc>
                <a:spcPct val="107000"/>
              </a:lnSpc>
              <a:spcBef>
                <a:spcPts val="0"/>
              </a:spcBef>
              <a:spcAft>
                <a:spcPts val="0"/>
              </a:spcAft>
              <a:buNone/>
            </a:pPr>
            <a:r>
              <a:rPr lang="en" sz="900">
                <a:solidFill>
                  <a:srgbClr val="1E50D5"/>
                </a:solidFill>
                <a:latin typeface="Poppins Medium"/>
                <a:ea typeface="Poppins Medium"/>
                <a:cs typeface="Poppins Medium"/>
                <a:sym typeface="Poppins Medium"/>
              </a:rPr>
              <a:t>NICOLE SNOW</a:t>
            </a:r>
            <a:endParaRPr sz="500"/>
          </a:p>
          <a:p>
            <a:pPr marL="101600" marR="0" lvl="0" indent="-101600" algn="ctr" rtl="0">
              <a:lnSpc>
                <a:spcPct val="107000"/>
              </a:lnSpc>
              <a:spcBef>
                <a:spcPts val="0"/>
              </a:spcBef>
              <a:spcAft>
                <a:spcPts val="0"/>
              </a:spcAft>
              <a:buNone/>
            </a:pPr>
            <a:r>
              <a:rPr lang="en" sz="900">
                <a:solidFill>
                  <a:srgbClr val="1E50D5"/>
                </a:solidFill>
                <a:latin typeface="Poppins Medium"/>
                <a:ea typeface="Poppins Medium"/>
                <a:cs typeface="Poppins Medium"/>
                <a:sym typeface="Poppins Medium"/>
              </a:rPr>
              <a:t>SMALL BUSINESS OWNER</a:t>
            </a:r>
            <a:endParaRPr sz="500"/>
          </a:p>
        </p:txBody>
      </p:sp>
      <p:sp>
        <p:nvSpPr>
          <p:cNvPr id="1527" name="Google Shape;1527;p104"/>
          <p:cNvSpPr>
            <a:spLocks noGrp="1"/>
          </p:cNvSpPr>
          <p:nvPr>
            <p:ph type="pic" idx="3"/>
          </p:nvPr>
        </p:nvSpPr>
        <p:spPr>
          <a:xfrm>
            <a:off x="3953026" y="1074729"/>
            <a:ext cx="1566000" cy="429900"/>
          </a:xfrm>
          <a:prstGeom prst="rect">
            <a:avLst/>
          </a:prstGeom>
          <a:solidFill>
            <a:schemeClr val="lt2"/>
          </a:solidFill>
          <a:ln>
            <a:noFill/>
          </a:ln>
        </p:spPr>
      </p:sp>
      <p:sp>
        <p:nvSpPr>
          <p:cNvPr id="1528" name="Google Shape;1528;p104"/>
          <p:cNvSpPr txBox="1">
            <a:spLocks noGrp="1"/>
          </p:cNvSpPr>
          <p:nvPr>
            <p:ph type="subTitle" idx="4"/>
          </p:nvPr>
        </p:nvSpPr>
        <p:spPr>
          <a:xfrm>
            <a:off x="527313" y="1638225"/>
            <a:ext cx="2535600" cy="1433700"/>
          </a:xfrm>
          <a:prstGeom prst="rect">
            <a:avLst/>
          </a:prstGeom>
        </p:spPr>
        <p:txBody>
          <a:bodyPr spcFirstLastPara="1" wrap="square" lIns="0" tIns="0" rIns="0" bIns="0" anchor="t" anchorCtr="0">
            <a:noAutofit/>
          </a:bodyPr>
          <a:lstStyle>
            <a:lvl1pPr lvl="0" algn="ctr">
              <a:lnSpc>
                <a:spcPct val="99000"/>
              </a:lnSpc>
              <a:spcBef>
                <a:spcPts val="0"/>
              </a:spcBef>
              <a:spcAft>
                <a:spcPts val="0"/>
              </a:spcAft>
              <a:buSzPts val="1700"/>
              <a:buFont typeface="Poppins"/>
              <a:buNone/>
              <a:defRPr sz="1700" b="1">
                <a:latin typeface="Poppins"/>
                <a:ea typeface="Poppins"/>
                <a:cs typeface="Poppins"/>
                <a:sym typeface="Poppins"/>
              </a:defRPr>
            </a:lvl1pPr>
            <a:lvl2pPr lvl="1" algn="ctr">
              <a:lnSpc>
                <a:spcPct val="95000"/>
              </a:lnSpc>
              <a:spcBef>
                <a:spcPts val="0"/>
              </a:spcBef>
              <a:spcAft>
                <a:spcPts val="0"/>
              </a:spcAft>
              <a:buSzPts val="1700"/>
              <a:buFont typeface="Poppins"/>
              <a:buNone/>
              <a:defRPr sz="1700" b="1">
                <a:latin typeface="Poppins"/>
                <a:ea typeface="Poppins"/>
                <a:cs typeface="Poppins"/>
                <a:sym typeface="Poppins"/>
              </a:defRPr>
            </a:lvl2pPr>
            <a:lvl3pPr lvl="2" algn="ctr">
              <a:lnSpc>
                <a:spcPct val="95000"/>
              </a:lnSpc>
              <a:spcBef>
                <a:spcPts val="0"/>
              </a:spcBef>
              <a:spcAft>
                <a:spcPts val="0"/>
              </a:spcAft>
              <a:buSzPts val="1700"/>
              <a:buFont typeface="Poppins"/>
              <a:buNone/>
              <a:defRPr sz="1700" b="1">
                <a:latin typeface="Poppins"/>
                <a:ea typeface="Poppins"/>
                <a:cs typeface="Poppins"/>
                <a:sym typeface="Poppins"/>
              </a:defRPr>
            </a:lvl3pPr>
            <a:lvl4pPr lvl="3" algn="ctr">
              <a:lnSpc>
                <a:spcPct val="95000"/>
              </a:lnSpc>
              <a:spcBef>
                <a:spcPts val="0"/>
              </a:spcBef>
              <a:spcAft>
                <a:spcPts val="0"/>
              </a:spcAft>
              <a:buSzPts val="1700"/>
              <a:buFont typeface="Poppins"/>
              <a:buNone/>
              <a:defRPr sz="1700" b="1">
                <a:latin typeface="Poppins"/>
                <a:ea typeface="Poppins"/>
                <a:cs typeface="Poppins"/>
                <a:sym typeface="Poppins"/>
              </a:defRPr>
            </a:lvl4pPr>
            <a:lvl5pPr lvl="4" algn="ctr">
              <a:lnSpc>
                <a:spcPct val="95000"/>
              </a:lnSpc>
              <a:spcBef>
                <a:spcPts val="0"/>
              </a:spcBef>
              <a:spcAft>
                <a:spcPts val="0"/>
              </a:spcAft>
              <a:buSzPts val="1700"/>
              <a:buFont typeface="Poppins"/>
              <a:buNone/>
              <a:defRPr sz="1700" b="1">
                <a:latin typeface="Poppins"/>
                <a:ea typeface="Poppins"/>
                <a:cs typeface="Poppins"/>
                <a:sym typeface="Poppins"/>
              </a:defRPr>
            </a:lvl5pPr>
            <a:lvl6pPr lvl="5" algn="ctr">
              <a:lnSpc>
                <a:spcPct val="95000"/>
              </a:lnSpc>
              <a:spcBef>
                <a:spcPts val="0"/>
              </a:spcBef>
              <a:spcAft>
                <a:spcPts val="0"/>
              </a:spcAft>
              <a:buSzPts val="1700"/>
              <a:buFont typeface="Poppins"/>
              <a:buNone/>
              <a:defRPr sz="1700" b="1">
                <a:latin typeface="Poppins"/>
                <a:ea typeface="Poppins"/>
                <a:cs typeface="Poppins"/>
                <a:sym typeface="Poppins"/>
              </a:defRPr>
            </a:lvl6pPr>
            <a:lvl7pPr lvl="6" algn="ctr">
              <a:lnSpc>
                <a:spcPct val="95000"/>
              </a:lnSpc>
              <a:spcBef>
                <a:spcPts val="0"/>
              </a:spcBef>
              <a:spcAft>
                <a:spcPts val="0"/>
              </a:spcAft>
              <a:buSzPts val="1700"/>
              <a:buFont typeface="Poppins"/>
              <a:buNone/>
              <a:defRPr sz="1700" b="1">
                <a:latin typeface="Poppins"/>
                <a:ea typeface="Poppins"/>
                <a:cs typeface="Poppins"/>
                <a:sym typeface="Poppins"/>
              </a:defRPr>
            </a:lvl7pPr>
            <a:lvl8pPr lvl="7" algn="ctr">
              <a:lnSpc>
                <a:spcPct val="95000"/>
              </a:lnSpc>
              <a:spcBef>
                <a:spcPts val="0"/>
              </a:spcBef>
              <a:spcAft>
                <a:spcPts val="0"/>
              </a:spcAft>
              <a:buSzPts val="1700"/>
              <a:buFont typeface="Poppins"/>
              <a:buNone/>
              <a:defRPr sz="1700" b="1">
                <a:latin typeface="Poppins"/>
                <a:ea typeface="Poppins"/>
                <a:cs typeface="Poppins"/>
                <a:sym typeface="Poppins"/>
              </a:defRPr>
            </a:lvl8pPr>
            <a:lvl9pPr lvl="8" algn="ctr">
              <a:lnSpc>
                <a:spcPct val="95000"/>
              </a:lnSpc>
              <a:spcBef>
                <a:spcPts val="0"/>
              </a:spcBef>
              <a:spcAft>
                <a:spcPts val="0"/>
              </a:spcAft>
              <a:buSzPts val="1700"/>
              <a:buFont typeface="Poppins"/>
              <a:buNone/>
              <a:defRPr sz="1700" b="1">
                <a:latin typeface="Poppins"/>
                <a:ea typeface="Poppins"/>
                <a:cs typeface="Poppins"/>
                <a:sym typeface="Poppins"/>
              </a:defRPr>
            </a:lvl9pPr>
          </a:lstStyle>
          <a:p>
            <a:endParaRPr/>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matchingName="75_Custom Layout">
  <p:cSld name="75_Custom Layout">
    <p:bg>
      <p:bgPr>
        <a:blipFill>
          <a:blip r:embed="rId2">
            <a:alphaModFix/>
          </a:blip>
          <a:stretch>
            <a:fillRect/>
          </a:stretch>
        </a:blipFill>
        <a:effectLst/>
      </p:bgPr>
    </p:bg>
    <p:spTree>
      <p:nvGrpSpPr>
        <p:cNvPr id="1" name="Shape 1529"/>
        <p:cNvGrpSpPr/>
        <p:nvPr/>
      </p:nvGrpSpPr>
      <p:grpSpPr>
        <a:xfrm>
          <a:off x="0" y="0"/>
          <a:ext cx="0" cy="0"/>
          <a:chOff x="0" y="0"/>
          <a:chExt cx="0" cy="0"/>
        </a:xfrm>
      </p:grpSpPr>
      <p:pic>
        <p:nvPicPr>
          <p:cNvPr id="1530" name="Google Shape;1530;p105"/>
          <p:cNvPicPr preferRelativeResize="0"/>
          <p:nvPr/>
        </p:nvPicPr>
        <p:blipFill rotWithShape="1">
          <a:blip r:embed="rId3">
            <a:alphaModFix/>
          </a:blip>
          <a:srcRect/>
          <a:stretch/>
        </p:blipFill>
        <p:spPr>
          <a:xfrm>
            <a:off x="262582" y="683439"/>
            <a:ext cx="3061306" cy="3595366"/>
          </a:xfrm>
          <a:prstGeom prst="rect">
            <a:avLst/>
          </a:prstGeom>
          <a:noFill/>
          <a:ln>
            <a:noFill/>
          </a:ln>
        </p:spPr>
      </p:pic>
      <p:sp>
        <p:nvSpPr>
          <p:cNvPr id="1531" name="Google Shape;1531;p105"/>
          <p:cNvSpPr/>
          <p:nvPr/>
        </p:nvSpPr>
        <p:spPr>
          <a:xfrm>
            <a:off x="3447803" y="676128"/>
            <a:ext cx="5401200" cy="3595800"/>
          </a:xfrm>
          <a:prstGeom prst="roundRect">
            <a:avLst>
              <a:gd name="adj" fmla="val 1667"/>
            </a:avLst>
          </a:prstGeom>
          <a:gradFill>
            <a:gsLst>
              <a:gs pos="0">
                <a:srgbClr val="FFFFFF"/>
              </a:gs>
              <a:gs pos="23000">
                <a:srgbClr val="FFFFFF"/>
              </a:gs>
              <a:gs pos="29000">
                <a:srgbClr val="FBFCFE">
                  <a:alpha val="96862"/>
                </a:srgbClr>
              </a:gs>
              <a:gs pos="61000">
                <a:srgbClr val="ECEEF9">
                  <a:alpha val="81960"/>
                </a:srgbClr>
              </a:gs>
              <a:gs pos="86000">
                <a:srgbClr val="E2E5F6">
                  <a:alpha val="72549"/>
                </a:srgbClr>
              </a:gs>
              <a:gs pos="100000">
                <a:srgbClr val="DFE2F5">
                  <a:alpha val="69803"/>
                </a:srgbClr>
              </a:gs>
            </a:gsLst>
            <a:lin ang="5400012" scaled="0"/>
          </a:gradFill>
          <a:ln w="5125" cap="flat" cmpd="sng">
            <a:solidFill>
              <a:srgbClr val="FFFFFF"/>
            </a:solidFill>
            <a:prstDash val="solid"/>
            <a:miter lim="8000"/>
            <a:headEnd type="none" w="sm" len="sm"/>
            <a:tailEnd type="none" w="sm" len="sm"/>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532" name="Google Shape;1532;p105"/>
          <p:cNvSpPr txBox="1">
            <a:spLocks noGrp="1"/>
          </p:cNvSpPr>
          <p:nvPr>
            <p:ph type="title"/>
          </p:nvPr>
        </p:nvSpPr>
        <p:spPr>
          <a:xfrm>
            <a:off x="3955002" y="1880006"/>
            <a:ext cx="4776900" cy="8250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533" name="Google Shape;1533;p105"/>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1534" name="Google Shape;1534;p105"/>
          <p:cNvSpPr/>
          <p:nvPr/>
        </p:nvSpPr>
        <p:spPr>
          <a:xfrm>
            <a:off x="1545825" y="4035623"/>
            <a:ext cx="473700" cy="473700"/>
          </a:xfrm>
          <a:prstGeom prst="ellipse">
            <a:avLst/>
          </a:prstGeom>
          <a:solidFill>
            <a:srgbClr val="1E50D5"/>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535" name="Google Shape;1535;p105"/>
          <p:cNvSpPr/>
          <p:nvPr/>
        </p:nvSpPr>
        <p:spPr>
          <a:xfrm>
            <a:off x="1692623" y="4196981"/>
            <a:ext cx="178023" cy="144410"/>
          </a:xfrm>
          <a:custGeom>
            <a:avLst/>
            <a:gdLst/>
            <a:ahLst/>
            <a:cxnLst/>
            <a:rect l="l" t="t" r="r" b="b"/>
            <a:pathLst>
              <a:path w="474727" h="385094" extrusionOk="0">
                <a:moveTo>
                  <a:pt x="209101" y="385094"/>
                </a:moveTo>
                <a:lnTo>
                  <a:pt x="26688" y="385094"/>
                </a:lnTo>
                <a:cubicBezTo>
                  <a:pt x="8812" y="327437"/>
                  <a:pt x="0" y="267514"/>
                  <a:pt x="0" y="205073"/>
                </a:cubicBezTo>
                <a:cubicBezTo>
                  <a:pt x="0" y="142632"/>
                  <a:pt x="16491" y="92906"/>
                  <a:pt x="49474" y="55769"/>
                </a:cubicBezTo>
                <a:cubicBezTo>
                  <a:pt x="82457" y="18632"/>
                  <a:pt x="131428" y="0"/>
                  <a:pt x="196513" y="0"/>
                </a:cubicBezTo>
                <a:lnTo>
                  <a:pt x="196513" y="87996"/>
                </a:lnTo>
                <a:cubicBezTo>
                  <a:pt x="144143" y="87996"/>
                  <a:pt x="117958" y="119972"/>
                  <a:pt x="117958" y="183924"/>
                </a:cubicBezTo>
                <a:lnTo>
                  <a:pt x="117958" y="213759"/>
                </a:lnTo>
                <a:lnTo>
                  <a:pt x="209101" y="213759"/>
                </a:lnTo>
                <a:lnTo>
                  <a:pt x="209101" y="385094"/>
                </a:lnTo>
                <a:close/>
                <a:moveTo>
                  <a:pt x="474727" y="385094"/>
                </a:moveTo>
                <a:lnTo>
                  <a:pt x="292314" y="385094"/>
                </a:lnTo>
                <a:cubicBezTo>
                  <a:pt x="274438" y="327437"/>
                  <a:pt x="265626" y="267514"/>
                  <a:pt x="265626" y="205073"/>
                </a:cubicBezTo>
                <a:cubicBezTo>
                  <a:pt x="265626" y="142632"/>
                  <a:pt x="282117" y="92906"/>
                  <a:pt x="315100" y="55769"/>
                </a:cubicBezTo>
                <a:cubicBezTo>
                  <a:pt x="348083" y="18632"/>
                  <a:pt x="397054" y="0"/>
                  <a:pt x="462138" y="0"/>
                </a:cubicBezTo>
                <a:lnTo>
                  <a:pt x="462138" y="87996"/>
                </a:lnTo>
                <a:cubicBezTo>
                  <a:pt x="409768" y="87996"/>
                  <a:pt x="383583" y="119972"/>
                  <a:pt x="383583" y="183924"/>
                </a:cubicBezTo>
                <a:lnTo>
                  <a:pt x="383583" y="213759"/>
                </a:lnTo>
                <a:lnTo>
                  <a:pt x="474727" y="213759"/>
                </a:lnTo>
                <a:lnTo>
                  <a:pt x="474727" y="385094"/>
                </a:lnTo>
                <a:close/>
              </a:path>
            </a:pathLst>
          </a:custGeom>
          <a:solidFill>
            <a:srgbClr val="FFFFFF"/>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536" name="Google Shape;1536;p105"/>
          <p:cNvSpPr>
            <a:spLocks noGrp="1"/>
          </p:cNvSpPr>
          <p:nvPr>
            <p:ph type="pic" idx="2"/>
          </p:nvPr>
        </p:nvSpPr>
        <p:spPr>
          <a:xfrm>
            <a:off x="1396124" y="302419"/>
            <a:ext cx="765900" cy="765600"/>
          </a:xfrm>
          <a:prstGeom prst="ellipse">
            <a:avLst/>
          </a:prstGeom>
          <a:noFill/>
          <a:ln>
            <a:noFill/>
          </a:ln>
        </p:spPr>
      </p:sp>
      <p:sp>
        <p:nvSpPr>
          <p:cNvPr id="1537" name="Google Shape;1537;p105"/>
          <p:cNvSpPr txBox="1">
            <a:spLocks noGrp="1"/>
          </p:cNvSpPr>
          <p:nvPr>
            <p:ph type="body" idx="1"/>
          </p:nvPr>
        </p:nvSpPr>
        <p:spPr>
          <a:xfrm>
            <a:off x="3931185" y="2937013"/>
            <a:ext cx="4777200" cy="1243500"/>
          </a:xfrm>
          <a:prstGeom prst="rect">
            <a:avLst/>
          </a:prstGeom>
          <a:noFill/>
          <a:ln>
            <a:noFill/>
          </a:ln>
        </p:spPr>
        <p:txBody>
          <a:bodyPr spcFirstLastPara="1" wrap="square" lIns="0" tIns="0" rIns="0" bIns="0" anchor="t" anchorCtr="0">
            <a:noAutofit/>
          </a:bodyPr>
          <a:lstStyle>
            <a:lvl1pPr marL="457200" lvl="0" indent="-285750" algn="l">
              <a:lnSpc>
                <a:spcPct val="131000"/>
              </a:lnSpc>
              <a:spcBef>
                <a:spcPts val="1300"/>
              </a:spcBef>
              <a:spcAft>
                <a:spcPts val="0"/>
              </a:spcAft>
              <a:buClr>
                <a:srgbClr val="DA0325"/>
              </a:buClr>
              <a:buSzPts val="900"/>
              <a:buChar char="●"/>
              <a:defRPr sz="1000"/>
            </a:lvl1pPr>
            <a:lvl2pPr marL="914400" lvl="1" indent="-279400" algn="l">
              <a:lnSpc>
                <a:spcPct val="131000"/>
              </a:lnSpc>
              <a:spcBef>
                <a:spcPts val="1300"/>
              </a:spcBef>
              <a:spcAft>
                <a:spcPts val="0"/>
              </a:spcAft>
              <a:buClr>
                <a:srgbClr val="DA0325"/>
              </a:buClr>
              <a:buSzPts val="800"/>
              <a:buChar char="●"/>
              <a:defRPr/>
            </a:lvl2pPr>
            <a:lvl3pPr marL="1371600" lvl="2" indent="-273050" algn="l">
              <a:lnSpc>
                <a:spcPct val="131000"/>
              </a:lnSpc>
              <a:spcBef>
                <a:spcPts val="1300"/>
              </a:spcBef>
              <a:spcAft>
                <a:spcPts val="0"/>
              </a:spcAft>
              <a:buClr>
                <a:srgbClr val="DA0325"/>
              </a:buClr>
              <a:buSzPts val="700"/>
              <a:buChar char="●"/>
              <a:defRPr/>
            </a:lvl3pPr>
            <a:lvl4pPr marL="1828800" lvl="3" indent="-260350" algn="l">
              <a:lnSpc>
                <a:spcPct val="131000"/>
              </a:lnSpc>
              <a:spcBef>
                <a:spcPts val="1300"/>
              </a:spcBef>
              <a:spcAft>
                <a:spcPts val="0"/>
              </a:spcAft>
              <a:buClr>
                <a:srgbClr val="DA0325"/>
              </a:buClr>
              <a:buSzPts val="500"/>
              <a:buChar char="●"/>
              <a:defRPr/>
            </a:lvl4pPr>
            <a:lvl5pPr marL="2286000" lvl="4" indent="-254000" algn="l">
              <a:lnSpc>
                <a:spcPct val="95000"/>
              </a:lnSpc>
              <a:spcBef>
                <a:spcPts val="1300"/>
              </a:spcBef>
              <a:spcAft>
                <a:spcPts val="0"/>
              </a:spcAft>
              <a:buClr>
                <a:srgbClr val="DA0325"/>
              </a:buClr>
              <a:buSzPts val="400"/>
              <a:buChar char="●"/>
              <a:defRPr/>
            </a:lvl5pPr>
            <a:lvl6pPr marL="2743200" lvl="5" indent="-273050" algn="l">
              <a:lnSpc>
                <a:spcPct val="90000"/>
              </a:lnSpc>
              <a:spcBef>
                <a:spcPts val="400"/>
              </a:spcBef>
              <a:spcAft>
                <a:spcPts val="0"/>
              </a:spcAft>
              <a:buClr>
                <a:schemeClr val="dk1"/>
              </a:buClr>
              <a:buSzPts val="700"/>
              <a:buChar char="•"/>
              <a:defRPr/>
            </a:lvl6pPr>
            <a:lvl7pPr marL="3200400" lvl="6" indent="-273050" algn="l">
              <a:lnSpc>
                <a:spcPct val="90000"/>
              </a:lnSpc>
              <a:spcBef>
                <a:spcPts val="400"/>
              </a:spcBef>
              <a:spcAft>
                <a:spcPts val="0"/>
              </a:spcAft>
              <a:buClr>
                <a:schemeClr val="dk1"/>
              </a:buClr>
              <a:buSzPts val="700"/>
              <a:buChar char="•"/>
              <a:defRPr/>
            </a:lvl7pPr>
            <a:lvl8pPr marL="3657600" lvl="7" indent="-273050" algn="l">
              <a:lnSpc>
                <a:spcPct val="90000"/>
              </a:lnSpc>
              <a:spcBef>
                <a:spcPts val="400"/>
              </a:spcBef>
              <a:spcAft>
                <a:spcPts val="0"/>
              </a:spcAft>
              <a:buClr>
                <a:schemeClr val="dk1"/>
              </a:buClr>
              <a:buSzPts val="700"/>
              <a:buChar char="•"/>
              <a:defRPr/>
            </a:lvl8pPr>
            <a:lvl9pPr marL="4114800" lvl="8" indent="-273050" algn="l">
              <a:lnSpc>
                <a:spcPct val="90000"/>
              </a:lnSpc>
              <a:spcBef>
                <a:spcPts val="400"/>
              </a:spcBef>
              <a:spcAft>
                <a:spcPts val="0"/>
              </a:spcAft>
              <a:buClr>
                <a:schemeClr val="dk1"/>
              </a:buClr>
              <a:buSzPts val="700"/>
              <a:buChar char="•"/>
              <a:defRPr/>
            </a:lvl9pPr>
          </a:lstStyle>
          <a:p>
            <a:endParaRPr/>
          </a:p>
        </p:txBody>
      </p:sp>
      <p:sp>
        <p:nvSpPr>
          <p:cNvPr id="1538" name="Google Shape;1538;p105"/>
          <p:cNvSpPr txBox="1"/>
          <p:nvPr/>
        </p:nvSpPr>
        <p:spPr>
          <a:xfrm>
            <a:off x="514962" y="3202911"/>
            <a:ext cx="2547900" cy="318600"/>
          </a:xfrm>
          <a:prstGeom prst="rect">
            <a:avLst/>
          </a:prstGeom>
          <a:noFill/>
          <a:ln>
            <a:noFill/>
          </a:ln>
        </p:spPr>
        <p:txBody>
          <a:bodyPr spcFirstLastPara="1" wrap="square" lIns="0" tIns="0" rIns="0" bIns="0" anchor="t" anchorCtr="0">
            <a:noAutofit/>
          </a:bodyPr>
          <a:lstStyle/>
          <a:p>
            <a:pPr marL="101600" marR="0" lvl="0" indent="-101600" algn="ctr" rtl="0">
              <a:lnSpc>
                <a:spcPct val="107000"/>
              </a:lnSpc>
              <a:spcBef>
                <a:spcPts val="0"/>
              </a:spcBef>
              <a:spcAft>
                <a:spcPts val="0"/>
              </a:spcAft>
              <a:buNone/>
            </a:pPr>
            <a:r>
              <a:rPr lang="en" sz="900">
                <a:solidFill>
                  <a:schemeClr val="lt1"/>
                </a:solidFill>
                <a:latin typeface="Poppins Medium"/>
                <a:ea typeface="Poppins Medium"/>
                <a:cs typeface="Poppins Medium"/>
                <a:sym typeface="Poppins Medium"/>
              </a:rPr>
              <a:t>NICOLE SNOW</a:t>
            </a:r>
            <a:endParaRPr sz="500"/>
          </a:p>
          <a:p>
            <a:pPr marL="101600" marR="0" lvl="0" indent="-101600" algn="ctr" rtl="0">
              <a:lnSpc>
                <a:spcPct val="107000"/>
              </a:lnSpc>
              <a:spcBef>
                <a:spcPts val="0"/>
              </a:spcBef>
              <a:spcAft>
                <a:spcPts val="0"/>
              </a:spcAft>
              <a:buNone/>
            </a:pPr>
            <a:r>
              <a:rPr lang="en" sz="900">
                <a:solidFill>
                  <a:schemeClr val="lt1"/>
                </a:solidFill>
                <a:latin typeface="Poppins Medium"/>
                <a:ea typeface="Poppins Medium"/>
                <a:cs typeface="Poppins Medium"/>
                <a:sym typeface="Poppins Medium"/>
              </a:rPr>
              <a:t>SMALL BUSINESS OWNER</a:t>
            </a:r>
            <a:endParaRPr sz="500"/>
          </a:p>
        </p:txBody>
      </p:sp>
      <p:sp>
        <p:nvSpPr>
          <p:cNvPr id="1539" name="Google Shape;1539;p105"/>
          <p:cNvSpPr>
            <a:spLocks noGrp="1"/>
          </p:cNvSpPr>
          <p:nvPr>
            <p:ph type="pic" idx="3"/>
          </p:nvPr>
        </p:nvSpPr>
        <p:spPr>
          <a:xfrm>
            <a:off x="3953026" y="1074729"/>
            <a:ext cx="1566000" cy="429900"/>
          </a:xfrm>
          <a:prstGeom prst="rect">
            <a:avLst/>
          </a:prstGeom>
          <a:solidFill>
            <a:schemeClr val="lt2"/>
          </a:solidFill>
          <a:ln>
            <a:noFill/>
          </a:ln>
        </p:spPr>
      </p:sp>
      <p:sp>
        <p:nvSpPr>
          <p:cNvPr id="1540" name="Google Shape;1540;p105"/>
          <p:cNvSpPr txBox="1">
            <a:spLocks noGrp="1"/>
          </p:cNvSpPr>
          <p:nvPr>
            <p:ph type="subTitle" idx="4"/>
          </p:nvPr>
        </p:nvSpPr>
        <p:spPr>
          <a:xfrm>
            <a:off x="521145" y="1638225"/>
            <a:ext cx="2547900" cy="1347900"/>
          </a:xfrm>
          <a:prstGeom prst="rect">
            <a:avLst/>
          </a:prstGeom>
        </p:spPr>
        <p:txBody>
          <a:bodyPr spcFirstLastPara="1" wrap="square" lIns="0" tIns="0" rIns="0" bIns="0" anchor="t" anchorCtr="0">
            <a:noAutofit/>
          </a:bodyPr>
          <a:lstStyle>
            <a:lvl1pPr lvl="0" algn="ctr">
              <a:lnSpc>
                <a:spcPct val="99000"/>
              </a:lnSpc>
              <a:spcBef>
                <a:spcPts val="0"/>
              </a:spcBef>
              <a:spcAft>
                <a:spcPts val="0"/>
              </a:spcAft>
              <a:buClr>
                <a:schemeClr val="lt1"/>
              </a:buClr>
              <a:buSzPts val="1700"/>
              <a:buFont typeface="Poppins"/>
              <a:buNone/>
              <a:defRPr sz="1700" b="1">
                <a:solidFill>
                  <a:schemeClr val="lt1"/>
                </a:solidFill>
                <a:latin typeface="Poppins"/>
                <a:ea typeface="Poppins"/>
                <a:cs typeface="Poppins"/>
                <a:sym typeface="Poppins"/>
              </a:defRPr>
            </a:lvl1pPr>
            <a:lvl2pPr lvl="1" algn="ctr">
              <a:lnSpc>
                <a:spcPct val="95000"/>
              </a:lnSpc>
              <a:spcBef>
                <a:spcPts val="0"/>
              </a:spcBef>
              <a:spcAft>
                <a:spcPts val="0"/>
              </a:spcAft>
              <a:buClr>
                <a:schemeClr val="lt1"/>
              </a:buClr>
              <a:buSzPts val="1700"/>
              <a:buFont typeface="Poppins"/>
              <a:buNone/>
              <a:defRPr sz="1700" b="1">
                <a:solidFill>
                  <a:schemeClr val="lt1"/>
                </a:solidFill>
                <a:latin typeface="Poppins"/>
                <a:ea typeface="Poppins"/>
                <a:cs typeface="Poppins"/>
                <a:sym typeface="Poppins"/>
              </a:defRPr>
            </a:lvl2pPr>
            <a:lvl3pPr lvl="2" algn="ctr">
              <a:lnSpc>
                <a:spcPct val="95000"/>
              </a:lnSpc>
              <a:spcBef>
                <a:spcPts val="0"/>
              </a:spcBef>
              <a:spcAft>
                <a:spcPts val="0"/>
              </a:spcAft>
              <a:buClr>
                <a:schemeClr val="lt1"/>
              </a:buClr>
              <a:buSzPts val="1700"/>
              <a:buFont typeface="Poppins"/>
              <a:buNone/>
              <a:defRPr sz="1700" b="1">
                <a:solidFill>
                  <a:schemeClr val="lt1"/>
                </a:solidFill>
                <a:latin typeface="Poppins"/>
                <a:ea typeface="Poppins"/>
                <a:cs typeface="Poppins"/>
                <a:sym typeface="Poppins"/>
              </a:defRPr>
            </a:lvl3pPr>
            <a:lvl4pPr lvl="3" algn="ctr">
              <a:lnSpc>
                <a:spcPct val="95000"/>
              </a:lnSpc>
              <a:spcBef>
                <a:spcPts val="0"/>
              </a:spcBef>
              <a:spcAft>
                <a:spcPts val="0"/>
              </a:spcAft>
              <a:buClr>
                <a:schemeClr val="lt1"/>
              </a:buClr>
              <a:buSzPts val="1700"/>
              <a:buFont typeface="Poppins"/>
              <a:buNone/>
              <a:defRPr sz="1700" b="1">
                <a:solidFill>
                  <a:schemeClr val="lt1"/>
                </a:solidFill>
                <a:latin typeface="Poppins"/>
                <a:ea typeface="Poppins"/>
                <a:cs typeface="Poppins"/>
                <a:sym typeface="Poppins"/>
              </a:defRPr>
            </a:lvl4pPr>
            <a:lvl5pPr lvl="4" algn="ctr">
              <a:lnSpc>
                <a:spcPct val="95000"/>
              </a:lnSpc>
              <a:spcBef>
                <a:spcPts val="0"/>
              </a:spcBef>
              <a:spcAft>
                <a:spcPts val="0"/>
              </a:spcAft>
              <a:buClr>
                <a:schemeClr val="lt1"/>
              </a:buClr>
              <a:buSzPts val="1700"/>
              <a:buFont typeface="Poppins"/>
              <a:buNone/>
              <a:defRPr sz="1700" b="1">
                <a:solidFill>
                  <a:schemeClr val="lt1"/>
                </a:solidFill>
                <a:latin typeface="Poppins"/>
                <a:ea typeface="Poppins"/>
                <a:cs typeface="Poppins"/>
                <a:sym typeface="Poppins"/>
              </a:defRPr>
            </a:lvl5pPr>
            <a:lvl6pPr lvl="5" algn="ctr">
              <a:lnSpc>
                <a:spcPct val="95000"/>
              </a:lnSpc>
              <a:spcBef>
                <a:spcPts val="0"/>
              </a:spcBef>
              <a:spcAft>
                <a:spcPts val="0"/>
              </a:spcAft>
              <a:buClr>
                <a:schemeClr val="lt1"/>
              </a:buClr>
              <a:buSzPts val="1700"/>
              <a:buFont typeface="Poppins"/>
              <a:buNone/>
              <a:defRPr sz="1700" b="1">
                <a:solidFill>
                  <a:schemeClr val="lt1"/>
                </a:solidFill>
                <a:latin typeface="Poppins"/>
                <a:ea typeface="Poppins"/>
                <a:cs typeface="Poppins"/>
                <a:sym typeface="Poppins"/>
              </a:defRPr>
            </a:lvl6pPr>
            <a:lvl7pPr lvl="6" algn="ctr">
              <a:lnSpc>
                <a:spcPct val="95000"/>
              </a:lnSpc>
              <a:spcBef>
                <a:spcPts val="0"/>
              </a:spcBef>
              <a:spcAft>
                <a:spcPts val="0"/>
              </a:spcAft>
              <a:buClr>
                <a:schemeClr val="lt1"/>
              </a:buClr>
              <a:buSzPts val="1700"/>
              <a:buFont typeface="Poppins"/>
              <a:buNone/>
              <a:defRPr sz="1700" b="1">
                <a:solidFill>
                  <a:schemeClr val="lt1"/>
                </a:solidFill>
                <a:latin typeface="Poppins"/>
                <a:ea typeface="Poppins"/>
                <a:cs typeface="Poppins"/>
                <a:sym typeface="Poppins"/>
              </a:defRPr>
            </a:lvl7pPr>
            <a:lvl8pPr lvl="7" algn="ctr">
              <a:lnSpc>
                <a:spcPct val="95000"/>
              </a:lnSpc>
              <a:spcBef>
                <a:spcPts val="0"/>
              </a:spcBef>
              <a:spcAft>
                <a:spcPts val="0"/>
              </a:spcAft>
              <a:buClr>
                <a:schemeClr val="lt1"/>
              </a:buClr>
              <a:buSzPts val="1700"/>
              <a:buFont typeface="Poppins"/>
              <a:buNone/>
              <a:defRPr sz="1700" b="1">
                <a:solidFill>
                  <a:schemeClr val="lt1"/>
                </a:solidFill>
                <a:latin typeface="Poppins"/>
                <a:ea typeface="Poppins"/>
                <a:cs typeface="Poppins"/>
                <a:sym typeface="Poppins"/>
              </a:defRPr>
            </a:lvl8pPr>
            <a:lvl9pPr lvl="8" algn="ctr">
              <a:lnSpc>
                <a:spcPct val="95000"/>
              </a:lnSpc>
              <a:spcBef>
                <a:spcPts val="0"/>
              </a:spcBef>
              <a:spcAft>
                <a:spcPts val="0"/>
              </a:spcAft>
              <a:buClr>
                <a:schemeClr val="lt1"/>
              </a:buClr>
              <a:buSzPts val="1700"/>
              <a:buFont typeface="Poppins"/>
              <a:buNone/>
              <a:defRPr sz="1700" b="1">
                <a:solidFill>
                  <a:schemeClr val="lt1"/>
                </a:solidFill>
                <a:latin typeface="Poppins"/>
                <a:ea typeface="Poppins"/>
                <a:cs typeface="Poppins"/>
                <a:sym typeface="Poppins"/>
              </a:defRPr>
            </a:lvl9pPr>
          </a:lstStyle>
          <a:p>
            <a:endParaRPr/>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matchingName="76_Custom Layout">
  <p:cSld name="76_Custom Layout">
    <p:bg>
      <p:bgPr>
        <a:blipFill>
          <a:blip r:embed="rId2">
            <a:alphaModFix/>
          </a:blip>
          <a:stretch>
            <a:fillRect/>
          </a:stretch>
        </a:blipFill>
        <a:effectLst/>
      </p:bgPr>
    </p:bg>
    <p:spTree>
      <p:nvGrpSpPr>
        <p:cNvPr id="1" name="Shape 1541"/>
        <p:cNvGrpSpPr/>
        <p:nvPr/>
      </p:nvGrpSpPr>
      <p:grpSpPr>
        <a:xfrm>
          <a:off x="0" y="0"/>
          <a:ext cx="0" cy="0"/>
          <a:chOff x="0" y="0"/>
          <a:chExt cx="0" cy="0"/>
        </a:xfrm>
      </p:grpSpPr>
      <p:sp>
        <p:nvSpPr>
          <p:cNvPr id="1542" name="Google Shape;1542;p106"/>
          <p:cNvSpPr/>
          <p:nvPr/>
        </p:nvSpPr>
        <p:spPr>
          <a:xfrm>
            <a:off x="1090672" y="1476228"/>
            <a:ext cx="6952200" cy="2638500"/>
          </a:xfrm>
          <a:prstGeom prst="roundRect">
            <a:avLst>
              <a:gd name="adj" fmla="val 1667"/>
            </a:avLst>
          </a:prstGeom>
          <a:gradFill>
            <a:gsLst>
              <a:gs pos="0">
                <a:srgbClr val="FFFFFF"/>
              </a:gs>
              <a:gs pos="23000">
                <a:srgbClr val="FFFFFF"/>
              </a:gs>
              <a:gs pos="29000">
                <a:srgbClr val="FBFCFE">
                  <a:alpha val="96862"/>
                </a:srgbClr>
              </a:gs>
              <a:gs pos="61000">
                <a:srgbClr val="ECEEF9">
                  <a:alpha val="81960"/>
                </a:srgbClr>
              </a:gs>
              <a:gs pos="86000">
                <a:srgbClr val="E2E5F6">
                  <a:alpha val="72549"/>
                </a:srgbClr>
              </a:gs>
              <a:gs pos="100000">
                <a:srgbClr val="DFE2F5">
                  <a:alpha val="69803"/>
                </a:srgbClr>
              </a:gs>
            </a:gsLst>
            <a:lin ang="5400012" scaled="0"/>
          </a:gra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543" name="Google Shape;1543;p106"/>
          <p:cNvSpPr txBox="1">
            <a:spLocks noGrp="1"/>
          </p:cNvSpPr>
          <p:nvPr>
            <p:ph type="title"/>
          </p:nvPr>
        </p:nvSpPr>
        <p:spPr>
          <a:xfrm>
            <a:off x="1512237" y="2053191"/>
            <a:ext cx="6144900" cy="1169100"/>
          </a:xfrm>
          <a:prstGeom prst="rect">
            <a:avLst/>
          </a:prstGeom>
          <a:noFill/>
          <a:ln>
            <a:noFill/>
          </a:ln>
        </p:spPr>
        <p:txBody>
          <a:bodyPr spcFirstLastPara="1" wrap="square" lIns="0" tIns="34275" rIns="0" bIns="0" anchor="t" anchorCtr="0">
            <a:noAutofit/>
          </a:bodyPr>
          <a:lstStyle>
            <a:lvl1pPr lvl="0" algn="ctr">
              <a:lnSpc>
                <a:spcPct val="99000"/>
              </a:lnSpc>
              <a:spcBef>
                <a:spcPts val="0"/>
              </a:spcBef>
              <a:spcAft>
                <a:spcPts val="0"/>
              </a:spcAft>
              <a:buClr>
                <a:schemeClr val="dk1"/>
              </a:buClr>
              <a:buSzPts val="2700"/>
              <a:buFont typeface="Poppins SemiBold"/>
              <a:buNone/>
              <a:defRPr sz="2700">
                <a:solidFill>
                  <a:schemeClr val="dk1"/>
                </a:solidFill>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544" name="Google Shape;1544;p106"/>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00">
                <a:solidFill>
                  <a:schemeClr val="lt1"/>
                </a:solidFill>
                <a:latin typeface="Poppins Medium"/>
                <a:ea typeface="Poppins Medium"/>
                <a:cs typeface="Poppins Medium"/>
                <a:sym typeface="Poppins Medium"/>
              </a:defRPr>
            </a:lvl1pPr>
            <a:lvl2pPr marL="0" lvl="1" indent="0" algn="l">
              <a:spcBef>
                <a:spcPts val="0"/>
              </a:spcBef>
              <a:buNone/>
              <a:defRPr sz="500">
                <a:solidFill>
                  <a:schemeClr val="lt1"/>
                </a:solidFill>
                <a:latin typeface="Poppins Medium"/>
                <a:ea typeface="Poppins Medium"/>
                <a:cs typeface="Poppins Medium"/>
                <a:sym typeface="Poppins Medium"/>
              </a:defRPr>
            </a:lvl2pPr>
            <a:lvl3pPr marL="0" lvl="2" indent="0" algn="l">
              <a:spcBef>
                <a:spcPts val="0"/>
              </a:spcBef>
              <a:buNone/>
              <a:defRPr sz="500">
                <a:solidFill>
                  <a:schemeClr val="lt1"/>
                </a:solidFill>
                <a:latin typeface="Poppins Medium"/>
                <a:ea typeface="Poppins Medium"/>
                <a:cs typeface="Poppins Medium"/>
                <a:sym typeface="Poppins Medium"/>
              </a:defRPr>
            </a:lvl3pPr>
            <a:lvl4pPr marL="0" lvl="3" indent="0" algn="l">
              <a:spcBef>
                <a:spcPts val="0"/>
              </a:spcBef>
              <a:buNone/>
              <a:defRPr sz="500">
                <a:solidFill>
                  <a:schemeClr val="lt1"/>
                </a:solidFill>
                <a:latin typeface="Poppins Medium"/>
                <a:ea typeface="Poppins Medium"/>
                <a:cs typeface="Poppins Medium"/>
                <a:sym typeface="Poppins Medium"/>
              </a:defRPr>
            </a:lvl4pPr>
            <a:lvl5pPr marL="0" lvl="4" indent="0" algn="l">
              <a:spcBef>
                <a:spcPts val="0"/>
              </a:spcBef>
              <a:buNone/>
              <a:defRPr sz="500">
                <a:solidFill>
                  <a:schemeClr val="lt1"/>
                </a:solidFill>
                <a:latin typeface="Poppins Medium"/>
                <a:ea typeface="Poppins Medium"/>
                <a:cs typeface="Poppins Medium"/>
                <a:sym typeface="Poppins Medium"/>
              </a:defRPr>
            </a:lvl5pPr>
            <a:lvl6pPr marL="0" lvl="5" indent="0" algn="l">
              <a:spcBef>
                <a:spcPts val="0"/>
              </a:spcBef>
              <a:buNone/>
              <a:defRPr sz="500">
                <a:solidFill>
                  <a:schemeClr val="lt1"/>
                </a:solidFill>
                <a:latin typeface="Poppins Medium"/>
                <a:ea typeface="Poppins Medium"/>
                <a:cs typeface="Poppins Medium"/>
                <a:sym typeface="Poppins Medium"/>
              </a:defRPr>
            </a:lvl6pPr>
            <a:lvl7pPr marL="0" lvl="6" indent="0" algn="l">
              <a:spcBef>
                <a:spcPts val="0"/>
              </a:spcBef>
              <a:buNone/>
              <a:defRPr sz="500">
                <a:solidFill>
                  <a:schemeClr val="lt1"/>
                </a:solidFill>
                <a:latin typeface="Poppins Medium"/>
                <a:ea typeface="Poppins Medium"/>
                <a:cs typeface="Poppins Medium"/>
                <a:sym typeface="Poppins Medium"/>
              </a:defRPr>
            </a:lvl7pPr>
            <a:lvl8pPr marL="0" lvl="7" indent="0" algn="l">
              <a:spcBef>
                <a:spcPts val="0"/>
              </a:spcBef>
              <a:buNone/>
              <a:defRPr sz="500">
                <a:solidFill>
                  <a:schemeClr val="lt1"/>
                </a:solidFill>
                <a:latin typeface="Poppins Medium"/>
                <a:ea typeface="Poppins Medium"/>
                <a:cs typeface="Poppins Medium"/>
                <a:sym typeface="Poppins Medium"/>
              </a:defRPr>
            </a:lvl8pPr>
            <a:lvl9pPr marL="0" lvl="8" indent="0" algn="l">
              <a:spcBef>
                <a:spcPts val="0"/>
              </a:spcBef>
              <a:buNone/>
              <a:defRPr sz="500">
                <a:solidFill>
                  <a:schemeClr val="lt1"/>
                </a:solidFill>
                <a:latin typeface="Poppins Medium"/>
                <a:ea typeface="Poppins Medium"/>
                <a:cs typeface="Poppins Medium"/>
                <a:sym typeface="Poppins Medium"/>
              </a:defRPr>
            </a:lvl9pPr>
          </a:lstStyle>
          <a:p>
            <a:pPr marL="0" lvl="0" indent="0" algn="l" rtl="0">
              <a:spcBef>
                <a:spcPts val="0"/>
              </a:spcBef>
              <a:spcAft>
                <a:spcPts val="0"/>
              </a:spcAft>
              <a:buNone/>
            </a:pPr>
            <a:r>
              <a:rPr lang="en"/>
              <a:t>Page </a:t>
            </a:r>
            <a:fld id="{00000000-1234-1234-1234-123412341234}" type="slidenum">
              <a:rPr lang="en"/>
              <a:t>‹#›</a:t>
            </a:fld>
            <a:endParaRPr/>
          </a:p>
        </p:txBody>
      </p:sp>
      <p:grpSp>
        <p:nvGrpSpPr>
          <p:cNvPr id="1545" name="Google Shape;1545;p106"/>
          <p:cNvGrpSpPr/>
          <p:nvPr/>
        </p:nvGrpSpPr>
        <p:grpSpPr>
          <a:xfrm>
            <a:off x="4363971" y="1237055"/>
            <a:ext cx="473625" cy="473625"/>
            <a:chOff x="-5326064" y="9047077"/>
            <a:chExt cx="1263000" cy="1263000"/>
          </a:xfrm>
        </p:grpSpPr>
        <p:sp>
          <p:nvSpPr>
            <p:cNvPr id="1546" name="Google Shape;1546;p106"/>
            <p:cNvSpPr/>
            <p:nvPr/>
          </p:nvSpPr>
          <p:spPr>
            <a:xfrm>
              <a:off x="-5326064" y="9047077"/>
              <a:ext cx="1263000" cy="1263000"/>
            </a:xfrm>
            <a:prstGeom prst="ellipse">
              <a:avLst/>
            </a:prstGeom>
            <a:solidFill>
              <a:srgbClr val="1E50D5"/>
            </a:solidFill>
            <a:ln>
              <a:noFill/>
            </a:ln>
          </p:spPr>
          <p:txBody>
            <a:bodyPr spcFirstLastPara="1" wrap="square" lIns="34275" tIns="17125" rIns="34275" bIns="17125" anchor="t" anchorCtr="0">
              <a:noAutofit/>
            </a:bodyPr>
            <a:lstStyle/>
            <a:p>
              <a:pPr marL="0" marR="0" lvl="0" indent="0" algn="ctr"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547" name="Google Shape;1547;p106"/>
            <p:cNvSpPr/>
            <p:nvPr/>
          </p:nvSpPr>
          <p:spPr>
            <a:xfrm>
              <a:off x="-4934550" y="9477365"/>
              <a:ext cx="474727" cy="385094"/>
            </a:xfrm>
            <a:custGeom>
              <a:avLst/>
              <a:gdLst/>
              <a:ahLst/>
              <a:cxnLst/>
              <a:rect l="l" t="t" r="r" b="b"/>
              <a:pathLst>
                <a:path w="474727" h="385094" extrusionOk="0">
                  <a:moveTo>
                    <a:pt x="209101" y="385094"/>
                  </a:moveTo>
                  <a:lnTo>
                    <a:pt x="26688" y="385094"/>
                  </a:lnTo>
                  <a:cubicBezTo>
                    <a:pt x="8812" y="327437"/>
                    <a:pt x="0" y="267514"/>
                    <a:pt x="0" y="205073"/>
                  </a:cubicBezTo>
                  <a:cubicBezTo>
                    <a:pt x="0" y="142632"/>
                    <a:pt x="16491" y="92906"/>
                    <a:pt x="49474" y="55769"/>
                  </a:cubicBezTo>
                  <a:cubicBezTo>
                    <a:pt x="82457" y="18632"/>
                    <a:pt x="131428" y="0"/>
                    <a:pt x="196513" y="0"/>
                  </a:cubicBezTo>
                  <a:lnTo>
                    <a:pt x="196513" y="87996"/>
                  </a:lnTo>
                  <a:cubicBezTo>
                    <a:pt x="144143" y="87996"/>
                    <a:pt x="117958" y="119972"/>
                    <a:pt x="117958" y="183924"/>
                  </a:cubicBezTo>
                  <a:lnTo>
                    <a:pt x="117958" y="213759"/>
                  </a:lnTo>
                  <a:lnTo>
                    <a:pt x="209101" y="213759"/>
                  </a:lnTo>
                  <a:lnTo>
                    <a:pt x="209101" y="385094"/>
                  </a:lnTo>
                  <a:close/>
                  <a:moveTo>
                    <a:pt x="474727" y="385094"/>
                  </a:moveTo>
                  <a:lnTo>
                    <a:pt x="292314" y="385094"/>
                  </a:lnTo>
                  <a:cubicBezTo>
                    <a:pt x="274438" y="327437"/>
                    <a:pt x="265626" y="267514"/>
                    <a:pt x="265626" y="205073"/>
                  </a:cubicBezTo>
                  <a:cubicBezTo>
                    <a:pt x="265626" y="142632"/>
                    <a:pt x="282117" y="92906"/>
                    <a:pt x="315100" y="55769"/>
                  </a:cubicBezTo>
                  <a:cubicBezTo>
                    <a:pt x="348083" y="18632"/>
                    <a:pt x="397054" y="0"/>
                    <a:pt x="462138" y="0"/>
                  </a:cubicBezTo>
                  <a:lnTo>
                    <a:pt x="462138" y="87996"/>
                  </a:lnTo>
                  <a:cubicBezTo>
                    <a:pt x="409768" y="87996"/>
                    <a:pt x="383583" y="119972"/>
                    <a:pt x="383583" y="183924"/>
                  </a:cubicBezTo>
                  <a:lnTo>
                    <a:pt x="383583" y="213759"/>
                  </a:lnTo>
                  <a:lnTo>
                    <a:pt x="474727" y="213759"/>
                  </a:lnTo>
                  <a:lnTo>
                    <a:pt x="474727" y="385094"/>
                  </a:lnTo>
                  <a:close/>
                </a:path>
              </a:pathLst>
            </a:custGeom>
            <a:solidFill>
              <a:srgbClr val="FFFFFF"/>
            </a:solidFill>
            <a:ln>
              <a:noFill/>
            </a:ln>
          </p:spPr>
          <p:txBody>
            <a:bodyPr spcFirstLastPara="1" wrap="square" lIns="34275" tIns="17125" rIns="34275" bIns="17125" anchor="t" anchorCtr="0">
              <a:noAutofit/>
            </a:bodyPr>
            <a:lstStyle/>
            <a:p>
              <a:pPr marL="0" marR="0" lvl="0" indent="0" algn="ctr"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1548" name="Google Shape;1548;p106"/>
          <p:cNvSpPr txBox="1">
            <a:spLocks noGrp="1"/>
          </p:cNvSpPr>
          <p:nvPr>
            <p:ph type="subTitle" idx="1"/>
          </p:nvPr>
        </p:nvSpPr>
        <p:spPr>
          <a:xfrm>
            <a:off x="1512245" y="3433659"/>
            <a:ext cx="6144900" cy="264600"/>
          </a:xfrm>
          <a:prstGeom prst="rect">
            <a:avLst/>
          </a:prstGeom>
          <a:noFill/>
          <a:ln>
            <a:noFill/>
          </a:ln>
        </p:spPr>
        <p:txBody>
          <a:bodyPr spcFirstLastPara="1" wrap="square" lIns="0" tIns="0" rIns="0" bIns="0" anchor="ctr" anchorCtr="0">
            <a:noAutofit/>
          </a:bodyPr>
          <a:lstStyle>
            <a:lvl1pPr lvl="0" algn="ctr">
              <a:lnSpc>
                <a:spcPct val="95000"/>
              </a:lnSpc>
              <a:spcBef>
                <a:spcPts val="1300"/>
              </a:spcBef>
              <a:spcAft>
                <a:spcPts val="0"/>
              </a:spcAft>
              <a:buClr>
                <a:schemeClr val="accent3"/>
              </a:buClr>
              <a:buSzPts val="900"/>
              <a:buNone/>
              <a:defRPr sz="1000">
                <a:solidFill>
                  <a:schemeClr val="accent3"/>
                </a:solidFill>
                <a:latin typeface="Poppins Medium"/>
                <a:ea typeface="Poppins Medium"/>
                <a:cs typeface="Poppins Medium"/>
                <a:sym typeface="Poppins Medium"/>
              </a:defRPr>
            </a:lvl1pPr>
            <a:lvl2pPr lvl="1" algn="ctr">
              <a:lnSpc>
                <a:spcPct val="95000"/>
              </a:lnSpc>
              <a:spcBef>
                <a:spcPts val="1300"/>
              </a:spcBef>
              <a:spcAft>
                <a:spcPts val="0"/>
              </a:spcAft>
              <a:buClr>
                <a:schemeClr val="dk1"/>
              </a:buClr>
              <a:buSzPts val="700"/>
              <a:buNone/>
              <a:defRPr sz="700"/>
            </a:lvl2pPr>
            <a:lvl3pPr lvl="2" algn="ctr">
              <a:lnSpc>
                <a:spcPct val="95000"/>
              </a:lnSpc>
              <a:spcBef>
                <a:spcPts val="1300"/>
              </a:spcBef>
              <a:spcAft>
                <a:spcPts val="0"/>
              </a:spcAft>
              <a:buClr>
                <a:schemeClr val="dk1"/>
              </a:buClr>
              <a:buSzPts val="600"/>
              <a:buNone/>
              <a:defRPr sz="700"/>
            </a:lvl3pPr>
            <a:lvl4pPr lvl="3" algn="ctr">
              <a:lnSpc>
                <a:spcPct val="95000"/>
              </a:lnSpc>
              <a:spcBef>
                <a:spcPts val="1300"/>
              </a:spcBef>
              <a:spcAft>
                <a:spcPts val="0"/>
              </a:spcAft>
              <a:buClr>
                <a:schemeClr val="dk1"/>
              </a:buClr>
              <a:buSzPts val="500"/>
              <a:buNone/>
              <a:defRPr sz="600"/>
            </a:lvl4pPr>
            <a:lvl5pPr lvl="4" algn="ctr">
              <a:lnSpc>
                <a:spcPct val="95000"/>
              </a:lnSpc>
              <a:spcBef>
                <a:spcPts val="1300"/>
              </a:spcBef>
              <a:spcAft>
                <a:spcPts val="0"/>
              </a:spcAft>
              <a:buClr>
                <a:schemeClr val="dk1"/>
              </a:buClr>
              <a:buSzPts val="500"/>
              <a:buNone/>
              <a:defRPr sz="600"/>
            </a:lvl5pPr>
            <a:lvl6pPr lvl="5" algn="ctr">
              <a:lnSpc>
                <a:spcPct val="90000"/>
              </a:lnSpc>
              <a:spcBef>
                <a:spcPts val="400"/>
              </a:spcBef>
              <a:spcAft>
                <a:spcPts val="0"/>
              </a:spcAft>
              <a:buClr>
                <a:schemeClr val="dk1"/>
              </a:buClr>
              <a:buSzPts val="600"/>
              <a:buNone/>
              <a:defRPr sz="600"/>
            </a:lvl6pPr>
            <a:lvl7pPr lvl="6" algn="ctr">
              <a:lnSpc>
                <a:spcPct val="90000"/>
              </a:lnSpc>
              <a:spcBef>
                <a:spcPts val="400"/>
              </a:spcBef>
              <a:spcAft>
                <a:spcPts val="0"/>
              </a:spcAft>
              <a:buClr>
                <a:schemeClr val="dk1"/>
              </a:buClr>
              <a:buSzPts val="600"/>
              <a:buNone/>
              <a:defRPr sz="600"/>
            </a:lvl7pPr>
            <a:lvl8pPr lvl="7" algn="ctr">
              <a:lnSpc>
                <a:spcPct val="90000"/>
              </a:lnSpc>
              <a:spcBef>
                <a:spcPts val="400"/>
              </a:spcBef>
              <a:spcAft>
                <a:spcPts val="0"/>
              </a:spcAft>
              <a:buClr>
                <a:schemeClr val="dk1"/>
              </a:buClr>
              <a:buSzPts val="600"/>
              <a:buNone/>
              <a:defRPr sz="600"/>
            </a:lvl8pPr>
            <a:lvl9pPr lvl="8" algn="ctr">
              <a:lnSpc>
                <a:spcPct val="90000"/>
              </a:lnSpc>
              <a:spcBef>
                <a:spcPts val="400"/>
              </a:spcBef>
              <a:spcAft>
                <a:spcPts val="0"/>
              </a:spcAft>
              <a:buClr>
                <a:schemeClr val="dk1"/>
              </a:buClr>
              <a:buSzPts val="600"/>
              <a:buNone/>
              <a:defRPr sz="600"/>
            </a:lvl9pPr>
          </a:lstStyle>
          <a:p>
            <a:endParaRPr/>
          </a:p>
        </p:txBody>
      </p:sp>
      <p:grpSp>
        <p:nvGrpSpPr>
          <p:cNvPr id="1549" name="Google Shape;1549;p106"/>
          <p:cNvGrpSpPr/>
          <p:nvPr/>
        </p:nvGrpSpPr>
        <p:grpSpPr>
          <a:xfrm>
            <a:off x="8381796" y="4822425"/>
            <a:ext cx="537710" cy="158585"/>
            <a:chOff x="22351457" y="12859799"/>
            <a:chExt cx="1433894" cy="422893"/>
          </a:xfrm>
        </p:grpSpPr>
        <p:grpSp>
          <p:nvGrpSpPr>
            <p:cNvPr id="1550" name="Google Shape;1550;p106"/>
            <p:cNvGrpSpPr/>
            <p:nvPr/>
          </p:nvGrpSpPr>
          <p:grpSpPr>
            <a:xfrm>
              <a:off x="22351457" y="12859799"/>
              <a:ext cx="1379787" cy="422893"/>
              <a:chOff x="22351457" y="12859799"/>
              <a:chExt cx="1379787" cy="422893"/>
            </a:xfrm>
          </p:grpSpPr>
          <p:sp>
            <p:nvSpPr>
              <p:cNvPr id="1551" name="Google Shape;1551;p106"/>
              <p:cNvSpPr/>
              <p:nvPr/>
            </p:nvSpPr>
            <p:spPr>
              <a:xfrm>
                <a:off x="22351457" y="12859801"/>
                <a:ext cx="510672" cy="422891"/>
              </a:xfrm>
              <a:custGeom>
                <a:avLst/>
                <a:gdLst/>
                <a:ahLst/>
                <a:cxnLst/>
                <a:rect l="l" t="t" r="r" b="b"/>
                <a:pathLst>
                  <a:path w="510672" h="422891" extrusionOk="0">
                    <a:moveTo>
                      <a:pt x="378" y="267255"/>
                    </a:moveTo>
                    <a:lnTo>
                      <a:pt x="378" y="0"/>
                    </a:lnTo>
                    <a:lnTo>
                      <a:pt x="100016" y="0"/>
                    </a:lnTo>
                    <a:lnTo>
                      <a:pt x="100016" y="267255"/>
                    </a:lnTo>
                    <a:cubicBezTo>
                      <a:pt x="100016" y="313921"/>
                      <a:pt x="122844" y="330569"/>
                      <a:pt x="152861" y="330569"/>
                    </a:cubicBezTo>
                    <a:cubicBezTo>
                      <a:pt x="182879" y="330569"/>
                      <a:pt x="205707" y="313921"/>
                      <a:pt x="205707" y="267255"/>
                    </a:cubicBezTo>
                    <a:lnTo>
                      <a:pt x="205707" y="0"/>
                    </a:lnTo>
                    <a:lnTo>
                      <a:pt x="305344" y="0"/>
                    </a:lnTo>
                    <a:lnTo>
                      <a:pt x="305344" y="267255"/>
                    </a:lnTo>
                    <a:cubicBezTo>
                      <a:pt x="305344" y="313921"/>
                      <a:pt x="328677" y="330569"/>
                      <a:pt x="358190" y="330569"/>
                    </a:cubicBezTo>
                    <a:cubicBezTo>
                      <a:pt x="387703" y="330569"/>
                      <a:pt x="411035" y="313921"/>
                      <a:pt x="411035" y="267255"/>
                    </a:cubicBezTo>
                    <a:lnTo>
                      <a:pt x="411035" y="0"/>
                    </a:lnTo>
                    <a:lnTo>
                      <a:pt x="510673" y="0"/>
                    </a:lnTo>
                    <a:lnTo>
                      <a:pt x="510673" y="267255"/>
                    </a:lnTo>
                    <a:cubicBezTo>
                      <a:pt x="510673" y="374838"/>
                      <a:pt x="447989" y="422891"/>
                      <a:pt x="366766" y="422891"/>
                    </a:cubicBezTo>
                    <a:cubicBezTo>
                      <a:pt x="318209" y="422891"/>
                      <a:pt x="279363" y="403847"/>
                      <a:pt x="255399" y="367523"/>
                    </a:cubicBezTo>
                    <a:cubicBezTo>
                      <a:pt x="231436" y="403847"/>
                      <a:pt x="192716" y="422891"/>
                      <a:pt x="144033" y="422891"/>
                    </a:cubicBezTo>
                    <a:cubicBezTo>
                      <a:pt x="62809" y="422891"/>
                      <a:pt x="0" y="374838"/>
                      <a:pt x="0" y="267255"/>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552" name="Google Shape;1552;p106"/>
              <p:cNvSpPr/>
              <p:nvPr/>
            </p:nvSpPr>
            <p:spPr>
              <a:xfrm>
                <a:off x="22903875" y="12859799"/>
                <a:ext cx="422766" cy="422767"/>
              </a:xfrm>
              <a:custGeom>
                <a:avLst/>
                <a:gdLst/>
                <a:ahLst/>
                <a:cxnLst/>
                <a:rect l="l" t="t" r="r" b="b"/>
                <a:pathLst>
                  <a:path w="422766" h="422767" extrusionOk="0">
                    <a:moveTo>
                      <a:pt x="420118" y="244554"/>
                    </a:moveTo>
                    <a:cubicBezTo>
                      <a:pt x="421884" y="233581"/>
                      <a:pt x="422767" y="222230"/>
                      <a:pt x="422767" y="210753"/>
                    </a:cubicBezTo>
                    <a:cubicBezTo>
                      <a:pt x="422389" y="94089"/>
                      <a:pt x="327165" y="-377"/>
                      <a:pt x="210628" y="1"/>
                    </a:cubicBezTo>
                    <a:cubicBezTo>
                      <a:pt x="94090" y="380"/>
                      <a:pt x="-502" y="95603"/>
                      <a:pt x="2" y="212140"/>
                    </a:cubicBezTo>
                    <a:cubicBezTo>
                      <a:pt x="380" y="328678"/>
                      <a:pt x="95603" y="423145"/>
                      <a:pt x="212141" y="422766"/>
                    </a:cubicBezTo>
                    <a:cubicBezTo>
                      <a:pt x="298157" y="422514"/>
                      <a:pt x="372065" y="370551"/>
                      <a:pt x="404731" y="296643"/>
                    </a:cubicBezTo>
                    <a:lnTo>
                      <a:pt x="289455" y="297021"/>
                    </a:lnTo>
                    <a:cubicBezTo>
                      <a:pt x="268897" y="315814"/>
                      <a:pt x="241780" y="327291"/>
                      <a:pt x="211889" y="327417"/>
                    </a:cubicBezTo>
                    <a:cubicBezTo>
                      <a:pt x="159674" y="327669"/>
                      <a:pt x="115279" y="292985"/>
                      <a:pt x="100522" y="245563"/>
                    </a:cubicBezTo>
                    <a:lnTo>
                      <a:pt x="420244" y="244428"/>
                    </a:lnTo>
                    <a:moveTo>
                      <a:pt x="211006" y="95350"/>
                    </a:moveTo>
                    <a:cubicBezTo>
                      <a:pt x="258050" y="95224"/>
                      <a:pt x="298788" y="123224"/>
                      <a:pt x="317076" y="163583"/>
                    </a:cubicBezTo>
                    <a:lnTo>
                      <a:pt x="105315" y="164340"/>
                    </a:lnTo>
                    <a:cubicBezTo>
                      <a:pt x="123350" y="123854"/>
                      <a:pt x="163836" y="95476"/>
                      <a:pt x="211006" y="95350"/>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nvGrpSpPr>
              <p:cNvPr id="1553" name="Google Shape;1553;p106"/>
              <p:cNvGrpSpPr/>
              <p:nvPr/>
            </p:nvGrpSpPr>
            <p:grpSpPr>
              <a:xfrm>
                <a:off x="23288552" y="12859801"/>
                <a:ext cx="442692" cy="422765"/>
                <a:chOff x="23288552" y="12859801"/>
                <a:chExt cx="442692" cy="422765"/>
              </a:xfrm>
            </p:grpSpPr>
            <p:grpSp>
              <p:nvGrpSpPr>
                <p:cNvPr id="1554" name="Google Shape;1554;p106"/>
                <p:cNvGrpSpPr/>
                <p:nvPr/>
              </p:nvGrpSpPr>
              <p:grpSpPr>
                <a:xfrm>
                  <a:off x="23288552" y="12859801"/>
                  <a:ext cx="442692" cy="422765"/>
                  <a:chOff x="23288552" y="12859801"/>
                  <a:chExt cx="442692" cy="422765"/>
                </a:xfrm>
              </p:grpSpPr>
              <p:sp>
                <p:nvSpPr>
                  <p:cNvPr id="1555" name="Google Shape;1555;p106"/>
                  <p:cNvSpPr/>
                  <p:nvPr/>
                </p:nvSpPr>
                <p:spPr>
                  <a:xfrm>
                    <a:off x="23288552" y="12859801"/>
                    <a:ext cx="442692" cy="422765"/>
                  </a:xfrm>
                  <a:custGeom>
                    <a:avLst/>
                    <a:gdLst/>
                    <a:ahLst/>
                    <a:cxnLst/>
                    <a:rect l="l" t="t" r="r" b="b"/>
                    <a:pathLst>
                      <a:path w="442692" h="422765" extrusionOk="0">
                        <a:moveTo>
                          <a:pt x="442692" y="0"/>
                        </a:moveTo>
                        <a:lnTo>
                          <a:pt x="313668" y="0"/>
                        </a:lnTo>
                        <a:lnTo>
                          <a:pt x="221346" y="135456"/>
                        </a:lnTo>
                        <a:lnTo>
                          <a:pt x="129150" y="0"/>
                        </a:lnTo>
                        <a:lnTo>
                          <a:pt x="0" y="0"/>
                        </a:lnTo>
                        <a:lnTo>
                          <a:pt x="144033" y="211383"/>
                        </a:lnTo>
                        <a:lnTo>
                          <a:pt x="0" y="422765"/>
                        </a:lnTo>
                        <a:lnTo>
                          <a:pt x="129150" y="422765"/>
                        </a:lnTo>
                        <a:lnTo>
                          <a:pt x="221346" y="287309"/>
                        </a:lnTo>
                        <a:lnTo>
                          <a:pt x="313668" y="422765"/>
                        </a:lnTo>
                        <a:lnTo>
                          <a:pt x="442692" y="422765"/>
                        </a:lnTo>
                        <a:lnTo>
                          <a:pt x="298660" y="211383"/>
                        </a:lnTo>
                        <a:lnTo>
                          <a:pt x="442692" y="0"/>
                        </a:lnTo>
                        <a:close/>
                        <a:moveTo>
                          <a:pt x="117547" y="400820"/>
                        </a:moveTo>
                        <a:lnTo>
                          <a:pt x="41747" y="400820"/>
                        </a:lnTo>
                        <a:lnTo>
                          <a:pt x="170771" y="211509"/>
                        </a:lnTo>
                        <a:lnTo>
                          <a:pt x="41747" y="22198"/>
                        </a:lnTo>
                        <a:lnTo>
                          <a:pt x="117547" y="22198"/>
                        </a:lnTo>
                        <a:lnTo>
                          <a:pt x="246571" y="211509"/>
                        </a:lnTo>
                        <a:lnTo>
                          <a:pt x="117547" y="40082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556" name="Google Shape;1556;p106"/>
                  <p:cNvSpPr/>
                  <p:nvPr/>
                </p:nvSpPr>
                <p:spPr>
                  <a:xfrm>
                    <a:off x="23371920" y="12903818"/>
                    <a:ext cx="136465" cy="334731"/>
                  </a:xfrm>
                  <a:custGeom>
                    <a:avLst/>
                    <a:gdLst/>
                    <a:ahLst/>
                    <a:cxnLst/>
                    <a:rect l="l" t="t" r="r" b="b"/>
                    <a:pathLst>
                      <a:path w="136465" h="334731" extrusionOk="0">
                        <a:moveTo>
                          <a:pt x="22450" y="0"/>
                        </a:moveTo>
                        <a:lnTo>
                          <a:pt x="0" y="0"/>
                        </a:lnTo>
                        <a:lnTo>
                          <a:pt x="114015" y="167366"/>
                        </a:lnTo>
                        <a:lnTo>
                          <a:pt x="0" y="334731"/>
                        </a:lnTo>
                        <a:lnTo>
                          <a:pt x="22450" y="334731"/>
                        </a:lnTo>
                        <a:lnTo>
                          <a:pt x="136465" y="167366"/>
                        </a:lnTo>
                        <a:lnTo>
                          <a:pt x="22450"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1557" name="Google Shape;1557;p106"/>
                <p:cNvSpPr/>
                <p:nvPr/>
              </p:nvSpPr>
              <p:spPr>
                <a:xfrm>
                  <a:off x="23509898" y="13071183"/>
                  <a:ext cx="51836" cy="151978"/>
                </a:xfrm>
                <a:custGeom>
                  <a:avLst/>
                  <a:gdLst/>
                  <a:ahLst/>
                  <a:cxnLst/>
                  <a:rect l="l" t="t" r="r" b="b"/>
                  <a:pathLst>
                    <a:path w="51836" h="151978" extrusionOk="0">
                      <a:moveTo>
                        <a:pt x="51837" y="0"/>
                      </a:moveTo>
                      <a:lnTo>
                        <a:pt x="51837" y="151978"/>
                      </a:lnTo>
                      <a:lnTo>
                        <a:pt x="0" y="76052"/>
                      </a:lnTo>
                      <a:lnTo>
                        <a:pt x="51837" y="0"/>
                      </a:lnTo>
                      <a:close/>
                    </a:path>
                  </a:pathLst>
                </a:custGeom>
                <a:solidFill>
                  <a:srgbClr val="A7A4A4"/>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grpSp>
        <p:sp>
          <p:nvSpPr>
            <p:cNvPr id="1558" name="Google Shape;1558;p106"/>
            <p:cNvSpPr/>
            <p:nvPr/>
          </p:nvSpPr>
          <p:spPr>
            <a:xfrm>
              <a:off x="23735785" y="12859801"/>
              <a:ext cx="49566" cy="49440"/>
            </a:xfrm>
            <a:custGeom>
              <a:avLst/>
              <a:gdLst/>
              <a:ahLst/>
              <a:cxnLst/>
              <a:rect l="l" t="t" r="r" b="b"/>
              <a:pathLst>
                <a:path w="49566" h="49440" extrusionOk="0">
                  <a:moveTo>
                    <a:pt x="0" y="24720"/>
                  </a:moveTo>
                  <a:cubicBezTo>
                    <a:pt x="0" y="11099"/>
                    <a:pt x="11099" y="0"/>
                    <a:pt x="24846" y="0"/>
                  </a:cubicBezTo>
                  <a:cubicBezTo>
                    <a:pt x="38594" y="0"/>
                    <a:pt x="49566" y="11099"/>
                    <a:pt x="49566" y="24720"/>
                  </a:cubicBezTo>
                  <a:cubicBezTo>
                    <a:pt x="49566" y="38341"/>
                    <a:pt x="38468" y="49440"/>
                    <a:pt x="24846" y="49440"/>
                  </a:cubicBezTo>
                  <a:cubicBezTo>
                    <a:pt x="11225" y="49440"/>
                    <a:pt x="126" y="38341"/>
                    <a:pt x="126" y="24720"/>
                  </a:cubicBezTo>
                  <a:close/>
                  <a:moveTo>
                    <a:pt x="43134" y="24720"/>
                  </a:moveTo>
                  <a:cubicBezTo>
                    <a:pt x="43134" y="14630"/>
                    <a:pt x="34936" y="6432"/>
                    <a:pt x="24846" y="6432"/>
                  </a:cubicBezTo>
                  <a:cubicBezTo>
                    <a:pt x="14756" y="6432"/>
                    <a:pt x="6558" y="14630"/>
                    <a:pt x="6558" y="24720"/>
                  </a:cubicBezTo>
                  <a:cubicBezTo>
                    <a:pt x="6558" y="34810"/>
                    <a:pt x="14756" y="43008"/>
                    <a:pt x="24846" y="43008"/>
                  </a:cubicBezTo>
                  <a:cubicBezTo>
                    <a:pt x="34936" y="43008"/>
                    <a:pt x="43134" y="34810"/>
                    <a:pt x="43134" y="24720"/>
                  </a:cubicBezTo>
                  <a:close/>
                  <a:moveTo>
                    <a:pt x="15891" y="13117"/>
                  </a:moveTo>
                  <a:lnTo>
                    <a:pt x="27116" y="13117"/>
                  </a:lnTo>
                  <a:cubicBezTo>
                    <a:pt x="31405" y="13117"/>
                    <a:pt x="35062" y="15892"/>
                    <a:pt x="35062" y="20684"/>
                  </a:cubicBezTo>
                  <a:cubicBezTo>
                    <a:pt x="35062" y="23711"/>
                    <a:pt x="33549" y="25981"/>
                    <a:pt x="31405" y="27243"/>
                  </a:cubicBezTo>
                  <a:lnTo>
                    <a:pt x="35693" y="36071"/>
                  </a:lnTo>
                  <a:lnTo>
                    <a:pt x="29261" y="36071"/>
                  </a:lnTo>
                  <a:lnTo>
                    <a:pt x="25729" y="28378"/>
                  </a:lnTo>
                  <a:lnTo>
                    <a:pt x="21945" y="28378"/>
                  </a:lnTo>
                  <a:lnTo>
                    <a:pt x="21945" y="36071"/>
                  </a:lnTo>
                  <a:lnTo>
                    <a:pt x="16018" y="36071"/>
                  </a:lnTo>
                  <a:lnTo>
                    <a:pt x="16018" y="13243"/>
                  </a:lnTo>
                  <a:lnTo>
                    <a:pt x="16018" y="13243"/>
                  </a:lnTo>
                  <a:close/>
                  <a:moveTo>
                    <a:pt x="25603" y="23963"/>
                  </a:moveTo>
                  <a:cubicBezTo>
                    <a:pt x="27369" y="23963"/>
                    <a:pt x="28756" y="22828"/>
                    <a:pt x="28756" y="20684"/>
                  </a:cubicBezTo>
                  <a:cubicBezTo>
                    <a:pt x="28756" y="18540"/>
                    <a:pt x="27243" y="17531"/>
                    <a:pt x="25603" y="17531"/>
                  </a:cubicBezTo>
                  <a:lnTo>
                    <a:pt x="21819" y="17531"/>
                  </a:lnTo>
                  <a:lnTo>
                    <a:pt x="21819" y="23963"/>
                  </a:lnTo>
                  <a:lnTo>
                    <a:pt x="25603" y="23963"/>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1559" name="Google Shape;1559;p106"/>
          <p:cNvSpPr txBox="1"/>
          <p:nvPr/>
        </p:nvSpPr>
        <p:spPr>
          <a:xfrm>
            <a:off x="811819" y="4856560"/>
            <a:ext cx="1028100" cy="996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r>
              <a:rPr lang="en" sz="500">
                <a:solidFill>
                  <a:schemeClr val="lt1"/>
                </a:solidFill>
                <a:latin typeface="Poppins Medium"/>
                <a:ea typeface="Poppins Medium"/>
                <a:cs typeface="Poppins Medium"/>
                <a:sym typeface="Poppins Medium"/>
              </a:rPr>
              <a:t>Proprietary &amp; Confidential</a:t>
            </a:r>
            <a:endParaRPr sz="500"/>
          </a:p>
        </p:txBody>
      </p:sp>
      <p:cxnSp>
        <p:nvCxnSpPr>
          <p:cNvPr id="1560" name="Google Shape;1560;p106"/>
          <p:cNvCxnSpPr/>
          <p:nvPr/>
        </p:nvCxnSpPr>
        <p:spPr>
          <a:xfrm>
            <a:off x="681901" y="4883706"/>
            <a:ext cx="0" cy="45600"/>
          </a:xfrm>
          <a:prstGeom prst="straightConnector1">
            <a:avLst/>
          </a:prstGeom>
          <a:noFill/>
          <a:ln w="7150" cap="flat" cmpd="sng">
            <a:solidFill>
              <a:schemeClr val="lt1"/>
            </a:solidFill>
            <a:prstDash val="solid"/>
            <a:miter lim="800000"/>
            <a:headEnd type="none" w="sm" len="sm"/>
            <a:tailEnd type="none" w="sm" len="sm"/>
          </a:ln>
        </p:spPr>
      </p:cxnSp>
    </p:spTree>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matchingName="77_Custom Layout">
  <p:cSld name="77_Custom Layout">
    <p:bg>
      <p:bgPr>
        <a:gradFill>
          <a:gsLst>
            <a:gs pos="0">
              <a:srgbClr val="FF001A"/>
            </a:gs>
            <a:gs pos="70000">
              <a:srgbClr val="290051"/>
            </a:gs>
            <a:gs pos="100000">
              <a:srgbClr val="0C0024"/>
            </a:gs>
          </a:gsLst>
          <a:lin ang="13500032" scaled="0"/>
        </a:gradFill>
        <a:effectLst/>
      </p:bgPr>
    </p:bg>
    <p:spTree>
      <p:nvGrpSpPr>
        <p:cNvPr id="1" name="Shape 1561"/>
        <p:cNvGrpSpPr/>
        <p:nvPr/>
      </p:nvGrpSpPr>
      <p:grpSpPr>
        <a:xfrm>
          <a:off x="0" y="0"/>
          <a:ext cx="0" cy="0"/>
          <a:chOff x="0" y="0"/>
          <a:chExt cx="0" cy="0"/>
        </a:xfrm>
      </p:grpSpPr>
      <p:pic>
        <p:nvPicPr>
          <p:cNvPr id="1562" name="Google Shape;1562;p107" descr="A black and blue background&#10;&#10;AI-generated content may be incorrect."/>
          <p:cNvPicPr preferRelativeResize="0"/>
          <p:nvPr/>
        </p:nvPicPr>
        <p:blipFill rotWithShape="1">
          <a:blip r:embed="rId2">
            <a:alphaModFix/>
          </a:blip>
          <a:srcRect t="100" b="100"/>
          <a:stretch/>
        </p:blipFill>
        <p:spPr>
          <a:xfrm>
            <a:off x="0" y="0"/>
            <a:ext cx="9143999" cy="5142833"/>
          </a:xfrm>
          <a:prstGeom prst="rect">
            <a:avLst/>
          </a:prstGeom>
          <a:noFill/>
          <a:ln>
            <a:noFill/>
          </a:ln>
        </p:spPr>
      </p:pic>
      <p:sp>
        <p:nvSpPr>
          <p:cNvPr id="1563" name="Google Shape;1563;p107"/>
          <p:cNvSpPr/>
          <p:nvPr/>
        </p:nvSpPr>
        <p:spPr>
          <a:xfrm>
            <a:off x="1090672" y="1476228"/>
            <a:ext cx="6952200" cy="2638500"/>
          </a:xfrm>
          <a:prstGeom prst="roundRect">
            <a:avLst>
              <a:gd name="adj" fmla="val 1667"/>
            </a:avLst>
          </a:prstGeom>
          <a:gradFill>
            <a:gsLst>
              <a:gs pos="0">
                <a:srgbClr val="FFFFFF"/>
              </a:gs>
              <a:gs pos="23000">
                <a:srgbClr val="FFFFFF"/>
              </a:gs>
              <a:gs pos="29000">
                <a:srgbClr val="FBFCFE">
                  <a:alpha val="96862"/>
                </a:srgbClr>
              </a:gs>
              <a:gs pos="61000">
                <a:srgbClr val="ECEEF9">
                  <a:alpha val="81960"/>
                </a:srgbClr>
              </a:gs>
              <a:gs pos="86000">
                <a:srgbClr val="E2E5F6">
                  <a:alpha val="72549"/>
                </a:srgbClr>
              </a:gs>
              <a:gs pos="100000">
                <a:srgbClr val="DFE2F5">
                  <a:alpha val="69803"/>
                </a:srgbClr>
              </a:gs>
            </a:gsLst>
            <a:lin ang="5400012" scaled="0"/>
          </a:gra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nvGrpSpPr>
          <p:cNvPr id="1564" name="Google Shape;1564;p107"/>
          <p:cNvGrpSpPr/>
          <p:nvPr/>
        </p:nvGrpSpPr>
        <p:grpSpPr>
          <a:xfrm>
            <a:off x="4363971" y="1237055"/>
            <a:ext cx="473625" cy="473625"/>
            <a:chOff x="-5326064" y="9047077"/>
            <a:chExt cx="1263000" cy="1263000"/>
          </a:xfrm>
        </p:grpSpPr>
        <p:sp>
          <p:nvSpPr>
            <p:cNvPr id="1565" name="Google Shape;1565;p107"/>
            <p:cNvSpPr/>
            <p:nvPr/>
          </p:nvSpPr>
          <p:spPr>
            <a:xfrm>
              <a:off x="-5326064" y="9047077"/>
              <a:ext cx="1263000" cy="1263000"/>
            </a:xfrm>
            <a:prstGeom prst="ellipse">
              <a:avLst/>
            </a:prstGeom>
            <a:solidFill>
              <a:srgbClr val="1E50D5"/>
            </a:solidFill>
            <a:ln>
              <a:noFill/>
            </a:ln>
          </p:spPr>
          <p:txBody>
            <a:bodyPr spcFirstLastPara="1" wrap="square" lIns="34275" tIns="17125" rIns="34275" bIns="17125" anchor="t" anchorCtr="0">
              <a:noAutofit/>
            </a:bodyPr>
            <a:lstStyle/>
            <a:p>
              <a:pPr marL="0" marR="0" lvl="0" indent="0" algn="ctr"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566" name="Google Shape;1566;p107"/>
            <p:cNvSpPr/>
            <p:nvPr/>
          </p:nvSpPr>
          <p:spPr>
            <a:xfrm>
              <a:off x="-4934550" y="9477365"/>
              <a:ext cx="474727" cy="385094"/>
            </a:xfrm>
            <a:custGeom>
              <a:avLst/>
              <a:gdLst/>
              <a:ahLst/>
              <a:cxnLst/>
              <a:rect l="l" t="t" r="r" b="b"/>
              <a:pathLst>
                <a:path w="474727" h="385094" extrusionOk="0">
                  <a:moveTo>
                    <a:pt x="209101" y="385094"/>
                  </a:moveTo>
                  <a:lnTo>
                    <a:pt x="26688" y="385094"/>
                  </a:lnTo>
                  <a:cubicBezTo>
                    <a:pt x="8812" y="327437"/>
                    <a:pt x="0" y="267514"/>
                    <a:pt x="0" y="205073"/>
                  </a:cubicBezTo>
                  <a:cubicBezTo>
                    <a:pt x="0" y="142632"/>
                    <a:pt x="16491" y="92906"/>
                    <a:pt x="49474" y="55769"/>
                  </a:cubicBezTo>
                  <a:cubicBezTo>
                    <a:pt x="82457" y="18632"/>
                    <a:pt x="131428" y="0"/>
                    <a:pt x="196513" y="0"/>
                  </a:cubicBezTo>
                  <a:lnTo>
                    <a:pt x="196513" y="87996"/>
                  </a:lnTo>
                  <a:cubicBezTo>
                    <a:pt x="144143" y="87996"/>
                    <a:pt x="117958" y="119972"/>
                    <a:pt x="117958" y="183924"/>
                  </a:cubicBezTo>
                  <a:lnTo>
                    <a:pt x="117958" y="213759"/>
                  </a:lnTo>
                  <a:lnTo>
                    <a:pt x="209101" y="213759"/>
                  </a:lnTo>
                  <a:lnTo>
                    <a:pt x="209101" y="385094"/>
                  </a:lnTo>
                  <a:close/>
                  <a:moveTo>
                    <a:pt x="474727" y="385094"/>
                  </a:moveTo>
                  <a:lnTo>
                    <a:pt x="292314" y="385094"/>
                  </a:lnTo>
                  <a:cubicBezTo>
                    <a:pt x="274438" y="327437"/>
                    <a:pt x="265626" y="267514"/>
                    <a:pt x="265626" y="205073"/>
                  </a:cubicBezTo>
                  <a:cubicBezTo>
                    <a:pt x="265626" y="142632"/>
                    <a:pt x="282117" y="92906"/>
                    <a:pt x="315100" y="55769"/>
                  </a:cubicBezTo>
                  <a:cubicBezTo>
                    <a:pt x="348083" y="18632"/>
                    <a:pt x="397054" y="0"/>
                    <a:pt x="462138" y="0"/>
                  </a:cubicBezTo>
                  <a:lnTo>
                    <a:pt x="462138" y="87996"/>
                  </a:lnTo>
                  <a:cubicBezTo>
                    <a:pt x="409768" y="87996"/>
                    <a:pt x="383583" y="119972"/>
                    <a:pt x="383583" y="183924"/>
                  </a:cubicBezTo>
                  <a:lnTo>
                    <a:pt x="383583" y="213759"/>
                  </a:lnTo>
                  <a:lnTo>
                    <a:pt x="474727" y="213759"/>
                  </a:lnTo>
                  <a:lnTo>
                    <a:pt x="474727" y="385094"/>
                  </a:lnTo>
                  <a:close/>
                </a:path>
              </a:pathLst>
            </a:custGeom>
            <a:solidFill>
              <a:srgbClr val="FFFFFF"/>
            </a:solidFill>
            <a:ln>
              <a:noFill/>
            </a:ln>
          </p:spPr>
          <p:txBody>
            <a:bodyPr spcFirstLastPara="1" wrap="square" lIns="34275" tIns="17125" rIns="34275" bIns="17125" anchor="t" anchorCtr="0">
              <a:noAutofit/>
            </a:bodyPr>
            <a:lstStyle/>
            <a:p>
              <a:pPr marL="0" marR="0" lvl="0" indent="0" algn="ctr"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1567" name="Google Shape;1567;p107"/>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00">
                <a:solidFill>
                  <a:schemeClr val="lt1"/>
                </a:solidFill>
                <a:latin typeface="Poppins Medium"/>
                <a:ea typeface="Poppins Medium"/>
                <a:cs typeface="Poppins Medium"/>
                <a:sym typeface="Poppins Medium"/>
              </a:defRPr>
            </a:lvl1pPr>
            <a:lvl2pPr marL="0" lvl="1" indent="0" algn="l">
              <a:spcBef>
                <a:spcPts val="0"/>
              </a:spcBef>
              <a:buNone/>
              <a:defRPr sz="500">
                <a:solidFill>
                  <a:schemeClr val="lt1"/>
                </a:solidFill>
                <a:latin typeface="Poppins Medium"/>
                <a:ea typeface="Poppins Medium"/>
                <a:cs typeface="Poppins Medium"/>
                <a:sym typeface="Poppins Medium"/>
              </a:defRPr>
            </a:lvl2pPr>
            <a:lvl3pPr marL="0" lvl="2" indent="0" algn="l">
              <a:spcBef>
                <a:spcPts val="0"/>
              </a:spcBef>
              <a:buNone/>
              <a:defRPr sz="500">
                <a:solidFill>
                  <a:schemeClr val="lt1"/>
                </a:solidFill>
                <a:latin typeface="Poppins Medium"/>
                <a:ea typeface="Poppins Medium"/>
                <a:cs typeface="Poppins Medium"/>
                <a:sym typeface="Poppins Medium"/>
              </a:defRPr>
            </a:lvl3pPr>
            <a:lvl4pPr marL="0" lvl="3" indent="0" algn="l">
              <a:spcBef>
                <a:spcPts val="0"/>
              </a:spcBef>
              <a:buNone/>
              <a:defRPr sz="500">
                <a:solidFill>
                  <a:schemeClr val="lt1"/>
                </a:solidFill>
                <a:latin typeface="Poppins Medium"/>
                <a:ea typeface="Poppins Medium"/>
                <a:cs typeface="Poppins Medium"/>
                <a:sym typeface="Poppins Medium"/>
              </a:defRPr>
            </a:lvl4pPr>
            <a:lvl5pPr marL="0" lvl="4" indent="0" algn="l">
              <a:spcBef>
                <a:spcPts val="0"/>
              </a:spcBef>
              <a:buNone/>
              <a:defRPr sz="500">
                <a:solidFill>
                  <a:schemeClr val="lt1"/>
                </a:solidFill>
                <a:latin typeface="Poppins Medium"/>
                <a:ea typeface="Poppins Medium"/>
                <a:cs typeface="Poppins Medium"/>
                <a:sym typeface="Poppins Medium"/>
              </a:defRPr>
            </a:lvl5pPr>
            <a:lvl6pPr marL="0" lvl="5" indent="0" algn="l">
              <a:spcBef>
                <a:spcPts val="0"/>
              </a:spcBef>
              <a:buNone/>
              <a:defRPr sz="500">
                <a:solidFill>
                  <a:schemeClr val="lt1"/>
                </a:solidFill>
                <a:latin typeface="Poppins Medium"/>
                <a:ea typeface="Poppins Medium"/>
                <a:cs typeface="Poppins Medium"/>
                <a:sym typeface="Poppins Medium"/>
              </a:defRPr>
            </a:lvl6pPr>
            <a:lvl7pPr marL="0" lvl="6" indent="0" algn="l">
              <a:spcBef>
                <a:spcPts val="0"/>
              </a:spcBef>
              <a:buNone/>
              <a:defRPr sz="500">
                <a:solidFill>
                  <a:schemeClr val="lt1"/>
                </a:solidFill>
                <a:latin typeface="Poppins Medium"/>
                <a:ea typeface="Poppins Medium"/>
                <a:cs typeface="Poppins Medium"/>
                <a:sym typeface="Poppins Medium"/>
              </a:defRPr>
            </a:lvl7pPr>
            <a:lvl8pPr marL="0" lvl="7" indent="0" algn="l">
              <a:spcBef>
                <a:spcPts val="0"/>
              </a:spcBef>
              <a:buNone/>
              <a:defRPr sz="500">
                <a:solidFill>
                  <a:schemeClr val="lt1"/>
                </a:solidFill>
                <a:latin typeface="Poppins Medium"/>
                <a:ea typeface="Poppins Medium"/>
                <a:cs typeface="Poppins Medium"/>
                <a:sym typeface="Poppins Medium"/>
              </a:defRPr>
            </a:lvl8pPr>
            <a:lvl9pPr marL="0" lvl="8" indent="0" algn="l">
              <a:spcBef>
                <a:spcPts val="0"/>
              </a:spcBef>
              <a:buNone/>
              <a:defRPr sz="500">
                <a:solidFill>
                  <a:schemeClr val="lt1"/>
                </a:solidFill>
                <a:latin typeface="Poppins Medium"/>
                <a:ea typeface="Poppins Medium"/>
                <a:cs typeface="Poppins Medium"/>
                <a:sym typeface="Poppins Medium"/>
              </a:defRPr>
            </a:lvl9pPr>
          </a:lstStyle>
          <a:p>
            <a:pPr marL="0" lvl="0" indent="0" algn="l" rtl="0">
              <a:spcBef>
                <a:spcPts val="0"/>
              </a:spcBef>
              <a:spcAft>
                <a:spcPts val="0"/>
              </a:spcAft>
              <a:buNone/>
            </a:pPr>
            <a:r>
              <a:rPr lang="en"/>
              <a:t>Page </a:t>
            </a:r>
            <a:fld id="{00000000-1234-1234-1234-123412341234}" type="slidenum">
              <a:rPr lang="en"/>
              <a:t>‹#›</a:t>
            </a:fld>
            <a:endParaRPr/>
          </a:p>
        </p:txBody>
      </p:sp>
      <p:grpSp>
        <p:nvGrpSpPr>
          <p:cNvPr id="1568" name="Google Shape;1568;p107"/>
          <p:cNvGrpSpPr/>
          <p:nvPr/>
        </p:nvGrpSpPr>
        <p:grpSpPr>
          <a:xfrm>
            <a:off x="8381796" y="4822425"/>
            <a:ext cx="537710" cy="158585"/>
            <a:chOff x="22351457" y="12859799"/>
            <a:chExt cx="1433894" cy="422893"/>
          </a:xfrm>
        </p:grpSpPr>
        <p:grpSp>
          <p:nvGrpSpPr>
            <p:cNvPr id="1569" name="Google Shape;1569;p107"/>
            <p:cNvGrpSpPr/>
            <p:nvPr/>
          </p:nvGrpSpPr>
          <p:grpSpPr>
            <a:xfrm>
              <a:off x="22351457" y="12859799"/>
              <a:ext cx="1379787" cy="422893"/>
              <a:chOff x="22351457" y="12859799"/>
              <a:chExt cx="1379787" cy="422893"/>
            </a:xfrm>
          </p:grpSpPr>
          <p:sp>
            <p:nvSpPr>
              <p:cNvPr id="1570" name="Google Shape;1570;p107"/>
              <p:cNvSpPr/>
              <p:nvPr/>
            </p:nvSpPr>
            <p:spPr>
              <a:xfrm>
                <a:off x="22351457" y="12859801"/>
                <a:ext cx="510672" cy="422891"/>
              </a:xfrm>
              <a:custGeom>
                <a:avLst/>
                <a:gdLst/>
                <a:ahLst/>
                <a:cxnLst/>
                <a:rect l="l" t="t" r="r" b="b"/>
                <a:pathLst>
                  <a:path w="510672" h="422891" extrusionOk="0">
                    <a:moveTo>
                      <a:pt x="378" y="267255"/>
                    </a:moveTo>
                    <a:lnTo>
                      <a:pt x="378" y="0"/>
                    </a:lnTo>
                    <a:lnTo>
                      <a:pt x="100016" y="0"/>
                    </a:lnTo>
                    <a:lnTo>
                      <a:pt x="100016" y="267255"/>
                    </a:lnTo>
                    <a:cubicBezTo>
                      <a:pt x="100016" y="313921"/>
                      <a:pt x="122844" y="330569"/>
                      <a:pt x="152861" y="330569"/>
                    </a:cubicBezTo>
                    <a:cubicBezTo>
                      <a:pt x="182879" y="330569"/>
                      <a:pt x="205707" y="313921"/>
                      <a:pt x="205707" y="267255"/>
                    </a:cubicBezTo>
                    <a:lnTo>
                      <a:pt x="205707" y="0"/>
                    </a:lnTo>
                    <a:lnTo>
                      <a:pt x="305344" y="0"/>
                    </a:lnTo>
                    <a:lnTo>
                      <a:pt x="305344" y="267255"/>
                    </a:lnTo>
                    <a:cubicBezTo>
                      <a:pt x="305344" y="313921"/>
                      <a:pt x="328677" y="330569"/>
                      <a:pt x="358190" y="330569"/>
                    </a:cubicBezTo>
                    <a:cubicBezTo>
                      <a:pt x="387703" y="330569"/>
                      <a:pt x="411035" y="313921"/>
                      <a:pt x="411035" y="267255"/>
                    </a:cubicBezTo>
                    <a:lnTo>
                      <a:pt x="411035" y="0"/>
                    </a:lnTo>
                    <a:lnTo>
                      <a:pt x="510673" y="0"/>
                    </a:lnTo>
                    <a:lnTo>
                      <a:pt x="510673" y="267255"/>
                    </a:lnTo>
                    <a:cubicBezTo>
                      <a:pt x="510673" y="374838"/>
                      <a:pt x="447989" y="422891"/>
                      <a:pt x="366766" y="422891"/>
                    </a:cubicBezTo>
                    <a:cubicBezTo>
                      <a:pt x="318209" y="422891"/>
                      <a:pt x="279363" y="403847"/>
                      <a:pt x="255399" y="367523"/>
                    </a:cubicBezTo>
                    <a:cubicBezTo>
                      <a:pt x="231436" y="403847"/>
                      <a:pt x="192716" y="422891"/>
                      <a:pt x="144033" y="422891"/>
                    </a:cubicBezTo>
                    <a:cubicBezTo>
                      <a:pt x="62809" y="422891"/>
                      <a:pt x="0" y="374838"/>
                      <a:pt x="0" y="267255"/>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571" name="Google Shape;1571;p107"/>
              <p:cNvSpPr/>
              <p:nvPr/>
            </p:nvSpPr>
            <p:spPr>
              <a:xfrm>
                <a:off x="22903875" y="12859799"/>
                <a:ext cx="422766" cy="422767"/>
              </a:xfrm>
              <a:custGeom>
                <a:avLst/>
                <a:gdLst/>
                <a:ahLst/>
                <a:cxnLst/>
                <a:rect l="l" t="t" r="r" b="b"/>
                <a:pathLst>
                  <a:path w="422766" h="422767" extrusionOk="0">
                    <a:moveTo>
                      <a:pt x="420118" y="244554"/>
                    </a:moveTo>
                    <a:cubicBezTo>
                      <a:pt x="421884" y="233581"/>
                      <a:pt x="422767" y="222230"/>
                      <a:pt x="422767" y="210753"/>
                    </a:cubicBezTo>
                    <a:cubicBezTo>
                      <a:pt x="422389" y="94089"/>
                      <a:pt x="327165" y="-377"/>
                      <a:pt x="210628" y="1"/>
                    </a:cubicBezTo>
                    <a:cubicBezTo>
                      <a:pt x="94090" y="380"/>
                      <a:pt x="-502" y="95603"/>
                      <a:pt x="2" y="212140"/>
                    </a:cubicBezTo>
                    <a:cubicBezTo>
                      <a:pt x="380" y="328678"/>
                      <a:pt x="95603" y="423145"/>
                      <a:pt x="212141" y="422766"/>
                    </a:cubicBezTo>
                    <a:cubicBezTo>
                      <a:pt x="298157" y="422514"/>
                      <a:pt x="372065" y="370551"/>
                      <a:pt x="404731" y="296643"/>
                    </a:cubicBezTo>
                    <a:lnTo>
                      <a:pt x="289455" y="297021"/>
                    </a:lnTo>
                    <a:cubicBezTo>
                      <a:pt x="268897" y="315814"/>
                      <a:pt x="241780" y="327291"/>
                      <a:pt x="211889" y="327417"/>
                    </a:cubicBezTo>
                    <a:cubicBezTo>
                      <a:pt x="159674" y="327669"/>
                      <a:pt x="115279" y="292985"/>
                      <a:pt x="100522" y="245563"/>
                    </a:cubicBezTo>
                    <a:lnTo>
                      <a:pt x="420244" y="244428"/>
                    </a:lnTo>
                    <a:moveTo>
                      <a:pt x="211006" y="95350"/>
                    </a:moveTo>
                    <a:cubicBezTo>
                      <a:pt x="258050" y="95224"/>
                      <a:pt x="298788" y="123224"/>
                      <a:pt x="317076" y="163583"/>
                    </a:cubicBezTo>
                    <a:lnTo>
                      <a:pt x="105315" y="164340"/>
                    </a:lnTo>
                    <a:cubicBezTo>
                      <a:pt x="123350" y="123854"/>
                      <a:pt x="163836" y="95476"/>
                      <a:pt x="211006" y="95350"/>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nvGrpSpPr>
              <p:cNvPr id="1572" name="Google Shape;1572;p107"/>
              <p:cNvGrpSpPr/>
              <p:nvPr/>
            </p:nvGrpSpPr>
            <p:grpSpPr>
              <a:xfrm>
                <a:off x="23288552" y="12859801"/>
                <a:ext cx="442692" cy="422765"/>
                <a:chOff x="23288552" y="12859801"/>
                <a:chExt cx="442692" cy="422765"/>
              </a:xfrm>
            </p:grpSpPr>
            <p:grpSp>
              <p:nvGrpSpPr>
                <p:cNvPr id="1573" name="Google Shape;1573;p107"/>
                <p:cNvGrpSpPr/>
                <p:nvPr/>
              </p:nvGrpSpPr>
              <p:grpSpPr>
                <a:xfrm>
                  <a:off x="23288552" y="12859801"/>
                  <a:ext cx="442692" cy="422765"/>
                  <a:chOff x="23288552" y="12859801"/>
                  <a:chExt cx="442692" cy="422765"/>
                </a:xfrm>
              </p:grpSpPr>
              <p:sp>
                <p:nvSpPr>
                  <p:cNvPr id="1574" name="Google Shape;1574;p107"/>
                  <p:cNvSpPr/>
                  <p:nvPr/>
                </p:nvSpPr>
                <p:spPr>
                  <a:xfrm>
                    <a:off x="23288552" y="12859801"/>
                    <a:ext cx="442692" cy="422765"/>
                  </a:xfrm>
                  <a:custGeom>
                    <a:avLst/>
                    <a:gdLst/>
                    <a:ahLst/>
                    <a:cxnLst/>
                    <a:rect l="l" t="t" r="r" b="b"/>
                    <a:pathLst>
                      <a:path w="442692" h="422765" extrusionOk="0">
                        <a:moveTo>
                          <a:pt x="442692" y="0"/>
                        </a:moveTo>
                        <a:lnTo>
                          <a:pt x="313668" y="0"/>
                        </a:lnTo>
                        <a:lnTo>
                          <a:pt x="221346" y="135456"/>
                        </a:lnTo>
                        <a:lnTo>
                          <a:pt x="129150" y="0"/>
                        </a:lnTo>
                        <a:lnTo>
                          <a:pt x="0" y="0"/>
                        </a:lnTo>
                        <a:lnTo>
                          <a:pt x="144033" y="211383"/>
                        </a:lnTo>
                        <a:lnTo>
                          <a:pt x="0" y="422765"/>
                        </a:lnTo>
                        <a:lnTo>
                          <a:pt x="129150" y="422765"/>
                        </a:lnTo>
                        <a:lnTo>
                          <a:pt x="221346" y="287309"/>
                        </a:lnTo>
                        <a:lnTo>
                          <a:pt x="313668" y="422765"/>
                        </a:lnTo>
                        <a:lnTo>
                          <a:pt x="442692" y="422765"/>
                        </a:lnTo>
                        <a:lnTo>
                          <a:pt x="298660" y="211383"/>
                        </a:lnTo>
                        <a:lnTo>
                          <a:pt x="442692" y="0"/>
                        </a:lnTo>
                        <a:close/>
                        <a:moveTo>
                          <a:pt x="117547" y="400820"/>
                        </a:moveTo>
                        <a:lnTo>
                          <a:pt x="41747" y="400820"/>
                        </a:lnTo>
                        <a:lnTo>
                          <a:pt x="170771" y="211509"/>
                        </a:lnTo>
                        <a:lnTo>
                          <a:pt x="41747" y="22198"/>
                        </a:lnTo>
                        <a:lnTo>
                          <a:pt x="117547" y="22198"/>
                        </a:lnTo>
                        <a:lnTo>
                          <a:pt x="246571" y="211509"/>
                        </a:lnTo>
                        <a:lnTo>
                          <a:pt x="117547" y="40082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575" name="Google Shape;1575;p107"/>
                  <p:cNvSpPr/>
                  <p:nvPr/>
                </p:nvSpPr>
                <p:spPr>
                  <a:xfrm>
                    <a:off x="23371920" y="12903818"/>
                    <a:ext cx="136465" cy="334731"/>
                  </a:xfrm>
                  <a:custGeom>
                    <a:avLst/>
                    <a:gdLst/>
                    <a:ahLst/>
                    <a:cxnLst/>
                    <a:rect l="l" t="t" r="r" b="b"/>
                    <a:pathLst>
                      <a:path w="136465" h="334731" extrusionOk="0">
                        <a:moveTo>
                          <a:pt x="22450" y="0"/>
                        </a:moveTo>
                        <a:lnTo>
                          <a:pt x="0" y="0"/>
                        </a:lnTo>
                        <a:lnTo>
                          <a:pt x="114015" y="167366"/>
                        </a:lnTo>
                        <a:lnTo>
                          <a:pt x="0" y="334731"/>
                        </a:lnTo>
                        <a:lnTo>
                          <a:pt x="22450" y="334731"/>
                        </a:lnTo>
                        <a:lnTo>
                          <a:pt x="136465" y="167366"/>
                        </a:lnTo>
                        <a:lnTo>
                          <a:pt x="22450"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1576" name="Google Shape;1576;p107"/>
                <p:cNvSpPr/>
                <p:nvPr/>
              </p:nvSpPr>
              <p:spPr>
                <a:xfrm>
                  <a:off x="23509898" y="13071183"/>
                  <a:ext cx="51836" cy="151978"/>
                </a:xfrm>
                <a:custGeom>
                  <a:avLst/>
                  <a:gdLst/>
                  <a:ahLst/>
                  <a:cxnLst/>
                  <a:rect l="l" t="t" r="r" b="b"/>
                  <a:pathLst>
                    <a:path w="51836" h="151978" extrusionOk="0">
                      <a:moveTo>
                        <a:pt x="51837" y="0"/>
                      </a:moveTo>
                      <a:lnTo>
                        <a:pt x="51837" y="151978"/>
                      </a:lnTo>
                      <a:lnTo>
                        <a:pt x="0" y="76052"/>
                      </a:lnTo>
                      <a:lnTo>
                        <a:pt x="51837" y="0"/>
                      </a:lnTo>
                      <a:close/>
                    </a:path>
                  </a:pathLst>
                </a:custGeom>
                <a:solidFill>
                  <a:srgbClr val="A7A4A4"/>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grpSp>
        <p:sp>
          <p:nvSpPr>
            <p:cNvPr id="1577" name="Google Shape;1577;p107"/>
            <p:cNvSpPr/>
            <p:nvPr/>
          </p:nvSpPr>
          <p:spPr>
            <a:xfrm>
              <a:off x="23735785" y="12859801"/>
              <a:ext cx="49566" cy="49440"/>
            </a:xfrm>
            <a:custGeom>
              <a:avLst/>
              <a:gdLst/>
              <a:ahLst/>
              <a:cxnLst/>
              <a:rect l="l" t="t" r="r" b="b"/>
              <a:pathLst>
                <a:path w="49566" h="49440" extrusionOk="0">
                  <a:moveTo>
                    <a:pt x="0" y="24720"/>
                  </a:moveTo>
                  <a:cubicBezTo>
                    <a:pt x="0" y="11099"/>
                    <a:pt x="11099" y="0"/>
                    <a:pt x="24846" y="0"/>
                  </a:cubicBezTo>
                  <a:cubicBezTo>
                    <a:pt x="38594" y="0"/>
                    <a:pt x="49566" y="11099"/>
                    <a:pt x="49566" y="24720"/>
                  </a:cubicBezTo>
                  <a:cubicBezTo>
                    <a:pt x="49566" y="38341"/>
                    <a:pt x="38468" y="49440"/>
                    <a:pt x="24846" y="49440"/>
                  </a:cubicBezTo>
                  <a:cubicBezTo>
                    <a:pt x="11225" y="49440"/>
                    <a:pt x="126" y="38341"/>
                    <a:pt x="126" y="24720"/>
                  </a:cubicBezTo>
                  <a:close/>
                  <a:moveTo>
                    <a:pt x="43134" y="24720"/>
                  </a:moveTo>
                  <a:cubicBezTo>
                    <a:pt x="43134" y="14630"/>
                    <a:pt x="34936" y="6432"/>
                    <a:pt x="24846" y="6432"/>
                  </a:cubicBezTo>
                  <a:cubicBezTo>
                    <a:pt x="14756" y="6432"/>
                    <a:pt x="6558" y="14630"/>
                    <a:pt x="6558" y="24720"/>
                  </a:cubicBezTo>
                  <a:cubicBezTo>
                    <a:pt x="6558" y="34810"/>
                    <a:pt x="14756" y="43008"/>
                    <a:pt x="24846" y="43008"/>
                  </a:cubicBezTo>
                  <a:cubicBezTo>
                    <a:pt x="34936" y="43008"/>
                    <a:pt x="43134" y="34810"/>
                    <a:pt x="43134" y="24720"/>
                  </a:cubicBezTo>
                  <a:close/>
                  <a:moveTo>
                    <a:pt x="15891" y="13117"/>
                  </a:moveTo>
                  <a:lnTo>
                    <a:pt x="27116" y="13117"/>
                  </a:lnTo>
                  <a:cubicBezTo>
                    <a:pt x="31405" y="13117"/>
                    <a:pt x="35062" y="15892"/>
                    <a:pt x="35062" y="20684"/>
                  </a:cubicBezTo>
                  <a:cubicBezTo>
                    <a:pt x="35062" y="23711"/>
                    <a:pt x="33549" y="25981"/>
                    <a:pt x="31405" y="27243"/>
                  </a:cubicBezTo>
                  <a:lnTo>
                    <a:pt x="35693" y="36071"/>
                  </a:lnTo>
                  <a:lnTo>
                    <a:pt x="29261" y="36071"/>
                  </a:lnTo>
                  <a:lnTo>
                    <a:pt x="25729" y="28378"/>
                  </a:lnTo>
                  <a:lnTo>
                    <a:pt x="21945" y="28378"/>
                  </a:lnTo>
                  <a:lnTo>
                    <a:pt x="21945" y="36071"/>
                  </a:lnTo>
                  <a:lnTo>
                    <a:pt x="16018" y="36071"/>
                  </a:lnTo>
                  <a:lnTo>
                    <a:pt x="16018" y="13243"/>
                  </a:lnTo>
                  <a:lnTo>
                    <a:pt x="16018" y="13243"/>
                  </a:lnTo>
                  <a:close/>
                  <a:moveTo>
                    <a:pt x="25603" y="23963"/>
                  </a:moveTo>
                  <a:cubicBezTo>
                    <a:pt x="27369" y="23963"/>
                    <a:pt x="28756" y="22828"/>
                    <a:pt x="28756" y="20684"/>
                  </a:cubicBezTo>
                  <a:cubicBezTo>
                    <a:pt x="28756" y="18540"/>
                    <a:pt x="27243" y="17531"/>
                    <a:pt x="25603" y="17531"/>
                  </a:cubicBezTo>
                  <a:lnTo>
                    <a:pt x="21819" y="17531"/>
                  </a:lnTo>
                  <a:lnTo>
                    <a:pt x="21819" y="23963"/>
                  </a:lnTo>
                  <a:lnTo>
                    <a:pt x="25603" y="23963"/>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1578" name="Google Shape;1578;p107"/>
          <p:cNvSpPr txBox="1"/>
          <p:nvPr/>
        </p:nvSpPr>
        <p:spPr>
          <a:xfrm>
            <a:off x="811819" y="4856560"/>
            <a:ext cx="1028100" cy="996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r>
              <a:rPr lang="en" sz="500">
                <a:solidFill>
                  <a:schemeClr val="lt1"/>
                </a:solidFill>
                <a:latin typeface="Poppins Medium"/>
                <a:ea typeface="Poppins Medium"/>
                <a:cs typeface="Poppins Medium"/>
                <a:sym typeface="Poppins Medium"/>
              </a:rPr>
              <a:t>Proprietary &amp; Confidential</a:t>
            </a:r>
            <a:endParaRPr sz="500"/>
          </a:p>
        </p:txBody>
      </p:sp>
      <p:cxnSp>
        <p:nvCxnSpPr>
          <p:cNvPr id="1579" name="Google Shape;1579;p107"/>
          <p:cNvCxnSpPr/>
          <p:nvPr/>
        </p:nvCxnSpPr>
        <p:spPr>
          <a:xfrm>
            <a:off x="681901" y="4883706"/>
            <a:ext cx="0" cy="45600"/>
          </a:xfrm>
          <a:prstGeom prst="straightConnector1">
            <a:avLst/>
          </a:prstGeom>
          <a:noFill/>
          <a:ln w="7150" cap="flat" cmpd="sng">
            <a:solidFill>
              <a:schemeClr val="lt1"/>
            </a:solidFill>
            <a:prstDash val="solid"/>
            <a:miter lim="800000"/>
            <a:headEnd type="none" w="sm" len="sm"/>
            <a:tailEnd type="none" w="sm" len="sm"/>
          </a:ln>
        </p:spPr>
      </p:cxnSp>
      <p:sp>
        <p:nvSpPr>
          <p:cNvPr id="1580" name="Google Shape;1580;p107"/>
          <p:cNvSpPr txBox="1">
            <a:spLocks noGrp="1"/>
          </p:cNvSpPr>
          <p:nvPr>
            <p:ph type="title"/>
          </p:nvPr>
        </p:nvSpPr>
        <p:spPr>
          <a:xfrm>
            <a:off x="1512237" y="2053191"/>
            <a:ext cx="6144900" cy="1169100"/>
          </a:xfrm>
          <a:prstGeom prst="rect">
            <a:avLst/>
          </a:prstGeom>
          <a:noFill/>
          <a:ln>
            <a:noFill/>
          </a:ln>
        </p:spPr>
        <p:txBody>
          <a:bodyPr spcFirstLastPara="1" wrap="square" lIns="0" tIns="34275" rIns="0" bIns="0" anchor="t" anchorCtr="0">
            <a:noAutofit/>
          </a:bodyPr>
          <a:lstStyle>
            <a:lvl1pPr lvl="0" algn="ctr">
              <a:lnSpc>
                <a:spcPct val="99000"/>
              </a:lnSpc>
              <a:spcBef>
                <a:spcPts val="0"/>
              </a:spcBef>
              <a:spcAft>
                <a:spcPts val="0"/>
              </a:spcAft>
              <a:buClr>
                <a:schemeClr val="dk1"/>
              </a:buClr>
              <a:buSzPts val="2700"/>
              <a:buFont typeface="Poppins SemiBold"/>
              <a:buNone/>
              <a:defRPr sz="2700">
                <a:solidFill>
                  <a:schemeClr val="dk1"/>
                </a:solidFill>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581" name="Google Shape;1581;p107"/>
          <p:cNvSpPr txBox="1">
            <a:spLocks noGrp="1"/>
          </p:cNvSpPr>
          <p:nvPr>
            <p:ph type="subTitle" idx="1"/>
          </p:nvPr>
        </p:nvSpPr>
        <p:spPr>
          <a:xfrm>
            <a:off x="1512245" y="3433659"/>
            <a:ext cx="6144900" cy="264600"/>
          </a:xfrm>
          <a:prstGeom prst="rect">
            <a:avLst/>
          </a:prstGeom>
          <a:noFill/>
          <a:ln>
            <a:noFill/>
          </a:ln>
        </p:spPr>
        <p:txBody>
          <a:bodyPr spcFirstLastPara="1" wrap="square" lIns="0" tIns="0" rIns="0" bIns="0" anchor="ctr" anchorCtr="0">
            <a:noAutofit/>
          </a:bodyPr>
          <a:lstStyle>
            <a:lvl1pPr lvl="0" algn="ctr">
              <a:lnSpc>
                <a:spcPct val="95000"/>
              </a:lnSpc>
              <a:spcBef>
                <a:spcPts val="1300"/>
              </a:spcBef>
              <a:spcAft>
                <a:spcPts val="0"/>
              </a:spcAft>
              <a:buClr>
                <a:schemeClr val="accent3"/>
              </a:buClr>
              <a:buSzPts val="900"/>
              <a:buNone/>
              <a:defRPr sz="1000">
                <a:solidFill>
                  <a:schemeClr val="accent3"/>
                </a:solidFill>
                <a:latin typeface="Poppins Medium"/>
                <a:ea typeface="Poppins Medium"/>
                <a:cs typeface="Poppins Medium"/>
                <a:sym typeface="Poppins Medium"/>
              </a:defRPr>
            </a:lvl1pPr>
            <a:lvl2pPr lvl="1" algn="ctr">
              <a:lnSpc>
                <a:spcPct val="95000"/>
              </a:lnSpc>
              <a:spcBef>
                <a:spcPts val="1300"/>
              </a:spcBef>
              <a:spcAft>
                <a:spcPts val="0"/>
              </a:spcAft>
              <a:buClr>
                <a:schemeClr val="dk1"/>
              </a:buClr>
              <a:buSzPts val="700"/>
              <a:buNone/>
              <a:defRPr sz="700"/>
            </a:lvl2pPr>
            <a:lvl3pPr lvl="2" algn="ctr">
              <a:lnSpc>
                <a:spcPct val="95000"/>
              </a:lnSpc>
              <a:spcBef>
                <a:spcPts val="1300"/>
              </a:spcBef>
              <a:spcAft>
                <a:spcPts val="0"/>
              </a:spcAft>
              <a:buClr>
                <a:schemeClr val="dk1"/>
              </a:buClr>
              <a:buSzPts val="600"/>
              <a:buNone/>
              <a:defRPr sz="700"/>
            </a:lvl3pPr>
            <a:lvl4pPr lvl="3" algn="ctr">
              <a:lnSpc>
                <a:spcPct val="95000"/>
              </a:lnSpc>
              <a:spcBef>
                <a:spcPts val="1300"/>
              </a:spcBef>
              <a:spcAft>
                <a:spcPts val="0"/>
              </a:spcAft>
              <a:buClr>
                <a:schemeClr val="dk1"/>
              </a:buClr>
              <a:buSzPts val="500"/>
              <a:buNone/>
              <a:defRPr sz="600"/>
            </a:lvl4pPr>
            <a:lvl5pPr lvl="4" algn="ctr">
              <a:lnSpc>
                <a:spcPct val="95000"/>
              </a:lnSpc>
              <a:spcBef>
                <a:spcPts val="1300"/>
              </a:spcBef>
              <a:spcAft>
                <a:spcPts val="0"/>
              </a:spcAft>
              <a:buClr>
                <a:schemeClr val="dk1"/>
              </a:buClr>
              <a:buSzPts val="500"/>
              <a:buNone/>
              <a:defRPr sz="600"/>
            </a:lvl5pPr>
            <a:lvl6pPr lvl="5" algn="ctr">
              <a:lnSpc>
                <a:spcPct val="90000"/>
              </a:lnSpc>
              <a:spcBef>
                <a:spcPts val="400"/>
              </a:spcBef>
              <a:spcAft>
                <a:spcPts val="0"/>
              </a:spcAft>
              <a:buClr>
                <a:schemeClr val="dk1"/>
              </a:buClr>
              <a:buSzPts val="600"/>
              <a:buNone/>
              <a:defRPr sz="600"/>
            </a:lvl6pPr>
            <a:lvl7pPr lvl="6" algn="ctr">
              <a:lnSpc>
                <a:spcPct val="90000"/>
              </a:lnSpc>
              <a:spcBef>
                <a:spcPts val="400"/>
              </a:spcBef>
              <a:spcAft>
                <a:spcPts val="0"/>
              </a:spcAft>
              <a:buClr>
                <a:schemeClr val="dk1"/>
              </a:buClr>
              <a:buSzPts val="600"/>
              <a:buNone/>
              <a:defRPr sz="600"/>
            </a:lvl7pPr>
            <a:lvl8pPr lvl="7" algn="ctr">
              <a:lnSpc>
                <a:spcPct val="90000"/>
              </a:lnSpc>
              <a:spcBef>
                <a:spcPts val="400"/>
              </a:spcBef>
              <a:spcAft>
                <a:spcPts val="0"/>
              </a:spcAft>
              <a:buClr>
                <a:schemeClr val="dk1"/>
              </a:buClr>
              <a:buSzPts val="600"/>
              <a:buNone/>
              <a:defRPr sz="600"/>
            </a:lvl8pPr>
            <a:lvl9pPr lvl="8" algn="ctr">
              <a:lnSpc>
                <a:spcPct val="90000"/>
              </a:lnSpc>
              <a:spcBef>
                <a:spcPts val="400"/>
              </a:spcBef>
              <a:spcAft>
                <a:spcPts val="0"/>
              </a:spcAft>
              <a:buClr>
                <a:schemeClr val="dk1"/>
              </a:buClr>
              <a:buSzPts val="600"/>
              <a:buNone/>
              <a:defRPr sz="600"/>
            </a:lvl9pPr>
          </a:lstStyle>
          <a:p>
            <a:endParaRPr/>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matchingName="78_Custom Layout">
  <p:cSld name="78_Custom Layout">
    <p:bg>
      <p:bgPr>
        <a:gradFill>
          <a:gsLst>
            <a:gs pos="0">
              <a:srgbClr val="FF001A"/>
            </a:gs>
            <a:gs pos="70000">
              <a:srgbClr val="290051"/>
            </a:gs>
            <a:gs pos="100000">
              <a:srgbClr val="0C0024"/>
            </a:gs>
          </a:gsLst>
          <a:lin ang="13500032" scaled="0"/>
        </a:gradFill>
        <a:effectLst/>
      </p:bgPr>
    </p:bg>
    <p:spTree>
      <p:nvGrpSpPr>
        <p:cNvPr id="1" name="Shape 1582"/>
        <p:cNvGrpSpPr/>
        <p:nvPr/>
      </p:nvGrpSpPr>
      <p:grpSpPr>
        <a:xfrm>
          <a:off x="0" y="0"/>
          <a:ext cx="0" cy="0"/>
          <a:chOff x="0" y="0"/>
          <a:chExt cx="0" cy="0"/>
        </a:xfrm>
      </p:grpSpPr>
      <p:pic>
        <p:nvPicPr>
          <p:cNvPr id="1583" name="Google Shape;1583;p108" descr="A black and blue background&#10;&#10;AI-generated content may be incorrect."/>
          <p:cNvPicPr preferRelativeResize="0"/>
          <p:nvPr/>
        </p:nvPicPr>
        <p:blipFill rotWithShape="1">
          <a:blip r:embed="rId2">
            <a:alphaModFix/>
          </a:blip>
          <a:srcRect t="100" b="100"/>
          <a:stretch/>
        </p:blipFill>
        <p:spPr>
          <a:xfrm>
            <a:off x="0" y="0"/>
            <a:ext cx="9143999" cy="5142833"/>
          </a:xfrm>
          <a:prstGeom prst="rect">
            <a:avLst/>
          </a:prstGeom>
          <a:noFill/>
          <a:ln>
            <a:noFill/>
          </a:ln>
        </p:spPr>
      </p:pic>
      <p:sp>
        <p:nvSpPr>
          <p:cNvPr id="1584" name="Google Shape;1584;p108"/>
          <p:cNvSpPr>
            <a:spLocks noGrp="1"/>
          </p:cNvSpPr>
          <p:nvPr>
            <p:ph type="pic" idx="2"/>
          </p:nvPr>
        </p:nvSpPr>
        <p:spPr>
          <a:xfrm>
            <a:off x="809642" y="727999"/>
            <a:ext cx="3804900" cy="3702600"/>
          </a:xfrm>
          <a:prstGeom prst="roundRect">
            <a:avLst>
              <a:gd name="adj" fmla="val 3253"/>
            </a:avLst>
          </a:prstGeom>
          <a:noFill/>
          <a:ln>
            <a:noFill/>
          </a:ln>
        </p:spPr>
      </p:sp>
      <p:sp>
        <p:nvSpPr>
          <p:cNvPr id="1585" name="Google Shape;1585;p108"/>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00">
                <a:solidFill>
                  <a:schemeClr val="lt1"/>
                </a:solidFill>
                <a:latin typeface="Poppins Medium"/>
                <a:ea typeface="Poppins Medium"/>
                <a:cs typeface="Poppins Medium"/>
                <a:sym typeface="Poppins Medium"/>
              </a:defRPr>
            </a:lvl1pPr>
            <a:lvl2pPr marL="0" lvl="1" indent="0" algn="l">
              <a:spcBef>
                <a:spcPts val="0"/>
              </a:spcBef>
              <a:buNone/>
              <a:defRPr sz="500">
                <a:solidFill>
                  <a:schemeClr val="lt1"/>
                </a:solidFill>
                <a:latin typeface="Poppins Medium"/>
                <a:ea typeface="Poppins Medium"/>
                <a:cs typeface="Poppins Medium"/>
                <a:sym typeface="Poppins Medium"/>
              </a:defRPr>
            </a:lvl2pPr>
            <a:lvl3pPr marL="0" lvl="2" indent="0" algn="l">
              <a:spcBef>
                <a:spcPts val="0"/>
              </a:spcBef>
              <a:buNone/>
              <a:defRPr sz="500">
                <a:solidFill>
                  <a:schemeClr val="lt1"/>
                </a:solidFill>
                <a:latin typeface="Poppins Medium"/>
                <a:ea typeface="Poppins Medium"/>
                <a:cs typeface="Poppins Medium"/>
                <a:sym typeface="Poppins Medium"/>
              </a:defRPr>
            </a:lvl3pPr>
            <a:lvl4pPr marL="0" lvl="3" indent="0" algn="l">
              <a:spcBef>
                <a:spcPts val="0"/>
              </a:spcBef>
              <a:buNone/>
              <a:defRPr sz="500">
                <a:solidFill>
                  <a:schemeClr val="lt1"/>
                </a:solidFill>
                <a:latin typeface="Poppins Medium"/>
                <a:ea typeface="Poppins Medium"/>
                <a:cs typeface="Poppins Medium"/>
                <a:sym typeface="Poppins Medium"/>
              </a:defRPr>
            </a:lvl4pPr>
            <a:lvl5pPr marL="0" lvl="4" indent="0" algn="l">
              <a:spcBef>
                <a:spcPts val="0"/>
              </a:spcBef>
              <a:buNone/>
              <a:defRPr sz="500">
                <a:solidFill>
                  <a:schemeClr val="lt1"/>
                </a:solidFill>
                <a:latin typeface="Poppins Medium"/>
                <a:ea typeface="Poppins Medium"/>
                <a:cs typeface="Poppins Medium"/>
                <a:sym typeface="Poppins Medium"/>
              </a:defRPr>
            </a:lvl5pPr>
            <a:lvl6pPr marL="0" lvl="5" indent="0" algn="l">
              <a:spcBef>
                <a:spcPts val="0"/>
              </a:spcBef>
              <a:buNone/>
              <a:defRPr sz="500">
                <a:solidFill>
                  <a:schemeClr val="lt1"/>
                </a:solidFill>
                <a:latin typeface="Poppins Medium"/>
                <a:ea typeface="Poppins Medium"/>
                <a:cs typeface="Poppins Medium"/>
                <a:sym typeface="Poppins Medium"/>
              </a:defRPr>
            </a:lvl6pPr>
            <a:lvl7pPr marL="0" lvl="6" indent="0" algn="l">
              <a:spcBef>
                <a:spcPts val="0"/>
              </a:spcBef>
              <a:buNone/>
              <a:defRPr sz="500">
                <a:solidFill>
                  <a:schemeClr val="lt1"/>
                </a:solidFill>
                <a:latin typeface="Poppins Medium"/>
                <a:ea typeface="Poppins Medium"/>
                <a:cs typeface="Poppins Medium"/>
                <a:sym typeface="Poppins Medium"/>
              </a:defRPr>
            </a:lvl7pPr>
            <a:lvl8pPr marL="0" lvl="7" indent="0" algn="l">
              <a:spcBef>
                <a:spcPts val="0"/>
              </a:spcBef>
              <a:buNone/>
              <a:defRPr sz="500">
                <a:solidFill>
                  <a:schemeClr val="lt1"/>
                </a:solidFill>
                <a:latin typeface="Poppins Medium"/>
                <a:ea typeface="Poppins Medium"/>
                <a:cs typeface="Poppins Medium"/>
                <a:sym typeface="Poppins Medium"/>
              </a:defRPr>
            </a:lvl8pPr>
            <a:lvl9pPr marL="0" lvl="8" indent="0" algn="l">
              <a:spcBef>
                <a:spcPts val="0"/>
              </a:spcBef>
              <a:buNone/>
              <a:defRPr sz="500">
                <a:solidFill>
                  <a:schemeClr val="lt1"/>
                </a:solidFill>
                <a:latin typeface="Poppins Medium"/>
                <a:ea typeface="Poppins Medium"/>
                <a:cs typeface="Poppins Medium"/>
                <a:sym typeface="Poppins Medium"/>
              </a:defRPr>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1586" name="Google Shape;1586;p108"/>
          <p:cNvSpPr txBox="1">
            <a:spLocks noGrp="1"/>
          </p:cNvSpPr>
          <p:nvPr>
            <p:ph type="title"/>
          </p:nvPr>
        </p:nvSpPr>
        <p:spPr>
          <a:xfrm>
            <a:off x="4544195" y="1830366"/>
            <a:ext cx="3383400" cy="1169100"/>
          </a:xfrm>
          <a:prstGeom prst="rect">
            <a:avLst/>
          </a:prstGeom>
          <a:noFill/>
          <a:ln>
            <a:noFill/>
          </a:ln>
        </p:spPr>
        <p:txBody>
          <a:bodyPr spcFirstLastPara="1" wrap="square" lIns="0" tIns="0" rIns="0" bIns="0" anchor="t" anchorCtr="0">
            <a:noAutofit/>
          </a:bodyPr>
          <a:lstStyle>
            <a:lvl1pPr lvl="0" algn="ctr">
              <a:lnSpc>
                <a:spcPct val="99000"/>
              </a:lnSpc>
              <a:spcBef>
                <a:spcPts val="0"/>
              </a:spcBef>
              <a:spcAft>
                <a:spcPts val="0"/>
              </a:spcAft>
              <a:buClr>
                <a:schemeClr val="lt1"/>
              </a:buClr>
              <a:buSzPts val="2100"/>
              <a:buFont typeface="Poppins SemiBold"/>
              <a:buNone/>
              <a:defRPr sz="2100">
                <a:solidFill>
                  <a:schemeClr val="lt1"/>
                </a:solidFill>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587" name="Google Shape;1587;p108"/>
          <p:cNvSpPr txBox="1">
            <a:spLocks noGrp="1"/>
          </p:cNvSpPr>
          <p:nvPr>
            <p:ph type="subTitle" idx="1"/>
          </p:nvPr>
        </p:nvSpPr>
        <p:spPr>
          <a:xfrm>
            <a:off x="4761880" y="3186236"/>
            <a:ext cx="2908200" cy="264600"/>
          </a:xfrm>
          <a:prstGeom prst="rect">
            <a:avLst/>
          </a:prstGeom>
          <a:noFill/>
          <a:ln>
            <a:noFill/>
          </a:ln>
        </p:spPr>
        <p:txBody>
          <a:bodyPr spcFirstLastPara="1" wrap="square" lIns="0" tIns="0" rIns="0" bIns="0" anchor="ctr" anchorCtr="0">
            <a:noAutofit/>
          </a:bodyPr>
          <a:lstStyle>
            <a:lvl1pPr lvl="0" algn="ctr">
              <a:lnSpc>
                <a:spcPct val="95000"/>
              </a:lnSpc>
              <a:spcBef>
                <a:spcPts val="1300"/>
              </a:spcBef>
              <a:spcAft>
                <a:spcPts val="0"/>
              </a:spcAft>
              <a:buClr>
                <a:schemeClr val="lt2"/>
              </a:buClr>
              <a:buSzPts val="800"/>
              <a:buNone/>
              <a:defRPr sz="900">
                <a:solidFill>
                  <a:schemeClr val="lt2"/>
                </a:solidFill>
                <a:latin typeface="Poppins Medium"/>
                <a:ea typeface="Poppins Medium"/>
                <a:cs typeface="Poppins Medium"/>
                <a:sym typeface="Poppins Medium"/>
              </a:defRPr>
            </a:lvl1pPr>
            <a:lvl2pPr lvl="1" algn="ctr">
              <a:lnSpc>
                <a:spcPct val="95000"/>
              </a:lnSpc>
              <a:spcBef>
                <a:spcPts val="1300"/>
              </a:spcBef>
              <a:spcAft>
                <a:spcPts val="0"/>
              </a:spcAft>
              <a:buClr>
                <a:schemeClr val="lt2"/>
              </a:buClr>
              <a:buSzPts val="700"/>
              <a:buNone/>
              <a:defRPr sz="700">
                <a:solidFill>
                  <a:schemeClr val="lt2"/>
                </a:solidFill>
              </a:defRPr>
            </a:lvl2pPr>
            <a:lvl3pPr lvl="2" algn="ctr">
              <a:lnSpc>
                <a:spcPct val="95000"/>
              </a:lnSpc>
              <a:spcBef>
                <a:spcPts val="1300"/>
              </a:spcBef>
              <a:spcAft>
                <a:spcPts val="0"/>
              </a:spcAft>
              <a:buClr>
                <a:schemeClr val="lt2"/>
              </a:buClr>
              <a:buSzPts val="600"/>
              <a:buNone/>
              <a:defRPr sz="700">
                <a:solidFill>
                  <a:schemeClr val="lt2"/>
                </a:solidFill>
              </a:defRPr>
            </a:lvl3pPr>
            <a:lvl4pPr lvl="3" algn="ctr">
              <a:lnSpc>
                <a:spcPct val="95000"/>
              </a:lnSpc>
              <a:spcBef>
                <a:spcPts val="1300"/>
              </a:spcBef>
              <a:spcAft>
                <a:spcPts val="0"/>
              </a:spcAft>
              <a:buClr>
                <a:schemeClr val="lt2"/>
              </a:buClr>
              <a:buSzPts val="500"/>
              <a:buNone/>
              <a:defRPr sz="600">
                <a:solidFill>
                  <a:schemeClr val="lt2"/>
                </a:solidFill>
              </a:defRPr>
            </a:lvl4pPr>
            <a:lvl5pPr lvl="4" algn="ctr">
              <a:lnSpc>
                <a:spcPct val="95000"/>
              </a:lnSpc>
              <a:spcBef>
                <a:spcPts val="1300"/>
              </a:spcBef>
              <a:spcAft>
                <a:spcPts val="0"/>
              </a:spcAft>
              <a:buClr>
                <a:schemeClr val="lt2"/>
              </a:buClr>
              <a:buSzPts val="500"/>
              <a:buNone/>
              <a:defRPr sz="600">
                <a:solidFill>
                  <a:schemeClr val="lt2"/>
                </a:solidFill>
              </a:defRPr>
            </a:lvl5pPr>
            <a:lvl6pPr lvl="5" algn="ctr">
              <a:lnSpc>
                <a:spcPct val="90000"/>
              </a:lnSpc>
              <a:spcBef>
                <a:spcPts val="400"/>
              </a:spcBef>
              <a:spcAft>
                <a:spcPts val="0"/>
              </a:spcAft>
              <a:buClr>
                <a:schemeClr val="lt2"/>
              </a:buClr>
              <a:buSzPts val="600"/>
              <a:buNone/>
              <a:defRPr sz="600">
                <a:solidFill>
                  <a:schemeClr val="lt2"/>
                </a:solidFill>
              </a:defRPr>
            </a:lvl6pPr>
            <a:lvl7pPr lvl="6" algn="ctr">
              <a:lnSpc>
                <a:spcPct val="90000"/>
              </a:lnSpc>
              <a:spcBef>
                <a:spcPts val="400"/>
              </a:spcBef>
              <a:spcAft>
                <a:spcPts val="0"/>
              </a:spcAft>
              <a:buClr>
                <a:schemeClr val="lt2"/>
              </a:buClr>
              <a:buSzPts val="600"/>
              <a:buNone/>
              <a:defRPr sz="600">
                <a:solidFill>
                  <a:schemeClr val="lt2"/>
                </a:solidFill>
              </a:defRPr>
            </a:lvl7pPr>
            <a:lvl8pPr lvl="7" algn="ctr">
              <a:lnSpc>
                <a:spcPct val="90000"/>
              </a:lnSpc>
              <a:spcBef>
                <a:spcPts val="400"/>
              </a:spcBef>
              <a:spcAft>
                <a:spcPts val="0"/>
              </a:spcAft>
              <a:buClr>
                <a:schemeClr val="lt2"/>
              </a:buClr>
              <a:buSzPts val="600"/>
              <a:buNone/>
              <a:defRPr sz="600">
                <a:solidFill>
                  <a:schemeClr val="lt2"/>
                </a:solidFill>
              </a:defRPr>
            </a:lvl8pPr>
            <a:lvl9pPr lvl="8" algn="ctr">
              <a:lnSpc>
                <a:spcPct val="90000"/>
              </a:lnSpc>
              <a:spcBef>
                <a:spcPts val="400"/>
              </a:spcBef>
              <a:spcAft>
                <a:spcPts val="0"/>
              </a:spcAft>
              <a:buClr>
                <a:schemeClr val="lt2"/>
              </a:buClr>
              <a:buSzPts val="600"/>
              <a:buNone/>
              <a:defRPr sz="600">
                <a:solidFill>
                  <a:schemeClr val="lt2"/>
                </a:solidFill>
              </a:defRPr>
            </a:lvl9pPr>
          </a:lstStyle>
          <a:p>
            <a:endParaRPr/>
          </a:p>
        </p:txBody>
      </p:sp>
      <p:grpSp>
        <p:nvGrpSpPr>
          <p:cNvPr id="1588" name="Google Shape;1588;p108"/>
          <p:cNvGrpSpPr/>
          <p:nvPr/>
        </p:nvGrpSpPr>
        <p:grpSpPr>
          <a:xfrm>
            <a:off x="8381796" y="4822425"/>
            <a:ext cx="537710" cy="158585"/>
            <a:chOff x="22351457" y="12859799"/>
            <a:chExt cx="1433894" cy="422893"/>
          </a:xfrm>
        </p:grpSpPr>
        <p:grpSp>
          <p:nvGrpSpPr>
            <p:cNvPr id="1589" name="Google Shape;1589;p108"/>
            <p:cNvGrpSpPr/>
            <p:nvPr/>
          </p:nvGrpSpPr>
          <p:grpSpPr>
            <a:xfrm>
              <a:off x="22351457" y="12859799"/>
              <a:ext cx="1379787" cy="422893"/>
              <a:chOff x="22351457" y="12859799"/>
              <a:chExt cx="1379787" cy="422893"/>
            </a:xfrm>
          </p:grpSpPr>
          <p:sp>
            <p:nvSpPr>
              <p:cNvPr id="1590" name="Google Shape;1590;p108"/>
              <p:cNvSpPr/>
              <p:nvPr/>
            </p:nvSpPr>
            <p:spPr>
              <a:xfrm>
                <a:off x="22351457" y="12859801"/>
                <a:ext cx="510672" cy="422891"/>
              </a:xfrm>
              <a:custGeom>
                <a:avLst/>
                <a:gdLst/>
                <a:ahLst/>
                <a:cxnLst/>
                <a:rect l="l" t="t" r="r" b="b"/>
                <a:pathLst>
                  <a:path w="510672" h="422891" extrusionOk="0">
                    <a:moveTo>
                      <a:pt x="378" y="267255"/>
                    </a:moveTo>
                    <a:lnTo>
                      <a:pt x="378" y="0"/>
                    </a:lnTo>
                    <a:lnTo>
                      <a:pt x="100016" y="0"/>
                    </a:lnTo>
                    <a:lnTo>
                      <a:pt x="100016" y="267255"/>
                    </a:lnTo>
                    <a:cubicBezTo>
                      <a:pt x="100016" y="313921"/>
                      <a:pt x="122844" y="330569"/>
                      <a:pt x="152861" y="330569"/>
                    </a:cubicBezTo>
                    <a:cubicBezTo>
                      <a:pt x="182879" y="330569"/>
                      <a:pt x="205707" y="313921"/>
                      <a:pt x="205707" y="267255"/>
                    </a:cubicBezTo>
                    <a:lnTo>
                      <a:pt x="205707" y="0"/>
                    </a:lnTo>
                    <a:lnTo>
                      <a:pt x="305344" y="0"/>
                    </a:lnTo>
                    <a:lnTo>
                      <a:pt x="305344" y="267255"/>
                    </a:lnTo>
                    <a:cubicBezTo>
                      <a:pt x="305344" y="313921"/>
                      <a:pt x="328677" y="330569"/>
                      <a:pt x="358190" y="330569"/>
                    </a:cubicBezTo>
                    <a:cubicBezTo>
                      <a:pt x="387703" y="330569"/>
                      <a:pt x="411035" y="313921"/>
                      <a:pt x="411035" y="267255"/>
                    </a:cubicBezTo>
                    <a:lnTo>
                      <a:pt x="411035" y="0"/>
                    </a:lnTo>
                    <a:lnTo>
                      <a:pt x="510673" y="0"/>
                    </a:lnTo>
                    <a:lnTo>
                      <a:pt x="510673" y="267255"/>
                    </a:lnTo>
                    <a:cubicBezTo>
                      <a:pt x="510673" y="374838"/>
                      <a:pt x="447989" y="422891"/>
                      <a:pt x="366766" y="422891"/>
                    </a:cubicBezTo>
                    <a:cubicBezTo>
                      <a:pt x="318209" y="422891"/>
                      <a:pt x="279363" y="403847"/>
                      <a:pt x="255399" y="367523"/>
                    </a:cubicBezTo>
                    <a:cubicBezTo>
                      <a:pt x="231436" y="403847"/>
                      <a:pt x="192716" y="422891"/>
                      <a:pt x="144033" y="422891"/>
                    </a:cubicBezTo>
                    <a:cubicBezTo>
                      <a:pt x="62809" y="422891"/>
                      <a:pt x="0" y="374838"/>
                      <a:pt x="0" y="267255"/>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591" name="Google Shape;1591;p108"/>
              <p:cNvSpPr/>
              <p:nvPr/>
            </p:nvSpPr>
            <p:spPr>
              <a:xfrm>
                <a:off x="22903875" y="12859799"/>
                <a:ext cx="422766" cy="422767"/>
              </a:xfrm>
              <a:custGeom>
                <a:avLst/>
                <a:gdLst/>
                <a:ahLst/>
                <a:cxnLst/>
                <a:rect l="l" t="t" r="r" b="b"/>
                <a:pathLst>
                  <a:path w="422766" h="422767" extrusionOk="0">
                    <a:moveTo>
                      <a:pt x="420118" y="244554"/>
                    </a:moveTo>
                    <a:cubicBezTo>
                      <a:pt x="421884" y="233581"/>
                      <a:pt x="422767" y="222230"/>
                      <a:pt x="422767" y="210753"/>
                    </a:cubicBezTo>
                    <a:cubicBezTo>
                      <a:pt x="422389" y="94089"/>
                      <a:pt x="327165" y="-377"/>
                      <a:pt x="210628" y="1"/>
                    </a:cubicBezTo>
                    <a:cubicBezTo>
                      <a:pt x="94090" y="380"/>
                      <a:pt x="-502" y="95603"/>
                      <a:pt x="2" y="212140"/>
                    </a:cubicBezTo>
                    <a:cubicBezTo>
                      <a:pt x="380" y="328678"/>
                      <a:pt x="95603" y="423145"/>
                      <a:pt x="212141" y="422766"/>
                    </a:cubicBezTo>
                    <a:cubicBezTo>
                      <a:pt x="298157" y="422514"/>
                      <a:pt x="372065" y="370551"/>
                      <a:pt x="404731" y="296643"/>
                    </a:cubicBezTo>
                    <a:lnTo>
                      <a:pt x="289455" y="297021"/>
                    </a:lnTo>
                    <a:cubicBezTo>
                      <a:pt x="268897" y="315814"/>
                      <a:pt x="241780" y="327291"/>
                      <a:pt x="211889" y="327417"/>
                    </a:cubicBezTo>
                    <a:cubicBezTo>
                      <a:pt x="159674" y="327669"/>
                      <a:pt x="115279" y="292985"/>
                      <a:pt x="100522" y="245563"/>
                    </a:cubicBezTo>
                    <a:lnTo>
                      <a:pt x="420244" y="244428"/>
                    </a:lnTo>
                    <a:moveTo>
                      <a:pt x="211006" y="95350"/>
                    </a:moveTo>
                    <a:cubicBezTo>
                      <a:pt x="258050" y="95224"/>
                      <a:pt x="298788" y="123224"/>
                      <a:pt x="317076" y="163583"/>
                    </a:cubicBezTo>
                    <a:lnTo>
                      <a:pt x="105315" y="164340"/>
                    </a:lnTo>
                    <a:cubicBezTo>
                      <a:pt x="123350" y="123854"/>
                      <a:pt x="163836" y="95476"/>
                      <a:pt x="211006" y="95350"/>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nvGrpSpPr>
              <p:cNvPr id="1592" name="Google Shape;1592;p108"/>
              <p:cNvGrpSpPr/>
              <p:nvPr/>
            </p:nvGrpSpPr>
            <p:grpSpPr>
              <a:xfrm>
                <a:off x="23288552" y="12859801"/>
                <a:ext cx="442692" cy="422765"/>
                <a:chOff x="23288552" y="12859801"/>
                <a:chExt cx="442692" cy="422765"/>
              </a:xfrm>
            </p:grpSpPr>
            <p:grpSp>
              <p:nvGrpSpPr>
                <p:cNvPr id="1593" name="Google Shape;1593;p108"/>
                <p:cNvGrpSpPr/>
                <p:nvPr/>
              </p:nvGrpSpPr>
              <p:grpSpPr>
                <a:xfrm>
                  <a:off x="23288552" y="12859801"/>
                  <a:ext cx="442692" cy="422765"/>
                  <a:chOff x="23288552" y="12859801"/>
                  <a:chExt cx="442692" cy="422765"/>
                </a:xfrm>
              </p:grpSpPr>
              <p:sp>
                <p:nvSpPr>
                  <p:cNvPr id="1594" name="Google Shape;1594;p108"/>
                  <p:cNvSpPr/>
                  <p:nvPr/>
                </p:nvSpPr>
                <p:spPr>
                  <a:xfrm>
                    <a:off x="23288552" y="12859801"/>
                    <a:ext cx="442692" cy="422765"/>
                  </a:xfrm>
                  <a:custGeom>
                    <a:avLst/>
                    <a:gdLst/>
                    <a:ahLst/>
                    <a:cxnLst/>
                    <a:rect l="l" t="t" r="r" b="b"/>
                    <a:pathLst>
                      <a:path w="442692" h="422765" extrusionOk="0">
                        <a:moveTo>
                          <a:pt x="442692" y="0"/>
                        </a:moveTo>
                        <a:lnTo>
                          <a:pt x="313668" y="0"/>
                        </a:lnTo>
                        <a:lnTo>
                          <a:pt x="221346" y="135456"/>
                        </a:lnTo>
                        <a:lnTo>
                          <a:pt x="129150" y="0"/>
                        </a:lnTo>
                        <a:lnTo>
                          <a:pt x="0" y="0"/>
                        </a:lnTo>
                        <a:lnTo>
                          <a:pt x="144033" y="211383"/>
                        </a:lnTo>
                        <a:lnTo>
                          <a:pt x="0" y="422765"/>
                        </a:lnTo>
                        <a:lnTo>
                          <a:pt x="129150" y="422765"/>
                        </a:lnTo>
                        <a:lnTo>
                          <a:pt x="221346" y="287309"/>
                        </a:lnTo>
                        <a:lnTo>
                          <a:pt x="313668" y="422765"/>
                        </a:lnTo>
                        <a:lnTo>
                          <a:pt x="442692" y="422765"/>
                        </a:lnTo>
                        <a:lnTo>
                          <a:pt x="298660" y="211383"/>
                        </a:lnTo>
                        <a:lnTo>
                          <a:pt x="442692" y="0"/>
                        </a:lnTo>
                        <a:close/>
                        <a:moveTo>
                          <a:pt x="117547" y="400820"/>
                        </a:moveTo>
                        <a:lnTo>
                          <a:pt x="41747" y="400820"/>
                        </a:lnTo>
                        <a:lnTo>
                          <a:pt x="170771" y="211509"/>
                        </a:lnTo>
                        <a:lnTo>
                          <a:pt x="41747" y="22198"/>
                        </a:lnTo>
                        <a:lnTo>
                          <a:pt x="117547" y="22198"/>
                        </a:lnTo>
                        <a:lnTo>
                          <a:pt x="246571" y="211509"/>
                        </a:lnTo>
                        <a:lnTo>
                          <a:pt x="117547" y="40082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595" name="Google Shape;1595;p108"/>
                  <p:cNvSpPr/>
                  <p:nvPr/>
                </p:nvSpPr>
                <p:spPr>
                  <a:xfrm>
                    <a:off x="23371920" y="12903818"/>
                    <a:ext cx="136465" cy="334731"/>
                  </a:xfrm>
                  <a:custGeom>
                    <a:avLst/>
                    <a:gdLst/>
                    <a:ahLst/>
                    <a:cxnLst/>
                    <a:rect l="l" t="t" r="r" b="b"/>
                    <a:pathLst>
                      <a:path w="136465" h="334731" extrusionOk="0">
                        <a:moveTo>
                          <a:pt x="22450" y="0"/>
                        </a:moveTo>
                        <a:lnTo>
                          <a:pt x="0" y="0"/>
                        </a:lnTo>
                        <a:lnTo>
                          <a:pt x="114015" y="167366"/>
                        </a:lnTo>
                        <a:lnTo>
                          <a:pt x="0" y="334731"/>
                        </a:lnTo>
                        <a:lnTo>
                          <a:pt x="22450" y="334731"/>
                        </a:lnTo>
                        <a:lnTo>
                          <a:pt x="136465" y="167366"/>
                        </a:lnTo>
                        <a:lnTo>
                          <a:pt x="22450"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1596" name="Google Shape;1596;p108"/>
                <p:cNvSpPr/>
                <p:nvPr/>
              </p:nvSpPr>
              <p:spPr>
                <a:xfrm>
                  <a:off x="23509898" y="13071183"/>
                  <a:ext cx="51836" cy="151978"/>
                </a:xfrm>
                <a:custGeom>
                  <a:avLst/>
                  <a:gdLst/>
                  <a:ahLst/>
                  <a:cxnLst/>
                  <a:rect l="l" t="t" r="r" b="b"/>
                  <a:pathLst>
                    <a:path w="51836" h="151978" extrusionOk="0">
                      <a:moveTo>
                        <a:pt x="51837" y="0"/>
                      </a:moveTo>
                      <a:lnTo>
                        <a:pt x="51837" y="151978"/>
                      </a:lnTo>
                      <a:lnTo>
                        <a:pt x="0" y="76052"/>
                      </a:lnTo>
                      <a:lnTo>
                        <a:pt x="51837" y="0"/>
                      </a:lnTo>
                      <a:close/>
                    </a:path>
                  </a:pathLst>
                </a:custGeom>
                <a:solidFill>
                  <a:srgbClr val="A7A4A4"/>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grpSp>
        <p:sp>
          <p:nvSpPr>
            <p:cNvPr id="1597" name="Google Shape;1597;p108"/>
            <p:cNvSpPr/>
            <p:nvPr/>
          </p:nvSpPr>
          <p:spPr>
            <a:xfrm>
              <a:off x="23735785" y="12859801"/>
              <a:ext cx="49566" cy="49440"/>
            </a:xfrm>
            <a:custGeom>
              <a:avLst/>
              <a:gdLst/>
              <a:ahLst/>
              <a:cxnLst/>
              <a:rect l="l" t="t" r="r" b="b"/>
              <a:pathLst>
                <a:path w="49566" h="49440" extrusionOk="0">
                  <a:moveTo>
                    <a:pt x="0" y="24720"/>
                  </a:moveTo>
                  <a:cubicBezTo>
                    <a:pt x="0" y="11099"/>
                    <a:pt x="11099" y="0"/>
                    <a:pt x="24846" y="0"/>
                  </a:cubicBezTo>
                  <a:cubicBezTo>
                    <a:pt x="38594" y="0"/>
                    <a:pt x="49566" y="11099"/>
                    <a:pt x="49566" y="24720"/>
                  </a:cubicBezTo>
                  <a:cubicBezTo>
                    <a:pt x="49566" y="38341"/>
                    <a:pt x="38468" y="49440"/>
                    <a:pt x="24846" y="49440"/>
                  </a:cubicBezTo>
                  <a:cubicBezTo>
                    <a:pt x="11225" y="49440"/>
                    <a:pt x="126" y="38341"/>
                    <a:pt x="126" y="24720"/>
                  </a:cubicBezTo>
                  <a:close/>
                  <a:moveTo>
                    <a:pt x="43134" y="24720"/>
                  </a:moveTo>
                  <a:cubicBezTo>
                    <a:pt x="43134" y="14630"/>
                    <a:pt x="34936" y="6432"/>
                    <a:pt x="24846" y="6432"/>
                  </a:cubicBezTo>
                  <a:cubicBezTo>
                    <a:pt x="14756" y="6432"/>
                    <a:pt x="6558" y="14630"/>
                    <a:pt x="6558" y="24720"/>
                  </a:cubicBezTo>
                  <a:cubicBezTo>
                    <a:pt x="6558" y="34810"/>
                    <a:pt x="14756" y="43008"/>
                    <a:pt x="24846" y="43008"/>
                  </a:cubicBezTo>
                  <a:cubicBezTo>
                    <a:pt x="34936" y="43008"/>
                    <a:pt x="43134" y="34810"/>
                    <a:pt x="43134" y="24720"/>
                  </a:cubicBezTo>
                  <a:close/>
                  <a:moveTo>
                    <a:pt x="15891" y="13117"/>
                  </a:moveTo>
                  <a:lnTo>
                    <a:pt x="27116" y="13117"/>
                  </a:lnTo>
                  <a:cubicBezTo>
                    <a:pt x="31405" y="13117"/>
                    <a:pt x="35062" y="15892"/>
                    <a:pt x="35062" y="20684"/>
                  </a:cubicBezTo>
                  <a:cubicBezTo>
                    <a:pt x="35062" y="23711"/>
                    <a:pt x="33549" y="25981"/>
                    <a:pt x="31405" y="27243"/>
                  </a:cubicBezTo>
                  <a:lnTo>
                    <a:pt x="35693" y="36071"/>
                  </a:lnTo>
                  <a:lnTo>
                    <a:pt x="29261" y="36071"/>
                  </a:lnTo>
                  <a:lnTo>
                    <a:pt x="25729" y="28378"/>
                  </a:lnTo>
                  <a:lnTo>
                    <a:pt x="21945" y="28378"/>
                  </a:lnTo>
                  <a:lnTo>
                    <a:pt x="21945" y="36071"/>
                  </a:lnTo>
                  <a:lnTo>
                    <a:pt x="16018" y="36071"/>
                  </a:lnTo>
                  <a:lnTo>
                    <a:pt x="16018" y="13243"/>
                  </a:lnTo>
                  <a:lnTo>
                    <a:pt x="16018" y="13243"/>
                  </a:lnTo>
                  <a:close/>
                  <a:moveTo>
                    <a:pt x="25603" y="23963"/>
                  </a:moveTo>
                  <a:cubicBezTo>
                    <a:pt x="27369" y="23963"/>
                    <a:pt x="28756" y="22828"/>
                    <a:pt x="28756" y="20684"/>
                  </a:cubicBezTo>
                  <a:cubicBezTo>
                    <a:pt x="28756" y="18540"/>
                    <a:pt x="27243" y="17531"/>
                    <a:pt x="25603" y="17531"/>
                  </a:cubicBezTo>
                  <a:lnTo>
                    <a:pt x="21819" y="17531"/>
                  </a:lnTo>
                  <a:lnTo>
                    <a:pt x="21819" y="23963"/>
                  </a:lnTo>
                  <a:lnTo>
                    <a:pt x="25603" y="23963"/>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1598" name="Google Shape;1598;p108"/>
          <p:cNvSpPr txBox="1"/>
          <p:nvPr/>
        </p:nvSpPr>
        <p:spPr>
          <a:xfrm>
            <a:off x="811819" y="4856560"/>
            <a:ext cx="1028100" cy="996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r>
              <a:rPr lang="en" sz="500">
                <a:solidFill>
                  <a:schemeClr val="lt1"/>
                </a:solidFill>
                <a:latin typeface="Poppins Medium"/>
                <a:ea typeface="Poppins Medium"/>
                <a:cs typeface="Poppins Medium"/>
                <a:sym typeface="Poppins Medium"/>
              </a:rPr>
              <a:t>Proprietary &amp; Confidential</a:t>
            </a:r>
            <a:endParaRPr sz="500"/>
          </a:p>
        </p:txBody>
      </p:sp>
      <p:cxnSp>
        <p:nvCxnSpPr>
          <p:cNvPr id="1599" name="Google Shape;1599;p108"/>
          <p:cNvCxnSpPr/>
          <p:nvPr/>
        </p:nvCxnSpPr>
        <p:spPr>
          <a:xfrm>
            <a:off x="681901" y="4883706"/>
            <a:ext cx="0" cy="45600"/>
          </a:xfrm>
          <a:prstGeom prst="straightConnector1">
            <a:avLst/>
          </a:prstGeom>
          <a:noFill/>
          <a:ln w="7150" cap="flat" cmpd="sng">
            <a:solidFill>
              <a:schemeClr val="lt1"/>
            </a:solidFill>
            <a:prstDash val="solid"/>
            <a:miter lim="800000"/>
            <a:headEnd type="none" w="sm" len="sm"/>
            <a:tailEnd type="none" w="sm" len="sm"/>
          </a:ln>
        </p:spPr>
      </p:cxnSp>
    </p:spTree>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matchingName="79_Custom Layout">
  <p:cSld name="79_Custom Layout">
    <p:bg>
      <p:bgPr>
        <a:blipFill>
          <a:blip r:embed="rId2">
            <a:alphaModFix/>
          </a:blip>
          <a:stretch>
            <a:fillRect/>
          </a:stretch>
        </a:blipFill>
        <a:effectLst/>
      </p:bgPr>
    </p:bg>
    <p:spTree>
      <p:nvGrpSpPr>
        <p:cNvPr id="1" name="Shape 1600"/>
        <p:cNvGrpSpPr/>
        <p:nvPr/>
      </p:nvGrpSpPr>
      <p:grpSpPr>
        <a:xfrm>
          <a:off x="0" y="0"/>
          <a:ext cx="0" cy="0"/>
          <a:chOff x="0" y="0"/>
          <a:chExt cx="0" cy="0"/>
        </a:xfrm>
      </p:grpSpPr>
      <p:sp>
        <p:nvSpPr>
          <p:cNvPr id="1601" name="Google Shape;1601;p109"/>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00">
                <a:solidFill>
                  <a:schemeClr val="lt1"/>
                </a:solidFill>
                <a:latin typeface="Poppins Medium"/>
                <a:ea typeface="Poppins Medium"/>
                <a:cs typeface="Poppins Medium"/>
                <a:sym typeface="Poppins Medium"/>
              </a:defRPr>
            </a:lvl1pPr>
            <a:lvl2pPr marL="0" lvl="1" indent="0" algn="l">
              <a:spcBef>
                <a:spcPts val="0"/>
              </a:spcBef>
              <a:buNone/>
              <a:defRPr sz="500">
                <a:solidFill>
                  <a:schemeClr val="lt1"/>
                </a:solidFill>
                <a:latin typeface="Poppins Medium"/>
                <a:ea typeface="Poppins Medium"/>
                <a:cs typeface="Poppins Medium"/>
                <a:sym typeface="Poppins Medium"/>
              </a:defRPr>
            </a:lvl2pPr>
            <a:lvl3pPr marL="0" lvl="2" indent="0" algn="l">
              <a:spcBef>
                <a:spcPts val="0"/>
              </a:spcBef>
              <a:buNone/>
              <a:defRPr sz="500">
                <a:solidFill>
                  <a:schemeClr val="lt1"/>
                </a:solidFill>
                <a:latin typeface="Poppins Medium"/>
                <a:ea typeface="Poppins Medium"/>
                <a:cs typeface="Poppins Medium"/>
                <a:sym typeface="Poppins Medium"/>
              </a:defRPr>
            </a:lvl3pPr>
            <a:lvl4pPr marL="0" lvl="3" indent="0" algn="l">
              <a:spcBef>
                <a:spcPts val="0"/>
              </a:spcBef>
              <a:buNone/>
              <a:defRPr sz="500">
                <a:solidFill>
                  <a:schemeClr val="lt1"/>
                </a:solidFill>
                <a:latin typeface="Poppins Medium"/>
                <a:ea typeface="Poppins Medium"/>
                <a:cs typeface="Poppins Medium"/>
                <a:sym typeface="Poppins Medium"/>
              </a:defRPr>
            </a:lvl4pPr>
            <a:lvl5pPr marL="0" lvl="4" indent="0" algn="l">
              <a:spcBef>
                <a:spcPts val="0"/>
              </a:spcBef>
              <a:buNone/>
              <a:defRPr sz="500">
                <a:solidFill>
                  <a:schemeClr val="lt1"/>
                </a:solidFill>
                <a:latin typeface="Poppins Medium"/>
                <a:ea typeface="Poppins Medium"/>
                <a:cs typeface="Poppins Medium"/>
                <a:sym typeface="Poppins Medium"/>
              </a:defRPr>
            </a:lvl5pPr>
            <a:lvl6pPr marL="0" lvl="5" indent="0" algn="l">
              <a:spcBef>
                <a:spcPts val="0"/>
              </a:spcBef>
              <a:buNone/>
              <a:defRPr sz="500">
                <a:solidFill>
                  <a:schemeClr val="lt1"/>
                </a:solidFill>
                <a:latin typeface="Poppins Medium"/>
                <a:ea typeface="Poppins Medium"/>
                <a:cs typeface="Poppins Medium"/>
                <a:sym typeface="Poppins Medium"/>
              </a:defRPr>
            </a:lvl6pPr>
            <a:lvl7pPr marL="0" lvl="6" indent="0" algn="l">
              <a:spcBef>
                <a:spcPts val="0"/>
              </a:spcBef>
              <a:buNone/>
              <a:defRPr sz="500">
                <a:solidFill>
                  <a:schemeClr val="lt1"/>
                </a:solidFill>
                <a:latin typeface="Poppins Medium"/>
                <a:ea typeface="Poppins Medium"/>
                <a:cs typeface="Poppins Medium"/>
                <a:sym typeface="Poppins Medium"/>
              </a:defRPr>
            </a:lvl7pPr>
            <a:lvl8pPr marL="0" lvl="7" indent="0" algn="l">
              <a:spcBef>
                <a:spcPts val="0"/>
              </a:spcBef>
              <a:buNone/>
              <a:defRPr sz="500">
                <a:solidFill>
                  <a:schemeClr val="lt1"/>
                </a:solidFill>
                <a:latin typeface="Poppins Medium"/>
                <a:ea typeface="Poppins Medium"/>
                <a:cs typeface="Poppins Medium"/>
                <a:sym typeface="Poppins Medium"/>
              </a:defRPr>
            </a:lvl8pPr>
            <a:lvl9pPr marL="0" lvl="8" indent="0" algn="l">
              <a:spcBef>
                <a:spcPts val="0"/>
              </a:spcBef>
              <a:buNone/>
              <a:defRPr sz="500">
                <a:solidFill>
                  <a:schemeClr val="lt1"/>
                </a:solidFill>
                <a:latin typeface="Poppins Medium"/>
                <a:ea typeface="Poppins Medium"/>
                <a:cs typeface="Poppins Medium"/>
                <a:sym typeface="Poppins Medium"/>
              </a:defRPr>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1602" name="Google Shape;1602;p109"/>
          <p:cNvSpPr/>
          <p:nvPr/>
        </p:nvSpPr>
        <p:spPr>
          <a:xfrm>
            <a:off x="1090672" y="1469084"/>
            <a:ext cx="6952200" cy="2638500"/>
          </a:xfrm>
          <a:prstGeom prst="roundRect">
            <a:avLst>
              <a:gd name="adj" fmla="val 1667"/>
            </a:avLst>
          </a:prstGeom>
          <a:gradFill>
            <a:gsLst>
              <a:gs pos="0">
                <a:srgbClr val="FFFFFF"/>
              </a:gs>
              <a:gs pos="23000">
                <a:srgbClr val="FFFFFF"/>
              </a:gs>
              <a:gs pos="29000">
                <a:srgbClr val="FBFCFE">
                  <a:alpha val="96862"/>
                </a:srgbClr>
              </a:gs>
              <a:gs pos="61000">
                <a:srgbClr val="ECEEF9">
                  <a:alpha val="81960"/>
                </a:srgbClr>
              </a:gs>
              <a:gs pos="86000">
                <a:srgbClr val="E2E5F6">
                  <a:alpha val="72549"/>
                </a:srgbClr>
              </a:gs>
              <a:gs pos="100000">
                <a:srgbClr val="DFE2F5">
                  <a:alpha val="69803"/>
                </a:srgbClr>
              </a:gs>
            </a:gsLst>
            <a:lin ang="5400012" scaled="0"/>
          </a:gra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603" name="Google Shape;1603;p109"/>
          <p:cNvSpPr txBox="1">
            <a:spLocks noGrp="1"/>
          </p:cNvSpPr>
          <p:nvPr>
            <p:ph type="title"/>
          </p:nvPr>
        </p:nvSpPr>
        <p:spPr>
          <a:xfrm>
            <a:off x="1512234" y="2053191"/>
            <a:ext cx="6144900" cy="1169100"/>
          </a:xfrm>
          <a:prstGeom prst="rect">
            <a:avLst/>
          </a:prstGeom>
          <a:noFill/>
          <a:ln>
            <a:noFill/>
          </a:ln>
        </p:spPr>
        <p:txBody>
          <a:bodyPr spcFirstLastPara="1" wrap="square" lIns="0" tIns="0" rIns="0" bIns="0" anchor="t" anchorCtr="0">
            <a:noAutofit/>
          </a:bodyPr>
          <a:lstStyle>
            <a:lvl1pPr lvl="0" algn="ctr">
              <a:lnSpc>
                <a:spcPct val="102000"/>
              </a:lnSpc>
              <a:spcBef>
                <a:spcPts val="0"/>
              </a:spcBef>
              <a:spcAft>
                <a:spcPts val="0"/>
              </a:spcAft>
              <a:buClr>
                <a:schemeClr val="dk1"/>
              </a:buClr>
              <a:buSzPts val="2700"/>
              <a:buFont typeface="Poppins SemiBold"/>
              <a:buNone/>
              <a:defRPr sz="2700">
                <a:solidFill>
                  <a:schemeClr val="dk1"/>
                </a:solidFill>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grpSp>
        <p:nvGrpSpPr>
          <p:cNvPr id="1604" name="Google Shape;1604;p109"/>
          <p:cNvGrpSpPr/>
          <p:nvPr/>
        </p:nvGrpSpPr>
        <p:grpSpPr>
          <a:xfrm>
            <a:off x="4356948" y="1194032"/>
            <a:ext cx="428662" cy="428662"/>
            <a:chOff x="-5326064" y="9047077"/>
            <a:chExt cx="1263000" cy="1263000"/>
          </a:xfrm>
        </p:grpSpPr>
        <p:sp>
          <p:nvSpPr>
            <p:cNvPr id="1605" name="Google Shape;1605;p109"/>
            <p:cNvSpPr/>
            <p:nvPr/>
          </p:nvSpPr>
          <p:spPr>
            <a:xfrm>
              <a:off x="-5326064" y="9047077"/>
              <a:ext cx="1263000" cy="1263000"/>
            </a:xfrm>
            <a:prstGeom prst="ellipse">
              <a:avLst/>
            </a:prstGeom>
            <a:solidFill>
              <a:schemeClr val="accent2"/>
            </a:solidFill>
            <a:ln>
              <a:noFill/>
            </a:ln>
          </p:spPr>
          <p:txBody>
            <a:bodyPr spcFirstLastPara="1" wrap="square" lIns="34275" tIns="17125" rIns="34275" bIns="17125" anchor="t" anchorCtr="0">
              <a:noAutofit/>
            </a:bodyPr>
            <a:lstStyle/>
            <a:p>
              <a:pPr marL="0" marR="0" lvl="0" indent="0" algn="ctr"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606" name="Google Shape;1606;p109"/>
            <p:cNvSpPr/>
            <p:nvPr/>
          </p:nvSpPr>
          <p:spPr>
            <a:xfrm>
              <a:off x="-4934550" y="9477365"/>
              <a:ext cx="474727" cy="385094"/>
            </a:xfrm>
            <a:custGeom>
              <a:avLst/>
              <a:gdLst/>
              <a:ahLst/>
              <a:cxnLst/>
              <a:rect l="l" t="t" r="r" b="b"/>
              <a:pathLst>
                <a:path w="474727" h="385094" extrusionOk="0">
                  <a:moveTo>
                    <a:pt x="209101" y="385094"/>
                  </a:moveTo>
                  <a:lnTo>
                    <a:pt x="26688" y="385094"/>
                  </a:lnTo>
                  <a:cubicBezTo>
                    <a:pt x="8812" y="327437"/>
                    <a:pt x="0" y="267514"/>
                    <a:pt x="0" y="205073"/>
                  </a:cubicBezTo>
                  <a:cubicBezTo>
                    <a:pt x="0" y="142632"/>
                    <a:pt x="16491" y="92906"/>
                    <a:pt x="49474" y="55769"/>
                  </a:cubicBezTo>
                  <a:cubicBezTo>
                    <a:pt x="82457" y="18632"/>
                    <a:pt x="131428" y="0"/>
                    <a:pt x="196513" y="0"/>
                  </a:cubicBezTo>
                  <a:lnTo>
                    <a:pt x="196513" y="87996"/>
                  </a:lnTo>
                  <a:cubicBezTo>
                    <a:pt x="144143" y="87996"/>
                    <a:pt x="117958" y="119972"/>
                    <a:pt x="117958" y="183924"/>
                  </a:cubicBezTo>
                  <a:lnTo>
                    <a:pt x="117958" y="213759"/>
                  </a:lnTo>
                  <a:lnTo>
                    <a:pt x="209101" y="213759"/>
                  </a:lnTo>
                  <a:lnTo>
                    <a:pt x="209101" y="385094"/>
                  </a:lnTo>
                  <a:close/>
                  <a:moveTo>
                    <a:pt x="474727" y="385094"/>
                  </a:moveTo>
                  <a:lnTo>
                    <a:pt x="292314" y="385094"/>
                  </a:lnTo>
                  <a:cubicBezTo>
                    <a:pt x="274438" y="327437"/>
                    <a:pt x="265626" y="267514"/>
                    <a:pt x="265626" y="205073"/>
                  </a:cubicBezTo>
                  <a:cubicBezTo>
                    <a:pt x="265626" y="142632"/>
                    <a:pt x="282117" y="92906"/>
                    <a:pt x="315100" y="55769"/>
                  </a:cubicBezTo>
                  <a:cubicBezTo>
                    <a:pt x="348083" y="18632"/>
                    <a:pt x="397054" y="0"/>
                    <a:pt x="462138" y="0"/>
                  </a:cubicBezTo>
                  <a:lnTo>
                    <a:pt x="462138" y="87996"/>
                  </a:lnTo>
                  <a:cubicBezTo>
                    <a:pt x="409768" y="87996"/>
                    <a:pt x="383583" y="119972"/>
                    <a:pt x="383583" y="183924"/>
                  </a:cubicBezTo>
                  <a:lnTo>
                    <a:pt x="383583" y="213759"/>
                  </a:lnTo>
                  <a:lnTo>
                    <a:pt x="474727" y="213759"/>
                  </a:lnTo>
                  <a:lnTo>
                    <a:pt x="474727" y="385094"/>
                  </a:lnTo>
                  <a:close/>
                </a:path>
              </a:pathLst>
            </a:custGeom>
            <a:solidFill>
              <a:srgbClr val="FFFFFF"/>
            </a:solidFill>
            <a:ln>
              <a:noFill/>
            </a:ln>
          </p:spPr>
          <p:txBody>
            <a:bodyPr spcFirstLastPara="1" wrap="square" lIns="34275" tIns="17125" rIns="34275" bIns="17125" anchor="t" anchorCtr="0">
              <a:noAutofit/>
            </a:bodyPr>
            <a:lstStyle/>
            <a:p>
              <a:pPr marL="0" marR="0" lvl="0" indent="0" algn="ctr"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1607" name="Google Shape;1607;p109"/>
          <p:cNvSpPr txBox="1">
            <a:spLocks noGrp="1"/>
          </p:cNvSpPr>
          <p:nvPr>
            <p:ph type="subTitle" idx="1"/>
          </p:nvPr>
        </p:nvSpPr>
        <p:spPr>
          <a:xfrm>
            <a:off x="1512243" y="3477909"/>
            <a:ext cx="6144900" cy="264600"/>
          </a:xfrm>
          <a:prstGeom prst="rect">
            <a:avLst/>
          </a:prstGeom>
          <a:noFill/>
          <a:ln>
            <a:noFill/>
          </a:ln>
        </p:spPr>
        <p:txBody>
          <a:bodyPr spcFirstLastPara="1" wrap="square" lIns="0" tIns="0" rIns="0" bIns="0" anchor="ctr" anchorCtr="0">
            <a:noAutofit/>
          </a:bodyPr>
          <a:lstStyle>
            <a:lvl1pPr lvl="0" algn="ctr">
              <a:lnSpc>
                <a:spcPct val="95000"/>
              </a:lnSpc>
              <a:spcBef>
                <a:spcPts val="1300"/>
              </a:spcBef>
              <a:spcAft>
                <a:spcPts val="0"/>
              </a:spcAft>
              <a:buClr>
                <a:schemeClr val="accent3"/>
              </a:buClr>
              <a:buSzPts val="900"/>
              <a:buNone/>
              <a:defRPr sz="1000">
                <a:solidFill>
                  <a:schemeClr val="accent3"/>
                </a:solidFill>
                <a:latin typeface="Poppins Medium"/>
                <a:ea typeface="Poppins Medium"/>
                <a:cs typeface="Poppins Medium"/>
                <a:sym typeface="Poppins Medium"/>
              </a:defRPr>
            </a:lvl1pPr>
            <a:lvl2pPr lvl="1" algn="ctr">
              <a:lnSpc>
                <a:spcPct val="95000"/>
              </a:lnSpc>
              <a:spcBef>
                <a:spcPts val="1300"/>
              </a:spcBef>
              <a:spcAft>
                <a:spcPts val="0"/>
              </a:spcAft>
              <a:buClr>
                <a:schemeClr val="dk1"/>
              </a:buClr>
              <a:buSzPts val="700"/>
              <a:buNone/>
              <a:defRPr sz="700"/>
            </a:lvl2pPr>
            <a:lvl3pPr lvl="2" algn="ctr">
              <a:lnSpc>
                <a:spcPct val="95000"/>
              </a:lnSpc>
              <a:spcBef>
                <a:spcPts val="1300"/>
              </a:spcBef>
              <a:spcAft>
                <a:spcPts val="0"/>
              </a:spcAft>
              <a:buClr>
                <a:schemeClr val="dk1"/>
              </a:buClr>
              <a:buSzPts val="600"/>
              <a:buNone/>
              <a:defRPr sz="700"/>
            </a:lvl3pPr>
            <a:lvl4pPr lvl="3" algn="ctr">
              <a:lnSpc>
                <a:spcPct val="95000"/>
              </a:lnSpc>
              <a:spcBef>
                <a:spcPts val="1300"/>
              </a:spcBef>
              <a:spcAft>
                <a:spcPts val="0"/>
              </a:spcAft>
              <a:buClr>
                <a:schemeClr val="dk1"/>
              </a:buClr>
              <a:buSzPts val="500"/>
              <a:buNone/>
              <a:defRPr sz="600"/>
            </a:lvl4pPr>
            <a:lvl5pPr lvl="4" algn="ctr">
              <a:lnSpc>
                <a:spcPct val="95000"/>
              </a:lnSpc>
              <a:spcBef>
                <a:spcPts val="1300"/>
              </a:spcBef>
              <a:spcAft>
                <a:spcPts val="0"/>
              </a:spcAft>
              <a:buClr>
                <a:schemeClr val="dk1"/>
              </a:buClr>
              <a:buSzPts val="500"/>
              <a:buNone/>
              <a:defRPr sz="600"/>
            </a:lvl5pPr>
            <a:lvl6pPr lvl="5" algn="ctr">
              <a:lnSpc>
                <a:spcPct val="90000"/>
              </a:lnSpc>
              <a:spcBef>
                <a:spcPts val="400"/>
              </a:spcBef>
              <a:spcAft>
                <a:spcPts val="0"/>
              </a:spcAft>
              <a:buClr>
                <a:schemeClr val="dk1"/>
              </a:buClr>
              <a:buSzPts val="600"/>
              <a:buNone/>
              <a:defRPr sz="600"/>
            </a:lvl6pPr>
            <a:lvl7pPr lvl="6" algn="ctr">
              <a:lnSpc>
                <a:spcPct val="90000"/>
              </a:lnSpc>
              <a:spcBef>
                <a:spcPts val="400"/>
              </a:spcBef>
              <a:spcAft>
                <a:spcPts val="0"/>
              </a:spcAft>
              <a:buClr>
                <a:schemeClr val="dk1"/>
              </a:buClr>
              <a:buSzPts val="600"/>
              <a:buNone/>
              <a:defRPr sz="600"/>
            </a:lvl7pPr>
            <a:lvl8pPr lvl="7" algn="ctr">
              <a:lnSpc>
                <a:spcPct val="90000"/>
              </a:lnSpc>
              <a:spcBef>
                <a:spcPts val="400"/>
              </a:spcBef>
              <a:spcAft>
                <a:spcPts val="0"/>
              </a:spcAft>
              <a:buClr>
                <a:schemeClr val="dk1"/>
              </a:buClr>
              <a:buSzPts val="600"/>
              <a:buNone/>
              <a:defRPr sz="600"/>
            </a:lvl8pPr>
            <a:lvl9pPr lvl="8" algn="ctr">
              <a:lnSpc>
                <a:spcPct val="90000"/>
              </a:lnSpc>
              <a:spcBef>
                <a:spcPts val="400"/>
              </a:spcBef>
              <a:spcAft>
                <a:spcPts val="0"/>
              </a:spcAft>
              <a:buClr>
                <a:schemeClr val="dk1"/>
              </a:buClr>
              <a:buSzPts val="600"/>
              <a:buNone/>
              <a:defRPr sz="600"/>
            </a:lvl9pPr>
          </a:lstStyle>
          <a:p>
            <a:endParaRPr/>
          </a:p>
        </p:txBody>
      </p:sp>
      <p:grpSp>
        <p:nvGrpSpPr>
          <p:cNvPr id="1608" name="Google Shape;1608;p109"/>
          <p:cNvGrpSpPr/>
          <p:nvPr/>
        </p:nvGrpSpPr>
        <p:grpSpPr>
          <a:xfrm>
            <a:off x="8381796" y="4822425"/>
            <a:ext cx="537710" cy="158585"/>
            <a:chOff x="22351457" y="12859799"/>
            <a:chExt cx="1433894" cy="422893"/>
          </a:xfrm>
        </p:grpSpPr>
        <p:grpSp>
          <p:nvGrpSpPr>
            <p:cNvPr id="1609" name="Google Shape;1609;p109"/>
            <p:cNvGrpSpPr/>
            <p:nvPr/>
          </p:nvGrpSpPr>
          <p:grpSpPr>
            <a:xfrm>
              <a:off x="22351457" y="12859799"/>
              <a:ext cx="1379787" cy="422893"/>
              <a:chOff x="22351457" y="12859799"/>
              <a:chExt cx="1379787" cy="422893"/>
            </a:xfrm>
          </p:grpSpPr>
          <p:sp>
            <p:nvSpPr>
              <p:cNvPr id="1610" name="Google Shape;1610;p109"/>
              <p:cNvSpPr/>
              <p:nvPr/>
            </p:nvSpPr>
            <p:spPr>
              <a:xfrm>
                <a:off x="22351457" y="12859801"/>
                <a:ext cx="510672" cy="422891"/>
              </a:xfrm>
              <a:custGeom>
                <a:avLst/>
                <a:gdLst/>
                <a:ahLst/>
                <a:cxnLst/>
                <a:rect l="l" t="t" r="r" b="b"/>
                <a:pathLst>
                  <a:path w="510672" h="422891" extrusionOk="0">
                    <a:moveTo>
                      <a:pt x="378" y="267255"/>
                    </a:moveTo>
                    <a:lnTo>
                      <a:pt x="378" y="0"/>
                    </a:lnTo>
                    <a:lnTo>
                      <a:pt x="100016" y="0"/>
                    </a:lnTo>
                    <a:lnTo>
                      <a:pt x="100016" y="267255"/>
                    </a:lnTo>
                    <a:cubicBezTo>
                      <a:pt x="100016" y="313921"/>
                      <a:pt x="122844" y="330569"/>
                      <a:pt x="152861" y="330569"/>
                    </a:cubicBezTo>
                    <a:cubicBezTo>
                      <a:pt x="182879" y="330569"/>
                      <a:pt x="205707" y="313921"/>
                      <a:pt x="205707" y="267255"/>
                    </a:cubicBezTo>
                    <a:lnTo>
                      <a:pt x="205707" y="0"/>
                    </a:lnTo>
                    <a:lnTo>
                      <a:pt x="305344" y="0"/>
                    </a:lnTo>
                    <a:lnTo>
                      <a:pt x="305344" y="267255"/>
                    </a:lnTo>
                    <a:cubicBezTo>
                      <a:pt x="305344" y="313921"/>
                      <a:pt x="328677" y="330569"/>
                      <a:pt x="358190" y="330569"/>
                    </a:cubicBezTo>
                    <a:cubicBezTo>
                      <a:pt x="387703" y="330569"/>
                      <a:pt x="411035" y="313921"/>
                      <a:pt x="411035" y="267255"/>
                    </a:cubicBezTo>
                    <a:lnTo>
                      <a:pt x="411035" y="0"/>
                    </a:lnTo>
                    <a:lnTo>
                      <a:pt x="510673" y="0"/>
                    </a:lnTo>
                    <a:lnTo>
                      <a:pt x="510673" y="267255"/>
                    </a:lnTo>
                    <a:cubicBezTo>
                      <a:pt x="510673" y="374838"/>
                      <a:pt x="447989" y="422891"/>
                      <a:pt x="366766" y="422891"/>
                    </a:cubicBezTo>
                    <a:cubicBezTo>
                      <a:pt x="318209" y="422891"/>
                      <a:pt x="279363" y="403847"/>
                      <a:pt x="255399" y="367523"/>
                    </a:cubicBezTo>
                    <a:cubicBezTo>
                      <a:pt x="231436" y="403847"/>
                      <a:pt x="192716" y="422891"/>
                      <a:pt x="144033" y="422891"/>
                    </a:cubicBezTo>
                    <a:cubicBezTo>
                      <a:pt x="62809" y="422891"/>
                      <a:pt x="0" y="374838"/>
                      <a:pt x="0" y="267255"/>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611" name="Google Shape;1611;p109"/>
              <p:cNvSpPr/>
              <p:nvPr/>
            </p:nvSpPr>
            <p:spPr>
              <a:xfrm>
                <a:off x="22903875" y="12859799"/>
                <a:ext cx="422766" cy="422767"/>
              </a:xfrm>
              <a:custGeom>
                <a:avLst/>
                <a:gdLst/>
                <a:ahLst/>
                <a:cxnLst/>
                <a:rect l="l" t="t" r="r" b="b"/>
                <a:pathLst>
                  <a:path w="422766" h="422767" extrusionOk="0">
                    <a:moveTo>
                      <a:pt x="420118" y="244554"/>
                    </a:moveTo>
                    <a:cubicBezTo>
                      <a:pt x="421884" y="233581"/>
                      <a:pt x="422767" y="222230"/>
                      <a:pt x="422767" y="210753"/>
                    </a:cubicBezTo>
                    <a:cubicBezTo>
                      <a:pt x="422389" y="94089"/>
                      <a:pt x="327165" y="-377"/>
                      <a:pt x="210628" y="1"/>
                    </a:cubicBezTo>
                    <a:cubicBezTo>
                      <a:pt x="94090" y="380"/>
                      <a:pt x="-502" y="95603"/>
                      <a:pt x="2" y="212140"/>
                    </a:cubicBezTo>
                    <a:cubicBezTo>
                      <a:pt x="380" y="328678"/>
                      <a:pt x="95603" y="423145"/>
                      <a:pt x="212141" y="422766"/>
                    </a:cubicBezTo>
                    <a:cubicBezTo>
                      <a:pt x="298157" y="422514"/>
                      <a:pt x="372065" y="370551"/>
                      <a:pt x="404731" y="296643"/>
                    </a:cubicBezTo>
                    <a:lnTo>
                      <a:pt x="289455" y="297021"/>
                    </a:lnTo>
                    <a:cubicBezTo>
                      <a:pt x="268897" y="315814"/>
                      <a:pt x="241780" y="327291"/>
                      <a:pt x="211889" y="327417"/>
                    </a:cubicBezTo>
                    <a:cubicBezTo>
                      <a:pt x="159674" y="327669"/>
                      <a:pt x="115279" y="292985"/>
                      <a:pt x="100522" y="245563"/>
                    </a:cubicBezTo>
                    <a:lnTo>
                      <a:pt x="420244" y="244428"/>
                    </a:lnTo>
                    <a:moveTo>
                      <a:pt x="211006" y="95350"/>
                    </a:moveTo>
                    <a:cubicBezTo>
                      <a:pt x="258050" y="95224"/>
                      <a:pt x="298788" y="123224"/>
                      <a:pt x="317076" y="163583"/>
                    </a:cubicBezTo>
                    <a:lnTo>
                      <a:pt x="105315" y="164340"/>
                    </a:lnTo>
                    <a:cubicBezTo>
                      <a:pt x="123350" y="123854"/>
                      <a:pt x="163836" y="95476"/>
                      <a:pt x="211006" y="95350"/>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nvGrpSpPr>
              <p:cNvPr id="1612" name="Google Shape;1612;p109"/>
              <p:cNvGrpSpPr/>
              <p:nvPr/>
            </p:nvGrpSpPr>
            <p:grpSpPr>
              <a:xfrm>
                <a:off x="23288552" y="12859801"/>
                <a:ext cx="442692" cy="422765"/>
                <a:chOff x="23288552" y="12859801"/>
                <a:chExt cx="442692" cy="422765"/>
              </a:xfrm>
            </p:grpSpPr>
            <p:grpSp>
              <p:nvGrpSpPr>
                <p:cNvPr id="1613" name="Google Shape;1613;p109"/>
                <p:cNvGrpSpPr/>
                <p:nvPr/>
              </p:nvGrpSpPr>
              <p:grpSpPr>
                <a:xfrm>
                  <a:off x="23288552" y="12859801"/>
                  <a:ext cx="442692" cy="422765"/>
                  <a:chOff x="23288552" y="12859801"/>
                  <a:chExt cx="442692" cy="422765"/>
                </a:xfrm>
              </p:grpSpPr>
              <p:sp>
                <p:nvSpPr>
                  <p:cNvPr id="1614" name="Google Shape;1614;p109"/>
                  <p:cNvSpPr/>
                  <p:nvPr/>
                </p:nvSpPr>
                <p:spPr>
                  <a:xfrm>
                    <a:off x="23288552" y="12859801"/>
                    <a:ext cx="442692" cy="422765"/>
                  </a:xfrm>
                  <a:custGeom>
                    <a:avLst/>
                    <a:gdLst/>
                    <a:ahLst/>
                    <a:cxnLst/>
                    <a:rect l="l" t="t" r="r" b="b"/>
                    <a:pathLst>
                      <a:path w="442692" h="422765" extrusionOk="0">
                        <a:moveTo>
                          <a:pt x="442692" y="0"/>
                        </a:moveTo>
                        <a:lnTo>
                          <a:pt x="313668" y="0"/>
                        </a:lnTo>
                        <a:lnTo>
                          <a:pt x="221346" y="135456"/>
                        </a:lnTo>
                        <a:lnTo>
                          <a:pt x="129150" y="0"/>
                        </a:lnTo>
                        <a:lnTo>
                          <a:pt x="0" y="0"/>
                        </a:lnTo>
                        <a:lnTo>
                          <a:pt x="144033" y="211383"/>
                        </a:lnTo>
                        <a:lnTo>
                          <a:pt x="0" y="422765"/>
                        </a:lnTo>
                        <a:lnTo>
                          <a:pt x="129150" y="422765"/>
                        </a:lnTo>
                        <a:lnTo>
                          <a:pt x="221346" y="287309"/>
                        </a:lnTo>
                        <a:lnTo>
                          <a:pt x="313668" y="422765"/>
                        </a:lnTo>
                        <a:lnTo>
                          <a:pt x="442692" y="422765"/>
                        </a:lnTo>
                        <a:lnTo>
                          <a:pt x="298660" y="211383"/>
                        </a:lnTo>
                        <a:lnTo>
                          <a:pt x="442692" y="0"/>
                        </a:lnTo>
                        <a:close/>
                        <a:moveTo>
                          <a:pt x="117547" y="400820"/>
                        </a:moveTo>
                        <a:lnTo>
                          <a:pt x="41747" y="400820"/>
                        </a:lnTo>
                        <a:lnTo>
                          <a:pt x="170771" y="211509"/>
                        </a:lnTo>
                        <a:lnTo>
                          <a:pt x="41747" y="22198"/>
                        </a:lnTo>
                        <a:lnTo>
                          <a:pt x="117547" y="22198"/>
                        </a:lnTo>
                        <a:lnTo>
                          <a:pt x="246571" y="211509"/>
                        </a:lnTo>
                        <a:lnTo>
                          <a:pt x="117547" y="40082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615" name="Google Shape;1615;p109"/>
                  <p:cNvSpPr/>
                  <p:nvPr/>
                </p:nvSpPr>
                <p:spPr>
                  <a:xfrm>
                    <a:off x="23371920" y="12903818"/>
                    <a:ext cx="136465" cy="334731"/>
                  </a:xfrm>
                  <a:custGeom>
                    <a:avLst/>
                    <a:gdLst/>
                    <a:ahLst/>
                    <a:cxnLst/>
                    <a:rect l="l" t="t" r="r" b="b"/>
                    <a:pathLst>
                      <a:path w="136465" h="334731" extrusionOk="0">
                        <a:moveTo>
                          <a:pt x="22450" y="0"/>
                        </a:moveTo>
                        <a:lnTo>
                          <a:pt x="0" y="0"/>
                        </a:lnTo>
                        <a:lnTo>
                          <a:pt x="114015" y="167366"/>
                        </a:lnTo>
                        <a:lnTo>
                          <a:pt x="0" y="334731"/>
                        </a:lnTo>
                        <a:lnTo>
                          <a:pt x="22450" y="334731"/>
                        </a:lnTo>
                        <a:lnTo>
                          <a:pt x="136465" y="167366"/>
                        </a:lnTo>
                        <a:lnTo>
                          <a:pt x="22450"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1616" name="Google Shape;1616;p109"/>
                <p:cNvSpPr/>
                <p:nvPr/>
              </p:nvSpPr>
              <p:spPr>
                <a:xfrm>
                  <a:off x="23509898" y="13071183"/>
                  <a:ext cx="51836" cy="151978"/>
                </a:xfrm>
                <a:custGeom>
                  <a:avLst/>
                  <a:gdLst/>
                  <a:ahLst/>
                  <a:cxnLst/>
                  <a:rect l="l" t="t" r="r" b="b"/>
                  <a:pathLst>
                    <a:path w="51836" h="151978" extrusionOk="0">
                      <a:moveTo>
                        <a:pt x="51837" y="0"/>
                      </a:moveTo>
                      <a:lnTo>
                        <a:pt x="51837" y="151978"/>
                      </a:lnTo>
                      <a:lnTo>
                        <a:pt x="0" y="76052"/>
                      </a:lnTo>
                      <a:lnTo>
                        <a:pt x="51837" y="0"/>
                      </a:lnTo>
                      <a:close/>
                    </a:path>
                  </a:pathLst>
                </a:custGeom>
                <a:solidFill>
                  <a:srgbClr val="A7A4A4"/>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grpSp>
        <p:sp>
          <p:nvSpPr>
            <p:cNvPr id="1617" name="Google Shape;1617;p109"/>
            <p:cNvSpPr/>
            <p:nvPr/>
          </p:nvSpPr>
          <p:spPr>
            <a:xfrm>
              <a:off x="23735785" y="12859801"/>
              <a:ext cx="49566" cy="49440"/>
            </a:xfrm>
            <a:custGeom>
              <a:avLst/>
              <a:gdLst/>
              <a:ahLst/>
              <a:cxnLst/>
              <a:rect l="l" t="t" r="r" b="b"/>
              <a:pathLst>
                <a:path w="49566" h="49440" extrusionOk="0">
                  <a:moveTo>
                    <a:pt x="0" y="24720"/>
                  </a:moveTo>
                  <a:cubicBezTo>
                    <a:pt x="0" y="11099"/>
                    <a:pt x="11099" y="0"/>
                    <a:pt x="24846" y="0"/>
                  </a:cubicBezTo>
                  <a:cubicBezTo>
                    <a:pt x="38594" y="0"/>
                    <a:pt x="49566" y="11099"/>
                    <a:pt x="49566" y="24720"/>
                  </a:cubicBezTo>
                  <a:cubicBezTo>
                    <a:pt x="49566" y="38341"/>
                    <a:pt x="38468" y="49440"/>
                    <a:pt x="24846" y="49440"/>
                  </a:cubicBezTo>
                  <a:cubicBezTo>
                    <a:pt x="11225" y="49440"/>
                    <a:pt x="126" y="38341"/>
                    <a:pt x="126" y="24720"/>
                  </a:cubicBezTo>
                  <a:close/>
                  <a:moveTo>
                    <a:pt x="43134" y="24720"/>
                  </a:moveTo>
                  <a:cubicBezTo>
                    <a:pt x="43134" y="14630"/>
                    <a:pt x="34936" y="6432"/>
                    <a:pt x="24846" y="6432"/>
                  </a:cubicBezTo>
                  <a:cubicBezTo>
                    <a:pt x="14756" y="6432"/>
                    <a:pt x="6558" y="14630"/>
                    <a:pt x="6558" y="24720"/>
                  </a:cubicBezTo>
                  <a:cubicBezTo>
                    <a:pt x="6558" y="34810"/>
                    <a:pt x="14756" y="43008"/>
                    <a:pt x="24846" y="43008"/>
                  </a:cubicBezTo>
                  <a:cubicBezTo>
                    <a:pt x="34936" y="43008"/>
                    <a:pt x="43134" y="34810"/>
                    <a:pt x="43134" y="24720"/>
                  </a:cubicBezTo>
                  <a:close/>
                  <a:moveTo>
                    <a:pt x="15891" y="13117"/>
                  </a:moveTo>
                  <a:lnTo>
                    <a:pt x="27116" y="13117"/>
                  </a:lnTo>
                  <a:cubicBezTo>
                    <a:pt x="31405" y="13117"/>
                    <a:pt x="35062" y="15892"/>
                    <a:pt x="35062" y="20684"/>
                  </a:cubicBezTo>
                  <a:cubicBezTo>
                    <a:pt x="35062" y="23711"/>
                    <a:pt x="33549" y="25981"/>
                    <a:pt x="31405" y="27243"/>
                  </a:cubicBezTo>
                  <a:lnTo>
                    <a:pt x="35693" y="36071"/>
                  </a:lnTo>
                  <a:lnTo>
                    <a:pt x="29261" y="36071"/>
                  </a:lnTo>
                  <a:lnTo>
                    <a:pt x="25729" y="28378"/>
                  </a:lnTo>
                  <a:lnTo>
                    <a:pt x="21945" y="28378"/>
                  </a:lnTo>
                  <a:lnTo>
                    <a:pt x="21945" y="36071"/>
                  </a:lnTo>
                  <a:lnTo>
                    <a:pt x="16018" y="36071"/>
                  </a:lnTo>
                  <a:lnTo>
                    <a:pt x="16018" y="13243"/>
                  </a:lnTo>
                  <a:lnTo>
                    <a:pt x="16018" y="13243"/>
                  </a:lnTo>
                  <a:close/>
                  <a:moveTo>
                    <a:pt x="25603" y="23963"/>
                  </a:moveTo>
                  <a:cubicBezTo>
                    <a:pt x="27369" y="23963"/>
                    <a:pt x="28756" y="22828"/>
                    <a:pt x="28756" y="20684"/>
                  </a:cubicBezTo>
                  <a:cubicBezTo>
                    <a:pt x="28756" y="18540"/>
                    <a:pt x="27243" y="17531"/>
                    <a:pt x="25603" y="17531"/>
                  </a:cubicBezTo>
                  <a:lnTo>
                    <a:pt x="21819" y="17531"/>
                  </a:lnTo>
                  <a:lnTo>
                    <a:pt x="21819" y="23963"/>
                  </a:lnTo>
                  <a:lnTo>
                    <a:pt x="25603" y="23963"/>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1618" name="Google Shape;1618;p109"/>
          <p:cNvSpPr txBox="1"/>
          <p:nvPr/>
        </p:nvSpPr>
        <p:spPr>
          <a:xfrm>
            <a:off x="811819" y="4856560"/>
            <a:ext cx="1028100" cy="996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r>
              <a:rPr lang="en" sz="500">
                <a:solidFill>
                  <a:schemeClr val="lt1"/>
                </a:solidFill>
                <a:latin typeface="Poppins Medium"/>
                <a:ea typeface="Poppins Medium"/>
                <a:cs typeface="Poppins Medium"/>
                <a:sym typeface="Poppins Medium"/>
              </a:rPr>
              <a:t>Proprietary &amp; Confidential</a:t>
            </a:r>
            <a:endParaRPr sz="500"/>
          </a:p>
        </p:txBody>
      </p:sp>
      <p:cxnSp>
        <p:nvCxnSpPr>
          <p:cNvPr id="1619" name="Google Shape;1619;p109"/>
          <p:cNvCxnSpPr/>
          <p:nvPr/>
        </p:nvCxnSpPr>
        <p:spPr>
          <a:xfrm>
            <a:off x="681901" y="4883706"/>
            <a:ext cx="0" cy="45600"/>
          </a:xfrm>
          <a:prstGeom prst="straightConnector1">
            <a:avLst/>
          </a:prstGeom>
          <a:noFill/>
          <a:ln w="7150" cap="flat" cmpd="sng">
            <a:solidFill>
              <a:schemeClr val="lt1"/>
            </a:solidFill>
            <a:prstDash val="solid"/>
            <a:miter lim="800000"/>
            <a:headEnd type="none" w="sm" len="sm"/>
            <a:tailEnd type="none" w="sm" len="sm"/>
          </a:ln>
        </p:spPr>
      </p:cxnSp>
    </p:spTree>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matchingName="80_Custom Layout">
  <p:cSld name="80_Custom Layout">
    <p:bg>
      <p:bgPr>
        <a:blipFill>
          <a:blip r:embed="rId2">
            <a:alphaModFix/>
          </a:blip>
          <a:stretch>
            <a:fillRect/>
          </a:stretch>
        </a:blipFill>
        <a:effectLst/>
      </p:bgPr>
    </p:bg>
    <p:spTree>
      <p:nvGrpSpPr>
        <p:cNvPr id="1" name="Shape 1620"/>
        <p:cNvGrpSpPr/>
        <p:nvPr/>
      </p:nvGrpSpPr>
      <p:grpSpPr>
        <a:xfrm>
          <a:off x="0" y="0"/>
          <a:ext cx="0" cy="0"/>
          <a:chOff x="0" y="0"/>
          <a:chExt cx="0" cy="0"/>
        </a:xfrm>
      </p:grpSpPr>
      <p:sp>
        <p:nvSpPr>
          <p:cNvPr id="1621" name="Google Shape;1621;p110"/>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00">
                <a:solidFill>
                  <a:schemeClr val="lt1"/>
                </a:solidFill>
                <a:latin typeface="Poppins Medium"/>
                <a:ea typeface="Poppins Medium"/>
                <a:cs typeface="Poppins Medium"/>
                <a:sym typeface="Poppins Medium"/>
              </a:defRPr>
            </a:lvl1pPr>
            <a:lvl2pPr marL="0" lvl="1" indent="0" algn="l">
              <a:spcBef>
                <a:spcPts val="0"/>
              </a:spcBef>
              <a:buNone/>
              <a:defRPr sz="500">
                <a:solidFill>
                  <a:schemeClr val="lt1"/>
                </a:solidFill>
                <a:latin typeface="Poppins Medium"/>
                <a:ea typeface="Poppins Medium"/>
                <a:cs typeface="Poppins Medium"/>
                <a:sym typeface="Poppins Medium"/>
              </a:defRPr>
            </a:lvl2pPr>
            <a:lvl3pPr marL="0" lvl="2" indent="0" algn="l">
              <a:spcBef>
                <a:spcPts val="0"/>
              </a:spcBef>
              <a:buNone/>
              <a:defRPr sz="500">
                <a:solidFill>
                  <a:schemeClr val="lt1"/>
                </a:solidFill>
                <a:latin typeface="Poppins Medium"/>
                <a:ea typeface="Poppins Medium"/>
                <a:cs typeface="Poppins Medium"/>
                <a:sym typeface="Poppins Medium"/>
              </a:defRPr>
            </a:lvl3pPr>
            <a:lvl4pPr marL="0" lvl="3" indent="0" algn="l">
              <a:spcBef>
                <a:spcPts val="0"/>
              </a:spcBef>
              <a:buNone/>
              <a:defRPr sz="500">
                <a:solidFill>
                  <a:schemeClr val="lt1"/>
                </a:solidFill>
                <a:latin typeface="Poppins Medium"/>
                <a:ea typeface="Poppins Medium"/>
                <a:cs typeface="Poppins Medium"/>
                <a:sym typeface="Poppins Medium"/>
              </a:defRPr>
            </a:lvl4pPr>
            <a:lvl5pPr marL="0" lvl="4" indent="0" algn="l">
              <a:spcBef>
                <a:spcPts val="0"/>
              </a:spcBef>
              <a:buNone/>
              <a:defRPr sz="500">
                <a:solidFill>
                  <a:schemeClr val="lt1"/>
                </a:solidFill>
                <a:latin typeface="Poppins Medium"/>
                <a:ea typeface="Poppins Medium"/>
                <a:cs typeface="Poppins Medium"/>
                <a:sym typeface="Poppins Medium"/>
              </a:defRPr>
            </a:lvl5pPr>
            <a:lvl6pPr marL="0" lvl="5" indent="0" algn="l">
              <a:spcBef>
                <a:spcPts val="0"/>
              </a:spcBef>
              <a:buNone/>
              <a:defRPr sz="500">
                <a:solidFill>
                  <a:schemeClr val="lt1"/>
                </a:solidFill>
                <a:latin typeface="Poppins Medium"/>
                <a:ea typeface="Poppins Medium"/>
                <a:cs typeface="Poppins Medium"/>
                <a:sym typeface="Poppins Medium"/>
              </a:defRPr>
            </a:lvl6pPr>
            <a:lvl7pPr marL="0" lvl="6" indent="0" algn="l">
              <a:spcBef>
                <a:spcPts val="0"/>
              </a:spcBef>
              <a:buNone/>
              <a:defRPr sz="500">
                <a:solidFill>
                  <a:schemeClr val="lt1"/>
                </a:solidFill>
                <a:latin typeface="Poppins Medium"/>
                <a:ea typeface="Poppins Medium"/>
                <a:cs typeface="Poppins Medium"/>
                <a:sym typeface="Poppins Medium"/>
              </a:defRPr>
            </a:lvl7pPr>
            <a:lvl8pPr marL="0" lvl="7" indent="0" algn="l">
              <a:spcBef>
                <a:spcPts val="0"/>
              </a:spcBef>
              <a:buNone/>
              <a:defRPr sz="500">
                <a:solidFill>
                  <a:schemeClr val="lt1"/>
                </a:solidFill>
                <a:latin typeface="Poppins Medium"/>
                <a:ea typeface="Poppins Medium"/>
                <a:cs typeface="Poppins Medium"/>
                <a:sym typeface="Poppins Medium"/>
              </a:defRPr>
            </a:lvl8pPr>
            <a:lvl9pPr marL="0" lvl="8" indent="0" algn="l">
              <a:spcBef>
                <a:spcPts val="0"/>
              </a:spcBef>
              <a:buNone/>
              <a:defRPr sz="500">
                <a:solidFill>
                  <a:schemeClr val="lt1"/>
                </a:solidFill>
                <a:latin typeface="Poppins Medium"/>
                <a:ea typeface="Poppins Medium"/>
                <a:cs typeface="Poppins Medium"/>
                <a:sym typeface="Poppins Medium"/>
              </a:defRPr>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1622" name="Google Shape;1622;p110"/>
          <p:cNvSpPr txBox="1"/>
          <p:nvPr/>
        </p:nvSpPr>
        <p:spPr>
          <a:xfrm>
            <a:off x="811819" y="4856560"/>
            <a:ext cx="1028100" cy="996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r>
              <a:rPr lang="en" sz="500">
                <a:solidFill>
                  <a:schemeClr val="lt1"/>
                </a:solidFill>
                <a:latin typeface="Poppins Medium"/>
                <a:ea typeface="Poppins Medium"/>
                <a:cs typeface="Poppins Medium"/>
                <a:sym typeface="Poppins Medium"/>
              </a:rPr>
              <a:t>Proprietary &amp; Confidential</a:t>
            </a:r>
            <a:endParaRPr sz="500"/>
          </a:p>
        </p:txBody>
      </p:sp>
      <p:sp>
        <p:nvSpPr>
          <p:cNvPr id="1623" name="Google Shape;1623;p110"/>
          <p:cNvSpPr txBox="1">
            <a:spLocks noGrp="1"/>
          </p:cNvSpPr>
          <p:nvPr>
            <p:ph type="body" idx="1"/>
          </p:nvPr>
        </p:nvSpPr>
        <p:spPr>
          <a:xfrm>
            <a:off x="301713" y="1980348"/>
            <a:ext cx="5270400" cy="2046300"/>
          </a:xfrm>
          <a:prstGeom prst="rect">
            <a:avLst/>
          </a:prstGeom>
          <a:noFill/>
          <a:ln>
            <a:noFill/>
          </a:ln>
        </p:spPr>
        <p:txBody>
          <a:bodyPr spcFirstLastPara="1" wrap="square" lIns="0" tIns="0" rIns="0" bIns="0" anchor="t" anchorCtr="0">
            <a:noAutofit/>
          </a:bodyPr>
          <a:lstStyle>
            <a:lvl1pPr marL="457200" lvl="0" indent="-330200" algn="l">
              <a:lnSpc>
                <a:spcPct val="100000"/>
              </a:lnSpc>
              <a:spcBef>
                <a:spcPts val="0"/>
              </a:spcBef>
              <a:spcAft>
                <a:spcPts val="0"/>
              </a:spcAft>
              <a:buClr>
                <a:schemeClr val="lt1"/>
              </a:buClr>
              <a:buSzPts val="1600"/>
              <a:buChar char="●"/>
              <a:defRPr sz="1700">
                <a:solidFill>
                  <a:schemeClr val="lt1"/>
                </a:solidFill>
              </a:defRPr>
            </a:lvl1pPr>
            <a:lvl2pPr marL="914400" lvl="1" indent="-330200" algn="l">
              <a:lnSpc>
                <a:spcPct val="100000"/>
              </a:lnSpc>
              <a:spcBef>
                <a:spcPts val="0"/>
              </a:spcBef>
              <a:spcAft>
                <a:spcPts val="0"/>
              </a:spcAft>
              <a:buClr>
                <a:schemeClr val="lt1"/>
              </a:buClr>
              <a:buSzPts val="1600"/>
              <a:buChar char="●"/>
              <a:defRPr sz="1700">
                <a:solidFill>
                  <a:schemeClr val="lt1"/>
                </a:solidFill>
              </a:defRPr>
            </a:lvl2pPr>
            <a:lvl3pPr marL="1371600" lvl="2" indent="-311150" algn="l">
              <a:lnSpc>
                <a:spcPct val="100000"/>
              </a:lnSpc>
              <a:spcBef>
                <a:spcPts val="0"/>
              </a:spcBef>
              <a:spcAft>
                <a:spcPts val="0"/>
              </a:spcAft>
              <a:buClr>
                <a:schemeClr val="lt1"/>
              </a:buClr>
              <a:buSzPts val="1300"/>
              <a:buChar char="●"/>
              <a:defRPr sz="1500">
                <a:solidFill>
                  <a:schemeClr val="lt1"/>
                </a:solidFill>
              </a:defRPr>
            </a:lvl3pPr>
            <a:lvl4pPr marL="1828800" lvl="3" indent="-298450" algn="l">
              <a:lnSpc>
                <a:spcPct val="100000"/>
              </a:lnSpc>
              <a:spcBef>
                <a:spcPts val="0"/>
              </a:spcBef>
              <a:spcAft>
                <a:spcPts val="0"/>
              </a:spcAft>
              <a:buClr>
                <a:schemeClr val="lt1"/>
              </a:buClr>
              <a:buSzPts val="1100"/>
              <a:buChar char="●"/>
              <a:defRPr sz="1200">
                <a:solidFill>
                  <a:schemeClr val="lt1"/>
                </a:solidFill>
              </a:defRPr>
            </a:lvl4pPr>
            <a:lvl5pPr marL="2286000" lvl="4" indent="-279400" algn="l">
              <a:lnSpc>
                <a:spcPct val="100000"/>
              </a:lnSpc>
              <a:spcBef>
                <a:spcPts val="0"/>
              </a:spcBef>
              <a:spcAft>
                <a:spcPts val="0"/>
              </a:spcAft>
              <a:buClr>
                <a:schemeClr val="lt1"/>
              </a:buClr>
              <a:buSzPts val="800"/>
              <a:buChar char="●"/>
              <a:defRPr sz="900">
                <a:solidFill>
                  <a:schemeClr val="lt1"/>
                </a:solidFill>
              </a:defRPr>
            </a:lvl5pPr>
            <a:lvl6pPr marL="2743200" lvl="5" indent="-273050" algn="l">
              <a:lnSpc>
                <a:spcPct val="90000"/>
              </a:lnSpc>
              <a:spcBef>
                <a:spcPts val="400"/>
              </a:spcBef>
              <a:spcAft>
                <a:spcPts val="0"/>
              </a:spcAft>
              <a:buClr>
                <a:schemeClr val="dk1"/>
              </a:buClr>
              <a:buSzPts val="700"/>
              <a:buChar char="•"/>
              <a:defRPr/>
            </a:lvl6pPr>
            <a:lvl7pPr marL="3200400" lvl="6" indent="-273050" algn="l">
              <a:lnSpc>
                <a:spcPct val="90000"/>
              </a:lnSpc>
              <a:spcBef>
                <a:spcPts val="400"/>
              </a:spcBef>
              <a:spcAft>
                <a:spcPts val="0"/>
              </a:spcAft>
              <a:buClr>
                <a:schemeClr val="dk1"/>
              </a:buClr>
              <a:buSzPts val="700"/>
              <a:buChar char="•"/>
              <a:defRPr/>
            </a:lvl7pPr>
            <a:lvl8pPr marL="3657600" lvl="7" indent="-273050" algn="l">
              <a:lnSpc>
                <a:spcPct val="90000"/>
              </a:lnSpc>
              <a:spcBef>
                <a:spcPts val="400"/>
              </a:spcBef>
              <a:spcAft>
                <a:spcPts val="0"/>
              </a:spcAft>
              <a:buClr>
                <a:schemeClr val="dk1"/>
              </a:buClr>
              <a:buSzPts val="700"/>
              <a:buChar char="•"/>
              <a:defRPr/>
            </a:lvl8pPr>
            <a:lvl9pPr marL="4114800" lvl="8" indent="-273050" algn="l">
              <a:lnSpc>
                <a:spcPct val="90000"/>
              </a:lnSpc>
              <a:spcBef>
                <a:spcPts val="400"/>
              </a:spcBef>
              <a:spcAft>
                <a:spcPts val="0"/>
              </a:spcAft>
              <a:buClr>
                <a:schemeClr val="dk1"/>
              </a:buClr>
              <a:buSzPts val="700"/>
              <a:buChar char="•"/>
              <a:defRPr/>
            </a:lvl9pPr>
          </a:lstStyle>
          <a:p>
            <a:endParaRPr/>
          </a:p>
        </p:txBody>
      </p:sp>
      <p:grpSp>
        <p:nvGrpSpPr>
          <p:cNvPr id="1624" name="Google Shape;1624;p110"/>
          <p:cNvGrpSpPr/>
          <p:nvPr/>
        </p:nvGrpSpPr>
        <p:grpSpPr>
          <a:xfrm>
            <a:off x="7848585" y="4616745"/>
            <a:ext cx="948486" cy="279733"/>
            <a:chOff x="20929561" y="12311319"/>
            <a:chExt cx="2529297" cy="745954"/>
          </a:xfrm>
        </p:grpSpPr>
        <p:grpSp>
          <p:nvGrpSpPr>
            <p:cNvPr id="1625" name="Google Shape;1625;p110"/>
            <p:cNvGrpSpPr/>
            <p:nvPr/>
          </p:nvGrpSpPr>
          <p:grpSpPr>
            <a:xfrm>
              <a:off x="20929561" y="12311319"/>
              <a:ext cx="2433857" cy="745954"/>
              <a:chOff x="20929561" y="12311319"/>
              <a:chExt cx="2433857" cy="745954"/>
            </a:xfrm>
          </p:grpSpPr>
          <p:sp>
            <p:nvSpPr>
              <p:cNvPr id="1626" name="Google Shape;1626;p110"/>
              <p:cNvSpPr/>
              <p:nvPr/>
            </p:nvSpPr>
            <p:spPr>
              <a:xfrm>
                <a:off x="20929561" y="12311321"/>
                <a:ext cx="900794" cy="745952"/>
              </a:xfrm>
              <a:custGeom>
                <a:avLst/>
                <a:gdLst/>
                <a:ahLst/>
                <a:cxnLst/>
                <a:rect l="l" t="t" r="r" b="b"/>
                <a:pathLst>
                  <a:path w="900794" h="745952" extrusionOk="0">
                    <a:moveTo>
                      <a:pt x="667" y="471421"/>
                    </a:moveTo>
                    <a:lnTo>
                      <a:pt x="667" y="0"/>
                    </a:lnTo>
                    <a:lnTo>
                      <a:pt x="176421" y="0"/>
                    </a:lnTo>
                    <a:lnTo>
                      <a:pt x="176421" y="471421"/>
                    </a:lnTo>
                    <a:cubicBezTo>
                      <a:pt x="176421" y="553736"/>
                      <a:pt x="216689" y="583102"/>
                      <a:pt x="269638" y="583102"/>
                    </a:cubicBezTo>
                    <a:cubicBezTo>
                      <a:pt x="322586" y="583102"/>
                      <a:pt x="362854" y="553736"/>
                      <a:pt x="362854" y="471421"/>
                    </a:cubicBezTo>
                    <a:lnTo>
                      <a:pt x="362854" y="0"/>
                    </a:lnTo>
                    <a:lnTo>
                      <a:pt x="538608" y="0"/>
                    </a:lnTo>
                    <a:lnTo>
                      <a:pt x="538608" y="471421"/>
                    </a:lnTo>
                    <a:cubicBezTo>
                      <a:pt x="538608" y="553736"/>
                      <a:pt x="579765" y="583102"/>
                      <a:pt x="631824" y="583102"/>
                    </a:cubicBezTo>
                    <a:cubicBezTo>
                      <a:pt x="683883" y="583102"/>
                      <a:pt x="725040" y="553736"/>
                      <a:pt x="725040" y="471421"/>
                    </a:cubicBezTo>
                    <a:lnTo>
                      <a:pt x="725040" y="0"/>
                    </a:lnTo>
                    <a:lnTo>
                      <a:pt x="900794" y="0"/>
                    </a:lnTo>
                    <a:lnTo>
                      <a:pt x="900794" y="471421"/>
                    </a:lnTo>
                    <a:cubicBezTo>
                      <a:pt x="900794" y="661190"/>
                      <a:pt x="790225" y="745953"/>
                      <a:pt x="646952" y="745953"/>
                    </a:cubicBezTo>
                    <a:cubicBezTo>
                      <a:pt x="561300" y="745953"/>
                      <a:pt x="492778" y="712359"/>
                      <a:pt x="450508" y="648287"/>
                    </a:cubicBezTo>
                    <a:cubicBezTo>
                      <a:pt x="408238" y="712359"/>
                      <a:pt x="339939" y="745953"/>
                      <a:pt x="254064" y="745953"/>
                    </a:cubicBezTo>
                    <a:cubicBezTo>
                      <a:pt x="110792" y="745953"/>
                      <a:pt x="0" y="661190"/>
                      <a:pt x="0" y="471421"/>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627" name="Google Shape;1627;p110"/>
              <p:cNvSpPr/>
              <p:nvPr/>
            </p:nvSpPr>
            <p:spPr>
              <a:xfrm>
                <a:off x="21903990" y="12311319"/>
                <a:ext cx="745733" cy="745734"/>
              </a:xfrm>
              <a:custGeom>
                <a:avLst/>
                <a:gdLst/>
                <a:ahLst/>
                <a:cxnLst/>
                <a:rect l="l" t="t" r="r" b="b"/>
                <a:pathLst>
                  <a:path w="745733" h="745734" extrusionOk="0">
                    <a:moveTo>
                      <a:pt x="741062" y="431378"/>
                    </a:moveTo>
                    <a:cubicBezTo>
                      <a:pt x="744177" y="412022"/>
                      <a:pt x="745734" y="392000"/>
                      <a:pt x="745734" y="371755"/>
                    </a:cubicBezTo>
                    <a:cubicBezTo>
                      <a:pt x="745067" y="165967"/>
                      <a:pt x="577099" y="-665"/>
                      <a:pt x="371534" y="2"/>
                    </a:cubicBezTo>
                    <a:cubicBezTo>
                      <a:pt x="165969" y="669"/>
                      <a:pt x="-886" y="168637"/>
                      <a:pt x="4" y="374202"/>
                    </a:cubicBezTo>
                    <a:cubicBezTo>
                      <a:pt x="671" y="579767"/>
                      <a:pt x="168638" y="746400"/>
                      <a:pt x="374204" y="745732"/>
                    </a:cubicBezTo>
                    <a:cubicBezTo>
                      <a:pt x="525930" y="745287"/>
                      <a:pt x="656300" y="653628"/>
                      <a:pt x="713920" y="523259"/>
                    </a:cubicBezTo>
                    <a:lnTo>
                      <a:pt x="510580" y="523926"/>
                    </a:lnTo>
                    <a:cubicBezTo>
                      <a:pt x="474316" y="557075"/>
                      <a:pt x="426485" y="577320"/>
                      <a:pt x="373759" y="577543"/>
                    </a:cubicBezTo>
                    <a:cubicBezTo>
                      <a:pt x="281655" y="577987"/>
                      <a:pt x="203344" y="516807"/>
                      <a:pt x="177315" y="433157"/>
                    </a:cubicBezTo>
                    <a:lnTo>
                      <a:pt x="741284" y="431155"/>
                    </a:lnTo>
                    <a:moveTo>
                      <a:pt x="372201" y="168192"/>
                    </a:moveTo>
                    <a:cubicBezTo>
                      <a:pt x="455184" y="167969"/>
                      <a:pt x="527043" y="217358"/>
                      <a:pt x="559301" y="288550"/>
                    </a:cubicBezTo>
                    <a:lnTo>
                      <a:pt x="185769" y="289885"/>
                    </a:lnTo>
                    <a:cubicBezTo>
                      <a:pt x="217582" y="218471"/>
                      <a:pt x="288996" y="168414"/>
                      <a:pt x="372201" y="168192"/>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nvGrpSpPr>
              <p:cNvPr id="1628" name="Google Shape;1628;p110"/>
              <p:cNvGrpSpPr/>
              <p:nvPr/>
            </p:nvGrpSpPr>
            <p:grpSpPr>
              <a:xfrm>
                <a:off x="22582537" y="12311321"/>
                <a:ext cx="780881" cy="745730"/>
                <a:chOff x="22582537" y="12311321"/>
                <a:chExt cx="780881" cy="745730"/>
              </a:xfrm>
            </p:grpSpPr>
            <p:grpSp>
              <p:nvGrpSpPr>
                <p:cNvPr id="1629" name="Google Shape;1629;p110"/>
                <p:cNvGrpSpPr/>
                <p:nvPr/>
              </p:nvGrpSpPr>
              <p:grpSpPr>
                <a:xfrm>
                  <a:off x="22582537" y="12311321"/>
                  <a:ext cx="780881" cy="745730"/>
                  <a:chOff x="22582537" y="12311321"/>
                  <a:chExt cx="780881" cy="745730"/>
                </a:xfrm>
              </p:grpSpPr>
              <p:sp>
                <p:nvSpPr>
                  <p:cNvPr id="1630" name="Google Shape;1630;p110"/>
                  <p:cNvSpPr/>
                  <p:nvPr/>
                </p:nvSpPr>
                <p:spPr>
                  <a:xfrm>
                    <a:off x="22582537" y="12311321"/>
                    <a:ext cx="780881" cy="745730"/>
                  </a:xfrm>
                  <a:custGeom>
                    <a:avLst/>
                    <a:gdLst/>
                    <a:ahLst/>
                    <a:cxnLst/>
                    <a:rect l="l" t="t" r="r" b="b"/>
                    <a:pathLst>
                      <a:path w="780881" h="745730" extrusionOk="0">
                        <a:moveTo>
                          <a:pt x="780881" y="0"/>
                        </a:moveTo>
                        <a:lnTo>
                          <a:pt x="553291" y="0"/>
                        </a:lnTo>
                        <a:lnTo>
                          <a:pt x="390441" y="238936"/>
                        </a:lnTo>
                        <a:lnTo>
                          <a:pt x="227813" y="0"/>
                        </a:lnTo>
                        <a:lnTo>
                          <a:pt x="0" y="0"/>
                        </a:lnTo>
                        <a:lnTo>
                          <a:pt x="254065" y="372865"/>
                        </a:lnTo>
                        <a:lnTo>
                          <a:pt x="0" y="745730"/>
                        </a:lnTo>
                        <a:lnTo>
                          <a:pt x="227813" y="745730"/>
                        </a:lnTo>
                        <a:lnTo>
                          <a:pt x="390441" y="506794"/>
                        </a:lnTo>
                        <a:lnTo>
                          <a:pt x="553291" y="745730"/>
                        </a:lnTo>
                        <a:lnTo>
                          <a:pt x="780881" y="745730"/>
                        </a:lnTo>
                        <a:lnTo>
                          <a:pt x="526817" y="372865"/>
                        </a:lnTo>
                        <a:lnTo>
                          <a:pt x="780881" y="0"/>
                        </a:lnTo>
                        <a:close/>
                        <a:moveTo>
                          <a:pt x="207345" y="707020"/>
                        </a:moveTo>
                        <a:lnTo>
                          <a:pt x="73639" y="707020"/>
                        </a:lnTo>
                        <a:lnTo>
                          <a:pt x="301229" y="373088"/>
                        </a:lnTo>
                        <a:lnTo>
                          <a:pt x="73639" y="39155"/>
                        </a:lnTo>
                        <a:lnTo>
                          <a:pt x="207345" y="39155"/>
                        </a:lnTo>
                        <a:lnTo>
                          <a:pt x="434935" y="373088"/>
                        </a:lnTo>
                        <a:lnTo>
                          <a:pt x="207345" y="70702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631" name="Google Shape;1631;p110"/>
                  <p:cNvSpPr/>
                  <p:nvPr/>
                </p:nvSpPr>
                <p:spPr>
                  <a:xfrm>
                    <a:off x="22729592" y="12388964"/>
                    <a:ext cx="240716" cy="590443"/>
                  </a:xfrm>
                  <a:custGeom>
                    <a:avLst/>
                    <a:gdLst/>
                    <a:ahLst/>
                    <a:cxnLst/>
                    <a:rect l="l" t="t" r="r" b="b"/>
                    <a:pathLst>
                      <a:path w="240716" h="590443" extrusionOk="0">
                        <a:moveTo>
                          <a:pt x="39600" y="0"/>
                        </a:moveTo>
                        <a:lnTo>
                          <a:pt x="0" y="0"/>
                        </a:lnTo>
                        <a:lnTo>
                          <a:pt x="201116" y="295222"/>
                        </a:lnTo>
                        <a:lnTo>
                          <a:pt x="0" y="590444"/>
                        </a:lnTo>
                        <a:lnTo>
                          <a:pt x="39600" y="590444"/>
                        </a:lnTo>
                        <a:lnTo>
                          <a:pt x="240716" y="295222"/>
                        </a:lnTo>
                        <a:lnTo>
                          <a:pt x="39600"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1632" name="Google Shape;1632;p110"/>
                <p:cNvSpPr/>
                <p:nvPr/>
              </p:nvSpPr>
              <p:spPr>
                <a:xfrm>
                  <a:off x="22972978" y="12684186"/>
                  <a:ext cx="91436" cy="268080"/>
                </a:xfrm>
                <a:custGeom>
                  <a:avLst/>
                  <a:gdLst/>
                  <a:ahLst/>
                  <a:cxnLst/>
                  <a:rect l="l" t="t" r="r" b="b"/>
                  <a:pathLst>
                    <a:path w="91436" h="268080" extrusionOk="0">
                      <a:moveTo>
                        <a:pt x="91437" y="0"/>
                      </a:moveTo>
                      <a:lnTo>
                        <a:pt x="91437" y="268080"/>
                      </a:lnTo>
                      <a:lnTo>
                        <a:pt x="0" y="134151"/>
                      </a:lnTo>
                      <a:lnTo>
                        <a:pt x="91437" y="0"/>
                      </a:lnTo>
                      <a:close/>
                    </a:path>
                  </a:pathLst>
                </a:custGeom>
                <a:solidFill>
                  <a:srgbClr val="A7A4A4"/>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grpSp>
        <p:sp>
          <p:nvSpPr>
            <p:cNvPr id="1633" name="Google Shape;1633;p110"/>
            <p:cNvSpPr/>
            <p:nvPr/>
          </p:nvSpPr>
          <p:spPr>
            <a:xfrm>
              <a:off x="23371427" y="12311321"/>
              <a:ext cx="87431" cy="87209"/>
            </a:xfrm>
            <a:custGeom>
              <a:avLst/>
              <a:gdLst/>
              <a:ahLst/>
              <a:cxnLst/>
              <a:rect l="l" t="t" r="r" b="b"/>
              <a:pathLst>
                <a:path w="87431" h="87209" extrusionOk="0">
                  <a:moveTo>
                    <a:pt x="0" y="43605"/>
                  </a:moveTo>
                  <a:cubicBezTo>
                    <a:pt x="0" y="19578"/>
                    <a:pt x="19578" y="0"/>
                    <a:pt x="43827" y="0"/>
                  </a:cubicBezTo>
                  <a:cubicBezTo>
                    <a:pt x="68077" y="0"/>
                    <a:pt x="87432" y="19578"/>
                    <a:pt x="87432" y="43605"/>
                  </a:cubicBezTo>
                  <a:cubicBezTo>
                    <a:pt x="87432" y="67632"/>
                    <a:pt x="67854" y="87210"/>
                    <a:pt x="43827" y="87210"/>
                  </a:cubicBezTo>
                  <a:cubicBezTo>
                    <a:pt x="19800" y="87210"/>
                    <a:pt x="222" y="67632"/>
                    <a:pt x="222" y="43605"/>
                  </a:cubicBezTo>
                  <a:close/>
                  <a:moveTo>
                    <a:pt x="76086" y="43605"/>
                  </a:moveTo>
                  <a:cubicBezTo>
                    <a:pt x="76086" y="25807"/>
                    <a:pt x="61625" y="11346"/>
                    <a:pt x="43827" y="11346"/>
                  </a:cubicBezTo>
                  <a:cubicBezTo>
                    <a:pt x="26029" y="11346"/>
                    <a:pt x="11569" y="25807"/>
                    <a:pt x="11569" y="43605"/>
                  </a:cubicBezTo>
                  <a:cubicBezTo>
                    <a:pt x="11569" y="61403"/>
                    <a:pt x="26029" y="75863"/>
                    <a:pt x="43827" y="75863"/>
                  </a:cubicBezTo>
                  <a:cubicBezTo>
                    <a:pt x="61625" y="75863"/>
                    <a:pt x="76086" y="61403"/>
                    <a:pt x="76086" y="43605"/>
                  </a:cubicBezTo>
                  <a:close/>
                  <a:moveTo>
                    <a:pt x="28032" y="23137"/>
                  </a:moveTo>
                  <a:lnTo>
                    <a:pt x="47832" y="23137"/>
                  </a:lnTo>
                  <a:cubicBezTo>
                    <a:pt x="55396" y="23137"/>
                    <a:pt x="61848" y="28032"/>
                    <a:pt x="61848" y="36486"/>
                  </a:cubicBezTo>
                  <a:cubicBezTo>
                    <a:pt x="61848" y="41825"/>
                    <a:pt x="59178" y="45829"/>
                    <a:pt x="55396" y="48054"/>
                  </a:cubicBezTo>
                  <a:lnTo>
                    <a:pt x="62960" y="63627"/>
                  </a:lnTo>
                  <a:lnTo>
                    <a:pt x="51614" y="63627"/>
                  </a:lnTo>
                  <a:lnTo>
                    <a:pt x="45384" y="50056"/>
                  </a:lnTo>
                  <a:lnTo>
                    <a:pt x="38710" y="50056"/>
                  </a:lnTo>
                  <a:lnTo>
                    <a:pt x="38710" y="63627"/>
                  </a:lnTo>
                  <a:lnTo>
                    <a:pt x="28254" y="63627"/>
                  </a:lnTo>
                  <a:lnTo>
                    <a:pt x="28254" y="23360"/>
                  </a:lnTo>
                  <a:lnTo>
                    <a:pt x="28254" y="23360"/>
                  </a:lnTo>
                  <a:close/>
                  <a:moveTo>
                    <a:pt x="45162" y="42270"/>
                  </a:moveTo>
                  <a:cubicBezTo>
                    <a:pt x="48277" y="42270"/>
                    <a:pt x="50724" y="40268"/>
                    <a:pt x="50724" y="36486"/>
                  </a:cubicBezTo>
                  <a:cubicBezTo>
                    <a:pt x="50724" y="32704"/>
                    <a:pt x="48054" y="30924"/>
                    <a:pt x="45162" y="30924"/>
                  </a:cubicBezTo>
                  <a:lnTo>
                    <a:pt x="38488" y="30924"/>
                  </a:lnTo>
                  <a:lnTo>
                    <a:pt x="38488" y="42270"/>
                  </a:lnTo>
                  <a:lnTo>
                    <a:pt x="45162" y="4227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Tree>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matchingName="32_Custom Layout">
  <p:cSld name="32_Custom Layout">
    <p:spTree>
      <p:nvGrpSpPr>
        <p:cNvPr id="1" name="Shape 1634"/>
        <p:cNvGrpSpPr/>
        <p:nvPr/>
      </p:nvGrpSpPr>
      <p:grpSpPr>
        <a:xfrm>
          <a:off x="0" y="0"/>
          <a:ext cx="0" cy="0"/>
          <a:chOff x="0" y="0"/>
          <a:chExt cx="0" cy="0"/>
        </a:xfrm>
      </p:grpSpPr>
      <p:sp>
        <p:nvSpPr>
          <p:cNvPr id="1635" name="Google Shape;1635;p111"/>
          <p:cNvSpPr txBox="1">
            <a:spLocks noGrp="1"/>
          </p:cNvSpPr>
          <p:nvPr>
            <p:ph type="title"/>
          </p:nvPr>
        </p:nvSpPr>
        <p:spPr>
          <a:xfrm>
            <a:off x="325593" y="325636"/>
            <a:ext cx="8489100" cy="37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700"/>
              <a:buNone/>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636" name="Google Shape;1636;p111"/>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matchingName="33_Custom Layout 1">
  <p:cSld name="33_Custom Layout_1">
    <p:bg>
      <p:bgPr>
        <a:gradFill>
          <a:gsLst>
            <a:gs pos="0">
              <a:srgbClr val="FF001A"/>
            </a:gs>
            <a:gs pos="70000">
              <a:srgbClr val="290051"/>
            </a:gs>
            <a:gs pos="100000">
              <a:srgbClr val="0C0024"/>
            </a:gs>
          </a:gsLst>
          <a:lin ang="13500032" scaled="0"/>
        </a:gradFill>
        <a:effectLst/>
      </p:bgPr>
    </p:bg>
    <p:spTree>
      <p:nvGrpSpPr>
        <p:cNvPr id="1" name="Shape 1637"/>
        <p:cNvGrpSpPr/>
        <p:nvPr/>
      </p:nvGrpSpPr>
      <p:grpSpPr>
        <a:xfrm>
          <a:off x="0" y="0"/>
          <a:ext cx="0" cy="0"/>
          <a:chOff x="0" y="0"/>
          <a:chExt cx="0" cy="0"/>
        </a:xfrm>
      </p:grpSpPr>
      <p:pic>
        <p:nvPicPr>
          <p:cNvPr id="1638" name="Google Shape;1638;p112" descr="A black and blue background&#10;&#10;AI-generated content may be incorrect."/>
          <p:cNvPicPr preferRelativeResize="0"/>
          <p:nvPr/>
        </p:nvPicPr>
        <p:blipFill rotWithShape="1">
          <a:blip r:embed="rId2">
            <a:alphaModFix/>
          </a:blip>
          <a:srcRect t="100" b="100"/>
          <a:stretch/>
        </p:blipFill>
        <p:spPr>
          <a:xfrm>
            <a:off x="0" y="0"/>
            <a:ext cx="9143999" cy="5142833"/>
          </a:xfrm>
          <a:prstGeom prst="rect">
            <a:avLst/>
          </a:prstGeom>
          <a:noFill/>
          <a:ln>
            <a:noFill/>
          </a:ln>
        </p:spPr>
      </p:pic>
      <p:sp>
        <p:nvSpPr>
          <p:cNvPr id="1639" name="Google Shape;1639;p112"/>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00">
                <a:solidFill>
                  <a:schemeClr val="lt1"/>
                </a:solidFill>
                <a:latin typeface="Poppins Medium"/>
                <a:ea typeface="Poppins Medium"/>
                <a:cs typeface="Poppins Medium"/>
                <a:sym typeface="Poppins Medium"/>
              </a:defRPr>
            </a:lvl1pPr>
            <a:lvl2pPr marL="0" lvl="1" indent="0" algn="l">
              <a:spcBef>
                <a:spcPts val="0"/>
              </a:spcBef>
              <a:buNone/>
              <a:defRPr sz="500">
                <a:solidFill>
                  <a:schemeClr val="lt1"/>
                </a:solidFill>
                <a:latin typeface="Poppins Medium"/>
                <a:ea typeface="Poppins Medium"/>
                <a:cs typeface="Poppins Medium"/>
                <a:sym typeface="Poppins Medium"/>
              </a:defRPr>
            </a:lvl2pPr>
            <a:lvl3pPr marL="0" lvl="2" indent="0" algn="l">
              <a:spcBef>
                <a:spcPts val="0"/>
              </a:spcBef>
              <a:buNone/>
              <a:defRPr sz="500">
                <a:solidFill>
                  <a:schemeClr val="lt1"/>
                </a:solidFill>
                <a:latin typeface="Poppins Medium"/>
                <a:ea typeface="Poppins Medium"/>
                <a:cs typeface="Poppins Medium"/>
                <a:sym typeface="Poppins Medium"/>
              </a:defRPr>
            </a:lvl3pPr>
            <a:lvl4pPr marL="0" lvl="3" indent="0" algn="l">
              <a:spcBef>
                <a:spcPts val="0"/>
              </a:spcBef>
              <a:buNone/>
              <a:defRPr sz="500">
                <a:solidFill>
                  <a:schemeClr val="lt1"/>
                </a:solidFill>
                <a:latin typeface="Poppins Medium"/>
                <a:ea typeface="Poppins Medium"/>
                <a:cs typeface="Poppins Medium"/>
                <a:sym typeface="Poppins Medium"/>
              </a:defRPr>
            </a:lvl4pPr>
            <a:lvl5pPr marL="0" lvl="4" indent="0" algn="l">
              <a:spcBef>
                <a:spcPts val="0"/>
              </a:spcBef>
              <a:buNone/>
              <a:defRPr sz="500">
                <a:solidFill>
                  <a:schemeClr val="lt1"/>
                </a:solidFill>
                <a:latin typeface="Poppins Medium"/>
                <a:ea typeface="Poppins Medium"/>
                <a:cs typeface="Poppins Medium"/>
                <a:sym typeface="Poppins Medium"/>
              </a:defRPr>
            </a:lvl5pPr>
            <a:lvl6pPr marL="0" lvl="5" indent="0" algn="l">
              <a:spcBef>
                <a:spcPts val="0"/>
              </a:spcBef>
              <a:buNone/>
              <a:defRPr sz="500">
                <a:solidFill>
                  <a:schemeClr val="lt1"/>
                </a:solidFill>
                <a:latin typeface="Poppins Medium"/>
                <a:ea typeface="Poppins Medium"/>
                <a:cs typeface="Poppins Medium"/>
                <a:sym typeface="Poppins Medium"/>
              </a:defRPr>
            </a:lvl6pPr>
            <a:lvl7pPr marL="0" lvl="6" indent="0" algn="l">
              <a:spcBef>
                <a:spcPts val="0"/>
              </a:spcBef>
              <a:buNone/>
              <a:defRPr sz="500">
                <a:solidFill>
                  <a:schemeClr val="lt1"/>
                </a:solidFill>
                <a:latin typeface="Poppins Medium"/>
                <a:ea typeface="Poppins Medium"/>
                <a:cs typeface="Poppins Medium"/>
                <a:sym typeface="Poppins Medium"/>
              </a:defRPr>
            </a:lvl7pPr>
            <a:lvl8pPr marL="0" lvl="7" indent="0" algn="l">
              <a:spcBef>
                <a:spcPts val="0"/>
              </a:spcBef>
              <a:buNone/>
              <a:defRPr sz="500">
                <a:solidFill>
                  <a:schemeClr val="lt1"/>
                </a:solidFill>
                <a:latin typeface="Poppins Medium"/>
                <a:ea typeface="Poppins Medium"/>
                <a:cs typeface="Poppins Medium"/>
                <a:sym typeface="Poppins Medium"/>
              </a:defRPr>
            </a:lvl8pPr>
            <a:lvl9pPr marL="0" lvl="8" indent="0" algn="l">
              <a:spcBef>
                <a:spcPts val="0"/>
              </a:spcBef>
              <a:buNone/>
              <a:defRPr sz="500">
                <a:solidFill>
                  <a:schemeClr val="lt1"/>
                </a:solidFill>
                <a:latin typeface="Poppins Medium"/>
                <a:ea typeface="Poppins Medium"/>
                <a:cs typeface="Poppins Medium"/>
                <a:sym typeface="Poppins Medium"/>
              </a:defRPr>
            </a:lvl9pPr>
          </a:lstStyle>
          <a:p>
            <a:pPr marL="0" lvl="0" indent="0" algn="l" rtl="0">
              <a:spcBef>
                <a:spcPts val="0"/>
              </a:spcBef>
              <a:spcAft>
                <a:spcPts val="0"/>
              </a:spcAft>
              <a:buNone/>
            </a:pPr>
            <a:r>
              <a:rPr lang="en"/>
              <a:t>Page </a:t>
            </a:r>
            <a:fld id="{00000000-1234-1234-1234-123412341234}" type="slidenum">
              <a:rPr lang="en"/>
              <a:t>‹#›</a:t>
            </a:fld>
            <a:endParaRPr/>
          </a:p>
        </p:txBody>
      </p:sp>
      <p:grpSp>
        <p:nvGrpSpPr>
          <p:cNvPr id="1640" name="Google Shape;1640;p112"/>
          <p:cNvGrpSpPr/>
          <p:nvPr/>
        </p:nvGrpSpPr>
        <p:grpSpPr>
          <a:xfrm>
            <a:off x="8381796" y="4822425"/>
            <a:ext cx="537710" cy="158585"/>
            <a:chOff x="22351457" y="12859799"/>
            <a:chExt cx="1433894" cy="422893"/>
          </a:xfrm>
        </p:grpSpPr>
        <p:grpSp>
          <p:nvGrpSpPr>
            <p:cNvPr id="1641" name="Google Shape;1641;p112"/>
            <p:cNvGrpSpPr/>
            <p:nvPr/>
          </p:nvGrpSpPr>
          <p:grpSpPr>
            <a:xfrm>
              <a:off x="22351457" y="12859799"/>
              <a:ext cx="1379787" cy="422893"/>
              <a:chOff x="22351457" y="12859799"/>
              <a:chExt cx="1379787" cy="422893"/>
            </a:xfrm>
          </p:grpSpPr>
          <p:sp>
            <p:nvSpPr>
              <p:cNvPr id="1642" name="Google Shape;1642;p112"/>
              <p:cNvSpPr/>
              <p:nvPr/>
            </p:nvSpPr>
            <p:spPr>
              <a:xfrm>
                <a:off x="22351457" y="12859801"/>
                <a:ext cx="510672" cy="422891"/>
              </a:xfrm>
              <a:custGeom>
                <a:avLst/>
                <a:gdLst/>
                <a:ahLst/>
                <a:cxnLst/>
                <a:rect l="l" t="t" r="r" b="b"/>
                <a:pathLst>
                  <a:path w="510672" h="422891" extrusionOk="0">
                    <a:moveTo>
                      <a:pt x="378" y="267255"/>
                    </a:moveTo>
                    <a:lnTo>
                      <a:pt x="378" y="0"/>
                    </a:lnTo>
                    <a:lnTo>
                      <a:pt x="100016" y="0"/>
                    </a:lnTo>
                    <a:lnTo>
                      <a:pt x="100016" y="267255"/>
                    </a:lnTo>
                    <a:cubicBezTo>
                      <a:pt x="100016" y="313921"/>
                      <a:pt x="122844" y="330569"/>
                      <a:pt x="152861" y="330569"/>
                    </a:cubicBezTo>
                    <a:cubicBezTo>
                      <a:pt x="182879" y="330569"/>
                      <a:pt x="205707" y="313921"/>
                      <a:pt x="205707" y="267255"/>
                    </a:cubicBezTo>
                    <a:lnTo>
                      <a:pt x="205707" y="0"/>
                    </a:lnTo>
                    <a:lnTo>
                      <a:pt x="305344" y="0"/>
                    </a:lnTo>
                    <a:lnTo>
                      <a:pt x="305344" y="267255"/>
                    </a:lnTo>
                    <a:cubicBezTo>
                      <a:pt x="305344" y="313921"/>
                      <a:pt x="328677" y="330569"/>
                      <a:pt x="358190" y="330569"/>
                    </a:cubicBezTo>
                    <a:cubicBezTo>
                      <a:pt x="387703" y="330569"/>
                      <a:pt x="411035" y="313921"/>
                      <a:pt x="411035" y="267255"/>
                    </a:cubicBezTo>
                    <a:lnTo>
                      <a:pt x="411035" y="0"/>
                    </a:lnTo>
                    <a:lnTo>
                      <a:pt x="510673" y="0"/>
                    </a:lnTo>
                    <a:lnTo>
                      <a:pt x="510673" y="267255"/>
                    </a:lnTo>
                    <a:cubicBezTo>
                      <a:pt x="510673" y="374838"/>
                      <a:pt x="447989" y="422891"/>
                      <a:pt x="366766" y="422891"/>
                    </a:cubicBezTo>
                    <a:cubicBezTo>
                      <a:pt x="318209" y="422891"/>
                      <a:pt x="279363" y="403847"/>
                      <a:pt x="255399" y="367523"/>
                    </a:cubicBezTo>
                    <a:cubicBezTo>
                      <a:pt x="231436" y="403847"/>
                      <a:pt x="192716" y="422891"/>
                      <a:pt x="144033" y="422891"/>
                    </a:cubicBezTo>
                    <a:cubicBezTo>
                      <a:pt x="62809" y="422891"/>
                      <a:pt x="0" y="374838"/>
                      <a:pt x="0" y="267255"/>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643" name="Google Shape;1643;p112"/>
              <p:cNvSpPr/>
              <p:nvPr/>
            </p:nvSpPr>
            <p:spPr>
              <a:xfrm>
                <a:off x="22903875" y="12859799"/>
                <a:ext cx="422766" cy="422767"/>
              </a:xfrm>
              <a:custGeom>
                <a:avLst/>
                <a:gdLst/>
                <a:ahLst/>
                <a:cxnLst/>
                <a:rect l="l" t="t" r="r" b="b"/>
                <a:pathLst>
                  <a:path w="422766" h="422767" extrusionOk="0">
                    <a:moveTo>
                      <a:pt x="420118" y="244554"/>
                    </a:moveTo>
                    <a:cubicBezTo>
                      <a:pt x="421884" y="233581"/>
                      <a:pt x="422767" y="222230"/>
                      <a:pt x="422767" y="210753"/>
                    </a:cubicBezTo>
                    <a:cubicBezTo>
                      <a:pt x="422389" y="94089"/>
                      <a:pt x="327165" y="-377"/>
                      <a:pt x="210628" y="1"/>
                    </a:cubicBezTo>
                    <a:cubicBezTo>
                      <a:pt x="94090" y="380"/>
                      <a:pt x="-502" y="95603"/>
                      <a:pt x="2" y="212140"/>
                    </a:cubicBezTo>
                    <a:cubicBezTo>
                      <a:pt x="380" y="328678"/>
                      <a:pt x="95603" y="423145"/>
                      <a:pt x="212141" y="422766"/>
                    </a:cubicBezTo>
                    <a:cubicBezTo>
                      <a:pt x="298157" y="422514"/>
                      <a:pt x="372065" y="370551"/>
                      <a:pt x="404731" y="296643"/>
                    </a:cubicBezTo>
                    <a:lnTo>
                      <a:pt x="289455" y="297021"/>
                    </a:lnTo>
                    <a:cubicBezTo>
                      <a:pt x="268897" y="315814"/>
                      <a:pt x="241780" y="327291"/>
                      <a:pt x="211889" y="327417"/>
                    </a:cubicBezTo>
                    <a:cubicBezTo>
                      <a:pt x="159674" y="327669"/>
                      <a:pt x="115279" y="292985"/>
                      <a:pt x="100522" y="245563"/>
                    </a:cubicBezTo>
                    <a:lnTo>
                      <a:pt x="420244" y="244428"/>
                    </a:lnTo>
                    <a:moveTo>
                      <a:pt x="211006" y="95350"/>
                    </a:moveTo>
                    <a:cubicBezTo>
                      <a:pt x="258050" y="95224"/>
                      <a:pt x="298788" y="123224"/>
                      <a:pt x="317076" y="163583"/>
                    </a:cubicBezTo>
                    <a:lnTo>
                      <a:pt x="105315" y="164340"/>
                    </a:lnTo>
                    <a:cubicBezTo>
                      <a:pt x="123350" y="123854"/>
                      <a:pt x="163836" y="95476"/>
                      <a:pt x="211006" y="95350"/>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nvGrpSpPr>
              <p:cNvPr id="1644" name="Google Shape;1644;p112"/>
              <p:cNvGrpSpPr/>
              <p:nvPr/>
            </p:nvGrpSpPr>
            <p:grpSpPr>
              <a:xfrm>
                <a:off x="23288552" y="12859801"/>
                <a:ext cx="442692" cy="422765"/>
                <a:chOff x="23288552" y="12859801"/>
                <a:chExt cx="442692" cy="422765"/>
              </a:xfrm>
            </p:grpSpPr>
            <p:grpSp>
              <p:nvGrpSpPr>
                <p:cNvPr id="1645" name="Google Shape;1645;p112"/>
                <p:cNvGrpSpPr/>
                <p:nvPr/>
              </p:nvGrpSpPr>
              <p:grpSpPr>
                <a:xfrm>
                  <a:off x="23288552" y="12859801"/>
                  <a:ext cx="442692" cy="422765"/>
                  <a:chOff x="23288552" y="12859801"/>
                  <a:chExt cx="442692" cy="422765"/>
                </a:xfrm>
              </p:grpSpPr>
              <p:sp>
                <p:nvSpPr>
                  <p:cNvPr id="1646" name="Google Shape;1646;p112"/>
                  <p:cNvSpPr/>
                  <p:nvPr/>
                </p:nvSpPr>
                <p:spPr>
                  <a:xfrm>
                    <a:off x="23288552" y="12859801"/>
                    <a:ext cx="442692" cy="422765"/>
                  </a:xfrm>
                  <a:custGeom>
                    <a:avLst/>
                    <a:gdLst/>
                    <a:ahLst/>
                    <a:cxnLst/>
                    <a:rect l="l" t="t" r="r" b="b"/>
                    <a:pathLst>
                      <a:path w="442692" h="422765" extrusionOk="0">
                        <a:moveTo>
                          <a:pt x="442692" y="0"/>
                        </a:moveTo>
                        <a:lnTo>
                          <a:pt x="313668" y="0"/>
                        </a:lnTo>
                        <a:lnTo>
                          <a:pt x="221346" y="135456"/>
                        </a:lnTo>
                        <a:lnTo>
                          <a:pt x="129150" y="0"/>
                        </a:lnTo>
                        <a:lnTo>
                          <a:pt x="0" y="0"/>
                        </a:lnTo>
                        <a:lnTo>
                          <a:pt x="144033" y="211383"/>
                        </a:lnTo>
                        <a:lnTo>
                          <a:pt x="0" y="422765"/>
                        </a:lnTo>
                        <a:lnTo>
                          <a:pt x="129150" y="422765"/>
                        </a:lnTo>
                        <a:lnTo>
                          <a:pt x="221346" y="287309"/>
                        </a:lnTo>
                        <a:lnTo>
                          <a:pt x="313668" y="422765"/>
                        </a:lnTo>
                        <a:lnTo>
                          <a:pt x="442692" y="422765"/>
                        </a:lnTo>
                        <a:lnTo>
                          <a:pt x="298660" y="211383"/>
                        </a:lnTo>
                        <a:lnTo>
                          <a:pt x="442692" y="0"/>
                        </a:lnTo>
                        <a:close/>
                        <a:moveTo>
                          <a:pt x="117547" y="400820"/>
                        </a:moveTo>
                        <a:lnTo>
                          <a:pt x="41747" y="400820"/>
                        </a:lnTo>
                        <a:lnTo>
                          <a:pt x="170771" y="211509"/>
                        </a:lnTo>
                        <a:lnTo>
                          <a:pt x="41747" y="22198"/>
                        </a:lnTo>
                        <a:lnTo>
                          <a:pt x="117547" y="22198"/>
                        </a:lnTo>
                        <a:lnTo>
                          <a:pt x="246571" y="211509"/>
                        </a:lnTo>
                        <a:lnTo>
                          <a:pt x="117547" y="40082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647" name="Google Shape;1647;p112"/>
                  <p:cNvSpPr/>
                  <p:nvPr/>
                </p:nvSpPr>
                <p:spPr>
                  <a:xfrm>
                    <a:off x="23371920" y="12903818"/>
                    <a:ext cx="136465" cy="334731"/>
                  </a:xfrm>
                  <a:custGeom>
                    <a:avLst/>
                    <a:gdLst/>
                    <a:ahLst/>
                    <a:cxnLst/>
                    <a:rect l="l" t="t" r="r" b="b"/>
                    <a:pathLst>
                      <a:path w="136465" h="334731" extrusionOk="0">
                        <a:moveTo>
                          <a:pt x="22450" y="0"/>
                        </a:moveTo>
                        <a:lnTo>
                          <a:pt x="0" y="0"/>
                        </a:lnTo>
                        <a:lnTo>
                          <a:pt x="114015" y="167366"/>
                        </a:lnTo>
                        <a:lnTo>
                          <a:pt x="0" y="334731"/>
                        </a:lnTo>
                        <a:lnTo>
                          <a:pt x="22450" y="334731"/>
                        </a:lnTo>
                        <a:lnTo>
                          <a:pt x="136465" y="167366"/>
                        </a:lnTo>
                        <a:lnTo>
                          <a:pt x="22450"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1648" name="Google Shape;1648;p112"/>
                <p:cNvSpPr/>
                <p:nvPr/>
              </p:nvSpPr>
              <p:spPr>
                <a:xfrm>
                  <a:off x="23509898" y="13071183"/>
                  <a:ext cx="51836" cy="151978"/>
                </a:xfrm>
                <a:custGeom>
                  <a:avLst/>
                  <a:gdLst/>
                  <a:ahLst/>
                  <a:cxnLst/>
                  <a:rect l="l" t="t" r="r" b="b"/>
                  <a:pathLst>
                    <a:path w="51836" h="151978" extrusionOk="0">
                      <a:moveTo>
                        <a:pt x="51837" y="0"/>
                      </a:moveTo>
                      <a:lnTo>
                        <a:pt x="51837" y="151978"/>
                      </a:lnTo>
                      <a:lnTo>
                        <a:pt x="0" y="76052"/>
                      </a:lnTo>
                      <a:lnTo>
                        <a:pt x="51837" y="0"/>
                      </a:lnTo>
                      <a:close/>
                    </a:path>
                  </a:pathLst>
                </a:custGeom>
                <a:solidFill>
                  <a:srgbClr val="A7A4A4"/>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grpSp>
        <p:sp>
          <p:nvSpPr>
            <p:cNvPr id="1649" name="Google Shape;1649;p112"/>
            <p:cNvSpPr/>
            <p:nvPr/>
          </p:nvSpPr>
          <p:spPr>
            <a:xfrm>
              <a:off x="23735785" y="12859801"/>
              <a:ext cx="49566" cy="49440"/>
            </a:xfrm>
            <a:custGeom>
              <a:avLst/>
              <a:gdLst/>
              <a:ahLst/>
              <a:cxnLst/>
              <a:rect l="l" t="t" r="r" b="b"/>
              <a:pathLst>
                <a:path w="49566" h="49440" extrusionOk="0">
                  <a:moveTo>
                    <a:pt x="0" y="24720"/>
                  </a:moveTo>
                  <a:cubicBezTo>
                    <a:pt x="0" y="11099"/>
                    <a:pt x="11099" y="0"/>
                    <a:pt x="24846" y="0"/>
                  </a:cubicBezTo>
                  <a:cubicBezTo>
                    <a:pt x="38594" y="0"/>
                    <a:pt x="49566" y="11099"/>
                    <a:pt x="49566" y="24720"/>
                  </a:cubicBezTo>
                  <a:cubicBezTo>
                    <a:pt x="49566" y="38341"/>
                    <a:pt x="38468" y="49440"/>
                    <a:pt x="24846" y="49440"/>
                  </a:cubicBezTo>
                  <a:cubicBezTo>
                    <a:pt x="11225" y="49440"/>
                    <a:pt x="126" y="38341"/>
                    <a:pt x="126" y="24720"/>
                  </a:cubicBezTo>
                  <a:close/>
                  <a:moveTo>
                    <a:pt x="43134" y="24720"/>
                  </a:moveTo>
                  <a:cubicBezTo>
                    <a:pt x="43134" y="14630"/>
                    <a:pt x="34936" y="6432"/>
                    <a:pt x="24846" y="6432"/>
                  </a:cubicBezTo>
                  <a:cubicBezTo>
                    <a:pt x="14756" y="6432"/>
                    <a:pt x="6558" y="14630"/>
                    <a:pt x="6558" y="24720"/>
                  </a:cubicBezTo>
                  <a:cubicBezTo>
                    <a:pt x="6558" y="34810"/>
                    <a:pt x="14756" y="43008"/>
                    <a:pt x="24846" y="43008"/>
                  </a:cubicBezTo>
                  <a:cubicBezTo>
                    <a:pt x="34936" y="43008"/>
                    <a:pt x="43134" y="34810"/>
                    <a:pt x="43134" y="24720"/>
                  </a:cubicBezTo>
                  <a:close/>
                  <a:moveTo>
                    <a:pt x="15891" y="13117"/>
                  </a:moveTo>
                  <a:lnTo>
                    <a:pt x="27116" y="13117"/>
                  </a:lnTo>
                  <a:cubicBezTo>
                    <a:pt x="31405" y="13117"/>
                    <a:pt x="35062" y="15892"/>
                    <a:pt x="35062" y="20684"/>
                  </a:cubicBezTo>
                  <a:cubicBezTo>
                    <a:pt x="35062" y="23711"/>
                    <a:pt x="33549" y="25981"/>
                    <a:pt x="31405" y="27243"/>
                  </a:cubicBezTo>
                  <a:lnTo>
                    <a:pt x="35693" y="36071"/>
                  </a:lnTo>
                  <a:lnTo>
                    <a:pt x="29261" y="36071"/>
                  </a:lnTo>
                  <a:lnTo>
                    <a:pt x="25729" y="28378"/>
                  </a:lnTo>
                  <a:lnTo>
                    <a:pt x="21945" y="28378"/>
                  </a:lnTo>
                  <a:lnTo>
                    <a:pt x="21945" y="36071"/>
                  </a:lnTo>
                  <a:lnTo>
                    <a:pt x="16018" y="36071"/>
                  </a:lnTo>
                  <a:lnTo>
                    <a:pt x="16018" y="13243"/>
                  </a:lnTo>
                  <a:lnTo>
                    <a:pt x="16018" y="13243"/>
                  </a:lnTo>
                  <a:close/>
                  <a:moveTo>
                    <a:pt x="25603" y="23963"/>
                  </a:moveTo>
                  <a:cubicBezTo>
                    <a:pt x="27369" y="23963"/>
                    <a:pt x="28756" y="22828"/>
                    <a:pt x="28756" y="20684"/>
                  </a:cubicBezTo>
                  <a:cubicBezTo>
                    <a:pt x="28756" y="18540"/>
                    <a:pt x="27243" y="17531"/>
                    <a:pt x="25603" y="17531"/>
                  </a:cubicBezTo>
                  <a:lnTo>
                    <a:pt x="21819" y="17531"/>
                  </a:lnTo>
                  <a:lnTo>
                    <a:pt x="21819" y="23963"/>
                  </a:lnTo>
                  <a:lnTo>
                    <a:pt x="25603" y="23963"/>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1650" name="Google Shape;1650;p112"/>
          <p:cNvSpPr txBox="1"/>
          <p:nvPr/>
        </p:nvSpPr>
        <p:spPr>
          <a:xfrm>
            <a:off x="811819" y="4856560"/>
            <a:ext cx="1028100" cy="996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r>
              <a:rPr lang="en" sz="500">
                <a:solidFill>
                  <a:schemeClr val="lt1"/>
                </a:solidFill>
                <a:latin typeface="Poppins Medium"/>
                <a:ea typeface="Poppins Medium"/>
                <a:cs typeface="Poppins Medium"/>
                <a:sym typeface="Poppins Medium"/>
              </a:rPr>
              <a:t>Proprietary &amp; Confidential</a:t>
            </a:r>
            <a:endParaRPr sz="500"/>
          </a:p>
        </p:txBody>
      </p:sp>
    </p:spTree>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matchingName="Product Description-2">
  <p:cSld name="70_Custom Layout_1_3">
    <p:bg>
      <p:bgPr>
        <a:blipFill>
          <a:blip r:embed="rId2">
            <a:alphaModFix/>
          </a:blip>
          <a:stretch>
            <a:fillRect/>
          </a:stretch>
        </a:blipFill>
        <a:effectLst/>
      </p:bgPr>
    </p:bg>
    <p:spTree>
      <p:nvGrpSpPr>
        <p:cNvPr id="1" name="Shape 1651"/>
        <p:cNvGrpSpPr/>
        <p:nvPr/>
      </p:nvGrpSpPr>
      <p:grpSpPr>
        <a:xfrm>
          <a:off x="0" y="0"/>
          <a:ext cx="0" cy="0"/>
          <a:chOff x="0" y="0"/>
          <a:chExt cx="0" cy="0"/>
        </a:xfrm>
      </p:grpSpPr>
      <p:sp>
        <p:nvSpPr>
          <p:cNvPr id="1652" name="Google Shape;1652;p113"/>
          <p:cNvSpPr txBox="1">
            <a:spLocks noGrp="1"/>
          </p:cNvSpPr>
          <p:nvPr>
            <p:ph type="title"/>
          </p:nvPr>
        </p:nvSpPr>
        <p:spPr>
          <a:xfrm>
            <a:off x="309269" y="314400"/>
            <a:ext cx="8508600" cy="3570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653" name="Google Shape;1653;p113"/>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pic>
        <p:nvPicPr>
          <p:cNvPr id="1654" name="Google Shape;1654;p113"/>
          <p:cNvPicPr preferRelativeResize="0"/>
          <p:nvPr/>
        </p:nvPicPr>
        <p:blipFill>
          <a:blip r:embed="rId3">
            <a:alphaModFix/>
          </a:blip>
          <a:stretch>
            <a:fillRect/>
          </a:stretch>
        </p:blipFill>
        <p:spPr>
          <a:xfrm>
            <a:off x="354170" y="1233187"/>
            <a:ext cx="7127139" cy="2824779"/>
          </a:xfrm>
          <a:prstGeom prst="rect">
            <a:avLst/>
          </a:prstGeom>
          <a:noFill/>
          <a:ln>
            <a:noFill/>
          </a:ln>
        </p:spPr>
      </p:pic>
      <p:sp>
        <p:nvSpPr>
          <p:cNvPr id="1655" name="Google Shape;1655;p113"/>
          <p:cNvSpPr txBox="1">
            <a:spLocks noGrp="1"/>
          </p:cNvSpPr>
          <p:nvPr>
            <p:ph type="subTitle" idx="1"/>
          </p:nvPr>
        </p:nvSpPr>
        <p:spPr>
          <a:xfrm>
            <a:off x="714057" y="1699650"/>
            <a:ext cx="3633300" cy="618300"/>
          </a:xfrm>
          <a:prstGeom prst="rect">
            <a:avLst/>
          </a:prstGeom>
        </p:spPr>
        <p:txBody>
          <a:bodyPr spcFirstLastPara="1" wrap="square" lIns="0" tIns="0" rIns="0" bIns="0" anchor="t" anchorCtr="0">
            <a:noAutofit/>
          </a:bodyPr>
          <a:lstStyle>
            <a:lvl1pPr marL="0" marR="0" lvl="0" indent="0" algn="l">
              <a:lnSpc>
                <a:spcPct val="94000"/>
              </a:lnSpc>
              <a:spcBef>
                <a:spcPts val="0"/>
              </a:spcBef>
              <a:spcAft>
                <a:spcPts val="0"/>
              </a:spcAft>
              <a:buNone/>
              <a:defRPr sz="2200" b="1">
                <a:solidFill>
                  <a:srgbClr val="25146F"/>
                </a:solidFill>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656" name="Google Shape;1656;p113"/>
          <p:cNvSpPr txBox="1">
            <a:spLocks noGrp="1"/>
          </p:cNvSpPr>
          <p:nvPr>
            <p:ph type="body" idx="2"/>
          </p:nvPr>
        </p:nvSpPr>
        <p:spPr>
          <a:xfrm>
            <a:off x="697859" y="2625750"/>
            <a:ext cx="3489000" cy="1359000"/>
          </a:xfrm>
          <a:prstGeom prst="rect">
            <a:avLst/>
          </a:prstGeom>
        </p:spPr>
        <p:txBody>
          <a:bodyPr spcFirstLastPara="1" wrap="square" lIns="0" tIns="0" rIns="0" bIns="0" anchor="t" anchorCtr="0">
            <a:noAutofit/>
          </a:bodyPr>
          <a:lstStyle>
            <a:lvl1pPr marL="457200" lvl="0" indent="-292100">
              <a:lnSpc>
                <a:spcPct val="105000"/>
              </a:lnSpc>
              <a:spcBef>
                <a:spcPts val="500"/>
              </a:spcBef>
              <a:spcAft>
                <a:spcPts val="0"/>
              </a:spcAft>
              <a:buClr>
                <a:schemeClr val="dk2"/>
              </a:buClr>
              <a:buSzPts val="1000"/>
              <a:buChar char="●"/>
              <a:defRPr/>
            </a:lvl1pPr>
            <a:lvl2pPr marL="914400" lvl="1" indent="-292100">
              <a:lnSpc>
                <a:spcPct val="105000"/>
              </a:lnSpc>
              <a:spcBef>
                <a:spcPts val="500"/>
              </a:spcBef>
              <a:spcAft>
                <a:spcPts val="0"/>
              </a:spcAft>
              <a:buClr>
                <a:schemeClr val="dk2"/>
              </a:buClr>
              <a:buSzPts val="1000"/>
              <a:buChar char="●"/>
              <a:defRPr sz="1000"/>
            </a:lvl2pPr>
            <a:lvl3pPr marL="1371600" lvl="2" indent="-292100">
              <a:lnSpc>
                <a:spcPct val="105000"/>
              </a:lnSpc>
              <a:spcBef>
                <a:spcPts val="500"/>
              </a:spcBef>
              <a:spcAft>
                <a:spcPts val="0"/>
              </a:spcAft>
              <a:buClr>
                <a:schemeClr val="dk2"/>
              </a:buClr>
              <a:buSzPts val="1000"/>
              <a:buChar char="●"/>
              <a:defRPr sz="1000"/>
            </a:lvl3pPr>
            <a:lvl4pPr marL="1828800" lvl="3" indent="-292100">
              <a:lnSpc>
                <a:spcPct val="105000"/>
              </a:lnSpc>
              <a:spcBef>
                <a:spcPts val="500"/>
              </a:spcBef>
              <a:spcAft>
                <a:spcPts val="0"/>
              </a:spcAft>
              <a:buClr>
                <a:schemeClr val="dk2"/>
              </a:buClr>
              <a:buSzPts val="1000"/>
              <a:buChar char="●"/>
              <a:defRPr sz="1000"/>
            </a:lvl4pPr>
            <a:lvl5pPr marL="2286000" lvl="4" indent="-292100">
              <a:lnSpc>
                <a:spcPct val="105000"/>
              </a:lnSpc>
              <a:spcBef>
                <a:spcPts val="500"/>
              </a:spcBef>
              <a:spcAft>
                <a:spcPts val="0"/>
              </a:spcAft>
              <a:buClr>
                <a:schemeClr val="dk2"/>
              </a:buClr>
              <a:buSzPts val="1000"/>
              <a:buChar char="●"/>
              <a:defRPr sz="1000"/>
            </a:lvl5pPr>
            <a:lvl6pPr marL="2743200" lvl="5" indent="-228600">
              <a:lnSpc>
                <a:spcPct val="105000"/>
              </a:lnSpc>
              <a:spcBef>
                <a:spcPts val="500"/>
              </a:spcBef>
              <a:spcAft>
                <a:spcPts val="0"/>
              </a:spcAft>
              <a:buNone/>
              <a:defRPr sz="100"/>
            </a:lvl6pPr>
            <a:lvl7pPr marL="3200400" lvl="6" indent="-228600">
              <a:lnSpc>
                <a:spcPct val="105000"/>
              </a:lnSpc>
              <a:spcBef>
                <a:spcPts val="500"/>
              </a:spcBef>
              <a:spcAft>
                <a:spcPts val="0"/>
              </a:spcAft>
              <a:buNone/>
              <a:defRPr sz="100"/>
            </a:lvl7pPr>
            <a:lvl8pPr marL="3657600" lvl="7" indent="-228600">
              <a:lnSpc>
                <a:spcPct val="105000"/>
              </a:lnSpc>
              <a:spcBef>
                <a:spcPts val="500"/>
              </a:spcBef>
              <a:spcAft>
                <a:spcPts val="0"/>
              </a:spcAft>
              <a:buNone/>
              <a:defRPr sz="100"/>
            </a:lvl8pPr>
            <a:lvl9pPr marL="4114800" lvl="8" indent="-228600">
              <a:lnSpc>
                <a:spcPct val="105000"/>
              </a:lnSpc>
              <a:spcBef>
                <a:spcPts val="500"/>
              </a:spcBef>
              <a:spcAft>
                <a:spcPts val="0"/>
              </a:spcAft>
              <a:buNone/>
              <a:defRPr sz="100"/>
            </a:lvl9pPr>
          </a:lstStyle>
          <a:p>
            <a:endParaRPr/>
          </a:p>
        </p:txBody>
      </p:sp>
      <p:sp>
        <p:nvSpPr>
          <p:cNvPr id="1657" name="Google Shape;1657;p113"/>
          <p:cNvSpPr>
            <a:spLocks noGrp="1"/>
          </p:cNvSpPr>
          <p:nvPr>
            <p:ph type="pic" idx="3"/>
          </p:nvPr>
        </p:nvSpPr>
        <p:spPr>
          <a:xfrm>
            <a:off x="4859592" y="604509"/>
            <a:ext cx="4140900" cy="4140900"/>
          </a:xfrm>
          <a:prstGeom prst="rect">
            <a:avLst/>
          </a:prstGeom>
          <a:noFill/>
          <a:ln>
            <a:noFill/>
          </a:ln>
        </p:spPr>
      </p:sp>
    </p:spTree>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matchingName="Title Slide">
  <p:cSld name="Title Slide">
    <p:bg>
      <p:bgPr>
        <a:blipFill>
          <a:blip r:embed="rId2">
            <a:alphaModFix/>
          </a:blip>
          <a:stretch>
            <a:fillRect/>
          </a:stretch>
        </a:blipFill>
        <a:effectLst/>
      </p:bgPr>
    </p:bg>
    <p:spTree>
      <p:nvGrpSpPr>
        <p:cNvPr id="1" name="Shape 1665"/>
        <p:cNvGrpSpPr/>
        <p:nvPr/>
      </p:nvGrpSpPr>
      <p:grpSpPr>
        <a:xfrm>
          <a:off x="0" y="0"/>
          <a:ext cx="0" cy="0"/>
          <a:chOff x="0" y="0"/>
          <a:chExt cx="0" cy="0"/>
        </a:xfrm>
      </p:grpSpPr>
      <p:sp>
        <p:nvSpPr>
          <p:cNvPr id="1666" name="Google Shape;1666;p115"/>
          <p:cNvSpPr txBox="1">
            <a:spLocks noGrp="1"/>
          </p:cNvSpPr>
          <p:nvPr>
            <p:ph type="title"/>
          </p:nvPr>
        </p:nvSpPr>
        <p:spPr>
          <a:xfrm>
            <a:off x="4352819" y="561586"/>
            <a:ext cx="4363800" cy="1831200"/>
          </a:xfrm>
          <a:prstGeom prst="rect">
            <a:avLst/>
          </a:prstGeom>
          <a:noFill/>
          <a:ln>
            <a:noFill/>
          </a:ln>
        </p:spPr>
        <p:txBody>
          <a:bodyPr spcFirstLastPara="1" wrap="square" lIns="0" tIns="0" rIns="0" bIns="0" anchor="t" anchorCtr="0">
            <a:noAutofit/>
          </a:bodyPr>
          <a:lstStyle>
            <a:lvl1pPr lvl="0" algn="r">
              <a:lnSpc>
                <a:spcPct val="91000"/>
              </a:lnSpc>
              <a:spcBef>
                <a:spcPts val="0"/>
              </a:spcBef>
              <a:spcAft>
                <a:spcPts val="0"/>
              </a:spcAft>
              <a:buClr>
                <a:schemeClr val="lt1"/>
              </a:buClr>
              <a:buSzPts val="4600"/>
              <a:buFont typeface="Poppins SemiBold"/>
              <a:buNone/>
              <a:defRPr sz="4600" b="1">
                <a:solidFill>
                  <a:schemeClr val="lt1"/>
                </a:solidFill>
                <a:latin typeface="Poppins SemiBold"/>
                <a:ea typeface="Poppins SemiBold"/>
                <a:cs typeface="Poppins SemiBold"/>
                <a:sym typeface="Poppins SemiBold"/>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667" name="Google Shape;1667;p115"/>
          <p:cNvSpPr txBox="1">
            <a:spLocks noGrp="1"/>
          </p:cNvSpPr>
          <p:nvPr>
            <p:ph type="subTitle" idx="1"/>
          </p:nvPr>
        </p:nvSpPr>
        <p:spPr>
          <a:xfrm>
            <a:off x="4352423" y="2876141"/>
            <a:ext cx="4363800" cy="264600"/>
          </a:xfrm>
          <a:prstGeom prst="rect">
            <a:avLst/>
          </a:prstGeom>
          <a:noFill/>
          <a:ln>
            <a:noFill/>
          </a:ln>
        </p:spPr>
        <p:txBody>
          <a:bodyPr spcFirstLastPara="1" wrap="square" lIns="0" tIns="0" rIns="0" bIns="0" anchor="t" anchorCtr="0">
            <a:noAutofit/>
          </a:bodyPr>
          <a:lstStyle>
            <a:lvl1pPr lvl="0" algn="r">
              <a:lnSpc>
                <a:spcPct val="95000"/>
              </a:lnSpc>
              <a:spcBef>
                <a:spcPts val="1300"/>
              </a:spcBef>
              <a:spcAft>
                <a:spcPts val="0"/>
              </a:spcAft>
              <a:buClr>
                <a:schemeClr val="lt1"/>
              </a:buClr>
              <a:buSzPts val="1600"/>
              <a:buNone/>
              <a:defRPr sz="1700" b="1">
                <a:solidFill>
                  <a:schemeClr val="lt1"/>
                </a:solidFill>
                <a:latin typeface="Poppins SemiBold"/>
                <a:ea typeface="Poppins SemiBold"/>
                <a:cs typeface="Poppins SemiBold"/>
                <a:sym typeface="Poppins SemiBold"/>
              </a:defRPr>
            </a:lvl1pPr>
            <a:lvl2pPr lvl="1" algn="ctr">
              <a:lnSpc>
                <a:spcPct val="95000"/>
              </a:lnSpc>
              <a:spcBef>
                <a:spcPts val="1300"/>
              </a:spcBef>
              <a:spcAft>
                <a:spcPts val="0"/>
              </a:spcAft>
              <a:buClr>
                <a:schemeClr val="dk1"/>
              </a:buClr>
              <a:buSzPts val="700"/>
              <a:buNone/>
              <a:defRPr sz="700"/>
            </a:lvl2pPr>
            <a:lvl3pPr lvl="2" algn="ctr">
              <a:lnSpc>
                <a:spcPct val="95000"/>
              </a:lnSpc>
              <a:spcBef>
                <a:spcPts val="1300"/>
              </a:spcBef>
              <a:spcAft>
                <a:spcPts val="0"/>
              </a:spcAft>
              <a:buClr>
                <a:schemeClr val="dk1"/>
              </a:buClr>
              <a:buSzPts val="600"/>
              <a:buNone/>
              <a:defRPr sz="700"/>
            </a:lvl3pPr>
            <a:lvl4pPr lvl="3" algn="ctr">
              <a:lnSpc>
                <a:spcPct val="95000"/>
              </a:lnSpc>
              <a:spcBef>
                <a:spcPts val="1300"/>
              </a:spcBef>
              <a:spcAft>
                <a:spcPts val="0"/>
              </a:spcAft>
              <a:buClr>
                <a:schemeClr val="dk1"/>
              </a:buClr>
              <a:buSzPts val="500"/>
              <a:buNone/>
              <a:defRPr sz="600"/>
            </a:lvl4pPr>
            <a:lvl5pPr lvl="4" algn="ctr">
              <a:lnSpc>
                <a:spcPct val="95000"/>
              </a:lnSpc>
              <a:spcBef>
                <a:spcPts val="1300"/>
              </a:spcBef>
              <a:spcAft>
                <a:spcPts val="0"/>
              </a:spcAft>
              <a:buClr>
                <a:schemeClr val="dk1"/>
              </a:buClr>
              <a:buSzPts val="500"/>
              <a:buNone/>
              <a:defRPr sz="600"/>
            </a:lvl5pPr>
            <a:lvl6pPr lvl="5" algn="ctr">
              <a:lnSpc>
                <a:spcPct val="90000"/>
              </a:lnSpc>
              <a:spcBef>
                <a:spcPts val="400"/>
              </a:spcBef>
              <a:spcAft>
                <a:spcPts val="0"/>
              </a:spcAft>
              <a:buClr>
                <a:schemeClr val="dk1"/>
              </a:buClr>
              <a:buSzPts val="600"/>
              <a:buNone/>
              <a:defRPr sz="600"/>
            </a:lvl6pPr>
            <a:lvl7pPr lvl="6" algn="ctr">
              <a:lnSpc>
                <a:spcPct val="90000"/>
              </a:lnSpc>
              <a:spcBef>
                <a:spcPts val="400"/>
              </a:spcBef>
              <a:spcAft>
                <a:spcPts val="0"/>
              </a:spcAft>
              <a:buClr>
                <a:schemeClr val="dk1"/>
              </a:buClr>
              <a:buSzPts val="600"/>
              <a:buNone/>
              <a:defRPr sz="600"/>
            </a:lvl7pPr>
            <a:lvl8pPr lvl="7" algn="ctr">
              <a:lnSpc>
                <a:spcPct val="90000"/>
              </a:lnSpc>
              <a:spcBef>
                <a:spcPts val="400"/>
              </a:spcBef>
              <a:spcAft>
                <a:spcPts val="0"/>
              </a:spcAft>
              <a:buClr>
                <a:schemeClr val="dk1"/>
              </a:buClr>
              <a:buSzPts val="600"/>
              <a:buNone/>
              <a:defRPr sz="600"/>
            </a:lvl8pPr>
            <a:lvl9pPr lvl="8" algn="ctr">
              <a:lnSpc>
                <a:spcPct val="90000"/>
              </a:lnSpc>
              <a:spcBef>
                <a:spcPts val="400"/>
              </a:spcBef>
              <a:spcAft>
                <a:spcPts val="0"/>
              </a:spcAft>
              <a:buClr>
                <a:schemeClr val="dk1"/>
              </a:buClr>
              <a:buSzPts val="600"/>
              <a:buNone/>
              <a:defRPr sz="600"/>
            </a:lvl9pPr>
          </a:lstStyle>
          <a:p>
            <a:endParaRPr/>
          </a:p>
        </p:txBody>
      </p:sp>
      <p:grpSp>
        <p:nvGrpSpPr>
          <p:cNvPr id="1668" name="Google Shape;1668;p115"/>
          <p:cNvGrpSpPr/>
          <p:nvPr/>
        </p:nvGrpSpPr>
        <p:grpSpPr>
          <a:xfrm>
            <a:off x="7848585" y="4616745"/>
            <a:ext cx="948486" cy="279733"/>
            <a:chOff x="20929561" y="12311319"/>
            <a:chExt cx="2529297" cy="745954"/>
          </a:xfrm>
        </p:grpSpPr>
        <p:grpSp>
          <p:nvGrpSpPr>
            <p:cNvPr id="1669" name="Google Shape;1669;p115"/>
            <p:cNvGrpSpPr/>
            <p:nvPr/>
          </p:nvGrpSpPr>
          <p:grpSpPr>
            <a:xfrm>
              <a:off x="20929561" y="12311319"/>
              <a:ext cx="2433857" cy="745954"/>
              <a:chOff x="20929561" y="12311319"/>
              <a:chExt cx="2433857" cy="745954"/>
            </a:xfrm>
          </p:grpSpPr>
          <p:sp>
            <p:nvSpPr>
              <p:cNvPr id="1670" name="Google Shape;1670;p115"/>
              <p:cNvSpPr/>
              <p:nvPr/>
            </p:nvSpPr>
            <p:spPr>
              <a:xfrm>
                <a:off x="20929561" y="12311321"/>
                <a:ext cx="900794" cy="745952"/>
              </a:xfrm>
              <a:custGeom>
                <a:avLst/>
                <a:gdLst/>
                <a:ahLst/>
                <a:cxnLst/>
                <a:rect l="l" t="t" r="r" b="b"/>
                <a:pathLst>
                  <a:path w="900794" h="745952" extrusionOk="0">
                    <a:moveTo>
                      <a:pt x="667" y="471421"/>
                    </a:moveTo>
                    <a:lnTo>
                      <a:pt x="667" y="0"/>
                    </a:lnTo>
                    <a:lnTo>
                      <a:pt x="176421" y="0"/>
                    </a:lnTo>
                    <a:lnTo>
                      <a:pt x="176421" y="471421"/>
                    </a:lnTo>
                    <a:cubicBezTo>
                      <a:pt x="176421" y="553736"/>
                      <a:pt x="216689" y="583102"/>
                      <a:pt x="269638" y="583102"/>
                    </a:cubicBezTo>
                    <a:cubicBezTo>
                      <a:pt x="322586" y="583102"/>
                      <a:pt x="362854" y="553736"/>
                      <a:pt x="362854" y="471421"/>
                    </a:cubicBezTo>
                    <a:lnTo>
                      <a:pt x="362854" y="0"/>
                    </a:lnTo>
                    <a:lnTo>
                      <a:pt x="538608" y="0"/>
                    </a:lnTo>
                    <a:lnTo>
                      <a:pt x="538608" y="471421"/>
                    </a:lnTo>
                    <a:cubicBezTo>
                      <a:pt x="538608" y="553736"/>
                      <a:pt x="579765" y="583102"/>
                      <a:pt x="631824" y="583102"/>
                    </a:cubicBezTo>
                    <a:cubicBezTo>
                      <a:pt x="683883" y="583102"/>
                      <a:pt x="725040" y="553736"/>
                      <a:pt x="725040" y="471421"/>
                    </a:cubicBezTo>
                    <a:lnTo>
                      <a:pt x="725040" y="0"/>
                    </a:lnTo>
                    <a:lnTo>
                      <a:pt x="900794" y="0"/>
                    </a:lnTo>
                    <a:lnTo>
                      <a:pt x="900794" y="471421"/>
                    </a:lnTo>
                    <a:cubicBezTo>
                      <a:pt x="900794" y="661190"/>
                      <a:pt x="790225" y="745953"/>
                      <a:pt x="646952" y="745953"/>
                    </a:cubicBezTo>
                    <a:cubicBezTo>
                      <a:pt x="561300" y="745953"/>
                      <a:pt x="492778" y="712359"/>
                      <a:pt x="450508" y="648287"/>
                    </a:cubicBezTo>
                    <a:cubicBezTo>
                      <a:pt x="408238" y="712359"/>
                      <a:pt x="339939" y="745953"/>
                      <a:pt x="254064" y="745953"/>
                    </a:cubicBezTo>
                    <a:cubicBezTo>
                      <a:pt x="110792" y="745953"/>
                      <a:pt x="0" y="661190"/>
                      <a:pt x="0" y="471421"/>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671" name="Google Shape;1671;p115"/>
              <p:cNvSpPr/>
              <p:nvPr/>
            </p:nvSpPr>
            <p:spPr>
              <a:xfrm>
                <a:off x="21903990" y="12311319"/>
                <a:ext cx="745733" cy="745734"/>
              </a:xfrm>
              <a:custGeom>
                <a:avLst/>
                <a:gdLst/>
                <a:ahLst/>
                <a:cxnLst/>
                <a:rect l="l" t="t" r="r" b="b"/>
                <a:pathLst>
                  <a:path w="745733" h="745734" extrusionOk="0">
                    <a:moveTo>
                      <a:pt x="741062" y="431378"/>
                    </a:moveTo>
                    <a:cubicBezTo>
                      <a:pt x="744177" y="412022"/>
                      <a:pt x="745734" y="392000"/>
                      <a:pt x="745734" y="371755"/>
                    </a:cubicBezTo>
                    <a:cubicBezTo>
                      <a:pt x="745067" y="165967"/>
                      <a:pt x="577099" y="-665"/>
                      <a:pt x="371534" y="2"/>
                    </a:cubicBezTo>
                    <a:cubicBezTo>
                      <a:pt x="165969" y="669"/>
                      <a:pt x="-886" y="168637"/>
                      <a:pt x="4" y="374202"/>
                    </a:cubicBezTo>
                    <a:cubicBezTo>
                      <a:pt x="671" y="579767"/>
                      <a:pt x="168638" y="746400"/>
                      <a:pt x="374204" y="745732"/>
                    </a:cubicBezTo>
                    <a:cubicBezTo>
                      <a:pt x="525930" y="745287"/>
                      <a:pt x="656300" y="653628"/>
                      <a:pt x="713920" y="523259"/>
                    </a:cubicBezTo>
                    <a:lnTo>
                      <a:pt x="510580" y="523926"/>
                    </a:lnTo>
                    <a:cubicBezTo>
                      <a:pt x="474316" y="557075"/>
                      <a:pt x="426485" y="577320"/>
                      <a:pt x="373759" y="577543"/>
                    </a:cubicBezTo>
                    <a:cubicBezTo>
                      <a:pt x="281655" y="577987"/>
                      <a:pt x="203344" y="516807"/>
                      <a:pt x="177315" y="433157"/>
                    </a:cubicBezTo>
                    <a:lnTo>
                      <a:pt x="741284" y="431155"/>
                    </a:lnTo>
                    <a:moveTo>
                      <a:pt x="372201" y="168192"/>
                    </a:moveTo>
                    <a:cubicBezTo>
                      <a:pt x="455184" y="167969"/>
                      <a:pt x="527043" y="217358"/>
                      <a:pt x="559301" y="288550"/>
                    </a:cubicBezTo>
                    <a:lnTo>
                      <a:pt x="185769" y="289885"/>
                    </a:lnTo>
                    <a:cubicBezTo>
                      <a:pt x="217582" y="218471"/>
                      <a:pt x="288996" y="168414"/>
                      <a:pt x="372201" y="168192"/>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nvGrpSpPr>
              <p:cNvPr id="1672" name="Google Shape;1672;p115"/>
              <p:cNvGrpSpPr/>
              <p:nvPr/>
            </p:nvGrpSpPr>
            <p:grpSpPr>
              <a:xfrm>
                <a:off x="22582537" y="12311321"/>
                <a:ext cx="780881" cy="745730"/>
                <a:chOff x="22582537" y="12311321"/>
                <a:chExt cx="780881" cy="745730"/>
              </a:xfrm>
            </p:grpSpPr>
            <p:grpSp>
              <p:nvGrpSpPr>
                <p:cNvPr id="1673" name="Google Shape;1673;p115"/>
                <p:cNvGrpSpPr/>
                <p:nvPr/>
              </p:nvGrpSpPr>
              <p:grpSpPr>
                <a:xfrm>
                  <a:off x="22582537" y="12311321"/>
                  <a:ext cx="780881" cy="745730"/>
                  <a:chOff x="22582537" y="12311321"/>
                  <a:chExt cx="780881" cy="745730"/>
                </a:xfrm>
              </p:grpSpPr>
              <p:sp>
                <p:nvSpPr>
                  <p:cNvPr id="1674" name="Google Shape;1674;p115"/>
                  <p:cNvSpPr/>
                  <p:nvPr/>
                </p:nvSpPr>
                <p:spPr>
                  <a:xfrm>
                    <a:off x="22582537" y="12311321"/>
                    <a:ext cx="780881" cy="745730"/>
                  </a:xfrm>
                  <a:custGeom>
                    <a:avLst/>
                    <a:gdLst/>
                    <a:ahLst/>
                    <a:cxnLst/>
                    <a:rect l="l" t="t" r="r" b="b"/>
                    <a:pathLst>
                      <a:path w="780881" h="745730" extrusionOk="0">
                        <a:moveTo>
                          <a:pt x="780881" y="0"/>
                        </a:moveTo>
                        <a:lnTo>
                          <a:pt x="553291" y="0"/>
                        </a:lnTo>
                        <a:lnTo>
                          <a:pt x="390441" y="238936"/>
                        </a:lnTo>
                        <a:lnTo>
                          <a:pt x="227813" y="0"/>
                        </a:lnTo>
                        <a:lnTo>
                          <a:pt x="0" y="0"/>
                        </a:lnTo>
                        <a:lnTo>
                          <a:pt x="254065" y="372865"/>
                        </a:lnTo>
                        <a:lnTo>
                          <a:pt x="0" y="745730"/>
                        </a:lnTo>
                        <a:lnTo>
                          <a:pt x="227813" y="745730"/>
                        </a:lnTo>
                        <a:lnTo>
                          <a:pt x="390441" y="506794"/>
                        </a:lnTo>
                        <a:lnTo>
                          <a:pt x="553291" y="745730"/>
                        </a:lnTo>
                        <a:lnTo>
                          <a:pt x="780881" y="745730"/>
                        </a:lnTo>
                        <a:lnTo>
                          <a:pt x="526817" y="372865"/>
                        </a:lnTo>
                        <a:lnTo>
                          <a:pt x="780881" y="0"/>
                        </a:lnTo>
                        <a:close/>
                        <a:moveTo>
                          <a:pt x="207345" y="707020"/>
                        </a:moveTo>
                        <a:lnTo>
                          <a:pt x="73639" y="707020"/>
                        </a:lnTo>
                        <a:lnTo>
                          <a:pt x="301229" y="373088"/>
                        </a:lnTo>
                        <a:lnTo>
                          <a:pt x="73639" y="39155"/>
                        </a:lnTo>
                        <a:lnTo>
                          <a:pt x="207345" y="39155"/>
                        </a:lnTo>
                        <a:lnTo>
                          <a:pt x="434935" y="373088"/>
                        </a:lnTo>
                        <a:lnTo>
                          <a:pt x="207345" y="70702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675" name="Google Shape;1675;p115"/>
                  <p:cNvSpPr/>
                  <p:nvPr/>
                </p:nvSpPr>
                <p:spPr>
                  <a:xfrm>
                    <a:off x="22729592" y="12388964"/>
                    <a:ext cx="240716" cy="590443"/>
                  </a:xfrm>
                  <a:custGeom>
                    <a:avLst/>
                    <a:gdLst/>
                    <a:ahLst/>
                    <a:cxnLst/>
                    <a:rect l="l" t="t" r="r" b="b"/>
                    <a:pathLst>
                      <a:path w="240716" h="590443" extrusionOk="0">
                        <a:moveTo>
                          <a:pt x="39600" y="0"/>
                        </a:moveTo>
                        <a:lnTo>
                          <a:pt x="0" y="0"/>
                        </a:lnTo>
                        <a:lnTo>
                          <a:pt x="201116" y="295222"/>
                        </a:lnTo>
                        <a:lnTo>
                          <a:pt x="0" y="590444"/>
                        </a:lnTo>
                        <a:lnTo>
                          <a:pt x="39600" y="590444"/>
                        </a:lnTo>
                        <a:lnTo>
                          <a:pt x="240716" y="295222"/>
                        </a:lnTo>
                        <a:lnTo>
                          <a:pt x="39600"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1676" name="Google Shape;1676;p115"/>
                <p:cNvSpPr/>
                <p:nvPr/>
              </p:nvSpPr>
              <p:spPr>
                <a:xfrm>
                  <a:off x="22972978" y="12684186"/>
                  <a:ext cx="91436" cy="268080"/>
                </a:xfrm>
                <a:custGeom>
                  <a:avLst/>
                  <a:gdLst/>
                  <a:ahLst/>
                  <a:cxnLst/>
                  <a:rect l="l" t="t" r="r" b="b"/>
                  <a:pathLst>
                    <a:path w="91436" h="268080" extrusionOk="0">
                      <a:moveTo>
                        <a:pt x="91437" y="0"/>
                      </a:moveTo>
                      <a:lnTo>
                        <a:pt x="91437" y="268080"/>
                      </a:lnTo>
                      <a:lnTo>
                        <a:pt x="0" y="134151"/>
                      </a:lnTo>
                      <a:lnTo>
                        <a:pt x="91437" y="0"/>
                      </a:lnTo>
                      <a:close/>
                    </a:path>
                  </a:pathLst>
                </a:custGeom>
                <a:solidFill>
                  <a:srgbClr val="A7A4A4"/>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grpSp>
        <p:sp>
          <p:nvSpPr>
            <p:cNvPr id="1677" name="Google Shape;1677;p115"/>
            <p:cNvSpPr/>
            <p:nvPr/>
          </p:nvSpPr>
          <p:spPr>
            <a:xfrm>
              <a:off x="23371427" y="12311321"/>
              <a:ext cx="87431" cy="87209"/>
            </a:xfrm>
            <a:custGeom>
              <a:avLst/>
              <a:gdLst/>
              <a:ahLst/>
              <a:cxnLst/>
              <a:rect l="l" t="t" r="r" b="b"/>
              <a:pathLst>
                <a:path w="87431" h="87209" extrusionOk="0">
                  <a:moveTo>
                    <a:pt x="0" y="43605"/>
                  </a:moveTo>
                  <a:cubicBezTo>
                    <a:pt x="0" y="19578"/>
                    <a:pt x="19578" y="0"/>
                    <a:pt x="43827" y="0"/>
                  </a:cubicBezTo>
                  <a:cubicBezTo>
                    <a:pt x="68077" y="0"/>
                    <a:pt x="87432" y="19578"/>
                    <a:pt x="87432" y="43605"/>
                  </a:cubicBezTo>
                  <a:cubicBezTo>
                    <a:pt x="87432" y="67632"/>
                    <a:pt x="67854" y="87210"/>
                    <a:pt x="43827" y="87210"/>
                  </a:cubicBezTo>
                  <a:cubicBezTo>
                    <a:pt x="19800" y="87210"/>
                    <a:pt x="222" y="67632"/>
                    <a:pt x="222" y="43605"/>
                  </a:cubicBezTo>
                  <a:close/>
                  <a:moveTo>
                    <a:pt x="76086" y="43605"/>
                  </a:moveTo>
                  <a:cubicBezTo>
                    <a:pt x="76086" y="25807"/>
                    <a:pt x="61625" y="11346"/>
                    <a:pt x="43827" y="11346"/>
                  </a:cubicBezTo>
                  <a:cubicBezTo>
                    <a:pt x="26029" y="11346"/>
                    <a:pt x="11569" y="25807"/>
                    <a:pt x="11569" y="43605"/>
                  </a:cubicBezTo>
                  <a:cubicBezTo>
                    <a:pt x="11569" y="61403"/>
                    <a:pt x="26029" y="75863"/>
                    <a:pt x="43827" y="75863"/>
                  </a:cubicBezTo>
                  <a:cubicBezTo>
                    <a:pt x="61625" y="75863"/>
                    <a:pt x="76086" y="61403"/>
                    <a:pt x="76086" y="43605"/>
                  </a:cubicBezTo>
                  <a:close/>
                  <a:moveTo>
                    <a:pt x="28032" y="23137"/>
                  </a:moveTo>
                  <a:lnTo>
                    <a:pt x="47832" y="23137"/>
                  </a:lnTo>
                  <a:cubicBezTo>
                    <a:pt x="55396" y="23137"/>
                    <a:pt x="61848" y="28032"/>
                    <a:pt x="61848" y="36486"/>
                  </a:cubicBezTo>
                  <a:cubicBezTo>
                    <a:pt x="61848" y="41825"/>
                    <a:pt x="59178" y="45829"/>
                    <a:pt x="55396" y="48054"/>
                  </a:cubicBezTo>
                  <a:lnTo>
                    <a:pt x="62960" y="63627"/>
                  </a:lnTo>
                  <a:lnTo>
                    <a:pt x="51614" y="63627"/>
                  </a:lnTo>
                  <a:lnTo>
                    <a:pt x="45384" y="50056"/>
                  </a:lnTo>
                  <a:lnTo>
                    <a:pt x="38710" y="50056"/>
                  </a:lnTo>
                  <a:lnTo>
                    <a:pt x="38710" y="63627"/>
                  </a:lnTo>
                  <a:lnTo>
                    <a:pt x="28254" y="63627"/>
                  </a:lnTo>
                  <a:lnTo>
                    <a:pt x="28254" y="23360"/>
                  </a:lnTo>
                  <a:lnTo>
                    <a:pt x="28254" y="23360"/>
                  </a:lnTo>
                  <a:close/>
                  <a:moveTo>
                    <a:pt x="45162" y="42270"/>
                  </a:moveTo>
                  <a:cubicBezTo>
                    <a:pt x="48277" y="42270"/>
                    <a:pt x="50724" y="40268"/>
                    <a:pt x="50724" y="36486"/>
                  </a:cubicBezTo>
                  <a:cubicBezTo>
                    <a:pt x="50724" y="32704"/>
                    <a:pt x="48054" y="30924"/>
                    <a:pt x="45162" y="30924"/>
                  </a:cubicBezTo>
                  <a:lnTo>
                    <a:pt x="38488" y="30924"/>
                  </a:lnTo>
                  <a:lnTo>
                    <a:pt x="38488" y="42270"/>
                  </a:lnTo>
                  <a:lnTo>
                    <a:pt x="45162" y="4227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Tree>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matchingName="1_Title Slide">
  <p:cSld name="1_Title Slide">
    <p:bg>
      <p:bgPr>
        <a:blipFill>
          <a:blip r:embed="rId2">
            <a:alphaModFix/>
          </a:blip>
          <a:stretch>
            <a:fillRect/>
          </a:stretch>
        </a:blipFill>
        <a:effectLst/>
      </p:bgPr>
    </p:bg>
    <p:spTree>
      <p:nvGrpSpPr>
        <p:cNvPr id="1" name="Shape 1678"/>
        <p:cNvGrpSpPr/>
        <p:nvPr/>
      </p:nvGrpSpPr>
      <p:grpSpPr>
        <a:xfrm>
          <a:off x="0" y="0"/>
          <a:ext cx="0" cy="0"/>
          <a:chOff x="0" y="0"/>
          <a:chExt cx="0" cy="0"/>
        </a:xfrm>
      </p:grpSpPr>
      <p:sp>
        <p:nvSpPr>
          <p:cNvPr id="1679" name="Google Shape;1679;p116"/>
          <p:cNvSpPr txBox="1">
            <a:spLocks noGrp="1"/>
          </p:cNvSpPr>
          <p:nvPr>
            <p:ph type="title"/>
          </p:nvPr>
        </p:nvSpPr>
        <p:spPr>
          <a:xfrm>
            <a:off x="4352819" y="561586"/>
            <a:ext cx="4363800" cy="1831200"/>
          </a:xfrm>
          <a:prstGeom prst="rect">
            <a:avLst/>
          </a:prstGeom>
          <a:noFill/>
          <a:ln>
            <a:noFill/>
          </a:ln>
        </p:spPr>
        <p:txBody>
          <a:bodyPr spcFirstLastPara="1" wrap="square" lIns="0" tIns="0" rIns="0" bIns="0" anchor="t" anchorCtr="0">
            <a:noAutofit/>
          </a:bodyPr>
          <a:lstStyle>
            <a:lvl1pPr lvl="0" algn="r">
              <a:lnSpc>
                <a:spcPct val="91000"/>
              </a:lnSpc>
              <a:spcBef>
                <a:spcPts val="0"/>
              </a:spcBef>
              <a:spcAft>
                <a:spcPts val="0"/>
              </a:spcAft>
              <a:buClr>
                <a:schemeClr val="lt1"/>
              </a:buClr>
              <a:buSzPts val="4600"/>
              <a:buFont typeface="Poppins SemiBold"/>
              <a:buNone/>
              <a:defRPr sz="4600">
                <a:solidFill>
                  <a:schemeClr val="lt1"/>
                </a:solidFill>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680" name="Google Shape;1680;p116"/>
          <p:cNvSpPr txBox="1">
            <a:spLocks noGrp="1"/>
          </p:cNvSpPr>
          <p:nvPr>
            <p:ph type="subTitle" idx="1"/>
          </p:nvPr>
        </p:nvSpPr>
        <p:spPr>
          <a:xfrm>
            <a:off x="4352423" y="2876141"/>
            <a:ext cx="4363800" cy="264600"/>
          </a:xfrm>
          <a:prstGeom prst="rect">
            <a:avLst/>
          </a:prstGeom>
          <a:noFill/>
          <a:ln>
            <a:noFill/>
          </a:ln>
        </p:spPr>
        <p:txBody>
          <a:bodyPr spcFirstLastPara="1" wrap="square" lIns="0" tIns="0" rIns="0" bIns="0" anchor="t" anchorCtr="0">
            <a:noAutofit/>
          </a:bodyPr>
          <a:lstStyle>
            <a:lvl1pPr lvl="0" algn="r">
              <a:lnSpc>
                <a:spcPct val="95000"/>
              </a:lnSpc>
              <a:spcBef>
                <a:spcPts val="1300"/>
              </a:spcBef>
              <a:spcAft>
                <a:spcPts val="0"/>
              </a:spcAft>
              <a:buClr>
                <a:schemeClr val="lt1"/>
              </a:buClr>
              <a:buSzPts val="1600"/>
              <a:buNone/>
              <a:defRPr sz="1700" b="1">
                <a:solidFill>
                  <a:schemeClr val="lt1"/>
                </a:solidFill>
                <a:latin typeface="Poppins SemiBold"/>
                <a:ea typeface="Poppins SemiBold"/>
                <a:cs typeface="Poppins SemiBold"/>
                <a:sym typeface="Poppins SemiBold"/>
              </a:defRPr>
            </a:lvl1pPr>
            <a:lvl2pPr lvl="1" algn="ctr">
              <a:lnSpc>
                <a:spcPct val="95000"/>
              </a:lnSpc>
              <a:spcBef>
                <a:spcPts val="1300"/>
              </a:spcBef>
              <a:spcAft>
                <a:spcPts val="0"/>
              </a:spcAft>
              <a:buClr>
                <a:schemeClr val="dk1"/>
              </a:buClr>
              <a:buSzPts val="700"/>
              <a:buNone/>
              <a:defRPr sz="700"/>
            </a:lvl2pPr>
            <a:lvl3pPr lvl="2" algn="ctr">
              <a:lnSpc>
                <a:spcPct val="95000"/>
              </a:lnSpc>
              <a:spcBef>
                <a:spcPts val="1300"/>
              </a:spcBef>
              <a:spcAft>
                <a:spcPts val="0"/>
              </a:spcAft>
              <a:buClr>
                <a:schemeClr val="dk1"/>
              </a:buClr>
              <a:buSzPts val="600"/>
              <a:buNone/>
              <a:defRPr sz="700"/>
            </a:lvl3pPr>
            <a:lvl4pPr lvl="3" algn="ctr">
              <a:lnSpc>
                <a:spcPct val="95000"/>
              </a:lnSpc>
              <a:spcBef>
                <a:spcPts val="1300"/>
              </a:spcBef>
              <a:spcAft>
                <a:spcPts val="0"/>
              </a:spcAft>
              <a:buClr>
                <a:schemeClr val="dk1"/>
              </a:buClr>
              <a:buSzPts val="500"/>
              <a:buNone/>
              <a:defRPr sz="600"/>
            </a:lvl4pPr>
            <a:lvl5pPr lvl="4" algn="ctr">
              <a:lnSpc>
                <a:spcPct val="95000"/>
              </a:lnSpc>
              <a:spcBef>
                <a:spcPts val="1300"/>
              </a:spcBef>
              <a:spcAft>
                <a:spcPts val="0"/>
              </a:spcAft>
              <a:buClr>
                <a:schemeClr val="dk1"/>
              </a:buClr>
              <a:buSzPts val="500"/>
              <a:buNone/>
              <a:defRPr sz="600"/>
            </a:lvl5pPr>
            <a:lvl6pPr lvl="5" algn="ctr">
              <a:lnSpc>
                <a:spcPct val="90000"/>
              </a:lnSpc>
              <a:spcBef>
                <a:spcPts val="400"/>
              </a:spcBef>
              <a:spcAft>
                <a:spcPts val="0"/>
              </a:spcAft>
              <a:buClr>
                <a:schemeClr val="dk1"/>
              </a:buClr>
              <a:buSzPts val="600"/>
              <a:buNone/>
              <a:defRPr sz="600"/>
            </a:lvl6pPr>
            <a:lvl7pPr lvl="6" algn="ctr">
              <a:lnSpc>
                <a:spcPct val="90000"/>
              </a:lnSpc>
              <a:spcBef>
                <a:spcPts val="400"/>
              </a:spcBef>
              <a:spcAft>
                <a:spcPts val="0"/>
              </a:spcAft>
              <a:buClr>
                <a:schemeClr val="dk1"/>
              </a:buClr>
              <a:buSzPts val="600"/>
              <a:buNone/>
              <a:defRPr sz="600"/>
            </a:lvl7pPr>
            <a:lvl8pPr lvl="7" algn="ctr">
              <a:lnSpc>
                <a:spcPct val="90000"/>
              </a:lnSpc>
              <a:spcBef>
                <a:spcPts val="400"/>
              </a:spcBef>
              <a:spcAft>
                <a:spcPts val="0"/>
              </a:spcAft>
              <a:buClr>
                <a:schemeClr val="dk1"/>
              </a:buClr>
              <a:buSzPts val="600"/>
              <a:buNone/>
              <a:defRPr sz="600"/>
            </a:lvl8pPr>
            <a:lvl9pPr lvl="8" algn="ctr">
              <a:lnSpc>
                <a:spcPct val="90000"/>
              </a:lnSpc>
              <a:spcBef>
                <a:spcPts val="400"/>
              </a:spcBef>
              <a:spcAft>
                <a:spcPts val="0"/>
              </a:spcAft>
              <a:buClr>
                <a:schemeClr val="dk1"/>
              </a:buClr>
              <a:buSzPts val="600"/>
              <a:buNone/>
              <a:defRPr sz="600"/>
            </a:lvl9pPr>
          </a:lstStyle>
          <a:p>
            <a:endParaRPr/>
          </a:p>
        </p:txBody>
      </p:sp>
      <p:grpSp>
        <p:nvGrpSpPr>
          <p:cNvPr id="1681" name="Google Shape;1681;p116"/>
          <p:cNvGrpSpPr/>
          <p:nvPr/>
        </p:nvGrpSpPr>
        <p:grpSpPr>
          <a:xfrm>
            <a:off x="7848585" y="4616745"/>
            <a:ext cx="948486" cy="279733"/>
            <a:chOff x="20929561" y="12311319"/>
            <a:chExt cx="2529297" cy="745954"/>
          </a:xfrm>
        </p:grpSpPr>
        <p:grpSp>
          <p:nvGrpSpPr>
            <p:cNvPr id="1682" name="Google Shape;1682;p116"/>
            <p:cNvGrpSpPr/>
            <p:nvPr/>
          </p:nvGrpSpPr>
          <p:grpSpPr>
            <a:xfrm>
              <a:off x="20929561" y="12311319"/>
              <a:ext cx="2433857" cy="745954"/>
              <a:chOff x="20929561" y="12311319"/>
              <a:chExt cx="2433857" cy="745954"/>
            </a:xfrm>
          </p:grpSpPr>
          <p:sp>
            <p:nvSpPr>
              <p:cNvPr id="1683" name="Google Shape;1683;p116"/>
              <p:cNvSpPr/>
              <p:nvPr/>
            </p:nvSpPr>
            <p:spPr>
              <a:xfrm>
                <a:off x="20929561" y="12311321"/>
                <a:ext cx="900794" cy="745952"/>
              </a:xfrm>
              <a:custGeom>
                <a:avLst/>
                <a:gdLst/>
                <a:ahLst/>
                <a:cxnLst/>
                <a:rect l="l" t="t" r="r" b="b"/>
                <a:pathLst>
                  <a:path w="900794" h="745952" extrusionOk="0">
                    <a:moveTo>
                      <a:pt x="667" y="471421"/>
                    </a:moveTo>
                    <a:lnTo>
                      <a:pt x="667" y="0"/>
                    </a:lnTo>
                    <a:lnTo>
                      <a:pt x="176421" y="0"/>
                    </a:lnTo>
                    <a:lnTo>
                      <a:pt x="176421" y="471421"/>
                    </a:lnTo>
                    <a:cubicBezTo>
                      <a:pt x="176421" y="553736"/>
                      <a:pt x="216689" y="583102"/>
                      <a:pt x="269638" y="583102"/>
                    </a:cubicBezTo>
                    <a:cubicBezTo>
                      <a:pt x="322586" y="583102"/>
                      <a:pt x="362854" y="553736"/>
                      <a:pt x="362854" y="471421"/>
                    </a:cubicBezTo>
                    <a:lnTo>
                      <a:pt x="362854" y="0"/>
                    </a:lnTo>
                    <a:lnTo>
                      <a:pt x="538608" y="0"/>
                    </a:lnTo>
                    <a:lnTo>
                      <a:pt x="538608" y="471421"/>
                    </a:lnTo>
                    <a:cubicBezTo>
                      <a:pt x="538608" y="553736"/>
                      <a:pt x="579765" y="583102"/>
                      <a:pt x="631824" y="583102"/>
                    </a:cubicBezTo>
                    <a:cubicBezTo>
                      <a:pt x="683883" y="583102"/>
                      <a:pt x="725040" y="553736"/>
                      <a:pt x="725040" y="471421"/>
                    </a:cubicBezTo>
                    <a:lnTo>
                      <a:pt x="725040" y="0"/>
                    </a:lnTo>
                    <a:lnTo>
                      <a:pt x="900794" y="0"/>
                    </a:lnTo>
                    <a:lnTo>
                      <a:pt x="900794" y="471421"/>
                    </a:lnTo>
                    <a:cubicBezTo>
                      <a:pt x="900794" y="661190"/>
                      <a:pt x="790225" y="745953"/>
                      <a:pt x="646952" y="745953"/>
                    </a:cubicBezTo>
                    <a:cubicBezTo>
                      <a:pt x="561300" y="745953"/>
                      <a:pt x="492778" y="712359"/>
                      <a:pt x="450508" y="648287"/>
                    </a:cubicBezTo>
                    <a:cubicBezTo>
                      <a:pt x="408238" y="712359"/>
                      <a:pt x="339939" y="745953"/>
                      <a:pt x="254064" y="745953"/>
                    </a:cubicBezTo>
                    <a:cubicBezTo>
                      <a:pt x="110792" y="745953"/>
                      <a:pt x="0" y="661190"/>
                      <a:pt x="0" y="471421"/>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684" name="Google Shape;1684;p116"/>
              <p:cNvSpPr/>
              <p:nvPr/>
            </p:nvSpPr>
            <p:spPr>
              <a:xfrm>
                <a:off x="21903990" y="12311319"/>
                <a:ext cx="745733" cy="745734"/>
              </a:xfrm>
              <a:custGeom>
                <a:avLst/>
                <a:gdLst/>
                <a:ahLst/>
                <a:cxnLst/>
                <a:rect l="l" t="t" r="r" b="b"/>
                <a:pathLst>
                  <a:path w="745733" h="745734" extrusionOk="0">
                    <a:moveTo>
                      <a:pt x="741062" y="431378"/>
                    </a:moveTo>
                    <a:cubicBezTo>
                      <a:pt x="744177" y="412022"/>
                      <a:pt x="745734" y="392000"/>
                      <a:pt x="745734" y="371755"/>
                    </a:cubicBezTo>
                    <a:cubicBezTo>
                      <a:pt x="745067" y="165967"/>
                      <a:pt x="577099" y="-665"/>
                      <a:pt x="371534" y="2"/>
                    </a:cubicBezTo>
                    <a:cubicBezTo>
                      <a:pt x="165969" y="669"/>
                      <a:pt x="-886" y="168637"/>
                      <a:pt x="4" y="374202"/>
                    </a:cubicBezTo>
                    <a:cubicBezTo>
                      <a:pt x="671" y="579767"/>
                      <a:pt x="168638" y="746400"/>
                      <a:pt x="374204" y="745732"/>
                    </a:cubicBezTo>
                    <a:cubicBezTo>
                      <a:pt x="525930" y="745287"/>
                      <a:pt x="656300" y="653628"/>
                      <a:pt x="713920" y="523259"/>
                    </a:cubicBezTo>
                    <a:lnTo>
                      <a:pt x="510580" y="523926"/>
                    </a:lnTo>
                    <a:cubicBezTo>
                      <a:pt x="474316" y="557075"/>
                      <a:pt x="426485" y="577320"/>
                      <a:pt x="373759" y="577543"/>
                    </a:cubicBezTo>
                    <a:cubicBezTo>
                      <a:pt x="281655" y="577987"/>
                      <a:pt x="203344" y="516807"/>
                      <a:pt x="177315" y="433157"/>
                    </a:cubicBezTo>
                    <a:lnTo>
                      <a:pt x="741284" y="431155"/>
                    </a:lnTo>
                    <a:moveTo>
                      <a:pt x="372201" y="168192"/>
                    </a:moveTo>
                    <a:cubicBezTo>
                      <a:pt x="455184" y="167969"/>
                      <a:pt x="527043" y="217358"/>
                      <a:pt x="559301" y="288550"/>
                    </a:cubicBezTo>
                    <a:lnTo>
                      <a:pt x="185769" y="289885"/>
                    </a:lnTo>
                    <a:cubicBezTo>
                      <a:pt x="217582" y="218471"/>
                      <a:pt x="288996" y="168414"/>
                      <a:pt x="372201" y="168192"/>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nvGrpSpPr>
              <p:cNvPr id="1685" name="Google Shape;1685;p116"/>
              <p:cNvGrpSpPr/>
              <p:nvPr/>
            </p:nvGrpSpPr>
            <p:grpSpPr>
              <a:xfrm>
                <a:off x="22582537" y="12311321"/>
                <a:ext cx="780881" cy="745730"/>
                <a:chOff x="22582537" y="12311321"/>
                <a:chExt cx="780881" cy="745730"/>
              </a:xfrm>
            </p:grpSpPr>
            <p:grpSp>
              <p:nvGrpSpPr>
                <p:cNvPr id="1686" name="Google Shape;1686;p116"/>
                <p:cNvGrpSpPr/>
                <p:nvPr/>
              </p:nvGrpSpPr>
              <p:grpSpPr>
                <a:xfrm>
                  <a:off x="22582537" y="12311321"/>
                  <a:ext cx="780881" cy="745730"/>
                  <a:chOff x="22582537" y="12311321"/>
                  <a:chExt cx="780881" cy="745730"/>
                </a:xfrm>
              </p:grpSpPr>
              <p:sp>
                <p:nvSpPr>
                  <p:cNvPr id="1687" name="Google Shape;1687;p116"/>
                  <p:cNvSpPr/>
                  <p:nvPr/>
                </p:nvSpPr>
                <p:spPr>
                  <a:xfrm>
                    <a:off x="22582537" y="12311321"/>
                    <a:ext cx="780881" cy="745730"/>
                  </a:xfrm>
                  <a:custGeom>
                    <a:avLst/>
                    <a:gdLst/>
                    <a:ahLst/>
                    <a:cxnLst/>
                    <a:rect l="l" t="t" r="r" b="b"/>
                    <a:pathLst>
                      <a:path w="780881" h="745730" extrusionOk="0">
                        <a:moveTo>
                          <a:pt x="780881" y="0"/>
                        </a:moveTo>
                        <a:lnTo>
                          <a:pt x="553291" y="0"/>
                        </a:lnTo>
                        <a:lnTo>
                          <a:pt x="390441" y="238936"/>
                        </a:lnTo>
                        <a:lnTo>
                          <a:pt x="227813" y="0"/>
                        </a:lnTo>
                        <a:lnTo>
                          <a:pt x="0" y="0"/>
                        </a:lnTo>
                        <a:lnTo>
                          <a:pt x="254065" y="372865"/>
                        </a:lnTo>
                        <a:lnTo>
                          <a:pt x="0" y="745730"/>
                        </a:lnTo>
                        <a:lnTo>
                          <a:pt x="227813" y="745730"/>
                        </a:lnTo>
                        <a:lnTo>
                          <a:pt x="390441" y="506794"/>
                        </a:lnTo>
                        <a:lnTo>
                          <a:pt x="553291" y="745730"/>
                        </a:lnTo>
                        <a:lnTo>
                          <a:pt x="780881" y="745730"/>
                        </a:lnTo>
                        <a:lnTo>
                          <a:pt x="526817" y="372865"/>
                        </a:lnTo>
                        <a:lnTo>
                          <a:pt x="780881" y="0"/>
                        </a:lnTo>
                        <a:close/>
                        <a:moveTo>
                          <a:pt x="207345" y="707020"/>
                        </a:moveTo>
                        <a:lnTo>
                          <a:pt x="73639" y="707020"/>
                        </a:lnTo>
                        <a:lnTo>
                          <a:pt x="301229" y="373088"/>
                        </a:lnTo>
                        <a:lnTo>
                          <a:pt x="73639" y="39155"/>
                        </a:lnTo>
                        <a:lnTo>
                          <a:pt x="207345" y="39155"/>
                        </a:lnTo>
                        <a:lnTo>
                          <a:pt x="434935" y="373088"/>
                        </a:lnTo>
                        <a:lnTo>
                          <a:pt x="207345" y="70702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688" name="Google Shape;1688;p116"/>
                  <p:cNvSpPr/>
                  <p:nvPr/>
                </p:nvSpPr>
                <p:spPr>
                  <a:xfrm>
                    <a:off x="22729592" y="12388964"/>
                    <a:ext cx="240716" cy="590443"/>
                  </a:xfrm>
                  <a:custGeom>
                    <a:avLst/>
                    <a:gdLst/>
                    <a:ahLst/>
                    <a:cxnLst/>
                    <a:rect l="l" t="t" r="r" b="b"/>
                    <a:pathLst>
                      <a:path w="240716" h="590443" extrusionOk="0">
                        <a:moveTo>
                          <a:pt x="39600" y="0"/>
                        </a:moveTo>
                        <a:lnTo>
                          <a:pt x="0" y="0"/>
                        </a:lnTo>
                        <a:lnTo>
                          <a:pt x="201116" y="295222"/>
                        </a:lnTo>
                        <a:lnTo>
                          <a:pt x="0" y="590444"/>
                        </a:lnTo>
                        <a:lnTo>
                          <a:pt x="39600" y="590444"/>
                        </a:lnTo>
                        <a:lnTo>
                          <a:pt x="240716" y="295222"/>
                        </a:lnTo>
                        <a:lnTo>
                          <a:pt x="39600"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1689" name="Google Shape;1689;p116"/>
                <p:cNvSpPr/>
                <p:nvPr/>
              </p:nvSpPr>
              <p:spPr>
                <a:xfrm>
                  <a:off x="22972978" y="12684186"/>
                  <a:ext cx="91436" cy="268080"/>
                </a:xfrm>
                <a:custGeom>
                  <a:avLst/>
                  <a:gdLst/>
                  <a:ahLst/>
                  <a:cxnLst/>
                  <a:rect l="l" t="t" r="r" b="b"/>
                  <a:pathLst>
                    <a:path w="91436" h="268080" extrusionOk="0">
                      <a:moveTo>
                        <a:pt x="91437" y="0"/>
                      </a:moveTo>
                      <a:lnTo>
                        <a:pt x="91437" y="268080"/>
                      </a:lnTo>
                      <a:lnTo>
                        <a:pt x="0" y="134151"/>
                      </a:lnTo>
                      <a:lnTo>
                        <a:pt x="91437" y="0"/>
                      </a:lnTo>
                      <a:close/>
                    </a:path>
                  </a:pathLst>
                </a:custGeom>
                <a:solidFill>
                  <a:srgbClr val="A7A4A4"/>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grpSp>
        <p:sp>
          <p:nvSpPr>
            <p:cNvPr id="1690" name="Google Shape;1690;p116"/>
            <p:cNvSpPr/>
            <p:nvPr/>
          </p:nvSpPr>
          <p:spPr>
            <a:xfrm>
              <a:off x="23371427" y="12311321"/>
              <a:ext cx="87431" cy="87209"/>
            </a:xfrm>
            <a:custGeom>
              <a:avLst/>
              <a:gdLst/>
              <a:ahLst/>
              <a:cxnLst/>
              <a:rect l="l" t="t" r="r" b="b"/>
              <a:pathLst>
                <a:path w="87431" h="87209" extrusionOk="0">
                  <a:moveTo>
                    <a:pt x="0" y="43605"/>
                  </a:moveTo>
                  <a:cubicBezTo>
                    <a:pt x="0" y="19578"/>
                    <a:pt x="19578" y="0"/>
                    <a:pt x="43827" y="0"/>
                  </a:cubicBezTo>
                  <a:cubicBezTo>
                    <a:pt x="68077" y="0"/>
                    <a:pt x="87432" y="19578"/>
                    <a:pt x="87432" y="43605"/>
                  </a:cubicBezTo>
                  <a:cubicBezTo>
                    <a:pt x="87432" y="67632"/>
                    <a:pt x="67854" y="87210"/>
                    <a:pt x="43827" y="87210"/>
                  </a:cubicBezTo>
                  <a:cubicBezTo>
                    <a:pt x="19800" y="87210"/>
                    <a:pt x="222" y="67632"/>
                    <a:pt x="222" y="43605"/>
                  </a:cubicBezTo>
                  <a:close/>
                  <a:moveTo>
                    <a:pt x="76086" y="43605"/>
                  </a:moveTo>
                  <a:cubicBezTo>
                    <a:pt x="76086" y="25807"/>
                    <a:pt x="61625" y="11346"/>
                    <a:pt x="43827" y="11346"/>
                  </a:cubicBezTo>
                  <a:cubicBezTo>
                    <a:pt x="26029" y="11346"/>
                    <a:pt x="11569" y="25807"/>
                    <a:pt x="11569" y="43605"/>
                  </a:cubicBezTo>
                  <a:cubicBezTo>
                    <a:pt x="11569" y="61403"/>
                    <a:pt x="26029" y="75863"/>
                    <a:pt x="43827" y="75863"/>
                  </a:cubicBezTo>
                  <a:cubicBezTo>
                    <a:pt x="61625" y="75863"/>
                    <a:pt x="76086" y="61403"/>
                    <a:pt x="76086" y="43605"/>
                  </a:cubicBezTo>
                  <a:close/>
                  <a:moveTo>
                    <a:pt x="28032" y="23137"/>
                  </a:moveTo>
                  <a:lnTo>
                    <a:pt x="47832" y="23137"/>
                  </a:lnTo>
                  <a:cubicBezTo>
                    <a:pt x="55396" y="23137"/>
                    <a:pt x="61848" y="28032"/>
                    <a:pt x="61848" y="36486"/>
                  </a:cubicBezTo>
                  <a:cubicBezTo>
                    <a:pt x="61848" y="41825"/>
                    <a:pt x="59178" y="45829"/>
                    <a:pt x="55396" y="48054"/>
                  </a:cubicBezTo>
                  <a:lnTo>
                    <a:pt x="62960" y="63627"/>
                  </a:lnTo>
                  <a:lnTo>
                    <a:pt x="51614" y="63627"/>
                  </a:lnTo>
                  <a:lnTo>
                    <a:pt x="45384" y="50056"/>
                  </a:lnTo>
                  <a:lnTo>
                    <a:pt x="38710" y="50056"/>
                  </a:lnTo>
                  <a:lnTo>
                    <a:pt x="38710" y="63627"/>
                  </a:lnTo>
                  <a:lnTo>
                    <a:pt x="28254" y="63627"/>
                  </a:lnTo>
                  <a:lnTo>
                    <a:pt x="28254" y="23360"/>
                  </a:lnTo>
                  <a:lnTo>
                    <a:pt x="28254" y="23360"/>
                  </a:lnTo>
                  <a:close/>
                  <a:moveTo>
                    <a:pt x="45162" y="42270"/>
                  </a:moveTo>
                  <a:cubicBezTo>
                    <a:pt x="48277" y="42270"/>
                    <a:pt x="50724" y="40268"/>
                    <a:pt x="50724" y="36486"/>
                  </a:cubicBezTo>
                  <a:cubicBezTo>
                    <a:pt x="50724" y="32704"/>
                    <a:pt x="48054" y="30924"/>
                    <a:pt x="45162" y="30924"/>
                  </a:cubicBezTo>
                  <a:lnTo>
                    <a:pt x="38488" y="30924"/>
                  </a:lnTo>
                  <a:lnTo>
                    <a:pt x="38488" y="42270"/>
                  </a:lnTo>
                  <a:lnTo>
                    <a:pt x="45162" y="4227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Tree>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matchingName="2_Title Slide">
  <p:cSld name="2_Title Slide">
    <p:bg>
      <p:bgPr>
        <a:blipFill>
          <a:blip r:embed="rId2">
            <a:alphaModFix/>
          </a:blip>
          <a:stretch>
            <a:fillRect/>
          </a:stretch>
        </a:blipFill>
        <a:effectLst/>
      </p:bgPr>
    </p:bg>
    <p:spTree>
      <p:nvGrpSpPr>
        <p:cNvPr id="1" name="Shape 1691"/>
        <p:cNvGrpSpPr/>
        <p:nvPr/>
      </p:nvGrpSpPr>
      <p:grpSpPr>
        <a:xfrm>
          <a:off x="0" y="0"/>
          <a:ext cx="0" cy="0"/>
          <a:chOff x="0" y="0"/>
          <a:chExt cx="0" cy="0"/>
        </a:xfrm>
      </p:grpSpPr>
      <p:sp>
        <p:nvSpPr>
          <p:cNvPr id="1692" name="Google Shape;1692;p117"/>
          <p:cNvSpPr txBox="1">
            <a:spLocks noGrp="1"/>
          </p:cNvSpPr>
          <p:nvPr>
            <p:ph type="title"/>
          </p:nvPr>
        </p:nvSpPr>
        <p:spPr>
          <a:xfrm>
            <a:off x="645155" y="561586"/>
            <a:ext cx="4363800" cy="1831200"/>
          </a:xfrm>
          <a:prstGeom prst="rect">
            <a:avLst/>
          </a:prstGeom>
          <a:noFill/>
          <a:ln>
            <a:noFill/>
          </a:ln>
        </p:spPr>
        <p:txBody>
          <a:bodyPr spcFirstLastPara="1" wrap="square" lIns="0" tIns="0" rIns="0" bIns="0" anchor="t" anchorCtr="0">
            <a:noAutofit/>
          </a:bodyPr>
          <a:lstStyle>
            <a:lvl1pPr lvl="0" algn="l">
              <a:lnSpc>
                <a:spcPct val="91000"/>
              </a:lnSpc>
              <a:spcBef>
                <a:spcPts val="0"/>
              </a:spcBef>
              <a:spcAft>
                <a:spcPts val="0"/>
              </a:spcAft>
              <a:buClr>
                <a:schemeClr val="lt1"/>
              </a:buClr>
              <a:buSzPts val="4600"/>
              <a:buFont typeface="Poppins"/>
              <a:buNone/>
              <a:defRPr sz="4600" b="1">
                <a:solidFill>
                  <a:schemeClr val="lt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693" name="Google Shape;1693;p117"/>
          <p:cNvSpPr txBox="1">
            <a:spLocks noGrp="1"/>
          </p:cNvSpPr>
          <p:nvPr>
            <p:ph type="subTitle" idx="1"/>
          </p:nvPr>
        </p:nvSpPr>
        <p:spPr>
          <a:xfrm>
            <a:off x="644759" y="2876141"/>
            <a:ext cx="4363800" cy="264600"/>
          </a:xfrm>
          <a:prstGeom prst="rect">
            <a:avLst/>
          </a:prstGeom>
          <a:noFill/>
          <a:ln>
            <a:noFill/>
          </a:ln>
        </p:spPr>
        <p:txBody>
          <a:bodyPr spcFirstLastPara="1" wrap="square" lIns="0" tIns="0" rIns="0" bIns="0" anchor="t" anchorCtr="0">
            <a:noAutofit/>
          </a:bodyPr>
          <a:lstStyle>
            <a:lvl1pPr lvl="0" algn="l">
              <a:lnSpc>
                <a:spcPct val="95000"/>
              </a:lnSpc>
              <a:spcBef>
                <a:spcPts val="1300"/>
              </a:spcBef>
              <a:spcAft>
                <a:spcPts val="0"/>
              </a:spcAft>
              <a:buClr>
                <a:schemeClr val="lt1"/>
              </a:buClr>
              <a:buSzPts val="1600"/>
              <a:buNone/>
              <a:defRPr sz="1700" b="1">
                <a:solidFill>
                  <a:schemeClr val="lt1"/>
                </a:solidFill>
                <a:latin typeface="Poppins SemiBold"/>
                <a:ea typeface="Poppins SemiBold"/>
                <a:cs typeface="Poppins SemiBold"/>
                <a:sym typeface="Poppins SemiBold"/>
              </a:defRPr>
            </a:lvl1pPr>
            <a:lvl2pPr lvl="1" algn="ctr">
              <a:lnSpc>
                <a:spcPct val="95000"/>
              </a:lnSpc>
              <a:spcBef>
                <a:spcPts val="1300"/>
              </a:spcBef>
              <a:spcAft>
                <a:spcPts val="0"/>
              </a:spcAft>
              <a:buClr>
                <a:schemeClr val="dk1"/>
              </a:buClr>
              <a:buSzPts val="700"/>
              <a:buNone/>
              <a:defRPr sz="700"/>
            </a:lvl2pPr>
            <a:lvl3pPr lvl="2" algn="ctr">
              <a:lnSpc>
                <a:spcPct val="95000"/>
              </a:lnSpc>
              <a:spcBef>
                <a:spcPts val="1300"/>
              </a:spcBef>
              <a:spcAft>
                <a:spcPts val="0"/>
              </a:spcAft>
              <a:buClr>
                <a:schemeClr val="dk1"/>
              </a:buClr>
              <a:buSzPts val="600"/>
              <a:buNone/>
              <a:defRPr sz="700"/>
            </a:lvl3pPr>
            <a:lvl4pPr lvl="3" algn="ctr">
              <a:lnSpc>
                <a:spcPct val="95000"/>
              </a:lnSpc>
              <a:spcBef>
                <a:spcPts val="1300"/>
              </a:spcBef>
              <a:spcAft>
                <a:spcPts val="0"/>
              </a:spcAft>
              <a:buClr>
                <a:schemeClr val="dk1"/>
              </a:buClr>
              <a:buSzPts val="500"/>
              <a:buNone/>
              <a:defRPr sz="600"/>
            </a:lvl4pPr>
            <a:lvl5pPr lvl="4" algn="ctr">
              <a:lnSpc>
                <a:spcPct val="95000"/>
              </a:lnSpc>
              <a:spcBef>
                <a:spcPts val="1300"/>
              </a:spcBef>
              <a:spcAft>
                <a:spcPts val="0"/>
              </a:spcAft>
              <a:buClr>
                <a:schemeClr val="dk1"/>
              </a:buClr>
              <a:buSzPts val="500"/>
              <a:buNone/>
              <a:defRPr sz="600"/>
            </a:lvl5pPr>
            <a:lvl6pPr lvl="5" algn="ctr">
              <a:lnSpc>
                <a:spcPct val="90000"/>
              </a:lnSpc>
              <a:spcBef>
                <a:spcPts val="400"/>
              </a:spcBef>
              <a:spcAft>
                <a:spcPts val="0"/>
              </a:spcAft>
              <a:buClr>
                <a:schemeClr val="dk1"/>
              </a:buClr>
              <a:buSzPts val="600"/>
              <a:buNone/>
              <a:defRPr sz="600"/>
            </a:lvl6pPr>
            <a:lvl7pPr lvl="6" algn="ctr">
              <a:lnSpc>
                <a:spcPct val="90000"/>
              </a:lnSpc>
              <a:spcBef>
                <a:spcPts val="400"/>
              </a:spcBef>
              <a:spcAft>
                <a:spcPts val="0"/>
              </a:spcAft>
              <a:buClr>
                <a:schemeClr val="dk1"/>
              </a:buClr>
              <a:buSzPts val="600"/>
              <a:buNone/>
              <a:defRPr sz="600"/>
            </a:lvl7pPr>
            <a:lvl8pPr lvl="7" algn="ctr">
              <a:lnSpc>
                <a:spcPct val="90000"/>
              </a:lnSpc>
              <a:spcBef>
                <a:spcPts val="400"/>
              </a:spcBef>
              <a:spcAft>
                <a:spcPts val="0"/>
              </a:spcAft>
              <a:buClr>
                <a:schemeClr val="dk1"/>
              </a:buClr>
              <a:buSzPts val="600"/>
              <a:buNone/>
              <a:defRPr sz="600"/>
            </a:lvl8pPr>
            <a:lvl9pPr lvl="8" algn="ctr">
              <a:lnSpc>
                <a:spcPct val="90000"/>
              </a:lnSpc>
              <a:spcBef>
                <a:spcPts val="400"/>
              </a:spcBef>
              <a:spcAft>
                <a:spcPts val="0"/>
              </a:spcAft>
              <a:buClr>
                <a:schemeClr val="dk1"/>
              </a:buClr>
              <a:buSzPts val="600"/>
              <a:buNone/>
              <a:defRPr sz="600"/>
            </a:lvl9pPr>
          </a:lstStyle>
          <a:p>
            <a:endParaRPr/>
          </a:p>
        </p:txBody>
      </p:sp>
      <p:grpSp>
        <p:nvGrpSpPr>
          <p:cNvPr id="1694" name="Google Shape;1694;p117"/>
          <p:cNvGrpSpPr/>
          <p:nvPr/>
        </p:nvGrpSpPr>
        <p:grpSpPr>
          <a:xfrm>
            <a:off x="7848585" y="4616745"/>
            <a:ext cx="948486" cy="279733"/>
            <a:chOff x="20929561" y="12311319"/>
            <a:chExt cx="2529297" cy="745954"/>
          </a:xfrm>
        </p:grpSpPr>
        <p:grpSp>
          <p:nvGrpSpPr>
            <p:cNvPr id="1695" name="Google Shape;1695;p117"/>
            <p:cNvGrpSpPr/>
            <p:nvPr/>
          </p:nvGrpSpPr>
          <p:grpSpPr>
            <a:xfrm>
              <a:off x="20929561" y="12311319"/>
              <a:ext cx="2433857" cy="745954"/>
              <a:chOff x="20929561" y="12311319"/>
              <a:chExt cx="2433857" cy="745954"/>
            </a:xfrm>
          </p:grpSpPr>
          <p:sp>
            <p:nvSpPr>
              <p:cNvPr id="1696" name="Google Shape;1696;p117"/>
              <p:cNvSpPr/>
              <p:nvPr/>
            </p:nvSpPr>
            <p:spPr>
              <a:xfrm>
                <a:off x="20929561" y="12311321"/>
                <a:ext cx="900794" cy="745952"/>
              </a:xfrm>
              <a:custGeom>
                <a:avLst/>
                <a:gdLst/>
                <a:ahLst/>
                <a:cxnLst/>
                <a:rect l="l" t="t" r="r" b="b"/>
                <a:pathLst>
                  <a:path w="900794" h="745952" extrusionOk="0">
                    <a:moveTo>
                      <a:pt x="667" y="471421"/>
                    </a:moveTo>
                    <a:lnTo>
                      <a:pt x="667" y="0"/>
                    </a:lnTo>
                    <a:lnTo>
                      <a:pt x="176421" y="0"/>
                    </a:lnTo>
                    <a:lnTo>
                      <a:pt x="176421" y="471421"/>
                    </a:lnTo>
                    <a:cubicBezTo>
                      <a:pt x="176421" y="553736"/>
                      <a:pt x="216689" y="583102"/>
                      <a:pt x="269638" y="583102"/>
                    </a:cubicBezTo>
                    <a:cubicBezTo>
                      <a:pt x="322586" y="583102"/>
                      <a:pt x="362854" y="553736"/>
                      <a:pt x="362854" y="471421"/>
                    </a:cubicBezTo>
                    <a:lnTo>
                      <a:pt x="362854" y="0"/>
                    </a:lnTo>
                    <a:lnTo>
                      <a:pt x="538608" y="0"/>
                    </a:lnTo>
                    <a:lnTo>
                      <a:pt x="538608" y="471421"/>
                    </a:lnTo>
                    <a:cubicBezTo>
                      <a:pt x="538608" y="553736"/>
                      <a:pt x="579765" y="583102"/>
                      <a:pt x="631824" y="583102"/>
                    </a:cubicBezTo>
                    <a:cubicBezTo>
                      <a:pt x="683883" y="583102"/>
                      <a:pt x="725040" y="553736"/>
                      <a:pt x="725040" y="471421"/>
                    </a:cubicBezTo>
                    <a:lnTo>
                      <a:pt x="725040" y="0"/>
                    </a:lnTo>
                    <a:lnTo>
                      <a:pt x="900794" y="0"/>
                    </a:lnTo>
                    <a:lnTo>
                      <a:pt x="900794" y="471421"/>
                    </a:lnTo>
                    <a:cubicBezTo>
                      <a:pt x="900794" y="661190"/>
                      <a:pt x="790225" y="745953"/>
                      <a:pt x="646952" y="745953"/>
                    </a:cubicBezTo>
                    <a:cubicBezTo>
                      <a:pt x="561300" y="745953"/>
                      <a:pt x="492778" y="712359"/>
                      <a:pt x="450508" y="648287"/>
                    </a:cubicBezTo>
                    <a:cubicBezTo>
                      <a:pt x="408238" y="712359"/>
                      <a:pt x="339939" y="745953"/>
                      <a:pt x="254064" y="745953"/>
                    </a:cubicBezTo>
                    <a:cubicBezTo>
                      <a:pt x="110792" y="745953"/>
                      <a:pt x="0" y="661190"/>
                      <a:pt x="0" y="471421"/>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697" name="Google Shape;1697;p117"/>
              <p:cNvSpPr/>
              <p:nvPr/>
            </p:nvSpPr>
            <p:spPr>
              <a:xfrm>
                <a:off x="21903990" y="12311319"/>
                <a:ext cx="745733" cy="745734"/>
              </a:xfrm>
              <a:custGeom>
                <a:avLst/>
                <a:gdLst/>
                <a:ahLst/>
                <a:cxnLst/>
                <a:rect l="l" t="t" r="r" b="b"/>
                <a:pathLst>
                  <a:path w="745733" h="745734" extrusionOk="0">
                    <a:moveTo>
                      <a:pt x="741062" y="431378"/>
                    </a:moveTo>
                    <a:cubicBezTo>
                      <a:pt x="744177" y="412022"/>
                      <a:pt x="745734" y="392000"/>
                      <a:pt x="745734" y="371755"/>
                    </a:cubicBezTo>
                    <a:cubicBezTo>
                      <a:pt x="745067" y="165967"/>
                      <a:pt x="577099" y="-665"/>
                      <a:pt x="371534" y="2"/>
                    </a:cubicBezTo>
                    <a:cubicBezTo>
                      <a:pt x="165969" y="669"/>
                      <a:pt x="-886" y="168637"/>
                      <a:pt x="4" y="374202"/>
                    </a:cubicBezTo>
                    <a:cubicBezTo>
                      <a:pt x="671" y="579767"/>
                      <a:pt x="168638" y="746400"/>
                      <a:pt x="374204" y="745732"/>
                    </a:cubicBezTo>
                    <a:cubicBezTo>
                      <a:pt x="525930" y="745287"/>
                      <a:pt x="656300" y="653628"/>
                      <a:pt x="713920" y="523259"/>
                    </a:cubicBezTo>
                    <a:lnTo>
                      <a:pt x="510580" y="523926"/>
                    </a:lnTo>
                    <a:cubicBezTo>
                      <a:pt x="474316" y="557075"/>
                      <a:pt x="426485" y="577320"/>
                      <a:pt x="373759" y="577543"/>
                    </a:cubicBezTo>
                    <a:cubicBezTo>
                      <a:pt x="281655" y="577987"/>
                      <a:pt x="203344" y="516807"/>
                      <a:pt x="177315" y="433157"/>
                    </a:cubicBezTo>
                    <a:lnTo>
                      <a:pt x="741284" y="431155"/>
                    </a:lnTo>
                    <a:moveTo>
                      <a:pt x="372201" y="168192"/>
                    </a:moveTo>
                    <a:cubicBezTo>
                      <a:pt x="455184" y="167969"/>
                      <a:pt x="527043" y="217358"/>
                      <a:pt x="559301" y="288550"/>
                    </a:cubicBezTo>
                    <a:lnTo>
                      <a:pt x="185769" y="289885"/>
                    </a:lnTo>
                    <a:cubicBezTo>
                      <a:pt x="217582" y="218471"/>
                      <a:pt x="288996" y="168414"/>
                      <a:pt x="372201" y="168192"/>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nvGrpSpPr>
              <p:cNvPr id="1698" name="Google Shape;1698;p117"/>
              <p:cNvGrpSpPr/>
              <p:nvPr/>
            </p:nvGrpSpPr>
            <p:grpSpPr>
              <a:xfrm>
                <a:off x="22582537" y="12311321"/>
                <a:ext cx="780881" cy="745730"/>
                <a:chOff x="22582537" y="12311321"/>
                <a:chExt cx="780881" cy="745730"/>
              </a:xfrm>
            </p:grpSpPr>
            <p:grpSp>
              <p:nvGrpSpPr>
                <p:cNvPr id="1699" name="Google Shape;1699;p117"/>
                <p:cNvGrpSpPr/>
                <p:nvPr/>
              </p:nvGrpSpPr>
              <p:grpSpPr>
                <a:xfrm>
                  <a:off x="22582537" y="12311321"/>
                  <a:ext cx="780881" cy="745730"/>
                  <a:chOff x="22582537" y="12311321"/>
                  <a:chExt cx="780881" cy="745730"/>
                </a:xfrm>
              </p:grpSpPr>
              <p:sp>
                <p:nvSpPr>
                  <p:cNvPr id="1700" name="Google Shape;1700;p117"/>
                  <p:cNvSpPr/>
                  <p:nvPr/>
                </p:nvSpPr>
                <p:spPr>
                  <a:xfrm>
                    <a:off x="22582537" y="12311321"/>
                    <a:ext cx="780881" cy="745730"/>
                  </a:xfrm>
                  <a:custGeom>
                    <a:avLst/>
                    <a:gdLst/>
                    <a:ahLst/>
                    <a:cxnLst/>
                    <a:rect l="l" t="t" r="r" b="b"/>
                    <a:pathLst>
                      <a:path w="780881" h="745730" extrusionOk="0">
                        <a:moveTo>
                          <a:pt x="780881" y="0"/>
                        </a:moveTo>
                        <a:lnTo>
                          <a:pt x="553291" y="0"/>
                        </a:lnTo>
                        <a:lnTo>
                          <a:pt x="390441" y="238936"/>
                        </a:lnTo>
                        <a:lnTo>
                          <a:pt x="227813" y="0"/>
                        </a:lnTo>
                        <a:lnTo>
                          <a:pt x="0" y="0"/>
                        </a:lnTo>
                        <a:lnTo>
                          <a:pt x="254065" y="372865"/>
                        </a:lnTo>
                        <a:lnTo>
                          <a:pt x="0" y="745730"/>
                        </a:lnTo>
                        <a:lnTo>
                          <a:pt x="227813" y="745730"/>
                        </a:lnTo>
                        <a:lnTo>
                          <a:pt x="390441" y="506794"/>
                        </a:lnTo>
                        <a:lnTo>
                          <a:pt x="553291" y="745730"/>
                        </a:lnTo>
                        <a:lnTo>
                          <a:pt x="780881" y="745730"/>
                        </a:lnTo>
                        <a:lnTo>
                          <a:pt x="526817" y="372865"/>
                        </a:lnTo>
                        <a:lnTo>
                          <a:pt x="780881" y="0"/>
                        </a:lnTo>
                        <a:close/>
                        <a:moveTo>
                          <a:pt x="207345" y="707020"/>
                        </a:moveTo>
                        <a:lnTo>
                          <a:pt x="73639" y="707020"/>
                        </a:lnTo>
                        <a:lnTo>
                          <a:pt x="301229" y="373088"/>
                        </a:lnTo>
                        <a:lnTo>
                          <a:pt x="73639" y="39155"/>
                        </a:lnTo>
                        <a:lnTo>
                          <a:pt x="207345" y="39155"/>
                        </a:lnTo>
                        <a:lnTo>
                          <a:pt x="434935" y="373088"/>
                        </a:lnTo>
                        <a:lnTo>
                          <a:pt x="207345" y="70702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701" name="Google Shape;1701;p117"/>
                  <p:cNvSpPr/>
                  <p:nvPr/>
                </p:nvSpPr>
                <p:spPr>
                  <a:xfrm>
                    <a:off x="22729592" y="12388964"/>
                    <a:ext cx="240716" cy="590443"/>
                  </a:xfrm>
                  <a:custGeom>
                    <a:avLst/>
                    <a:gdLst/>
                    <a:ahLst/>
                    <a:cxnLst/>
                    <a:rect l="l" t="t" r="r" b="b"/>
                    <a:pathLst>
                      <a:path w="240716" h="590443" extrusionOk="0">
                        <a:moveTo>
                          <a:pt x="39600" y="0"/>
                        </a:moveTo>
                        <a:lnTo>
                          <a:pt x="0" y="0"/>
                        </a:lnTo>
                        <a:lnTo>
                          <a:pt x="201116" y="295222"/>
                        </a:lnTo>
                        <a:lnTo>
                          <a:pt x="0" y="590444"/>
                        </a:lnTo>
                        <a:lnTo>
                          <a:pt x="39600" y="590444"/>
                        </a:lnTo>
                        <a:lnTo>
                          <a:pt x="240716" y="295222"/>
                        </a:lnTo>
                        <a:lnTo>
                          <a:pt x="39600"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1702" name="Google Shape;1702;p117"/>
                <p:cNvSpPr/>
                <p:nvPr/>
              </p:nvSpPr>
              <p:spPr>
                <a:xfrm>
                  <a:off x="22972978" y="12684186"/>
                  <a:ext cx="91436" cy="268080"/>
                </a:xfrm>
                <a:custGeom>
                  <a:avLst/>
                  <a:gdLst/>
                  <a:ahLst/>
                  <a:cxnLst/>
                  <a:rect l="l" t="t" r="r" b="b"/>
                  <a:pathLst>
                    <a:path w="91436" h="268080" extrusionOk="0">
                      <a:moveTo>
                        <a:pt x="91437" y="0"/>
                      </a:moveTo>
                      <a:lnTo>
                        <a:pt x="91437" y="268080"/>
                      </a:lnTo>
                      <a:lnTo>
                        <a:pt x="0" y="134151"/>
                      </a:lnTo>
                      <a:lnTo>
                        <a:pt x="91437" y="0"/>
                      </a:lnTo>
                      <a:close/>
                    </a:path>
                  </a:pathLst>
                </a:custGeom>
                <a:solidFill>
                  <a:srgbClr val="A7A4A4"/>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grpSp>
        <p:sp>
          <p:nvSpPr>
            <p:cNvPr id="1703" name="Google Shape;1703;p117"/>
            <p:cNvSpPr/>
            <p:nvPr/>
          </p:nvSpPr>
          <p:spPr>
            <a:xfrm>
              <a:off x="23371427" y="12311321"/>
              <a:ext cx="87431" cy="87209"/>
            </a:xfrm>
            <a:custGeom>
              <a:avLst/>
              <a:gdLst/>
              <a:ahLst/>
              <a:cxnLst/>
              <a:rect l="l" t="t" r="r" b="b"/>
              <a:pathLst>
                <a:path w="87431" h="87209" extrusionOk="0">
                  <a:moveTo>
                    <a:pt x="0" y="43605"/>
                  </a:moveTo>
                  <a:cubicBezTo>
                    <a:pt x="0" y="19578"/>
                    <a:pt x="19578" y="0"/>
                    <a:pt x="43827" y="0"/>
                  </a:cubicBezTo>
                  <a:cubicBezTo>
                    <a:pt x="68077" y="0"/>
                    <a:pt x="87432" y="19578"/>
                    <a:pt x="87432" y="43605"/>
                  </a:cubicBezTo>
                  <a:cubicBezTo>
                    <a:pt x="87432" y="67632"/>
                    <a:pt x="67854" y="87210"/>
                    <a:pt x="43827" y="87210"/>
                  </a:cubicBezTo>
                  <a:cubicBezTo>
                    <a:pt x="19800" y="87210"/>
                    <a:pt x="222" y="67632"/>
                    <a:pt x="222" y="43605"/>
                  </a:cubicBezTo>
                  <a:close/>
                  <a:moveTo>
                    <a:pt x="76086" y="43605"/>
                  </a:moveTo>
                  <a:cubicBezTo>
                    <a:pt x="76086" y="25807"/>
                    <a:pt x="61625" y="11346"/>
                    <a:pt x="43827" y="11346"/>
                  </a:cubicBezTo>
                  <a:cubicBezTo>
                    <a:pt x="26029" y="11346"/>
                    <a:pt x="11569" y="25807"/>
                    <a:pt x="11569" y="43605"/>
                  </a:cubicBezTo>
                  <a:cubicBezTo>
                    <a:pt x="11569" y="61403"/>
                    <a:pt x="26029" y="75863"/>
                    <a:pt x="43827" y="75863"/>
                  </a:cubicBezTo>
                  <a:cubicBezTo>
                    <a:pt x="61625" y="75863"/>
                    <a:pt x="76086" y="61403"/>
                    <a:pt x="76086" y="43605"/>
                  </a:cubicBezTo>
                  <a:close/>
                  <a:moveTo>
                    <a:pt x="28032" y="23137"/>
                  </a:moveTo>
                  <a:lnTo>
                    <a:pt x="47832" y="23137"/>
                  </a:lnTo>
                  <a:cubicBezTo>
                    <a:pt x="55396" y="23137"/>
                    <a:pt x="61848" y="28032"/>
                    <a:pt x="61848" y="36486"/>
                  </a:cubicBezTo>
                  <a:cubicBezTo>
                    <a:pt x="61848" y="41825"/>
                    <a:pt x="59178" y="45829"/>
                    <a:pt x="55396" y="48054"/>
                  </a:cubicBezTo>
                  <a:lnTo>
                    <a:pt x="62960" y="63627"/>
                  </a:lnTo>
                  <a:lnTo>
                    <a:pt x="51614" y="63627"/>
                  </a:lnTo>
                  <a:lnTo>
                    <a:pt x="45384" y="50056"/>
                  </a:lnTo>
                  <a:lnTo>
                    <a:pt x="38710" y="50056"/>
                  </a:lnTo>
                  <a:lnTo>
                    <a:pt x="38710" y="63627"/>
                  </a:lnTo>
                  <a:lnTo>
                    <a:pt x="28254" y="63627"/>
                  </a:lnTo>
                  <a:lnTo>
                    <a:pt x="28254" y="23360"/>
                  </a:lnTo>
                  <a:lnTo>
                    <a:pt x="28254" y="23360"/>
                  </a:lnTo>
                  <a:close/>
                  <a:moveTo>
                    <a:pt x="45162" y="42270"/>
                  </a:moveTo>
                  <a:cubicBezTo>
                    <a:pt x="48277" y="42270"/>
                    <a:pt x="50724" y="40268"/>
                    <a:pt x="50724" y="36486"/>
                  </a:cubicBezTo>
                  <a:cubicBezTo>
                    <a:pt x="50724" y="32704"/>
                    <a:pt x="48054" y="30924"/>
                    <a:pt x="45162" y="30924"/>
                  </a:cubicBezTo>
                  <a:lnTo>
                    <a:pt x="38488" y="30924"/>
                  </a:lnTo>
                  <a:lnTo>
                    <a:pt x="38488" y="42270"/>
                  </a:lnTo>
                  <a:lnTo>
                    <a:pt x="45162" y="4227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Tree>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matchingName="3_Title Slide">
  <p:cSld name="3_Title Slide">
    <p:bg>
      <p:bgPr>
        <a:blipFill>
          <a:blip r:embed="rId2">
            <a:alphaModFix/>
          </a:blip>
          <a:stretch>
            <a:fillRect/>
          </a:stretch>
        </a:blipFill>
        <a:effectLst/>
      </p:bgPr>
    </p:bg>
    <p:spTree>
      <p:nvGrpSpPr>
        <p:cNvPr id="1" name="Shape 1704"/>
        <p:cNvGrpSpPr/>
        <p:nvPr/>
      </p:nvGrpSpPr>
      <p:grpSpPr>
        <a:xfrm>
          <a:off x="0" y="0"/>
          <a:ext cx="0" cy="0"/>
          <a:chOff x="0" y="0"/>
          <a:chExt cx="0" cy="0"/>
        </a:xfrm>
      </p:grpSpPr>
      <p:sp>
        <p:nvSpPr>
          <p:cNvPr id="1705" name="Google Shape;1705;p118"/>
          <p:cNvSpPr/>
          <p:nvPr/>
        </p:nvSpPr>
        <p:spPr>
          <a:xfrm>
            <a:off x="1573868" y="661956"/>
            <a:ext cx="33229" cy="33229"/>
          </a:xfrm>
          <a:custGeom>
            <a:avLst/>
            <a:gdLst/>
            <a:ahLst/>
            <a:cxnLst/>
            <a:rect l="l" t="t" r="r" b="b"/>
            <a:pathLst>
              <a:path w="88610" h="88610" extrusionOk="0">
                <a:moveTo>
                  <a:pt x="0" y="44305"/>
                </a:moveTo>
                <a:cubicBezTo>
                  <a:pt x="0" y="19790"/>
                  <a:pt x="19918" y="0"/>
                  <a:pt x="44305" y="0"/>
                </a:cubicBezTo>
                <a:cubicBezTo>
                  <a:pt x="68692" y="0"/>
                  <a:pt x="88610" y="19790"/>
                  <a:pt x="88610" y="44305"/>
                </a:cubicBezTo>
                <a:cubicBezTo>
                  <a:pt x="88610" y="68820"/>
                  <a:pt x="68820" y="88610"/>
                  <a:pt x="44305" y="88610"/>
                </a:cubicBezTo>
                <a:cubicBezTo>
                  <a:pt x="19790" y="88610"/>
                  <a:pt x="0" y="68820"/>
                  <a:pt x="0" y="44305"/>
                </a:cubicBezTo>
                <a:close/>
                <a:moveTo>
                  <a:pt x="76991" y="44305"/>
                </a:moveTo>
                <a:cubicBezTo>
                  <a:pt x="76991" y="26302"/>
                  <a:pt x="62436" y="11747"/>
                  <a:pt x="44433" y="11747"/>
                </a:cubicBezTo>
                <a:cubicBezTo>
                  <a:pt x="26430" y="11747"/>
                  <a:pt x="11874" y="26302"/>
                  <a:pt x="11874" y="44305"/>
                </a:cubicBezTo>
                <a:cubicBezTo>
                  <a:pt x="11874" y="62308"/>
                  <a:pt x="26430" y="76864"/>
                  <a:pt x="44433" y="76864"/>
                </a:cubicBezTo>
                <a:cubicBezTo>
                  <a:pt x="62436" y="76864"/>
                  <a:pt x="76991" y="62308"/>
                  <a:pt x="76991" y="44305"/>
                </a:cubicBezTo>
                <a:close/>
                <a:moveTo>
                  <a:pt x="28345" y="23366"/>
                </a:moveTo>
                <a:lnTo>
                  <a:pt x="48391" y="23366"/>
                </a:lnTo>
                <a:cubicBezTo>
                  <a:pt x="56179" y="23366"/>
                  <a:pt x="62563" y="28345"/>
                  <a:pt x="62563" y="36900"/>
                </a:cubicBezTo>
                <a:cubicBezTo>
                  <a:pt x="62563" y="42390"/>
                  <a:pt x="59882" y="46348"/>
                  <a:pt x="56052" y="48519"/>
                </a:cubicBezTo>
                <a:lnTo>
                  <a:pt x="63840" y="64223"/>
                </a:lnTo>
                <a:lnTo>
                  <a:pt x="52221" y="64223"/>
                </a:lnTo>
                <a:lnTo>
                  <a:pt x="45965" y="50434"/>
                </a:lnTo>
                <a:lnTo>
                  <a:pt x="39070" y="50434"/>
                </a:lnTo>
                <a:lnTo>
                  <a:pt x="39070" y="64223"/>
                </a:lnTo>
                <a:lnTo>
                  <a:pt x="28473" y="64223"/>
                </a:lnTo>
                <a:lnTo>
                  <a:pt x="28473" y="23366"/>
                </a:lnTo>
                <a:lnTo>
                  <a:pt x="28473" y="23366"/>
                </a:lnTo>
                <a:close/>
                <a:moveTo>
                  <a:pt x="45582" y="42773"/>
                </a:moveTo>
                <a:cubicBezTo>
                  <a:pt x="48646" y="42773"/>
                  <a:pt x="51200" y="40730"/>
                  <a:pt x="51200" y="36900"/>
                </a:cubicBezTo>
                <a:cubicBezTo>
                  <a:pt x="51200" y="33069"/>
                  <a:pt x="48519" y="31282"/>
                  <a:pt x="45582" y="31282"/>
                </a:cubicBezTo>
                <a:lnTo>
                  <a:pt x="38815" y="31282"/>
                </a:lnTo>
                <a:lnTo>
                  <a:pt x="38815" y="42901"/>
                </a:lnTo>
                <a:lnTo>
                  <a:pt x="45582" y="42901"/>
                </a:lnTo>
                <a:close/>
              </a:path>
            </a:pathLst>
          </a:custGeom>
          <a:solidFill>
            <a:srgbClr val="C8102E"/>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nvGrpSpPr>
          <p:cNvPr id="1706" name="Google Shape;1706;p118"/>
          <p:cNvGrpSpPr/>
          <p:nvPr/>
        </p:nvGrpSpPr>
        <p:grpSpPr>
          <a:xfrm>
            <a:off x="645294" y="661955"/>
            <a:ext cx="1204506" cy="283739"/>
            <a:chOff x="1720785" y="1765213"/>
            <a:chExt cx="3212015" cy="756636"/>
          </a:xfrm>
        </p:grpSpPr>
        <p:grpSp>
          <p:nvGrpSpPr>
            <p:cNvPr id="1707" name="Google Shape;1707;p118"/>
            <p:cNvGrpSpPr/>
            <p:nvPr/>
          </p:nvGrpSpPr>
          <p:grpSpPr>
            <a:xfrm>
              <a:off x="1720785" y="1765213"/>
              <a:ext cx="2468571" cy="756636"/>
              <a:chOff x="1720785" y="1765213"/>
              <a:chExt cx="2468571" cy="756636"/>
            </a:xfrm>
          </p:grpSpPr>
          <p:sp>
            <p:nvSpPr>
              <p:cNvPr id="1708" name="Google Shape;1708;p118"/>
              <p:cNvSpPr/>
              <p:nvPr/>
            </p:nvSpPr>
            <p:spPr>
              <a:xfrm>
                <a:off x="1720785" y="1765216"/>
                <a:ext cx="913552" cy="756633"/>
              </a:xfrm>
              <a:custGeom>
                <a:avLst/>
                <a:gdLst/>
                <a:ahLst/>
                <a:cxnLst/>
                <a:rect l="l" t="t" r="r" b="b"/>
                <a:pathLst>
                  <a:path w="913552" h="756633" extrusionOk="0">
                    <a:moveTo>
                      <a:pt x="383" y="478163"/>
                    </a:moveTo>
                    <a:lnTo>
                      <a:pt x="383" y="0"/>
                    </a:lnTo>
                    <a:lnTo>
                      <a:pt x="178625" y="0"/>
                    </a:lnTo>
                    <a:lnTo>
                      <a:pt x="178625" y="478163"/>
                    </a:lnTo>
                    <a:cubicBezTo>
                      <a:pt x="178625" y="561794"/>
                      <a:pt x="219355" y="591543"/>
                      <a:pt x="273236" y="591543"/>
                    </a:cubicBezTo>
                    <a:cubicBezTo>
                      <a:pt x="327117" y="591543"/>
                      <a:pt x="367847" y="561921"/>
                      <a:pt x="367847" y="478163"/>
                    </a:cubicBezTo>
                    <a:lnTo>
                      <a:pt x="367847" y="0"/>
                    </a:lnTo>
                    <a:lnTo>
                      <a:pt x="546089" y="0"/>
                    </a:lnTo>
                    <a:lnTo>
                      <a:pt x="546089" y="478163"/>
                    </a:lnTo>
                    <a:cubicBezTo>
                      <a:pt x="546089" y="561794"/>
                      <a:pt x="587968" y="591543"/>
                      <a:pt x="640700" y="591543"/>
                    </a:cubicBezTo>
                    <a:cubicBezTo>
                      <a:pt x="693432" y="591543"/>
                      <a:pt x="735311" y="561921"/>
                      <a:pt x="735311" y="478163"/>
                    </a:cubicBezTo>
                    <a:lnTo>
                      <a:pt x="735311" y="0"/>
                    </a:lnTo>
                    <a:lnTo>
                      <a:pt x="913553" y="0"/>
                    </a:lnTo>
                    <a:lnTo>
                      <a:pt x="913553" y="478163"/>
                    </a:lnTo>
                    <a:cubicBezTo>
                      <a:pt x="913553" y="670705"/>
                      <a:pt x="801322" y="756634"/>
                      <a:pt x="656021" y="756634"/>
                    </a:cubicBezTo>
                    <a:cubicBezTo>
                      <a:pt x="569071" y="756634"/>
                      <a:pt x="499741" y="722543"/>
                      <a:pt x="456840" y="657554"/>
                    </a:cubicBezTo>
                    <a:cubicBezTo>
                      <a:pt x="413940" y="722415"/>
                      <a:pt x="344609" y="756634"/>
                      <a:pt x="257659" y="756634"/>
                    </a:cubicBezTo>
                    <a:cubicBezTo>
                      <a:pt x="112359" y="756634"/>
                      <a:pt x="0" y="670705"/>
                      <a:pt x="0" y="478163"/>
                    </a:cubicBezTo>
                  </a:path>
                </a:pathLst>
              </a:custGeom>
              <a:solidFill>
                <a:srgbClr val="C8102E"/>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709" name="Google Shape;1709;p118"/>
              <p:cNvSpPr/>
              <p:nvPr/>
            </p:nvSpPr>
            <p:spPr>
              <a:xfrm>
                <a:off x="2708901" y="1765213"/>
                <a:ext cx="756508" cy="756510"/>
              </a:xfrm>
              <a:custGeom>
                <a:avLst/>
                <a:gdLst/>
                <a:ahLst/>
                <a:cxnLst/>
                <a:rect l="l" t="t" r="r" b="b"/>
                <a:pathLst>
                  <a:path w="756508" h="756510" extrusionOk="0">
                    <a:moveTo>
                      <a:pt x="751784" y="437435"/>
                    </a:moveTo>
                    <a:cubicBezTo>
                      <a:pt x="754849" y="417773"/>
                      <a:pt x="756509" y="397471"/>
                      <a:pt x="756509" y="376915"/>
                    </a:cubicBezTo>
                    <a:cubicBezTo>
                      <a:pt x="755742" y="168285"/>
                      <a:pt x="585417" y="-763"/>
                      <a:pt x="376915" y="3"/>
                    </a:cubicBezTo>
                    <a:cubicBezTo>
                      <a:pt x="168413" y="769"/>
                      <a:pt x="-763" y="171094"/>
                      <a:pt x="3" y="379596"/>
                    </a:cubicBezTo>
                    <a:cubicBezTo>
                      <a:pt x="769" y="588098"/>
                      <a:pt x="171094" y="757147"/>
                      <a:pt x="379596" y="756509"/>
                    </a:cubicBezTo>
                    <a:cubicBezTo>
                      <a:pt x="533451" y="755998"/>
                      <a:pt x="665600" y="663174"/>
                      <a:pt x="724205" y="530770"/>
                    </a:cubicBezTo>
                    <a:lnTo>
                      <a:pt x="517874" y="531536"/>
                    </a:lnTo>
                    <a:cubicBezTo>
                      <a:pt x="481102" y="565116"/>
                      <a:pt x="432456" y="585800"/>
                      <a:pt x="378958" y="585928"/>
                    </a:cubicBezTo>
                    <a:cubicBezTo>
                      <a:pt x="285496" y="586311"/>
                      <a:pt x="205951" y="524386"/>
                      <a:pt x="179777" y="439351"/>
                    </a:cubicBezTo>
                    <a:lnTo>
                      <a:pt x="751784" y="437435"/>
                    </a:lnTo>
                    <a:moveTo>
                      <a:pt x="377426" y="170584"/>
                    </a:moveTo>
                    <a:cubicBezTo>
                      <a:pt x="461695" y="170328"/>
                      <a:pt x="534472" y="220507"/>
                      <a:pt x="567286" y="292646"/>
                    </a:cubicBezTo>
                    <a:lnTo>
                      <a:pt x="188331" y="294050"/>
                    </a:lnTo>
                    <a:cubicBezTo>
                      <a:pt x="220634" y="221656"/>
                      <a:pt x="293029" y="170967"/>
                      <a:pt x="377298" y="170584"/>
                    </a:cubicBezTo>
                    <a:close/>
                  </a:path>
                </a:pathLst>
              </a:custGeom>
              <a:solidFill>
                <a:srgbClr val="C8102E"/>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nvGrpSpPr>
              <p:cNvPr id="1710" name="Google Shape;1710;p118"/>
              <p:cNvGrpSpPr/>
              <p:nvPr/>
            </p:nvGrpSpPr>
            <p:grpSpPr>
              <a:xfrm>
                <a:off x="3397356" y="1765216"/>
                <a:ext cx="792000" cy="756633"/>
                <a:chOff x="3397356" y="1765216"/>
                <a:chExt cx="792000" cy="756633"/>
              </a:xfrm>
            </p:grpSpPr>
            <p:grpSp>
              <p:nvGrpSpPr>
                <p:cNvPr id="1711" name="Google Shape;1711;p118"/>
                <p:cNvGrpSpPr/>
                <p:nvPr/>
              </p:nvGrpSpPr>
              <p:grpSpPr>
                <a:xfrm>
                  <a:off x="3397356" y="1765216"/>
                  <a:ext cx="792000" cy="756633"/>
                  <a:chOff x="3397356" y="1765216"/>
                  <a:chExt cx="792000" cy="756633"/>
                </a:xfrm>
              </p:grpSpPr>
              <p:sp>
                <p:nvSpPr>
                  <p:cNvPr id="1712" name="Google Shape;1712;p118"/>
                  <p:cNvSpPr/>
                  <p:nvPr/>
                </p:nvSpPr>
                <p:spPr>
                  <a:xfrm>
                    <a:off x="3397356" y="1765216"/>
                    <a:ext cx="792000" cy="756633"/>
                  </a:xfrm>
                  <a:custGeom>
                    <a:avLst/>
                    <a:gdLst/>
                    <a:ahLst/>
                    <a:cxnLst/>
                    <a:rect l="l" t="t" r="r" b="b"/>
                    <a:pathLst>
                      <a:path w="792000" h="756633" extrusionOk="0">
                        <a:moveTo>
                          <a:pt x="792001" y="0"/>
                        </a:moveTo>
                        <a:lnTo>
                          <a:pt x="561027" y="0"/>
                        </a:lnTo>
                        <a:lnTo>
                          <a:pt x="395937" y="242337"/>
                        </a:lnTo>
                        <a:lnTo>
                          <a:pt x="230974" y="0"/>
                        </a:lnTo>
                        <a:lnTo>
                          <a:pt x="0" y="0"/>
                        </a:lnTo>
                        <a:lnTo>
                          <a:pt x="257659" y="378317"/>
                        </a:lnTo>
                        <a:lnTo>
                          <a:pt x="0" y="756634"/>
                        </a:lnTo>
                        <a:lnTo>
                          <a:pt x="230974" y="756634"/>
                        </a:lnTo>
                        <a:lnTo>
                          <a:pt x="395937" y="514296"/>
                        </a:lnTo>
                        <a:lnTo>
                          <a:pt x="561027" y="756634"/>
                        </a:lnTo>
                        <a:lnTo>
                          <a:pt x="792001" y="756634"/>
                        </a:lnTo>
                        <a:lnTo>
                          <a:pt x="534214" y="378317"/>
                        </a:lnTo>
                        <a:lnTo>
                          <a:pt x="792001" y="0"/>
                        </a:lnTo>
                        <a:close/>
                        <a:moveTo>
                          <a:pt x="210162" y="717180"/>
                        </a:moveTo>
                        <a:lnTo>
                          <a:pt x="74565" y="717180"/>
                        </a:lnTo>
                        <a:lnTo>
                          <a:pt x="305411" y="378317"/>
                        </a:lnTo>
                        <a:lnTo>
                          <a:pt x="74565" y="39453"/>
                        </a:lnTo>
                        <a:lnTo>
                          <a:pt x="210162" y="39453"/>
                        </a:lnTo>
                        <a:lnTo>
                          <a:pt x="441008" y="378317"/>
                        </a:lnTo>
                        <a:lnTo>
                          <a:pt x="210162" y="717180"/>
                        </a:lnTo>
                        <a:close/>
                      </a:path>
                    </a:pathLst>
                  </a:custGeom>
                  <a:solidFill>
                    <a:srgbClr val="C8102E"/>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713" name="Google Shape;1713;p118"/>
                  <p:cNvSpPr/>
                  <p:nvPr/>
                </p:nvSpPr>
                <p:spPr>
                  <a:xfrm>
                    <a:off x="3546359" y="1843994"/>
                    <a:ext cx="244252" cy="598948"/>
                  </a:xfrm>
                  <a:custGeom>
                    <a:avLst/>
                    <a:gdLst/>
                    <a:ahLst/>
                    <a:cxnLst/>
                    <a:rect l="l" t="t" r="r" b="b"/>
                    <a:pathLst>
                      <a:path w="244252" h="598948" extrusionOk="0">
                        <a:moveTo>
                          <a:pt x="40219" y="0"/>
                        </a:moveTo>
                        <a:lnTo>
                          <a:pt x="0" y="0"/>
                        </a:lnTo>
                        <a:lnTo>
                          <a:pt x="204033" y="299538"/>
                        </a:lnTo>
                        <a:lnTo>
                          <a:pt x="0" y="598949"/>
                        </a:lnTo>
                        <a:lnTo>
                          <a:pt x="40219" y="598949"/>
                        </a:lnTo>
                        <a:lnTo>
                          <a:pt x="244253" y="299538"/>
                        </a:lnTo>
                        <a:lnTo>
                          <a:pt x="40219" y="0"/>
                        </a:lnTo>
                        <a:close/>
                      </a:path>
                    </a:pathLst>
                  </a:custGeom>
                  <a:solidFill>
                    <a:srgbClr val="C8102E"/>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1714" name="Google Shape;1714;p118"/>
                <p:cNvSpPr/>
                <p:nvPr/>
              </p:nvSpPr>
              <p:spPr>
                <a:xfrm>
                  <a:off x="3793292" y="2143532"/>
                  <a:ext cx="92696" cy="271831"/>
                </a:xfrm>
                <a:custGeom>
                  <a:avLst/>
                  <a:gdLst/>
                  <a:ahLst/>
                  <a:cxnLst/>
                  <a:rect l="l" t="t" r="r" b="b"/>
                  <a:pathLst>
                    <a:path w="92696" h="271831" extrusionOk="0">
                      <a:moveTo>
                        <a:pt x="92696" y="0"/>
                      </a:moveTo>
                      <a:lnTo>
                        <a:pt x="92696" y="271831"/>
                      </a:lnTo>
                      <a:lnTo>
                        <a:pt x="0" y="135980"/>
                      </a:lnTo>
                      <a:lnTo>
                        <a:pt x="92696" y="0"/>
                      </a:lnTo>
                      <a:close/>
                    </a:path>
                  </a:pathLst>
                </a:custGeom>
                <a:solidFill>
                  <a:srgbClr val="A01D28"/>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grpSp>
        <p:sp>
          <p:nvSpPr>
            <p:cNvPr id="1715" name="Google Shape;1715;p118"/>
            <p:cNvSpPr/>
            <p:nvPr/>
          </p:nvSpPr>
          <p:spPr>
            <a:xfrm>
              <a:off x="4699018" y="1932094"/>
              <a:ext cx="33300" cy="434400"/>
            </a:xfrm>
            <a:prstGeom prst="rect">
              <a:avLst/>
            </a:pr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716" name="Google Shape;1716;p118"/>
            <p:cNvSpPr/>
            <p:nvPr/>
          </p:nvSpPr>
          <p:spPr>
            <a:xfrm rot="5400000">
              <a:off x="4698950" y="1932130"/>
              <a:ext cx="33300" cy="434400"/>
            </a:xfrm>
            <a:prstGeom prst="rect">
              <a:avLst/>
            </a:pr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1717" name="Google Shape;1717;p118"/>
          <p:cNvSpPr>
            <a:spLocks noGrp="1"/>
          </p:cNvSpPr>
          <p:nvPr>
            <p:ph type="pic" idx="2"/>
          </p:nvPr>
        </p:nvSpPr>
        <p:spPr>
          <a:xfrm>
            <a:off x="4899403" y="439313"/>
            <a:ext cx="3857100" cy="4264800"/>
          </a:xfrm>
          <a:prstGeom prst="roundRect">
            <a:avLst>
              <a:gd name="adj" fmla="val 3145"/>
            </a:avLst>
          </a:prstGeom>
          <a:noFill/>
          <a:ln>
            <a:noFill/>
          </a:ln>
        </p:spPr>
      </p:sp>
      <p:sp>
        <p:nvSpPr>
          <p:cNvPr id="1718" name="Google Shape;1718;p118"/>
          <p:cNvSpPr>
            <a:spLocks noGrp="1"/>
          </p:cNvSpPr>
          <p:nvPr>
            <p:ph type="pic" idx="3"/>
          </p:nvPr>
        </p:nvSpPr>
        <p:spPr>
          <a:xfrm>
            <a:off x="1991065" y="636560"/>
            <a:ext cx="1566000" cy="339600"/>
          </a:xfrm>
          <a:prstGeom prst="rect">
            <a:avLst/>
          </a:prstGeom>
          <a:solidFill>
            <a:schemeClr val="lt1"/>
          </a:solidFill>
          <a:ln>
            <a:noFill/>
          </a:ln>
        </p:spPr>
      </p:sp>
      <p:sp>
        <p:nvSpPr>
          <p:cNvPr id="1719" name="Google Shape;1719;p118"/>
          <p:cNvSpPr txBox="1">
            <a:spLocks noGrp="1"/>
          </p:cNvSpPr>
          <p:nvPr>
            <p:ph type="title"/>
          </p:nvPr>
        </p:nvSpPr>
        <p:spPr>
          <a:xfrm>
            <a:off x="645210" y="1768508"/>
            <a:ext cx="3927000" cy="1537200"/>
          </a:xfrm>
          <a:prstGeom prst="rect">
            <a:avLst/>
          </a:prstGeom>
          <a:noFill/>
          <a:ln>
            <a:noFill/>
          </a:ln>
        </p:spPr>
        <p:txBody>
          <a:bodyPr spcFirstLastPara="1" wrap="square" lIns="0" tIns="0" rIns="0" bIns="0" anchor="t" anchorCtr="0">
            <a:noAutofit/>
          </a:bodyPr>
          <a:lstStyle>
            <a:lvl1pPr lvl="0" algn="l">
              <a:lnSpc>
                <a:spcPct val="89000"/>
              </a:lnSpc>
              <a:spcBef>
                <a:spcPts val="0"/>
              </a:spcBef>
              <a:spcAft>
                <a:spcPts val="0"/>
              </a:spcAft>
              <a:buClr>
                <a:schemeClr val="lt1"/>
              </a:buClr>
              <a:buSzPts val="3900"/>
              <a:buFont typeface="Poppins"/>
              <a:buNone/>
              <a:defRPr sz="3900" b="1">
                <a:solidFill>
                  <a:schemeClr val="lt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720" name="Google Shape;1720;p118"/>
          <p:cNvSpPr txBox="1">
            <a:spLocks noGrp="1"/>
          </p:cNvSpPr>
          <p:nvPr>
            <p:ph type="subTitle" idx="1"/>
          </p:nvPr>
        </p:nvSpPr>
        <p:spPr>
          <a:xfrm>
            <a:off x="645210" y="3607664"/>
            <a:ext cx="3927000" cy="264600"/>
          </a:xfrm>
          <a:prstGeom prst="rect">
            <a:avLst/>
          </a:prstGeom>
          <a:noFill/>
          <a:ln>
            <a:noFill/>
          </a:ln>
        </p:spPr>
        <p:txBody>
          <a:bodyPr spcFirstLastPara="1" wrap="square" lIns="0" tIns="0" rIns="0" bIns="0" anchor="t" anchorCtr="0">
            <a:noAutofit/>
          </a:bodyPr>
          <a:lstStyle>
            <a:lvl1pPr lvl="0" algn="l">
              <a:lnSpc>
                <a:spcPct val="95000"/>
              </a:lnSpc>
              <a:spcBef>
                <a:spcPts val="1300"/>
              </a:spcBef>
              <a:spcAft>
                <a:spcPts val="0"/>
              </a:spcAft>
              <a:buClr>
                <a:schemeClr val="lt1"/>
              </a:buClr>
              <a:buSzPts val="1300"/>
              <a:buNone/>
              <a:defRPr sz="1500" b="1">
                <a:solidFill>
                  <a:schemeClr val="lt1"/>
                </a:solidFill>
                <a:latin typeface="Poppins SemiBold"/>
                <a:ea typeface="Poppins SemiBold"/>
                <a:cs typeface="Poppins SemiBold"/>
                <a:sym typeface="Poppins SemiBold"/>
              </a:defRPr>
            </a:lvl1pPr>
            <a:lvl2pPr lvl="1" algn="ctr">
              <a:lnSpc>
                <a:spcPct val="95000"/>
              </a:lnSpc>
              <a:spcBef>
                <a:spcPts val="1300"/>
              </a:spcBef>
              <a:spcAft>
                <a:spcPts val="0"/>
              </a:spcAft>
              <a:buClr>
                <a:schemeClr val="dk1"/>
              </a:buClr>
              <a:buSzPts val="700"/>
              <a:buNone/>
              <a:defRPr sz="700"/>
            </a:lvl2pPr>
            <a:lvl3pPr lvl="2" algn="ctr">
              <a:lnSpc>
                <a:spcPct val="95000"/>
              </a:lnSpc>
              <a:spcBef>
                <a:spcPts val="1300"/>
              </a:spcBef>
              <a:spcAft>
                <a:spcPts val="0"/>
              </a:spcAft>
              <a:buClr>
                <a:schemeClr val="dk1"/>
              </a:buClr>
              <a:buSzPts val="600"/>
              <a:buNone/>
              <a:defRPr sz="700"/>
            </a:lvl3pPr>
            <a:lvl4pPr lvl="3" algn="ctr">
              <a:lnSpc>
                <a:spcPct val="95000"/>
              </a:lnSpc>
              <a:spcBef>
                <a:spcPts val="1300"/>
              </a:spcBef>
              <a:spcAft>
                <a:spcPts val="0"/>
              </a:spcAft>
              <a:buClr>
                <a:schemeClr val="dk1"/>
              </a:buClr>
              <a:buSzPts val="500"/>
              <a:buNone/>
              <a:defRPr sz="600"/>
            </a:lvl4pPr>
            <a:lvl5pPr lvl="4" algn="ctr">
              <a:lnSpc>
                <a:spcPct val="95000"/>
              </a:lnSpc>
              <a:spcBef>
                <a:spcPts val="1300"/>
              </a:spcBef>
              <a:spcAft>
                <a:spcPts val="0"/>
              </a:spcAft>
              <a:buClr>
                <a:schemeClr val="dk1"/>
              </a:buClr>
              <a:buSzPts val="500"/>
              <a:buNone/>
              <a:defRPr sz="600"/>
            </a:lvl5pPr>
            <a:lvl6pPr lvl="5" algn="ctr">
              <a:lnSpc>
                <a:spcPct val="90000"/>
              </a:lnSpc>
              <a:spcBef>
                <a:spcPts val="400"/>
              </a:spcBef>
              <a:spcAft>
                <a:spcPts val="0"/>
              </a:spcAft>
              <a:buClr>
                <a:schemeClr val="dk1"/>
              </a:buClr>
              <a:buSzPts val="600"/>
              <a:buNone/>
              <a:defRPr sz="600"/>
            </a:lvl6pPr>
            <a:lvl7pPr lvl="6" algn="ctr">
              <a:lnSpc>
                <a:spcPct val="90000"/>
              </a:lnSpc>
              <a:spcBef>
                <a:spcPts val="400"/>
              </a:spcBef>
              <a:spcAft>
                <a:spcPts val="0"/>
              </a:spcAft>
              <a:buClr>
                <a:schemeClr val="dk1"/>
              </a:buClr>
              <a:buSzPts val="600"/>
              <a:buNone/>
              <a:defRPr sz="600"/>
            </a:lvl7pPr>
            <a:lvl8pPr lvl="7" algn="ctr">
              <a:lnSpc>
                <a:spcPct val="90000"/>
              </a:lnSpc>
              <a:spcBef>
                <a:spcPts val="400"/>
              </a:spcBef>
              <a:spcAft>
                <a:spcPts val="0"/>
              </a:spcAft>
              <a:buClr>
                <a:schemeClr val="dk1"/>
              </a:buClr>
              <a:buSzPts val="600"/>
              <a:buNone/>
              <a:defRPr sz="600"/>
            </a:lvl8pPr>
            <a:lvl9pPr lvl="8" algn="ctr">
              <a:lnSpc>
                <a:spcPct val="90000"/>
              </a:lnSpc>
              <a:spcBef>
                <a:spcPts val="400"/>
              </a:spcBef>
              <a:spcAft>
                <a:spcPts val="0"/>
              </a:spcAft>
              <a:buClr>
                <a:schemeClr val="dk1"/>
              </a:buClr>
              <a:buSzPts val="600"/>
              <a:buNone/>
              <a:defRPr sz="600"/>
            </a:lvl9pPr>
          </a:lstStyle>
          <a:p>
            <a:endParaRPr/>
          </a:p>
        </p:txBody>
      </p:sp>
    </p:spTree>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matchingName="4_Title Slide">
  <p:cSld name="4_Title Slide">
    <p:bg>
      <p:bgPr>
        <a:blipFill>
          <a:blip r:embed="rId2">
            <a:alphaModFix/>
          </a:blip>
          <a:stretch>
            <a:fillRect/>
          </a:stretch>
        </a:blipFill>
        <a:effectLst/>
      </p:bgPr>
    </p:bg>
    <p:spTree>
      <p:nvGrpSpPr>
        <p:cNvPr id="1" name="Shape 1721"/>
        <p:cNvGrpSpPr/>
        <p:nvPr/>
      </p:nvGrpSpPr>
      <p:grpSpPr>
        <a:xfrm>
          <a:off x="0" y="0"/>
          <a:ext cx="0" cy="0"/>
          <a:chOff x="0" y="0"/>
          <a:chExt cx="0" cy="0"/>
        </a:xfrm>
      </p:grpSpPr>
      <p:grpSp>
        <p:nvGrpSpPr>
          <p:cNvPr id="1722" name="Google Shape;1722;p119"/>
          <p:cNvGrpSpPr/>
          <p:nvPr/>
        </p:nvGrpSpPr>
        <p:grpSpPr>
          <a:xfrm>
            <a:off x="645294" y="661955"/>
            <a:ext cx="962007" cy="283739"/>
            <a:chOff x="1720785" y="1765213"/>
            <a:chExt cx="2565353" cy="756636"/>
          </a:xfrm>
        </p:grpSpPr>
        <p:grpSp>
          <p:nvGrpSpPr>
            <p:cNvPr id="1723" name="Google Shape;1723;p119"/>
            <p:cNvGrpSpPr/>
            <p:nvPr/>
          </p:nvGrpSpPr>
          <p:grpSpPr>
            <a:xfrm>
              <a:off x="1720785" y="1765213"/>
              <a:ext cx="2468571" cy="756636"/>
              <a:chOff x="1720785" y="1765213"/>
              <a:chExt cx="2468571" cy="756636"/>
            </a:xfrm>
          </p:grpSpPr>
          <p:sp>
            <p:nvSpPr>
              <p:cNvPr id="1724" name="Google Shape;1724;p119"/>
              <p:cNvSpPr/>
              <p:nvPr/>
            </p:nvSpPr>
            <p:spPr>
              <a:xfrm>
                <a:off x="1720785" y="1765216"/>
                <a:ext cx="913552" cy="756633"/>
              </a:xfrm>
              <a:custGeom>
                <a:avLst/>
                <a:gdLst/>
                <a:ahLst/>
                <a:cxnLst/>
                <a:rect l="l" t="t" r="r" b="b"/>
                <a:pathLst>
                  <a:path w="913552" h="756633" extrusionOk="0">
                    <a:moveTo>
                      <a:pt x="383" y="478163"/>
                    </a:moveTo>
                    <a:lnTo>
                      <a:pt x="383" y="0"/>
                    </a:lnTo>
                    <a:lnTo>
                      <a:pt x="178625" y="0"/>
                    </a:lnTo>
                    <a:lnTo>
                      <a:pt x="178625" y="478163"/>
                    </a:lnTo>
                    <a:cubicBezTo>
                      <a:pt x="178625" y="561794"/>
                      <a:pt x="219355" y="591543"/>
                      <a:pt x="273236" y="591543"/>
                    </a:cubicBezTo>
                    <a:cubicBezTo>
                      <a:pt x="327117" y="591543"/>
                      <a:pt x="367847" y="561921"/>
                      <a:pt x="367847" y="478163"/>
                    </a:cubicBezTo>
                    <a:lnTo>
                      <a:pt x="367847" y="0"/>
                    </a:lnTo>
                    <a:lnTo>
                      <a:pt x="546089" y="0"/>
                    </a:lnTo>
                    <a:lnTo>
                      <a:pt x="546089" y="478163"/>
                    </a:lnTo>
                    <a:cubicBezTo>
                      <a:pt x="546089" y="561794"/>
                      <a:pt x="587968" y="591543"/>
                      <a:pt x="640700" y="591543"/>
                    </a:cubicBezTo>
                    <a:cubicBezTo>
                      <a:pt x="693432" y="591543"/>
                      <a:pt x="735311" y="561921"/>
                      <a:pt x="735311" y="478163"/>
                    </a:cubicBezTo>
                    <a:lnTo>
                      <a:pt x="735311" y="0"/>
                    </a:lnTo>
                    <a:lnTo>
                      <a:pt x="913553" y="0"/>
                    </a:lnTo>
                    <a:lnTo>
                      <a:pt x="913553" y="478163"/>
                    </a:lnTo>
                    <a:cubicBezTo>
                      <a:pt x="913553" y="670705"/>
                      <a:pt x="801322" y="756634"/>
                      <a:pt x="656021" y="756634"/>
                    </a:cubicBezTo>
                    <a:cubicBezTo>
                      <a:pt x="569071" y="756634"/>
                      <a:pt x="499741" y="722543"/>
                      <a:pt x="456840" y="657554"/>
                    </a:cubicBezTo>
                    <a:cubicBezTo>
                      <a:pt x="413940" y="722415"/>
                      <a:pt x="344609" y="756634"/>
                      <a:pt x="257659" y="756634"/>
                    </a:cubicBezTo>
                    <a:cubicBezTo>
                      <a:pt x="112359" y="756634"/>
                      <a:pt x="0" y="670705"/>
                      <a:pt x="0" y="478163"/>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725" name="Google Shape;1725;p119"/>
              <p:cNvSpPr/>
              <p:nvPr/>
            </p:nvSpPr>
            <p:spPr>
              <a:xfrm>
                <a:off x="2708901" y="1765213"/>
                <a:ext cx="756508" cy="756510"/>
              </a:xfrm>
              <a:custGeom>
                <a:avLst/>
                <a:gdLst/>
                <a:ahLst/>
                <a:cxnLst/>
                <a:rect l="l" t="t" r="r" b="b"/>
                <a:pathLst>
                  <a:path w="756508" h="756510" extrusionOk="0">
                    <a:moveTo>
                      <a:pt x="751784" y="437435"/>
                    </a:moveTo>
                    <a:cubicBezTo>
                      <a:pt x="754849" y="417773"/>
                      <a:pt x="756509" y="397471"/>
                      <a:pt x="756509" y="376915"/>
                    </a:cubicBezTo>
                    <a:cubicBezTo>
                      <a:pt x="755742" y="168285"/>
                      <a:pt x="585417" y="-763"/>
                      <a:pt x="376915" y="3"/>
                    </a:cubicBezTo>
                    <a:cubicBezTo>
                      <a:pt x="168413" y="769"/>
                      <a:pt x="-763" y="171094"/>
                      <a:pt x="3" y="379596"/>
                    </a:cubicBezTo>
                    <a:cubicBezTo>
                      <a:pt x="769" y="588098"/>
                      <a:pt x="171094" y="757147"/>
                      <a:pt x="379596" y="756509"/>
                    </a:cubicBezTo>
                    <a:cubicBezTo>
                      <a:pt x="533451" y="755998"/>
                      <a:pt x="665600" y="663174"/>
                      <a:pt x="724205" y="530770"/>
                    </a:cubicBezTo>
                    <a:lnTo>
                      <a:pt x="517874" y="531536"/>
                    </a:lnTo>
                    <a:cubicBezTo>
                      <a:pt x="481102" y="565116"/>
                      <a:pt x="432456" y="585800"/>
                      <a:pt x="378958" y="585928"/>
                    </a:cubicBezTo>
                    <a:cubicBezTo>
                      <a:pt x="285496" y="586311"/>
                      <a:pt x="205951" y="524386"/>
                      <a:pt x="179777" y="439351"/>
                    </a:cubicBezTo>
                    <a:lnTo>
                      <a:pt x="751784" y="437435"/>
                    </a:lnTo>
                    <a:moveTo>
                      <a:pt x="377426" y="170584"/>
                    </a:moveTo>
                    <a:cubicBezTo>
                      <a:pt x="461695" y="170328"/>
                      <a:pt x="534472" y="220507"/>
                      <a:pt x="567286" y="292646"/>
                    </a:cubicBezTo>
                    <a:lnTo>
                      <a:pt x="188331" y="294050"/>
                    </a:lnTo>
                    <a:cubicBezTo>
                      <a:pt x="220634" y="221656"/>
                      <a:pt x="293029" y="170967"/>
                      <a:pt x="377298" y="170584"/>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nvGrpSpPr>
              <p:cNvPr id="1726" name="Google Shape;1726;p119"/>
              <p:cNvGrpSpPr/>
              <p:nvPr/>
            </p:nvGrpSpPr>
            <p:grpSpPr>
              <a:xfrm>
                <a:off x="3397356" y="1765216"/>
                <a:ext cx="792000" cy="756633"/>
                <a:chOff x="3397356" y="1765216"/>
                <a:chExt cx="792000" cy="756633"/>
              </a:xfrm>
            </p:grpSpPr>
            <p:grpSp>
              <p:nvGrpSpPr>
                <p:cNvPr id="1727" name="Google Shape;1727;p119"/>
                <p:cNvGrpSpPr/>
                <p:nvPr/>
              </p:nvGrpSpPr>
              <p:grpSpPr>
                <a:xfrm>
                  <a:off x="3397356" y="1765216"/>
                  <a:ext cx="792000" cy="756633"/>
                  <a:chOff x="3397356" y="1765216"/>
                  <a:chExt cx="792000" cy="756633"/>
                </a:xfrm>
              </p:grpSpPr>
              <p:sp>
                <p:nvSpPr>
                  <p:cNvPr id="1728" name="Google Shape;1728;p119"/>
                  <p:cNvSpPr/>
                  <p:nvPr/>
                </p:nvSpPr>
                <p:spPr>
                  <a:xfrm>
                    <a:off x="3397356" y="1765216"/>
                    <a:ext cx="792000" cy="756633"/>
                  </a:xfrm>
                  <a:custGeom>
                    <a:avLst/>
                    <a:gdLst/>
                    <a:ahLst/>
                    <a:cxnLst/>
                    <a:rect l="l" t="t" r="r" b="b"/>
                    <a:pathLst>
                      <a:path w="792000" h="756633" extrusionOk="0">
                        <a:moveTo>
                          <a:pt x="792001" y="0"/>
                        </a:moveTo>
                        <a:lnTo>
                          <a:pt x="561027" y="0"/>
                        </a:lnTo>
                        <a:lnTo>
                          <a:pt x="395937" y="242337"/>
                        </a:lnTo>
                        <a:lnTo>
                          <a:pt x="230974" y="0"/>
                        </a:lnTo>
                        <a:lnTo>
                          <a:pt x="0" y="0"/>
                        </a:lnTo>
                        <a:lnTo>
                          <a:pt x="257659" y="378317"/>
                        </a:lnTo>
                        <a:lnTo>
                          <a:pt x="0" y="756634"/>
                        </a:lnTo>
                        <a:lnTo>
                          <a:pt x="230974" y="756634"/>
                        </a:lnTo>
                        <a:lnTo>
                          <a:pt x="395937" y="514296"/>
                        </a:lnTo>
                        <a:lnTo>
                          <a:pt x="561027" y="756634"/>
                        </a:lnTo>
                        <a:lnTo>
                          <a:pt x="792001" y="756634"/>
                        </a:lnTo>
                        <a:lnTo>
                          <a:pt x="534214" y="378317"/>
                        </a:lnTo>
                        <a:lnTo>
                          <a:pt x="792001" y="0"/>
                        </a:lnTo>
                        <a:close/>
                        <a:moveTo>
                          <a:pt x="210162" y="717180"/>
                        </a:moveTo>
                        <a:lnTo>
                          <a:pt x="74565" y="717180"/>
                        </a:lnTo>
                        <a:lnTo>
                          <a:pt x="305411" y="378317"/>
                        </a:lnTo>
                        <a:lnTo>
                          <a:pt x="74565" y="39453"/>
                        </a:lnTo>
                        <a:lnTo>
                          <a:pt x="210162" y="39453"/>
                        </a:lnTo>
                        <a:lnTo>
                          <a:pt x="441008" y="378317"/>
                        </a:lnTo>
                        <a:lnTo>
                          <a:pt x="210162" y="71718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729" name="Google Shape;1729;p119"/>
                  <p:cNvSpPr/>
                  <p:nvPr/>
                </p:nvSpPr>
                <p:spPr>
                  <a:xfrm>
                    <a:off x="3546359" y="1843994"/>
                    <a:ext cx="244252" cy="598948"/>
                  </a:xfrm>
                  <a:custGeom>
                    <a:avLst/>
                    <a:gdLst/>
                    <a:ahLst/>
                    <a:cxnLst/>
                    <a:rect l="l" t="t" r="r" b="b"/>
                    <a:pathLst>
                      <a:path w="244252" h="598948" extrusionOk="0">
                        <a:moveTo>
                          <a:pt x="40219" y="0"/>
                        </a:moveTo>
                        <a:lnTo>
                          <a:pt x="0" y="0"/>
                        </a:lnTo>
                        <a:lnTo>
                          <a:pt x="204033" y="299538"/>
                        </a:lnTo>
                        <a:lnTo>
                          <a:pt x="0" y="598949"/>
                        </a:lnTo>
                        <a:lnTo>
                          <a:pt x="40219" y="598949"/>
                        </a:lnTo>
                        <a:lnTo>
                          <a:pt x="244253" y="299538"/>
                        </a:lnTo>
                        <a:lnTo>
                          <a:pt x="40219"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1730" name="Google Shape;1730;p119"/>
                <p:cNvSpPr/>
                <p:nvPr/>
              </p:nvSpPr>
              <p:spPr>
                <a:xfrm>
                  <a:off x="3793292" y="2143532"/>
                  <a:ext cx="92696" cy="271831"/>
                </a:xfrm>
                <a:custGeom>
                  <a:avLst/>
                  <a:gdLst/>
                  <a:ahLst/>
                  <a:cxnLst/>
                  <a:rect l="l" t="t" r="r" b="b"/>
                  <a:pathLst>
                    <a:path w="92696" h="271831" extrusionOk="0">
                      <a:moveTo>
                        <a:pt x="92696" y="0"/>
                      </a:moveTo>
                      <a:lnTo>
                        <a:pt x="92696" y="271831"/>
                      </a:lnTo>
                      <a:lnTo>
                        <a:pt x="0" y="135980"/>
                      </a:lnTo>
                      <a:lnTo>
                        <a:pt x="92696"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grpSp>
        <p:sp>
          <p:nvSpPr>
            <p:cNvPr id="1731" name="Google Shape;1731;p119"/>
            <p:cNvSpPr/>
            <p:nvPr/>
          </p:nvSpPr>
          <p:spPr>
            <a:xfrm>
              <a:off x="4197528" y="1765216"/>
              <a:ext cx="88610" cy="88610"/>
            </a:xfrm>
            <a:custGeom>
              <a:avLst/>
              <a:gdLst/>
              <a:ahLst/>
              <a:cxnLst/>
              <a:rect l="l" t="t" r="r" b="b"/>
              <a:pathLst>
                <a:path w="88610" h="88610" extrusionOk="0">
                  <a:moveTo>
                    <a:pt x="0" y="44305"/>
                  </a:moveTo>
                  <a:cubicBezTo>
                    <a:pt x="0" y="19790"/>
                    <a:pt x="19918" y="0"/>
                    <a:pt x="44305" y="0"/>
                  </a:cubicBezTo>
                  <a:cubicBezTo>
                    <a:pt x="68692" y="0"/>
                    <a:pt x="88610" y="19790"/>
                    <a:pt x="88610" y="44305"/>
                  </a:cubicBezTo>
                  <a:cubicBezTo>
                    <a:pt x="88610" y="68820"/>
                    <a:pt x="68820" y="88610"/>
                    <a:pt x="44305" y="88610"/>
                  </a:cubicBezTo>
                  <a:cubicBezTo>
                    <a:pt x="19790" y="88610"/>
                    <a:pt x="0" y="68820"/>
                    <a:pt x="0" y="44305"/>
                  </a:cubicBezTo>
                  <a:close/>
                  <a:moveTo>
                    <a:pt x="76991" y="44305"/>
                  </a:moveTo>
                  <a:cubicBezTo>
                    <a:pt x="76991" y="26302"/>
                    <a:pt x="62436" y="11747"/>
                    <a:pt x="44433" y="11747"/>
                  </a:cubicBezTo>
                  <a:cubicBezTo>
                    <a:pt x="26430" y="11747"/>
                    <a:pt x="11874" y="26302"/>
                    <a:pt x="11874" y="44305"/>
                  </a:cubicBezTo>
                  <a:cubicBezTo>
                    <a:pt x="11874" y="62308"/>
                    <a:pt x="26430" y="76864"/>
                    <a:pt x="44433" y="76864"/>
                  </a:cubicBezTo>
                  <a:cubicBezTo>
                    <a:pt x="62436" y="76864"/>
                    <a:pt x="76991" y="62308"/>
                    <a:pt x="76991" y="44305"/>
                  </a:cubicBezTo>
                  <a:close/>
                  <a:moveTo>
                    <a:pt x="28345" y="23366"/>
                  </a:moveTo>
                  <a:lnTo>
                    <a:pt x="48391" y="23366"/>
                  </a:lnTo>
                  <a:cubicBezTo>
                    <a:pt x="56179" y="23366"/>
                    <a:pt x="62563" y="28345"/>
                    <a:pt x="62563" y="36900"/>
                  </a:cubicBezTo>
                  <a:cubicBezTo>
                    <a:pt x="62563" y="42390"/>
                    <a:pt x="59882" y="46348"/>
                    <a:pt x="56052" y="48519"/>
                  </a:cubicBezTo>
                  <a:lnTo>
                    <a:pt x="63840" y="64223"/>
                  </a:lnTo>
                  <a:lnTo>
                    <a:pt x="52221" y="64223"/>
                  </a:lnTo>
                  <a:lnTo>
                    <a:pt x="45965" y="50434"/>
                  </a:lnTo>
                  <a:lnTo>
                    <a:pt x="39070" y="50434"/>
                  </a:lnTo>
                  <a:lnTo>
                    <a:pt x="39070" y="64223"/>
                  </a:lnTo>
                  <a:lnTo>
                    <a:pt x="28473" y="64223"/>
                  </a:lnTo>
                  <a:lnTo>
                    <a:pt x="28473" y="23366"/>
                  </a:lnTo>
                  <a:lnTo>
                    <a:pt x="28473" y="23366"/>
                  </a:lnTo>
                  <a:close/>
                  <a:moveTo>
                    <a:pt x="45582" y="42773"/>
                  </a:moveTo>
                  <a:cubicBezTo>
                    <a:pt x="48646" y="42773"/>
                    <a:pt x="51200" y="40730"/>
                    <a:pt x="51200" y="36900"/>
                  </a:cubicBezTo>
                  <a:cubicBezTo>
                    <a:pt x="51200" y="33069"/>
                    <a:pt x="48519" y="31282"/>
                    <a:pt x="45582" y="31282"/>
                  </a:cubicBezTo>
                  <a:lnTo>
                    <a:pt x="38815" y="31282"/>
                  </a:lnTo>
                  <a:lnTo>
                    <a:pt x="38815" y="42901"/>
                  </a:lnTo>
                  <a:lnTo>
                    <a:pt x="45582" y="42901"/>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1732" name="Google Shape;1732;p119"/>
          <p:cNvSpPr/>
          <p:nvPr/>
        </p:nvSpPr>
        <p:spPr>
          <a:xfrm>
            <a:off x="1761902" y="724535"/>
            <a:ext cx="12600" cy="162900"/>
          </a:xfrm>
          <a:prstGeom prst="rect">
            <a:avLst/>
          </a:pr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733" name="Google Shape;1733;p119"/>
          <p:cNvSpPr/>
          <p:nvPr/>
        </p:nvSpPr>
        <p:spPr>
          <a:xfrm rot="5400000">
            <a:off x="1761809" y="724605"/>
            <a:ext cx="12600" cy="162900"/>
          </a:xfrm>
          <a:prstGeom prst="rect">
            <a:avLst/>
          </a:pr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nvGrpSpPr>
          <p:cNvPr id="1734" name="Google Shape;1734;p119"/>
          <p:cNvGrpSpPr/>
          <p:nvPr/>
        </p:nvGrpSpPr>
        <p:grpSpPr>
          <a:xfrm>
            <a:off x="645294" y="661955"/>
            <a:ext cx="1204506" cy="283739"/>
            <a:chOff x="1720785" y="1765213"/>
            <a:chExt cx="3212015" cy="756636"/>
          </a:xfrm>
        </p:grpSpPr>
        <p:grpSp>
          <p:nvGrpSpPr>
            <p:cNvPr id="1735" name="Google Shape;1735;p119"/>
            <p:cNvGrpSpPr/>
            <p:nvPr/>
          </p:nvGrpSpPr>
          <p:grpSpPr>
            <a:xfrm>
              <a:off x="1720785" y="1765213"/>
              <a:ext cx="2468571" cy="756636"/>
              <a:chOff x="1720785" y="1765213"/>
              <a:chExt cx="2468571" cy="756636"/>
            </a:xfrm>
          </p:grpSpPr>
          <p:sp>
            <p:nvSpPr>
              <p:cNvPr id="1736" name="Google Shape;1736;p119"/>
              <p:cNvSpPr/>
              <p:nvPr/>
            </p:nvSpPr>
            <p:spPr>
              <a:xfrm>
                <a:off x="1720785" y="1765216"/>
                <a:ext cx="913552" cy="756633"/>
              </a:xfrm>
              <a:custGeom>
                <a:avLst/>
                <a:gdLst/>
                <a:ahLst/>
                <a:cxnLst/>
                <a:rect l="l" t="t" r="r" b="b"/>
                <a:pathLst>
                  <a:path w="913552" h="756633" extrusionOk="0">
                    <a:moveTo>
                      <a:pt x="383" y="478163"/>
                    </a:moveTo>
                    <a:lnTo>
                      <a:pt x="383" y="0"/>
                    </a:lnTo>
                    <a:lnTo>
                      <a:pt x="178625" y="0"/>
                    </a:lnTo>
                    <a:lnTo>
                      <a:pt x="178625" y="478163"/>
                    </a:lnTo>
                    <a:cubicBezTo>
                      <a:pt x="178625" y="561794"/>
                      <a:pt x="219355" y="591543"/>
                      <a:pt x="273236" y="591543"/>
                    </a:cubicBezTo>
                    <a:cubicBezTo>
                      <a:pt x="327117" y="591543"/>
                      <a:pt x="367847" y="561921"/>
                      <a:pt x="367847" y="478163"/>
                    </a:cubicBezTo>
                    <a:lnTo>
                      <a:pt x="367847" y="0"/>
                    </a:lnTo>
                    <a:lnTo>
                      <a:pt x="546089" y="0"/>
                    </a:lnTo>
                    <a:lnTo>
                      <a:pt x="546089" y="478163"/>
                    </a:lnTo>
                    <a:cubicBezTo>
                      <a:pt x="546089" y="561794"/>
                      <a:pt x="587968" y="591543"/>
                      <a:pt x="640700" y="591543"/>
                    </a:cubicBezTo>
                    <a:cubicBezTo>
                      <a:pt x="693432" y="591543"/>
                      <a:pt x="735311" y="561921"/>
                      <a:pt x="735311" y="478163"/>
                    </a:cubicBezTo>
                    <a:lnTo>
                      <a:pt x="735311" y="0"/>
                    </a:lnTo>
                    <a:lnTo>
                      <a:pt x="913553" y="0"/>
                    </a:lnTo>
                    <a:lnTo>
                      <a:pt x="913553" y="478163"/>
                    </a:lnTo>
                    <a:cubicBezTo>
                      <a:pt x="913553" y="670705"/>
                      <a:pt x="801322" y="756634"/>
                      <a:pt x="656021" y="756634"/>
                    </a:cubicBezTo>
                    <a:cubicBezTo>
                      <a:pt x="569071" y="756634"/>
                      <a:pt x="499741" y="722543"/>
                      <a:pt x="456840" y="657554"/>
                    </a:cubicBezTo>
                    <a:cubicBezTo>
                      <a:pt x="413940" y="722415"/>
                      <a:pt x="344609" y="756634"/>
                      <a:pt x="257659" y="756634"/>
                    </a:cubicBezTo>
                    <a:cubicBezTo>
                      <a:pt x="112359" y="756634"/>
                      <a:pt x="0" y="670705"/>
                      <a:pt x="0" y="478163"/>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737" name="Google Shape;1737;p119"/>
              <p:cNvSpPr/>
              <p:nvPr/>
            </p:nvSpPr>
            <p:spPr>
              <a:xfrm>
                <a:off x="2708901" y="1765213"/>
                <a:ext cx="756508" cy="756510"/>
              </a:xfrm>
              <a:custGeom>
                <a:avLst/>
                <a:gdLst/>
                <a:ahLst/>
                <a:cxnLst/>
                <a:rect l="l" t="t" r="r" b="b"/>
                <a:pathLst>
                  <a:path w="756508" h="756510" extrusionOk="0">
                    <a:moveTo>
                      <a:pt x="751784" y="437435"/>
                    </a:moveTo>
                    <a:cubicBezTo>
                      <a:pt x="754849" y="417773"/>
                      <a:pt x="756509" y="397471"/>
                      <a:pt x="756509" y="376915"/>
                    </a:cubicBezTo>
                    <a:cubicBezTo>
                      <a:pt x="755742" y="168285"/>
                      <a:pt x="585417" y="-763"/>
                      <a:pt x="376915" y="3"/>
                    </a:cubicBezTo>
                    <a:cubicBezTo>
                      <a:pt x="168413" y="769"/>
                      <a:pt x="-763" y="171094"/>
                      <a:pt x="3" y="379596"/>
                    </a:cubicBezTo>
                    <a:cubicBezTo>
                      <a:pt x="769" y="588098"/>
                      <a:pt x="171094" y="757147"/>
                      <a:pt x="379596" y="756509"/>
                    </a:cubicBezTo>
                    <a:cubicBezTo>
                      <a:pt x="533451" y="755998"/>
                      <a:pt x="665600" y="663174"/>
                      <a:pt x="724205" y="530770"/>
                    </a:cubicBezTo>
                    <a:lnTo>
                      <a:pt x="517874" y="531536"/>
                    </a:lnTo>
                    <a:cubicBezTo>
                      <a:pt x="481102" y="565116"/>
                      <a:pt x="432456" y="585800"/>
                      <a:pt x="378958" y="585928"/>
                    </a:cubicBezTo>
                    <a:cubicBezTo>
                      <a:pt x="285496" y="586311"/>
                      <a:pt x="205951" y="524386"/>
                      <a:pt x="179777" y="439351"/>
                    </a:cubicBezTo>
                    <a:lnTo>
                      <a:pt x="751784" y="437435"/>
                    </a:lnTo>
                    <a:moveTo>
                      <a:pt x="377426" y="170584"/>
                    </a:moveTo>
                    <a:cubicBezTo>
                      <a:pt x="461695" y="170328"/>
                      <a:pt x="534472" y="220507"/>
                      <a:pt x="567286" y="292646"/>
                    </a:cubicBezTo>
                    <a:lnTo>
                      <a:pt x="188331" y="294050"/>
                    </a:lnTo>
                    <a:cubicBezTo>
                      <a:pt x="220634" y="221656"/>
                      <a:pt x="293029" y="170967"/>
                      <a:pt x="377298" y="170584"/>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nvGrpSpPr>
              <p:cNvPr id="1738" name="Google Shape;1738;p119"/>
              <p:cNvGrpSpPr/>
              <p:nvPr/>
            </p:nvGrpSpPr>
            <p:grpSpPr>
              <a:xfrm>
                <a:off x="3397356" y="1765216"/>
                <a:ext cx="792000" cy="756633"/>
                <a:chOff x="3397356" y="1765216"/>
                <a:chExt cx="792000" cy="756633"/>
              </a:xfrm>
            </p:grpSpPr>
            <p:grpSp>
              <p:nvGrpSpPr>
                <p:cNvPr id="1739" name="Google Shape;1739;p119"/>
                <p:cNvGrpSpPr/>
                <p:nvPr/>
              </p:nvGrpSpPr>
              <p:grpSpPr>
                <a:xfrm>
                  <a:off x="3397356" y="1765216"/>
                  <a:ext cx="792000" cy="756633"/>
                  <a:chOff x="3397356" y="1765216"/>
                  <a:chExt cx="792000" cy="756633"/>
                </a:xfrm>
              </p:grpSpPr>
              <p:sp>
                <p:nvSpPr>
                  <p:cNvPr id="1740" name="Google Shape;1740;p119"/>
                  <p:cNvSpPr/>
                  <p:nvPr/>
                </p:nvSpPr>
                <p:spPr>
                  <a:xfrm>
                    <a:off x="3397356" y="1765216"/>
                    <a:ext cx="792000" cy="756633"/>
                  </a:xfrm>
                  <a:custGeom>
                    <a:avLst/>
                    <a:gdLst/>
                    <a:ahLst/>
                    <a:cxnLst/>
                    <a:rect l="l" t="t" r="r" b="b"/>
                    <a:pathLst>
                      <a:path w="792000" h="756633" extrusionOk="0">
                        <a:moveTo>
                          <a:pt x="792001" y="0"/>
                        </a:moveTo>
                        <a:lnTo>
                          <a:pt x="561027" y="0"/>
                        </a:lnTo>
                        <a:lnTo>
                          <a:pt x="395937" y="242337"/>
                        </a:lnTo>
                        <a:lnTo>
                          <a:pt x="230974" y="0"/>
                        </a:lnTo>
                        <a:lnTo>
                          <a:pt x="0" y="0"/>
                        </a:lnTo>
                        <a:lnTo>
                          <a:pt x="257659" y="378317"/>
                        </a:lnTo>
                        <a:lnTo>
                          <a:pt x="0" y="756634"/>
                        </a:lnTo>
                        <a:lnTo>
                          <a:pt x="230974" y="756634"/>
                        </a:lnTo>
                        <a:lnTo>
                          <a:pt x="395937" y="514296"/>
                        </a:lnTo>
                        <a:lnTo>
                          <a:pt x="561027" y="756634"/>
                        </a:lnTo>
                        <a:lnTo>
                          <a:pt x="792001" y="756634"/>
                        </a:lnTo>
                        <a:lnTo>
                          <a:pt x="534214" y="378317"/>
                        </a:lnTo>
                        <a:lnTo>
                          <a:pt x="792001" y="0"/>
                        </a:lnTo>
                        <a:close/>
                        <a:moveTo>
                          <a:pt x="210162" y="717180"/>
                        </a:moveTo>
                        <a:lnTo>
                          <a:pt x="74565" y="717180"/>
                        </a:lnTo>
                        <a:lnTo>
                          <a:pt x="305411" y="378317"/>
                        </a:lnTo>
                        <a:lnTo>
                          <a:pt x="74565" y="39453"/>
                        </a:lnTo>
                        <a:lnTo>
                          <a:pt x="210162" y="39453"/>
                        </a:lnTo>
                        <a:lnTo>
                          <a:pt x="441008" y="378317"/>
                        </a:lnTo>
                        <a:lnTo>
                          <a:pt x="210162" y="71718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741" name="Google Shape;1741;p119"/>
                  <p:cNvSpPr/>
                  <p:nvPr/>
                </p:nvSpPr>
                <p:spPr>
                  <a:xfrm>
                    <a:off x="3546359" y="1843994"/>
                    <a:ext cx="244252" cy="598948"/>
                  </a:xfrm>
                  <a:custGeom>
                    <a:avLst/>
                    <a:gdLst/>
                    <a:ahLst/>
                    <a:cxnLst/>
                    <a:rect l="l" t="t" r="r" b="b"/>
                    <a:pathLst>
                      <a:path w="244252" h="598948" extrusionOk="0">
                        <a:moveTo>
                          <a:pt x="40219" y="0"/>
                        </a:moveTo>
                        <a:lnTo>
                          <a:pt x="0" y="0"/>
                        </a:lnTo>
                        <a:lnTo>
                          <a:pt x="204033" y="299538"/>
                        </a:lnTo>
                        <a:lnTo>
                          <a:pt x="0" y="598949"/>
                        </a:lnTo>
                        <a:lnTo>
                          <a:pt x="40219" y="598949"/>
                        </a:lnTo>
                        <a:lnTo>
                          <a:pt x="244253" y="299538"/>
                        </a:lnTo>
                        <a:lnTo>
                          <a:pt x="40219"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1742" name="Google Shape;1742;p119"/>
                <p:cNvSpPr/>
                <p:nvPr/>
              </p:nvSpPr>
              <p:spPr>
                <a:xfrm>
                  <a:off x="3793292" y="2143532"/>
                  <a:ext cx="92696" cy="271831"/>
                </a:xfrm>
                <a:custGeom>
                  <a:avLst/>
                  <a:gdLst/>
                  <a:ahLst/>
                  <a:cxnLst/>
                  <a:rect l="l" t="t" r="r" b="b"/>
                  <a:pathLst>
                    <a:path w="92696" h="271831" extrusionOk="0">
                      <a:moveTo>
                        <a:pt x="92696" y="0"/>
                      </a:moveTo>
                      <a:lnTo>
                        <a:pt x="92696" y="271831"/>
                      </a:lnTo>
                      <a:lnTo>
                        <a:pt x="0" y="135980"/>
                      </a:lnTo>
                      <a:lnTo>
                        <a:pt x="92696" y="0"/>
                      </a:lnTo>
                      <a:close/>
                    </a:path>
                  </a:pathLst>
                </a:custGeom>
                <a:solidFill>
                  <a:srgbClr val="A7A4A4"/>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grpSp>
        <p:sp>
          <p:nvSpPr>
            <p:cNvPr id="1743" name="Google Shape;1743;p119"/>
            <p:cNvSpPr/>
            <p:nvPr/>
          </p:nvSpPr>
          <p:spPr>
            <a:xfrm>
              <a:off x="4699018" y="1932094"/>
              <a:ext cx="33300" cy="434400"/>
            </a:xfrm>
            <a:prstGeom prst="rect">
              <a:avLst/>
            </a:pr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744" name="Google Shape;1744;p119"/>
            <p:cNvSpPr/>
            <p:nvPr/>
          </p:nvSpPr>
          <p:spPr>
            <a:xfrm rot="5400000">
              <a:off x="4698950" y="1932130"/>
              <a:ext cx="33300" cy="434400"/>
            </a:xfrm>
            <a:prstGeom prst="rect">
              <a:avLst/>
            </a:pr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1745" name="Google Shape;1745;p119"/>
          <p:cNvSpPr>
            <a:spLocks noGrp="1"/>
          </p:cNvSpPr>
          <p:nvPr>
            <p:ph type="pic" idx="2"/>
          </p:nvPr>
        </p:nvSpPr>
        <p:spPr>
          <a:xfrm>
            <a:off x="1991065" y="636560"/>
            <a:ext cx="1566000" cy="339600"/>
          </a:xfrm>
          <a:prstGeom prst="rect">
            <a:avLst/>
          </a:prstGeom>
          <a:solidFill>
            <a:schemeClr val="lt1"/>
          </a:solidFill>
          <a:ln>
            <a:noFill/>
          </a:ln>
        </p:spPr>
      </p:sp>
      <p:sp>
        <p:nvSpPr>
          <p:cNvPr id="1746" name="Google Shape;1746;p119"/>
          <p:cNvSpPr txBox="1">
            <a:spLocks noGrp="1"/>
          </p:cNvSpPr>
          <p:nvPr>
            <p:ph type="title"/>
          </p:nvPr>
        </p:nvSpPr>
        <p:spPr>
          <a:xfrm>
            <a:off x="645210" y="1768508"/>
            <a:ext cx="3927000" cy="1537200"/>
          </a:xfrm>
          <a:prstGeom prst="rect">
            <a:avLst/>
          </a:prstGeom>
          <a:noFill/>
          <a:ln>
            <a:noFill/>
          </a:ln>
        </p:spPr>
        <p:txBody>
          <a:bodyPr spcFirstLastPara="1" wrap="square" lIns="0" tIns="0" rIns="0" bIns="0" anchor="t" anchorCtr="0">
            <a:noAutofit/>
          </a:bodyPr>
          <a:lstStyle>
            <a:lvl1pPr lvl="0" algn="l">
              <a:lnSpc>
                <a:spcPct val="89000"/>
              </a:lnSpc>
              <a:spcBef>
                <a:spcPts val="0"/>
              </a:spcBef>
              <a:spcAft>
                <a:spcPts val="0"/>
              </a:spcAft>
              <a:buClr>
                <a:schemeClr val="lt1"/>
              </a:buClr>
              <a:buSzPts val="3900"/>
              <a:buFont typeface="Poppins"/>
              <a:buNone/>
              <a:defRPr sz="3900" b="1">
                <a:solidFill>
                  <a:schemeClr val="lt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747" name="Google Shape;1747;p119"/>
          <p:cNvSpPr txBox="1">
            <a:spLocks noGrp="1"/>
          </p:cNvSpPr>
          <p:nvPr>
            <p:ph type="subTitle" idx="1"/>
          </p:nvPr>
        </p:nvSpPr>
        <p:spPr>
          <a:xfrm>
            <a:off x="645210" y="3607664"/>
            <a:ext cx="3927000" cy="264600"/>
          </a:xfrm>
          <a:prstGeom prst="rect">
            <a:avLst/>
          </a:prstGeom>
          <a:noFill/>
          <a:ln>
            <a:noFill/>
          </a:ln>
        </p:spPr>
        <p:txBody>
          <a:bodyPr spcFirstLastPara="1" wrap="square" lIns="0" tIns="0" rIns="0" bIns="0" anchor="t" anchorCtr="0">
            <a:noAutofit/>
          </a:bodyPr>
          <a:lstStyle>
            <a:lvl1pPr lvl="0" algn="l">
              <a:lnSpc>
                <a:spcPct val="95000"/>
              </a:lnSpc>
              <a:spcBef>
                <a:spcPts val="1300"/>
              </a:spcBef>
              <a:spcAft>
                <a:spcPts val="0"/>
              </a:spcAft>
              <a:buClr>
                <a:schemeClr val="lt1"/>
              </a:buClr>
              <a:buSzPts val="1300"/>
              <a:buNone/>
              <a:defRPr sz="1500" b="1">
                <a:solidFill>
                  <a:schemeClr val="lt1"/>
                </a:solidFill>
                <a:latin typeface="Poppins SemiBold"/>
                <a:ea typeface="Poppins SemiBold"/>
                <a:cs typeface="Poppins SemiBold"/>
                <a:sym typeface="Poppins SemiBold"/>
              </a:defRPr>
            </a:lvl1pPr>
            <a:lvl2pPr lvl="1" algn="ctr">
              <a:lnSpc>
                <a:spcPct val="95000"/>
              </a:lnSpc>
              <a:spcBef>
                <a:spcPts val="1300"/>
              </a:spcBef>
              <a:spcAft>
                <a:spcPts val="0"/>
              </a:spcAft>
              <a:buClr>
                <a:schemeClr val="dk1"/>
              </a:buClr>
              <a:buSzPts val="700"/>
              <a:buNone/>
              <a:defRPr sz="700"/>
            </a:lvl2pPr>
            <a:lvl3pPr lvl="2" algn="ctr">
              <a:lnSpc>
                <a:spcPct val="95000"/>
              </a:lnSpc>
              <a:spcBef>
                <a:spcPts val="1300"/>
              </a:spcBef>
              <a:spcAft>
                <a:spcPts val="0"/>
              </a:spcAft>
              <a:buClr>
                <a:schemeClr val="dk1"/>
              </a:buClr>
              <a:buSzPts val="600"/>
              <a:buNone/>
              <a:defRPr sz="700"/>
            </a:lvl3pPr>
            <a:lvl4pPr lvl="3" algn="ctr">
              <a:lnSpc>
                <a:spcPct val="95000"/>
              </a:lnSpc>
              <a:spcBef>
                <a:spcPts val="1300"/>
              </a:spcBef>
              <a:spcAft>
                <a:spcPts val="0"/>
              </a:spcAft>
              <a:buClr>
                <a:schemeClr val="dk1"/>
              </a:buClr>
              <a:buSzPts val="500"/>
              <a:buNone/>
              <a:defRPr sz="600"/>
            </a:lvl4pPr>
            <a:lvl5pPr lvl="4" algn="ctr">
              <a:lnSpc>
                <a:spcPct val="95000"/>
              </a:lnSpc>
              <a:spcBef>
                <a:spcPts val="1300"/>
              </a:spcBef>
              <a:spcAft>
                <a:spcPts val="0"/>
              </a:spcAft>
              <a:buClr>
                <a:schemeClr val="dk1"/>
              </a:buClr>
              <a:buSzPts val="500"/>
              <a:buNone/>
              <a:defRPr sz="600"/>
            </a:lvl5pPr>
            <a:lvl6pPr lvl="5" algn="ctr">
              <a:lnSpc>
                <a:spcPct val="90000"/>
              </a:lnSpc>
              <a:spcBef>
                <a:spcPts val="400"/>
              </a:spcBef>
              <a:spcAft>
                <a:spcPts val="0"/>
              </a:spcAft>
              <a:buClr>
                <a:schemeClr val="dk1"/>
              </a:buClr>
              <a:buSzPts val="600"/>
              <a:buNone/>
              <a:defRPr sz="600"/>
            </a:lvl6pPr>
            <a:lvl7pPr lvl="6" algn="ctr">
              <a:lnSpc>
                <a:spcPct val="90000"/>
              </a:lnSpc>
              <a:spcBef>
                <a:spcPts val="400"/>
              </a:spcBef>
              <a:spcAft>
                <a:spcPts val="0"/>
              </a:spcAft>
              <a:buClr>
                <a:schemeClr val="dk1"/>
              </a:buClr>
              <a:buSzPts val="600"/>
              <a:buNone/>
              <a:defRPr sz="600"/>
            </a:lvl7pPr>
            <a:lvl8pPr lvl="7" algn="ctr">
              <a:lnSpc>
                <a:spcPct val="90000"/>
              </a:lnSpc>
              <a:spcBef>
                <a:spcPts val="400"/>
              </a:spcBef>
              <a:spcAft>
                <a:spcPts val="0"/>
              </a:spcAft>
              <a:buClr>
                <a:schemeClr val="dk1"/>
              </a:buClr>
              <a:buSzPts val="600"/>
              <a:buNone/>
              <a:defRPr sz="600"/>
            </a:lvl8pPr>
            <a:lvl9pPr lvl="8" algn="ctr">
              <a:lnSpc>
                <a:spcPct val="90000"/>
              </a:lnSpc>
              <a:spcBef>
                <a:spcPts val="400"/>
              </a:spcBef>
              <a:spcAft>
                <a:spcPts val="0"/>
              </a:spcAft>
              <a:buClr>
                <a:schemeClr val="dk1"/>
              </a:buClr>
              <a:buSzPts val="600"/>
              <a:buNone/>
              <a:defRPr sz="600"/>
            </a:lvl9pPr>
          </a:lstStyle>
          <a:p>
            <a:endParaRPr/>
          </a:p>
        </p:txBody>
      </p:sp>
      <p:sp>
        <p:nvSpPr>
          <p:cNvPr id="1748" name="Google Shape;1748;p119"/>
          <p:cNvSpPr>
            <a:spLocks noGrp="1"/>
          </p:cNvSpPr>
          <p:nvPr>
            <p:ph type="pic" idx="3"/>
          </p:nvPr>
        </p:nvSpPr>
        <p:spPr>
          <a:xfrm>
            <a:off x="4899403" y="439313"/>
            <a:ext cx="3857100" cy="4264800"/>
          </a:xfrm>
          <a:prstGeom prst="roundRect">
            <a:avLst>
              <a:gd name="adj" fmla="val 3145"/>
            </a:avLst>
          </a:prstGeom>
          <a:noFill/>
          <a:ln>
            <a:noFill/>
          </a:ln>
        </p:spPr>
      </p:sp>
    </p:spTree>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matchingName="5_Title Slide">
  <p:cSld name="5_Title Slide">
    <p:bg>
      <p:bgPr>
        <a:blipFill>
          <a:blip r:embed="rId2">
            <a:alphaModFix/>
          </a:blip>
          <a:stretch>
            <a:fillRect/>
          </a:stretch>
        </a:blipFill>
        <a:effectLst/>
      </p:bgPr>
    </p:bg>
    <p:spTree>
      <p:nvGrpSpPr>
        <p:cNvPr id="1" name="Shape 1749"/>
        <p:cNvGrpSpPr/>
        <p:nvPr/>
      </p:nvGrpSpPr>
      <p:grpSpPr>
        <a:xfrm>
          <a:off x="0" y="0"/>
          <a:ext cx="0" cy="0"/>
          <a:chOff x="0" y="0"/>
          <a:chExt cx="0" cy="0"/>
        </a:xfrm>
      </p:grpSpPr>
      <p:grpSp>
        <p:nvGrpSpPr>
          <p:cNvPr id="1750" name="Google Shape;1750;p120"/>
          <p:cNvGrpSpPr/>
          <p:nvPr/>
        </p:nvGrpSpPr>
        <p:grpSpPr>
          <a:xfrm>
            <a:off x="645294" y="661955"/>
            <a:ext cx="925714" cy="283739"/>
            <a:chOff x="1720785" y="1765213"/>
            <a:chExt cx="2468571" cy="756636"/>
          </a:xfrm>
        </p:grpSpPr>
        <p:sp>
          <p:nvSpPr>
            <p:cNvPr id="1751" name="Google Shape;1751;p120"/>
            <p:cNvSpPr/>
            <p:nvPr/>
          </p:nvSpPr>
          <p:spPr>
            <a:xfrm>
              <a:off x="1720785" y="1765216"/>
              <a:ext cx="913552" cy="756633"/>
            </a:xfrm>
            <a:custGeom>
              <a:avLst/>
              <a:gdLst/>
              <a:ahLst/>
              <a:cxnLst/>
              <a:rect l="l" t="t" r="r" b="b"/>
              <a:pathLst>
                <a:path w="913552" h="756633" extrusionOk="0">
                  <a:moveTo>
                    <a:pt x="383" y="478163"/>
                  </a:moveTo>
                  <a:lnTo>
                    <a:pt x="383" y="0"/>
                  </a:lnTo>
                  <a:lnTo>
                    <a:pt x="178625" y="0"/>
                  </a:lnTo>
                  <a:lnTo>
                    <a:pt x="178625" y="478163"/>
                  </a:lnTo>
                  <a:cubicBezTo>
                    <a:pt x="178625" y="561794"/>
                    <a:pt x="219355" y="591543"/>
                    <a:pt x="273236" y="591543"/>
                  </a:cubicBezTo>
                  <a:cubicBezTo>
                    <a:pt x="327117" y="591543"/>
                    <a:pt x="367847" y="561921"/>
                    <a:pt x="367847" y="478163"/>
                  </a:cubicBezTo>
                  <a:lnTo>
                    <a:pt x="367847" y="0"/>
                  </a:lnTo>
                  <a:lnTo>
                    <a:pt x="546089" y="0"/>
                  </a:lnTo>
                  <a:lnTo>
                    <a:pt x="546089" y="478163"/>
                  </a:lnTo>
                  <a:cubicBezTo>
                    <a:pt x="546089" y="561794"/>
                    <a:pt x="587968" y="591543"/>
                    <a:pt x="640700" y="591543"/>
                  </a:cubicBezTo>
                  <a:cubicBezTo>
                    <a:pt x="693432" y="591543"/>
                    <a:pt x="735311" y="561921"/>
                    <a:pt x="735311" y="478163"/>
                  </a:cubicBezTo>
                  <a:lnTo>
                    <a:pt x="735311" y="0"/>
                  </a:lnTo>
                  <a:lnTo>
                    <a:pt x="913553" y="0"/>
                  </a:lnTo>
                  <a:lnTo>
                    <a:pt x="913553" y="478163"/>
                  </a:lnTo>
                  <a:cubicBezTo>
                    <a:pt x="913553" y="670705"/>
                    <a:pt x="801322" y="756634"/>
                    <a:pt x="656021" y="756634"/>
                  </a:cubicBezTo>
                  <a:cubicBezTo>
                    <a:pt x="569071" y="756634"/>
                    <a:pt x="499741" y="722543"/>
                    <a:pt x="456840" y="657554"/>
                  </a:cubicBezTo>
                  <a:cubicBezTo>
                    <a:pt x="413940" y="722415"/>
                    <a:pt x="344609" y="756634"/>
                    <a:pt x="257659" y="756634"/>
                  </a:cubicBezTo>
                  <a:cubicBezTo>
                    <a:pt x="112359" y="756634"/>
                    <a:pt x="0" y="670705"/>
                    <a:pt x="0" y="478163"/>
                  </a:cubicBezTo>
                </a:path>
              </a:pathLst>
            </a:custGeom>
            <a:solidFill>
              <a:srgbClr val="C8102E"/>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752" name="Google Shape;1752;p120"/>
            <p:cNvSpPr/>
            <p:nvPr/>
          </p:nvSpPr>
          <p:spPr>
            <a:xfrm>
              <a:off x="2708901" y="1765213"/>
              <a:ext cx="756508" cy="756510"/>
            </a:xfrm>
            <a:custGeom>
              <a:avLst/>
              <a:gdLst/>
              <a:ahLst/>
              <a:cxnLst/>
              <a:rect l="l" t="t" r="r" b="b"/>
              <a:pathLst>
                <a:path w="756508" h="756510" extrusionOk="0">
                  <a:moveTo>
                    <a:pt x="751784" y="437435"/>
                  </a:moveTo>
                  <a:cubicBezTo>
                    <a:pt x="754849" y="417773"/>
                    <a:pt x="756509" y="397471"/>
                    <a:pt x="756509" y="376915"/>
                  </a:cubicBezTo>
                  <a:cubicBezTo>
                    <a:pt x="755742" y="168285"/>
                    <a:pt x="585417" y="-763"/>
                    <a:pt x="376915" y="3"/>
                  </a:cubicBezTo>
                  <a:cubicBezTo>
                    <a:pt x="168413" y="769"/>
                    <a:pt x="-763" y="171094"/>
                    <a:pt x="3" y="379596"/>
                  </a:cubicBezTo>
                  <a:cubicBezTo>
                    <a:pt x="769" y="588098"/>
                    <a:pt x="171094" y="757147"/>
                    <a:pt x="379596" y="756509"/>
                  </a:cubicBezTo>
                  <a:cubicBezTo>
                    <a:pt x="533451" y="755998"/>
                    <a:pt x="665600" y="663174"/>
                    <a:pt x="724205" y="530770"/>
                  </a:cubicBezTo>
                  <a:lnTo>
                    <a:pt x="517874" y="531536"/>
                  </a:lnTo>
                  <a:cubicBezTo>
                    <a:pt x="481102" y="565116"/>
                    <a:pt x="432456" y="585800"/>
                    <a:pt x="378958" y="585928"/>
                  </a:cubicBezTo>
                  <a:cubicBezTo>
                    <a:pt x="285496" y="586311"/>
                    <a:pt x="205951" y="524386"/>
                    <a:pt x="179777" y="439351"/>
                  </a:cubicBezTo>
                  <a:lnTo>
                    <a:pt x="751784" y="437435"/>
                  </a:lnTo>
                  <a:moveTo>
                    <a:pt x="377426" y="170584"/>
                  </a:moveTo>
                  <a:cubicBezTo>
                    <a:pt x="461695" y="170328"/>
                    <a:pt x="534472" y="220507"/>
                    <a:pt x="567286" y="292646"/>
                  </a:cubicBezTo>
                  <a:lnTo>
                    <a:pt x="188331" y="294050"/>
                  </a:lnTo>
                  <a:cubicBezTo>
                    <a:pt x="220634" y="221656"/>
                    <a:pt x="293029" y="170967"/>
                    <a:pt x="377298" y="170584"/>
                  </a:cubicBezTo>
                  <a:close/>
                </a:path>
              </a:pathLst>
            </a:custGeom>
            <a:solidFill>
              <a:srgbClr val="C8102E"/>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nvGrpSpPr>
            <p:cNvPr id="1753" name="Google Shape;1753;p120"/>
            <p:cNvGrpSpPr/>
            <p:nvPr/>
          </p:nvGrpSpPr>
          <p:grpSpPr>
            <a:xfrm>
              <a:off x="3397356" y="1765216"/>
              <a:ext cx="792000" cy="756633"/>
              <a:chOff x="3397356" y="1765216"/>
              <a:chExt cx="792000" cy="756633"/>
            </a:xfrm>
          </p:grpSpPr>
          <p:grpSp>
            <p:nvGrpSpPr>
              <p:cNvPr id="1754" name="Google Shape;1754;p120"/>
              <p:cNvGrpSpPr/>
              <p:nvPr/>
            </p:nvGrpSpPr>
            <p:grpSpPr>
              <a:xfrm>
                <a:off x="3397356" y="1765216"/>
                <a:ext cx="792000" cy="756633"/>
                <a:chOff x="3397356" y="1765216"/>
                <a:chExt cx="792000" cy="756633"/>
              </a:xfrm>
            </p:grpSpPr>
            <p:sp>
              <p:nvSpPr>
                <p:cNvPr id="1755" name="Google Shape;1755;p120"/>
                <p:cNvSpPr/>
                <p:nvPr/>
              </p:nvSpPr>
              <p:spPr>
                <a:xfrm>
                  <a:off x="3397356" y="1765216"/>
                  <a:ext cx="792000" cy="756633"/>
                </a:xfrm>
                <a:custGeom>
                  <a:avLst/>
                  <a:gdLst/>
                  <a:ahLst/>
                  <a:cxnLst/>
                  <a:rect l="l" t="t" r="r" b="b"/>
                  <a:pathLst>
                    <a:path w="792000" h="756633" extrusionOk="0">
                      <a:moveTo>
                        <a:pt x="792001" y="0"/>
                      </a:moveTo>
                      <a:lnTo>
                        <a:pt x="561027" y="0"/>
                      </a:lnTo>
                      <a:lnTo>
                        <a:pt x="395937" y="242337"/>
                      </a:lnTo>
                      <a:lnTo>
                        <a:pt x="230974" y="0"/>
                      </a:lnTo>
                      <a:lnTo>
                        <a:pt x="0" y="0"/>
                      </a:lnTo>
                      <a:lnTo>
                        <a:pt x="257659" y="378317"/>
                      </a:lnTo>
                      <a:lnTo>
                        <a:pt x="0" y="756634"/>
                      </a:lnTo>
                      <a:lnTo>
                        <a:pt x="230974" y="756634"/>
                      </a:lnTo>
                      <a:lnTo>
                        <a:pt x="395937" y="514296"/>
                      </a:lnTo>
                      <a:lnTo>
                        <a:pt x="561027" y="756634"/>
                      </a:lnTo>
                      <a:lnTo>
                        <a:pt x="792001" y="756634"/>
                      </a:lnTo>
                      <a:lnTo>
                        <a:pt x="534214" y="378317"/>
                      </a:lnTo>
                      <a:lnTo>
                        <a:pt x="792001" y="0"/>
                      </a:lnTo>
                      <a:close/>
                      <a:moveTo>
                        <a:pt x="210162" y="717180"/>
                      </a:moveTo>
                      <a:lnTo>
                        <a:pt x="74565" y="717180"/>
                      </a:lnTo>
                      <a:lnTo>
                        <a:pt x="305411" y="378317"/>
                      </a:lnTo>
                      <a:lnTo>
                        <a:pt x="74565" y="39453"/>
                      </a:lnTo>
                      <a:lnTo>
                        <a:pt x="210162" y="39453"/>
                      </a:lnTo>
                      <a:lnTo>
                        <a:pt x="441008" y="378317"/>
                      </a:lnTo>
                      <a:lnTo>
                        <a:pt x="210162" y="717180"/>
                      </a:lnTo>
                      <a:close/>
                    </a:path>
                  </a:pathLst>
                </a:custGeom>
                <a:solidFill>
                  <a:srgbClr val="C8102E"/>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756" name="Google Shape;1756;p120"/>
                <p:cNvSpPr/>
                <p:nvPr/>
              </p:nvSpPr>
              <p:spPr>
                <a:xfrm>
                  <a:off x="3546359" y="1843994"/>
                  <a:ext cx="244252" cy="598948"/>
                </a:xfrm>
                <a:custGeom>
                  <a:avLst/>
                  <a:gdLst/>
                  <a:ahLst/>
                  <a:cxnLst/>
                  <a:rect l="l" t="t" r="r" b="b"/>
                  <a:pathLst>
                    <a:path w="244252" h="598948" extrusionOk="0">
                      <a:moveTo>
                        <a:pt x="40219" y="0"/>
                      </a:moveTo>
                      <a:lnTo>
                        <a:pt x="0" y="0"/>
                      </a:lnTo>
                      <a:lnTo>
                        <a:pt x="204033" y="299538"/>
                      </a:lnTo>
                      <a:lnTo>
                        <a:pt x="0" y="598949"/>
                      </a:lnTo>
                      <a:lnTo>
                        <a:pt x="40219" y="598949"/>
                      </a:lnTo>
                      <a:lnTo>
                        <a:pt x="244253" y="299538"/>
                      </a:lnTo>
                      <a:lnTo>
                        <a:pt x="40219" y="0"/>
                      </a:lnTo>
                      <a:close/>
                    </a:path>
                  </a:pathLst>
                </a:custGeom>
                <a:solidFill>
                  <a:srgbClr val="C8102E"/>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1757" name="Google Shape;1757;p120"/>
              <p:cNvSpPr/>
              <p:nvPr/>
            </p:nvSpPr>
            <p:spPr>
              <a:xfrm>
                <a:off x="3793292" y="2143532"/>
                <a:ext cx="92696" cy="271831"/>
              </a:xfrm>
              <a:custGeom>
                <a:avLst/>
                <a:gdLst/>
                <a:ahLst/>
                <a:cxnLst/>
                <a:rect l="l" t="t" r="r" b="b"/>
                <a:pathLst>
                  <a:path w="92696" h="271831" extrusionOk="0">
                    <a:moveTo>
                      <a:pt x="92696" y="0"/>
                    </a:moveTo>
                    <a:lnTo>
                      <a:pt x="92696" y="271831"/>
                    </a:lnTo>
                    <a:lnTo>
                      <a:pt x="0" y="135980"/>
                    </a:lnTo>
                    <a:lnTo>
                      <a:pt x="92696" y="0"/>
                    </a:lnTo>
                    <a:close/>
                  </a:path>
                </a:pathLst>
              </a:custGeom>
              <a:solidFill>
                <a:srgbClr val="A01D28"/>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grpSp>
      <p:sp>
        <p:nvSpPr>
          <p:cNvPr id="1758" name="Google Shape;1758;p120"/>
          <p:cNvSpPr/>
          <p:nvPr/>
        </p:nvSpPr>
        <p:spPr>
          <a:xfrm>
            <a:off x="1761902" y="724535"/>
            <a:ext cx="12600" cy="162900"/>
          </a:xfrm>
          <a:prstGeom prst="rect">
            <a:avLst/>
          </a:prstGeom>
          <a:solidFill>
            <a:schemeClr val="dk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759" name="Google Shape;1759;p120"/>
          <p:cNvSpPr/>
          <p:nvPr/>
        </p:nvSpPr>
        <p:spPr>
          <a:xfrm rot="5400000">
            <a:off x="1761809" y="724605"/>
            <a:ext cx="12600" cy="162900"/>
          </a:xfrm>
          <a:prstGeom prst="rect">
            <a:avLst/>
          </a:prstGeom>
          <a:solidFill>
            <a:schemeClr val="dk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760" name="Google Shape;1760;p120"/>
          <p:cNvSpPr>
            <a:spLocks noGrp="1"/>
          </p:cNvSpPr>
          <p:nvPr>
            <p:ph type="pic" idx="2"/>
          </p:nvPr>
        </p:nvSpPr>
        <p:spPr>
          <a:xfrm>
            <a:off x="1991065" y="636560"/>
            <a:ext cx="1566000" cy="339600"/>
          </a:xfrm>
          <a:prstGeom prst="rect">
            <a:avLst/>
          </a:prstGeom>
          <a:solidFill>
            <a:schemeClr val="lt2"/>
          </a:solidFill>
          <a:ln>
            <a:noFill/>
          </a:ln>
        </p:spPr>
      </p:sp>
      <p:sp>
        <p:nvSpPr>
          <p:cNvPr id="1761" name="Google Shape;1761;p120"/>
          <p:cNvSpPr txBox="1">
            <a:spLocks noGrp="1"/>
          </p:cNvSpPr>
          <p:nvPr>
            <p:ph type="title"/>
          </p:nvPr>
        </p:nvSpPr>
        <p:spPr>
          <a:xfrm>
            <a:off x="645210" y="1768508"/>
            <a:ext cx="3927000" cy="1537200"/>
          </a:xfrm>
          <a:prstGeom prst="rect">
            <a:avLst/>
          </a:prstGeom>
          <a:noFill/>
          <a:ln>
            <a:noFill/>
          </a:ln>
        </p:spPr>
        <p:txBody>
          <a:bodyPr spcFirstLastPara="1" wrap="square" lIns="0" tIns="0" rIns="0" bIns="0" anchor="t" anchorCtr="0">
            <a:noAutofit/>
          </a:bodyPr>
          <a:lstStyle>
            <a:lvl1pPr lvl="0" algn="l">
              <a:lnSpc>
                <a:spcPct val="89000"/>
              </a:lnSpc>
              <a:spcBef>
                <a:spcPts val="0"/>
              </a:spcBef>
              <a:spcAft>
                <a:spcPts val="0"/>
              </a:spcAft>
              <a:buSzPts val="3900"/>
              <a:buFont typeface="Poppins"/>
              <a:buNone/>
              <a:defRPr sz="3900" b="1">
                <a:latin typeface="Poppins"/>
                <a:ea typeface="Poppins"/>
                <a:cs typeface="Poppins"/>
                <a:sym typeface="Poppins"/>
              </a:defRPr>
            </a:lvl1pPr>
            <a:lvl2pPr lvl="1">
              <a:spcBef>
                <a:spcPts val="0"/>
              </a:spcBef>
              <a:spcAft>
                <a:spcPts val="0"/>
              </a:spcAft>
              <a:buClr>
                <a:schemeClr val="dk1"/>
              </a:buClr>
              <a:buSzPts val="500"/>
              <a:buNone/>
              <a:defRPr>
                <a:solidFill>
                  <a:schemeClr val="dk1"/>
                </a:solidFill>
              </a:defRPr>
            </a:lvl2pPr>
            <a:lvl3pPr lvl="2">
              <a:spcBef>
                <a:spcPts val="0"/>
              </a:spcBef>
              <a:spcAft>
                <a:spcPts val="0"/>
              </a:spcAft>
              <a:buClr>
                <a:schemeClr val="dk1"/>
              </a:buClr>
              <a:buSzPts val="500"/>
              <a:buNone/>
              <a:defRPr>
                <a:solidFill>
                  <a:schemeClr val="dk1"/>
                </a:solidFill>
              </a:defRPr>
            </a:lvl3pPr>
            <a:lvl4pPr lvl="3">
              <a:spcBef>
                <a:spcPts val="0"/>
              </a:spcBef>
              <a:spcAft>
                <a:spcPts val="0"/>
              </a:spcAft>
              <a:buClr>
                <a:schemeClr val="dk1"/>
              </a:buClr>
              <a:buSzPts val="500"/>
              <a:buNone/>
              <a:defRPr>
                <a:solidFill>
                  <a:schemeClr val="dk1"/>
                </a:solidFill>
              </a:defRPr>
            </a:lvl4pPr>
            <a:lvl5pPr lvl="4">
              <a:spcBef>
                <a:spcPts val="0"/>
              </a:spcBef>
              <a:spcAft>
                <a:spcPts val="0"/>
              </a:spcAft>
              <a:buClr>
                <a:schemeClr val="dk1"/>
              </a:buClr>
              <a:buSzPts val="500"/>
              <a:buNone/>
              <a:defRPr>
                <a:solidFill>
                  <a:schemeClr val="dk1"/>
                </a:solidFill>
              </a:defRPr>
            </a:lvl5pPr>
            <a:lvl6pPr lvl="5">
              <a:spcBef>
                <a:spcPts val="0"/>
              </a:spcBef>
              <a:spcAft>
                <a:spcPts val="0"/>
              </a:spcAft>
              <a:buClr>
                <a:schemeClr val="dk1"/>
              </a:buClr>
              <a:buSzPts val="500"/>
              <a:buNone/>
              <a:defRPr>
                <a:solidFill>
                  <a:schemeClr val="dk1"/>
                </a:solidFill>
              </a:defRPr>
            </a:lvl6pPr>
            <a:lvl7pPr lvl="6">
              <a:spcBef>
                <a:spcPts val="0"/>
              </a:spcBef>
              <a:spcAft>
                <a:spcPts val="0"/>
              </a:spcAft>
              <a:buClr>
                <a:schemeClr val="dk1"/>
              </a:buClr>
              <a:buSzPts val="500"/>
              <a:buNone/>
              <a:defRPr>
                <a:solidFill>
                  <a:schemeClr val="dk1"/>
                </a:solidFill>
              </a:defRPr>
            </a:lvl7pPr>
            <a:lvl8pPr lvl="7">
              <a:spcBef>
                <a:spcPts val="0"/>
              </a:spcBef>
              <a:spcAft>
                <a:spcPts val="0"/>
              </a:spcAft>
              <a:buClr>
                <a:schemeClr val="dk1"/>
              </a:buClr>
              <a:buSzPts val="500"/>
              <a:buNone/>
              <a:defRPr>
                <a:solidFill>
                  <a:schemeClr val="dk1"/>
                </a:solidFill>
              </a:defRPr>
            </a:lvl8pPr>
            <a:lvl9pPr lvl="8">
              <a:spcBef>
                <a:spcPts val="0"/>
              </a:spcBef>
              <a:spcAft>
                <a:spcPts val="0"/>
              </a:spcAft>
              <a:buClr>
                <a:schemeClr val="dk1"/>
              </a:buClr>
              <a:buSzPts val="500"/>
              <a:buNone/>
              <a:defRPr>
                <a:solidFill>
                  <a:schemeClr val="dk1"/>
                </a:solidFill>
              </a:defRPr>
            </a:lvl9pPr>
          </a:lstStyle>
          <a:p>
            <a:endParaRPr/>
          </a:p>
        </p:txBody>
      </p:sp>
      <p:sp>
        <p:nvSpPr>
          <p:cNvPr id="1762" name="Google Shape;1762;p120"/>
          <p:cNvSpPr txBox="1">
            <a:spLocks noGrp="1"/>
          </p:cNvSpPr>
          <p:nvPr>
            <p:ph type="subTitle" idx="1"/>
          </p:nvPr>
        </p:nvSpPr>
        <p:spPr>
          <a:xfrm>
            <a:off x="645210" y="3607664"/>
            <a:ext cx="3927000" cy="264600"/>
          </a:xfrm>
          <a:prstGeom prst="rect">
            <a:avLst/>
          </a:prstGeom>
          <a:noFill/>
          <a:ln>
            <a:noFill/>
          </a:ln>
        </p:spPr>
        <p:txBody>
          <a:bodyPr spcFirstLastPara="1" wrap="square" lIns="0" tIns="0" rIns="0" bIns="0" anchor="t" anchorCtr="0">
            <a:noAutofit/>
          </a:bodyPr>
          <a:lstStyle>
            <a:lvl1pPr lvl="0" algn="l">
              <a:lnSpc>
                <a:spcPct val="95000"/>
              </a:lnSpc>
              <a:spcBef>
                <a:spcPts val="1300"/>
              </a:spcBef>
              <a:spcAft>
                <a:spcPts val="0"/>
              </a:spcAft>
              <a:buClr>
                <a:schemeClr val="dk2"/>
              </a:buClr>
              <a:buSzPts val="1300"/>
              <a:buNone/>
              <a:defRPr sz="1500" b="1">
                <a:solidFill>
                  <a:schemeClr val="dk2"/>
                </a:solidFill>
                <a:latin typeface="Poppins SemiBold"/>
                <a:ea typeface="Poppins SemiBold"/>
                <a:cs typeface="Poppins SemiBold"/>
                <a:sym typeface="Poppins SemiBold"/>
              </a:defRPr>
            </a:lvl1pPr>
            <a:lvl2pPr lvl="1" algn="ctr">
              <a:lnSpc>
                <a:spcPct val="95000"/>
              </a:lnSpc>
              <a:spcBef>
                <a:spcPts val="1300"/>
              </a:spcBef>
              <a:spcAft>
                <a:spcPts val="0"/>
              </a:spcAft>
              <a:buClr>
                <a:schemeClr val="dk2"/>
              </a:buClr>
              <a:buSzPts val="700"/>
              <a:buNone/>
              <a:defRPr sz="700">
                <a:solidFill>
                  <a:schemeClr val="dk2"/>
                </a:solidFill>
              </a:defRPr>
            </a:lvl2pPr>
            <a:lvl3pPr lvl="2" algn="ctr">
              <a:lnSpc>
                <a:spcPct val="95000"/>
              </a:lnSpc>
              <a:spcBef>
                <a:spcPts val="1300"/>
              </a:spcBef>
              <a:spcAft>
                <a:spcPts val="0"/>
              </a:spcAft>
              <a:buClr>
                <a:schemeClr val="dk2"/>
              </a:buClr>
              <a:buSzPts val="600"/>
              <a:buNone/>
              <a:defRPr sz="700">
                <a:solidFill>
                  <a:schemeClr val="dk2"/>
                </a:solidFill>
              </a:defRPr>
            </a:lvl3pPr>
            <a:lvl4pPr lvl="3" algn="ctr">
              <a:lnSpc>
                <a:spcPct val="95000"/>
              </a:lnSpc>
              <a:spcBef>
                <a:spcPts val="1300"/>
              </a:spcBef>
              <a:spcAft>
                <a:spcPts val="0"/>
              </a:spcAft>
              <a:buClr>
                <a:schemeClr val="dk2"/>
              </a:buClr>
              <a:buSzPts val="500"/>
              <a:buNone/>
              <a:defRPr sz="600">
                <a:solidFill>
                  <a:schemeClr val="dk2"/>
                </a:solidFill>
              </a:defRPr>
            </a:lvl4pPr>
            <a:lvl5pPr lvl="4" algn="ctr">
              <a:lnSpc>
                <a:spcPct val="95000"/>
              </a:lnSpc>
              <a:spcBef>
                <a:spcPts val="1300"/>
              </a:spcBef>
              <a:spcAft>
                <a:spcPts val="0"/>
              </a:spcAft>
              <a:buClr>
                <a:schemeClr val="dk2"/>
              </a:buClr>
              <a:buSzPts val="500"/>
              <a:buNone/>
              <a:defRPr sz="600">
                <a:solidFill>
                  <a:schemeClr val="dk2"/>
                </a:solidFill>
              </a:defRPr>
            </a:lvl5pPr>
            <a:lvl6pPr lvl="5" algn="ctr">
              <a:lnSpc>
                <a:spcPct val="90000"/>
              </a:lnSpc>
              <a:spcBef>
                <a:spcPts val="400"/>
              </a:spcBef>
              <a:spcAft>
                <a:spcPts val="0"/>
              </a:spcAft>
              <a:buClr>
                <a:schemeClr val="dk2"/>
              </a:buClr>
              <a:buSzPts val="600"/>
              <a:buNone/>
              <a:defRPr sz="600">
                <a:solidFill>
                  <a:schemeClr val="dk2"/>
                </a:solidFill>
              </a:defRPr>
            </a:lvl6pPr>
            <a:lvl7pPr lvl="6" algn="ctr">
              <a:lnSpc>
                <a:spcPct val="90000"/>
              </a:lnSpc>
              <a:spcBef>
                <a:spcPts val="400"/>
              </a:spcBef>
              <a:spcAft>
                <a:spcPts val="0"/>
              </a:spcAft>
              <a:buClr>
                <a:schemeClr val="dk2"/>
              </a:buClr>
              <a:buSzPts val="600"/>
              <a:buNone/>
              <a:defRPr sz="600">
                <a:solidFill>
                  <a:schemeClr val="dk2"/>
                </a:solidFill>
              </a:defRPr>
            </a:lvl7pPr>
            <a:lvl8pPr lvl="7" algn="ctr">
              <a:lnSpc>
                <a:spcPct val="90000"/>
              </a:lnSpc>
              <a:spcBef>
                <a:spcPts val="400"/>
              </a:spcBef>
              <a:spcAft>
                <a:spcPts val="0"/>
              </a:spcAft>
              <a:buClr>
                <a:schemeClr val="dk2"/>
              </a:buClr>
              <a:buSzPts val="600"/>
              <a:buNone/>
              <a:defRPr sz="600">
                <a:solidFill>
                  <a:schemeClr val="dk2"/>
                </a:solidFill>
              </a:defRPr>
            </a:lvl8pPr>
            <a:lvl9pPr lvl="8" algn="ctr">
              <a:lnSpc>
                <a:spcPct val="90000"/>
              </a:lnSpc>
              <a:spcBef>
                <a:spcPts val="400"/>
              </a:spcBef>
              <a:spcAft>
                <a:spcPts val="0"/>
              </a:spcAft>
              <a:buClr>
                <a:schemeClr val="dk2"/>
              </a:buClr>
              <a:buSzPts val="600"/>
              <a:buNone/>
              <a:defRPr sz="600">
                <a:solidFill>
                  <a:schemeClr val="dk2"/>
                </a:solidFill>
              </a:defRPr>
            </a:lvl9pPr>
          </a:lstStyle>
          <a:p>
            <a:endParaRPr/>
          </a:p>
        </p:txBody>
      </p:sp>
      <p:sp>
        <p:nvSpPr>
          <p:cNvPr id="1763" name="Google Shape;1763;p120"/>
          <p:cNvSpPr>
            <a:spLocks noGrp="1"/>
          </p:cNvSpPr>
          <p:nvPr>
            <p:ph type="pic" idx="3"/>
          </p:nvPr>
        </p:nvSpPr>
        <p:spPr>
          <a:xfrm>
            <a:off x="4899403" y="439313"/>
            <a:ext cx="3857100" cy="4264800"/>
          </a:xfrm>
          <a:prstGeom prst="roundRect">
            <a:avLst>
              <a:gd name="adj" fmla="val 3145"/>
            </a:avLst>
          </a:prstGeom>
          <a:noFill/>
          <a:ln>
            <a:noFill/>
          </a:ln>
        </p:spPr>
      </p:sp>
    </p:spTree>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matchingName="6_Title Slide">
  <p:cSld name="6_Title Slide">
    <p:bg>
      <p:bgPr>
        <a:blipFill>
          <a:blip r:embed="rId2">
            <a:alphaModFix/>
          </a:blip>
          <a:stretch>
            <a:fillRect/>
          </a:stretch>
        </a:blipFill>
        <a:effectLst/>
      </p:bgPr>
    </p:bg>
    <p:spTree>
      <p:nvGrpSpPr>
        <p:cNvPr id="1" name="Shape 1764"/>
        <p:cNvGrpSpPr/>
        <p:nvPr/>
      </p:nvGrpSpPr>
      <p:grpSpPr>
        <a:xfrm>
          <a:off x="0" y="0"/>
          <a:ext cx="0" cy="0"/>
          <a:chOff x="0" y="0"/>
          <a:chExt cx="0" cy="0"/>
        </a:xfrm>
      </p:grpSpPr>
      <p:grpSp>
        <p:nvGrpSpPr>
          <p:cNvPr id="1765" name="Google Shape;1765;p121"/>
          <p:cNvGrpSpPr/>
          <p:nvPr/>
        </p:nvGrpSpPr>
        <p:grpSpPr>
          <a:xfrm>
            <a:off x="645294" y="661955"/>
            <a:ext cx="925714" cy="283739"/>
            <a:chOff x="1720785" y="1765213"/>
            <a:chExt cx="2468571" cy="756636"/>
          </a:xfrm>
        </p:grpSpPr>
        <p:sp>
          <p:nvSpPr>
            <p:cNvPr id="1766" name="Google Shape;1766;p121"/>
            <p:cNvSpPr/>
            <p:nvPr/>
          </p:nvSpPr>
          <p:spPr>
            <a:xfrm>
              <a:off x="1720785" y="1765216"/>
              <a:ext cx="913552" cy="756633"/>
            </a:xfrm>
            <a:custGeom>
              <a:avLst/>
              <a:gdLst/>
              <a:ahLst/>
              <a:cxnLst/>
              <a:rect l="l" t="t" r="r" b="b"/>
              <a:pathLst>
                <a:path w="913552" h="756633" extrusionOk="0">
                  <a:moveTo>
                    <a:pt x="383" y="478163"/>
                  </a:moveTo>
                  <a:lnTo>
                    <a:pt x="383" y="0"/>
                  </a:lnTo>
                  <a:lnTo>
                    <a:pt x="178625" y="0"/>
                  </a:lnTo>
                  <a:lnTo>
                    <a:pt x="178625" y="478163"/>
                  </a:lnTo>
                  <a:cubicBezTo>
                    <a:pt x="178625" y="561794"/>
                    <a:pt x="219355" y="591543"/>
                    <a:pt x="273236" y="591543"/>
                  </a:cubicBezTo>
                  <a:cubicBezTo>
                    <a:pt x="327117" y="591543"/>
                    <a:pt x="367847" y="561921"/>
                    <a:pt x="367847" y="478163"/>
                  </a:cubicBezTo>
                  <a:lnTo>
                    <a:pt x="367847" y="0"/>
                  </a:lnTo>
                  <a:lnTo>
                    <a:pt x="546089" y="0"/>
                  </a:lnTo>
                  <a:lnTo>
                    <a:pt x="546089" y="478163"/>
                  </a:lnTo>
                  <a:cubicBezTo>
                    <a:pt x="546089" y="561794"/>
                    <a:pt x="587968" y="591543"/>
                    <a:pt x="640700" y="591543"/>
                  </a:cubicBezTo>
                  <a:cubicBezTo>
                    <a:pt x="693432" y="591543"/>
                    <a:pt x="735311" y="561921"/>
                    <a:pt x="735311" y="478163"/>
                  </a:cubicBezTo>
                  <a:lnTo>
                    <a:pt x="735311" y="0"/>
                  </a:lnTo>
                  <a:lnTo>
                    <a:pt x="913553" y="0"/>
                  </a:lnTo>
                  <a:lnTo>
                    <a:pt x="913553" y="478163"/>
                  </a:lnTo>
                  <a:cubicBezTo>
                    <a:pt x="913553" y="670705"/>
                    <a:pt x="801322" y="756634"/>
                    <a:pt x="656021" y="756634"/>
                  </a:cubicBezTo>
                  <a:cubicBezTo>
                    <a:pt x="569071" y="756634"/>
                    <a:pt x="499741" y="722543"/>
                    <a:pt x="456840" y="657554"/>
                  </a:cubicBezTo>
                  <a:cubicBezTo>
                    <a:pt x="413940" y="722415"/>
                    <a:pt x="344609" y="756634"/>
                    <a:pt x="257659" y="756634"/>
                  </a:cubicBezTo>
                  <a:cubicBezTo>
                    <a:pt x="112359" y="756634"/>
                    <a:pt x="0" y="670705"/>
                    <a:pt x="0" y="478163"/>
                  </a:cubicBezTo>
                </a:path>
              </a:pathLst>
            </a:custGeom>
            <a:solidFill>
              <a:srgbClr val="C8102E"/>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767" name="Google Shape;1767;p121"/>
            <p:cNvSpPr/>
            <p:nvPr/>
          </p:nvSpPr>
          <p:spPr>
            <a:xfrm>
              <a:off x="2708901" y="1765213"/>
              <a:ext cx="756508" cy="756510"/>
            </a:xfrm>
            <a:custGeom>
              <a:avLst/>
              <a:gdLst/>
              <a:ahLst/>
              <a:cxnLst/>
              <a:rect l="l" t="t" r="r" b="b"/>
              <a:pathLst>
                <a:path w="756508" h="756510" extrusionOk="0">
                  <a:moveTo>
                    <a:pt x="751784" y="437435"/>
                  </a:moveTo>
                  <a:cubicBezTo>
                    <a:pt x="754849" y="417773"/>
                    <a:pt x="756509" y="397471"/>
                    <a:pt x="756509" y="376915"/>
                  </a:cubicBezTo>
                  <a:cubicBezTo>
                    <a:pt x="755742" y="168285"/>
                    <a:pt x="585417" y="-763"/>
                    <a:pt x="376915" y="3"/>
                  </a:cubicBezTo>
                  <a:cubicBezTo>
                    <a:pt x="168413" y="769"/>
                    <a:pt x="-763" y="171094"/>
                    <a:pt x="3" y="379596"/>
                  </a:cubicBezTo>
                  <a:cubicBezTo>
                    <a:pt x="769" y="588098"/>
                    <a:pt x="171094" y="757147"/>
                    <a:pt x="379596" y="756509"/>
                  </a:cubicBezTo>
                  <a:cubicBezTo>
                    <a:pt x="533451" y="755998"/>
                    <a:pt x="665600" y="663174"/>
                    <a:pt x="724205" y="530770"/>
                  </a:cubicBezTo>
                  <a:lnTo>
                    <a:pt x="517874" y="531536"/>
                  </a:lnTo>
                  <a:cubicBezTo>
                    <a:pt x="481102" y="565116"/>
                    <a:pt x="432456" y="585800"/>
                    <a:pt x="378958" y="585928"/>
                  </a:cubicBezTo>
                  <a:cubicBezTo>
                    <a:pt x="285496" y="586311"/>
                    <a:pt x="205951" y="524386"/>
                    <a:pt x="179777" y="439351"/>
                  </a:cubicBezTo>
                  <a:lnTo>
                    <a:pt x="751784" y="437435"/>
                  </a:lnTo>
                  <a:moveTo>
                    <a:pt x="377426" y="170584"/>
                  </a:moveTo>
                  <a:cubicBezTo>
                    <a:pt x="461695" y="170328"/>
                    <a:pt x="534472" y="220507"/>
                    <a:pt x="567286" y="292646"/>
                  </a:cubicBezTo>
                  <a:lnTo>
                    <a:pt x="188331" y="294050"/>
                  </a:lnTo>
                  <a:cubicBezTo>
                    <a:pt x="220634" y="221656"/>
                    <a:pt x="293029" y="170967"/>
                    <a:pt x="377298" y="170584"/>
                  </a:cubicBezTo>
                  <a:close/>
                </a:path>
              </a:pathLst>
            </a:custGeom>
            <a:solidFill>
              <a:srgbClr val="C8102E"/>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nvGrpSpPr>
            <p:cNvPr id="1768" name="Google Shape;1768;p121"/>
            <p:cNvGrpSpPr/>
            <p:nvPr/>
          </p:nvGrpSpPr>
          <p:grpSpPr>
            <a:xfrm>
              <a:off x="3397356" y="1765216"/>
              <a:ext cx="792000" cy="756633"/>
              <a:chOff x="3397356" y="1765216"/>
              <a:chExt cx="792000" cy="756633"/>
            </a:xfrm>
          </p:grpSpPr>
          <p:grpSp>
            <p:nvGrpSpPr>
              <p:cNvPr id="1769" name="Google Shape;1769;p121"/>
              <p:cNvGrpSpPr/>
              <p:nvPr/>
            </p:nvGrpSpPr>
            <p:grpSpPr>
              <a:xfrm>
                <a:off x="3397356" y="1765216"/>
                <a:ext cx="792000" cy="756633"/>
                <a:chOff x="3397356" y="1765216"/>
                <a:chExt cx="792000" cy="756633"/>
              </a:xfrm>
            </p:grpSpPr>
            <p:sp>
              <p:nvSpPr>
                <p:cNvPr id="1770" name="Google Shape;1770;p121"/>
                <p:cNvSpPr/>
                <p:nvPr/>
              </p:nvSpPr>
              <p:spPr>
                <a:xfrm>
                  <a:off x="3397356" y="1765216"/>
                  <a:ext cx="792000" cy="756633"/>
                </a:xfrm>
                <a:custGeom>
                  <a:avLst/>
                  <a:gdLst/>
                  <a:ahLst/>
                  <a:cxnLst/>
                  <a:rect l="l" t="t" r="r" b="b"/>
                  <a:pathLst>
                    <a:path w="792000" h="756633" extrusionOk="0">
                      <a:moveTo>
                        <a:pt x="792001" y="0"/>
                      </a:moveTo>
                      <a:lnTo>
                        <a:pt x="561027" y="0"/>
                      </a:lnTo>
                      <a:lnTo>
                        <a:pt x="395937" y="242337"/>
                      </a:lnTo>
                      <a:lnTo>
                        <a:pt x="230974" y="0"/>
                      </a:lnTo>
                      <a:lnTo>
                        <a:pt x="0" y="0"/>
                      </a:lnTo>
                      <a:lnTo>
                        <a:pt x="257659" y="378317"/>
                      </a:lnTo>
                      <a:lnTo>
                        <a:pt x="0" y="756634"/>
                      </a:lnTo>
                      <a:lnTo>
                        <a:pt x="230974" y="756634"/>
                      </a:lnTo>
                      <a:lnTo>
                        <a:pt x="395937" y="514296"/>
                      </a:lnTo>
                      <a:lnTo>
                        <a:pt x="561027" y="756634"/>
                      </a:lnTo>
                      <a:lnTo>
                        <a:pt x="792001" y="756634"/>
                      </a:lnTo>
                      <a:lnTo>
                        <a:pt x="534214" y="378317"/>
                      </a:lnTo>
                      <a:lnTo>
                        <a:pt x="792001" y="0"/>
                      </a:lnTo>
                      <a:close/>
                      <a:moveTo>
                        <a:pt x="210162" y="717180"/>
                      </a:moveTo>
                      <a:lnTo>
                        <a:pt x="74565" y="717180"/>
                      </a:lnTo>
                      <a:lnTo>
                        <a:pt x="305411" y="378317"/>
                      </a:lnTo>
                      <a:lnTo>
                        <a:pt x="74565" y="39453"/>
                      </a:lnTo>
                      <a:lnTo>
                        <a:pt x="210162" y="39453"/>
                      </a:lnTo>
                      <a:lnTo>
                        <a:pt x="441008" y="378317"/>
                      </a:lnTo>
                      <a:lnTo>
                        <a:pt x="210162" y="717180"/>
                      </a:lnTo>
                      <a:close/>
                    </a:path>
                  </a:pathLst>
                </a:custGeom>
                <a:solidFill>
                  <a:srgbClr val="C8102E"/>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771" name="Google Shape;1771;p121"/>
                <p:cNvSpPr/>
                <p:nvPr/>
              </p:nvSpPr>
              <p:spPr>
                <a:xfrm>
                  <a:off x="3546359" y="1843994"/>
                  <a:ext cx="244252" cy="598948"/>
                </a:xfrm>
                <a:custGeom>
                  <a:avLst/>
                  <a:gdLst/>
                  <a:ahLst/>
                  <a:cxnLst/>
                  <a:rect l="l" t="t" r="r" b="b"/>
                  <a:pathLst>
                    <a:path w="244252" h="598948" extrusionOk="0">
                      <a:moveTo>
                        <a:pt x="40219" y="0"/>
                      </a:moveTo>
                      <a:lnTo>
                        <a:pt x="0" y="0"/>
                      </a:lnTo>
                      <a:lnTo>
                        <a:pt x="204033" y="299538"/>
                      </a:lnTo>
                      <a:lnTo>
                        <a:pt x="0" y="598949"/>
                      </a:lnTo>
                      <a:lnTo>
                        <a:pt x="40219" y="598949"/>
                      </a:lnTo>
                      <a:lnTo>
                        <a:pt x="244253" y="299538"/>
                      </a:lnTo>
                      <a:lnTo>
                        <a:pt x="40219" y="0"/>
                      </a:lnTo>
                      <a:close/>
                    </a:path>
                  </a:pathLst>
                </a:custGeom>
                <a:solidFill>
                  <a:srgbClr val="C8102E"/>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1772" name="Google Shape;1772;p121"/>
              <p:cNvSpPr/>
              <p:nvPr/>
            </p:nvSpPr>
            <p:spPr>
              <a:xfrm>
                <a:off x="3793292" y="2143532"/>
                <a:ext cx="92696" cy="271831"/>
              </a:xfrm>
              <a:custGeom>
                <a:avLst/>
                <a:gdLst/>
                <a:ahLst/>
                <a:cxnLst/>
                <a:rect l="l" t="t" r="r" b="b"/>
                <a:pathLst>
                  <a:path w="92696" h="271831" extrusionOk="0">
                    <a:moveTo>
                      <a:pt x="92696" y="0"/>
                    </a:moveTo>
                    <a:lnTo>
                      <a:pt x="92696" y="271831"/>
                    </a:lnTo>
                    <a:lnTo>
                      <a:pt x="0" y="135980"/>
                    </a:lnTo>
                    <a:lnTo>
                      <a:pt x="92696" y="0"/>
                    </a:lnTo>
                    <a:close/>
                  </a:path>
                </a:pathLst>
              </a:custGeom>
              <a:solidFill>
                <a:srgbClr val="A01D28"/>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grpSp>
      <p:sp>
        <p:nvSpPr>
          <p:cNvPr id="1773" name="Google Shape;1773;p121"/>
          <p:cNvSpPr/>
          <p:nvPr/>
        </p:nvSpPr>
        <p:spPr>
          <a:xfrm>
            <a:off x="1761902" y="724535"/>
            <a:ext cx="12600" cy="162900"/>
          </a:xfrm>
          <a:prstGeom prst="rect">
            <a:avLst/>
          </a:prstGeom>
          <a:solidFill>
            <a:schemeClr val="dk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774" name="Google Shape;1774;p121"/>
          <p:cNvSpPr/>
          <p:nvPr/>
        </p:nvSpPr>
        <p:spPr>
          <a:xfrm rot="5400000">
            <a:off x="1761809" y="724605"/>
            <a:ext cx="12600" cy="162900"/>
          </a:xfrm>
          <a:prstGeom prst="rect">
            <a:avLst/>
          </a:prstGeom>
          <a:solidFill>
            <a:schemeClr val="dk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775" name="Google Shape;1775;p121"/>
          <p:cNvSpPr>
            <a:spLocks noGrp="1"/>
          </p:cNvSpPr>
          <p:nvPr>
            <p:ph type="pic" idx="2"/>
          </p:nvPr>
        </p:nvSpPr>
        <p:spPr>
          <a:xfrm>
            <a:off x="1991065" y="636560"/>
            <a:ext cx="1566000" cy="339600"/>
          </a:xfrm>
          <a:prstGeom prst="rect">
            <a:avLst/>
          </a:prstGeom>
          <a:solidFill>
            <a:schemeClr val="lt2"/>
          </a:solidFill>
          <a:ln>
            <a:noFill/>
          </a:ln>
        </p:spPr>
      </p:sp>
      <p:sp>
        <p:nvSpPr>
          <p:cNvPr id="1776" name="Google Shape;1776;p121"/>
          <p:cNvSpPr txBox="1">
            <a:spLocks noGrp="1"/>
          </p:cNvSpPr>
          <p:nvPr>
            <p:ph type="title"/>
          </p:nvPr>
        </p:nvSpPr>
        <p:spPr>
          <a:xfrm>
            <a:off x="645210" y="1768508"/>
            <a:ext cx="3927000" cy="1537200"/>
          </a:xfrm>
          <a:prstGeom prst="rect">
            <a:avLst/>
          </a:prstGeom>
          <a:noFill/>
          <a:ln>
            <a:noFill/>
          </a:ln>
        </p:spPr>
        <p:txBody>
          <a:bodyPr spcFirstLastPara="1" wrap="square" lIns="0" tIns="0" rIns="0" bIns="0" anchor="t" anchorCtr="0">
            <a:noAutofit/>
          </a:bodyPr>
          <a:lstStyle>
            <a:lvl1pPr lvl="0" algn="l">
              <a:lnSpc>
                <a:spcPct val="89000"/>
              </a:lnSpc>
              <a:spcBef>
                <a:spcPts val="0"/>
              </a:spcBef>
              <a:spcAft>
                <a:spcPts val="0"/>
              </a:spcAft>
              <a:buSzPts val="3900"/>
              <a:buFont typeface="Poppins"/>
              <a:buNone/>
              <a:defRPr sz="3900" b="1">
                <a:latin typeface="Poppins"/>
                <a:ea typeface="Poppins"/>
                <a:cs typeface="Poppins"/>
                <a:sym typeface="Poppins"/>
              </a:defRPr>
            </a:lvl1pPr>
            <a:lvl2pPr lvl="1">
              <a:spcBef>
                <a:spcPts val="0"/>
              </a:spcBef>
              <a:spcAft>
                <a:spcPts val="0"/>
              </a:spcAft>
              <a:buClr>
                <a:schemeClr val="dk1"/>
              </a:buClr>
              <a:buSzPts val="500"/>
              <a:buNone/>
              <a:defRPr>
                <a:solidFill>
                  <a:schemeClr val="dk1"/>
                </a:solidFill>
              </a:defRPr>
            </a:lvl2pPr>
            <a:lvl3pPr lvl="2">
              <a:spcBef>
                <a:spcPts val="0"/>
              </a:spcBef>
              <a:spcAft>
                <a:spcPts val="0"/>
              </a:spcAft>
              <a:buClr>
                <a:schemeClr val="dk1"/>
              </a:buClr>
              <a:buSzPts val="500"/>
              <a:buNone/>
              <a:defRPr>
                <a:solidFill>
                  <a:schemeClr val="dk1"/>
                </a:solidFill>
              </a:defRPr>
            </a:lvl3pPr>
            <a:lvl4pPr lvl="3">
              <a:spcBef>
                <a:spcPts val="0"/>
              </a:spcBef>
              <a:spcAft>
                <a:spcPts val="0"/>
              </a:spcAft>
              <a:buClr>
                <a:schemeClr val="dk1"/>
              </a:buClr>
              <a:buSzPts val="500"/>
              <a:buNone/>
              <a:defRPr>
                <a:solidFill>
                  <a:schemeClr val="dk1"/>
                </a:solidFill>
              </a:defRPr>
            </a:lvl4pPr>
            <a:lvl5pPr lvl="4">
              <a:spcBef>
                <a:spcPts val="0"/>
              </a:spcBef>
              <a:spcAft>
                <a:spcPts val="0"/>
              </a:spcAft>
              <a:buClr>
                <a:schemeClr val="dk1"/>
              </a:buClr>
              <a:buSzPts val="500"/>
              <a:buNone/>
              <a:defRPr>
                <a:solidFill>
                  <a:schemeClr val="dk1"/>
                </a:solidFill>
              </a:defRPr>
            </a:lvl5pPr>
            <a:lvl6pPr lvl="5">
              <a:spcBef>
                <a:spcPts val="0"/>
              </a:spcBef>
              <a:spcAft>
                <a:spcPts val="0"/>
              </a:spcAft>
              <a:buClr>
                <a:schemeClr val="dk1"/>
              </a:buClr>
              <a:buSzPts val="500"/>
              <a:buNone/>
              <a:defRPr>
                <a:solidFill>
                  <a:schemeClr val="dk1"/>
                </a:solidFill>
              </a:defRPr>
            </a:lvl6pPr>
            <a:lvl7pPr lvl="6">
              <a:spcBef>
                <a:spcPts val="0"/>
              </a:spcBef>
              <a:spcAft>
                <a:spcPts val="0"/>
              </a:spcAft>
              <a:buClr>
                <a:schemeClr val="dk1"/>
              </a:buClr>
              <a:buSzPts val="500"/>
              <a:buNone/>
              <a:defRPr>
                <a:solidFill>
                  <a:schemeClr val="dk1"/>
                </a:solidFill>
              </a:defRPr>
            </a:lvl7pPr>
            <a:lvl8pPr lvl="7">
              <a:spcBef>
                <a:spcPts val="0"/>
              </a:spcBef>
              <a:spcAft>
                <a:spcPts val="0"/>
              </a:spcAft>
              <a:buClr>
                <a:schemeClr val="dk1"/>
              </a:buClr>
              <a:buSzPts val="500"/>
              <a:buNone/>
              <a:defRPr>
                <a:solidFill>
                  <a:schemeClr val="dk1"/>
                </a:solidFill>
              </a:defRPr>
            </a:lvl8pPr>
            <a:lvl9pPr lvl="8">
              <a:spcBef>
                <a:spcPts val="0"/>
              </a:spcBef>
              <a:spcAft>
                <a:spcPts val="0"/>
              </a:spcAft>
              <a:buClr>
                <a:schemeClr val="dk1"/>
              </a:buClr>
              <a:buSzPts val="500"/>
              <a:buNone/>
              <a:defRPr>
                <a:solidFill>
                  <a:schemeClr val="dk1"/>
                </a:solidFill>
              </a:defRPr>
            </a:lvl9pPr>
          </a:lstStyle>
          <a:p>
            <a:endParaRPr/>
          </a:p>
        </p:txBody>
      </p:sp>
      <p:sp>
        <p:nvSpPr>
          <p:cNvPr id="1777" name="Google Shape;1777;p121"/>
          <p:cNvSpPr txBox="1">
            <a:spLocks noGrp="1"/>
          </p:cNvSpPr>
          <p:nvPr>
            <p:ph type="subTitle" idx="1"/>
          </p:nvPr>
        </p:nvSpPr>
        <p:spPr>
          <a:xfrm>
            <a:off x="645210" y="3607664"/>
            <a:ext cx="3927000" cy="264600"/>
          </a:xfrm>
          <a:prstGeom prst="rect">
            <a:avLst/>
          </a:prstGeom>
          <a:noFill/>
          <a:ln>
            <a:noFill/>
          </a:ln>
        </p:spPr>
        <p:txBody>
          <a:bodyPr spcFirstLastPara="1" wrap="square" lIns="0" tIns="0" rIns="0" bIns="0" anchor="t" anchorCtr="0">
            <a:noAutofit/>
          </a:bodyPr>
          <a:lstStyle>
            <a:lvl1pPr lvl="0" algn="l">
              <a:lnSpc>
                <a:spcPct val="95000"/>
              </a:lnSpc>
              <a:spcBef>
                <a:spcPts val="1300"/>
              </a:spcBef>
              <a:spcAft>
                <a:spcPts val="0"/>
              </a:spcAft>
              <a:buClr>
                <a:schemeClr val="dk2"/>
              </a:buClr>
              <a:buSzPts val="1300"/>
              <a:buNone/>
              <a:defRPr sz="1500" b="1">
                <a:solidFill>
                  <a:schemeClr val="dk2"/>
                </a:solidFill>
                <a:latin typeface="Poppins SemiBold"/>
                <a:ea typeface="Poppins SemiBold"/>
                <a:cs typeface="Poppins SemiBold"/>
                <a:sym typeface="Poppins SemiBold"/>
              </a:defRPr>
            </a:lvl1pPr>
            <a:lvl2pPr lvl="1" algn="ctr">
              <a:lnSpc>
                <a:spcPct val="95000"/>
              </a:lnSpc>
              <a:spcBef>
                <a:spcPts val="1300"/>
              </a:spcBef>
              <a:spcAft>
                <a:spcPts val="0"/>
              </a:spcAft>
              <a:buClr>
                <a:schemeClr val="dk2"/>
              </a:buClr>
              <a:buSzPts val="700"/>
              <a:buNone/>
              <a:defRPr sz="700">
                <a:solidFill>
                  <a:schemeClr val="dk2"/>
                </a:solidFill>
              </a:defRPr>
            </a:lvl2pPr>
            <a:lvl3pPr lvl="2" algn="ctr">
              <a:lnSpc>
                <a:spcPct val="95000"/>
              </a:lnSpc>
              <a:spcBef>
                <a:spcPts val="1300"/>
              </a:spcBef>
              <a:spcAft>
                <a:spcPts val="0"/>
              </a:spcAft>
              <a:buClr>
                <a:schemeClr val="dk2"/>
              </a:buClr>
              <a:buSzPts val="600"/>
              <a:buNone/>
              <a:defRPr sz="700">
                <a:solidFill>
                  <a:schemeClr val="dk2"/>
                </a:solidFill>
              </a:defRPr>
            </a:lvl3pPr>
            <a:lvl4pPr lvl="3" algn="ctr">
              <a:lnSpc>
                <a:spcPct val="95000"/>
              </a:lnSpc>
              <a:spcBef>
                <a:spcPts val="1300"/>
              </a:spcBef>
              <a:spcAft>
                <a:spcPts val="0"/>
              </a:spcAft>
              <a:buClr>
                <a:schemeClr val="dk2"/>
              </a:buClr>
              <a:buSzPts val="500"/>
              <a:buNone/>
              <a:defRPr sz="600">
                <a:solidFill>
                  <a:schemeClr val="dk2"/>
                </a:solidFill>
              </a:defRPr>
            </a:lvl4pPr>
            <a:lvl5pPr lvl="4" algn="ctr">
              <a:lnSpc>
                <a:spcPct val="95000"/>
              </a:lnSpc>
              <a:spcBef>
                <a:spcPts val="1300"/>
              </a:spcBef>
              <a:spcAft>
                <a:spcPts val="0"/>
              </a:spcAft>
              <a:buClr>
                <a:schemeClr val="dk2"/>
              </a:buClr>
              <a:buSzPts val="500"/>
              <a:buNone/>
              <a:defRPr sz="600">
                <a:solidFill>
                  <a:schemeClr val="dk2"/>
                </a:solidFill>
              </a:defRPr>
            </a:lvl5pPr>
            <a:lvl6pPr lvl="5" algn="ctr">
              <a:lnSpc>
                <a:spcPct val="90000"/>
              </a:lnSpc>
              <a:spcBef>
                <a:spcPts val="400"/>
              </a:spcBef>
              <a:spcAft>
                <a:spcPts val="0"/>
              </a:spcAft>
              <a:buClr>
                <a:schemeClr val="dk2"/>
              </a:buClr>
              <a:buSzPts val="600"/>
              <a:buNone/>
              <a:defRPr sz="600">
                <a:solidFill>
                  <a:schemeClr val="dk2"/>
                </a:solidFill>
              </a:defRPr>
            </a:lvl6pPr>
            <a:lvl7pPr lvl="6" algn="ctr">
              <a:lnSpc>
                <a:spcPct val="90000"/>
              </a:lnSpc>
              <a:spcBef>
                <a:spcPts val="400"/>
              </a:spcBef>
              <a:spcAft>
                <a:spcPts val="0"/>
              </a:spcAft>
              <a:buClr>
                <a:schemeClr val="dk2"/>
              </a:buClr>
              <a:buSzPts val="600"/>
              <a:buNone/>
              <a:defRPr sz="600">
                <a:solidFill>
                  <a:schemeClr val="dk2"/>
                </a:solidFill>
              </a:defRPr>
            </a:lvl7pPr>
            <a:lvl8pPr lvl="7" algn="ctr">
              <a:lnSpc>
                <a:spcPct val="90000"/>
              </a:lnSpc>
              <a:spcBef>
                <a:spcPts val="400"/>
              </a:spcBef>
              <a:spcAft>
                <a:spcPts val="0"/>
              </a:spcAft>
              <a:buClr>
                <a:schemeClr val="dk2"/>
              </a:buClr>
              <a:buSzPts val="600"/>
              <a:buNone/>
              <a:defRPr sz="600">
                <a:solidFill>
                  <a:schemeClr val="dk2"/>
                </a:solidFill>
              </a:defRPr>
            </a:lvl8pPr>
            <a:lvl9pPr lvl="8" algn="ctr">
              <a:lnSpc>
                <a:spcPct val="90000"/>
              </a:lnSpc>
              <a:spcBef>
                <a:spcPts val="400"/>
              </a:spcBef>
              <a:spcAft>
                <a:spcPts val="0"/>
              </a:spcAft>
              <a:buClr>
                <a:schemeClr val="dk2"/>
              </a:buClr>
              <a:buSzPts val="600"/>
              <a:buNone/>
              <a:defRPr sz="600">
                <a:solidFill>
                  <a:schemeClr val="dk2"/>
                </a:solidFill>
              </a:defRPr>
            </a:lvl9pPr>
          </a:lstStyle>
          <a:p>
            <a:endParaRPr/>
          </a:p>
        </p:txBody>
      </p:sp>
      <p:sp>
        <p:nvSpPr>
          <p:cNvPr id="1778" name="Google Shape;1778;p121"/>
          <p:cNvSpPr>
            <a:spLocks noGrp="1"/>
          </p:cNvSpPr>
          <p:nvPr>
            <p:ph type="pic" idx="3"/>
          </p:nvPr>
        </p:nvSpPr>
        <p:spPr>
          <a:xfrm>
            <a:off x="4899403" y="439313"/>
            <a:ext cx="3857100" cy="4264800"/>
          </a:xfrm>
          <a:prstGeom prst="roundRect">
            <a:avLst>
              <a:gd name="adj" fmla="val 3145"/>
            </a:avLst>
          </a:prstGeom>
          <a:noFill/>
          <a:ln>
            <a:noFill/>
          </a:ln>
        </p:spPr>
      </p:sp>
    </p:spTree>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matchingName="7_Title Slide">
  <p:cSld name="7_Title Slide">
    <p:bg>
      <p:bgPr>
        <a:blipFill>
          <a:blip r:embed="rId2">
            <a:alphaModFix/>
          </a:blip>
          <a:stretch>
            <a:fillRect/>
          </a:stretch>
        </a:blipFill>
        <a:effectLst/>
      </p:bgPr>
    </p:bg>
    <p:spTree>
      <p:nvGrpSpPr>
        <p:cNvPr id="1" name="Shape 1779"/>
        <p:cNvGrpSpPr/>
        <p:nvPr/>
      </p:nvGrpSpPr>
      <p:grpSpPr>
        <a:xfrm>
          <a:off x="0" y="0"/>
          <a:ext cx="0" cy="0"/>
          <a:chOff x="0" y="0"/>
          <a:chExt cx="0" cy="0"/>
        </a:xfrm>
      </p:grpSpPr>
      <p:pic>
        <p:nvPicPr>
          <p:cNvPr id="1780" name="Google Shape;1780;p122" descr="A black and red background&#10;&#10;AI-generated content may be incorrect."/>
          <p:cNvPicPr preferRelativeResize="0"/>
          <p:nvPr/>
        </p:nvPicPr>
        <p:blipFill rotWithShape="1">
          <a:blip r:embed="rId3">
            <a:alphaModFix/>
          </a:blip>
          <a:srcRect/>
          <a:stretch/>
        </p:blipFill>
        <p:spPr>
          <a:xfrm>
            <a:off x="403950" y="442803"/>
            <a:ext cx="8336095" cy="4257341"/>
          </a:xfrm>
          <a:prstGeom prst="rect">
            <a:avLst/>
          </a:prstGeom>
          <a:noFill/>
          <a:ln>
            <a:noFill/>
          </a:ln>
        </p:spPr>
      </p:pic>
      <p:sp>
        <p:nvSpPr>
          <p:cNvPr id="1781" name="Google Shape;1781;p122"/>
          <p:cNvSpPr txBox="1">
            <a:spLocks noGrp="1"/>
          </p:cNvSpPr>
          <p:nvPr>
            <p:ph type="title"/>
          </p:nvPr>
        </p:nvSpPr>
        <p:spPr>
          <a:xfrm>
            <a:off x="730869" y="806514"/>
            <a:ext cx="4363800" cy="1622400"/>
          </a:xfrm>
          <a:prstGeom prst="rect">
            <a:avLst/>
          </a:prstGeom>
          <a:noFill/>
          <a:ln>
            <a:noFill/>
          </a:ln>
        </p:spPr>
        <p:txBody>
          <a:bodyPr spcFirstLastPara="1" wrap="square" lIns="0" tIns="0" rIns="0" bIns="0" anchor="t" anchorCtr="0">
            <a:noAutofit/>
          </a:bodyPr>
          <a:lstStyle>
            <a:lvl1pPr lvl="0" algn="l">
              <a:lnSpc>
                <a:spcPct val="89000"/>
              </a:lnSpc>
              <a:spcBef>
                <a:spcPts val="0"/>
              </a:spcBef>
              <a:spcAft>
                <a:spcPts val="0"/>
              </a:spcAft>
              <a:buClr>
                <a:schemeClr val="lt1"/>
              </a:buClr>
              <a:buSzPts val="3900"/>
              <a:buFont typeface="Poppins"/>
              <a:buNone/>
              <a:defRPr sz="3900" b="1">
                <a:solidFill>
                  <a:schemeClr val="lt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782" name="Google Shape;1782;p122"/>
          <p:cNvSpPr txBox="1">
            <a:spLocks noGrp="1"/>
          </p:cNvSpPr>
          <p:nvPr>
            <p:ph type="subTitle" idx="1"/>
          </p:nvPr>
        </p:nvSpPr>
        <p:spPr>
          <a:xfrm>
            <a:off x="739996" y="2649582"/>
            <a:ext cx="4363800" cy="264600"/>
          </a:xfrm>
          <a:prstGeom prst="rect">
            <a:avLst/>
          </a:prstGeom>
          <a:noFill/>
          <a:ln>
            <a:noFill/>
          </a:ln>
        </p:spPr>
        <p:txBody>
          <a:bodyPr spcFirstLastPara="1" wrap="square" lIns="0" tIns="0" rIns="0" bIns="0" anchor="t" anchorCtr="0">
            <a:noAutofit/>
          </a:bodyPr>
          <a:lstStyle>
            <a:lvl1pPr lvl="0" algn="l">
              <a:lnSpc>
                <a:spcPct val="95000"/>
              </a:lnSpc>
              <a:spcBef>
                <a:spcPts val="1300"/>
              </a:spcBef>
              <a:spcAft>
                <a:spcPts val="0"/>
              </a:spcAft>
              <a:buClr>
                <a:schemeClr val="lt1"/>
              </a:buClr>
              <a:buSzPts val="1300"/>
              <a:buNone/>
              <a:defRPr sz="1500" b="1">
                <a:solidFill>
                  <a:schemeClr val="lt1"/>
                </a:solidFill>
                <a:latin typeface="Poppins SemiBold"/>
                <a:ea typeface="Poppins SemiBold"/>
                <a:cs typeface="Poppins SemiBold"/>
                <a:sym typeface="Poppins SemiBold"/>
              </a:defRPr>
            </a:lvl1pPr>
            <a:lvl2pPr lvl="1" algn="ctr">
              <a:lnSpc>
                <a:spcPct val="95000"/>
              </a:lnSpc>
              <a:spcBef>
                <a:spcPts val="1300"/>
              </a:spcBef>
              <a:spcAft>
                <a:spcPts val="0"/>
              </a:spcAft>
              <a:buClr>
                <a:schemeClr val="dk1"/>
              </a:buClr>
              <a:buSzPts val="700"/>
              <a:buNone/>
              <a:defRPr sz="700"/>
            </a:lvl2pPr>
            <a:lvl3pPr lvl="2" algn="ctr">
              <a:lnSpc>
                <a:spcPct val="95000"/>
              </a:lnSpc>
              <a:spcBef>
                <a:spcPts val="1300"/>
              </a:spcBef>
              <a:spcAft>
                <a:spcPts val="0"/>
              </a:spcAft>
              <a:buClr>
                <a:schemeClr val="dk1"/>
              </a:buClr>
              <a:buSzPts val="600"/>
              <a:buNone/>
              <a:defRPr sz="700"/>
            </a:lvl3pPr>
            <a:lvl4pPr lvl="3" algn="ctr">
              <a:lnSpc>
                <a:spcPct val="95000"/>
              </a:lnSpc>
              <a:spcBef>
                <a:spcPts val="1300"/>
              </a:spcBef>
              <a:spcAft>
                <a:spcPts val="0"/>
              </a:spcAft>
              <a:buClr>
                <a:schemeClr val="dk1"/>
              </a:buClr>
              <a:buSzPts val="500"/>
              <a:buNone/>
              <a:defRPr sz="600"/>
            </a:lvl4pPr>
            <a:lvl5pPr lvl="4" algn="ctr">
              <a:lnSpc>
                <a:spcPct val="95000"/>
              </a:lnSpc>
              <a:spcBef>
                <a:spcPts val="1300"/>
              </a:spcBef>
              <a:spcAft>
                <a:spcPts val="0"/>
              </a:spcAft>
              <a:buClr>
                <a:schemeClr val="dk1"/>
              </a:buClr>
              <a:buSzPts val="500"/>
              <a:buNone/>
              <a:defRPr sz="600"/>
            </a:lvl5pPr>
            <a:lvl6pPr lvl="5" algn="ctr">
              <a:lnSpc>
                <a:spcPct val="90000"/>
              </a:lnSpc>
              <a:spcBef>
                <a:spcPts val="400"/>
              </a:spcBef>
              <a:spcAft>
                <a:spcPts val="0"/>
              </a:spcAft>
              <a:buClr>
                <a:schemeClr val="dk1"/>
              </a:buClr>
              <a:buSzPts val="600"/>
              <a:buNone/>
              <a:defRPr sz="600"/>
            </a:lvl6pPr>
            <a:lvl7pPr lvl="6" algn="ctr">
              <a:lnSpc>
                <a:spcPct val="90000"/>
              </a:lnSpc>
              <a:spcBef>
                <a:spcPts val="400"/>
              </a:spcBef>
              <a:spcAft>
                <a:spcPts val="0"/>
              </a:spcAft>
              <a:buClr>
                <a:schemeClr val="dk1"/>
              </a:buClr>
              <a:buSzPts val="600"/>
              <a:buNone/>
              <a:defRPr sz="600"/>
            </a:lvl7pPr>
            <a:lvl8pPr lvl="7" algn="ctr">
              <a:lnSpc>
                <a:spcPct val="90000"/>
              </a:lnSpc>
              <a:spcBef>
                <a:spcPts val="400"/>
              </a:spcBef>
              <a:spcAft>
                <a:spcPts val="0"/>
              </a:spcAft>
              <a:buClr>
                <a:schemeClr val="dk1"/>
              </a:buClr>
              <a:buSzPts val="600"/>
              <a:buNone/>
              <a:defRPr sz="600"/>
            </a:lvl8pPr>
            <a:lvl9pPr lvl="8" algn="ctr">
              <a:lnSpc>
                <a:spcPct val="90000"/>
              </a:lnSpc>
              <a:spcBef>
                <a:spcPts val="400"/>
              </a:spcBef>
              <a:spcAft>
                <a:spcPts val="0"/>
              </a:spcAft>
              <a:buClr>
                <a:schemeClr val="dk1"/>
              </a:buClr>
              <a:buSzPts val="600"/>
              <a:buNone/>
              <a:defRPr sz="600"/>
            </a:lvl9pPr>
          </a:lstStyle>
          <a:p>
            <a:endParaRPr/>
          </a:p>
        </p:txBody>
      </p:sp>
      <p:grpSp>
        <p:nvGrpSpPr>
          <p:cNvPr id="1783" name="Google Shape;1783;p122"/>
          <p:cNvGrpSpPr/>
          <p:nvPr/>
        </p:nvGrpSpPr>
        <p:grpSpPr>
          <a:xfrm>
            <a:off x="7564573" y="4241698"/>
            <a:ext cx="948486" cy="279733"/>
            <a:chOff x="20929561" y="12311319"/>
            <a:chExt cx="2529297" cy="745954"/>
          </a:xfrm>
        </p:grpSpPr>
        <p:grpSp>
          <p:nvGrpSpPr>
            <p:cNvPr id="1784" name="Google Shape;1784;p122"/>
            <p:cNvGrpSpPr/>
            <p:nvPr/>
          </p:nvGrpSpPr>
          <p:grpSpPr>
            <a:xfrm>
              <a:off x="20929561" y="12311319"/>
              <a:ext cx="2433857" cy="745954"/>
              <a:chOff x="20929561" y="12311319"/>
              <a:chExt cx="2433857" cy="745954"/>
            </a:xfrm>
          </p:grpSpPr>
          <p:sp>
            <p:nvSpPr>
              <p:cNvPr id="1785" name="Google Shape;1785;p122"/>
              <p:cNvSpPr/>
              <p:nvPr/>
            </p:nvSpPr>
            <p:spPr>
              <a:xfrm>
                <a:off x="20929561" y="12311321"/>
                <a:ext cx="900794" cy="745952"/>
              </a:xfrm>
              <a:custGeom>
                <a:avLst/>
                <a:gdLst/>
                <a:ahLst/>
                <a:cxnLst/>
                <a:rect l="l" t="t" r="r" b="b"/>
                <a:pathLst>
                  <a:path w="900794" h="745952" extrusionOk="0">
                    <a:moveTo>
                      <a:pt x="667" y="471421"/>
                    </a:moveTo>
                    <a:lnTo>
                      <a:pt x="667" y="0"/>
                    </a:lnTo>
                    <a:lnTo>
                      <a:pt x="176421" y="0"/>
                    </a:lnTo>
                    <a:lnTo>
                      <a:pt x="176421" y="471421"/>
                    </a:lnTo>
                    <a:cubicBezTo>
                      <a:pt x="176421" y="553736"/>
                      <a:pt x="216689" y="583102"/>
                      <a:pt x="269638" y="583102"/>
                    </a:cubicBezTo>
                    <a:cubicBezTo>
                      <a:pt x="322586" y="583102"/>
                      <a:pt x="362854" y="553736"/>
                      <a:pt x="362854" y="471421"/>
                    </a:cubicBezTo>
                    <a:lnTo>
                      <a:pt x="362854" y="0"/>
                    </a:lnTo>
                    <a:lnTo>
                      <a:pt x="538608" y="0"/>
                    </a:lnTo>
                    <a:lnTo>
                      <a:pt x="538608" y="471421"/>
                    </a:lnTo>
                    <a:cubicBezTo>
                      <a:pt x="538608" y="553736"/>
                      <a:pt x="579765" y="583102"/>
                      <a:pt x="631824" y="583102"/>
                    </a:cubicBezTo>
                    <a:cubicBezTo>
                      <a:pt x="683883" y="583102"/>
                      <a:pt x="725040" y="553736"/>
                      <a:pt x="725040" y="471421"/>
                    </a:cubicBezTo>
                    <a:lnTo>
                      <a:pt x="725040" y="0"/>
                    </a:lnTo>
                    <a:lnTo>
                      <a:pt x="900794" y="0"/>
                    </a:lnTo>
                    <a:lnTo>
                      <a:pt x="900794" y="471421"/>
                    </a:lnTo>
                    <a:cubicBezTo>
                      <a:pt x="900794" y="661190"/>
                      <a:pt x="790225" y="745953"/>
                      <a:pt x="646952" y="745953"/>
                    </a:cubicBezTo>
                    <a:cubicBezTo>
                      <a:pt x="561300" y="745953"/>
                      <a:pt x="492778" y="712359"/>
                      <a:pt x="450508" y="648287"/>
                    </a:cubicBezTo>
                    <a:cubicBezTo>
                      <a:pt x="408238" y="712359"/>
                      <a:pt x="339939" y="745953"/>
                      <a:pt x="254064" y="745953"/>
                    </a:cubicBezTo>
                    <a:cubicBezTo>
                      <a:pt x="110792" y="745953"/>
                      <a:pt x="0" y="661190"/>
                      <a:pt x="0" y="471421"/>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786" name="Google Shape;1786;p122"/>
              <p:cNvSpPr/>
              <p:nvPr/>
            </p:nvSpPr>
            <p:spPr>
              <a:xfrm>
                <a:off x="21903990" y="12311319"/>
                <a:ext cx="745733" cy="745734"/>
              </a:xfrm>
              <a:custGeom>
                <a:avLst/>
                <a:gdLst/>
                <a:ahLst/>
                <a:cxnLst/>
                <a:rect l="l" t="t" r="r" b="b"/>
                <a:pathLst>
                  <a:path w="745733" h="745734" extrusionOk="0">
                    <a:moveTo>
                      <a:pt x="741062" y="431378"/>
                    </a:moveTo>
                    <a:cubicBezTo>
                      <a:pt x="744177" y="412022"/>
                      <a:pt x="745734" y="392000"/>
                      <a:pt x="745734" y="371755"/>
                    </a:cubicBezTo>
                    <a:cubicBezTo>
                      <a:pt x="745067" y="165967"/>
                      <a:pt x="577099" y="-665"/>
                      <a:pt x="371534" y="2"/>
                    </a:cubicBezTo>
                    <a:cubicBezTo>
                      <a:pt x="165969" y="669"/>
                      <a:pt x="-886" y="168637"/>
                      <a:pt x="4" y="374202"/>
                    </a:cubicBezTo>
                    <a:cubicBezTo>
                      <a:pt x="671" y="579767"/>
                      <a:pt x="168638" y="746400"/>
                      <a:pt x="374204" y="745732"/>
                    </a:cubicBezTo>
                    <a:cubicBezTo>
                      <a:pt x="525930" y="745287"/>
                      <a:pt x="656300" y="653628"/>
                      <a:pt x="713920" y="523259"/>
                    </a:cubicBezTo>
                    <a:lnTo>
                      <a:pt x="510580" y="523926"/>
                    </a:lnTo>
                    <a:cubicBezTo>
                      <a:pt x="474316" y="557075"/>
                      <a:pt x="426485" y="577320"/>
                      <a:pt x="373759" y="577543"/>
                    </a:cubicBezTo>
                    <a:cubicBezTo>
                      <a:pt x="281655" y="577987"/>
                      <a:pt x="203344" y="516807"/>
                      <a:pt x="177315" y="433157"/>
                    </a:cubicBezTo>
                    <a:lnTo>
                      <a:pt x="741284" y="431155"/>
                    </a:lnTo>
                    <a:moveTo>
                      <a:pt x="372201" y="168192"/>
                    </a:moveTo>
                    <a:cubicBezTo>
                      <a:pt x="455184" y="167969"/>
                      <a:pt x="527043" y="217358"/>
                      <a:pt x="559301" y="288550"/>
                    </a:cubicBezTo>
                    <a:lnTo>
                      <a:pt x="185769" y="289885"/>
                    </a:lnTo>
                    <a:cubicBezTo>
                      <a:pt x="217582" y="218471"/>
                      <a:pt x="288996" y="168414"/>
                      <a:pt x="372201" y="168192"/>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nvGrpSpPr>
              <p:cNvPr id="1787" name="Google Shape;1787;p122"/>
              <p:cNvGrpSpPr/>
              <p:nvPr/>
            </p:nvGrpSpPr>
            <p:grpSpPr>
              <a:xfrm>
                <a:off x="22582537" y="12311321"/>
                <a:ext cx="780881" cy="745730"/>
                <a:chOff x="22582537" y="12311321"/>
                <a:chExt cx="780881" cy="745730"/>
              </a:xfrm>
            </p:grpSpPr>
            <p:grpSp>
              <p:nvGrpSpPr>
                <p:cNvPr id="1788" name="Google Shape;1788;p122"/>
                <p:cNvGrpSpPr/>
                <p:nvPr/>
              </p:nvGrpSpPr>
              <p:grpSpPr>
                <a:xfrm>
                  <a:off x="22582537" y="12311321"/>
                  <a:ext cx="780881" cy="745730"/>
                  <a:chOff x="22582537" y="12311321"/>
                  <a:chExt cx="780881" cy="745730"/>
                </a:xfrm>
              </p:grpSpPr>
              <p:sp>
                <p:nvSpPr>
                  <p:cNvPr id="1789" name="Google Shape;1789;p122"/>
                  <p:cNvSpPr/>
                  <p:nvPr/>
                </p:nvSpPr>
                <p:spPr>
                  <a:xfrm>
                    <a:off x="22582537" y="12311321"/>
                    <a:ext cx="780881" cy="745730"/>
                  </a:xfrm>
                  <a:custGeom>
                    <a:avLst/>
                    <a:gdLst/>
                    <a:ahLst/>
                    <a:cxnLst/>
                    <a:rect l="l" t="t" r="r" b="b"/>
                    <a:pathLst>
                      <a:path w="780881" h="745730" extrusionOk="0">
                        <a:moveTo>
                          <a:pt x="780881" y="0"/>
                        </a:moveTo>
                        <a:lnTo>
                          <a:pt x="553291" y="0"/>
                        </a:lnTo>
                        <a:lnTo>
                          <a:pt x="390441" y="238936"/>
                        </a:lnTo>
                        <a:lnTo>
                          <a:pt x="227813" y="0"/>
                        </a:lnTo>
                        <a:lnTo>
                          <a:pt x="0" y="0"/>
                        </a:lnTo>
                        <a:lnTo>
                          <a:pt x="254065" y="372865"/>
                        </a:lnTo>
                        <a:lnTo>
                          <a:pt x="0" y="745730"/>
                        </a:lnTo>
                        <a:lnTo>
                          <a:pt x="227813" y="745730"/>
                        </a:lnTo>
                        <a:lnTo>
                          <a:pt x="390441" y="506794"/>
                        </a:lnTo>
                        <a:lnTo>
                          <a:pt x="553291" y="745730"/>
                        </a:lnTo>
                        <a:lnTo>
                          <a:pt x="780881" y="745730"/>
                        </a:lnTo>
                        <a:lnTo>
                          <a:pt x="526817" y="372865"/>
                        </a:lnTo>
                        <a:lnTo>
                          <a:pt x="780881" y="0"/>
                        </a:lnTo>
                        <a:close/>
                        <a:moveTo>
                          <a:pt x="207345" y="707020"/>
                        </a:moveTo>
                        <a:lnTo>
                          <a:pt x="73639" y="707020"/>
                        </a:lnTo>
                        <a:lnTo>
                          <a:pt x="301229" y="373088"/>
                        </a:lnTo>
                        <a:lnTo>
                          <a:pt x="73639" y="39155"/>
                        </a:lnTo>
                        <a:lnTo>
                          <a:pt x="207345" y="39155"/>
                        </a:lnTo>
                        <a:lnTo>
                          <a:pt x="434935" y="373088"/>
                        </a:lnTo>
                        <a:lnTo>
                          <a:pt x="207345" y="70702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790" name="Google Shape;1790;p122"/>
                  <p:cNvSpPr/>
                  <p:nvPr/>
                </p:nvSpPr>
                <p:spPr>
                  <a:xfrm>
                    <a:off x="22729592" y="12388964"/>
                    <a:ext cx="240716" cy="590443"/>
                  </a:xfrm>
                  <a:custGeom>
                    <a:avLst/>
                    <a:gdLst/>
                    <a:ahLst/>
                    <a:cxnLst/>
                    <a:rect l="l" t="t" r="r" b="b"/>
                    <a:pathLst>
                      <a:path w="240716" h="590443" extrusionOk="0">
                        <a:moveTo>
                          <a:pt x="39600" y="0"/>
                        </a:moveTo>
                        <a:lnTo>
                          <a:pt x="0" y="0"/>
                        </a:lnTo>
                        <a:lnTo>
                          <a:pt x="201116" y="295222"/>
                        </a:lnTo>
                        <a:lnTo>
                          <a:pt x="0" y="590444"/>
                        </a:lnTo>
                        <a:lnTo>
                          <a:pt x="39600" y="590444"/>
                        </a:lnTo>
                        <a:lnTo>
                          <a:pt x="240716" y="295222"/>
                        </a:lnTo>
                        <a:lnTo>
                          <a:pt x="39600"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1791" name="Google Shape;1791;p122"/>
                <p:cNvSpPr/>
                <p:nvPr/>
              </p:nvSpPr>
              <p:spPr>
                <a:xfrm>
                  <a:off x="22972978" y="12684186"/>
                  <a:ext cx="91436" cy="268080"/>
                </a:xfrm>
                <a:custGeom>
                  <a:avLst/>
                  <a:gdLst/>
                  <a:ahLst/>
                  <a:cxnLst/>
                  <a:rect l="l" t="t" r="r" b="b"/>
                  <a:pathLst>
                    <a:path w="91436" h="268080" extrusionOk="0">
                      <a:moveTo>
                        <a:pt x="91437" y="0"/>
                      </a:moveTo>
                      <a:lnTo>
                        <a:pt x="91437" y="268080"/>
                      </a:lnTo>
                      <a:lnTo>
                        <a:pt x="0" y="134151"/>
                      </a:lnTo>
                      <a:lnTo>
                        <a:pt x="91437" y="0"/>
                      </a:lnTo>
                      <a:close/>
                    </a:path>
                  </a:pathLst>
                </a:custGeom>
                <a:solidFill>
                  <a:srgbClr val="A7A4A4"/>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grpSp>
        <p:sp>
          <p:nvSpPr>
            <p:cNvPr id="1792" name="Google Shape;1792;p122"/>
            <p:cNvSpPr/>
            <p:nvPr/>
          </p:nvSpPr>
          <p:spPr>
            <a:xfrm>
              <a:off x="23371427" y="12311321"/>
              <a:ext cx="87431" cy="87209"/>
            </a:xfrm>
            <a:custGeom>
              <a:avLst/>
              <a:gdLst/>
              <a:ahLst/>
              <a:cxnLst/>
              <a:rect l="l" t="t" r="r" b="b"/>
              <a:pathLst>
                <a:path w="87431" h="87209" extrusionOk="0">
                  <a:moveTo>
                    <a:pt x="0" y="43605"/>
                  </a:moveTo>
                  <a:cubicBezTo>
                    <a:pt x="0" y="19578"/>
                    <a:pt x="19578" y="0"/>
                    <a:pt x="43827" y="0"/>
                  </a:cubicBezTo>
                  <a:cubicBezTo>
                    <a:pt x="68077" y="0"/>
                    <a:pt x="87432" y="19578"/>
                    <a:pt x="87432" y="43605"/>
                  </a:cubicBezTo>
                  <a:cubicBezTo>
                    <a:pt x="87432" y="67632"/>
                    <a:pt x="67854" y="87210"/>
                    <a:pt x="43827" y="87210"/>
                  </a:cubicBezTo>
                  <a:cubicBezTo>
                    <a:pt x="19800" y="87210"/>
                    <a:pt x="222" y="67632"/>
                    <a:pt x="222" y="43605"/>
                  </a:cubicBezTo>
                  <a:close/>
                  <a:moveTo>
                    <a:pt x="76086" y="43605"/>
                  </a:moveTo>
                  <a:cubicBezTo>
                    <a:pt x="76086" y="25807"/>
                    <a:pt x="61625" y="11346"/>
                    <a:pt x="43827" y="11346"/>
                  </a:cubicBezTo>
                  <a:cubicBezTo>
                    <a:pt x="26029" y="11346"/>
                    <a:pt x="11569" y="25807"/>
                    <a:pt x="11569" y="43605"/>
                  </a:cubicBezTo>
                  <a:cubicBezTo>
                    <a:pt x="11569" y="61403"/>
                    <a:pt x="26029" y="75863"/>
                    <a:pt x="43827" y="75863"/>
                  </a:cubicBezTo>
                  <a:cubicBezTo>
                    <a:pt x="61625" y="75863"/>
                    <a:pt x="76086" y="61403"/>
                    <a:pt x="76086" y="43605"/>
                  </a:cubicBezTo>
                  <a:close/>
                  <a:moveTo>
                    <a:pt x="28032" y="23137"/>
                  </a:moveTo>
                  <a:lnTo>
                    <a:pt x="47832" y="23137"/>
                  </a:lnTo>
                  <a:cubicBezTo>
                    <a:pt x="55396" y="23137"/>
                    <a:pt x="61848" y="28032"/>
                    <a:pt x="61848" y="36486"/>
                  </a:cubicBezTo>
                  <a:cubicBezTo>
                    <a:pt x="61848" y="41825"/>
                    <a:pt x="59178" y="45829"/>
                    <a:pt x="55396" y="48054"/>
                  </a:cubicBezTo>
                  <a:lnTo>
                    <a:pt x="62960" y="63627"/>
                  </a:lnTo>
                  <a:lnTo>
                    <a:pt x="51614" y="63627"/>
                  </a:lnTo>
                  <a:lnTo>
                    <a:pt x="45384" y="50056"/>
                  </a:lnTo>
                  <a:lnTo>
                    <a:pt x="38710" y="50056"/>
                  </a:lnTo>
                  <a:lnTo>
                    <a:pt x="38710" y="63627"/>
                  </a:lnTo>
                  <a:lnTo>
                    <a:pt x="28254" y="63627"/>
                  </a:lnTo>
                  <a:lnTo>
                    <a:pt x="28254" y="23360"/>
                  </a:lnTo>
                  <a:lnTo>
                    <a:pt x="28254" y="23360"/>
                  </a:lnTo>
                  <a:close/>
                  <a:moveTo>
                    <a:pt x="45162" y="42270"/>
                  </a:moveTo>
                  <a:cubicBezTo>
                    <a:pt x="48277" y="42270"/>
                    <a:pt x="50724" y="40268"/>
                    <a:pt x="50724" y="36486"/>
                  </a:cubicBezTo>
                  <a:cubicBezTo>
                    <a:pt x="50724" y="32704"/>
                    <a:pt x="48054" y="30924"/>
                    <a:pt x="45162" y="30924"/>
                  </a:cubicBezTo>
                  <a:lnTo>
                    <a:pt x="38488" y="30924"/>
                  </a:lnTo>
                  <a:lnTo>
                    <a:pt x="38488" y="42270"/>
                  </a:lnTo>
                  <a:lnTo>
                    <a:pt x="45162" y="4227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matchingName="Title Slide">
  <p:cSld name="Title Slide">
    <p:bg>
      <p:bgPr>
        <a:blipFill>
          <a:blip r:embed="rId2">
            <a:alphaModFix/>
          </a:blip>
          <a:stretch>
            <a:fillRect/>
          </a:stretch>
        </a:blipFill>
        <a:effectLst/>
      </p:bgPr>
    </p:bg>
    <p:spTree>
      <p:nvGrpSpPr>
        <p:cNvPr id="1" name="Shape 57"/>
        <p:cNvGrpSpPr/>
        <p:nvPr/>
      </p:nvGrpSpPr>
      <p:grpSpPr>
        <a:xfrm>
          <a:off x="0" y="0"/>
          <a:ext cx="0" cy="0"/>
          <a:chOff x="0" y="0"/>
          <a:chExt cx="0" cy="0"/>
        </a:xfrm>
      </p:grpSpPr>
      <p:sp>
        <p:nvSpPr>
          <p:cNvPr id="58" name="Google Shape;58;p14"/>
          <p:cNvSpPr txBox="1">
            <a:spLocks noGrp="1"/>
          </p:cNvSpPr>
          <p:nvPr>
            <p:ph type="title"/>
          </p:nvPr>
        </p:nvSpPr>
        <p:spPr>
          <a:xfrm>
            <a:off x="4352819" y="561586"/>
            <a:ext cx="4363800" cy="1831200"/>
          </a:xfrm>
          <a:prstGeom prst="rect">
            <a:avLst/>
          </a:prstGeom>
          <a:noFill/>
          <a:ln>
            <a:noFill/>
          </a:ln>
        </p:spPr>
        <p:txBody>
          <a:bodyPr spcFirstLastPara="1" wrap="square" lIns="0" tIns="0" rIns="0" bIns="0" anchor="t" anchorCtr="0">
            <a:noAutofit/>
          </a:bodyPr>
          <a:lstStyle>
            <a:lvl1pPr lvl="0" algn="r">
              <a:lnSpc>
                <a:spcPct val="91000"/>
              </a:lnSpc>
              <a:spcBef>
                <a:spcPts val="0"/>
              </a:spcBef>
              <a:spcAft>
                <a:spcPts val="0"/>
              </a:spcAft>
              <a:buClr>
                <a:schemeClr val="lt1"/>
              </a:buClr>
              <a:buSzPts val="4600"/>
              <a:buFont typeface="Poppins SemiBold"/>
              <a:buNone/>
              <a:defRPr sz="4600" b="1">
                <a:solidFill>
                  <a:schemeClr val="lt1"/>
                </a:solidFill>
                <a:latin typeface="Poppins SemiBold"/>
                <a:ea typeface="Poppins SemiBold"/>
                <a:cs typeface="Poppins SemiBold"/>
                <a:sym typeface="Poppins SemiBold"/>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59" name="Google Shape;59;p14"/>
          <p:cNvSpPr txBox="1">
            <a:spLocks noGrp="1"/>
          </p:cNvSpPr>
          <p:nvPr>
            <p:ph type="subTitle" idx="1"/>
          </p:nvPr>
        </p:nvSpPr>
        <p:spPr>
          <a:xfrm>
            <a:off x="4352423" y="2876141"/>
            <a:ext cx="4363800" cy="264600"/>
          </a:xfrm>
          <a:prstGeom prst="rect">
            <a:avLst/>
          </a:prstGeom>
          <a:noFill/>
          <a:ln>
            <a:noFill/>
          </a:ln>
        </p:spPr>
        <p:txBody>
          <a:bodyPr spcFirstLastPara="1" wrap="square" lIns="0" tIns="0" rIns="0" bIns="0" anchor="t" anchorCtr="0">
            <a:noAutofit/>
          </a:bodyPr>
          <a:lstStyle>
            <a:lvl1pPr lvl="0" algn="r">
              <a:lnSpc>
                <a:spcPct val="95000"/>
              </a:lnSpc>
              <a:spcBef>
                <a:spcPts val="1300"/>
              </a:spcBef>
              <a:spcAft>
                <a:spcPts val="0"/>
              </a:spcAft>
              <a:buClr>
                <a:schemeClr val="lt1"/>
              </a:buClr>
              <a:buSzPts val="1600"/>
              <a:buNone/>
              <a:defRPr sz="1700" b="1">
                <a:solidFill>
                  <a:schemeClr val="lt1"/>
                </a:solidFill>
                <a:latin typeface="Poppins SemiBold"/>
                <a:ea typeface="Poppins SemiBold"/>
                <a:cs typeface="Poppins SemiBold"/>
                <a:sym typeface="Poppins SemiBold"/>
              </a:defRPr>
            </a:lvl1pPr>
            <a:lvl2pPr lvl="1" algn="ctr">
              <a:lnSpc>
                <a:spcPct val="95000"/>
              </a:lnSpc>
              <a:spcBef>
                <a:spcPts val="1300"/>
              </a:spcBef>
              <a:spcAft>
                <a:spcPts val="0"/>
              </a:spcAft>
              <a:buClr>
                <a:schemeClr val="dk1"/>
              </a:buClr>
              <a:buSzPts val="700"/>
              <a:buNone/>
              <a:defRPr sz="700"/>
            </a:lvl2pPr>
            <a:lvl3pPr lvl="2" algn="ctr">
              <a:lnSpc>
                <a:spcPct val="95000"/>
              </a:lnSpc>
              <a:spcBef>
                <a:spcPts val="1300"/>
              </a:spcBef>
              <a:spcAft>
                <a:spcPts val="0"/>
              </a:spcAft>
              <a:buClr>
                <a:schemeClr val="dk1"/>
              </a:buClr>
              <a:buSzPts val="600"/>
              <a:buNone/>
              <a:defRPr sz="700"/>
            </a:lvl3pPr>
            <a:lvl4pPr lvl="3" algn="ctr">
              <a:lnSpc>
                <a:spcPct val="95000"/>
              </a:lnSpc>
              <a:spcBef>
                <a:spcPts val="1300"/>
              </a:spcBef>
              <a:spcAft>
                <a:spcPts val="0"/>
              </a:spcAft>
              <a:buClr>
                <a:schemeClr val="dk1"/>
              </a:buClr>
              <a:buSzPts val="500"/>
              <a:buNone/>
              <a:defRPr sz="600"/>
            </a:lvl4pPr>
            <a:lvl5pPr lvl="4" algn="ctr">
              <a:lnSpc>
                <a:spcPct val="95000"/>
              </a:lnSpc>
              <a:spcBef>
                <a:spcPts val="1300"/>
              </a:spcBef>
              <a:spcAft>
                <a:spcPts val="0"/>
              </a:spcAft>
              <a:buClr>
                <a:schemeClr val="dk1"/>
              </a:buClr>
              <a:buSzPts val="500"/>
              <a:buNone/>
              <a:defRPr sz="600"/>
            </a:lvl5pPr>
            <a:lvl6pPr lvl="5" algn="ctr">
              <a:lnSpc>
                <a:spcPct val="90000"/>
              </a:lnSpc>
              <a:spcBef>
                <a:spcPts val="400"/>
              </a:spcBef>
              <a:spcAft>
                <a:spcPts val="0"/>
              </a:spcAft>
              <a:buClr>
                <a:schemeClr val="dk1"/>
              </a:buClr>
              <a:buSzPts val="600"/>
              <a:buNone/>
              <a:defRPr sz="600"/>
            </a:lvl6pPr>
            <a:lvl7pPr lvl="6" algn="ctr">
              <a:lnSpc>
                <a:spcPct val="90000"/>
              </a:lnSpc>
              <a:spcBef>
                <a:spcPts val="400"/>
              </a:spcBef>
              <a:spcAft>
                <a:spcPts val="0"/>
              </a:spcAft>
              <a:buClr>
                <a:schemeClr val="dk1"/>
              </a:buClr>
              <a:buSzPts val="600"/>
              <a:buNone/>
              <a:defRPr sz="600"/>
            </a:lvl7pPr>
            <a:lvl8pPr lvl="7" algn="ctr">
              <a:lnSpc>
                <a:spcPct val="90000"/>
              </a:lnSpc>
              <a:spcBef>
                <a:spcPts val="400"/>
              </a:spcBef>
              <a:spcAft>
                <a:spcPts val="0"/>
              </a:spcAft>
              <a:buClr>
                <a:schemeClr val="dk1"/>
              </a:buClr>
              <a:buSzPts val="600"/>
              <a:buNone/>
              <a:defRPr sz="600"/>
            </a:lvl8pPr>
            <a:lvl9pPr lvl="8" algn="ctr">
              <a:lnSpc>
                <a:spcPct val="90000"/>
              </a:lnSpc>
              <a:spcBef>
                <a:spcPts val="400"/>
              </a:spcBef>
              <a:spcAft>
                <a:spcPts val="0"/>
              </a:spcAft>
              <a:buClr>
                <a:schemeClr val="dk1"/>
              </a:buClr>
              <a:buSzPts val="600"/>
              <a:buNone/>
              <a:defRPr sz="600"/>
            </a:lvl9pPr>
          </a:lstStyle>
          <a:p>
            <a:endParaRPr/>
          </a:p>
        </p:txBody>
      </p:sp>
      <p:grpSp>
        <p:nvGrpSpPr>
          <p:cNvPr id="60" name="Google Shape;60;p14"/>
          <p:cNvGrpSpPr/>
          <p:nvPr/>
        </p:nvGrpSpPr>
        <p:grpSpPr>
          <a:xfrm>
            <a:off x="7848585" y="4616745"/>
            <a:ext cx="948486" cy="279733"/>
            <a:chOff x="20929561" y="12311319"/>
            <a:chExt cx="2529297" cy="745954"/>
          </a:xfrm>
        </p:grpSpPr>
        <p:grpSp>
          <p:nvGrpSpPr>
            <p:cNvPr id="61" name="Google Shape;61;p14"/>
            <p:cNvGrpSpPr/>
            <p:nvPr/>
          </p:nvGrpSpPr>
          <p:grpSpPr>
            <a:xfrm>
              <a:off x="20929561" y="12311319"/>
              <a:ext cx="2433857" cy="745954"/>
              <a:chOff x="20929561" y="12311319"/>
              <a:chExt cx="2433857" cy="745954"/>
            </a:xfrm>
          </p:grpSpPr>
          <p:sp>
            <p:nvSpPr>
              <p:cNvPr id="62" name="Google Shape;62;p14"/>
              <p:cNvSpPr/>
              <p:nvPr/>
            </p:nvSpPr>
            <p:spPr>
              <a:xfrm>
                <a:off x="20929561" y="12311321"/>
                <a:ext cx="900794" cy="745952"/>
              </a:xfrm>
              <a:custGeom>
                <a:avLst/>
                <a:gdLst/>
                <a:ahLst/>
                <a:cxnLst/>
                <a:rect l="l" t="t" r="r" b="b"/>
                <a:pathLst>
                  <a:path w="900794" h="745952" extrusionOk="0">
                    <a:moveTo>
                      <a:pt x="667" y="471421"/>
                    </a:moveTo>
                    <a:lnTo>
                      <a:pt x="667" y="0"/>
                    </a:lnTo>
                    <a:lnTo>
                      <a:pt x="176421" y="0"/>
                    </a:lnTo>
                    <a:lnTo>
                      <a:pt x="176421" y="471421"/>
                    </a:lnTo>
                    <a:cubicBezTo>
                      <a:pt x="176421" y="553736"/>
                      <a:pt x="216689" y="583102"/>
                      <a:pt x="269638" y="583102"/>
                    </a:cubicBezTo>
                    <a:cubicBezTo>
                      <a:pt x="322586" y="583102"/>
                      <a:pt x="362854" y="553736"/>
                      <a:pt x="362854" y="471421"/>
                    </a:cubicBezTo>
                    <a:lnTo>
                      <a:pt x="362854" y="0"/>
                    </a:lnTo>
                    <a:lnTo>
                      <a:pt x="538608" y="0"/>
                    </a:lnTo>
                    <a:lnTo>
                      <a:pt x="538608" y="471421"/>
                    </a:lnTo>
                    <a:cubicBezTo>
                      <a:pt x="538608" y="553736"/>
                      <a:pt x="579765" y="583102"/>
                      <a:pt x="631824" y="583102"/>
                    </a:cubicBezTo>
                    <a:cubicBezTo>
                      <a:pt x="683883" y="583102"/>
                      <a:pt x="725040" y="553736"/>
                      <a:pt x="725040" y="471421"/>
                    </a:cubicBezTo>
                    <a:lnTo>
                      <a:pt x="725040" y="0"/>
                    </a:lnTo>
                    <a:lnTo>
                      <a:pt x="900794" y="0"/>
                    </a:lnTo>
                    <a:lnTo>
                      <a:pt x="900794" y="471421"/>
                    </a:lnTo>
                    <a:cubicBezTo>
                      <a:pt x="900794" y="661190"/>
                      <a:pt x="790225" y="745953"/>
                      <a:pt x="646952" y="745953"/>
                    </a:cubicBezTo>
                    <a:cubicBezTo>
                      <a:pt x="561300" y="745953"/>
                      <a:pt x="492778" y="712359"/>
                      <a:pt x="450508" y="648287"/>
                    </a:cubicBezTo>
                    <a:cubicBezTo>
                      <a:pt x="408238" y="712359"/>
                      <a:pt x="339939" y="745953"/>
                      <a:pt x="254064" y="745953"/>
                    </a:cubicBezTo>
                    <a:cubicBezTo>
                      <a:pt x="110792" y="745953"/>
                      <a:pt x="0" y="661190"/>
                      <a:pt x="0" y="471421"/>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63" name="Google Shape;63;p14"/>
              <p:cNvSpPr/>
              <p:nvPr/>
            </p:nvSpPr>
            <p:spPr>
              <a:xfrm>
                <a:off x="21903990" y="12311319"/>
                <a:ext cx="745733" cy="745734"/>
              </a:xfrm>
              <a:custGeom>
                <a:avLst/>
                <a:gdLst/>
                <a:ahLst/>
                <a:cxnLst/>
                <a:rect l="l" t="t" r="r" b="b"/>
                <a:pathLst>
                  <a:path w="745733" h="745734" extrusionOk="0">
                    <a:moveTo>
                      <a:pt x="741062" y="431378"/>
                    </a:moveTo>
                    <a:cubicBezTo>
                      <a:pt x="744177" y="412022"/>
                      <a:pt x="745734" y="392000"/>
                      <a:pt x="745734" y="371755"/>
                    </a:cubicBezTo>
                    <a:cubicBezTo>
                      <a:pt x="745067" y="165967"/>
                      <a:pt x="577099" y="-665"/>
                      <a:pt x="371534" y="2"/>
                    </a:cubicBezTo>
                    <a:cubicBezTo>
                      <a:pt x="165969" y="669"/>
                      <a:pt x="-886" y="168637"/>
                      <a:pt x="4" y="374202"/>
                    </a:cubicBezTo>
                    <a:cubicBezTo>
                      <a:pt x="671" y="579767"/>
                      <a:pt x="168638" y="746400"/>
                      <a:pt x="374204" y="745732"/>
                    </a:cubicBezTo>
                    <a:cubicBezTo>
                      <a:pt x="525930" y="745287"/>
                      <a:pt x="656300" y="653628"/>
                      <a:pt x="713920" y="523259"/>
                    </a:cubicBezTo>
                    <a:lnTo>
                      <a:pt x="510580" y="523926"/>
                    </a:lnTo>
                    <a:cubicBezTo>
                      <a:pt x="474316" y="557075"/>
                      <a:pt x="426485" y="577320"/>
                      <a:pt x="373759" y="577543"/>
                    </a:cubicBezTo>
                    <a:cubicBezTo>
                      <a:pt x="281655" y="577987"/>
                      <a:pt x="203344" y="516807"/>
                      <a:pt x="177315" y="433157"/>
                    </a:cubicBezTo>
                    <a:lnTo>
                      <a:pt x="741284" y="431155"/>
                    </a:lnTo>
                    <a:moveTo>
                      <a:pt x="372201" y="168192"/>
                    </a:moveTo>
                    <a:cubicBezTo>
                      <a:pt x="455184" y="167969"/>
                      <a:pt x="527043" y="217358"/>
                      <a:pt x="559301" y="288550"/>
                    </a:cubicBezTo>
                    <a:lnTo>
                      <a:pt x="185769" y="289885"/>
                    </a:lnTo>
                    <a:cubicBezTo>
                      <a:pt x="217582" y="218471"/>
                      <a:pt x="288996" y="168414"/>
                      <a:pt x="372201" y="168192"/>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nvGrpSpPr>
              <p:cNvPr id="64" name="Google Shape;64;p14"/>
              <p:cNvGrpSpPr/>
              <p:nvPr/>
            </p:nvGrpSpPr>
            <p:grpSpPr>
              <a:xfrm>
                <a:off x="22582537" y="12311321"/>
                <a:ext cx="780881" cy="745730"/>
                <a:chOff x="22582537" y="12311321"/>
                <a:chExt cx="780881" cy="745730"/>
              </a:xfrm>
            </p:grpSpPr>
            <p:grpSp>
              <p:nvGrpSpPr>
                <p:cNvPr id="65" name="Google Shape;65;p14"/>
                <p:cNvGrpSpPr/>
                <p:nvPr/>
              </p:nvGrpSpPr>
              <p:grpSpPr>
                <a:xfrm>
                  <a:off x="22582537" y="12311321"/>
                  <a:ext cx="780881" cy="745730"/>
                  <a:chOff x="22582537" y="12311321"/>
                  <a:chExt cx="780881" cy="745730"/>
                </a:xfrm>
              </p:grpSpPr>
              <p:sp>
                <p:nvSpPr>
                  <p:cNvPr id="66" name="Google Shape;66;p14"/>
                  <p:cNvSpPr/>
                  <p:nvPr/>
                </p:nvSpPr>
                <p:spPr>
                  <a:xfrm>
                    <a:off x="22582537" y="12311321"/>
                    <a:ext cx="780881" cy="745730"/>
                  </a:xfrm>
                  <a:custGeom>
                    <a:avLst/>
                    <a:gdLst/>
                    <a:ahLst/>
                    <a:cxnLst/>
                    <a:rect l="l" t="t" r="r" b="b"/>
                    <a:pathLst>
                      <a:path w="780881" h="745730" extrusionOk="0">
                        <a:moveTo>
                          <a:pt x="780881" y="0"/>
                        </a:moveTo>
                        <a:lnTo>
                          <a:pt x="553291" y="0"/>
                        </a:lnTo>
                        <a:lnTo>
                          <a:pt x="390441" y="238936"/>
                        </a:lnTo>
                        <a:lnTo>
                          <a:pt x="227813" y="0"/>
                        </a:lnTo>
                        <a:lnTo>
                          <a:pt x="0" y="0"/>
                        </a:lnTo>
                        <a:lnTo>
                          <a:pt x="254065" y="372865"/>
                        </a:lnTo>
                        <a:lnTo>
                          <a:pt x="0" y="745730"/>
                        </a:lnTo>
                        <a:lnTo>
                          <a:pt x="227813" y="745730"/>
                        </a:lnTo>
                        <a:lnTo>
                          <a:pt x="390441" y="506794"/>
                        </a:lnTo>
                        <a:lnTo>
                          <a:pt x="553291" y="745730"/>
                        </a:lnTo>
                        <a:lnTo>
                          <a:pt x="780881" y="745730"/>
                        </a:lnTo>
                        <a:lnTo>
                          <a:pt x="526817" y="372865"/>
                        </a:lnTo>
                        <a:lnTo>
                          <a:pt x="780881" y="0"/>
                        </a:lnTo>
                        <a:close/>
                        <a:moveTo>
                          <a:pt x="207345" y="707020"/>
                        </a:moveTo>
                        <a:lnTo>
                          <a:pt x="73639" y="707020"/>
                        </a:lnTo>
                        <a:lnTo>
                          <a:pt x="301229" y="373088"/>
                        </a:lnTo>
                        <a:lnTo>
                          <a:pt x="73639" y="39155"/>
                        </a:lnTo>
                        <a:lnTo>
                          <a:pt x="207345" y="39155"/>
                        </a:lnTo>
                        <a:lnTo>
                          <a:pt x="434935" y="373088"/>
                        </a:lnTo>
                        <a:lnTo>
                          <a:pt x="207345" y="70702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67" name="Google Shape;67;p14"/>
                  <p:cNvSpPr/>
                  <p:nvPr/>
                </p:nvSpPr>
                <p:spPr>
                  <a:xfrm>
                    <a:off x="22729592" y="12388964"/>
                    <a:ext cx="240716" cy="590443"/>
                  </a:xfrm>
                  <a:custGeom>
                    <a:avLst/>
                    <a:gdLst/>
                    <a:ahLst/>
                    <a:cxnLst/>
                    <a:rect l="l" t="t" r="r" b="b"/>
                    <a:pathLst>
                      <a:path w="240716" h="590443" extrusionOk="0">
                        <a:moveTo>
                          <a:pt x="39600" y="0"/>
                        </a:moveTo>
                        <a:lnTo>
                          <a:pt x="0" y="0"/>
                        </a:lnTo>
                        <a:lnTo>
                          <a:pt x="201116" y="295222"/>
                        </a:lnTo>
                        <a:lnTo>
                          <a:pt x="0" y="590444"/>
                        </a:lnTo>
                        <a:lnTo>
                          <a:pt x="39600" y="590444"/>
                        </a:lnTo>
                        <a:lnTo>
                          <a:pt x="240716" y="295222"/>
                        </a:lnTo>
                        <a:lnTo>
                          <a:pt x="39600"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68" name="Google Shape;68;p14"/>
                <p:cNvSpPr/>
                <p:nvPr/>
              </p:nvSpPr>
              <p:spPr>
                <a:xfrm>
                  <a:off x="22972978" y="12684186"/>
                  <a:ext cx="91436" cy="268080"/>
                </a:xfrm>
                <a:custGeom>
                  <a:avLst/>
                  <a:gdLst/>
                  <a:ahLst/>
                  <a:cxnLst/>
                  <a:rect l="l" t="t" r="r" b="b"/>
                  <a:pathLst>
                    <a:path w="91436" h="268080" extrusionOk="0">
                      <a:moveTo>
                        <a:pt x="91437" y="0"/>
                      </a:moveTo>
                      <a:lnTo>
                        <a:pt x="91437" y="268080"/>
                      </a:lnTo>
                      <a:lnTo>
                        <a:pt x="0" y="134151"/>
                      </a:lnTo>
                      <a:lnTo>
                        <a:pt x="91437" y="0"/>
                      </a:lnTo>
                      <a:close/>
                    </a:path>
                  </a:pathLst>
                </a:custGeom>
                <a:solidFill>
                  <a:srgbClr val="A7A4A4"/>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grpSp>
        <p:sp>
          <p:nvSpPr>
            <p:cNvPr id="69" name="Google Shape;69;p14"/>
            <p:cNvSpPr/>
            <p:nvPr/>
          </p:nvSpPr>
          <p:spPr>
            <a:xfrm>
              <a:off x="23371427" y="12311321"/>
              <a:ext cx="87431" cy="87209"/>
            </a:xfrm>
            <a:custGeom>
              <a:avLst/>
              <a:gdLst/>
              <a:ahLst/>
              <a:cxnLst/>
              <a:rect l="l" t="t" r="r" b="b"/>
              <a:pathLst>
                <a:path w="87431" h="87209" extrusionOk="0">
                  <a:moveTo>
                    <a:pt x="0" y="43605"/>
                  </a:moveTo>
                  <a:cubicBezTo>
                    <a:pt x="0" y="19578"/>
                    <a:pt x="19578" y="0"/>
                    <a:pt x="43827" y="0"/>
                  </a:cubicBezTo>
                  <a:cubicBezTo>
                    <a:pt x="68077" y="0"/>
                    <a:pt x="87432" y="19578"/>
                    <a:pt x="87432" y="43605"/>
                  </a:cubicBezTo>
                  <a:cubicBezTo>
                    <a:pt x="87432" y="67632"/>
                    <a:pt x="67854" y="87210"/>
                    <a:pt x="43827" y="87210"/>
                  </a:cubicBezTo>
                  <a:cubicBezTo>
                    <a:pt x="19800" y="87210"/>
                    <a:pt x="222" y="67632"/>
                    <a:pt x="222" y="43605"/>
                  </a:cubicBezTo>
                  <a:close/>
                  <a:moveTo>
                    <a:pt x="76086" y="43605"/>
                  </a:moveTo>
                  <a:cubicBezTo>
                    <a:pt x="76086" y="25807"/>
                    <a:pt x="61625" y="11346"/>
                    <a:pt x="43827" y="11346"/>
                  </a:cubicBezTo>
                  <a:cubicBezTo>
                    <a:pt x="26029" y="11346"/>
                    <a:pt x="11569" y="25807"/>
                    <a:pt x="11569" y="43605"/>
                  </a:cubicBezTo>
                  <a:cubicBezTo>
                    <a:pt x="11569" y="61403"/>
                    <a:pt x="26029" y="75863"/>
                    <a:pt x="43827" y="75863"/>
                  </a:cubicBezTo>
                  <a:cubicBezTo>
                    <a:pt x="61625" y="75863"/>
                    <a:pt x="76086" y="61403"/>
                    <a:pt x="76086" y="43605"/>
                  </a:cubicBezTo>
                  <a:close/>
                  <a:moveTo>
                    <a:pt x="28032" y="23137"/>
                  </a:moveTo>
                  <a:lnTo>
                    <a:pt x="47832" y="23137"/>
                  </a:lnTo>
                  <a:cubicBezTo>
                    <a:pt x="55396" y="23137"/>
                    <a:pt x="61848" y="28032"/>
                    <a:pt x="61848" y="36486"/>
                  </a:cubicBezTo>
                  <a:cubicBezTo>
                    <a:pt x="61848" y="41825"/>
                    <a:pt x="59178" y="45829"/>
                    <a:pt x="55396" y="48054"/>
                  </a:cubicBezTo>
                  <a:lnTo>
                    <a:pt x="62960" y="63627"/>
                  </a:lnTo>
                  <a:lnTo>
                    <a:pt x="51614" y="63627"/>
                  </a:lnTo>
                  <a:lnTo>
                    <a:pt x="45384" y="50056"/>
                  </a:lnTo>
                  <a:lnTo>
                    <a:pt x="38710" y="50056"/>
                  </a:lnTo>
                  <a:lnTo>
                    <a:pt x="38710" y="63627"/>
                  </a:lnTo>
                  <a:lnTo>
                    <a:pt x="28254" y="63627"/>
                  </a:lnTo>
                  <a:lnTo>
                    <a:pt x="28254" y="23360"/>
                  </a:lnTo>
                  <a:lnTo>
                    <a:pt x="28254" y="23360"/>
                  </a:lnTo>
                  <a:close/>
                  <a:moveTo>
                    <a:pt x="45162" y="42270"/>
                  </a:moveTo>
                  <a:cubicBezTo>
                    <a:pt x="48277" y="42270"/>
                    <a:pt x="50724" y="40268"/>
                    <a:pt x="50724" y="36486"/>
                  </a:cubicBezTo>
                  <a:cubicBezTo>
                    <a:pt x="50724" y="32704"/>
                    <a:pt x="48054" y="30924"/>
                    <a:pt x="45162" y="30924"/>
                  </a:cubicBezTo>
                  <a:lnTo>
                    <a:pt x="38488" y="30924"/>
                  </a:lnTo>
                  <a:lnTo>
                    <a:pt x="38488" y="42270"/>
                  </a:lnTo>
                  <a:lnTo>
                    <a:pt x="45162" y="4227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Sp="0" matchingName="8_Title Slide">
  <p:cSld name="8_Title Slide">
    <p:bg>
      <p:bgPr>
        <a:blipFill>
          <a:blip r:embed="rId2">
            <a:alphaModFix/>
          </a:blip>
          <a:stretch>
            <a:fillRect/>
          </a:stretch>
        </a:blipFill>
        <a:effectLst/>
      </p:bgPr>
    </p:bg>
    <p:spTree>
      <p:nvGrpSpPr>
        <p:cNvPr id="1" name="Shape 1793"/>
        <p:cNvGrpSpPr/>
        <p:nvPr/>
      </p:nvGrpSpPr>
      <p:grpSpPr>
        <a:xfrm>
          <a:off x="0" y="0"/>
          <a:ext cx="0" cy="0"/>
          <a:chOff x="0" y="0"/>
          <a:chExt cx="0" cy="0"/>
        </a:xfrm>
      </p:grpSpPr>
      <p:sp>
        <p:nvSpPr>
          <p:cNvPr id="1794" name="Google Shape;1794;p123"/>
          <p:cNvSpPr txBox="1">
            <a:spLocks noGrp="1"/>
          </p:cNvSpPr>
          <p:nvPr>
            <p:ph type="title"/>
          </p:nvPr>
        </p:nvSpPr>
        <p:spPr>
          <a:xfrm>
            <a:off x="730869" y="2262633"/>
            <a:ext cx="4363800" cy="1622400"/>
          </a:xfrm>
          <a:prstGeom prst="rect">
            <a:avLst/>
          </a:prstGeom>
          <a:noFill/>
          <a:ln>
            <a:noFill/>
          </a:ln>
        </p:spPr>
        <p:txBody>
          <a:bodyPr spcFirstLastPara="1" wrap="square" lIns="0" tIns="0" rIns="0" bIns="0" anchor="t" anchorCtr="0">
            <a:noAutofit/>
          </a:bodyPr>
          <a:lstStyle>
            <a:lvl1pPr lvl="0" algn="l">
              <a:lnSpc>
                <a:spcPct val="89000"/>
              </a:lnSpc>
              <a:spcBef>
                <a:spcPts val="0"/>
              </a:spcBef>
              <a:spcAft>
                <a:spcPts val="0"/>
              </a:spcAft>
              <a:buClr>
                <a:schemeClr val="lt1"/>
              </a:buClr>
              <a:buSzPts val="3900"/>
              <a:buFont typeface="Poppins"/>
              <a:buNone/>
              <a:defRPr sz="3900" b="1">
                <a:solidFill>
                  <a:schemeClr val="lt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795" name="Google Shape;1795;p123"/>
          <p:cNvSpPr txBox="1">
            <a:spLocks noGrp="1"/>
          </p:cNvSpPr>
          <p:nvPr>
            <p:ph type="subTitle" idx="1"/>
          </p:nvPr>
        </p:nvSpPr>
        <p:spPr>
          <a:xfrm>
            <a:off x="739996" y="4105701"/>
            <a:ext cx="4363800" cy="264600"/>
          </a:xfrm>
          <a:prstGeom prst="rect">
            <a:avLst/>
          </a:prstGeom>
          <a:noFill/>
          <a:ln>
            <a:noFill/>
          </a:ln>
        </p:spPr>
        <p:txBody>
          <a:bodyPr spcFirstLastPara="1" wrap="square" lIns="0" tIns="0" rIns="0" bIns="0" anchor="t" anchorCtr="0">
            <a:noAutofit/>
          </a:bodyPr>
          <a:lstStyle>
            <a:lvl1pPr lvl="0" algn="l">
              <a:lnSpc>
                <a:spcPct val="95000"/>
              </a:lnSpc>
              <a:spcBef>
                <a:spcPts val="1300"/>
              </a:spcBef>
              <a:spcAft>
                <a:spcPts val="0"/>
              </a:spcAft>
              <a:buClr>
                <a:schemeClr val="lt1"/>
              </a:buClr>
              <a:buSzPts val="1300"/>
              <a:buNone/>
              <a:defRPr sz="1500" b="1">
                <a:solidFill>
                  <a:schemeClr val="lt1"/>
                </a:solidFill>
                <a:latin typeface="Poppins SemiBold"/>
                <a:ea typeface="Poppins SemiBold"/>
                <a:cs typeface="Poppins SemiBold"/>
                <a:sym typeface="Poppins SemiBold"/>
              </a:defRPr>
            </a:lvl1pPr>
            <a:lvl2pPr lvl="1" algn="ctr">
              <a:lnSpc>
                <a:spcPct val="95000"/>
              </a:lnSpc>
              <a:spcBef>
                <a:spcPts val="1300"/>
              </a:spcBef>
              <a:spcAft>
                <a:spcPts val="0"/>
              </a:spcAft>
              <a:buClr>
                <a:schemeClr val="dk1"/>
              </a:buClr>
              <a:buSzPts val="700"/>
              <a:buNone/>
              <a:defRPr sz="700"/>
            </a:lvl2pPr>
            <a:lvl3pPr lvl="2" algn="ctr">
              <a:lnSpc>
                <a:spcPct val="95000"/>
              </a:lnSpc>
              <a:spcBef>
                <a:spcPts val="1300"/>
              </a:spcBef>
              <a:spcAft>
                <a:spcPts val="0"/>
              </a:spcAft>
              <a:buClr>
                <a:schemeClr val="dk1"/>
              </a:buClr>
              <a:buSzPts val="600"/>
              <a:buNone/>
              <a:defRPr sz="700"/>
            </a:lvl3pPr>
            <a:lvl4pPr lvl="3" algn="ctr">
              <a:lnSpc>
                <a:spcPct val="95000"/>
              </a:lnSpc>
              <a:spcBef>
                <a:spcPts val="1300"/>
              </a:spcBef>
              <a:spcAft>
                <a:spcPts val="0"/>
              </a:spcAft>
              <a:buClr>
                <a:schemeClr val="dk1"/>
              </a:buClr>
              <a:buSzPts val="500"/>
              <a:buNone/>
              <a:defRPr sz="600"/>
            </a:lvl4pPr>
            <a:lvl5pPr lvl="4" algn="ctr">
              <a:lnSpc>
                <a:spcPct val="95000"/>
              </a:lnSpc>
              <a:spcBef>
                <a:spcPts val="1300"/>
              </a:spcBef>
              <a:spcAft>
                <a:spcPts val="0"/>
              </a:spcAft>
              <a:buClr>
                <a:schemeClr val="dk1"/>
              </a:buClr>
              <a:buSzPts val="500"/>
              <a:buNone/>
              <a:defRPr sz="600"/>
            </a:lvl5pPr>
            <a:lvl6pPr lvl="5" algn="ctr">
              <a:lnSpc>
                <a:spcPct val="90000"/>
              </a:lnSpc>
              <a:spcBef>
                <a:spcPts val="400"/>
              </a:spcBef>
              <a:spcAft>
                <a:spcPts val="0"/>
              </a:spcAft>
              <a:buClr>
                <a:schemeClr val="dk1"/>
              </a:buClr>
              <a:buSzPts val="600"/>
              <a:buNone/>
              <a:defRPr sz="600"/>
            </a:lvl6pPr>
            <a:lvl7pPr lvl="6" algn="ctr">
              <a:lnSpc>
                <a:spcPct val="90000"/>
              </a:lnSpc>
              <a:spcBef>
                <a:spcPts val="400"/>
              </a:spcBef>
              <a:spcAft>
                <a:spcPts val="0"/>
              </a:spcAft>
              <a:buClr>
                <a:schemeClr val="dk1"/>
              </a:buClr>
              <a:buSzPts val="600"/>
              <a:buNone/>
              <a:defRPr sz="600"/>
            </a:lvl7pPr>
            <a:lvl8pPr lvl="7" algn="ctr">
              <a:lnSpc>
                <a:spcPct val="90000"/>
              </a:lnSpc>
              <a:spcBef>
                <a:spcPts val="400"/>
              </a:spcBef>
              <a:spcAft>
                <a:spcPts val="0"/>
              </a:spcAft>
              <a:buClr>
                <a:schemeClr val="dk1"/>
              </a:buClr>
              <a:buSzPts val="600"/>
              <a:buNone/>
              <a:defRPr sz="600"/>
            </a:lvl8pPr>
            <a:lvl9pPr lvl="8" algn="ctr">
              <a:lnSpc>
                <a:spcPct val="90000"/>
              </a:lnSpc>
              <a:spcBef>
                <a:spcPts val="400"/>
              </a:spcBef>
              <a:spcAft>
                <a:spcPts val="0"/>
              </a:spcAft>
              <a:buClr>
                <a:schemeClr val="dk1"/>
              </a:buClr>
              <a:buSzPts val="600"/>
              <a:buNone/>
              <a:defRPr sz="600"/>
            </a:lvl9pPr>
          </a:lstStyle>
          <a:p>
            <a:endParaRPr/>
          </a:p>
        </p:txBody>
      </p:sp>
      <p:grpSp>
        <p:nvGrpSpPr>
          <p:cNvPr id="1796" name="Google Shape;1796;p123"/>
          <p:cNvGrpSpPr/>
          <p:nvPr/>
        </p:nvGrpSpPr>
        <p:grpSpPr>
          <a:xfrm>
            <a:off x="633107" y="622069"/>
            <a:ext cx="948486" cy="279733"/>
            <a:chOff x="20929561" y="12311319"/>
            <a:chExt cx="2529297" cy="745954"/>
          </a:xfrm>
        </p:grpSpPr>
        <p:grpSp>
          <p:nvGrpSpPr>
            <p:cNvPr id="1797" name="Google Shape;1797;p123"/>
            <p:cNvGrpSpPr/>
            <p:nvPr/>
          </p:nvGrpSpPr>
          <p:grpSpPr>
            <a:xfrm>
              <a:off x="20929561" y="12311319"/>
              <a:ext cx="2433857" cy="745954"/>
              <a:chOff x="20929561" y="12311319"/>
              <a:chExt cx="2433857" cy="745954"/>
            </a:xfrm>
          </p:grpSpPr>
          <p:sp>
            <p:nvSpPr>
              <p:cNvPr id="1798" name="Google Shape;1798;p123"/>
              <p:cNvSpPr/>
              <p:nvPr/>
            </p:nvSpPr>
            <p:spPr>
              <a:xfrm>
                <a:off x="20929561" y="12311321"/>
                <a:ext cx="900794" cy="745952"/>
              </a:xfrm>
              <a:custGeom>
                <a:avLst/>
                <a:gdLst/>
                <a:ahLst/>
                <a:cxnLst/>
                <a:rect l="l" t="t" r="r" b="b"/>
                <a:pathLst>
                  <a:path w="900794" h="745952" extrusionOk="0">
                    <a:moveTo>
                      <a:pt x="667" y="471421"/>
                    </a:moveTo>
                    <a:lnTo>
                      <a:pt x="667" y="0"/>
                    </a:lnTo>
                    <a:lnTo>
                      <a:pt x="176421" y="0"/>
                    </a:lnTo>
                    <a:lnTo>
                      <a:pt x="176421" y="471421"/>
                    </a:lnTo>
                    <a:cubicBezTo>
                      <a:pt x="176421" y="553736"/>
                      <a:pt x="216689" y="583102"/>
                      <a:pt x="269638" y="583102"/>
                    </a:cubicBezTo>
                    <a:cubicBezTo>
                      <a:pt x="322586" y="583102"/>
                      <a:pt x="362854" y="553736"/>
                      <a:pt x="362854" y="471421"/>
                    </a:cubicBezTo>
                    <a:lnTo>
                      <a:pt x="362854" y="0"/>
                    </a:lnTo>
                    <a:lnTo>
                      <a:pt x="538608" y="0"/>
                    </a:lnTo>
                    <a:lnTo>
                      <a:pt x="538608" y="471421"/>
                    </a:lnTo>
                    <a:cubicBezTo>
                      <a:pt x="538608" y="553736"/>
                      <a:pt x="579765" y="583102"/>
                      <a:pt x="631824" y="583102"/>
                    </a:cubicBezTo>
                    <a:cubicBezTo>
                      <a:pt x="683883" y="583102"/>
                      <a:pt x="725040" y="553736"/>
                      <a:pt x="725040" y="471421"/>
                    </a:cubicBezTo>
                    <a:lnTo>
                      <a:pt x="725040" y="0"/>
                    </a:lnTo>
                    <a:lnTo>
                      <a:pt x="900794" y="0"/>
                    </a:lnTo>
                    <a:lnTo>
                      <a:pt x="900794" y="471421"/>
                    </a:lnTo>
                    <a:cubicBezTo>
                      <a:pt x="900794" y="661190"/>
                      <a:pt x="790225" y="745953"/>
                      <a:pt x="646952" y="745953"/>
                    </a:cubicBezTo>
                    <a:cubicBezTo>
                      <a:pt x="561300" y="745953"/>
                      <a:pt x="492778" y="712359"/>
                      <a:pt x="450508" y="648287"/>
                    </a:cubicBezTo>
                    <a:cubicBezTo>
                      <a:pt x="408238" y="712359"/>
                      <a:pt x="339939" y="745953"/>
                      <a:pt x="254064" y="745953"/>
                    </a:cubicBezTo>
                    <a:cubicBezTo>
                      <a:pt x="110792" y="745953"/>
                      <a:pt x="0" y="661190"/>
                      <a:pt x="0" y="471421"/>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799" name="Google Shape;1799;p123"/>
              <p:cNvSpPr/>
              <p:nvPr/>
            </p:nvSpPr>
            <p:spPr>
              <a:xfrm>
                <a:off x="21903990" y="12311319"/>
                <a:ext cx="745733" cy="745734"/>
              </a:xfrm>
              <a:custGeom>
                <a:avLst/>
                <a:gdLst/>
                <a:ahLst/>
                <a:cxnLst/>
                <a:rect l="l" t="t" r="r" b="b"/>
                <a:pathLst>
                  <a:path w="745733" h="745734" extrusionOk="0">
                    <a:moveTo>
                      <a:pt x="741062" y="431378"/>
                    </a:moveTo>
                    <a:cubicBezTo>
                      <a:pt x="744177" y="412022"/>
                      <a:pt x="745734" y="392000"/>
                      <a:pt x="745734" y="371755"/>
                    </a:cubicBezTo>
                    <a:cubicBezTo>
                      <a:pt x="745067" y="165967"/>
                      <a:pt x="577099" y="-665"/>
                      <a:pt x="371534" y="2"/>
                    </a:cubicBezTo>
                    <a:cubicBezTo>
                      <a:pt x="165969" y="669"/>
                      <a:pt x="-886" y="168637"/>
                      <a:pt x="4" y="374202"/>
                    </a:cubicBezTo>
                    <a:cubicBezTo>
                      <a:pt x="671" y="579767"/>
                      <a:pt x="168638" y="746400"/>
                      <a:pt x="374204" y="745732"/>
                    </a:cubicBezTo>
                    <a:cubicBezTo>
                      <a:pt x="525930" y="745287"/>
                      <a:pt x="656300" y="653628"/>
                      <a:pt x="713920" y="523259"/>
                    </a:cubicBezTo>
                    <a:lnTo>
                      <a:pt x="510580" y="523926"/>
                    </a:lnTo>
                    <a:cubicBezTo>
                      <a:pt x="474316" y="557075"/>
                      <a:pt x="426485" y="577320"/>
                      <a:pt x="373759" y="577543"/>
                    </a:cubicBezTo>
                    <a:cubicBezTo>
                      <a:pt x="281655" y="577987"/>
                      <a:pt x="203344" y="516807"/>
                      <a:pt x="177315" y="433157"/>
                    </a:cubicBezTo>
                    <a:lnTo>
                      <a:pt x="741284" y="431155"/>
                    </a:lnTo>
                    <a:moveTo>
                      <a:pt x="372201" y="168192"/>
                    </a:moveTo>
                    <a:cubicBezTo>
                      <a:pt x="455184" y="167969"/>
                      <a:pt x="527043" y="217358"/>
                      <a:pt x="559301" y="288550"/>
                    </a:cubicBezTo>
                    <a:lnTo>
                      <a:pt x="185769" y="289885"/>
                    </a:lnTo>
                    <a:cubicBezTo>
                      <a:pt x="217582" y="218471"/>
                      <a:pt x="288996" y="168414"/>
                      <a:pt x="372201" y="168192"/>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nvGrpSpPr>
              <p:cNvPr id="1800" name="Google Shape;1800;p123"/>
              <p:cNvGrpSpPr/>
              <p:nvPr/>
            </p:nvGrpSpPr>
            <p:grpSpPr>
              <a:xfrm>
                <a:off x="22582537" y="12311321"/>
                <a:ext cx="780881" cy="745730"/>
                <a:chOff x="22582537" y="12311321"/>
                <a:chExt cx="780881" cy="745730"/>
              </a:xfrm>
            </p:grpSpPr>
            <p:grpSp>
              <p:nvGrpSpPr>
                <p:cNvPr id="1801" name="Google Shape;1801;p123"/>
                <p:cNvGrpSpPr/>
                <p:nvPr/>
              </p:nvGrpSpPr>
              <p:grpSpPr>
                <a:xfrm>
                  <a:off x="22582537" y="12311321"/>
                  <a:ext cx="780881" cy="745730"/>
                  <a:chOff x="22582537" y="12311321"/>
                  <a:chExt cx="780881" cy="745730"/>
                </a:xfrm>
              </p:grpSpPr>
              <p:sp>
                <p:nvSpPr>
                  <p:cNvPr id="1802" name="Google Shape;1802;p123"/>
                  <p:cNvSpPr/>
                  <p:nvPr/>
                </p:nvSpPr>
                <p:spPr>
                  <a:xfrm>
                    <a:off x="22582537" y="12311321"/>
                    <a:ext cx="780881" cy="745730"/>
                  </a:xfrm>
                  <a:custGeom>
                    <a:avLst/>
                    <a:gdLst/>
                    <a:ahLst/>
                    <a:cxnLst/>
                    <a:rect l="l" t="t" r="r" b="b"/>
                    <a:pathLst>
                      <a:path w="780881" h="745730" extrusionOk="0">
                        <a:moveTo>
                          <a:pt x="780881" y="0"/>
                        </a:moveTo>
                        <a:lnTo>
                          <a:pt x="553291" y="0"/>
                        </a:lnTo>
                        <a:lnTo>
                          <a:pt x="390441" y="238936"/>
                        </a:lnTo>
                        <a:lnTo>
                          <a:pt x="227813" y="0"/>
                        </a:lnTo>
                        <a:lnTo>
                          <a:pt x="0" y="0"/>
                        </a:lnTo>
                        <a:lnTo>
                          <a:pt x="254065" y="372865"/>
                        </a:lnTo>
                        <a:lnTo>
                          <a:pt x="0" y="745730"/>
                        </a:lnTo>
                        <a:lnTo>
                          <a:pt x="227813" y="745730"/>
                        </a:lnTo>
                        <a:lnTo>
                          <a:pt x="390441" y="506794"/>
                        </a:lnTo>
                        <a:lnTo>
                          <a:pt x="553291" y="745730"/>
                        </a:lnTo>
                        <a:lnTo>
                          <a:pt x="780881" y="745730"/>
                        </a:lnTo>
                        <a:lnTo>
                          <a:pt x="526817" y="372865"/>
                        </a:lnTo>
                        <a:lnTo>
                          <a:pt x="780881" y="0"/>
                        </a:lnTo>
                        <a:close/>
                        <a:moveTo>
                          <a:pt x="207345" y="707020"/>
                        </a:moveTo>
                        <a:lnTo>
                          <a:pt x="73639" y="707020"/>
                        </a:lnTo>
                        <a:lnTo>
                          <a:pt x="301229" y="373088"/>
                        </a:lnTo>
                        <a:lnTo>
                          <a:pt x="73639" y="39155"/>
                        </a:lnTo>
                        <a:lnTo>
                          <a:pt x="207345" y="39155"/>
                        </a:lnTo>
                        <a:lnTo>
                          <a:pt x="434935" y="373088"/>
                        </a:lnTo>
                        <a:lnTo>
                          <a:pt x="207345" y="70702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803" name="Google Shape;1803;p123"/>
                  <p:cNvSpPr/>
                  <p:nvPr/>
                </p:nvSpPr>
                <p:spPr>
                  <a:xfrm>
                    <a:off x="22729592" y="12388964"/>
                    <a:ext cx="240716" cy="590443"/>
                  </a:xfrm>
                  <a:custGeom>
                    <a:avLst/>
                    <a:gdLst/>
                    <a:ahLst/>
                    <a:cxnLst/>
                    <a:rect l="l" t="t" r="r" b="b"/>
                    <a:pathLst>
                      <a:path w="240716" h="590443" extrusionOk="0">
                        <a:moveTo>
                          <a:pt x="39600" y="0"/>
                        </a:moveTo>
                        <a:lnTo>
                          <a:pt x="0" y="0"/>
                        </a:lnTo>
                        <a:lnTo>
                          <a:pt x="201116" y="295222"/>
                        </a:lnTo>
                        <a:lnTo>
                          <a:pt x="0" y="590444"/>
                        </a:lnTo>
                        <a:lnTo>
                          <a:pt x="39600" y="590444"/>
                        </a:lnTo>
                        <a:lnTo>
                          <a:pt x="240716" y="295222"/>
                        </a:lnTo>
                        <a:lnTo>
                          <a:pt x="39600"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1804" name="Google Shape;1804;p123"/>
                <p:cNvSpPr/>
                <p:nvPr/>
              </p:nvSpPr>
              <p:spPr>
                <a:xfrm>
                  <a:off x="22972978" y="12684186"/>
                  <a:ext cx="91436" cy="268080"/>
                </a:xfrm>
                <a:custGeom>
                  <a:avLst/>
                  <a:gdLst/>
                  <a:ahLst/>
                  <a:cxnLst/>
                  <a:rect l="l" t="t" r="r" b="b"/>
                  <a:pathLst>
                    <a:path w="91436" h="268080" extrusionOk="0">
                      <a:moveTo>
                        <a:pt x="91437" y="0"/>
                      </a:moveTo>
                      <a:lnTo>
                        <a:pt x="91437" y="268080"/>
                      </a:lnTo>
                      <a:lnTo>
                        <a:pt x="0" y="134151"/>
                      </a:lnTo>
                      <a:lnTo>
                        <a:pt x="91437" y="0"/>
                      </a:lnTo>
                      <a:close/>
                    </a:path>
                  </a:pathLst>
                </a:custGeom>
                <a:solidFill>
                  <a:srgbClr val="A7A4A4"/>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grpSp>
        <p:sp>
          <p:nvSpPr>
            <p:cNvPr id="1805" name="Google Shape;1805;p123"/>
            <p:cNvSpPr/>
            <p:nvPr/>
          </p:nvSpPr>
          <p:spPr>
            <a:xfrm>
              <a:off x="23371427" y="12311321"/>
              <a:ext cx="87431" cy="87209"/>
            </a:xfrm>
            <a:custGeom>
              <a:avLst/>
              <a:gdLst/>
              <a:ahLst/>
              <a:cxnLst/>
              <a:rect l="l" t="t" r="r" b="b"/>
              <a:pathLst>
                <a:path w="87431" h="87209" extrusionOk="0">
                  <a:moveTo>
                    <a:pt x="0" y="43605"/>
                  </a:moveTo>
                  <a:cubicBezTo>
                    <a:pt x="0" y="19578"/>
                    <a:pt x="19578" y="0"/>
                    <a:pt x="43827" y="0"/>
                  </a:cubicBezTo>
                  <a:cubicBezTo>
                    <a:pt x="68077" y="0"/>
                    <a:pt x="87432" y="19578"/>
                    <a:pt x="87432" y="43605"/>
                  </a:cubicBezTo>
                  <a:cubicBezTo>
                    <a:pt x="87432" y="67632"/>
                    <a:pt x="67854" y="87210"/>
                    <a:pt x="43827" y="87210"/>
                  </a:cubicBezTo>
                  <a:cubicBezTo>
                    <a:pt x="19800" y="87210"/>
                    <a:pt x="222" y="67632"/>
                    <a:pt x="222" y="43605"/>
                  </a:cubicBezTo>
                  <a:close/>
                  <a:moveTo>
                    <a:pt x="76086" y="43605"/>
                  </a:moveTo>
                  <a:cubicBezTo>
                    <a:pt x="76086" y="25807"/>
                    <a:pt x="61625" y="11346"/>
                    <a:pt x="43827" y="11346"/>
                  </a:cubicBezTo>
                  <a:cubicBezTo>
                    <a:pt x="26029" y="11346"/>
                    <a:pt x="11569" y="25807"/>
                    <a:pt x="11569" y="43605"/>
                  </a:cubicBezTo>
                  <a:cubicBezTo>
                    <a:pt x="11569" y="61403"/>
                    <a:pt x="26029" y="75863"/>
                    <a:pt x="43827" y="75863"/>
                  </a:cubicBezTo>
                  <a:cubicBezTo>
                    <a:pt x="61625" y="75863"/>
                    <a:pt x="76086" y="61403"/>
                    <a:pt x="76086" y="43605"/>
                  </a:cubicBezTo>
                  <a:close/>
                  <a:moveTo>
                    <a:pt x="28032" y="23137"/>
                  </a:moveTo>
                  <a:lnTo>
                    <a:pt x="47832" y="23137"/>
                  </a:lnTo>
                  <a:cubicBezTo>
                    <a:pt x="55396" y="23137"/>
                    <a:pt x="61848" y="28032"/>
                    <a:pt x="61848" y="36486"/>
                  </a:cubicBezTo>
                  <a:cubicBezTo>
                    <a:pt x="61848" y="41825"/>
                    <a:pt x="59178" y="45829"/>
                    <a:pt x="55396" y="48054"/>
                  </a:cubicBezTo>
                  <a:lnTo>
                    <a:pt x="62960" y="63627"/>
                  </a:lnTo>
                  <a:lnTo>
                    <a:pt x="51614" y="63627"/>
                  </a:lnTo>
                  <a:lnTo>
                    <a:pt x="45384" y="50056"/>
                  </a:lnTo>
                  <a:lnTo>
                    <a:pt x="38710" y="50056"/>
                  </a:lnTo>
                  <a:lnTo>
                    <a:pt x="38710" y="63627"/>
                  </a:lnTo>
                  <a:lnTo>
                    <a:pt x="28254" y="63627"/>
                  </a:lnTo>
                  <a:lnTo>
                    <a:pt x="28254" y="23360"/>
                  </a:lnTo>
                  <a:lnTo>
                    <a:pt x="28254" y="23360"/>
                  </a:lnTo>
                  <a:close/>
                  <a:moveTo>
                    <a:pt x="45162" y="42270"/>
                  </a:moveTo>
                  <a:cubicBezTo>
                    <a:pt x="48277" y="42270"/>
                    <a:pt x="50724" y="40268"/>
                    <a:pt x="50724" y="36486"/>
                  </a:cubicBezTo>
                  <a:cubicBezTo>
                    <a:pt x="50724" y="32704"/>
                    <a:pt x="48054" y="30924"/>
                    <a:pt x="45162" y="30924"/>
                  </a:cubicBezTo>
                  <a:lnTo>
                    <a:pt x="38488" y="30924"/>
                  </a:lnTo>
                  <a:lnTo>
                    <a:pt x="38488" y="42270"/>
                  </a:lnTo>
                  <a:lnTo>
                    <a:pt x="45162" y="4227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Tree>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showMasterSp="0" matchingName="9_Title Slide">
  <p:cSld name="9_Title Slide">
    <p:bg>
      <p:bgPr>
        <a:blipFill>
          <a:blip r:embed="rId2">
            <a:alphaModFix/>
          </a:blip>
          <a:stretch>
            <a:fillRect/>
          </a:stretch>
        </a:blipFill>
        <a:effectLst/>
      </p:bgPr>
    </p:bg>
    <p:spTree>
      <p:nvGrpSpPr>
        <p:cNvPr id="1" name="Shape 1806"/>
        <p:cNvGrpSpPr/>
        <p:nvPr/>
      </p:nvGrpSpPr>
      <p:grpSpPr>
        <a:xfrm>
          <a:off x="0" y="0"/>
          <a:ext cx="0" cy="0"/>
          <a:chOff x="0" y="0"/>
          <a:chExt cx="0" cy="0"/>
        </a:xfrm>
      </p:grpSpPr>
      <p:pic>
        <p:nvPicPr>
          <p:cNvPr id="1807" name="Google Shape;1807;p124" descr="A black and red background&#10;&#10;AI-generated content may be incorrect."/>
          <p:cNvPicPr preferRelativeResize="0"/>
          <p:nvPr/>
        </p:nvPicPr>
        <p:blipFill rotWithShape="1">
          <a:blip r:embed="rId3">
            <a:alphaModFix/>
          </a:blip>
          <a:srcRect/>
          <a:stretch/>
        </p:blipFill>
        <p:spPr>
          <a:xfrm>
            <a:off x="403950" y="442803"/>
            <a:ext cx="8336095" cy="4257341"/>
          </a:xfrm>
          <a:prstGeom prst="rect">
            <a:avLst/>
          </a:prstGeom>
          <a:noFill/>
          <a:ln>
            <a:noFill/>
          </a:ln>
        </p:spPr>
      </p:pic>
      <p:sp>
        <p:nvSpPr>
          <p:cNvPr id="1808" name="Google Shape;1808;p124"/>
          <p:cNvSpPr txBox="1">
            <a:spLocks noGrp="1"/>
          </p:cNvSpPr>
          <p:nvPr>
            <p:ph type="title"/>
          </p:nvPr>
        </p:nvSpPr>
        <p:spPr>
          <a:xfrm>
            <a:off x="730869" y="813604"/>
            <a:ext cx="4363800" cy="1622400"/>
          </a:xfrm>
          <a:prstGeom prst="rect">
            <a:avLst/>
          </a:prstGeom>
          <a:noFill/>
          <a:ln>
            <a:noFill/>
          </a:ln>
        </p:spPr>
        <p:txBody>
          <a:bodyPr spcFirstLastPara="1" wrap="square" lIns="0" tIns="0" rIns="0" bIns="0" anchor="t" anchorCtr="0">
            <a:noAutofit/>
          </a:bodyPr>
          <a:lstStyle>
            <a:lvl1pPr lvl="0" algn="l">
              <a:lnSpc>
                <a:spcPct val="89000"/>
              </a:lnSpc>
              <a:spcBef>
                <a:spcPts val="0"/>
              </a:spcBef>
              <a:spcAft>
                <a:spcPts val="0"/>
              </a:spcAft>
              <a:buClr>
                <a:schemeClr val="lt1"/>
              </a:buClr>
              <a:buSzPts val="3900"/>
              <a:buFont typeface="Poppins"/>
              <a:buNone/>
              <a:defRPr sz="3900" b="1">
                <a:solidFill>
                  <a:schemeClr val="lt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809" name="Google Shape;1809;p124"/>
          <p:cNvSpPr txBox="1">
            <a:spLocks noGrp="1"/>
          </p:cNvSpPr>
          <p:nvPr>
            <p:ph type="subTitle" idx="1"/>
          </p:nvPr>
        </p:nvSpPr>
        <p:spPr>
          <a:xfrm>
            <a:off x="739996" y="2656672"/>
            <a:ext cx="4363800" cy="264600"/>
          </a:xfrm>
          <a:prstGeom prst="rect">
            <a:avLst/>
          </a:prstGeom>
          <a:noFill/>
          <a:ln>
            <a:noFill/>
          </a:ln>
        </p:spPr>
        <p:txBody>
          <a:bodyPr spcFirstLastPara="1" wrap="square" lIns="0" tIns="0" rIns="0" bIns="0" anchor="t" anchorCtr="0">
            <a:noAutofit/>
          </a:bodyPr>
          <a:lstStyle>
            <a:lvl1pPr lvl="0" algn="l">
              <a:lnSpc>
                <a:spcPct val="95000"/>
              </a:lnSpc>
              <a:spcBef>
                <a:spcPts val="1300"/>
              </a:spcBef>
              <a:spcAft>
                <a:spcPts val="0"/>
              </a:spcAft>
              <a:buClr>
                <a:schemeClr val="lt1"/>
              </a:buClr>
              <a:buSzPts val="1300"/>
              <a:buNone/>
              <a:defRPr sz="1500" b="1">
                <a:solidFill>
                  <a:schemeClr val="lt1"/>
                </a:solidFill>
                <a:latin typeface="Poppins SemiBold"/>
                <a:ea typeface="Poppins SemiBold"/>
                <a:cs typeface="Poppins SemiBold"/>
                <a:sym typeface="Poppins SemiBold"/>
              </a:defRPr>
            </a:lvl1pPr>
            <a:lvl2pPr lvl="1" algn="ctr">
              <a:lnSpc>
                <a:spcPct val="95000"/>
              </a:lnSpc>
              <a:spcBef>
                <a:spcPts val="1300"/>
              </a:spcBef>
              <a:spcAft>
                <a:spcPts val="0"/>
              </a:spcAft>
              <a:buClr>
                <a:schemeClr val="dk1"/>
              </a:buClr>
              <a:buSzPts val="700"/>
              <a:buNone/>
              <a:defRPr sz="700"/>
            </a:lvl2pPr>
            <a:lvl3pPr lvl="2" algn="ctr">
              <a:lnSpc>
                <a:spcPct val="95000"/>
              </a:lnSpc>
              <a:spcBef>
                <a:spcPts val="1300"/>
              </a:spcBef>
              <a:spcAft>
                <a:spcPts val="0"/>
              </a:spcAft>
              <a:buClr>
                <a:schemeClr val="dk1"/>
              </a:buClr>
              <a:buSzPts val="600"/>
              <a:buNone/>
              <a:defRPr sz="700"/>
            </a:lvl3pPr>
            <a:lvl4pPr lvl="3" algn="ctr">
              <a:lnSpc>
                <a:spcPct val="95000"/>
              </a:lnSpc>
              <a:spcBef>
                <a:spcPts val="1300"/>
              </a:spcBef>
              <a:spcAft>
                <a:spcPts val="0"/>
              </a:spcAft>
              <a:buClr>
                <a:schemeClr val="dk1"/>
              </a:buClr>
              <a:buSzPts val="500"/>
              <a:buNone/>
              <a:defRPr sz="600"/>
            </a:lvl4pPr>
            <a:lvl5pPr lvl="4" algn="ctr">
              <a:lnSpc>
                <a:spcPct val="95000"/>
              </a:lnSpc>
              <a:spcBef>
                <a:spcPts val="1300"/>
              </a:spcBef>
              <a:spcAft>
                <a:spcPts val="0"/>
              </a:spcAft>
              <a:buClr>
                <a:schemeClr val="dk1"/>
              </a:buClr>
              <a:buSzPts val="500"/>
              <a:buNone/>
              <a:defRPr sz="600"/>
            </a:lvl5pPr>
            <a:lvl6pPr lvl="5" algn="ctr">
              <a:lnSpc>
                <a:spcPct val="90000"/>
              </a:lnSpc>
              <a:spcBef>
                <a:spcPts val="400"/>
              </a:spcBef>
              <a:spcAft>
                <a:spcPts val="0"/>
              </a:spcAft>
              <a:buClr>
                <a:schemeClr val="dk1"/>
              </a:buClr>
              <a:buSzPts val="600"/>
              <a:buNone/>
              <a:defRPr sz="600"/>
            </a:lvl6pPr>
            <a:lvl7pPr lvl="6" algn="ctr">
              <a:lnSpc>
                <a:spcPct val="90000"/>
              </a:lnSpc>
              <a:spcBef>
                <a:spcPts val="400"/>
              </a:spcBef>
              <a:spcAft>
                <a:spcPts val="0"/>
              </a:spcAft>
              <a:buClr>
                <a:schemeClr val="dk1"/>
              </a:buClr>
              <a:buSzPts val="600"/>
              <a:buNone/>
              <a:defRPr sz="600"/>
            </a:lvl7pPr>
            <a:lvl8pPr lvl="7" algn="ctr">
              <a:lnSpc>
                <a:spcPct val="90000"/>
              </a:lnSpc>
              <a:spcBef>
                <a:spcPts val="400"/>
              </a:spcBef>
              <a:spcAft>
                <a:spcPts val="0"/>
              </a:spcAft>
              <a:buClr>
                <a:schemeClr val="dk1"/>
              </a:buClr>
              <a:buSzPts val="600"/>
              <a:buNone/>
              <a:defRPr sz="600"/>
            </a:lvl8pPr>
            <a:lvl9pPr lvl="8" algn="ctr">
              <a:lnSpc>
                <a:spcPct val="90000"/>
              </a:lnSpc>
              <a:spcBef>
                <a:spcPts val="400"/>
              </a:spcBef>
              <a:spcAft>
                <a:spcPts val="0"/>
              </a:spcAft>
              <a:buClr>
                <a:schemeClr val="dk1"/>
              </a:buClr>
              <a:buSzPts val="600"/>
              <a:buNone/>
              <a:defRPr sz="600"/>
            </a:lvl9pPr>
          </a:lstStyle>
          <a:p>
            <a:endParaRPr/>
          </a:p>
        </p:txBody>
      </p:sp>
      <p:grpSp>
        <p:nvGrpSpPr>
          <p:cNvPr id="1810" name="Google Shape;1810;p124"/>
          <p:cNvGrpSpPr/>
          <p:nvPr/>
        </p:nvGrpSpPr>
        <p:grpSpPr>
          <a:xfrm>
            <a:off x="7564573" y="4241698"/>
            <a:ext cx="948486" cy="279733"/>
            <a:chOff x="20929561" y="12311319"/>
            <a:chExt cx="2529297" cy="745954"/>
          </a:xfrm>
        </p:grpSpPr>
        <p:grpSp>
          <p:nvGrpSpPr>
            <p:cNvPr id="1811" name="Google Shape;1811;p124"/>
            <p:cNvGrpSpPr/>
            <p:nvPr/>
          </p:nvGrpSpPr>
          <p:grpSpPr>
            <a:xfrm>
              <a:off x="20929561" y="12311319"/>
              <a:ext cx="2433857" cy="745954"/>
              <a:chOff x="20929561" y="12311319"/>
              <a:chExt cx="2433857" cy="745954"/>
            </a:xfrm>
          </p:grpSpPr>
          <p:sp>
            <p:nvSpPr>
              <p:cNvPr id="1812" name="Google Shape;1812;p124"/>
              <p:cNvSpPr/>
              <p:nvPr/>
            </p:nvSpPr>
            <p:spPr>
              <a:xfrm>
                <a:off x="20929561" y="12311321"/>
                <a:ext cx="900794" cy="745952"/>
              </a:xfrm>
              <a:custGeom>
                <a:avLst/>
                <a:gdLst/>
                <a:ahLst/>
                <a:cxnLst/>
                <a:rect l="l" t="t" r="r" b="b"/>
                <a:pathLst>
                  <a:path w="900794" h="745952" extrusionOk="0">
                    <a:moveTo>
                      <a:pt x="667" y="471421"/>
                    </a:moveTo>
                    <a:lnTo>
                      <a:pt x="667" y="0"/>
                    </a:lnTo>
                    <a:lnTo>
                      <a:pt x="176421" y="0"/>
                    </a:lnTo>
                    <a:lnTo>
                      <a:pt x="176421" y="471421"/>
                    </a:lnTo>
                    <a:cubicBezTo>
                      <a:pt x="176421" y="553736"/>
                      <a:pt x="216689" y="583102"/>
                      <a:pt x="269638" y="583102"/>
                    </a:cubicBezTo>
                    <a:cubicBezTo>
                      <a:pt x="322586" y="583102"/>
                      <a:pt x="362854" y="553736"/>
                      <a:pt x="362854" y="471421"/>
                    </a:cubicBezTo>
                    <a:lnTo>
                      <a:pt x="362854" y="0"/>
                    </a:lnTo>
                    <a:lnTo>
                      <a:pt x="538608" y="0"/>
                    </a:lnTo>
                    <a:lnTo>
                      <a:pt x="538608" y="471421"/>
                    </a:lnTo>
                    <a:cubicBezTo>
                      <a:pt x="538608" y="553736"/>
                      <a:pt x="579765" y="583102"/>
                      <a:pt x="631824" y="583102"/>
                    </a:cubicBezTo>
                    <a:cubicBezTo>
                      <a:pt x="683883" y="583102"/>
                      <a:pt x="725040" y="553736"/>
                      <a:pt x="725040" y="471421"/>
                    </a:cubicBezTo>
                    <a:lnTo>
                      <a:pt x="725040" y="0"/>
                    </a:lnTo>
                    <a:lnTo>
                      <a:pt x="900794" y="0"/>
                    </a:lnTo>
                    <a:lnTo>
                      <a:pt x="900794" y="471421"/>
                    </a:lnTo>
                    <a:cubicBezTo>
                      <a:pt x="900794" y="661190"/>
                      <a:pt x="790225" y="745953"/>
                      <a:pt x="646952" y="745953"/>
                    </a:cubicBezTo>
                    <a:cubicBezTo>
                      <a:pt x="561300" y="745953"/>
                      <a:pt x="492778" y="712359"/>
                      <a:pt x="450508" y="648287"/>
                    </a:cubicBezTo>
                    <a:cubicBezTo>
                      <a:pt x="408238" y="712359"/>
                      <a:pt x="339939" y="745953"/>
                      <a:pt x="254064" y="745953"/>
                    </a:cubicBezTo>
                    <a:cubicBezTo>
                      <a:pt x="110792" y="745953"/>
                      <a:pt x="0" y="661190"/>
                      <a:pt x="0" y="471421"/>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813" name="Google Shape;1813;p124"/>
              <p:cNvSpPr/>
              <p:nvPr/>
            </p:nvSpPr>
            <p:spPr>
              <a:xfrm>
                <a:off x="21903990" y="12311319"/>
                <a:ext cx="745733" cy="745734"/>
              </a:xfrm>
              <a:custGeom>
                <a:avLst/>
                <a:gdLst/>
                <a:ahLst/>
                <a:cxnLst/>
                <a:rect l="l" t="t" r="r" b="b"/>
                <a:pathLst>
                  <a:path w="745733" h="745734" extrusionOk="0">
                    <a:moveTo>
                      <a:pt x="741062" y="431378"/>
                    </a:moveTo>
                    <a:cubicBezTo>
                      <a:pt x="744177" y="412022"/>
                      <a:pt x="745734" y="392000"/>
                      <a:pt x="745734" y="371755"/>
                    </a:cubicBezTo>
                    <a:cubicBezTo>
                      <a:pt x="745067" y="165967"/>
                      <a:pt x="577099" y="-665"/>
                      <a:pt x="371534" y="2"/>
                    </a:cubicBezTo>
                    <a:cubicBezTo>
                      <a:pt x="165969" y="669"/>
                      <a:pt x="-886" y="168637"/>
                      <a:pt x="4" y="374202"/>
                    </a:cubicBezTo>
                    <a:cubicBezTo>
                      <a:pt x="671" y="579767"/>
                      <a:pt x="168638" y="746400"/>
                      <a:pt x="374204" y="745732"/>
                    </a:cubicBezTo>
                    <a:cubicBezTo>
                      <a:pt x="525930" y="745287"/>
                      <a:pt x="656300" y="653628"/>
                      <a:pt x="713920" y="523259"/>
                    </a:cubicBezTo>
                    <a:lnTo>
                      <a:pt x="510580" y="523926"/>
                    </a:lnTo>
                    <a:cubicBezTo>
                      <a:pt x="474316" y="557075"/>
                      <a:pt x="426485" y="577320"/>
                      <a:pt x="373759" y="577543"/>
                    </a:cubicBezTo>
                    <a:cubicBezTo>
                      <a:pt x="281655" y="577987"/>
                      <a:pt x="203344" y="516807"/>
                      <a:pt x="177315" y="433157"/>
                    </a:cubicBezTo>
                    <a:lnTo>
                      <a:pt x="741284" y="431155"/>
                    </a:lnTo>
                    <a:moveTo>
                      <a:pt x="372201" y="168192"/>
                    </a:moveTo>
                    <a:cubicBezTo>
                      <a:pt x="455184" y="167969"/>
                      <a:pt x="527043" y="217358"/>
                      <a:pt x="559301" y="288550"/>
                    </a:cubicBezTo>
                    <a:lnTo>
                      <a:pt x="185769" y="289885"/>
                    </a:lnTo>
                    <a:cubicBezTo>
                      <a:pt x="217582" y="218471"/>
                      <a:pt x="288996" y="168414"/>
                      <a:pt x="372201" y="168192"/>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nvGrpSpPr>
              <p:cNvPr id="1814" name="Google Shape;1814;p124"/>
              <p:cNvGrpSpPr/>
              <p:nvPr/>
            </p:nvGrpSpPr>
            <p:grpSpPr>
              <a:xfrm>
                <a:off x="22582537" y="12311321"/>
                <a:ext cx="780881" cy="745730"/>
                <a:chOff x="22582537" y="12311321"/>
                <a:chExt cx="780881" cy="745730"/>
              </a:xfrm>
            </p:grpSpPr>
            <p:grpSp>
              <p:nvGrpSpPr>
                <p:cNvPr id="1815" name="Google Shape;1815;p124"/>
                <p:cNvGrpSpPr/>
                <p:nvPr/>
              </p:nvGrpSpPr>
              <p:grpSpPr>
                <a:xfrm>
                  <a:off x="22582537" y="12311321"/>
                  <a:ext cx="780881" cy="745730"/>
                  <a:chOff x="22582537" y="12311321"/>
                  <a:chExt cx="780881" cy="745730"/>
                </a:xfrm>
              </p:grpSpPr>
              <p:sp>
                <p:nvSpPr>
                  <p:cNvPr id="1816" name="Google Shape;1816;p124"/>
                  <p:cNvSpPr/>
                  <p:nvPr/>
                </p:nvSpPr>
                <p:spPr>
                  <a:xfrm>
                    <a:off x="22582537" y="12311321"/>
                    <a:ext cx="780881" cy="745730"/>
                  </a:xfrm>
                  <a:custGeom>
                    <a:avLst/>
                    <a:gdLst/>
                    <a:ahLst/>
                    <a:cxnLst/>
                    <a:rect l="l" t="t" r="r" b="b"/>
                    <a:pathLst>
                      <a:path w="780881" h="745730" extrusionOk="0">
                        <a:moveTo>
                          <a:pt x="780881" y="0"/>
                        </a:moveTo>
                        <a:lnTo>
                          <a:pt x="553291" y="0"/>
                        </a:lnTo>
                        <a:lnTo>
                          <a:pt x="390441" y="238936"/>
                        </a:lnTo>
                        <a:lnTo>
                          <a:pt x="227813" y="0"/>
                        </a:lnTo>
                        <a:lnTo>
                          <a:pt x="0" y="0"/>
                        </a:lnTo>
                        <a:lnTo>
                          <a:pt x="254065" y="372865"/>
                        </a:lnTo>
                        <a:lnTo>
                          <a:pt x="0" y="745730"/>
                        </a:lnTo>
                        <a:lnTo>
                          <a:pt x="227813" y="745730"/>
                        </a:lnTo>
                        <a:lnTo>
                          <a:pt x="390441" y="506794"/>
                        </a:lnTo>
                        <a:lnTo>
                          <a:pt x="553291" y="745730"/>
                        </a:lnTo>
                        <a:lnTo>
                          <a:pt x="780881" y="745730"/>
                        </a:lnTo>
                        <a:lnTo>
                          <a:pt x="526817" y="372865"/>
                        </a:lnTo>
                        <a:lnTo>
                          <a:pt x="780881" y="0"/>
                        </a:lnTo>
                        <a:close/>
                        <a:moveTo>
                          <a:pt x="207345" y="707020"/>
                        </a:moveTo>
                        <a:lnTo>
                          <a:pt x="73639" y="707020"/>
                        </a:lnTo>
                        <a:lnTo>
                          <a:pt x="301229" y="373088"/>
                        </a:lnTo>
                        <a:lnTo>
                          <a:pt x="73639" y="39155"/>
                        </a:lnTo>
                        <a:lnTo>
                          <a:pt x="207345" y="39155"/>
                        </a:lnTo>
                        <a:lnTo>
                          <a:pt x="434935" y="373088"/>
                        </a:lnTo>
                        <a:lnTo>
                          <a:pt x="207345" y="70702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817" name="Google Shape;1817;p124"/>
                  <p:cNvSpPr/>
                  <p:nvPr/>
                </p:nvSpPr>
                <p:spPr>
                  <a:xfrm>
                    <a:off x="22729592" y="12388964"/>
                    <a:ext cx="240716" cy="590443"/>
                  </a:xfrm>
                  <a:custGeom>
                    <a:avLst/>
                    <a:gdLst/>
                    <a:ahLst/>
                    <a:cxnLst/>
                    <a:rect l="l" t="t" r="r" b="b"/>
                    <a:pathLst>
                      <a:path w="240716" h="590443" extrusionOk="0">
                        <a:moveTo>
                          <a:pt x="39600" y="0"/>
                        </a:moveTo>
                        <a:lnTo>
                          <a:pt x="0" y="0"/>
                        </a:lnTo>
                        <a:lnTo>
                          <a:pt x="201116" y="295222"/>
                        </a:lnTo>
                        <a:lnTo>
                          <a:pt x="0" y="590444"/>
                        </a:lnTo>
                        <a:lnTo>
                          <a:pt x="39600" y="590444"/>
                        </a:lnTo>
                        <a:lnTo>
                          <a:pt x="240716" y="295222"/>
                        </a:lnTo>
                        <a:lnTo>
                          <a:pt x="39600"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1818" name="Google Shape;1818;p124"/>
                <p:cNvSpPr/>
                <p:nvPr/>
              </p:nvSpPr>
              <p:spPr>
                <a:xfrm>
                  <a:off x="22972978" y="12684186"/>
                  <a:ext cx="91436" cy="268080"/>
                </a:xfrm>
                <a:custGeom>
                  <a:avLst/>
                  <a:gdLst/>
                  <a:ahLst/>
                  <a:cxnLst/>
                  <a:rect l="l" t="t" r="r" b="b"/>
                  <a:pathLst>
                    <a:path w="91436" h="268080" extrusionOk="0">
                      <a:moveTo>
                        <a:pt x="91437" y="0"/>
                      </a:moveTo>
                      <a:lnTo>
                        <a:pt x="91437" y="268080"/>
                      </a:lnTo>
                      <a:lnTo>
                        <a:pt x="0" y="134151"/>
                      </a:lnTo>
                      <a:lnTo>
                        <a:pt x="91437" y="0"/>
                      </a:lnTo>
                      <a:close/>
                    </a:path>
                  </a:pathLst>
                </a:custGeom>
                <a:solidFill>
                  <a:srgbClr val="A7A4A4"/>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grpSp>
        <p:sp>
          <p:nvSpPr>
            <p:cNvPr id="1819" name="Google Shape;1819;p124"/>
            <p:cNvSpPr/>
            <p:nvPr/>
          </p:nvSpPr>
          <p:spPr>
            <a:xfrm>
              <a:off x="23371427" y="12311321"/>
              <a:ext cx="87431" cy="87209"/>
            </a:xfrm>
            <a:custGeom>
              <a:avLst/>
              <a:gdLst/>
              <a:ahLst/>
              <a:cxnLst/>
              <a:rect l="l" t="t" r="r" b="b"/>
              <a:pathLst>
                <a:path w="87431" h="87209" extrusionOk="0">
                  <a:moveTo>
                    <a:pt x="0" y="43605"/>
                  </a:moveTo>
                  <a:cubicBezTo>
                    <a:pt x="0" y="19578"/>
                    <a:pt x="19578" y="0"/>
                    <a:pt x="43827" y="0"/>
                  </a:cubicBezTo>
                  <a:cubicBezTo>
                    <a:pt x="68077" y="0"/>
                    <a:pt x="87432" y="19578"/>
                    <a:pt x="87432" y="43605"/>
                  </a:cubicBezTo>
                  <a:cubicBezTo>
                    <a:pt x="87432" y="67632"/>
                    <a:pt x="67854" y="87210"/>
                    <a:pt x="43827" y="87210"/>
                  </a:cubicBezTo>
                  <a:cubicBezTo>
                    <a:pt x="19800" y="87210"/>
                    <a:pt x="222" y="67632"/>
                    <a:pt x="222" y="43605"/>
                  </a:cubicBezTo>
                  <a:close/>
                  <a:moveTo>
                    <a:pt x="76086" y="43605"/>
                  </a:moveTo>
                  <a:cubicBezTo>
                    <a:pt x="76086" y="25807"/>
                    <a:pt x="61625" y="11346"/>
                    <a:pt x="43827" y="11346"/>
                  </a:cubicBezTo>
                  <a:cubicBezTo>
                    <a:pt x="26029" y="11346"/>
                    <a:pt x="11569" y="25807"/>
                    <a:pt x="11569" y="43605"/>
                  </a:cubicBezTo>
                  <a:cubicBezTo>
                    <a:pt x="11569" y="61403"/>
                    <a:pt x="26029" y="75863"/>
                    <a:pt x="43827" y="75863"/>
                  </a:cubicBezTo>
                  <a:cubicBezTo>
                    <a:pt x="61625" y="75863"/>
                    <a:pt x="76086" y="61403"/>
                    <a:pt x="76086" y="43605"/>
                  </a:cubicBezTo>
                  <a:close/>
                  <a:moveTo>
                    <a:pt x="28032" y="23137"/>
                  </a:moveTo>
                  <a:lnTo>
                    <a:pt x="47832" y="23137"/>
                  </a:lnTo>
                  <a:cubicBezTo>
                    <a:pt x="55396" y="23137"/>
                    <a:pt x="61848" y="28032"/>
                    <a:pt x="61848" y="36486"/>
                  </a:cubicBezTo>
                  <a:cubicBezTo>
                    <a:pt x="61848" y="41825"/>
                    <a:pt x="59178" y="45829"/>
                    <a:pt x="55396" y="48054"/>
                  </a:cubicBezTo>
                  <a:lnTo>
                    <a:pt x="62960" y="63627"/>
                  </a:lnTo>
                  <a:lnTo>
                    <a:pt x="51614" y="63627"/>
                  </a:lnTo>
                  <a:lnTo>
                    <a:pt x="45384" y="50056"/>
                  </a:lnTo>
                  <a:lnTo>
                    <a:pt x="38710" y="50056"/>
                  </a:lnTo>
                  <a:lnTo>
                    <a:pt x="38710" y="63627"/>
                  </a:lnTo>
                  <a:lnTo>
                    <a:pt x="28254" y="63627"/>
                  </a:lnTo>
                  <a:lnTo>
                    <a:pt x="28254" y="23360"/>
                  </a:lnTo>
                  <a:lnTo>
                    <a:pt x="28254" y="23360"/>
                  </a:lnTo>
                  <a:close/>
                  <a:moveTo>
                    <a:pt x="45162" y="42270"/>
                  </a:moveTo>
                  <a:cubicBezTo>
                    <a:pt x="48277" y="42270"/>
                    <a:pt x="50724" y="40268"/>
                    <a:pt x="50724" y="36486"/>
                  </a:cubicBezTo>
                  <a:cubicBezTo>
                    <a:pt x="50724" y="32704"/>
                    <a:pt x="48054" y="30924"/>
                    <a:pt x="45162" y="30924"/>
                  </a:cubicBezTo>
                  <a:lnTo>
                    <a:pt x="38488" y="30924"/>
                  </a:lnTo>
                  <a:lnTo>
                    <a:pt x="38488" y="42270"/>
                  </a:lnTo>
                  <a:lnTo>
                    <a:pt x="45162" y="4227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Tree>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showMasterSp="0" matchingName="10_Title Slide">
  <p:cSld name="10_Title Slide">
    <p:bg>
      <p:bgPr>
        <a:blipFill>
          <a:blip r:embed="rId2">
            <a:alphaModFix/>
          </a:blip>
          <a:stretch>
            <a:fillRect/>
          </a:stretch>
        </a:blipFill>
        <a:effectLst/>
      </p:bgPr>
    </p:bg>
    <p:spTree>
      <p:nvGrpSpPr>
        <p:cNvPr id="1" name="Shape 1820"/>
        <p:cNvGrpSpPr/>
        <p:nvPr/>
      </p:nvGrpSpPr>
      <p:grpSpPr>
        <a:xfrm>
          <a:off x="0" y="0"/>
          <a:ext cx="0" cy="0"/>
          <a:chOff x="0" y="0"/>
          <a:chExt cx="0" cy="0"/>
        </a:xfrm>
      </p:grpSpPr>
      <p:pic>
        <p:nvPicPr>
          <p:cNvPr id="1821" name="Google Shape;1821;p125" descr="A black and red background&#10;&#10;AI-generated content may be incorrect."/>
          <p:cNvPicPr preferRelativeResize="0"/>
          <p:nvPr/>
        </p:nvPicPr>
        <p:blipFill rotWithShape="1">
          <a:blip r:embed="rId3">
            <a:alphaModFix/>
          </a:blip>
          <a:srcRect/>
          <a:stretch/>
        </p:blipFill>
        <p:spPr>
          <a:xfrm>
            <a:off x="403950" y="442803"/>
            <a:ext cx="8336095" cy="4257341"/>
          </a:xfrm>
          <a:prstGeom prst="rect">
            <a:avLst/>
          </a:prstGeom>
          <a:noFill/>
          <a:ln>
            <a:noFill/>
          </a:ln>
        </p:spPr>
      </p:pic>
      <p:sp>
        <p:nvSpPr>
          <p:cNvPr id="1822" name="Google Shape;1822;p125"/>
          <p:cNvSpPr txBox="1">
            <a:spLocks noGrp="1"/>
          </p:cNvSpPr>
          <p:nvPr>
            <p:ph type="title"/>
          </p:nvPr>
        </p:nvSpPr>
        <p:spPr>
          <a:xfrm>
            <a:off x="730869" y="813604"/>
            <a:ext cx="4363800" cy="1622400"/>
          </a:xfrm>
          <a:prstGeom prst="rect">
            <a:avLst/>
          </a:prstGeom>
          <a:noFill/>
          <a:ln>
            <a:noFill/>
          </a:ln>
        </p:spPr>
        <p:txBody>
          <a:bodyPr spcFirstLastPara="1" wrap="square" lIns="0" tIns="0" rIns="0" bIns="0" anchor="t" anchorCtr="0">
            <a:noAutofit/>
          </a:bodyPr>
          <a:lstStyle>
            <a:lvl1pPr lvl="0" algn="l">
              <a:lnSpc>
                <a:spcPct val="89000"/>
              </a:lnSpc>
              <a:spcBef>
                <a:spcPts val="0"/>
              </a:spcBef>
              <a:spcAft>
                <a:spcPts val="0"/>
              </a:spcAft>
              <a:buClr>
                <a:schemeClr val="lt1"/>
              </a:buClr>
              <a:buSzPts val="3900"/>
              <a:buFont typeface="Poppins"/>
              <a:buNone/>
              <a:defRPr sz="3900" b="1">
                <a:solidFill>
                  <a:schemeClr val="lt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823" name="Google Shape;1823;p125"/>
          <p:cNvSpPr txBox="1">
            <a:spLocks noGrp="1"/>
          </p:cNvSpPr>
          <p:nvPr>
            <p:ph type="subTitle" idx="1"/>
          </p:nvPr>
        </p:nvSpPr>
        <p:spPr>
          <a:xfrm>
            <a:off x="739996" y="2656672"/>
            <a:ext cx="4363800" cy="264600"/>
          </a:xfrm>
          <a:prstGeom prst="rect">
            <a:avLst/>
          </a:prstGeom>
          <a:noFill/>
          <a:ln>
            <a:noFill/>
          </a:ln>
        </p:spPr>
        <p:txBody>
          <a:bodyPr spcFirstLastPara="1" wrap="square" lIns="0" tIns="0" rIns="0" bIns="0" anchor="t" anchorCtr="0">
            <a:noAutofit/>
          </a:bodyPr>
          <a:lstStyle>
            <a:lvl1pPr lvl="0" algn="l">
              <a:lnSpc>
                <a:spcPct val="95000"/>
              </a:lnSpc>
              <a:spcBef>
                <a:spcPts val="1300"/>
              </a:spcBef>
              <a:spcAft>
                <a:spcPts val="0"/>
              </a:spcAft>
              <a:buClr>
                <a:schemeClr val="lt1"/>
              </a:buClr>
              <a:buSzPts val="1300"/>
              <a:buNone/>
              <a:defRPr sz="1500" b="1">
                <a:solidFill>
                  <a:schemeClr val="lt1"/>
                </a:solidFill>
                <a:latin typeface="Poppins SemiBold"/>
                <a:ea typeface="Poppins SemiBold"/>
                <a:cs typeface="Poppins SemiBold"/>
                <a:sym typeface="Poppins SemiBold"/>
              </a:defRPr>
            </a:lvl1pPr>
            <a:lvl2pPr lvl="1" algn="ctr">
              <a:lnSpc>
                <a:spcPct val="95000"/>
              </a:lnSpc>
              <a:spcBef>
                <a:spcPts val="1300"/>
              </a:spcBef>
              <a:spcAft>
                <a:spcPts val="0"/>
              </a:spcAft>
              <a:buClr>
                <a:schemeClr val="dk1"/>
              </a:buClr>
              <a:buSzPts val="700"/>
              <a:buNone/>
              <a:defRPr sz="700"/>
            </a:lvl2pPr>
            <a:lvl3pPr lvl="2" algn="ctr">
              <a:lnSpc>
                <a:spcPct val="95000"/>
              </a:lnSpc>
              <a:spcBef>
                <a:spcPts val="1300"/>
              </a:spcBef>
              <a:spcAft>
                <a:spcPts val="0"/>
              </a:spcAft>
              <a:buClr>
                <a:schemeClr val="dk1"/>
              </a:buClr>
              <a:buSzPts val="600"/>
              <a:buNone/>
              <a:defRPr sz="700"/>
            </a:lvl3pPr>
            <a:lvl4pPr lvl="3" algn="ctr">
              <a:lnSpc>
                <a:spcPct val="95000"/>
              </a:lnSpc>
              <a:spcBef>
                <a:spcPts val="1300"/>
              </a:spcBef>
              <a:spcAft>
                <a:spcPts val="0"/>
              </a:spcAft>
              <a:buClr>
                <a:schemeClr val="dk1"/>
              </a:buClr>
              <a:buSzPts val="500"/>
              <a:buNone/>
              <a:defRPr sz="600"/>
            </a:lvl4pPr>
            <a:lvl5pPr lvl="4" algn="ctr">
              <a:lnSpc>
                <a:spcPct val="95000"/>
              </a:lnSpc>
              <a:spcBef>
                <a:spcPts val="1300"/>
              </a:spcBef>
              <a:spcAft>
                <a:spcPts val="0"/>
              </a:spcAft>
              <a:buClr>
                <a:schemeClr val="dk1"/>
              </a:buClr>
              <a:buSzPts val="500"/>
              <a:buNone/>
              <a:defRPr sz="600"/>
            </a:lvl5pPr>
            <a:lvl6pPr lvl="5" algn="ctr">
              <a:lnSpc>
                <a:spcPct val="90000"/>
              </a:lnSpc>
              <a:spcBef>
                <a:spcPts val="400"/>
              </a:spcBef>
              <a:spcAft>
                <a:spcPts val="0"/>
              </a:spcAft>
              <a:buClr>
                <a:schemeClr val="dk1"/>
              </a:buClr>
              <a:buSzPts val="600"/>
              <a:buNone/>
              <a:defRPr sz="600"/>
            </a:lvl6pPr>
            <a:lvl7pPr lvl="6" algn="ctr">
              <a:lnSpc>
                <a:spcPct val="90000"/>
              </a:lnSpc>
              <a:spcBef>
                <a:spcPts val="400"/>
              </a:spcBef>
              <a:spcAft>
                <a:spcPts val="0"/>
              </a:spcAft>
              <a:buClr>
                <a:schemeClr val="dk1"/>
              </a:buClr>
              <a:buSzPts val="600"/>
              <a:buNone/>
              <a:defRPr sz="600"/>
            </a:lvl7pPr>
            <a:lvl8pPr lvl="7" algn="ctr">
              <a:lnSpc>
                <a:spcPct val="90000"/>
              </a:lnSpc>
              <a:spcBef>
                <a:spcPts val="400"/>
              </a:spcBef>
              <a:spcAft>
                <a:spcPts val="0"/>
              </a:spcAft>
              <a:buClr>
                <a:schemeClr val="dk1"/>
              </a:buClr>
              <a:buSzPts val="600"/>
              <a:buNone/>
              <a:defRPr sz="600"/>
            </a:lvl8pPr>
            <a:lvl9pPr lvl="8" algn="ctr">
              <a:lnSpc>
                <a:spcPct val="90000"/>
              </a:lnSpc>
              <a:spcBef>
                <a:spcPts val="400"/>
              </a:spcBef>
              <a:spcAft>
                <a:spcPts val="0"/>
              </a:spcAft>
              <a:buClr>
                <a:schemeClr val="dk1"/>
              </a:buClr>
              <a:buSzPts val="600"/>
              <a:buNone/>
              <a:defRPr sz="600"/>
            </a:lvl9pPr>
          </a:lstStyle>
          <a:p>
            <a:endParaRPr/>
          </a:p>
        </p:txBody>
      </p:sp>
      <p:grpSp>
        <p:nvGrpSpPr>
          <p:cNvPr id="1824" name="Google Shape;1824;p125"/>
          <p:cNvGrpSpPr/>
          <p:nvPr/>
        </p:nvGrpSpPr>
        <p:grpSpPr>
          <a:xfrm>
            <a:off x="7564573" y="4241698"/>
            <a:ext cx="948486" cy="279733"/>
            <a:chOff x="20929561" y="12311319"/>
            <a:chExt cx="2529297" cy="745954"/>
          </a:xfrm>
        </p:grpSpPr>
        <p:grpSp>
          <p:nvGrpSpPr>
            <p:cNvPr id="1825" name="Google Shape;1825;p125"/>
            <p:cNvGrpSpPr/>
            <p:nvPr/>
          </p:nvGrpSpPr>
          <p:grpSpPr>
            <a:xfrm>
              <a:off x="20929561" y="12311319"/>
              <a:ext cx="2433857" cy="745954"/>
              <a:chOff x="20929561" y="12311319"/>
              <a:chExt cx="2433857" cy="745954"/>
            </a:xfrm>
          </p:grpSpPr>
          <p:sp>
            <p:nvSpPr>
              <p:cNvPr id="1826" name="Google Shape;1826;p125"/>
              <p:cNvSpPr/>
              <p:nvPr/>
            </p:nvSpPr>
            <p:spPr>
              <a:xfrm>
                <a:off x="20929561" y="12311321"/>
                <a:ext cx="900794" cy="745952"/>
              </a:xfrm>
              <a:custGeom>
                <a:avLst/>
                <a:gdLst/>
                <a:ahLst/>
                <a:cxnLst/>
                <a:rect l="l" t="t" r="r" b="b"/>
                <a:pathLst>
                  <a:path w="900794" h="745952" extrusionOk="0">
                    <a:moveTo>
                      <a:pt x="667" y="471421"/>
                    </a:moveTo>
                    <a:lnTo>
                      <a:pt x="667" y="0"/>
                    </a:lnTo>
                    <a:lnTo>
                      <a:pt x="176421" y="0"/>
                    </a:lnTo>
                    <a:lnTo>
                      <a:pt x="176421" y="471421"/>
                    </a:lnTo>
                    <a:cubicBezTo>
                      <a:pt x="176421" y="553736"/>
                      <a:pt x="216689" y="583102"/>
                      <a:pt x="269638" y="583102"/>
                    </a:cubicBezTo>
                    <a:cubicBezTo>
                      <a:pt x="322586" y="583102"/>
                      <a:pt x="362854" y="553736"/>
                      <a:pt x="362854" y="471421"/>
                    </a:cubicBezTo>
                    <a:lnTo>
                      <a:pt x="362854" y="0"/>
                    </a:lnTo>
                    <a:lnTo>
                      <a:pt x="538608" y="0"/>
                    </a:lnTo>
                    <a:lnTo>
                      <a:pt x="538608" y="471421"/>
                    </a:lnTo>
                    <a:cubicBezTo>
                      <a:pt x="538608" y="553736"/>
                      <a:pt x="579765" y="583102"/>
                      <a:pt x="631824" y="583102"/>
                    </a:cubicBezTo>
                    <a:cubicBezTo>
                      <a:pt x="683883" y="583102"/>
                      <a:pt x="725040" y="553736"/>
                      <a:pt x="725040" y="471421"/>
                    </a:cubicBezTo>
                    <a:lnTo>
                      <a:pt x="725040" y="0"/>
                    </a:lnTo>
                    <a:lnTo>
                      <a:pt x="900794" y="0"/>
                    </a:lnTo>
                    <a:lnTo>
                      <a:pt x="900794" y="471421"/>
                    </a:lnTo>
                    <a:cubicBezTo>
                      <a:pt x="900794" y="661190"/>
                      <a:pt x="790225" y="745953"/>
                      <a:pt x="646952" y="745953"/>
                    </a:cubicBezTo>
                    <a:cubicBezTo>
                      <a:pt x="561300" y="745953"/>
                      <a:pt x="492778" y="712359"/>
                      <a:pt x="450508" y="648287"/>
                    </a:cubicBezTo>
                    <a:cubicBezTo>
                      <a:pt x="408238" y="712359"/>
                      <a:pt x="339939" y="745953"/>
                      <a:pt x="254064" y="745953"/>
                    </a:cubicBezTo>
                    <a:cubicBezTo>
                      <a:pt x="110792" y="745953"/>
                      <a:pt x="0" y="661190"/>
                      <a:pt x="0" y="471421"/>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827" name="Google Shape;1827;p125"/>
              <p:cNvSpPr/>
              <p:nvPr/>
            </p:nvSpPr>
            <p:spPr>
              <a:xfrm>
                <a:off x="21903990" y="12311319"/>
                <a:ext cx="745733" cy="745734"/>
              </a:xfrm>
              <a:custGeom>
                <a:avLst/>
                <a:gdLst/>
                <a:ahLst/>
                <a:cxnLst/>
                <a:rect l="l" t="t" r="r" b="b"/>
                <a:pathLst>
                  <a:path w="745733" h="745734" extrusionOk="0">
                    <a:moveTo>
                      <a:pt x="741062" y="431378"/>
                    </a:moveTo>
                    <a:cubicBezTo>
                      <a:pt x="744177" y="412022"/>
                      <a:pt x="745734" y="392000"/>
                      <a:pt x="745734" y="371755"/>
                    </a:cubicBezTo>
                    <a:cubicBezTo>
                      <a:pt x="745067" y="165967"/>
                      <a:pt x="577099" y="-665"/>
                      <a:pt x="371534" y="2"/>
                    </a:cubicBezTo>
                    <a:cubicBezTo>
                      <a:pt x="165969" y="669"/>
                      <a:pt x="-886" y="168637"/>
                      <a:pt x="4" y="374202"/>
                    </a:cubicBezTo>
                    <a:cubicBezTo>
                      <a:pt x="671" y="579767"/>
                      <a:pt x="168638" y="746400"/>
                      <a:pt x="374204" y="745732"/>
                    </a:cubicBezTo>
                    <a:cubicBezTo>
                      <a:pt x="525930" y="745287"/>
                      <a:pt x="656300" y="653628"/>
                      <a:pt x="713920" y="523259"/>
                    </a:cubicBezTo>
                    <a:lnTo>
                      <a:pt x="510580" y="523926"/>
                    </a:lnTo>
                    <a:cubicBezTo>
                      <a:pt x="474316" y="557075"/>
                      <a:pt x="426485" y="577320"/>
                      <a:pt x="373759" y="577543"/>
                    </a:cubicBezTo>
                    <a:cubicBezTo>
                      <a:pt x="281655" y="577987"/>
                      <a:pt x="203344" y="516807"/>
                      <a:pt x="177315" y="433157"/>
                    </a:cubicBezTo>
                    <a:lnTo>
                      <a:pt x="741284" y="431155"/>
                    </a:lnTo>
                    <a:moveTo>
                      <a:pt x="372201" y="168192"/>
                    </a:moveTo>
                    <a:cubicBezTo>
                      <a:pt x="455184" y="167969"/>
                      <a:pt x="527043" y="217358"/>
                      <a:pt x="559301" y="288550"/>
                    </a:cubicBezTo>
                    <a:lnTo>
                      <a:pt x="185769" y="289885"/>
                    </a:lnTo>
                    <a:cubicBezTo>
                      <a:pt x="217582" y="218471"/>
                      <a:pt x="288996" y="168414"/>
                      <a:pt x="372201" y="168192"/>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nvGrpSpPr>
              <p:cNvPr id="1828" name="Google Shape;1828;p125"/>
              <p:cNvGrpSpPr/>
              <p:nvPr/>
            </p:nvGrpSpPr>
            <p:grpSpPr>
              <a:xfrm>
                <a:off x="22582537" y="12311321"/>
                <a:ext cx="780881" cy="745730"/>
                <a:chOff x="22582537" y="12311321"/>
                <a:chExt cx="780881" cy="745730"/>
              </a:xfrm>
            </p:grpSpPr>
            <p:grpSp>
              <p:nvGrpSpPr>
                <p:cNvPr id="1829" name="Google Shape;1829;p125"/>
                <p:cNvGrpSpPr/>
                <p:nvPr/>
              </p:nvGrpSpPr>
              <p:grpSpPr>
                <a:xfrm>
                  <a:off x="22582537" y="12311321"/>
                  <a:ext cx="780881" cy="745730"/>
                  <a:chOff x="22582537" y="12311321"/>
                  <a:chExt cx="780881" cy="745730"/>
                </a:xfrm>
              </p:grpSpPr>
              <p:sp>
                <p:nvSpPr>
                  <p:cNvPr id="1830" name="Google Shape;1830;p125"/>
                  <p:cNvSpPr/>
                  <p:nvPr/>
                </p:nvSpPr>
                <p:spPr>
                  <a:xfrm>
                    <a:off x="22582537" y="12311321"/>
                    <a:ext cx="780881" cy="745730"/>
                  </a:xfrm>
                  <a:custGeom>
                    <a:avLst/>
                    <a:gdLst/>
                    <a:ahLst/>
                    <a:cxnLst/>
                    <a:rect l="l" t="t" r="r" b="b"/>
                    <a:pathLst>
                      <a:path w="780881" h="745730" extrusionOk="0">
                        <a:moveTo>
                          <a:pt x="780881" y="0"/>
                        </a:moveTo>
                        <a:lnTo>
                          <a:pt x="553291" y="0"/>
                        </a:lnTo>
                        <a:lnTo>
                          <a:pt x="390441" y="238936"/>
                        </a:lnTo>
                        <a:lnTo>
                          <a:pt x="227813" y="0"/>
                        </a:lnTo>
                        <a:lnTo>
                          <a:pt x="0" y="0"/>
                        </a:lnTo>
                        <a:lnTo>
                          <a:pt x="254065" y="372865"/>
                        </a:lnTo>
                        <a:lnTo>
                          <a:pt x="0" y="745730"/>
                        </a:lnTo>
                        <a:lnTo>
                          <a:pt x="227813" y="745730"/>
                        </a:lnTo>
                        <a:lnTo>
                          <a:pt x="390441" y="506794"/>
                        </a:lnTo>
                        <a:lnTo>
                          <a:pt x="553291" y="745730"/>
                        </a:lnTo>
                        <a:lnTo>
                          <a:pt x="780881" y="745730"/>
                        </a:lnTo>
                        <a:lnTo>
                          <a:pt x="526817" y="372865"/>
                        </a:lnTo>
                        <a:lnTo>
                          <a:pt x="780881" y="0"/>
                        </a:lnTo>
                        <a:close/>
                        <a:moveTo>
                          <a:pt x="207345" y="707020"/>
                        </a:moveTo>
                        <a:lnTo>
                          <a:pt x="73639" y="707020"/>
                        </a:lnTo>
                        <a:lnTo>
                          <a:pt x="301229" y="373088"/>
                        </a:lnTo>
                        <a:lnTo>
                          <a:pt x="73639" y="39155"/>
                        </a:lnTo>
                        <a:lnTo>
                          <a:pt x="207345" y="39155"/>
                        </a:lnTo>
                        <a:lnTo>
                          <a:pt x="434935" y="373088"/>
                        </a:lnTo>
                        <a:lnTo>
                          <a:pt x="207345" y="70702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831" name="Google Shape;1831;p125"/>
                  <p:cNvSpPr/>
                  <p:nvPr/>
                </p:nvSpPr>
                <p:spPr>
                  <a:xfrm>
                    <a:off x="22729592" y="12388964"/>
                    <a:ext cx="240716" cy="590443"/>
                  </a:xfrm>
                  <a:custGeom>
                    <a:avLst/>
                    <a:gdLst/>
                    <a:ahLst/>
                    <a:cxnLst/>
                    <a:rect l="l" t="t" r="r" b="b"/>
                    <a:pathLst>
                      <a:path w="240716" h="590443" extrusionOk="0">
                        <a:moveTo>
                          <a:pt x="39600" y="0"/>
                        </a:moveTo>
                        <a:lnTo>
                          <a:pt x="0" y="0"/>
                        </a:lnTo>
                        <a:lnTo>
                          <a:pt x="201116" y="295222"/>
                        </a:lnTo>
                        <a:lnTo>
                          <a:pt x="0" y="590444"/>
                        </a:lnTo>
                        <a:lnTo>
                          <a:pt x="39600" y="590444"/>
                        </a:lnTo>
                        <a:lnTo>
                          <a:pt x="240716" y="295222"/>
                        </a:lnTo>
                        <a:lnTo>
                          <a:pt x="39600"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1832" name="Google Shape;1832;p125"/>
                <p:cNvSpPr/>
                <p:nvPr/>
              </p:nvSpPr>
              <p:spPr>
                <a:xfrm>
                  <a:off x="22972978" y="12684186"/>
                  <a:ext cx="91436" cy="268080"/>
                </a:xfrm>
                <a:custGeom>
                  <a:avLst/>
                  <a:gdLst/>
                  <a:ahLst/>
                  <a:cxnLst/>
                  <a:rect l="l" t="t" r="r" b="b"/>
                  <a:pathLst>
                    <a:path w="91436" h="268080" extrusionOk="0">
                      <a:moveTo>
                        <a:pt x="91437" y="0"/>
                      </a:moveTo>
                      <a:lnTo>
                        <a:pt x="91437" y="268080"/>
                      </a:lnTo>
                      <a:lnTo>
                        <a:pt x="0" y="134151"/>
                      </a:lnTo>
                      <a:lnTo>
                        <a:pt x="91437" y="0"/>
                      </a:lnTo>
                      <a:close/>
                    </a:path>
                  </a:pathLst>
                </a:custGeom>
                <a:solidFill>
                  <a:srgbClr val="A7A4A4"/>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grpSp>
        <p:sp>
          <p:nvSpPr>
            <p:cNvPr id="1833" name="Google Shape;1833;p125"/>
            <p:cNvSpPr/>
            <p:nvPr/>
          </p:nvSpPr>
          <p:spPr>
            <a:xfrm>
              <a:off x="23371427" y="12311321"/>
              <a:ext cx="87431" cy="87209"/>
            </a:xfrm>
            <a:custGeom>
              <a:avLst/>
              <a:gdLst/>
              <a:ahLst/>
              <a:cxnLst/>
              <a:rect l="l" t="t" r="r" b="b"/>
              <a:pathLst>
                <a:path w="87431" h="87209" extrusionOk="0">
                  <a:moveTo>
                    <a:pt x="0" y="43605"/>
                  </a:moveTo>
                  <a:cubicBezTo>
                    <a:pt x="0" y="19578"/>
                    <a:pt x="19578" y="0"/>
                    <a:pt x="43827" y="0"/>
                  </a:cubicBezTo>
                  <a:cubicBezTo>
                    <a:pt x="68077" y="0"/>
                    <a:pt x="87432" y="19578"/>
                    <a:pt x="87432" y="43605"/>
                  </a:cubicBezTo>
                  <a:cubicBezTo>
                    <a:pt x="87432" y="67632"/>
                    <a:pt x="67854" y="87210"/>
                    <a:pt x="43827" y="87210"/>
                  </a:cubicBezTo>
                  <a:cubicBezTo>
                    <a:pt x="19800" y="87210"/>
                    <a:pt x="222" y="67632"/>
                    <a:pt x="222" y="43605"/>
                  </a:cubicBezTo>
                  <a:close/>
                  <a:moveTo>
                    <a:pt x="76086" y="43605"/>
                  </a:moveTo>
                  <a:cubicBezTo>
                    <a:pt x="76086" y="25807"/>
                    <a:pt x="61625" y="11346"/>
                    <a:pt x="43827" y="11346"/>
                  </a:cubicBezTo>
                  <a:cubicBezTo>
                    <a:pt x="26029" y="11346"/>
                    <a:pt x="11569" y="25807"/>
                    <a:pt x="11569" y="43605"/>
                  </a:cubicBezTo>
                  <a:cubicBezTo>
                    <a:pt x="11569" y="61403"/>
                    <a:pt x="26029" y="75863"/>
                    <a:pt x="43827" y="75863"/>
                  </a:cubicBezTo>
                  <a:cubicBezTo>
                    <a:pt x="61625" y="75863"/>
                    <a:pt x="76086" y="61403"/>
                    <a:pt x="76086" y="43605"/>
                  </a:cubicBezTo>
                  <a:close/>
                  <a:moveTo>
                    <a:pt x="28032" y="23137"/>
                  </a:moveTo>
                  <a:lnTo>
                    <a:pt x="47832" y="23137"/>
                  </a:lnTo>
                  <a:cubicBezTo>
                    <a:pt x="55396" y="23137"/>
                    <a:pt x="61848" y="28032"/>
                    <a:pt x="61848" y="36486"/>
                  </a:cubicBezTo>
                  <a:cubicBezTo>
                    <a:pt x="61848" y="41825"/>
                    <a:pt x="59178" y="45829"/>
                    <a:pt x="55396" y="48054"/>
                  </a:cubicBezTo>
                  <a:lnTo>
                    <a:pt x="62960" y="63627"/>
                  </a:lnTo>
                  <a:lnTo>
                    <a:pt x="51614" y="63627"/>
                  </a:lnTo>
                  <a:lnTo>
                    <a:pt x="45384" y="50056"/>
                  </a:lnTo>
                  <a:lnTo>
                    <a:pt x="38710" y="50056"/>
                  </a:lnTo>
                  <a:lnTo>
                    <a:pt x="38710" y="63627"/>
                  </a:lnTo>
                  <a:lnTo>
                    <a:pt x="28254" y="63627"/>
                  </a:lnTo>
                  <a:lnTo>
                    <a:pt x="28254" y="23360"/>
                  </a:lnTo>
                  <a:lnTo>
                    <a:pt x="28254" y="23360"/>
                  </a:lnTo>
                  <a:close/>
                  <a:moveTo>
                    <a:pt x="45162" y="42270"/>
                  </a:moveTo>
                  <a:cubicBezTo>
                    <a:pt x="48277" y="42270"/>
                    <a:pt x="50724" y="40268"/>
                    <a:pt x="50724" y="36486"/>
                  </a:cubicBezTo>
                  <a:cubicBezTo>
                    <a:pt x="50724" y="32704"/>
                    <a:pt x="48054" y="30924"/>
                    <a:pt x="45162" y="30924"/>
                  </a:cubicBezTo>
                  <a:lnTo>
                    <a:pt x="38488" y="30924"/>
                  </a:lnTo>
                  <a:lnTo>
                    <a:pt x="38488" y="42270"/>
                  </a:lnTo>
                  <a:lnTo>
                    <a:pt x="45162" y="4227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Tree>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showMasterSp="0" matchingName="11_Title Slide">
  <p:cSld name="11_Title Slide">
    <p:bg>
      <p:bgPr>
        <a:blipFill>
          <a:blip r:embed="rId2">
            <a:alphaModFix/>
          </a:blip>
          <a:stretch>
            <a:fillRect/>
          </a:stretch>
        </a:blipFill>
        <a:effectLst/>
      </p:bgPr>
    </p:bg>
    <p:spTree>
      <p:nvGrpSpPr>
        <p:cNvPr id="1" name="Shape 1834"/>
        <p:cNvGrpSpPr/>
        <p:nvPr/>
      </p:nvGrpSpPr>
      <p:grpSpPr>
        <a:xfrm>
          <a:off x="0" y="0"/>
          <a:ext cx="0" cy="0"/>
          <a:chOff x="0" y="0"/>
          <a:chExt cx="0" cy="0"/>
        </a:xfrm>
      </p:grpSpPr>
      <p:pic>
        <p:nvPicPr>
          <p:cNvPr id="1835" name="Google Shape;1835;p126" descr="A black and red background&#10;&#10;AI-generated content may be incorrect."/>
          <p:cNvPicPr preferRelativeResize="0"/>
          <p:nvPr/>
        </p:nvPicPr>
        <p:blipFill rotWithShape="1">
          <a:blip r:embed="rId3">
            <a:alphaModFix/>
          </a:blip>
          <a:srcRect/>
          <a:stretch/>
        </p:blipFill>
        <p:spPr>
          <a:xfrm>
            <a:off x="403950" y="442803"/>
            <a:ext cx="8336095" cy="4257341"/>
          </a:xfrm>
          <a:prstGeom prst="rect">
            <a:avLst/>
          </a:prstGeom>
          <a:noFill/>
          <a:ln>
            <a:noFill/>
          </a:ln>
        </p:spPr>
      </p:pic>
      <p:sp>
        <p:nvSpPr>
          <p:cNvPr id="1836" name="Google Shape;1836;p126"/>
          <p:cNvSpPr txBox="1">
            <a:spLocks noGrp="1"/>
          </p:cNvSpPr>
          <p:nvPr>
            <p:ph type="title"/>
          </p:nvPr>
        </p:nvSpPr>
        <p:spPr>
          <a:xfrm>
            <a:off x="730869" y="813604"/>
            <a:ext cx="4363800" cy="1622400"/>
          </a:xfrm>
          <a:prstGeom prst="rect">
            <a:avLst/>
          </a:prstGeom>
          <a:noFill/>
          <a:ln>
            <a:noFill/>
          </a:ln>
        </p:spPr>
        <p:txBody>
          <a:bodyPr spcFirstLastPara="1" wrap="square" lIns="0" tIns="0" rIns="0" bIns="0" anchor="t" anchorCtr="0">
            <a:noAutofit/>
          </a:bodyPr>
          <a:lstStyle>
            <a:lvl1pPr lvl="0" algn="l">
              <a:lnSpc>
                <a:spcPct val="89000"/>
              </a:lnSpc>
              <a:spcBef>
                <a:spcPts val="0"/>
              </a:spcBef>
              <a:spcAft>
                <a:spcPts val="0"/>
              </a:spcAft>
              <a:buClr>
                <a:schemeClr val="lt1"/>
              </a:buClr>
              <a:buSzPts val="3900"/>
              <a:buFont typeface="Poppins"/>
              <a:buNone/>
              <a:defRPr sz="3900" b="1">
                <a:solidFill>
                  <a:schemeClr val="lt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837" name="Google Shape;1837;p126"/>
          <p:cNvSpPr txBox="1">
            <a:spLocks noGrp="1"/>
          </p:cNvSpPr>
          <p:nvPr>
            <p:ph type="subTitle" idx="1"/>
          </p:nvPr>
        </p:nvSpPr>
        <p:spPr>
          <a:xfrm>
            <a:off x="739996" y="2656672"/>
            <a:ext cx="4363800" cy="264600"/>
          </a:xfrm>
          <a:prstGeom prst="rect">
            <a:avLst/>
          </a:prstGeom>
          <a:noFill/>
          <a:ln>
            <a:noFill/>
          </a:ln>
        </p:spPr>
        <p:txBody>
          <a:bodyPr spcFirstLastPara="1" wrap="square" lIns="0" tIns="0" rIns="0" bIns="0" anchor="t" anchorCtr="0">
            <a:noAutofit/>
          </a:bodyPr>
          <a:lstStyle>
            <a:lvl1pPr lvl="0" algn="l">
              <a:lnSpc>
                <a:spcPct val="95000"/>
              </a:lnSpc>
              <a:spcBef>
                <a:spcPts val="1300"/>
              </a:spcBef>
              <a:spcAft>
                <a:spcPts val="0"/>
              </a:spcAft>
              <a:buClr>
                <a:schemeClr val="lt1"/>
              </a:buClr>
              <a:buSzPts val="1300"/>
              <a:buNone/>
              <a:defRPr sz="1500" b="1">
                <a:solidFill>
                  <a:schemeClr val="lt1"/>
                </a:solidFill>
                <a:latin typeface="Poppins SemiBold"/>
                <a:ea typeface="Poppins SemiBold"/>
                <a:cs typeface="Poppins SemiBold"/>
                <a:sym typeface="Poppins SemiBold"/>
              </a:defRPr>
            </a:lvl1pPr>
            <a:lvl2pPr lvl="1" algn="ctr">
              <a:lnSpc>
                <a:spcPct val="95000"/>
              </a:lnSpc>
              <a:spcBef>
                <a:spcPts val="1300"/>
              </a:spcBef>
              <a:spcAft>
                <a:spcPts val="0"/>
              </a:spcAft>
              <a:buClr>
                <a:schemeClr val="dk1"/>
              </a:buClr>
              <a:buSzPts val="700"/>
              <a:buNone/>
              <a:defRPr sz="700"/>
            </a:lvl2pPr>
            <a:lvl3pPr lvl="2" algn="ctr">
              <a:lnSpc>
                <a:spcPct val="95000"/>
              </a:lnSpc>
              <a:spcBef>
                <a:spcPts val="1300"/>
              </a:spcBef>
              <a:spcAft>
                <a:spcPts val="0"/>
              </a:spcAft>
              <a:buClr>
                <a:schemeClr val="dk1"/>
              </a:buClr>
              <a:buSzPts val="600"/>
              <a:buNone/>
              <a:defRPr sz="700"/>
            </a:lvl3pPr>
            <a:lvl4pPr lvl="3" algn="ctr">
              <a:lnSpc>
                <a:spcPct val="95000"/>
              </a:lnSpc>
              <a:spcBef>
                <a:spcPts val="1300"/>
              </a:spcBef>
              <a:spcAft>
                <a:spcPts val="0"/>
              </a:spcAft>
              <a:buClr>
                <a:schemeClr val="dk1"/>
              </a:buClr>
              <a:buSzPts val="500"/>
              <a:buNone/>
              <a:defRPr sz="600"/>
            </a:lvl4pPr>
            <a:lvl5pPr lvl="4" algn="ctr">
              <a:lnSpc>
                <a:spcPct val="95000"/>
              </a:lnSpc>
              <a:spcBef>
                <a:spcPts val="1300"/>
              </a:spcBef>
              <a:spcAft>
                <a:spcPts val="0"/>
              </a:spcAft>
              <a:buClr>
                <a:schemeClr val="dk1"/>
              </a:buClr>
              <a:buSzPts val="500"/>
              <a:buNone/>
              <a:defRPr sz="600"/>
            </a:lvl5pPr>
            <a:lvl6pPr lvl="5" algn="ctr">
              <a:lnSpc>
                <a:spcPct val="90000"/>
              </a:lnSpc>
              <a:spcBef>
                <a:spcPts val="400"/>
              </a:spcBef>
              <a:spcAft>
                <a:spcPts val="0"/>
              </a:spcAft>
              <a:buClr>
                <a:schemeClr val="dk1"/>
              </a:buClr>
              <a:buSzPts val="600"/>
              <a:buNone/>
              <a:defRPr sz="600"/>
            </a:lvl6pPr>
            <a:lvl7pPr lvl="6" algn="ctr">
              <a:lnSpc>
                <a:spcPct val="90000"/>
              </a:lnSpc>
              <a:spcBef>
                <a:spcPts val="400"/>
              </a:spcBef>
              <a:spcAft>
                <a:spcPts val="0"/>
              </a:spcAft>
              <a:buClr>
                <a:schemeClr val="dk1"/>
              </a:buClr>
              <a:buSzPts val="600"/>
              <a:buNone/>
              <a:defRPr sz="600"/>
            </a:lvl7pPr>
            <a:lvl8pPr lvl="7" algn="ctr">
              <a:lnSpc>
                <a:spcPct val="90000"/>
              </a:lnSpc>
              <a:spcBef>
                <a:spcPts val="400"/>
              </a:spcBef>
              <a:spcAft>
                <a:spcPts val="0"/>
              </a:spcAft>
              <a:buClr>
                <a:schemeClr val="dk1"/>
              </a:buClr>
              <a:buSzPts val="600"/>
              <a:buNone/>
              <a:defRPr sz="600"/>
            </a:lvl8pPr>
            <a:lvl9pPr lvl="8" algn="ctr">
              <a:lnSpc>
                <a:spcPct val="90000"/>
              </a:lnSpc>
              <a:spcBef>
                <a:spcPts val="400"/>
              </a:spcBef>
              <a:spcAft>
                <a:spcPts val="0"/>
              </a:spcAft>
              <a:buClr>
                <a:schemeClr val="dk1"/>
              </a:buClr>
              <a:buSzPts val="600"/>
              <a:buNone/>
              <a:defRPr sz="600"/>
            </a:lvl9pPr>
          </a:lstStyle>
          <a:p>
            <a:endParaRPr/>
          </a:p>
        </p:txBody>
      </p:sp>
      <p:grpSp>
        <p:nvGrpSpPr>
          <p:cNvPr id="1838" name="Google Shape;1838;p126"/>
          <p:cNvGrpSpPr/>
          <p:nvPr/>
        </p:nvGrpSpPr>
        <p:grpSpPr>
          <a:xfrm>
            <a:off x="7564573" y="4241698"/>
            <a:ext cx="948486" cy="279733"/>
            <a:chOff x="20929561" y="12311319"/>
            <a:chExt cx="2529297" cy="745954"/>
          </a:xfrm>
        </p:grpSpPr>
        <p:grpSp>
          <p:nvGrpSpPr>
            <p:cNvPr id="1839" name="Google Shape;1839;p126"/>
            <p:cNvGrpSpPr/>
            <p:nvPr/>
          </p:nvGrpSpPr>
          <p:grpSpPr>
            <a:xfrm>
              <a:off x="20929561" y="12311319"/>
              <a:ext cx="2433857" cy="745954"/>
              <a:chOff x="20929561" y="12311319"/>
              <a:chExt cx="2433857" cy="745954"/>
            </a:xfrm>
          </p:grpSpPr>
          <p:sp>
            <p:nvSpPr>
              <p:cNvPr id="1840" name="Google Shape;1840;p126"/>
              <p:cNvSpPr/>
              <p:nvPr/>
            </p:nvSpPr>
            <p:spPr>
              <a:xfrm>
                <a:off x="20929561" y="12311321"/>
                <a:ext cx="900794" cy="745952"/>
              </a:xfrm>
              <a:custGeom>
                <a:avLst/>
                <a:gdLst/>
                <a:ahLst/>
                <a:cxnLst/>
                <a:rect l="l" t="t" r="r" b="b"/>
                <a:pathLst>
                  <a:path w="900794" h="745952" extrusionOk="0">
                    <a:moveTo>
                      <a:pt x="667" y="471421"/>
                    </a:moveTo>
                    <a:lnTo>
                      <a:pt x="667" y="0"/>
                    </a:lnTo>
                    <a:lnTo>
                      <a:pt x="176421" y="0"/>
                    </a:lnTo>
                    <a:lnTo>
                      <a:pt x="176421" y="471421"/>
                    </a:lnTo>
                    <a:cubicBezTo>
                      <a:pt x="176421" y="553736"/>
                      <a:pt x="216689" y="583102"/>
                      <a:pt x="269638" y="583102"/>
                    </a:cubicBezTo>
                    <a:cubicBezTo>
                      <a:pt x="322586" y="583102"/>
                      <a:pt x="362854" y="553736"/>
                      <a:pt x="362854" y="471421"/>
                    </a:cubicBezTo>
                    <a:lnTo>
                      <a:pt x="362854" y="0"/>
                    </a:lnTo>
                    <a:lnTo>
                      <a:pt x="538608" y="0"/>
                    </a:lnTo>
                    <a:lnTo>
                      <a:pt x="538608" y="471421"/>
                    </a:lnTo>
                    <a:cubicBezTo>
                      <a:pt x="538608" y="553736"/>
                      <a:pt x="579765" y="583102"/>
                      <a:pt x="631824" y="583102"/>
                    </a:cubicBezTo>
                    <a:cubicBezTo>
                      <a:pt x="683883" y="583102"/>
                      <a:pt x="725040" y="553736"/>
                      <a:pt x="725040" y="471421"/>
                    </a:cubicBezTo>
                    <a:lnTo>
                      <a:pt x="725040" y="0"/>
                    </a:lnTo>
                    <a:lnTo>
                      <a:pt x="900794" y="0"/>
                    </a:lnTo>
                    <a:lnTo>
                      <a:pt x="900794" y="471421"/>
                    </a:lnTo>
                    <a:cubicBezTo>
                      <a:pt x="900794" y="661190"/>
                      <a:pt x="790225" y="745953"/>
                      <a:pt x="646952" y="745953"/>
                    </a:cubicBezTo>
                    <a:cubicBezTo>
                      <a:pt x="561300" y="745953"/>
                      <a:pt x="492778" y="712359"/>
                      <a:pt x="450508" y="648287"/>
                    </a:cubicBezTo>
                    <a:cubicBezTo>
                      <a:pt x="408238" y="712359"/>
                      <a:pt x="339939" y="745953"/>
                      <a:pt x="254064" y="745953"/>
                    </a:cubicBezTo>
                    <a:cubicBezTo>
                      <a:pt x="110792" y="745953"/>
                      <a:pt x="0" y="661190"/>
                      <a:pt x="0" y="471421"/>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841" name="Google Shape;1841;p126"/>
              <p:cNvSpPr/>
              <p:nvPr/>
            </p:nvSpPr>
            <p:spPr>
              <a:xfrm>
                <a:off x="21903990" y="12311319"/>
                <a:ext cx="745733" cy="745734"/>
              </a:xfrm>
              <a:custGeom>
                <a:avLst/>
                <a:gdLst/>
                <a:ahLst/>
                <a:cxnLst/>
                <a:rect l="l" t="t" r="r" b="b"/>
                <a:pathLst>
                  <a:path w="745733" h="745734" extrusionOk="0">
                    <a:moveTo>
                      <a:pt x="741062" y="431378"/>
                    </a:moveTo>
                    <a:cubicBezTo>
                      <a:pt x="744177" y="412022"/>
                      <a:pt x="745734" y="392000"/>
                      <a:pt x="745734" y="371755"/>
                    </a:cubicBezTo>
                    <a:cubicBezTo>
                      <a:pt x="745067" y="165967"/>
                      <a:pt x="577099" y="-665"/>
                      <a:pt x="371534" y="2"/>
                    </a:cubicBezTo>
                    <a:cubicBezTo>
                      <a:pt x="165969" y="669"/>
                      <a:pt x="-886" y="168637"/>
                      <a:pt x="4" y="374202"/>
                    </a:cubicBezTo>
                    <a:cubicBezTo>
                      <a:pt x="671" y="579767"/>
                      <a:pt x="168638" y="746400"/>
                      <a:pt x="374204" y="745732"/>
                    </a:cubicBezTo>
                    <a:cubicBezTo>
                      <a:pt x="525930" y="745287"/>
                      <a:pt x="656300" y="653628"/>
                      <a:pt x="713920" y="523259"/>
                    </a:cubicBezTo>
                    <a:lnTo>
                      <a:pt x="510580" y="523926"/>
                    </a:lnTo>
                    <a:cubicBezTo>
                      <a:pt x="474316" y="557075"/>
                      <a:pt x="426485" y="577320"/>
                      <a:pt x="373759" y="577543"/>
                    </a:cubicBezTo>
                    <a:cubicBezTo>
                      <a:pt x="281655" y="577987"/>
                      <a:pt x="203344" y="516807"/>
                      <a:pt x="177315" y="433157"/>
                    </a:cubicBezTo>
                    <a:lnTo>
                      <a:pt x="741284" y="431155"/>
                    </a:lnTo>
                    <a:moveTo>
                      <a:pt x="372201" y="168192"/>
                    </a:moveTo>
                    <a:cubicBezTo>
                      <a:pt x="455184" y="167969"/>
                      <a:pt x="527043" y="217358"/>
                      <a:pt x="559301" y="288550"/>
                    </a:cubicBezTo>
                    <a:lnTo>
                      <a:pt x="185769" y="289885"/>
                    </a:lnTo>
                    <a:cubicBezTo>
                      <a:pt x="217582" y="218471"/>
                      <a:pt x="288996" y="168414"/>
                      <a:pt x="372201" y="168192"/>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nvGrpSpPr>
              <p:cNvPr id="1842" name="Google Shape;1842;p126"/>
              <p:cNvGrpSpPr/>
              <p:nvPr/>
            </p:nvGrpSpPr>
            <p:grpSpPr>
              <a:xfrm>
                <a:off x="22582537" y="12311321"/>
                <a:ext cx="780881" cy="745730"/>
                <a:chOff x="22582537" y="12311321"/>
                <a:chExt cx="780881" cy="745730"/>
              </a:xfrm>
            </p:grpSpPr>
            <p:grpSp>
              <p:nvGrpSpPr>
                <p:cNvPr id="1843" name="Google Shape;1843;p126"/>
                <p:cNvGrpSpPr/>
                <p:nvPr/>
              </p:nvGrpSpPr>
              <p:grpSpPr>
                <a:xfrm>
                  <a:off x="22582537" y="12311321"/>
                  <a:ext cx="780881" cy="745730"/>
                  <a:chOff x="22582537" y="12311321"/>
                  <a:chExt cx="780881" cy="745730"/>
                </a:xfrm>
              </p:grpSpPr>
              <p:sp>
                <p:nvSpPr>
                  <p:cNvPr id="1844" name="Google Shape;1844;p126"/>
                  <p:cNvSpPr/>
                  <p:nvPr/>
                </p:nvSpPr>
                <p:spPr>
                  <a:xfrm>
                    <a:off x="22582537" y="12311321"/>
                    <a:ext cx="780881" cy="745730"/>
                  </a:xfrm>
                  <a:custGeom>
                    <a:avLst/>
                    <a:gdLst/>
                    <a:ahLst/>
                    <a:cxnLst/>
                    <a:rect l="l" t="t" r="r" b="b"/>
                    <a:pathLst>
                      <a:path w="780881" h="745730" extrusionOk="0">
                        <a:moveTo>
                          <a:pt x="780881" y="0"/>
                        </a:moveTo>
                        <a:lnTo>
                          <a:pt x="553291" y="0"/>
                        </a:lnTo>
                        <a:lnTo>
                          <a:pt x="390441" y="238936"/>
                        </a:lnTo>
                        <a:lnTo>
                          <a:pt x="227813" y="0"/>
                        </a:lnTo>
                        <a:lnTo>
                          <a:pt x="0" y="0"/>
                        </a:lnTo>
                        <a:lnTo>
                          <a:pt x="254065" y="372865"/>
                        </a:lnTo>
                        <a:lnTo>
                          <a:pt x="0" y="745730"/>
                        </a:lnTo>
                        <a:lnTo>
                          <a:pt x="227813" y="745730"/>
                        </a:lnTo>
                        <a:lnTo>
                          <a:pt x="390441" y="506794"/>
                        </a:lnTo>
                        <a:lnTo>
                          <a:pt x="553291" y="745730"/>
                        </a:lnTo>
                        <a:lnTo>
                          <a:pt x="780881" y="745730"/>
                        </a:lnTo>
                        <a:lnTo>
                          <a:pt x="526817" y="372865"/>
                        </a:lnTo>
                        <a:lnTo>
                          <a:pt x="780881" y="0"/>
                        </a:lnTo>
                        <a:close/>
                        <a:moveTo>
                          <a:pt x="207345" y="707020"/>
                        </a:moveTo>
                        <a:lnTo>
                          <a:pt x="73639" y="707020"/>
                        </a:lnTo>
                        <a:lnTo>
                          <a:pt x="301229" y="373088"/>
                        </a:lnTo>
                        <a:lnTo>
                          <a:pt x="73639" y="39155"/>
                        </a:lnTo>
                        <a:lnTo>
                          <a:pt x="207345" y="39155"/>
                        </a:lnTo>
                        <a:lnTo>
                          <a:pt x="434935" y="373088"/>
                        </a:lnTo>
                        <a:lnTo>
                          <a:pt x="207345" y="70702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845" name="Google Shape;1845;p126"/>
                  <p:cNvSpPr/>
                  <p:nvPr/>
                </p:nvSpPr>
                <p:spPr>
                  <a:xfrm>
                    <a:off x="22729592" y="12388964"/>
                    <a:ext cx="240716" cy="590443"/>
                  </a:xfrm>
                  <a:custGeom>
                    <a:avLst/>
                    <a:gdLst/>
                    <a:ahLst/>
                    <a:cxnLst/>
                    <a:rect l="l" t="t" r="r" b="b"/>
                    <a:pathLst>
                      <a:path w="240716" h="590443" extrusionOk="0">
                        <a:moveTo>
                          <a:pt x="39600" y="0"/>
                        </a:moveTo>
                        <a:lnTo>
                          <a:pt x="0" y="0"/>
                        </a:lnTo>
                        <a:lnTo>
                          <a:pt x="201116" y="295222"/>
                        </a:lnTo>
                        <a:lnTo>
                          <a:pt x="0" y="590444"/>
                        </a:lnTo>
                        <a:lnTo>
                          <a:pt x="39600" y="590444"/>
                        </a:lnTo>
                        <a:lnTo>
                          <a:pt x="240716" y="295222"/>
                        </a:lnTo>
                        <a:lnTo>
                          <a:pt x="39600"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1846" name="Google Shape;1846;p126"/>
                <p:cNvSpPr/>
                <p:nvPr/>
              </p:nvSpPr>
              <p:spPr>
                <a:xfrm>
                  <a:off x="22972978" y="12684186"/>
                  <a:ext cx="91436" cy="268080"/>
                </a:xfrm>
                <a:custGeom>
                  <a:avLst/>
                  <a:gdLst/>
                  <a:ahLst/>
                  <a:cxnLst/>
                  <a:rect l="l" t="t" r="r" b="b"/>
                  <a:pathLst>
                    <a:path w="91436" h="268080" extrusionOk="0">
                      <a:moveTo>
                        <a:pt x="91437" y="0"/>
                      </a:moveTo>
                      <a:lnTo>
                        <a:pt x="91437" y="268080"/>
                      </a:lnTo>
                      <a:lnTo>
                        <a:pt x="0" y="134151"/>
                      </a:lnTo>
                      <a:lnTo>
                        <a:pt x="91437" y="0"/>
                      </a:lnTo>
                      <a:close/>
                    </a:path>
                  </a:pathLst>
                </a:custGeom>
                <a:solidFill>
                  <a:srgbClr val="A7A4A4"/>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grpSp>
        <p:sp>
          <p:nvSpPr>
            <p:cNvPr id="1847" name="Google Shape;1847;p126"/>
            <p:cNvSpPr/>
            <p:nvPr/>
          </p:nvSpPr>
          <p:spPr>
            <a:xfrm>
              <a:off x="23371427" y="12311321"/>
              <a:ext cx="87431" cy="87209"/>
            </a:xfrm>
            <a:custGeom>
              <a:avLst/>
              <a:gdLst/>
              <a:ahLst/>
              <a:cxnLst/>
              <a:rect l="l" t="t" r="r" b="b"/>
              <a:pathLst>
                <a:path w="87431" h="87209" extrusionOk="0">
                  <a:moveTo>
                    <a:pt x="0" y="43605"/>
                  </a:moveTo>
                  <a:cubicBezTo>
                    <a:pt x="0" y="19578"/>
                    <a:pt x="19578" y="0"/>
                    <a:pt x="43827" y="0"/>
                  </a:cubicBezTo>
                  <a:cubicBezTo>
                    <a:pt x="68077" y="0"/>
                    <a:pt x="87432" y="19578"/>
                    <a:pt x="87432" y="43605"/>
                  </a:cubicBezTo>
                  <a:cubicBezTo>
                    <a:pt x="87432" y="67632"/>
                    <a:pt x="67854" y="87210"/>
                    <a:pt x="43827" y="87210"/>
                  </a:cubicBezTo>
                  <a:cubicBezTo>
                    <a:pt x="19800" y="87210"/>
                    <a:pt x="222" y="67632"/>
                    <a:pt x="222" y="43605"/>
                  </a:cubicBezTo>
                  <a:close/>
                  <a:moveTo>
                    <a:pt x="76086" y="43605"/>
                  </a:moveTo>
                  <a:cubicBezTo>
                    <a:pt x="76086" y="25807"/>
                    <a:pt x="61625" y="11346"/>
                    <a:pt x="43827" y="11346"/>
                  </a:cubicBezTo>
                  <a:cubicBezTo>
                    <a:pt x="26029" y="11346"/>
                    <a:pt x="11569" y="25807"/>
                    <a:pt x="11569" y="43605"/>
                  </a:cubicBezTo>
                  <a:cubicBezTo>
                    <a:pt x="11569" y="61403"/>
                    <a:pt x="26029" y="75863"/>
                    <a:pt x="43827" y="75863"/>
                  </a:cubicBezTo>
                  <a:cubicBezTo>
                    <a:pt x="61625" y="75863"/>
                    <a:pt x="76086" y="61403"/>
                    <a:pt x="76086" y="43605"/>
                  </a:cubicBezTo>
                  <a:close/>
                  <a:moveTo>
                    <a:pt x="28032" y="23137"/>
                  </a:moveTo>
                  <a:lnTo>
                    <a:pt x="47832" y="23137"/>
                  </a:lnTo>
                  <a:cubicBezTo>
                    <a:pt x="55396" y="23137"/>
                    <a:pt x="61848" y="28032"/>
                    <a:pt x="61848" y="36486"/>
                  </a:cubicBezTo>
                  <a:cubicBezTo>
                    <a:pt x="61848" y="41825"/>
                    <a:pt x="59178" y="45829"/>
                    <a:pt x="55396" y="48054"/>
                  </a:cubicBezTo>
                  <a:lnTo>
                    <a:pt x="62960" y="63627"/>
                  </a:lnTo>
                  <a:lnTo>
                    <a:pt x="51614" y="63627"/>
                  </a:lnTo>
                  <a:lnTo>
                    <a:pt x="45384" y="50056"/>
                  </a:lnTo>
                  <a:lnTo>
                    <a:pt x="38710" y="50056"/>
                  </a:lnTo>
                  <a:lnTo>
                    <a:pt x="38710" y="63627"/>
                  </a:lnTo>
                  <a:lnTo>
                    <a:pt x="28254" y="63627"/>
                  </a:lnTo>
                  <a:lnTo>
                    <a:pt x="28254" y="23360"/>
                  </a:lnTo>
                  <a:lnTo>
                    <a:pt x="28254" y="23360"/>
                  </a:lnTo>
                  <a:close/>
                  <a:moveTo>
                    <a:pt x="45162" y="42270"/>
                  </a:moveTo>
                  <a:cubicBezTo>
                    <a:pt x="48277" y="42270"/>
                    <a:pt x="50724" y="40268"/>
                    <a:pt x="50724" y="36486"/>
                  </a:cubicBezTo>
                  <a:cubicBezTo>
                    <a:pt x="50724" y="32704"/>
                    <a:pt x="48054" y="30924"/>
                    <a:pt x="45162" y="30924"/>
                  </a:cubicBezTo>
                  <a:lnTo>
                    <a:pt x="38488" y="30924"/>
                  </a:lnTo>
                  <a:lnTo>
                    <a:pt x="38488" y="42270"/>
                  </a:lnTo>
                  <a:lnTo>
                    <a:pt x="45162" y="4227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Tree>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matchingName="12_Title Slide">
  <p:cSld name="12_Title Slide">
    <p:bg>
      <p:bgPr>
        <a:blipFill>
          <a:blip r:embed="rId2">
            <a:alphaModFix/>
          </a:blip>
          <a:stretch>
            <a:fillRect/>
          </a:stretch>
        </a:blipFill>
        <a:effectLst/>
      </p:bgPr>
    </p:bg>
    <p:spTree>
      <p:nvGrpSpPr>
        <p:cNvPr id="1" name="Shape 1848"/>
        <p:cNvGrpSpPr/>
        <p:nvPr/>
      </p:nvGrpSpPr>
      <p:grpSpPr>
        <a:xfrm>
          <a:off x="0" y="0"/>
          <a:ext cx="0" cy="0"/>
          <a:chOff x="0" y="0"/>
          <a:chExt cx="0" cy="0"/>
        </a:xfrm>
      </p:grpSpPr>
      <p:pic>
        <p:nvPicPr>
          <p:cNvPr id="1849" name="Google Shape;1849;p127" descr="A black and red background&#10;&#10;AI-generated content may be incorrect."/>
          <p:cNvPicPr preferRelativeResize="0"/>
          <p:nvPr/>
        </p:nvPicPr>
        <p:blipFill rotWithShape="1">
          <a:blip r:embed="rId3">
            <a:alphaModFix/>
          </a:blip>
          <a:srcRect/>
          <a:stretch/>
        </p:blipFill>
        <p:spPr>
          <a:xfrm>
            <a:off x="403950" y="442803"/>
            <a:ext cx="8336095" cy="4257341"/>
          </a:xfrm>
          <a:prstGeom prst="rect">
            <a:avLst/>
          </a:prstGeom>
          <a:noFill/>
          <a:ln>
            <a:noFill/>
          </a:ln>
        </p:spPr>
      </p:pic>
      <p:sp>
        <p:nvSpPr>
          <p:cNvPr id="1850" name="Google Shape;1850;p127"/>
          <p:cNvSpPr txBox="1">
            <a:spLocks noGrp="1"/>
          </p:cNvSpPr>
          <p:nvPr>
            <p:ph type="title"/>
          </p:nvPr>
        </p:nvSpPr>
        <p:spPr>
          <a:xfrm>
            <a:off x="730869" y="1985179"/>
            <a:ext cx="4363800" cy="1622400"/>
          </a:xfrm>
          <a:prstGeom prst="rect">
            <a:avLst/>
          </a:prstGeom>
          <a:noFill/>
          <a:ln>
            <a:noFill/>
          </a:ln>
        </p:spPr>
        <p:txBody>
          <a:bodyPr spcFirstLastPara="1" wrap="square" lIns="0" tIns="0" rIns="0" bIns="0" anchor="t" anchorCtr="0">
            <a:noAutofit/>
          </a:bodyPr>
          <a:lstStyle>
            <a:lvl1pPr lvl="0" algn="l">
              <a:lnSpc>
                <a:spcPct val="89000"/>
              </a:lnSpc>
              <a:spcBef>
                <a:spcPts val="0"/>
              </a:spcBef>
              <a:spcAft>
                <a:spcPts val="0"/>
              </a:spcAft>
              <a:buClr>
                <a:schemeClr val="lt1"/>
              </a:buClr>
              <a:buSzPts val="3900"/>
              <a:buFont typeface="Poppins"/>
              <a:buNone/>
              <a:defRPr sz="3900" b="1">
                <a:solidFill>
                  <a:schemeClr val="lt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851" name="Google Shape;1851;p127"/>
          <p:cNvSpPr txBox="1">
            <a:spLocks noGrp="1"/>
          </p:cNvSpPr>
          <p:nvPr>
            <p:ph type="subTitle" idx="1"/>
          </p:nvPr>
        </p:nvSpPr>
        <p:spPr>
          <a:xfrm>
            <a:off x="739996" y="3828247"/>
            <a:ext cx="4363800" cy="264600"/>
          </a:xfrm>
          <a:prstGeom prst="rect">
            <a:avLst/>
          </a:prstGeom>
          <a:noFill/>
          <a:ln>
            <a:noFill/>
          </a:ln>
        </p:spPr>
        <p:txBody>
          <a:bodyPr spcFirstLastPara="1" wrap="square" lIns="0" tIns="0" rIns="0" bIns="0" anchor="t" anchorCtr="0">
            <a:noAutofit/>
          </a:bodyPr>
          <a:lstStyle>
            <a:lvl1pPr lvl="0" algn="l">
              <a:lnSpc>
                <a:spcPct val="95000"/>
              </a:lnSpc>
              <a:spcBef>
                <a:spcPts val="1300"/>
              </a:spcBef>
              <a:spcAft>
                <a:spcPts val="0"/>
              </a:spcAft>
              <a:buClr>
                <a:schemeClr val="lt1"/>
              </a:buClr>
              <a:buSzPts val="1300"/>
              <a:buNone/>
              <a:defRPr sz="1500" b="1">
                <a:solidFill>
                  <a:schemeClr val="lt1"/>
                </a:solidFill>
                <a:latin typeface="Poppins SemiBold"/>
                <a:ea typeface="Poppins SemiBold"/>
                <a:cs typeface="Poppins SemiBold"/>
                <a:sym typeface="Poppins SemiBold"/>
              </a:defRPr>
            </a:lvl1pPr>
            <a:lvl2pPr lvl="1" algn="ctr">
              <a:lnSpc>
                <a:spcPct val="95000"/>
              </a:lnSpc>
              <a:spcBef>
                <a:spcPts val="1300"/>
              </a:spcBef>
              <a:spcAft>
                <a:spcPts val="0"/>
              </a:spcAft>
              <a:buClr>
                <a:schemeClr val="dk1"/>
              </a:buClr>
              <a:buSzPts val="700"/>
              <a:buNone/>
              <a:defRPr sz="700"/>
            </a:lvl2pPr>
            <a:lvl3pPr lvl="2" algn="ctr">
              <a:lnSpc>
                <a:spcPct val="95000"/>
              </a:lnSpc>
              <a:spcBef>
                <a:spcPts val="1300"/>
              </a:spcBef>
              <a:spcAft>
                <a:spcPts val="0"/>
              </a:spcAft>
              <a:buClr>
                <a:schemeClr val="dk1"/>
              </a:buClr>
              <a:buSzPts val="600"/>
              <a:buNone/>
              <a:defRPr sz="700"/>
            </a:lvl3pPr>
            <a:lvl4pPr lvl="3" algn="ctr">
              <a:lnSpc>
                <a:spcPct val="95000"/>
              </a:lnSpc>
              <a:spcBef>
                <a:spcPts val="1300"/>
              </a:spcBef>
              <a:spcAft>
                <a:spcPts val="0"/>
              </a:spcAft>
              <a:buClr>
                <a:schemeClr val="dk1"/>
              </a:buClr>
              <a:buSzPts val="500"/>
              <a:buNone/>
              <a:defRPr sz="600"/>
            </a:lvl4pPr>
            <a:lvl5pPr lvl="4" algn="ctr">
              <a:lnSpc>
                <a:spcPct val="95000"/>
              </a:lnSpc>
              <a:spcBef>
                <a:spcPts val="1300"/>
              </a:spcBef>
              <a:spcAft>
                <a:spcPts val="0"/>
              </a:spcAft>
              <a:buClr>
                <a:schemeClr val="dk1"/>
              </a:buClr>
              <a:buSzPts val="500"/>
              <a:buNone/>
              <a:defRPr sz="600"/>
            </a:lvl5pPr>
            <a:lvl6pPr lvl="5" algn="ctr">
              <a:lnSpc>
                <a:spcPct val="90000"/>
              </a:lnSpc>
              <a:spcBef>
                <a:spcPts val="400"/>
              </a:spcBef>
              <a:spcAft>
                <a:spcPts val="0"/>
              </a:spcAft>
              <a:buClr>
                <a:schemeClr val="dk1"/>
              </a:buClr>
              <a:buSzPts val="600"/>
              <a:buNone/>
              <a:defRPr sz="600"/>
            </a:lvl6pPr>
            <a:lvl7pPr lvl="6" algn="ctr">
              <a:lnSpc>
                <a:spcPct val="90000"/>
              </a:lnSpc>
              <a:spcBef>
                <a:spcPts val="400"/>
              </a:spcBef>
              <a:spcAft>
                <a:spcPts val="0"/>
              </a:spcAft>
              <a:buClr>
                <a:schemeClr val="dk1"/>
              </a:buClr>
              <a:buSzPts val="600"/>
              <a:buNone/>
              <a:defRPr sz="600"/>
            </a:lvl7pPr>
            <a:lvl8pPr lvl="7" algn="ctr">
              <a:lnSpc>
                <a:spcPct val="90000"/>
              </a:lnSpc>
              <a:spcBef>
                <a:spcPts val="400"/>
              </a:spcBef>
              <a:spcAft>
                <a:spcPts val="0"/>
              </a:spcAft>
              <a:buClr>
                <a:schemeClr val="dk1"/>
              </a:buClr>
              <a:buSzPts val="600"/>
              <a:buNone/>
              <a:defRPr sz="600"/>
            </a:lvl8pPr>
            <a:lvl9pPr lvl="8" algn="ctr">
              <a:lnSpc>
                <a:spcPct val="90000"/>
              </a:lnSpc>
              <a:spcBef>
                <a:spcPts val="400"/>
              </a:spcBef>
              <a:spcAft>
                <a:spcPts val="0"/>
              </a:spcAft>
              <a:buClr>
                <a:schemeClr val="dk1"/>
              </a:buClr>
              <a:buSzPts val="600"/>
              <a:buNone/>
              <a:defRPr sz="600"/>
            </a:lvl9pPr>
          </a:lstStyle>
          <a:p>
            <a:endParaRPr/>
          </a:p>
        </p:txBody>
      </p:sp>
      <p:grpSp>
        <p:nvGrpSpPr>
          <p:cNvPr id="1852" name="Google Shape;1852;p127"/>
          <p:cNvGrpSpPr/>
          <p:nvPr/>
        </p:nvGrpSpPr>
        <p:grpSpPr>
          <a:xfrm>
            <a:off x="7564573" y="4241698"/>
            <a:ext cx="948486" cy="279733"/>
            <a:chOff x="20929561" y="12311319"/>
            <a:chExt cx="2529297" cy="745954"/>
          </a:xfrm>
        </p:grpSpPr>
        <p:grpSp>
          <p:nvGrpSpPr>
            <p:cNvPr id="1853" name="Google Shape;1853;p127"/>
            <p:cNvGrpSpPr/>
            <p:nvPr/>
          </p:nvGrpSpPr>
          <p:grpSpPr>
            <a:xfrm>
              <a:off x="20929561" y="12311319"/>
              <a:ext cx="2433857" cy="745954"/>
              <a:chOff x="20929561" y="12311319"/>
              <a:chExt cx="2433857" cy="745954"/>
            </a:xfrm>
          </p:grpSpPr>
          <p:sp>
            <p:nvSpPr>
              <p:cNvPr id="1854" name="Google Shape;1854;p127"/>
              <p:cNvSpPr/>
              <p:nvPr/>
            </p:nvSpPr>
            <p:spPr>
              <a:xfrm>
                <a:off x="20929561" y="12311321"/>
                <a:ext cx="900794" cy="745952"/>
              </a:xfrm>
              <a:custGeom>
                <a:avLst/>
                <a:gdLst/>
                <a:ahLst/>
                <a:cxnLst/>
                <a:rect l="l" t="t" r="r" b="b"/>
                <a:pathLst>
                  <a:path w="900794" h="745952" extrusionOk="0">
                    <a:moveTo>
                      <a:pt x="667" y="471421"/>
                    </a:moveTo>
                    <a:lnTo>
                      <a:pt x="667" y="0"/>
                    </a:lnTo>
                    <a:lnTo>
                      <a:pt x="176421" y="0"/>
                    </a:lnTo>
                    <a:lnTo>
                      <a:pt x="176421" y="471421"/>
                    </a:lnTo>
                    <a:cubicBezTo>
                      <a:pt x="176421" y="553736"/>
                      <a:pt x="216689" y="583102"/>
                      <a:pt x="269638" y="583102"/>
                    </a:cubicBezTo>
                    <a:cubicBezTo>
                      <a:pt x="322586" y="583102"/>
                      <a:pt x="362854" y="553736"/>
                      <a:pt x="362854" y="471421"/>
                    </a:cubicBezTo>
                    <a:lnTo>
                      <a:pt x="362854" y="0"/>
                    </a:lnTo>
                    <a:lnTo>
                      <a:pt x="538608" y="0"/>
                    </a:lnTo>
                    <a:lnTo>
                      <a:pt x="538608" y="471421"/>
                    </a:lnTo>
                    <a:cubicBezTo>
                      <a:pt x="538608" y="553736"/>
                      <a:pt x="579765" y="583102"/>
                      <a:pt x="631824" y="583102"/>
                    </a:cubicBezTo>
                    <a:cubicBezTo>
                      <a:pt x="683883" y="583102"/>
                      <a:pt x="725040" y="553736"/>
                      <a:pt x="725040" y="471421"/>
                    </a:cubicBezTo>
                    <a:lnTo>
                      <a:pt x="725040" y="0"/>
                    </a:lnTo>
                    <a:lnTo>
                      <a:pt x="900794" y="0"/>
                    </a:lnTo>
                    <a:lnTo>
                      <a:pt x="900794" y="471421"/>
                    </a:lnTo>
                    <a:cubicBezTo>
                      <a:pt x="900794" y="661190"/>
                      <a:pt x="790225" y="745953"/>
                      <a:pt x="646952" y="745953"/>
                    </a:cubicBezTo>
                    <a:cubicBezTo>
                      <a:pt x="561300" y="745953"/>
                      <a:pt x="492778" y="712359"/>
                      <a:pt x="450508" y="648287"/>
                    </a:cubicBezTo>
                    <a:cubicBezTo>
                      <a:pt x="408238" y="712359"/>
                      <a:pt x="339939" y="745953"/>
                      <a:pt x="254064" y="745953"/>
                    </a:cubicBezTo>
                    <a:cubicBezTo>
                      <a:pt x="110792" y="745953"/>
                      <a:pt x="0" y="661190"/>
                      <a:pt x="0" y="471421"/>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855" name="Google Shape;1855;p127"/>
              <p:cNvSpPr/>
              <p:nvPr/>
            </p:nvSpPr>
            <p:spPr>
              <a:xfrm>
                <a:off x="21903990" y="12311319"/>
                <a:ext cx="745733" cy="745734"/>
              </a:xfrm>
              <a:custGeom>
                <a:avLst/>
                <a:gdLst/>
                <a:ahLst/>
                <a:cxnLst/>
                <a:rect l="l" t="t" r="r" b="b"/>
                <a:pathLst>
                  <a:path w="745733" h="745734" extrusionOk="0">
                    <a:moveTo>
                      <a:pt x="741062" y="431378"/>
                    </a:moveTo>
                    <a:cubicBezTo>
                      <a:pt x="744177" y="412022"/>
                      <a:pt x="745734" y="392000"/>
                      <a:pt x="745734" y="371755"/>
                    </a:cubicBezTo>
                    <a:cubicBezTo>
                      <a:pt x="745067" y="165967"/>
                      <a:pt x="577099" y="-665"/>
                      <a:pt x="371534" y="2"/>
                    </a:cubicBezTo>
                    <a:cubicBezTo>
                      <a:pt x="165969" y="669"/>
                      <a:pt x="-886" y="168637"/>
                      <a:pt x="4" y="374202"/>
                    </a:cubicBezTo>
                    <a:cubicBezTo>
                      <a:pt x="671" y="579767"/>
                      <a:pt x="168638" y="746400"/>
                      <a:pt x="374204" y="745732"/>
                    </a:cubicBezTo>
                    <a:cubicBezTo>
                      <a:pt x="525930" y="745287"/>
                      <a:pt x="656300" y="653628"/>
                      <a:pt x="713920" y="523259"/>
                    </a:cubicBezTo>
                    <a:lnTo>
                      <a:pt x="510580" y="523926"/>
                    </a:lnTo>
                    <a:cubicBezTo>
                      <a:pt x="474316" y="557075"/>
                      <a:pt x="426485" y="577320"/>
                      <a:pt x="373759" y="577543"/>
                    </a:cubicBezTo>
                    <a:cubicBezTo>
                      <a:pt x="281655" y="577987"/>
                      <a:pt x="203344" y="516807"/>
                      <a:pt x="177315" y="433157"/>
                    </a:cubicBezTo>
                    <a:lnTo>
                      <a:pt x="741284" y="431155"/>
                    </a:lnTo>
                    <a:moveTo>
                      <a:pt x="372201" y="168192"/>
                    </a:moveTo>
                    <a:cubicBezTo>
                      <a:pt x="455184" y="167969"/>
                      <a:pt x="527043" y="217358"/>
                      <a:pt x="559301" y="288550"/>
                    </a:cubicBezTo>
                    <a:lnTo>
                      <a:pt x="185769" y="289885"/>
                    </a:lnTo>
                    <a:cubicBezTo>
                      <a:pt x="217582" y="218471"/>
                      <a:pt x="288996" y="168414"/>
                      <a:pt x="372201" y="168192"/>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nvGrpSpPr>
              <p:cNvPr id="1856" name="Google Shape;1856;p127"/>
              <p:cNvGrpSpPr/>
              <p:nvPr/>
            </p:nvGrpSpPr>
            <p:grpSpPr>
              <a:xfrm>
                <a:off x="22582537" y="12311321"/>
                <a:ext cx="780881" cy="745730"/>
                <a:chOff x="22582537" y="12311321"/>
                <a:chExt cx="780881" cy="745730"/>
              </a:xfrm>
            </p:grpSpPr>
            <p:grpSp>
              <p:nvGrpSpPr>
                <p:cNvPr id="1857" name="Google Shape;1857;p127"/>
                <p:cNvGrpSpPr/>
                <p:nvPr/>
              </p:nvGrpSpPr>
              <p:grpSpPr>
                <a:xfrm>
                  <a:off x="22582537" y="12311321"/>
                  <a:ext cx="780881" cy="745730"/>
                  <a:chOff x="22582537" y="12311321"/>
                  <a:chExt cx="780881" cy="745730"/>
                </a:xfrm>
              </p:grpSpPr>
              <p:sp>
                <p:nvSpPr>
                  <p:cNvPr id="1858" name="Google Shape;1858;p127"/>
                  <p:cNvSpPr/>
                  <p:nvPr/>
                </p:nvSpPr>
                <p:spPr>
                  <a:xfrm>
                    <a:off x="22582537" y="12311321"/>
                    <a:ext cx="780881" cy="745730"/>
                  </a:xfrm>
                  <a:custGeom>
                    <a:avLst/>
                    <a:gdLst/>
                    <a:ahLst/>
                    <a:cxnLst/>
                    <a:rect l="l" t="t" r="r" b="b"/>
                    <a:pathLst>
                      <a:path w="780881" h="745730" extrusionOk="0">
                        <a:moveTo>
                          <a:pt x="780881" y="0"/>
                        </a:moveTo>
                        <a:lnTo>
                          <a:pt x="553291" y="0"/>
                        </a:lnTo>
                        <a:lnTo>
                          <a:pt x="390441" y="238936"/>
                        </a:lnTo>
                        <a:lnTo>
                          <a:pt x="227813" y="0"/>
                        </a:lnTo>
                        <a:lnTo>
                          <a:pt x="0" y="0"/>
                        </a:lnTo>
                        <a:lnTo>
                          <a:pt x="254065" y="372865"/>
                        </a:lnTo>
                        <a:lnTo>
                          <a:pt x="0" y="745730"/>
                        </a:lnTo>
                        <a:lnTo>
                          <a:pt x="227813" y="745730"/>
                        </a:lnTo>
                        <a:lnTo>
                          <a:pt x="390441" y="506794"/>
                        </a:lnTo>
                        <a:lnTo>
                          <a:pt x="553291" y="745730"/>
                        </a:lnTo>
                        <a:lnTo>
                          <a:pt x="780881" y="745730"/>
                        </a:lnTo>
                        <a:lnTo>
                          <a:pt x="526817" y="372865"/>
                        </a:lnTo>
                        <a:lnTo>
                          <a:pt x="780881" y="0"/>
                        </a:lnTo>
                        <a:close/>
                        <a:moveTo>
                          <a:pt x="207345" y="707020"/>
                        </a:moveTo>
                        <a:lnTo>
                          <a:pt x="73639" y="707020"/>
                        </a:lnTo>
                        <a:lnTo>
                          <a:pt x="301229" y="373088"/>
                        </a:lnTo>
                        <a:lnTo>
                          <a:pt x="73639" y="39155"/>
                        </a:lnTo>
                        <a:lnTo>
                          <a:pt x="207345" y="39155"/>
                        </a:lnTo>
                        <a:lnTo>
                          <a:pt x="434935" y="373088"/>
                        </a:lnTo>
                        <a:lnTo>
                          <a:pt x="207345" y="70702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859" name="Google Shape;1859;p127"/>
                  <p:cNvSpPr/>
                  <p:nvPr/>
                </p:nvSpPr>
                <p:spPr>
                  <a:xfrm>
                    <a:off x="22729592" y="12388964"/>
                    <a:ext cx="240716" cy="590443"/>
                  </a:xfrm>
                  <a:custGeom>
                    <a:avLst/>
                    <a:gdLst/>
                    <a:ahLst/>
                    <a:cxnLst/>
                    <a:rect l="l" t="t" r="r" b="b"/>
                    <a:pathLst>
                      <a:path w="240716" h="590443" extrusionOk="0">
                        <a:moveTo>
                          <a:pt x="39600" y="0"/>
                        </a:moveTo>
                        <a:lnTo>
                          <a:pt x="0" y="0"/>
                        </a:lnTo>
                        <a:lnTo>
                          <a:pt x="201116" y="295222"/>
                        </a:lnTo>
                        <a:lnTo>
                          <a:pt x="0" y="590444"/>
                        </a:lnTo>
                        <a:lnTo>
                          <a:pt x="39600" y="590444"/>
                        </a:lnTo>
                        <a:lnTo>
                          <a:pt x="240716" y="295222"/>
                        </a:lnTo>
                        <a:lnTo>
                          <a:pt x="39600"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1860" name="Google Shape;1860;p127"/>
                <p:cNvSpPr/>
                <p:nvPr/>
              </p:nvSpPr>
              <p:spPr>
                <a:xfrm>
                  <a:off x="22972978" y="12684186"/>
                  <a:ext cx="91436" cy="268080"/>
                </a:xfrm>
                <a:custGeom>
                  <a:avLst/>
                  <a:gdLst/>
                  <a:ahLst/>
                  <a:cxnLst/>
                  <a:rect l="l" t="t" r="r" b="b"/>
                  <a:pathLst>
                    <a:path w="91436" h="268080" extrusionOk="0">
                      <a:moveTo>
                        <a:pt x="91437" y="0"/>
                      </a:moveTo>
                      <a:lnTo>
                        <a:pt x="91437" y="268080"/>
                      </a:lnTo>
                      <a:lnTo>
                        <a:pt x="0" y="134151"/>
                      </a:lnTo>
                      <a:lnTo>
                        <a:pt x="91437" y="0"/>
                      </a:lnTo>
                      <a:close/>
                    </a:path>
                  </a:pathLst>
                </a:custGeom>
                <a:solidFill>
                  <a:srgbClr val="A7A4A4"/>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grpSp>
        <p:sp>
          <p:nvSpPr>
            <p:cNvPr id="1861" name="Google Shape;1861;p127"/>
            <p:cNvSpPr/>
            <p:nvPr/>
          </p:nvSpPr>
          <p:spPr>
            <a:xfrm>
              <a:off x="23371427" y="12311321"/>
              <a:ext cx="87431" cy="87209"/>
            </a:xfrm>
            <a:custGeom>
              <a:avLst/>
              <a:gdLst/>
              <a:ahLst/>
              <a:cxnLst/>
              <a:rect l="l" t="t" r="r" b="b"/>
              <a:pathLst>
                <a:path w="87431" h="87209" extrusionOk="0">
                  <a:moveTo>
                    <a:pt x="0" y="43605"/>
                  </a:moveTo>
                  <a:cubicBezTo>
                    <a:pt x="0" y="19578"/>
                    <a:pt x="19578" y="0"/>
                    <a:pt x="43827" y="0"/>
                  </a:cubicBezTo>
                  <a:cubicBezTo>
                    <a:pt x="68077" y="0"/>
                    <a:pt x="87432" y="19578"/>
                    <a:pt x="87432" y="43605"/>
                  </a:cubicBezTo>
                  <a:cubicBezTo>
                    <a:pt x="87432" y="67632"/>
                    <a:pt x="67854" y="87210"/>
                    <a:pt x="43827" y="87210"/>
                  </a:cubicBezTo>
                  <a:cubicBezTo>
                    <a:pt x="19800" y="87210"/>
                    <a:pt x="222" y="67632"/>
                    <a:pt x="222" y="43605"/>
                  </a:cubicBezTo>
                  <a:close/>
                  <a:moveTo>
                    <a:pt x="76086" y="43605"/>
                  </a:moveTo>
                  <a:cubicBezTo>
                    <a:pt x="76086" y="25807"/>
                    <a:pt x="61625" y="11346"/>
                    <a:pt x="43827" y="11346"/>
                  </a:cubicBezTo>
                  <a:cubicBezTo>
                    <a:pt x="26029" y="11346"/>
                    <a:pt x="11569" y="25807"/>
                    <a:pt x="11569" y="43605"/>
                  </a:cubicBezTo>
                  <a:cubicBezTo>
                    <a:pt x="11569" y="61403"/>
                    <a:pt x="26029" y="75863"/>
                    <a:pt x="43827" y="75863"/>
                  </a:cubicBezTo>
                  <a:cubicBezTo>
                    <a:pt x="61625" y="75863"/>
                    <a:pt x="76086" y="61403"/>
                    <a:pt x="76086" y="43605"/>
                  </a:cubicBezTo>
                  <a:close/>
                  <a:moveTo>
                    <a:pt x="28032" y="23137"/>
                  </a:moveTo>
                  <a:lnTo>
                    <a:pt x="47832" y="23137"/>
                  </a:lnTo>
                  <a:cubicBezTo>
                    <a:pt x="55396" y="23137"/>
                    <a:pt x="61848" y="28032"/>
                    <a:pt x="61848" y="36486"/>
                  </a:cubicBezTo>
                  <a:cubicBezTo>
                    <a:pt x="61848" y="41825"/>
                    <a:pt x="59178" y="45829"/>
                    <a:pt x="55396" y="48054"/>
                  </a:cubicBezTo>
                  <a:lnTo>
                    <a:pt x="62960" y="63627"/>
                  </a:lnTo>
                  <a:lnTo>
                    <a:pt x="51614" y="63627"/>
                  </a:lnTo>
                  <a:lnTo>
                    <a:pt x="45384" y="50056"/>
                  </a:lnTo>
                  <a:lnTo>
                    <a:pt x="38710" y="50056"/>
                  </a:lnTo>
                  <a:lnTo>
                    <a:pt x="38710" y="63627"/>
                  </a:lnTo>
                  <a:lnTo>
                    <a:pt x="28254" y="63627"/>
                  </a:lnTo>
                  <a:lnTo>
                    <a:pt x="28254" y="23360"/>
                  </a:lnTo>
                  <a:lnTo>
                    <a:pt x="28254" y="23360"/>
                  </a:lnTo>
                  <a:close/>
                  <a:moveTo>
                    <a:pt x="45162" y="42270"/>
                  </a:moveTo>
                  <a:cubicBezTo>
                    <a:pt x="48277" y="42270"/>
                    <a:pt x="50724" y="40268"/>
                    <a:pt x="50724" y="36486"/>
                  </a:cubicBezTo>
                  <a:cubicBezTo>
                    <a:pt x="50724" y="32704"/>
                    <a:pt x="48054" y="30924"/>
                    <a:pt x="45162" y="30924"/>
                  </a:cubicBezTo>
                  <a:lnTo>
                    <a:pt x="38488" y="30924"/>
                  </a:lnTo>
                  <a:lnTo>
                    <a:pt x="38488" y="42270"/>
                  </a:lnTo>
                  <a:lnTo>
                    <a:pt x="45162" y="4227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Tree>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matchingName="Custom Layout">
  <p:cSld name="Custom Layout">
    <p:bg>
      <p:bgPr>
        <a:blipFill>
          <a:blip r:embed="rId2">
            <a:alphaModFix/>
          </a:blip>
          <a:stretch>
            <a:fillRect/>
          </a:stretch>
        </a:blipFill>
        <a:effectLst/>
      </p:bgPr>
    </p:bg>
    <p:spTree>
      <p:nvGrpSpPr>
        <p:cNvPr id="1" name="Shape 1862"/>
        <p:cNvGrpSpPr/>
        <p:nvPr/>
      </p:nvGrpSpPr>
      <p:grpSpPr>
        <a:xfrm>
          <a:off x="0" y="0"/>
          <a:ext cx="0" cy="0"/>
          <a:chOff x="0" y="0"/>
          <a:chExt cx="0" cy="0"/>
        </a:xfrm>
      </p:grpSpPr>
      <p:sp>
        <p:nvSpPr>
          <p:cNvPr id="1863" name="Google Shape;1863;p128"/>
          <p:cNvSpPr/>
          <p:nvPr/>
        </p:nvSpPr>
        <p:spPr>
          <a:xfrm>
            <a:off x="1171422" y="335756"/>
            <a:ext cx="6785700" cy="2023800"/>
          </a:xfrm>
          <a:prstGeom prst="roundRect">
            <a:avLst>
              <a:gd name="adj" fmla="val 3477"/>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864" name="Google Shape;1864;p128"/>
          <p:cNvSpPr/>
          <p:nvPr/>
        </p:nvSpPr>
        <p:spPr>
          <a:xfrm>
            <a:off x="1171422" y="2442299"/>
            <a:ext cx="6785700" cy="2023800"/>
          </a:xfrm>
          <a:prstGeom prst="roundRect">
            <a:avLst>
              <a:gd name="adj" fmla="val 3477"/>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865" name="Google Shape;1865;p128"/>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pic>
        <p:nvPicPr>
          <p:cNvPr id="1866" name="Google Shape;1866;p128" descr="A gold circle with black text and a red ribbon&#10;&#10;AI-generated content may be incorrect."/>
          <p:cNvPicPr preferRelativeResize="0"/>
          <p:nvPr/>
        </p:nvPicPr>
        <p:blipFill rotWithShape="1">
          <a:blip r:embed="rId3">
            <a:alphaModFix/>
          </a:blip>
          <a:srcRect/>
          <a:stretch/>
        </p:blipFill>
        <p:spPr>
          <a:xfrm>
            <a:off x="1361816" y="611668"/>
            <a:ext cx="1458446" cy="1464279"/>
          </a:xfrm>
          <a:prstGeom prst="rect">
            <a:avLst/>
          </a:prstGeom>
          <a:noFill/>
          <a:ln>
            <a:noFill/>
          </a:ln>
        </p:spPr>
      </p:pic>
      <p:pic>
        <p:nvPicPr>
          <p:cNvPr id="1867" name="Google Shape;1867;p128" descr="A gold and red logo&#10;&#10;AI-generated content may be incorrect."/>
          <p:cNvPicPr preferRelativeResize="0"/>
          <p:nvPr/>
        </p:nvPicPr>
        <p:blipFill rotWithShape="1">
          <a:blip r:embed="rId4">
            <a:alphaModFix/>
          </a:blip>
          <a:srcRect/>
          <a:stretch/>
        </p:blipFill>
        <p:spPr>
          <a:xfrm>
            <a:off x="2773101" y="600051"/>
            <a:ext cx="1676875" cy="1496061"/>
          </a:xfrm>
          <a:prstGeom prst="rect">
            <a:avLst/>
          </a:prstGeom>
          <a:noFill/>
          <a:ln>
            <a:noFill/>
          </a:ln>
        </p:spPr>
      </p:pic>
      <p:pic>
        <p:nvPicPr>
          <p:cNvPr id="1868" name="Google Shape;1868;p128" descr="A gold and black logo&#10;&#10;AI-generated content may be incorrect."/>
          <p:cNvPicPr preferRelativeResize="0"/>
          <p:nvPr/>
        </p:nvPicPr>
        <p:blipFill rotWithShape="1">
          <a:blip r:embed="rId5">
            <a:alphaModFix/>
          </a:blip>
          <a:srcRect/>
          <a:stretch/>
        </p:blipFill>
        <p:spPr>
          <a:xfrm>
            <a:off x="4564857" y="2660504"/>
            <a:ext cx="1531540" cy="861100"/>
          </a:xfrm>
          <a:prstGeom prst="rect">
            <a:avLst/>
          </a:prstGeom>
          <a:noFill/>
          <a:ln>
            <a:noFill/>
          </a:ln>
        </p:spPr>
      </p:pic>
      <p:sp>
        <p:nvSpPr>
          <p:cNvPr id="1869" name="Google Shape;1869;p128"/>
          <p:cNvSpPr txBox="1">
            <a:spLocks noGrp="1"/>
          </p:cNvSpPr>
          <p:nvPr>
            <p:ph type="title"/>
          </p:nvPr>
        </p:nvSpPr>
        <p:spPr>
          <a:xfrm>
            <a:off x="4740910" y="616519"/>
            <a:ext cx="3124800" cy="160200"/>
          </a:xfrm>
          <a:prstGeom prst="rect">
            <a:avLst/>
          </a:prstGeom>
        </p:spPr>
        <p:txBody>
          <a:bodyPr spcFirstLastPara="1" wrap="square" lIns="0" tIns="0" rIns="0" bIns="0" anchor="t" anchorCtr="0">
            <a:noAutofit/>
          </a:bodyPr>
          <a:lstStyle>
            <a:lvl1pPr marL="0" marR="0" lvl="0" indent="0" algn="l">
              <a:lnSpc>
                <a:spcPct val="100000"/>
              </a:lnSpc>
              <a:spcBef>
                <a:spcPts val="0"/>
              </a:spcBef>
              <a:spcAft>
                <a:spcPts val="0"/>
              </a:spcAft>
              <a:buNone/>
              <a:defRPr sz="1000" b="0">
                <a:latin typeface="Poppins Medium"/>
                <a:ea typeface="Poppins Medium"/>
                <a:cs typeface="Poppins Medium"/>
                <a:sym typeface="Poppins Medium"/>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870" name="Google Shape;1870;p128"/>
          <p:cNvSpPr txBox="1">
            <a:spLocks noGrp="1"/>
          </p:cNvSpPr>
          <p:nvPr>
            <p:ph type="title" idx="2"/>
          </p:nvPr>
        </p:nvSpPr>
        <p:spPr>
          <a:xfrm>
            <a:off x="4740910" y="857605"/>
            <a:ext cx="3124800" cy="574800"/>
          </a:xfrm>
          <a:prstGeom prst="rect">
            <a:avLst/>
          </a:prstGeom>
        </p:spPr>
        <p:txBody>
          <a:bodyPr spcFirstLastPara="1" wrap="square" lIns="0" tIns="0" rIns="0" bIns="0" anchor="t" anchorCtr="0">
            <a:noAutofit/>
          </a:bodyPr>
          <a:lstStyle>
            <a:lvl1pPr marL="0" marR="0" lvl="0" indent="0" algn="l">
              <a:lnSpc>
                <a:spcPct val="97000"/>
              </a:lnSpc>
              <a:spcBef>
                <a:spcPts val="0"/>
              </a:spcBef>
              <a:spcAft>
                <a:spcPts val="0"/>
              </a:spcAft>
              <a:buNone/>
              <a:defRPr sz="2000">
                <a:solidFill>
                  <a:schemeClr val="accent2"/>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871" name="Google Shape;1871;p128"/>
          <p:cNvSpPr txBox="1">
            <a:spLocks noGrp="1"/>
          </p:cNvSpPr>
          <p:nvPr>
            <p:ph type="title" idx="3"/>
          </p:nvPr>
        </p:nvSpPr>
        <p:spPr>
          <a:xfrm>
            <a:off x="4740910" y="1560607"/>
            <a:ext cx="3124800" cy="574800"/>
          </a:xfrm>
          <a:prstGeom prst="rect">
            <a:avLst/>
          </a:prstGeom>
        </p:spPr>
        <p:txBody>
          <a:bodyPr spcFirstLastPara="1" wrap="square" lIns="0" tIns="0" rIns="0" bIns="0" anchor="t" anchorCtr="0">
            <a:noAutofit/>
          </a:bodyPr>
          <a:lstStyle>
            <a:lvl1pPr marL="0" marR="0" lvl="0" indent="0" algn="l">
              <a:lnSpc>
                <a:spcPct val="108000"/>
              </a:lnSpc>
              <a:spcBef>
                <a:spcPts val="0"/>
              </a:spcBef>
              <a:spcAft>
                <a:spcPts val="0"/>
              </a:spcAft>
              <a:buNone/>
              <a:defRPr sz="800" b="0">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872" name="Google Shape;1872;p128"/>
          <p:cNvSpPr txBox="1">
            <a:spLocks noGrp="1"/>
          </p:cNvSpPr>
          <p:nvPr>
            <p:ph type="title" idx="4"/>
          </p:nvPr>
        </p:nvSpPr>
        <p:spPr>
          <a:xfrm>
            <a:off x="1362120" y="2696381"/>
            <a:ext cx="3202800" cy="160200"/>
          </a:xfrm>
          <a:prstGeom prst="rect">
            <a:avLst/>
          </a:prstGeom>
        </p:spPr>
        <p:txBody>
          <a:bodyPr spcFirstLastPara="1" wrap="square" lIns="0" tIns="0" rIns="0" bIns="0" anchor="t" anchorCtr="0">
            <a:noAutofit/>
          </a:bodyPr>
          <a:lstStyle>
            <a:lvl1pPr marL="0" marR="0" lvl="0" indent="0" algn="l">
              <a:lnSpc>
                <a:spcPct val="100000"/>
              </a:lnSpc>
              <a:spcBef>
                <a:spcPts val="0"/>
              </a:spcBef>
              <a:spcAft>
                <a:spcPts val="0"/>
              </a:spcAft>
              <a:buNone/>
              <a:defRPr sz="1000" b="0">
                <a:latin typeface="Poppins Medium"/>
                <a:ea typeface="Poppins Medium"/>
                <a:cs typeface="Poppins Medium"/>
                <a:sym typeface="Poppins Medium"/>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873" name="Google Shape;1873;p128"/>
          <p:cNvSpPr txBox="1">
            <a:spLocks noGrp="1"/>
          </p:cNvSpPr>
          <p:nvPr>
            <p:ph type="title" idx="5"/>
          </p:nvPr>
        </p:nvSpPr>
        <p:spPr>
          <a:xfrm>
            <a:off x="1353405" y="2980803"/>
            <a:ext cx="3202800" cy="574800"/>
          </a:xfrm>
          <a:prstGeom prst="rect">
            <a:avLst/>
          </a:prstGeom>
        </p:spPr>
        <p:txBody>
          <a:bodyPr spcFirstLastPara="1" wrap="square" lIns="0" tIns="0" rIns="0" bIns="0" anchor="t" anchorCtr="0">
            <a:noAutofit/>
          </a:bodyPr>
          <a:lstStyle>
            <a:lvl1pPr marL="0" marR="0" lvl="0" indent="0" algn="l">
              <a:lnSpc>
                <a:spcPct val="97000"/>
              </a:lnSpc>
              <a:spcBef>
                <a:spcPts val="0"/>
              </a:spcBef>
              <a:spcAft>
                <a:spcPts val="0"/>
              </a:spcAft>
              <a:buNone/>
              <a:defRPr sz="2000">
                <a:solidFill>
                  <a:schemeClr val="accent2"/>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874" name="Google Shape;1874;p128"/>
          <p:cNvSpPr txBox="1">
            <a:spLocks noGrp="1"/>
          </p:cNvSpPr>
          <p:nvPr>
            <p:ph type="title" idx="6"/>
          </p:nvPr>
        </p:nvSpPr>
        <p:spPr>
          <a:xfrm>
            <a:off x="1362120" y="3679716"/>
            <a:ext cx="3202800" cy="170700"/>
          </a:xfrm>
          <a:prstGeom prst="rect">
            <a:avLst/>
          </a:prstGeom>
        </p:spPr>
        <p:txBody>
          <a:bodyPr spcFirstLastPara="1" wrap="square" lIns="0" tIns="0" rIns="0" bIns="0" anchor="t" anchorCtr="0">
            <a:noAutofit/>
          </a:bodyPr>
          <a:lstStyle>
            <a:lvl1pPr marL="0" marR="0" lvl="0" indent="0" algn="l">
              <a:lnSpc>
                <a:spcPct val="100000"/>
              </a:lnSpc>
              <a:spcBef>
                <a:spcPts val="0"/>
              </a:spcBef>
              <a:spcAft>
                <a:spcPts val="0"/>
              </a:spcAft>
              <a:buNone/>
              <a:defRPr sz="1000">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875" name="Google Shape;1875;p128"/>
          <p:cNvSpPr txBox="1">
            <a:spLocks noGrp="1"/>
          </p:cNvSpPr>
          <p:nvPr>
            <p:ph type="title" idx="7"/>
          </p:nvPr>
        </p:nvSpPr>
        <p:spPr>
          <a:xfrm>
            <a:off x="1361813" y="3850500"/>
            <a:ext cx="3202800" cy="378000"/>
          </a:xfrm>
          <a:prstGeom prst="rect">
            <a:avLst/>
          </a:prstGeom>
        </p:spPr>
        <p:txBody>
          <a:bodyPr spcFirstLastPara="1" wrap="square" lIns="0" tIns="0" rIns="0" bIns="0" anchor="t" anchorCtr="0">
            <a:noAutofit/>
          </a:bodyPr>
          <a:lstStyle>
            <a:lvl1pPr marL="0" marR="0" lvl="0" indent="0" algn="l">
              <a:lnSpc>
                <a:spcPct val="105000"/>
              </a:lnSpc>
              <a:spcBef>
                <a:spcPts val="0"/>
              </a:spcBef>
              <a:spcAft>
                <a:spcPts val="0"/>
              </a:spcAft>
              <a:buNone/>
              <a:defRPr sz="1000" b="0">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876" name="Google Shape;1876;p128"/>
          <p:cNvSpPr txBox="1">
            <a:spLocks noGrp="1"/>
          </p:cNvSpPr>
          <p:nvPr>
            <p:ph type="title" idx="8"/>
          </p:nvPr>
        </p:nvSpPr>
        <p:spPr>
          <a:xfrm>
            <a:off x="4777600" y="3637547"/>
            <a:ext cx="3088200" cy="160200"/>
          </a:xfrm>
          <a:prstGeom prst="rect">
            <a:avLst/>
          </a:prstGeom>
        </p:spPr>
        <p:txBody>
          <a:bodyPr spcFirstLastPara="1" wrap="square" lIns="0" tIns="0" rIns="0" bIns="0" anchor="t" anchorCtr="0">
            <a:noAutofit/>
          </a:bodyPr>
          <a:lstStyle>
            <a:lvl1pPr marL="0" marR="0" lvl="0" indent="0" algn="l">
              <a:lnSpc>
                <a:spcPct val="100000"/>
              </a:lnSpc>
              <a:spcBef>
                <a:spcPts val="0"/>
              </a:spcBef>
              <a:spcAft>
                <a:spcPts val="0"/>
              </a:spcAft>
              <a:buNone/>
              <a:defRPr sz="800" b="0">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877" name="Google Shape;1877;p128"/>
          <p:cNvSpPr txBox="1">
            <a:spLocks noGrp="1"/>
          </p:cNvSpPr>
          <p:nvPr>
            <p:ph type="title" idx="9"/>
          </p:nvPr>
        </p:nvSpPr>
        <p:spPr>
          <a:xfrm>
            <a:off x="4777600" y="3824852"/>
            <a:ext cx="3088200" cy="403500"/>
          </a:xfrm>
          <a:prstGeom prst="rect">
            <a:avLst/>
          </a:prstGeom>
        </p:spPr>
        <p:txBody>
          <a:bodyPr spcFirstLastPara="1" wrap="square" lIns="0" tIns="0" rIns="0" bIns="0" anchor="t" anchorCtr="0">
            <a:noAutofit/>
          </a:bodyPr>
          <a:lstStyle>
            <a:lvl1pPr marL="0" marR="0" lvl="0" indent="0" algn="l">
              <a:lnSpc>
                <a:spcPct val="100000"/>
              </a:lnSpc>
              <a:spcBef>
                <a:spcPts val="0"/>
              </a:spcBef>
              <a:spcAft>
                <a:spcPts val="0"/>
              </a:spcAft>
              <a:buNone/>
              <a:defRPr sz="800" b="0">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Tree>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matchingName="1_Custom Layout">
  <p:cSld name="1_Custom Layout">
    <p:bg>
      <p:bgPr>
        <a:blipFill>
          <a:blip r:embed="rId2">
            <a:alphaModFix/>
          </a:blip>
          <a:stretch>
            <a:fillRect/>
          </a:stretch>
        </a:blipFill>
        <a:effectLst/>
      </p:bgPr>
    </p:bg>
    <p:spTree>
      <p:nvGrpSpPr>
        <p:cNvPr id="1" name="Shape 1878"/>
        <p:cNvGrpSpPr/>
        <p:nvPr/>
      </p:nvGrpSpPr>
      <p:grpSpPr>
        <a:xfrm>
          <a:off x="0" y="0"/>
          <a:ext cx="0" cy="0"/>
          <a:chOff x="0" y="0"/>
          <a:chExt cx="0" cy="0"/>
        </a:xfrm>
      </p:grpSpPr>
      <p:sp>
        <p:nvSpPr>
          <p:cNvPr id="1879" name="Google Shape;1879;p129"/>
          <p:cNvSpPr/>
          <p:nvPr/>
        </p:nvSpPr>
        <p:spPr>
          <a:xfrm>
            <a:off x="1186899" y="334252"/>
            <a:ext cx="6777300" cy="2016000"/>
          </a:xfrm>
          <a:prstGeom prst="roundRect">
            <a:avLst>
              <a:gd name="adj" fmla="val 4618"/>
            </a:avLst>
          </a:prstGeom>
          <a:gradFill>
            <a:gsLst>
              <a:gs pos="0">
                <a:srgbClr val="FFFFFF"/>
              </a:gs>
              <a:gs pos="23000">
                <a:srgbClr val="FFFFFF"/>
              </a:gs>
              <a:gs pos="100000">
                <a:srgbClr val="E3E7FA">
                  <a:alpha val="80000"/>
                </a:srgbClr>
              </a:gs>
            </a:gsLst>
            <a:lin ang="5400012" scaled="0"/>
          </a:gradFill>
          <a:ln w="5125" cap="flat" cmpd="sng">
            <a:solidFill>
              <a:srgbClr val="FFFFFF"/>
            </a:solidFill>
            <a:prstDash val="solid"/>
            <a:miter lim="8000"/>
            <a:headEnd type="none" w="sm" len="sm"/>
            <a:tailEnd type="none" w="sm" len="sm"/>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880" name="Google Shape;1880;p129"/>
          <p:cNvSpPr/>
          <p:nvPr/>
        </p:nvSpPr>
        <p:spPr>
          <a:xfrm>
            <a:off x="1186899" y="2455251"/>
            <a:ext cx="6788400" cy="2004000"/>
          </a:xfrm>
          <a:prstGeom prst="roundRect">
            <a:avLst>
              <a:gd name="adj" fmla="val 4904"/>
            </a:avLst>
          </a:prstGeom>
          <a:gradFill>
            <a:gsLst>
              <a:gs pos="0">
                <a:srgbClr val="FFFFFF">
                  <a:alpha val="80000"/>
                </a:srgbClr>
              </a:gs>
              <a:gs pos="23000">
                <a:srgbClr val="FFFFFF">
                  <a:alpha val="80000"/>
                </a:srgbClr>
              </a:gs>
              <a:gs pos="100000">
                <a:srgbClr val="E3E7FA">
                  <a:alpha val="80000"/>
                </a:srgbClr>
              </a:gs>
            </a:gsLst>
            <a:lin ang="5400012" scaled="0"/>
          </a:gradFill>
          <a:ln w="5125" cap="flat" cmpd="sng">
            <a:solidFill>
              <a:srgbClr val="FFFFFF"/>
            </a:solidFill>
            <a:prstDash val="solid"/>
            <a:miter lim="8000"/>
            <a:headEnd type="none" w="sm" len="sm"/>
            <a:tailEnd type="none" w="sm" len="sm"/>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881" name="Google Shape;1881;p129"/>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pic>
        <p:nvPicPr>
          <p:cNvPr id="1882" name="Google Shape;1882;p129" descr="A gold circle with black text and a red ribbon&#10;&#10;AI-generated content may be incorrect."/>
          <p:cNvPicPr preferRelativeResize="0"/>
          <p:nvPr/>
        </p:nvPicPr>
        <p:blipFill rotWithShape="1">
          <a:blip r:embed="rId3">
            <a:alphaModFix/>
          </a:blip>
          <a:srcRect/>
          <a:stretch/>
        </p:blipFill>
        <p:spPr>
          <a:xfrm>
            <a:off x="1361816" y="611668"/>
            <a:ext cx="1458446" cy="1464279"/>
          </a:xfrm>
          <a:prstGeom prst="rect">
            <a:avLst/>
          </a:prstGeom>
          <a:noFill/>
          <a:ln>
            <a:noFill/>
          </a:ln>
        </p:spPr>
      </p:pic>
      <p:pic>
        <p:nvPicPr>
          <p:cNvPr id="1883" name="Google Shape;1883;p129" descr="A gold and red logo&#10;&#10;AI-generated content may be incorrect."/>
          <p:cNvPicPr preferRelativeResize="0"/>
          <p:nvPr/>
        </p:nvPicPr>
        <p:blipFill rotWithShape="1">
          <a:blip r:embed="rId4">
            <a:alphaModFix/>
          </a:blip>
          <a:srcRect/>
          <a:stretch/>
        </p:blipFill>
        <p:spPr>
          <a:xfrm>
            <a:off x="2773101" y="600051"/>
            <a:ext cx="1676875" cy="1496061"/>
          </a:xfrm>
          <a:prstGeom prst="rect">
            <a:avLst/>
          </a:prstGeom>
          <a:noFill/>
          <a:ln>
            <a:noFill/>
          </a:ln>
        </p:spPr>
      </p:pic>
      <p:pic>
        <p:nvPicPr>
          <p:cNvPr id="1884" name="Google Shape;1884;p129" descr="A gold and black logo&#10;&#10;AI-generated content may be incorrect."/>
          <p:cNvPicPr preferRelativeResize="0"/>
          <p:nvPr/>
        </p:nvPicPr>
        <p:blipFill rotWithShape="1">
          <a:blip r:embed="rId5">
            <a:alphaModFix/>
          </a:blip>
          <a:srcRect/>
          <a:stretch/>
        </p:blipFill>
        <p:spPr>
          <a:xfrm>
            <a:off x="4564857" y="2660504"/>
            <a:ext cx="1531540" cy="861100"/>
          </a:xfrm>
          <a:prstGeom prst="rect">
            <a:avLst/>
          </a:prstGeom>
          <a:noFill/>
          <a:ln>
            <a:noFill/>
          </a:ln>
        </p:spPr>
      </p:pic>
      <p:sp>
        <p:nvSpPr>
          <p:cNvPr id="1885" name="Google Shape;1885;p129"/>
          <p:cNvSpPr txBox="1">
            <a:spLocks noGrp="1"/>
          </p:cNvSpPr>
          <p:nvPr>
            <p:ph type="title"/>
          </p:nvPr>
        </p:nvSpPr>
        <p:spPr>
          <a:xfrm>
            <a:off x="4740910" y="616519"/>
            <a:ext cx="3088200" cy="160200"/>
          </a:xfrm>
          <a:prstGeom prst="rect">
            <a:avLst/>
          </a:prstGeom>
        </p:spPr>
        <p:txBody>
          <a:bodyPr spcFirstLastPara="1" wrap="square" lIns="0" tIns="0" rIns="0" bIns="0" anchor="t" anchorCtr="0">
            <a:noAutofit/>
          </a:bodyPr>
          <a:lstStyle>
            <a:lvl1pPr marL="0" marR="0" lvl="0" indent="0" algn="l">
              <a:lnSpc>
                <a:spcPct val="100000"/>
              </a:lnSpc>
              <a:spcBef>
                <a:spcPts val="0"/>
              </a:spcBef>
              <a:spcAft>
                <a:spcPts val="0"/>
              </a:spcAft>
              <a:buNone/>
              <a:defRPr sz="1000" b="0">
                <a:latin typeface="Poppins Medium"/>
                <a:ea typeface="Poppins Medium"/>
                <a:cs typeface="Poppins Medium"/>
                <a:sym typeface="Poppins Medium"/>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886" name="Google Shape;1886;p129"/>
          <p:cNvSpPr txBox="1">
            <a:spLocks noGrp="1"/>
          </p:cNvSpPr>
          <p:nvPr>
            <p:ph type="title" idx="2"/>
          </p:nvPr>
        </p:nvSpPr>
        <p:spPr>
          <a:xfrm>
            <a:off x="4740910" y="857605"/>
            <a:ext cx="3088200" cy="574800"/>
          </a:xfrm>
          <a:prstGeom prst="rect">
            <a:avLst/>
          </a:prstGeom>
        </p:spPr>
        <p:txBody>
          <a:bodyPr spcFirstLastPara="1" wrap="square" lIns="0" tIns="0" rIns="0" bIns="0" anchor="t" anchorCtr="0">
            <a:noAutofit/>
          </a:bodyPr>
          <a:lstStyle>
            <a:lvl1pPr marL="0" marR="0" lvl="0" indent="0" algn="l">
              <a:lnSpc>
                <a:spcPct val="97000"/>
              </a:lnSpc>
              <a:spcBef>
                <a:spcPts val="0"/>
              </a:spcBef>
              <a:spcAft>
                <a:spcPts val="0"/>
              </a:spcAft>
              <a:buNone/>
              <a:defRPr sz="2000">
                <a:solidFill>
                  <a:schemeClr val="accent2"/>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887" name="Google Shape;1887;p129"/>
          <p:cNvSpPr txBox="1">
            <a:spLocks noGrp="1"/>
          </p:cNvSpPr>
          <p:nvPr>
            <p:ph type="title" idx="3"/>
          </p:nvPr>
        </p:nvSpPr>
        <p:spPr>
          <a:xfrm>
            <a:off x="4740910" y="1560607"/>
            <a:ext cx="3088200" cy="574800"/>
          </a:xfrm>
          <a:prstGeom prst="rect">
            <a:avLst/>
          </a:prstGeom>
        </p:spPr>
        <p:txBody>
          <a:bodyPr spcFirstLastPara="1" wrap="square" lIns="0" tIns="0" rIns="0" bIns="0" anchor="t" anchorCtr="0">
            <a:noAutofit/>
          </a:bodyPr>
          <a:lstStyle>
            <a:lvl1pPr marL="0" marR="0" lvl="0" indent="0" algn="l">
              <a:lnSpc>
                <a:spcPct val="108000"/>
              </a:lnSpc>
              <a:spcBef>
                <a:spcPts val="0"/>
              </a:spcBef>
              <a:spcAft>
                <a:spcPts val="0"/>
              </a:spcAft>
              <a:buNone/>
              <a:defRPr sz="800" b="0">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888" name="Google Shape;1888;p129"/>
          <p:cNvSpPr txBox="1">
            <a:spLocks noGrp="1"/>
          </p:cNvSpPr>
          <p:nvPr>
            <p:ph type="title" idx="4"/>
          </p:nvPr>
        </p:nvSpPr>
        <p:spPr>
          <a:xfrm>
            <a:off x="1362061" y="2696381"/>
            <a:ext cx="3180900" cy="160200"/>
          </a:xfrm>
          <a:prstGeom prst="rect">
            <a:avLst/>
          </a:prstGeom>
        </p:spPr>
        <p:txBody>
          <a:bodyPr spcFirstLastPara="1" wrap="square" lIns="0" tIns="0" rIns="0" bIns="0" anchor="t" anchorCtr="0">
            <a:noAutofit/>
          </a:bodyPr>
          <a:lstStyle>
            <a:lvl1pPr marL="0" marR="0" lvl="0" indent="0" algn="l">
              <a:lnSpc>
                <a:spcPct val="100000"/>
              </a:lnSpc>
              <a:spcBef>
                <a:spcPts val="0"/>
              </a:spcBef>
              <a:spcAft>
                <a:spcPts val="0"/>
              </a:spcAft>
              <a:buNone/>
              <a:defRPr sz="1000" b="0">
                <a:latin typeface="Poppins Medium"/>
                <a:ea typeface="Poppins Medium"/>
                <a:cs typeface="Poppins Medium"/>
                <a:sym typeface="Poppins Medium"/>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889" name="Google Shape;1889;p129"/>
          <p:cNvSpPr txBox="1">
            <a:spLocks noGrp="1"/>
          </p:cNvSpPr>
          <p:nvPr>
            <p:ph type="title" idx="5"/>
          </p:nvPr>
        </p:nvSpPr>
        <p:spPr>
          <a:xfrm>
            <a:off x="1353405" y="2980803"/>
            <a:ext cx="3180900" cy="574800"/>
          </a:xfrm>
          <a:prstGeom prst="rect">
            <a:avLst/>
          </a:prstGeom>
        </p:spPr>
        <p:txBody>
          <a:bodyPr spcFirstLastPara="1" wrap="square" lIns="0" tIns="0" rIns="0" bIns="0" anchor="t" anchorCtr="0">
            <a:noAutofit/>
          </a:bodyPr>
          <a:lstStyle>
            <a:lvl1pPr marL="0" marR="0" lvl="0" indent="0" algn="l">
              <a:lnSpc>
                <a:spcPct val="97000"/>
              </a:lnSpc>
              <a:spcBef>
                <a:spcPts val="0"/>
              </a:spcBef>
              <a:spcAft>
                <a:spcPts val="0"/>
              </a:spcAft>
              <a:buNone/>
              <a:defRPr sz="2000">
                <a:solidFill>
                  <a:schemeClr val="accent2"/>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890" name="Google Shape;1890;p129"/>
          <p:cNvSpPr txBox="1">
            <a:spLocks noGrp="1"/>
          </p:cNvSpPr>
          <p:nvPr>
            <p:ph type="title" idx="6"/>
          </p:nvPr>
        </p:nvSpPr>
        <p:spPr>
          <a:xfrm>
            <a:off x="1362061" y="3679716"/>
            <a:ext cx="3180900" cy="170700"/>
          </a:xfrm>
          <a:prstGeom prst="rect">
            <a:avLst/>
          </a:prstGeom>
        </p:spPr>
        <p:txBody>
          <a:bodyPr spcFirstLastPara="1" wrap="square" lIns="0" tIns="0" rIns="0" bIns="0" anchor="t" anchorCtr="0">
            <a:noAutofit/>
          </a:bodyPr>
          <a:lstStyle>
            <a:lvl1pPr marL="0" marR="0" lvl="0" indent="0" algn="l">
              <a:lnSpc>
                <a:spcPct val="100000"/>
              </a:lnSpc>
              <a:spcBef>
                <a:spcPts val="0"/>
              </a:spcBef>
              <a:spcAft>
                <a:spcPts val="0"/>
              </a:spcAft>
              <a:buNone/>
              <a:defRPr sz="1000">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891" name="Google Shape;1891;p129"/>
          <p:cNvSpPr txBox="1">
            <a:spLocks noGrp="1"/>
          </p:cNvSpPr>
          <p:nvPr>
            <p:ph type="title" idx="7"/>
          </p:nvPr>
        </p:nvSpPr>
        <p:spPr>
          <a:xfrm>
            <a:off x="1362061" y="3850500"/>
            <a:ext cx="3180900" cy="378000"/>
          </a:xfrm>
          <a:prstGeom prst="rect">
            <a:avLst/>
          </a:prstGeom>
        </p:spPr>
        <p:txBody>
          <a:bodyPr spcFirstLastPara="1" wrap="square" lIns="0" tIns="0" rIns="0" bIns="0" anchor="t" anchorCtr="0">
            <a:noAutofit/>
          </a:bodyPr>
          <a:lstStyle>
            <a:lvl1pPr marL="0" marR="0" lvl="0" indent="0" algn="l">
              <a:lnSpc>
                <a:spcPct val="105000"/>
              </a:lnSpc>
              <a:spcBef>
                <a:spcPts val="0"/>
              </a:spcBef>
              <a:spcAft>
                <a:spcPts val="0"/>
              </a:spcAft>
              <a:buNone/>
              <a:defRPr sz="1000" b="0">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892" name="Google Shape;1892;p129"/>
          <p:cNvSpPr txBox="1">
            <a:spLocks noGrp="1"/>
          </p:cNvSpPr>
          <p:nvPr>
            <p:ph type="title" idx="8"/>
          </p:nvPr>
        </p:nvSpPr>
        <p:spPr>
          <a:xfrm>
            <a:off x="4777600" y="3637547"/>
            <a:ext cx="3088200" cy="160200"/>
          </a:xfrm>
          <a:prstGeom prst="rect">
            <a:avLst/>
          </a:prstGeom>
        </p:spPr>
        <p:txBody>
          <a:bodyPr spcFirstLastPara="1" wrap="square" lIns="0" tIns="0" rIns="0" bIns="0" anchor="t" anchorCtr="0">
            <a:noAutofit/>
          </a:bodyPr>
          <a:lstStyle>
            <a:lvl1pPr marL="0" marR="0" lvl="0" indent="0" algn="l">
              <a:lnSpc>
                <a:spcPct val="100000"/>
              </a:lnSpc>
              <a:spcBef>
                <a:spcPts val="0"/>
              </a:spcBef>
              <a:spcAft>
                <a:spcPts val="0"/>
              </a:spcAft>
              <a:buNone/>
              <a:defRPr sz="800" b="0">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893" name="Google Shape;1893;p129"/>
          <p:cNvSpPr txBox="1">
            <a:spLocks noGrp="1"/>
          </p:cNvSpPr>
          <p:nvPr>
            <p:ph type="title" idx="9"/>
          </p:nvPr>
        </p:nvSpPr>
        <p:spPr>
          <a:xfrm>
            <a:off x="4777600" y="3824852"/>
            <a:ext cx="3088200" cy="403500"/>
          </a:xfrm>
          <a:prstGeom prst="rect">
            <a:avLst/>
          </a:prstGeom>
        </p:spPr>
        <p:txBody>
          <a:bodyPr spcFirstLastPara="1" wrap="square" lIns="0" tIns="0" rIns="0" bIns="0" anchor="t" anchorCtr="0">
            <a:noAutofit/>
          </a:bodyPr>
          <a:lstStyle>
            <a:lvl1pPr marL="0" marR="0" lvl="0" indent="0" algn="l">
              <a:lnSpc>
                <a:spcPct val="100000"/>
              </a:lnSpc>
              <a:spcBef>
                <a:spcPts val="0"/>
              </a:spcBef>
              <a:spcAft>
                <a:spcPts val="0"/>
              </a:spcAft>
              <a:buNone/>
              <a:defRPr sz="800" b="0">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Tree>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matchingName="2_Custom Layout">
  <p:cSld name="2_Custom Layout">
    <p:bg>
      <p:bgPr>
        <a:blipFill>
          <a:blip r:embed="rId2">
            <a:alphaModFix/>
          </a:blip>
          <a:stretch>
            <a:fillRect/>
          </a:stretch>
        </a:blipFill>
        <a:effectLst/>
      </p:bgPr>
    </p:bg>
    <p:spTree>
      <p:nvGrpSpPr>
        <p:cNvPr id="1" name="Shape 1894"/>
        <p:cNvGrpSpPr/>
        <p:nvPr/>
      </p:nvGrpSpPr>
      <p:grpSpPr>
        <a:xfrm>
          <a:off x="0" y="0"/>
          <a:ext cx="0" cy="0"/>
          <a:chOff x="0" y="0"/>
          <a:chExt cx="0" cy="0"/>
        </a:xfrm>
      </p:grpSpPr>
      <p:sp>
        <p:nvSpPr>
          <p:cNvPr id="1895" name="Google Shape;1895;p130"/>
          <p:cNvSpPr/>
          <p:nvPr/>
        </p:nvSpPr>
        <p:spPr>
          <a:xfrm>
            <a:off x="325593" y="1957953"/>
            <a:ext cx="1682100" cy="2242500"/>
          </a:xfrm>
          <a:prstGeom prst="roundRect">
            <a:avLst>
              <a:gd name="adj" fmla="val 3590"/>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896" name="Google Shape;1896;p130"/>
          <p:cNvSpPr/>
          <p:nvPr/>
        </p:nvSpPr>
        <p:spPr>
          <a:xfrm>
            <a:off x="2095200" y="1957953"/>
            <a:ext cx="1682100" cy="2242500"/>
          </a:xfrm>
          <a:prstGeom prst="roundRect">
            <a:avLst>
              <a:gd name="adj" fmla="val 3590"/>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897" name="Google Shape;1897;p130"/>
          <p:cNvSpPr/>
          <p:nvPr/>
        </p:nvSpPr>
        <p:spPr>
          <a:xfrm>
            <a:off x="3864806" y="1957953"/>
            <a:ext cx="1682100" cy="2242500"/>
          </a:xfrm>
          <a:prstGeom prst="roundRect">
            <a:avLst>
              <a:gd name="adj" fmla="val 3590"/>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898" name="Google Shape;1898;p130"/>
          <p:cNvSpPr/>
          <p:nvPr/>
        </p:nvSpPr>
        <p:spPr>
          <a:xfrm>
            <a:off x="6118333" y="245938"/>
            <a:ext cx="2802900" cy="4383300"/>
          </a:xfrm>
          <a:prstGeom prst="roundRect">
            <a:avLst>
              <a:gd name="adj" fmla="val 2369"/>
            </a:avLst>
          </a:prstGeom>
          <a:gradFill>
            <a:gsLst>
              <a:gs pos="0">
                <a:srgbClr val="FF0000"/>
              </a:gs>
              <a:gs pos="24000">
                <a:srgbClr val="C8102E"/>
              </a:gs>
              <a:gs pos="70000">
                <a:srgbClr val="2E0055"/>
              </a:gs>
              <a:gs pos="100000">
                <a:srgbClr val="0E0026"/>
              </a:gs>
            </a:gsLst>
            <a:lin ang="18900044"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pic>
        <p:nvPicPr>
          <p:cNvPr id="1899" name="Google Shape;1899;p130" descr="A black and blue background&#10;&#10;AI-generated content may be incorrect."/>
          <p:cNvPicPr preferRelativeResize="0"/>
          <p:nvPr/>
        </p:nvPicPr>
        <p:blipFill rotWithShape="1">
          <a:blip r:embed="rId3">
            <a:alphaModFix/>
          </a:blip>
          <a:srcRect/>
          <a:stretch/>
        </p:blipFill>
        <p:spPr>
          <a:xfrm>
            <a:off x="6120616" y="245448"/>
            <a:ext cx="2798940" cy="4372818"/>
          </a:xfrm>
          <a:prstGeom prst="rect">
            <a:avLst/>
          </a:prstGeom>
          <a:noFill/>
          <a:ln>
            <a:noFill/>
          </a:ln>
        </p:spPr>
      </p:pic>
      <p:grpSp>
        <p:nvGrpSpPr>
          <p:cNvPr id="1900" name="Google Shape;1900;p130"/>
          <p:cNvGrpSpPr/>
          <p:nvPr/>
        </p:nvGrpSpPr>
        <p:grpSpPr>
          <a:xfrm>
            <a:off x="492246" y="2107297"/>
            <a:ext cx="310012" cy="422913"/>
            <a:chOff x="11879262" y="6424612"/>
            <a:chExt cx="632935" cy="863441"/>
          </a:xfrm>
        </p:grpSpPr>
        <p:sp>
          <p:nvSpPr>
            <p:cNvPr id="1901" name="Google Shape;1901;p130"/>
            <p:cNvSpPr/>
            <p:nvPr/>
          </p:nvSpPr>
          <p:spPr>
            <a:xfrm>
              <a:off x="11879262" y="6424612"/>
              <a:ext cx="630269" cy="863441"/>
            </a:xfrm>
            <a:custGeom>
              <a:avLst/>
              <a:gdLst/>
              <a:ahLst/>
              <a:cxnLst/>
              <a:rect l="l" t="t" r="r" b="b"/>
              <a:pathLst>
                <a:path w="630269" h="863441" extrusionOk="0">
                  <a:moveTo>
                    <a:pt x="598932" y="863441"/>
                  </a:moveTo>
                  <a:lnTo>
                    <a:pt x="31337" y="863441"/>
                  </a:lnTo>
                  <a:cubicBezTo>
                    <a:pt x="14002" y="863441"/>
                    <a:pt x="0" y="849440"/>
                    <a:pt x="0" y="832104"/>
                  </a:cubicBezTo>
                  <a:lnTo>
                    <a:pt x="0" y="31337"/>
                  </a:lnTo>
                  <a:cubicBezTo>
                    <a:pt x="0" y="14002"/>
                    <a:pt x="14002" y="0"/>
                    <a:pt x="31337" y="0"/>
                  </a:cubicBezTo>
                  <a:lnTo>
                    <a:pt x="315087" y="0"/>
                  </a:lnTo>
                  <a:lnTo>
                    <a:pt x="630269" y="318707"/>
                  </a:lnTo>
                  <a:lnTo>
                    <a:pt x="630269" y="832104"/>
                  </a:lnTo>
                  <a:cubicBezTo>
                    <a:pt x="630269" y="849440"/>
                    <a:pt x="616268" y="863441"/>
                    <a:pt x="598932" y="863441"/>
                  </a:cubicBezTo>
                  <a:close/>
                </a:path>
              </a:pathLst>
            </a:custGeom>
            <a:solidFill>
              <a:srgbClr val="D1DCFF"/>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902" name="Google Shape;1902;p130"/>
            <p:cNvSpPr/>
            <p:nvPr/>
          </p:nvSpPr>
          <p:spPr>
            <a:xfrm>
              <a:off x="12194444" y="6425469"/>
              <a:ext cx="317753" cy="317754"/>
            </a:xfrm>
            <a:custGeom>
              <a:avLst/>
              <a:gdLst/>
              <a:ahLst/>
              <a:cxnLst/>
              <a:rect l="l" t="t" r="r" b="b"/>
              <a:pathLst>
                <a:path w="317753" h="317754" extrusionOk="0">
                  <a:moveTo>
                    <a:pt x="0" y="0"/>
                  </a:moveTo>
                  <a:lnTo>
                    <a:pt x="0" y="260509"/>
                  </a:lnTo>
                  <a:cubicBezTo>
                    <a:pt x="0" y="292132"/>
                    <a:pt x="25622" y="317754"/>
                    <a:pt x="57245" y="317754"/>
                  </a:cubicBezTo>
                  <a:lnTo>
                    <a:pt x="317754" y="317754"/>
                  </a:lnTo>
                  <a:lnTo>
                    <a:pt x="0" y="0"/>
                  </a:lnTo>
                  <a:close/>
                </a:path>
              </a:pathLst>
            </a:custGeom>
            <a:solidFill>
              <a:srgbClr val="C7102E"/>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grpSp>
        <p:nvGrpSpPr>
          <p:cNvPr id="1903" name="Google Shape;1903;p130"/>
          <p:cNvGrpSpPr/>
          <p:nvPr/>
        </p:nvGrpSpPr>
        <p:grpSpPr>
          <a:xfrm>
            <a:off x="2257118" y="2107297"/>
            <a:ext cx="310012" cy="422913"/>
            <a:chOff x="11879262" y="6424612"/>
            <a:chExt cx="632935" cy="863441"/>
          </a:xfrm>
        </p:grpSpPr>
        <p:sp>
          <p:nvSpPr>
            <p:cNvPr id="1904" name="Google Shape;1904;p130"/>
            <p:cNvSpPr/>
            <p:nvPr/>
          </p:nvSpPr>
          <p:spPr>
            <a:xfrm>
              <a:off x="11879262" y="6424612"/>
              <a:ext cx="630269" cy="863441"/>
            </a:xfrm>
            <a:custGeom>
              <a:avLst/>
              <a:gdLst/>
              <a:ahLst/>
              <a:cxnLst/>
              <a:rect l="l" t="t" r="r" b="b"/>
              <a:pathLst>
                <a:path w="630269" h="863441" extrusionOk="0">
                  <a:moveTo>
                    <a:pt x="598932" y="863441"/>
                  </a:moveTo>
                  <a:lnTo>
                    <a:pt x="31337" y="863441"/>
                  </a:lnTo>
                  <a:cubicBezTo>
                    <a:pt x="14002" y="863441"/>
                    <a:pt x="0" y="849440"/>
                    <a:pt x="0" y="832104"/>
                  </a:cubicBezTo>
                  <a:lnTo>
                    <a:pt x="0" y="31337"/>
                  </a:lnTo>
                  <a:cubicBezTo>
                    <a:pt x="0" y="14002"/>
                    <a:pt x="14002" y="0"/>
                    <a:pt x="31337" y="0"/>
                  </a:cubicBezTo>
                  <a:lnTo>
                    <a:pt x="315087" y="0"/>
                  </a:lnTo>
                  <a:lnTo>
                    <a:pt x="630269" y="318707"/>
                  </a:lnTo>
                  <a:lnTo>
                    <a:pt x="630269" y="832104"/>
                  </a:lnTo>
                  <a:cubicBezTo>
                    <a:pt x="630269" y="849440"/>
                    <a:pt x="616268" y="863441"/>
                    <a:pt x="598932" y="863441"/>
                  </a:cubicBezTo>
                  <a:close/>
                </a:path>
              </a:pathLst>
            </a:custGeom>
            <a:solidFill>
              <a:srgbClr val="D1DCFF"/>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905" name="Google Shape;1905;p130"/>
            <p:cNvSpPr/>
            <p:nvPr/>
          </p:nvSpPr>
          <p:spPr>
            <a:xfrm>
              <a:off x="12194444" y="6425469"/>
              <a:ext cx="317753" cy="317754"/>
            </a:xfrm>
            <a:custGeom>
              <a:avLst/>
              <a:gdLst/>
              <a:ahLst/>
              <a:cxnLst/>
              <a:rect l="l" t="t" r="r" b="b"/>
              <a:pathLst>
                <a:path w="317753" h="317754" extrusionOk="0">
                  <a:moveTo>
                    <a:pt x="0" y="0"/>
                  </a:moveTo>
                  <a:lnTo>
                    <a:pt x="0" y="260509"/>
                  </a:lnTo>
                  <a:cubicBezTo>
                    <a:pt x="0" y="292132"/>
                    <a:pt x="25622" y="317754"/>
                    <a:pt x="57245" y="317754"/>
                  </a:cubicBezTo>
                  <a:lnTo>
                    <a:pt x="317754" y="317754"/>
                  </a:lnTo>
                  <a:lnTo>
                    <a:pt x="0" y="0"/>
                  </a:lnTo>
                  <a:close/>
                </a:path>
              </a:pathLst>
            </a:custGeom>
            <a:solidFill>
              <a:srgbClr val="C7102E"/>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grpSp>
        <p:nvGrpSpPr>
          <p:cNvPr id="1906" name="Google Shape;1906;p130"/>
          <p:cNvGrpSpPr/>
          <p:nvPr/>
        </p:nvGrpSpPr>
        <p:grpSpPr>
          <a:xfrm>
            <a:off x="4021990" y="2107297"/>
            <a:ext cx="310012" cy="422913"/>
            <a:chOff x="11879262" y="6424612"/>
            <a:chExt cx="632935" cy="863441"/>
          </a:xfrm>
        </p:grpSpPr>
        <p:sp>
          <p:nvSpPr>
            <p:cNvPr id="1907" name="Google Shape;1907;p130"/>
            <p:cNvSpPr/>
            <p:nvPr/>
          </p:nvSpPr>
          <p:spPr>
            <a:xfrm>
              <a:off x="11879262" y="6424612"/>
              <a:ext cx="630269" cy="863441"/>
            </a:xfrm>
            <a:custGeom>
              <a:avLst/>
              <a:gdLst/>
              <a:ahLst/>
              <a:cxnLst/>
              <a:rect l="l" t="t" r="r" b="b"/>
              <a:pathLst>
                <a:path w="630269" h="863441" extrusionOk="0">
                  <a:moveTo>
                    <a:pt x="598932" y="863441"/>
                  </a:moveTo>
                  <a:lnTo>
                    <a:pt x="31337" y="863441"/>
                  </a:lnTo>
                  <a:cubicBezTo>
                    <a:pt x="14002" y="863441"/>
                    <a:pt x="0" y="849440"/>
                    <a:pt x="0" y="832104"/>
                  </a:cubicBezTo>
                  <a:lnTo>
                    <a:pt x="0" y="31337"/>
                  </a:lnTo>
                  <a:cubicBezTo>
                    <a:pt x="0" y="14002"/>
                    <a:pt x="14002" y="0"/>
                    <a:pt x="31337" y="0"/>
                  </a:cubicBezTo>
                  <a:lnTo>
                    <a:pt x="315087" y="0"/>
                  </a:lnTo>
                  <a:lnTo>
                    <a:pt x="630269" y="318707"/>
                  </a:lnTo>
                  <a:lnTo>
                    <a:pt x="630269" y="832104"/>
                  </a:lnTo>
                  <a:cubicBezTo>
                    <a:pt x="630269" y="849440"/>
                    <a:pt x="616268" y="863441"/>
                    <a:pt x="598932" y="863441"/>
                  </a:cubicBezTo>
                  <a:close/>
                </a:path>
              </a:pathLst>
            </a:custGeom>
            <a:solidFill>
              <a:srgbClr val="D1DCFF"/>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908" name="Google Shape;1908;p130"/>
            <p:cNvSpPr/>
            <p:nvPr/>
          </p:nvSpPr>
          <p:spPr>
            <a:xfrm>
              <a:off x="12194444" y="6425469"/>
              <a:ext cx="317753" cy="317754"/>
            </a:xfrm>
            <a:custGeom>
              <a:avLst/>
              <a:gdLst/>
              <a:ahLst/>
              <a:cxnLst/>
              <a:rect l="l" t="t" r="r" b="b"/>
              <a:pathLst>
                <a:path w="317753" h="317754" extrusionOk="0">
                  <a:moveTo>
                    <a:pt x="0" y="0"/>
                  </a:moveTo>
                  <a:lnTo>
                    <a:pt x="0" y="260509"/>
                  </a:lnTo>
                  <a:cubicBezTo>
                    <a:pt x="0" y="292132"/>
                    <a:pt x="25622" y="317754"/>
                    <a:pt x="57245" y="317754"/>
                  </a:cubicBezTo>
                  <a:lnTo>
                    <a:pt x="317754" y="317754"/>
                  </a:lnTo>
                  <a:lnTo>
                    <a:pt x="0" y="0"/>
                  </a:lnTo>
                  <a:close/>
                </a:path>
              </a:pathLst>
            </a:custGeom>
            <a:solidFill>
              <a:srgbClr val="C7102E"/>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1909" name="Google Shape;1909;p130"/>
          <p:cNvSpPr txBox="1">
            <a:spLocks noGrp="1"/>
          </p:cNvSpPr>
          <p:nvPr>
            <p:ph type="title"/>
          </p:nvPr>
        </p:nvSpPr>
        <p:spPr>
          <a:xfrm>
            <a:off x="320826" y="320878"/>
            <a:ext cx="5226300" cy="817200"/>
          </a:xfrm>
          <a:prstGeom prst="rect">
            <a:avLst/>
          </a:prstGeom>
          <a:noFill/>
          <a:ln>
            <a:noFill/>
          </a:ln>
        </p:spPr>
        <p:txBody>
          <a:bodyPr spcFirstLastPara="1" wrap="square" lIns="0" tIns="0" rIns="0" bIns="0" anchor="t" anchorCtr="0">
            <a:noAutofit/>
          </a:bodyPr>
          <a:lstStyle>
            <a:lvl1pPr lvl="0" algn="l">
              <a:lnSpc>
                <a:spcPct val="99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910" name="Google Shape;1910;p130"/>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pic>
        <p:nvPicPr>
          <p:cNvPr id="1911" name="Google Shape;1911;p130"/>
          <p:cNvPicPr preferRelativeResize="0"/>
          <p:nvPr/>
        </p:nvPicPr>
        <p:blipFill rotWithShape="1">
          <a:blip r:embed="rId4">
            <a:alphaModFix/>
          </a:blip>
          <a:srcRect/>
          <a:stretch/>
        </p:blipFill>
        <p:spPr>
          <a:xfrm>
            <a:off x="6118333" y="1428035"/>
            <a:ext cx="2794271" cy="7060"/>
          </a:xfrm>
          <a:prstGeom prst="rect">
            <a:avLst/>
          </a:prstGeom>
          <a:noFill/>
          <a:ln>
            <a:noFill/>
          </a:ln>
        </p:spPr>
      </p:pic>
      <p:sp>
        <p:nvSpPr>
          <p:cNvPr id="1912" name="Google Shape;1912;p130"/>
          <p:cNvSpPr txBox="1"/>
          <p:nvPr/>
        </p:nvSpPr>
        <p:spPr>
          <a:xfrm>
            <a:off x="590173" y="2307319"/>
            <a:ext cx="127800" cy="179700"/>
          </a:xfrm>
          <a:prstGeom prst="rect">
            <a:avLst/>
          </a:prstGeom>
          <a:noFill/>
          <a:ln>
            <a:noFill/>
          </a:ln>
        </p:spPr>
        <p:txBody>
          <a:bodyPr spcFirstLastPara="1" wrap="square" lIns="0" tIns="0" rIns="0" bIns="0" anchor="t" anchorCtr="0">
            <a:noAutofit/>
          </a:bodyPr>
          <a:lstStyle/>
          <a:p>
            <a:pPr marL="0" marR="0" lvl="0" indent="0" algn="l" rtl="0">
              <a:lnSpc>
                <a:spcPct val="97000"/>
              </a:lnSpc>
              <a:spcBef>
                <a:spcPts val="0"/>
              </a:spcBef>
              <a:spcAft>
                <a:spcPts val="0"/>
              </a:spcAft>
              <a:buNone/>
            </a:pPr>
            <a:r>
              <a:rPr lang="en" sz="1300">
                <a:solidFill>
                  <a:schemeClr val="dk2"/>
                </a:solidFill>
                <a:latin typeface="Manrope SemiBold"/>
                <a:ea typeface="Manrope SemiBold"/>
                <a:cs typeface="Manrope SemiBold"/>
                <a:sym typeface="Manrope SemiBold"/>
              </a:rPr>
              <a:t>$</a:t>
            </a:r>
            <a:endParaRPr sz="500"/>
          </a:p>
        </p:txBody>
      </p:sp>
      <p:sp>
        <p:nvSpPr>
          <p:cNvPr id="1913" name="Google Shape;1913;p130"/>
          <p:cNvSpPr txBox="1"/>
          <p:nvPr/>
        </p:nvSpPr>
        <p:spPr>
          <a:xfrm>
            <a:off x="2354747" y="2307319"/>
            <a:ext cx="127800" cy="179700"/>
          </a:xfrm>
          <a:prstGeom prst="rect">
            <a:avLst/>
          </a:prstGeom>
          <a:noFill/>
          <a:ln>
            <a:noFill/>
          </a:ln>
        </p:spPr>
        <p:txBody>
          <a:bodyPr spcFirstLastPara="1" wrap="square" lIns="0" tIns="0" rIns="0" bIns="0" anchor="t" anchorCtr="0">
            <a:noAutofit/>
          </a:bodyPr>
          <a:lstStyle/>
          <a:p>
            <a:pPr marL="0" marR="0" lvl="0" indent="0" algn="l" rtl="0">
              <a:lnSpc>
                <a:spcPct val="97000"/>
              </a:lnSpc>
              <a:spcBef>
                <a:spcPts val="0"/>
              </a:spcBef>
              <a:spcAft>
                <a:spcPts val="0"/>
              </a:spcAft>
              <a:buNone/>
            </a:pPr>
            <a:r>
              <a:rPr lang="en" sz="1300">
                <a:solidFill>
                  <a:schemeClr val="dk2"/>
                </a:solidFill>
                <a:latin typeface="Manrope SemiBold"/>
                <a:ea typeface="Manrope SemiBold"/>
                <a:cs typeface="Manrope SemiBold"/>
                <a:sym typeface="Manrope SemiBold"/>
              </a:rPr>
              <a:t>$</a:t>
            </a:r>
            <a:endParaRPr sz="500"/>
          </a:p>
        </p:txBody>
      </p:sp>
      <p:sp>
        <p:nvSpPr>
          <p:cNvPr id="1914" name="Google Shape;1914;p130"/>
          <p:cNvSpPr txBox="1"/>
          <p:nvPr/>
        </p:nvSpPr>
        <p:spPr>
          <a:xfrm>
            <a:off x="4117535" y="2307319"/>
            <a:ext cx="127800" cy="179700"/>
          </a:xfrm>
          <a:prstGeom prst="rect">
            <a:avLst/>
          </a:prstGeom>
          <a:noFill/>
          <a:ln>
            <a:noFill/>
          </a:ln>
        </p:spPr>
        <p:txBody>
          <a:bodyPr spcFirstLastPara="1" wrap="square" lIns="0" tIns="0" rIns="0" bIns="0" anchor="t" anchorCtr="0">
            <a:noAutofit/>
          </a:bodyPr>
          <a:lstStyle/>
          <a:p>
            <a:pPr marL="0" marR="0" lvl="0" indent="0" algn="l" rtl="0">
              <a:lnSpc>
                <a:spcPct val="97000"/>
              </a:lnSpc>
              <a:spcBef>
                <a:spcPts val="0"/>
              </a:spcBef>
              <a:spcAft>
                <a:spcPts val="0"/>
              </a:spcAft>
              <a:buNone/>
            </a:pPr>
            <a:r>
              <a:rPr lang="en" sz="1300">
                <a:solidFill>
                  <a:schemeClr val="dk2"/>
                </a:solidFill>
                <a:latin typeface="Manrope SemiBold"/>
                <a:ea typeface="Manrope SemiBold"/>
                <a:cs typeface="Manrope SemiBold"/>
                <a:sym typeface="Manrope SemiBold"/>
              </a:rPr>
              <a:t>$</a:t>
            </a:r>
            <a:endParaRPr sz="500"/>
          </a:p>
        </p:txBody>
      </p:sp>
      <p:pic>
        <p:nvPicPr>
          <p:cNvPr id="1915" name="Google Shape;1915;p130"/>
          <p:cNvPicPr preferRelativeResize="0"/>
          <p:nvPr/>
        </p:nvPicPr>
        <p:blipFill rotWithShape="1">
          <a:blip r:embed="rId4">
            <a:alphaModFix/>
          </a:blip>
          <a:srcRect/>
          <a:stretch/>
        </p:blipFill>
        <p:spPr>
          <a:xfrm>
            <a:off x="6118333" y="2386527"/>
            <a:ext cx="2794271" cy="7060"/>
          </a:xfrm>
          <a:prstGeom prst="rect">
            <a:avLst/>
          </a:prstGeom>
          <a:noFill/>
          <a:ln>
            <a:noFill/>
          </a:ln>
        </p:spPr>
      </p:pic>
      <p:pic>
        <p:nvPicPr>
          <p:cNvPr id="1916" name="Google Shape;1916;p130"/>
          <p:cNvPicPr preferRelativeResize="0"/>
          <p:nvPr/>
        </p:nvPicPr>
        <p:blipFill rotWithShape="1">
          <a:blip r:embed="rId4">
            <a:alphaModFix/>
          </a:blip>
          <a:srcRect/>
          <a:stretch/>
        </p:blipFill>
        <p:spPr>
          <a:xfrm>
            <a:off x="6118333" y="3336439"/>
            <a:ext cx="2794271" cy="7060"/>
          </a:xfrm>
          <a:prstGeom prst="rect">
            <a:avLst/>
          </a:prstGeom>
          <a:noFill/>
          <a:ln>
            <a:noFill/>
          </a:ln>
        </p:spPr>
      </p:pic>
      <p:sp>
        <p:nvSpPr>
          <p:cNvPr id="1917" name="Google Shape;1917;p130"/>
          <p:cNvSpPr txBox="1">
            <a:spLocks noGrp="1"/>
          </p:cNvSpPr>
          <p:nvPr>
            <p:ph type="subTitle" idx="1"/>
          </p:nvPr>
        </p:nvSpPr>
        <p:spPr>
          <a:xfrm>
            <a:off x="324549" y="1276856"/>
            <a:ext cx="5226300" cy="483900"/>
          </a:xfrm>
          <a:prstGeom prst="rect">
            <a:avLst/>
          </a:prstGeom>
          <a:noFill/>
          <a:ln>
            <a:noFill/>
          </a:ln>
        </p:spPr>
        <p:txBody>
          <a:bodyPr spcFirstLastPara="1" wrap="square" lIns="0" tIns="0" rIns="0" bIns="0" anchor="t" anchorCtr="0">
            <a:noAutofit/>
          </a:bodyPr>
          <a:lstStyle>
            <a:lvl1pPr lvl="0" algn="l">
              <a:lnSpc>
                <a:spcPct val="105000"/>
              </a:lnSpc>
              <a:spcBef>
                <a:spcPts val="1300"/>
              </a:spcBef>
              <a:spcAft>
                <a:spcPts val="0"/>
              </a:spcAft>
              <a:buClr>
                <a:schemeClr val="dk1"/>
              </a:buClr>
              <a:buSzPts val="900"/>
              <a:buNone/>
              <a:defRPr sz="1000">
                <a:solidFill>
                  <a:schemeClr val="dk1"/>
                </a:solidFill>
                <a:latin typeface="Poppins"/>
                <a:ea typeface="Poppins"/>
                <a:cs typeface="Poppins"/>
                <a:sym typeface="Poppins"/>
              </a:defRPr>
            </a:lvl1pPr>
            <a:lvl2pPr lvl="1" algn="ctr">
              <a:lnSpc>
                <a:spcPct val="95000"/>
              </a:lnSpc>
              <a:spcBef>
                <a:spcPts val="1300"/>
              </a:spcBef>
              <a:spcAft>
                <a:spcPts val="0"/>
              </a:spcAft>
              <a:buClr>
                <a:schemeClr val="dk1"/>
              </a:buClr>
              <a:buSzPts val="700"/>
              <a:buNone/>
              <a:defRPr sz="700"/>
            </a:lvl2pPr>
            <a:lvl3pPr lvl="2" algn="ctr">
              <a:lnSpc>
                <a:spcPct val="95000"/>
              </a:lnSpc>
              <a:spcBef>
                <a:spcPts val="1300"/>
              </a:spcBef>
              <a:spcAft>
                <a:spcPts val="0"/>
              </a:spcAft>
              <a:buClr>
                <a:schemeClr val="dk1"/>
              </a:buClr>
              <a:buSzPts val="600"/>
              <a:buNone/>
              <a:defRPr sz="700"/>
            </a:lvl3pPr>
            <a:lvl4pPr lvl="3" algn="ctr">
              <a:lnSpc>
                <a:spcPct val="95000"/>
              </a:lnSpc>
              <a:spcBef>
                <a:spcPts val="1300"/>
              </a:spcBef>
              <a:spcAft>
                <a:spcPts val="0"/>
              </a:spcAft>
              <a:buClr>
                <a:schemeClr val="dk1"/>
              </a:buClr>
              <a:buSzPts val="500"/>
              <a:buNone/>
              <a:defRPr sz="600"/>
            </a:lvl4pPr>
            <a:lvl5pPr lvl="4" algn="ctr">
              <a:lnSpc>
                <a:spcPct val="95000"/>
              </a:lnSpc>
              <a:spcBef>
                <a:spcPts val="1300"/>
              </a:spcBef>
              <a:spcAft>
                <a:spcPts val="0"/>
              </a:spcAft>
              <a:buClr>
                <a:schemeClr val="dk1"/>
              </a:buClr>
              <a:buSzPts val="500"/>
              <a:buNone/>
              <a:defRPr sz="600"/>
            </a:lvl5pPr>
            <a:lvl6pPr lvl="5" algn="ctr">
              <a:lnSpc>
                <a:spcPct val="90000"/>
              </a:lnSpc>
              <a:spcBef>
                <a:spcPts val="400"/>
              </a:spcBef>
              <a:spcAft>
                <a:spcPts val="0"/>
              </a:spcAft>
              <a:buClr>
                <a:schemeClr val="dk1"/>
              </a:buClr>
              <a:buSzPts val="600"/>
              <a:buNone/>
              <a:defRPr sz="600"/>
            </a:lvl6pPr>
            <a:lvl7pPr lvl="6" algn="ctr">
              <a:lnSpc>
                <a:spcPct val="90000"/>
              </a:lnSpc>
              <a:spcBef>
                <a:spcPts val="400"/>
              </a:spcBef>
              <a:spcAft>
                <a:spcPts val="0"/>
              </a:spcAft>
              <a:buClr>
                <a:schemeClr val="dk1"/>
              </a:buClr>
              <a:buSzPts val="600"/>
              <a:buNone/>
              <a:defRPr sz="600"/>
            </a:lvl7pPr>
            <a:lvl8pPr lvl="7" algn="ctr">
              <a:lnSpc>
                <a:spcPct val="90000"/>
              </a:lnSpc>
              <a:spcBef>
                <a:spcPts val="400"/>
              </a:spcBef>
              <a:spcAft>
                <a:spcPts val="0"/>
              </a:spcAft>
              <a:buClr>
                <a:schemeClr val="dk1"/>
              </a:buClr>
              <a:buSzPts val="600"/>
              <a:buNone/>
              <a:defRPr sz="600"/>
            </a:lvl8pPr>
            <a:lvl9pPr lvl="8" algn="ctr">
              <a:lnSpc>
                <a:spcPct val="90000"/>
              </a:lnSpc>
              <a:spcBef>
                <a:spcPts val="400"/>
              </a:spcBef>
              <a:spcAft>
                <a:spcPts val="0"/>
              </a:spcAft>
              <a:buClr>
                <a:schemeClr val="dk1"/>
              </a:buClr>
              <a:buSzPts val="600"/>
              <a:buNone/>
              <a:defRPr sz="600"/>
            </a:lvl9pPr>
          </a:lstStyle>
          <a:p>
            <a:endParaRPr/>
          </a:p>
        </p:txBody>
      </p:sp>
      <p:sp>
        <p:nvSpPr>
          <p:cNvPr id="1918" name="Google Shape;1918;p130"/>
          <p:cNvSpPr txBox="1">
            <a:spLocks noGrp="1"/>
          </p:cNvSpPr>
          <p:nvPr>
            <p:ph type="subTitle" idx="2"/>
          </p:nvPr>
        </p:nvSpPr>
        <p:spPr>
          <a:xfrm>
            <a:off x="485346" y="2866706"/>
            <a:ext cx="1465200" cy="401100"/>
          </a:xfrm>
          <a:prstGeom prst="rect">
            <a:avLst/>
          </a:prstGeom>
        </p:spPr>
        <p:txBody>
          <a:bodyPr spcFirstLastPara="1" wrap="square" lIns="0" tIns="0" rIns="0" bIns="0" anchor="t" anchorCtr="0">
            <a:noAutofit/>
          </a:bodyPr>
          <a:lstStyle>
            <a:lvl1pPr marL="0" marR="0" lvl="0" indent="0" algn="l">
              <a:lnSpc>
                <a:spcPct val="97000"/>
              </a:lnSpc>
              <a:spcBef>
                <a:spcPts val="0"/>
              </a:spcBef>
              <a:spcAft>
                <a:spcPts val="0"/>
              </a:spcAft>
              <a:buNone/>
              <a:defRPr sz="13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919" name="Google Shape;1919;p130"/>
          <p:cNvSpPr txBox="1">
            <a:spLocks noGrp="1"/>
          </p:cNvSpPr>
          <p:nvPr>
            <p:ph type="subTitle" idx="3"/>
          </p:nvPr>
        </p:nvSpPr>
        <p:spPr>
          <a:xfrm>
            <a:off x="479760" y="3403828"/>
            <a:ext cx="1465200" cy="6279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9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920" name="Google Shape;1920;p130"/>
          <p:cNvSpPr txBox="1">
            <a:spLocks noGrp="1"/>
          </p:cNvSpPr>
          <p:nvPr>
            <p:ph type="subTitle" idx="4"/>
          </p:nvPr>
        </p:nvSpPr>
        <p:spPr>
          <a:xfrm>
            <a:off x="2206575" y="2866706"/>
            <a:ext cx="1491300" cy="401100"/>
          </a:xfrm>
          <a:prstGeom prst="rect">
            <a:avLst/>
          </a:prstGeom>
        </p:spPr>
        <p:txBody>
          <a:bodyPr spcFirstLastPara="1" wrap="square" lIns="0" tIns="0" rIns="0" bIns="0" anchor="t" anchorCtr="0">
            <a:noAutofit/>
          </a:bodyPr>
          <a:lstStyle>
            <a:lvl1pPr marL="0" marR="0" lvl="0" indent="0" algn="l">
              <a:lnSpc>
                <a:spcPct val="97000"/>
              </a:lnSpc>
              <a:spcBef>
                <a:spcPts val="0"/>
              </a:spcBef>
              <a:spcAft>
                <a:spcPts val="0"/>
              </a:spcAft>
              <a:buNone/>
              <a:defRPr sz="1300" b="1">
                <a:latin typeface="Poppins"/>
                <a:ea typeface="Poppins"/>
                <a:cs typeface="Poppins"/>
                <a:sym typeface="Poppins"/>
              </a:defRPr>
            </a:lvl1pPr>
            <a:lvl2pPr lvl="1">
              <a:spcBef>
                <a:spcPts val="1300"/>
              </a:spcBef>
              <a:spcAft>
                <a:spcPts val="0"/>
              </a:spcAft>
              <a:buSzPts val="800"/>
              <a:buFont typeface="Poppins"/>
              <a:buNone/>
              <a:defRPr b="1">
                <a:latin typeface="Poppins"/>
                <a:ea typeface="Poppins"/>
                <a:cs typeface="Poppins"/>
                <a:sym typeface="Poppins"/>
              </a:defRPr>
            </a:lvl2pPr>
            <a:lvl3pPr lvl="2">
              <a:spcBef>
                <a:spcPts val="1300"/>
              </a:spcBef>
              <a:spcAft>
                <a:spcPts val="0"/>
              </a:spcAft>
              <a:buSzPts val="700"/>
              <a:buFont typeface="Poppins"/>
              <a:buNone/>
              <a:defRPr b="1">
                <a:latin typeface="Poppins"/>
                <a:ea typeface="Poppins"/>
                <a:cs typeface="Poppins"/>
                <a:sym typeface="Poppins"/>
              </a:defRPr>
            </a:lvl3pPr>
            <a:lvl4pPr lvl="3">
              <a:spcBef>
                <a:spcPts val="1300"/>
              </a:spcBef>
              <a:spcAft>
                <a:spcPts val="0"/>
              </a:spcAft>
              <a:buSzPts val="500"/>
              <a:buFont typeface="Poppins"/>
              <a:buNone/>
              <a:defRPr b="1">
                <a:latin typeface="Poppins"/>
                <a:ea typeface="Poppins"/>
                <a:cs typeface="Poppins"/>
                <a:sym typeface="Poppins"/>
              </a:defRPr>
            </a:lvl4pPr>
            <a:lvl5pPr lvl="4">
              <a:spcBef>
                <a:spcPts val="1300"/>
              </a:spcBef>
              <a:spcAft>
                <a:spcPts val="0"/>
              </a:spcAft>
              <a:buSzPts val="400"/>
              <a:buFont typeface="Poppins"/>
              <a:buNone/>
              <a:defRPr b="1">
                <a:latin typeface="Poppins"/>
                <a:ea typeface="Poppins"/>
                <a:cs typeface="Poppins"/>
                <a:sym typeface="Poppins"/>
              </a:defRPr>
            </a:lvl5pPr>
            <a:lvl6pPr lvl="5">
              <a:spcBef>
                <a:spcPts val="400"/>
              </a:spcBef>
              <a:spcAft>
                <a:spcPts val="0"/>
              </a:spcAft>
              <a:buSzPts val="200"/>
              <a:buFont typeface="Poppins"/>
              <a:buNone/>
              <a:defRPr b="1">
                <a:latin typeface="Poppins"/>
                <a:ea typeface="Poppins"/>
                <a:cs typeface="Poppins"/>
                <a:sym typeface="Poppins"/>
              </a:defRPr>
            </a:lvl6pPr>
            <a:lvl7pPr lvl="6">
              <a:spcBef>
                <a:spcPts val="400"/>
              </a:spcBef>
              <a:spcAft>
                <a:spcPts val="0"/>
              </a:spcAft>
              <a:buSzPts val="200"/>
              <a:buFont typeface="Poppins"/>
              <a:buNone/>
              <a:defRPr b="1">
                <a:latin typeface="Poppins"/>
                <a:ea typeface="Poppins"/>
                <a:cs typeface="Poppins"/>
                <a:sym typeface="Poppins"/>
              </a:defRPr>
            </a:lvl7pPr>
            <a:lvl8pPr lvl="7">
              <a:spcBef>
                <a:spcPts val="400"/>
              </a:spcBef>
              <a:spcAft>
                <a:spcPts val="0"/>
              </a:spcAft>
              <a:buSzPts val="200"/>
              <a:buFont typeface="Poppins"/>
              <a:buNone/>
              <a:defRPr b="1">
                <a:latin typeface="Poppins"/>
                <a:ea typeface="Poppins"/>
                <a:cs typeface="Poppins"/>
                <a:sym typeface="Poppins"/>
              </a:defRPr>
            </a:lvl8pPr>
            <a:lvl9pPr lvl="8">
              <a:spcBef>
                <a:spcPts val="400"/>
              </a:spcBef>
              <a:spcAft>
                <a:spcPts val="0"/>
              </a:spcAft>
              <a:buSzPts val="200"/>
              <a:buFont typeface="Poppins"/>
              <a:buNone/>
              <a:defRPr b="1">
                <a:latin typeface="Poppins"/>
                <a:ea typeface="Poppins"/>
                <a:cs typeface="Poppins"/>
                <a:sym typeface="Poppins"/>
              </a:defRPr>
            </a:lvl9pPr>
          </a:lstStyle>
          <a:p>
            <a:endParaRPr/>
          </a:p>
        </p:txBody>
      </p:sp>
      <p:sp>
        <p:nvSpPr>
          <p:cNvPr id="1921" name="Google Shape;1921;p130"/>
          <p:cNvSpPr txBox="1">
            <a:spLocks noGrp="1"/>
          </p:cNvSpPr>
          <p:nvPr>
            <p:ph type="subTitle" idx="5"/>
          </p:nvPr>
        </p:nvSpPr>
        <p:spPr>
          <a:xfrm>
            <a:off x="2200888" y="3403828"/>
            <a:ext cx="1491300" cy="6279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9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922" name="Google Shape;1922;p130"/>
          <p:cNvSpPr txBox="1">
            <a:spLocks noGrp="1"/>
          </p:cNvSpPr>
          <p:nvPr>
            <p:ph type="subTitle" idx="6"/>
          </p:nvPr>
        </p:nvSpPr>
        <p:spPr>
          <a:xfrm>
            <a:off x="3978185" y="2866706"/>
            <a:ext cx="1465200" cy="401100"/>
          </a:xfrm>
          <a:prstGeom prst="rect">
            <a:avLst/>
          </a:prstGeom>
        </p:spPr>
        <p:txBody>
          <a:bodyPr spcFirstLastPara="1" wrap="square" lIns="0" tIns="0" rIns="0" bIns="0" anchor="t" anchorCtr="0">
            <a:noAutofit/>
          </a:bodyPr>
          <a:lstStyle>
            <a:lvl1pPr marL="0" marR="0" lvl="0" indent="0" algn="l">
              <a:lnSpc>
                <a:spcPct val="97000"/>
              </a:lnSpc>
              <a:spcBef>
                <a:spcPts val="0"/>
              </a:spcBef>
              <a:spcAft>
                <a:spcPts val="0"/>
              </a:spcAft>
              <a:buNone/>
              <a:defRPr sz="1300" b="1">
                <a:latin typeface="Poppins"/>
                <a:ea typeface="Poppins"/>
                <a:cs typeface="Poppins"/>
                <a:sym typeface="Poppins"/>
              </a:defRPr>
            </a:lvl1pPr>
            <a:lvl2pPr lvl="1">
              <a:spcBef>
                <a:spcPts val="1300"/>
              </a:spcBef>
              <a:spcAft>
                <a:spcPts val="0"/>
              </a:spcAft>
              <a:buSzPts val="800"/>
              <a:buFont typeface="Poppins"/>
              <a:buNone/>
              <a:defRPr b="1">
                <a:latin typeface="Poppins"/>
                <a:ea typeface="Poppins"/>
                <a:cs typeface="Poppins"/>
                <a:sym typeface="Poppins"/>
              </a:defRPr>
            </a:lvl2pPr>
            <a:lvl3pPr lvl="2">
              <a:spcBef>
                <a:spcPts val="1300"/>
              </a:spcBef>
              <a:spcAft>
                <a:spcPts val="0"/>
              </a:spcAft>
              <a:buSzPts val="700"/>
              <a:buFont typeface="Poppins"/>
              <a:buNone/>
              <a:defRPr b="1">
                <a:latin typeface="Poppins"/>
                <a:ea typeface="Poppins"/>
                <a:cs typeface="Poppins"/>
                <a:sym typeface="Poppins"/>
              </a:defRPr>
            </a:lvl3pPr>
            <a:lvl4pPr lvl="3">
              <a:spcBef>
                <a:spcPts val="1300"/>
              </a:spcBef>
              <a:spcAft>
                <a:spcPts val="0"/>
              </a:spcAft>
              <a:buSzPts val="500"/>
              <a:buFont typeface="Poppins"/>
              <a:buNone/>
              <a:defRPr b="1">
                <a:latin typeface="Poppins"/>
                <a:ea typeface="Poppins"/>
                <a:cs typeface="Poppins"/>
                <a:sym typeface="Poppins"/>
              </a:defRPr>
            </a:lvl4pPr>
            <a:lvl5pPr lvl="4">
              <a:spcBef>
                <a:spcPts val="1300"/>
              </a:spcBef>
              <a:spcAft>
                <a:spcPts val="0"/>
              </a:spcAft>
              <a:buSzPts val="400"/>
              <a:buFont typeface="Poppins"/>
              <a:buNone/>
              <a:defRPr b="1">
                <a:latin typeface="Poppins"/>
                <a:ea typeface="Poppins"/>
                <a:cs typeface="Poppins"/>
                <a:sym typeface="Poppins"/>
              </a:defRPr>
            </a:lvl5pPr>
            <a:lvl6pPr lvl="5">
              <a:spcBef>
                <a:spcPts val="400"/>
              </a:spcBef>
              <a:spcAft>
                <a:spcPts val="0"/>
              </a:spcAft>
              <a:buSzPts val="200"/>
              <a:buFont typeface="Poppins"/>
              <a:buNone/>
              <a:defRPr b="1">
                <a:latin typeface="Poppins"/>
                <a:ea typeface="Poppins"/>
                <a:cs typeface="Poppins"/>
                <a:sym typeface="Poppins"/>
              </a:defRPr>
            </a:lvl6pPr>
            <a:lvl7pPr lvl="6">
              <a:spcBef>
                <a:spcPts val="400"/>
              </a:spcBef>
              <a:spcAft>
                <a:spcPts val="0"/>
              </a:spcAft>
              <a:buSzPts val="200"/>
              <a:buFont typeface="Poppins"/>
              <a:buNone/>
              <a:defRPr b="1">
                <a:latin typeface="Poppins"/>
                <a:ea typeface="Poppins"/>
                <a:cs typeface="Poppins"/>
                <a:sym typeface="Poppins"/>
              </a:defRPr>
            </a:lvl7pPr>
            <a:lvl8pPr lvl="7">
              <a:spcBef>
                <a:spcPts val="400"/>
              </a:spcBef>
              <a:spcAft>
                <a:spcPts val="0"/>
              </a:spcAft>
              <a:buSzPts val="200"/>
              <a:buFont typeface="Poppins"/>
              <a:buNone/>
              <a:defRPr b="1">
                <a:latin typeface="Poppins"/>
                <a:ea typeface="Poppins"/>
                <a:cs typeface="Poppins"/>
                <a:sym typeface="Poppins"/>
              </a:defRPr>
            </a:lvl8pPr>
            <a:lvl9pPr lvl="8">
              <a:spcBef>
                <a:spcPts val="400"/>
              </a:spcBef>
              <a:spcAft>
                <a:spcPts val="0"/>
              </a:spcAft>
              <a:buSzPts val="200"/>
              <a:buFont typeface="Poppins"/>
              <a:buNone/>
              <a:defRPr b="1">
                <a:latin typeface="Poppins"/>
                <a:ea typeface="Poppins"/>
                <a:cs typeface="Poppins"/>
                <a:sym typeface="Poppins"/>
              </a:defRPr>
            </a:lvl9pPr>
          </a:lstStyle>
          <a:p>
            <a:endParaRPr/>
          </a:p>
        </p:txBody>
      </p:sp>
      <p:sp>
        <p:nvSpPr>
          <p:cNvPr id="1923" name="Google Shape;1923;p130"/>
          <p:cNvSpPr txBox="1">
            <a:spLocks noGrp="1"/>
          </p:cNvSpPr>
          <p:nvPr>
            <p:ph type="subTitle" idx="7"/>
          </p:nvPr>
        </p:nvSpPr>
        <p:spPr>
          <a:xfrm>
            <a:off x="3972598" y="3403828"/>
            <a:ext cx="1465200" cy="6279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9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924" name="Google Shape;1924;p130"/>
          <p:cNvSpPr txBox="1">
            <a:spLocks noGrp="1"/>
          </p:cNvSpPr>
          <p:nvPr>
            <p:ph type="title" idx="8" hasCustomPrompt="1"/>
          </p:nvPr>
        </p:nvSpPr>
        <p:spPr>
          <a:xfrm>
            <a:off x="6291230" y="643388"/>
            <a:ext cx="2442300" cy="401100"/>
          </a:xfrm>
          <a:prstGeom prst="rect">
            <a:avLst/>
          </a:prstGeom>
        </p:spPr>
        <p:txBody>
          <a:bodyPr spcFirstLastPara="1" wrap="square" lIns="0" tIns="0" rIns="0" bIns="0" anchor="t" anchorCtr="0">
            <a:noAutofit/>
          </a:bodyPr>
          <a:lstStyle>
            <a:lvl1pPr marL="0" marR="0" lvl="0" indent="0">
              <a:lnSpc>
                <a:spcPct val="107000"/>
              </a:lnSpc>
              <a:spcBef>
                <a:spcPts val="0"/>
              </a:spcBef>
              <a:spcAft>
                <a:spcPts val="0"/>
              </a:spcAft>
              <a:buNone/>
              <a:defRPr sz="2700">
                <a:solidFill>
                  <a:schemeClr val="lt1"/>
                </a:solidFill>
                <a:latin typeface="Poppins"/>
                <a:ea typeface="Poppins"/>
                <a:cs typeface="Poppins"/>
                <a:sym typeface="Poppins"/>
              </a:defRPr>
            </a:lvl1pPr>
            <a:lvl2pPr lvl="1">
              <a:spcBef>
                <a:spcPts val="0"/>
              </a:spcBef>
              <a:spcAft>
                <a:spcPts val="0"/>
              </a:spcAft>
              <a:buSzPts val="4500"/>
              <a:buFont typeface="Poppins"/>
              <a:buNone/>
              <a:defRPr sz="4500" b="1">
                <a:latin typeface="Poppins"/>
                <a:ea typeface="Poppins"/>
                <a:cs typeface="Poppins"/>
                <a:sym typeface="Poppins"/>
              </a:defRPr>
            </a:lvl2pPr>
            <a:lvl3pPr lvl="2">
              <a:spcBef>
                <a:spcPts val="0"/>
              </a:spcBef>
              <a:spcAft>
                <a:spcPts val="0"/>
              </a:spcAft>
              <a:buSzPts val="4500"/>
              <a:buFont typeface="Poppins"/>
              <a:buNone/>
              <a:defRPr sz="4500" b="1">
                <a:latin typeface="Poppins"/>
                <a:ea typeface="Poppins"/>
                <a:cs typeface="Poppins"/>
                <a:sym typeface="Poppins"/>
              </a:defRPr>
            </a:lvl3pPr>
            <a:lvl4pPr lvl="3">
              <a:spcBef>
                <a:spcPts val="0"/>
              </a:spcBef>
              <a:spcAft>
                <a:spcPts val="0"/>
              </a:spcAft>
              <a:buSzPts val="4500"/>
              <a:buFont typeface="Poppins"/>
              <a:buNone/>
              <a:defRPr sz="4500" b="1">
                <a:latin typeface="Poppins"/>
                <a:ea typeface="Poppins"/>
                <a:cs typeface="Poppins"/>
                <a:sym typeface="Poppins"/>
              </a:defRPr>
            </a:lvl4pPr>
            <a:lvl5pPr lvl="4">
              <a:spcBef>
                <a:spcPts val="0"/>
              </a:spcBef>
              <a:spcAft>
                <a:spcPts val="0"/>
              </a:spcAft>
              <a:buSzPts val="4500"/>
              <a:buFont typeface="Poppins"/>
              <a:buNone/>
              <a:defRPr sz="4500" b="1">
                <a:latin typeface="Poppins"/>
                <a:ea typeface="Poppins"/>
                <a:cs typeface="Poppins"/>
                <a:sym typeface="Poppins"/>
              </a:defRPr>
            </a:lvl5pPr>
            <a:lvl6pPr lvl="5">
              <a:spcBef>
                <a:spcPts val="0"/>
              </a:spcBef>
              <a:spcAft>
                <a:spcPts val="0"/>
              </a:spcAft>
              <a:buSzPts val="4500"/>
              <a:buFont typeface="Poppins"/>
              <a:buNone/>
              <a:defRPr sz="4500" b="1">
                <a:latin typeface="Poppins"/>
                <a:ea typeface="Poppins"/>
                <a:cs typeface="Poppins"/>
                <a:sym typeface="Poppins"/>
              </a:defRPr>
            </a:lvl6pPr>
            <a:lvl7pPr lvl="6">
              <a:spcBef>
                <a:spcPts val="0"/>
              </a:spcBef>
              <a:spcAft>
                <a:spcPts val="0"/>
              </a:spcAft>
              <a:buSzPts val="4500"/>
              <a:buFont typeface="Poppins"/>
              <a:buNone/>
              <a:defRPr sz="4500" b="1">
                <a:latin typeface="Poppins"/>
                <a:ea typeface="Poppins"/>
                <a:cs typeface="Poppins"/>
                <a:sym typeface="Poppins"/>
              </a:defRPr>
            </a:lvl7pPr>
            <a:lvl8pPr lvl="7">
              <a:spcBef>
                <a:spcPts val="0"/>
              </a:spcBef>
              <a:spcAft>
                <a:spcPts val="0"/>
              </a:spcAft>
              <a:buSzPts val="4500"/>
              <a:buFont typeface="Poppins"/>
              <a:buNone/>
              <a:defRPr sz="4500" b="1">
                <a:latin typeface="Poppins"/>
                <a:ea typeface="Poppins"/>
                <a:cs typeface="Poppins"/>
                <a:sym typeface="Poppins"/>
              </a:defRPr>
            </a:lvl8pPr>
            <a:lvl9pPr lvl="8">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1925" name="Google Shape;1925;p130"/>
          <p:cNvSpPr txBox="1">
            <a:spLocks noGrp="1"/>
          </p:cNvSpPr>
          <p:nvPr>
            <p:ph type="subTitle" idx="9"/>
          </p:nvPr>
        </p:nvSpPr>
        <p:spPr>
          <a:xfrm>
            <a:off x="6291230" y="1148934"/>
            <a:ext cx="2454000" cy="1929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1000">
                <a:solidFill>
                  <a:schemeClr val="lt1"/>
                </a:solidFill>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926" name="Google Shape;1926;p130"/>
          <p:cNvSpPr txBox="1">
            <a:spLocks noGrp="1"/>
          </p:cNvSpPr>
          <p:nvPr>
            <p:ph type="title" idx="13" hasCustomPrompt="1"/>
          </p:nvPr>
        </p:nvSpPr>
        <p:spPr>
          <a:xfrm>
            <a:off x="6291230" y="1538507"/>
            <a:ext cx="2442300" cy="401100"/>
          </a:xfrm>
          <a:prstGeom prst="rect">
            <a:avLst/>
          </a:prstGeom>
        </p:spPr>
        <p:txBody>
          <a:bodyPr spcFirstLastPara="1" wrap="square" lIns="0" tIns="0" rIns="0" bIns="0" anchor="t" anchorCtr="0">
            <a:noAutofit/>
          </a:bodyPr>
          <a:lstStyle>
            <a:lvl1pPr marL="0" marR="0" lvl="0" indent="0">
              <a:lnSpc>
                <a:spcPct val="107000"/>
              </a:lnSpc>
              <a:spcBef>
                <a:spcPts val="0"/>
              </a:spcBef>
              <a:spcAft>
                <a:spcPts val="0"/>
              </a:spcAft>
              <a:buNone/>
              <a:defRPr sz="2700">
                <a:solidFill>
                  <a:schemeClr val="lt1"/>
                </a:solidFill>
                <a:latin typeface="Poppins"/>
                <a:ea typeface="Poppins"/>
                <a:cs typeface="Poppins"/>
                <a:sym typeface="Poppins"/>
              </a:defRPr>
            </a:lvl1pPr>
            <a:lvl2pPr lvl="1">
              <a:spcBef>
                <a:spcPts val="0"/>
              </a:spcBef>
              <a:spcAft>
                <a:spcPts val="0"/>
              </a:spcAft>
              <a:buSzPts val="4500"/>
              <a:buFont typeface="Poppins"/>
              <a:buNone/>
              <a:defRPr sz="4500" b="1">
                <a:latin typeface="Poppins"/>
                <a:ea typeface="Poppins"/>
                <a:cs typeface="Poppins"/>
                <a:sym typeface="Poppins"/>
              </a:defRPr>
            </a:lvl2pPr>
            <a:lvl3pPr lvl="2">
              <a:spcBef>
                <a:spcPts val="0"/>
              </a:spcBef>
              <a:spcAft>
                <a:spcPts val="0"/>
              </a:spcAft>
              <a:buSzPts val="4500"/>
              <a:buFont typeface="Poppins"/>
              <a:buNone/>
              <a:defRPr sz="4500" b="1">
                <a:latin typeface="Poppins"/>
                <a:ea typeface="Poppins"/>
                <a:cs typeface="Poppins"/>
                <a:sym typeface="Poppins"/>
              </a:defRPr>
            </a:lvl3pPr>
            <a:lvl4pPr lvl="3">
              <a:spcBef>
                <a:spcPts val="0"/>
              </a:spcBef>
              <a:spcAft>
                <a:spcPts val="0"/>
              </a:spcAft>
              <a:buSzPts val="4500"/>
              <a:buFont typeface="Poppins"/>
              <a:buNone/>
              <a:defRPr sz="4500" b="1">
                <a:latin typeface="Poppins"/>
                <a:ea typeface="Poppins"/>
                <a:cs typeface="Poppins"/>
                <a:sym typeface="Poppins"/>
              </a:defRPr>
            </a:lvl4pPr>
            <a:lvl5pPr lvl="4">
              <a:spcBef>
                <a:spcPts val="0"/>
              </a:spcBef>
              <a:spcAft>
                <a:spcPts val="0"/>
              </a:spcAft>
              <a:buSzPts val="4500"/>
              <a:buFont typeface="Poppins"/>
              <a:buNone/>
              <a:defRPr sz="4500" b="1">
                <a:latin typeface="Poppins"/>
                <a:ea typeface="Poppins"/>
                <a:cs typeface="Poppins"/>
                <a:sym typeface="Poppins"/>
              </a:defRPr>
            </a:lvl5pPr>
            <a:lvl6pPr lvl="5">
              <a:spcBef>
                <a:spcPts val="0"/>
              </a:spcBef>
              <a:spcAft>
                <a:spcPts val="0"/>
              </a:spcAft>
              <a:buSzPts val="4500"/>
              <a:buFont typeface="Poppins"/>
              <a:buNone/>
              <a:defRPr sz="4500" b="1">
                <a:latin typeface="Poppins"/>
                <a:ea typeface="Poppins"/>
                <a:cs typeface="Poppins"/>
                <a:sym typeface="Poppins"/>
              </a:defRPr>
            </a:lvl6pPr>
            <a:lvl7pPr lvl="6">
              <a:spcBef>
                <a:spcPts val="0"/>
              </a:spcBef>
              <a:spcAft>
                <a:spcPts val="0"/>
              </a:spcAft>
              <a:buSzPts val="4500"/>
              <a:buFont typeface="Poppins"/>
              <a:buNone/>
              <a:defRPr sz="4500" b="1">
                <a:latin typeface="Poppins"/>
                <a:ea typeface="Poppins"/>
                <a:cs typeface="Poppins"/>
                <a:sym typeface="Poppins"/>
              </a:defRPr>
            </a:lvl7pPr>
            <a:lvl8pPr lvl="7">
              <a:spcBef>
                <a:spcPts val="0"/>
              </a:spcBef>
              <a:spcAft>
                <a:spcPts val="0"/>
              </a:spcAft>
              <a:buSzPts val="4500"/>
              <a:buFont typeface="Poppins"/>
              <a:buNone/>
              <a:defRPr sz="4500" b="1">
                <a:latin typeface="Poppins"/>
                <a:ea typeface="Poppins"/>
                <a:cs typeface="Poppins"/>
                <a:sym typeface="Poppins"/>
              </a:defRPr>
            </a:lvl8pPr>
            <a:lvl9pPr lvl="8">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1927" name="Google Shape;1927;p130"/>
          <p:cNvSpPr txBox="1">
            <a:spLocks noGrp="1"/>
          </p:cNvSpPr>
          <p:nvPr>
            <p:ph type="subTitle" idx="14"/>
          </p:nvPr>
        </p:nvSpPr>
        <p:spPr>
          <a:xfrm>
            <a:off x="6291230" y="2044054"/>
            <a:ext cx="2454000" cy="1929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1000">
                <a:solidFill>
                  <a:schemeClr val="lt1"/>
                </a:solidFill>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928" name="Google Shape;1928;p130"/>
          <p:cNvSpPr txBox="1">
            <a:spLocks noGrp="1"/>
          </p:cNvSpPr>
          <p:nvPr>
            <p:ph type="title" idx="15" hasCustomPrompt="1"/>
          </p:nvPr>
        </p:nvSpPr>
        <p:spPr>
          <a:xfrm>
            <a:off x="6291230" y="2488300"/>
            <a:ext cx="2442300" cy="401100"/>
          </a:xfrm>
          <a:prstGeom prst="rect">
            <a:avLst/>
          </a:prstGeom>
        </p:spPr>
        <p:txBody>
          <a:bodyPr spcFirstLastPara="1" wrap="square" lIns="0" tIns="0" rIns="0" bIns="0" anchor="t" anchorCtr="0">
            <a:noAutofit/>
          </a:bodyPr>
          <a:lstStyle>
            <a:lvl1pPr marL="0" marR="0" lvl="0" indent="0">
              <a:lnSpc>
                <a:spcPct val="107000"/>
              </a:lnSpc>
              <a:spcBef>
                <a:spcPts val="0"/>
              </a:spcBef>
              <a:spcAft>
                <a:spcPts val="0"/>
              </a:spcAft>
              <a:buNone/>
              <a:defRPr sz="2700">
                <a:solidFill>
                  <a:schemeClr val="lt1"/>
                </a:solidFill>
                <a:latin typeface="Poppins"/>
                <a:ea typeface="Poppins"/>
                <a:cs typeface="Poppins"/>
                <a:sym typeface="Poppins"/>
              </a:defRPr>
            </a:lvl1pPr>
            <a:lvl2pPr lvl="1">
              <a:spcBef>
                <a:spcPts val="0"/>
              </a:spcBef>
              <a:spcAft>
                <a:spcPts val="0"/>
              </a:spcAft>
              <a:buSzPts val="4500"/>
              <a:buFont typeface="Poppins"/>
              <a:buNone/>
              <a:defRPr sz="4500" b="1">
                <a:latin typeface="Poppins"/>
                <a:ea typeface="Poppins"/>
                <a:cs typeface="Poppins"/>
                <a:sym typeface="Poppins"/>
              </a:defRPr>
            </a:lvl2pPr>
            <a:lvl3pPr lvl="2">
              <a:spcBef>
                <a:spcPts val="0"/>
              </a:spcBef>
              <a:spcAft>
                <a:spcPts val="0"/>
              </a:spcAft>
              <a:buSzPts val="4500"/>
              <a:buFont typeface="Poppins"/>
              <a:buNone/>
              <a:defRPr sz="4500" b="1">
                <a:latin typeface="Poppins"/>
                <a:ea typeface="Poppins"/>
                <a:cs typeface="Poppins"/>
                <a:sym typeface="Poppins"/>
              </a:defRPr>
            </a:lvl3pPr>
            <a:lvl4pPr lvl="3">
              <a:spcBef>
                <a:spcPts val="0"/>
              </a:spcBef>
              <a:spcAft>
                <a:spcPts val="0"/>
              </a:spcAft>
              <a:buSzPts val="4500"/>
              <a:buFont typeface="Poppins"/>
              <a:buNone/>
              <a:defRPr sz="4500" b="1">
                <a:latin typeface="Poppins"/>
                <a:ea typeface="Poppins"/>
                <a:cs typeface="Poppins"/>
                <a:sym typeface="Poppins"/>
              </a:defRPr>
            </a:lvl4pPr>
            <a:lvl5pPr lvl="4">
              <a:spcBef>
                <a:spcPts val="0"/>
              </a:spcBef>
              <a:spcAft>
                <a:spcPts val="0"/>
              </a:spcAft>
              <a:buSzPts val="4500"/>
              <a:buFont typeface="Poppins"/>
              <a:buNone/>
              <a:defRPr sz="4500" b="1">
                <a:latin typeface="Poppins"/>
                <a:ea typeface="Poppins"/>
                <a:cs typeface="Poppins"/>
                <a:sym typeface="Poppins"/>
              </a:defRPr>
            </a:lvl5pPr>
            <a:lvl6pPr lvl="5">
              <a:spcBef>
                <a:spcPts val="0"/>
              </a:spcBef>
              <a:spcAft>
                <a:spcPts val="0"/>
              </a:spcAft>
              <a:buSzPts val="4500"/>
              <a:buFont typeface="Poppins"/>
              <a:buNone/>
              <a:defRPr sz="4500" b="1">
                <a:latin typeface="Poppins"/>
                <a:ea typeface="Poppins"/>
                <a:cs typeface="Poppins"/>
                <a:sym typeface="Poppins"/>
              </a:defRPr>
            </a:lvl6pPr>
            <a:lvl7pPr lvl="6">
              <a:spcBef>
                <a:spcPts val="0"/>
              </a:spcBef>
              <a:spcAft>
                <a:spcPts val="0"/>
              </a:spcAft>
              <a:buSzPts val="4500"/>
              <a:buFont typeface="Poppins"/>
              <a:buNone/>
              <a:defRPr sz="4500" b="1">
                <a:latin typeface="Poppins"/>
                <a:ea typeface="Poppins"/>
                <a:cs typeface="Poppins"/>
                <a:sym typeface="Poppins"/>
              </a:defRPr>
            </a:lvl7pPr>
            <a:lvl8pPr lvl="7">
              <a:spcBef>
                <a:spcPts val="0"/>
              </a:spcBef>
              <a:spcAft>
                <a:spcPts val="0"/>
              </a:spcAft>
              <a:buSzPts val="4500"/>
              <a:buFont typeface="Poppins"/>
              <a:buNone/>
              <a:defRPr sz="4500" b="1">
                <a:latin typeface="Poppins"/>
                <a:ea typeface="Poppins"/>
                <a:cs typeface="Poppins"/>
                <a:sym typeface="Poppins"/>
              </a:defRPr>
            </a:lvl8pPr>
            <a:lvl9pPr lvl="8">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1929" name="Google Shape;1929;p130"/>
          <p:cNvSpPr txBox="1">
            <a:spLocks noGrp="1"/>
          </p:cNvSpPr>
          <p:nvPr>
            <p:ph type="subTitle" idx="16"/>
          </p:nvPr>
        </p:nvSpPr>
        <p:spPr>
          <a:xfrm>
            <a:off x="6291230" y="2993847"/>
            <a:ext cx="2454000" cy="1929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1000">
                <a:solidFill>
                  <a:schemeClr val="lt1"/>
                </a:solidFill>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930" name="Google Shape;1930;p130"/>
          <p:cNvSpPr txBox="1">
            <a:spLocks noGrp="1"/>
          </p:cNvSpPr>
          <p:nvPr>
            <p:ph type="title" idx="17" hasCustomPrompt="1"/>
          </p:nvPr>
        </p:nvSpPr>
        <p:spPr>
          <a:xfrm>
            <a:off x="6291230" y="3447259"/>
            <a:ext cx="2442300" cy="401100"/>
          </a:xfrm>
          <a:prstGeom prst="rect">
            <a:avLst/>
          </a:prstGeom>
        </p:spPr>
        <p:txBody>
          <a:bodyPr spcFirstLastPara="1" wrap="square" lIns="0" tIns="0" rIns="0" bIns="0" anchor="t" anchorCtr="0">
            <a:noAutofit/>
          </a:bodyPr>
          <a:lstStyle>
            <a:lvl1pPr marL="0" marR="0" lvl="0" indent="0">
              <a:lnSpc>
                <a:spcPct val="107000"/>
              </a:lnSpc>
              <a:spcBef>
                <a:spcPts val="0"/>
              </a:spcBef>
              <a:spcAft>
                <a:spcPts val="0"/>
              </a:spcAft>
              <a:buNone/>
              <a:defRPr sz="2700">
                <a:solidFill>
                  <a:schemeClr val="lt1"/>
                </a:solidFill>
                <a:latin typeface="Poppins"/>
                <a:ea typeface="Poppins"/>
                <a:cs typeface="Poppins"/>
                <a:sym typeface="Poppins"/>
              </a:defRPr>
            </a:lvl1pPr>
            <a:lvl2pPr lvl="1">
              <a:spcBef>
                <a:spcPts val="0"/>
              </a:spcBef>
              <a:spcAft>
                <a:spcPts val="0"/>
              </a:spcAft>
              <a:buSzPts val="4500"/>
              <a:buFont typeface="Poppins"/>
              <a:buNone/>
              <a:defRPr sz="4500" b="1">
                <a:latin typeface="Poppins"/>
                <a:ea typeface="Poppins"/>
                <a:cs typeface="Poppins"/>
                <a:sym typeface="Poppins"/>
              </a:defRPr>
            </a:lvl2pPr>
            <a:lvl3pPr lvl="2">
              <a:spcBef>
                <a:spcPts val="0"/>
              </a:spcBef>
              <a:spcAft>
                <a:spcPts val="0"/>
              </a:spcAft>
              <a:buSzPts val="4500"/>
              <a:buFont typeface="Poppins"/>
              <a:buNone/>
              <a:defRPr sz="4500" b="1">
                <a:latin typeface="Poppins"/>
                <a:ea typeface="Poppins"/>
                <a:cs typeface="Poppins"/>
                <a:sym typeface="Poppins"/>
              </a:defRPr>
            </a:lvl3pPr>
            <a:lvl4pPr lvl="3">
              <a:spcBef>
                <a:spcPts val="0"/>
              </a:spcBef>
              <a:spcAft>
                <a:spcPts val="0"/>
              </a:spcAft>
              <a:buSzPts val="4500"/>
              <a:buFont typeface="Poppins"/>
              <a:buNone/>
              <a:defRPr sz="4500" b="1">
                <a:latin typeface="Poppins"/>
                <a:ea typeface="Poppins"/>
                <a:cs typeface="Poppins"/>
                <a:sym typeface="Poppins"/>
              </a:defRPr>
            </a:lvl4pPr>
            <a:lvl5pPr lvl="4">
              <a:spcBef>
                <a:spcPts val="0"/>
              </a:spcBef>
              <a:spcAft>
                <a:spcPts val="0"/>
              </a:spcAft>
              <a:buSzPts val="4500"/>
              <a:buFont typeface="Poppins"/>
              <a:buNone/>
              <a:defRPr sz="4500" b="1">
                <a:latin typeface="Poppins"/>
                <a:ea typeface="Poppins"/>
                <a:cs typeface="Poppins"/>
                <a:sym typeface="Poppins"/>
              </a:defRPr>
            </a:lvl5pPr>
            <a:lvl6pPr lvl="5">
              <a:spcBef>
                <a:spcPts val="0"/>
              </a:spcBef>
              <a:spcAft>
                <a:spcPts val="0"/>
              </a:spcAft>
              <a:buSzPts val="4500"/>
              <a:buFont typeface="Poppins"/>
              <a:buNone/>
              <a:defRPr sz="4500" b="1">
                <a:latin typeface="Poppins"/>
                <a:ea typeface="Poppins"/>
                <a:cs typeface="Poppins"/>
                <a:sym typeface="Poppins"/>
              </a:defRPr>
            </a:lvl6pPr>
            <a:lvl7pPr lvl="6">
              <a:spcBef>
                <a:spcPts val="0"/>
              </a:spcBef>
              <a:spcAft>
                <a:spcPts val="0"/>
              </a:spcAft>
              <a:buSzPts val="4500"/>
              <a:buFont typeface="Poppins"/>
              <a:buNone/>
              <a:defRPr sz="4500" b="1">
                <a:latin typeface="Poppins"/>
                <a:ea typeface="Poppins"/>
                <a:cs typeface="Poppins"/>
                <a:sym typeface="Poppins"/>
              </a:defRPr>
            </a:lvl7pPr>
            <a:lvl8pPr lvl="7">
              <a:spcBef>
                <a:spcPts val="0"/>
              </a:spcBef>
              <a:spcAft>
                <a:spcPts val="0"/>
              </a:spcAft>
              <a:buSzPts val="4500"/>
              <a:buFont typeface="Poppins"/>
              <a:buNone/>
              <a:defRPr sz="4500" b="1">
                <a:latin typeface="Poppins"/>
                <a:ea typeface="Poppins"/>
                <a:cs typeface="Poppins"/>
                <a:sym typeface="Poppins"/>
              </a:defRPr>
            </a:lvl8pPr>
            <a:lvl9pPr lvl="8">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1931" name="Google Shape;1931;p130"/>
          <p:cNvSpPr txBox="1">
            <a:spLocks noGrp="1"/>
          </p:cNvSpPr>
          <p:nvPr>
            <p:ph type="subTitle" idx="18"/>
          </p:nvPr>
        </p:nvSpPr>
        <p:spPr>
          <a:xfrm>
            <a:off x="6291230" y="3952805"/>
            <a:ext cx="2454000" cy="1929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1000">
                <a:solidFill>
                  <a:schemeClr val="lt1"/>
                </a:solidFill>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Tree>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matchingName="3_Custom Layout">
  <p:cSld name="3_Custom Layout">
    <p:bg>
      <p:bgPr>
        <a:blipFill>
          <a:blip r:embed="rId2">
            <a:alphaModFix/>
          </a:blip>
          <a:stretch>
            <a:fillRect/>
          </a:stretch>
        </a:blipFill>
        <a:effectLst/>
      </p:bgPr>
    </p:bg>
    <p:spTree>
      <p:nvGrpSpPr>
        <p:cNvPr id="1" name="Shape 1932"/>
        <p:cNvGrpSpPr/>
        <p:nvPr/>
      </p:nvGrpSpPr>
      <p:grpSpPr>
        <a:xfrm>
          <a:off x="0" y="0"/>
          <a:ext cx="0" cy="0"/>
          <a:chOff x="0" y="0"/>
          <a:chExt cx="0" cy="0"/>
        </a:xfrm>
      </p:grpSpPr>
      <p:sp>
        <p:nvSpPr>
          <p:cNvPr id="1933" name="Google Shape;1933;p131"/>
          <p:cNvSpPr/>
          <p:nvPr/>
        </p:nvSpPr>
        <p:spPr>
          <a:xfrm>
            <a:off x="315021" y="3663911"/>
            <a:ext cx="8538000" cy="928800"/>
          </a:xfrm>
          <a:prstGeom prst="roundRect">
            <a:avLst>
              <a:gd name="adj" fmla="val 7436"/>
            </a:avLst>
          </a:prstGeom>
          <a:gradFill>
            <a:gsLst>
              <a:gs pos="0">
                <a:srgbClr val="FF0000"/>
              </a:gs>
              <a:gs pos="24000">
                <a:srgbClr val="C8102E"/>
              </a:gs>
              <a:gs pos="100000">
                <a:srgbClr val="2E0055"/>
              </a:gs>
            </a:gsLst>
            <a:lin ang="0"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934" name="Google Shape;1934;p131"/>
          <p:cNvSpPr txBox="1">
            <a:spLocks noGrp="1"/>
          </p:cNvSpPr>
          <p:nvPr>
            <p:ph type="title"/>
          </p:nvPr>
        </p:nvSpPr>
        <p:spPr>
          <a:xfrm>
            <a:off x="397502" y="339928"/>
            <a:ext cx="8420100" cy="372000"/>
          </a:xfrm>
          <a:prstGeom prst="rect">
            <a:avLst/>
          </a:prstGeom>
          <a:noFill/>
          <a:ln>
            <a:noFill/>
          </a:ln>
        </p:spPr>
        <p:txBody>
          <a:bodyPr spcFirstLastPara="1" wrap="square" lIns="0" tIns="0" rIns="0" bIns="0" anchor="t" anchorCtr="0">
            <a:noAutofit/>
          </a:bodyPr>
          <a:lstStyle>
            <a:lvl1pPr lvl="0" algn="ctr">
              <a:lnSpc>
                <a:spcPct val="90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lgn="ctr">
              <a:spcBef>
                <a:spcPts val="0"/>
              </a:spcBef>
              <a:spcAft>
                <a:spcPts val="0"/>
              </a:spcAft>
              <a:buSzPts val="500"/>
              <a:buNone/>
              <a:defRPr/>
            </a:lvl2pPr>
            <a:lvl3pPr lvl="2" algn="ctr">
              <a:spcBef>
                <a:spcPts val="0"/>
              </a:spcBef>
              <a:spcAft>
                <a:spcPts val="0"/>
              </a:spcAft>
              <a:buSzPts val="500"/>
              <a:buNone/>
              <a:defRPr/>
            </a:lvl3pPr>
            <a:lvl4pPr lvl="3" algn="ctr">
              <a:spcBef>
                <a:spcPts val="0"/>
              </a:spcBef>
              <a:spcAft>
                <a:spcPts val="0"/>
              </a:spcAft>
              <a:buSzPts val="500"/>
              <a:buNone/>
              <a:defRPr/>
            </a:lvl4pPr>
            <a:lvl5pPr lvl="4" algn="ctr">
              <a:spcBef>
                <a:spcPts val="0"/>
              </a:spcBef>
              <a:spcAft>
                <a:spcPts val="0"/>
              </a:spcAft>
              <a:buSzPts val="500"/>
              <a:buNone/>
              <a:defRPr/>
            </a:lvl5pPr>
            <a:lvl6pPr lvl="5" algn="ctr">
              <a:spcBef>
                <a:spcPts val="0"/>
              </a:spcBef>
              <a:spcAft>
                <a:spcPts val="0"/>
              </a:spcAft>
              <a:buSzPts val="500"/>
              <a:buNone/>
              <a:defRPr/>
            </a:lvl6pPr>
            <a:lvl7pPr lvl="6" algn="ctr">
              <a:spcBef>
                <a:spcPts val="0"/>
              </a:spcBef>
              <a:spcAft>
                <a:spcPts val="0"/>
              </a:spcAft>
              <a:buSzPts val="500"/>
              <a:buNone/>
              <a:defRPr/>
            </a:lvl7pPr>
            <a:lvl8pPr lvl="7" algn="ctr">
              <a:spcBef>
                <a:spcPts val="0"/>
              </a:spcBef>
              <a:spcAft>
                <a:spcPts val="0"/>
              </a:spcAft>
              <a:buSzPts val="500"/>
              <a:buNone/>
              <a:defRPr/>
            </a:lvl8pPr>
            <a:lvl9pPr lvl="8" algn="ctr">
              <a:spcBef>
                <a:spcPts val="0"/>
              </a:spcBef>
              <a:spcAft>
                <a:spcPts val="0"/>
              </a:spcAft>
              <a:buSzPts val="500"/>
              <a:buNone/>
              <a:defRPr/>
            </a:lvl9pPr>
          </a:lstStyle>
          <a:p>
            <a:endParaRPr/>
          </a:p>
        </p:txBody>
      </p:sp>
      <p:sp>
        <p:nvSpPr>
          <p:cNvPr id="1935" name="Google Shape;1935;p131"/>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1936" name="Google Shape;1936;p131"/>
          <p:cNvSpPr/>
          <p:nvPr/>
        </p:nvSpPr>
        <p:spPr>
          <a:xfrm>
            <a:off x="3273197" y="1317397"/>
            <a:ext cx="1788600" cy="2242500"/>
          </a:xfrm>
          <a:prstGeom prst="roundRect">
            <a:avLst>
              <a:gd name="adj" fmla="val 3590"/>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grpSp>
        <p:nvGrpSpPr>
          <p:cNvPr id="1937" name="Google Shape;1937;p131"/>
          <p:cNvGrpSpPr/>
          <p:nvPr/>
        </p:nvGrpSpPr>
        <p:grpSpPr>
          <a:xfrm>
            <a:off x="3439811" y="1471503"/>
            <a:ext cx="329633" cy="422913"/>
            <a:chOff x="11879262" y="6424612"/>
            <a:chExt cx="632935" cy="863441"/>
          </a:xfrm>
        </p:grpSpPr>
        <p:sp>
          <p:nvSpPr>
            <p:cNvPr id="1938" name="Google Shape;1938;p131"/>
            <p:cNvSpPr/>
            <p:nvPr/>
          </p:nvSpPr>
          <p:spPr>
            <a:xfrm>
              <a:off x="11879262" y="6424612"/>
              <a:ext cx="630269" cy="863441"/>
            </a:xfrm>
            <a:custGeom>
              <a:avLst/>
              <a:gdLst/>
              <a:ahLst/>
              <a:cxnLst/>
              <a:rect l="l" t="t" r="r" b="b"/>
              <a:pathLst>
                <a:path w="630269" h="863441" extrusionOk="0">
                  <a:moveTo>
                    <a:pt x="598932" y="863441"/>
                  </a:moveTo>
                  <a:lnTo>
                    <a:pt x="31337" y="863441"/>
                  </a:lnTo>
                  <a:cubicBezTo>
                    <a:pt x="14002" y="863441"/>
                    <a:pt x="0" y="849440"/>
                    <a:pt x="0" y="832104"/>
                  </a:cubicBezTo>
                  <a:lnTo>
                    <a:pt x="0" y="31337"/>
                  </a:lnTo>
                  <a:cubicBezTo>
                    <a:pt x="0" y="14002"/>
                    <a:pt x="14002" y="0"/>
                    <a:pt x="31337" y="0"/>
                  </a:cubicBezTo>
                  <a:lnTo>
                    <a:pt x="315087" y="0"/>
                  </a:lnTo>
                  <a:lnTo>
                    <a:pt x="630269" y="318707"/>
                  </a:lnTo>
                  <a:lnTo>
                    <a:pt x="630269" y="832104"/>
                  </a:lnTo>
                  <a:cubicBezTo>
                    <a:pt x="630269" y="849440"/>
                    <a:pt x="616268" y="863441"/>
                    <a:pt x="598932" y="863441"/>
                  </a:cubicBezTo>
                  <a:close/>
                </a:path>
              </a:pathLst>
            </a:custGeom>
            <a:solidFill>
              <a:srgbClr val="D1DCFF"/>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939" name="Google Shape;1939;p131"/>
            <p:cNvSpPr/>
            <p:nvPr/>
          </p:nvSpPr>
          <p:spPr>
            <a:xfrm>
              <a:off x="12194444" y="6425469"/>
              <a:ext cx="317753" cy="317754"/>
            </a:xfrm>
            <a:custGeom>
              <a:avLst/>
              <a:gdLst/>
              <a:ahLst/>
              <a:cxnLst/>
              <a:rect l="l" t="t" r="r" b="b"/>
              <a:pathLst>
                <a:path w="317753" h="317754" extrusionOk="0">
                  <a:moveTo>
                    <a:pt x="0" y="0"/>
                  </a:moveTo>
                  <a:lnTo>
                    <a:pt x="0" y="260509"/>
                  </a:lnTo>
                  <a:cubicBezTo>
                    <a:pt x="0" y="292132"/>
                    <a:pt x="25622" y="317754"/>
                    <a:pt x="57245" y="317754"/>
                  </a:cubicBezTo>
                  <a:lnTo>
                    <a:pt x="317754" y="317754"/>
                  </a:lnTo>
                  <a:lnTo>
                    <a:pt x="0" y="0"/>
                  </a:lnTo>
                  <a:close/>
                </a:path>
              </a:pathLst>
            </a:custGeom>
            <a:solidFill>
              <a:srgbClr val="C7102E"/>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1940" name="Google Shape;1940;p131"/>
          <p:cNvSpPr txBox="1"/>
          <p:nvPr/>
        </p:nvSpPr>
        <p:spPr>
          <a:xfrm>
            <a:off x="3537776" y="1671525"/>
            <a:ext cx="135900" cy="179700"/>
          </a:xfrm>
          <a:prstGeom prst="rect">
            <a:avLst/>
          </a:prstGeom>
          <a:noFill/>
          <a:ln>
            <a:noFill/>
          </a:ln>
        </p:spPr>
        <p:txBody>
          <a:bodyPr spcFirstLastPara="1" wrap="square" lIns="0" tIns="0" rIns="0" bIns="0" anchor="t" anchorCtr="0">
            <a:noAutofit/>
          </a:bodyPr>
          <a:lstStyle/>
          <a:p>
            <a:pPr marL="0" marR="0" lvl="0" indent="0" algn="l" rtl="0">
              <a:lnSpc>
                <a:spcPct val="97000"/>
              </a:lnSpc>
              <a:spcBef>
                <a:spcPts val="0"/>
              </a:spcBef>
              <a:spcAft>
                <a:spcPts val="0"/>
              </a:spcAft>
              <a:buNone/>
            </a:pPr>
            <a:r>
              <a:rPr lang="en" sz="1300">
                <a:solidFill>
                  <a:schemeClr val="dk2"/>
                </a:solidFill>
                <a:latin typeface="Manrope SemiBold"/>
                <a:ea typeface="Manrope SemiBold"/>
                <a:cs typeface="Manrope SemiBold"/>
                <a:sym typeface="Manrope SemiBold"/>
              </a:rPr>
              <a:t>$</a:t>
            </a:r>
            <a:endParaRPr sz="500"/>
          </a:p>
        </p:txBody>
      </p:sp>
      <p:sp>
        <p:nvSpPr>
          <p:cNvPr id="1941" name="Google Shape;1941;p131"/>
          <p:cNvSpPr/>
          <p:nvPr/>
        </p:nvSpPr>
        <p:spPr>
          <a:xfrm>
            <a:off x="5168744" y="1317397"/>
            <a:ext cx="1788600" cy="2242500"/>
          </a:xfrm>
          <a:prstGeom prst="roundRect">
            <a:avLst>
              <a:gd name="adj" fmla="val 3590"/>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grpSp>
        <p:nvGrpSpPr>
          <p:cNvPr id="1942" name="Google Shape;1942;p131"/>
          <p:cNvGrpSpPr/>
          <p:nvPr/>
        </p:nvGrpSpPr>
        <p:grpSpPr>
          <a:xfrm>
            <a:off x="5335357" y="1471503"/>
            <a:ext cx="329633" cy="422913"/>
            <a:chOff x="11879262" y="6424612"/>
            <a:chExt cx="632935" cy="863441"/>
          </a:xfrm>
        </p:grpSpPr>
        <p:sp>
          <p:nvSpPr>
            <p:cNvPr id="1943" name="Google Shape;1943;p131"/>
            <p:cNvSpPr/>
            <p:nvPr/>
          </p:nvSpPr>
          <p:spPr>
            <a:xfrm>
              <a:off x="11879262" y="6424612"/>
              <a:ext cx="630269" cy="863441"/>
            </a:xfrm>
            <a:custGeom>
              <a:avLst/>
              <a:gdLst/>
              <a:ahLst/>
              <a:cxnLst/>
              <a:rect l="l" t="t" r="r" b="b"/>
              <a:pathLst>
                <a:path w="630269" h="863441" extrusionOk="0">
                  <a:moveTo>
                    <a:pt x="598932" y="863441"/>
                  </a:moveTo>
                  <a:lnTo>
                    <a:pt x="31337" y="863441"/>
                  </a:lnTo>
                  <a:cubicBezTo>
                    <a:pt x="14002" y="863441"/>
                    <a:pt x="0" y="849440"/>
                    <a:pt x="0" y="832104"/>
                  </a:cubicBezTo>
                  <a:lnTo>
                    <a:pt x="0" y="31337"/>
                  </a:lnTo>
                  <a:cubicBezTo>
                    <a:pt x="0" y="14002"/>
                    <a:pt x="14002" y="0"/>
                    <a:pt x="31337" y="0"/>
                  </a:cubicBezTo>
                  <a:lnTo>
                    <a:pt x="315087" y="0"/>
                  </a:lnTo>
                  <a:lnTo>
                    <a:pt x="630269" y="318707"/>
                  </a:lnTo>
                  <a:lnTo>
                    <a:pt x="630269" y="832104"/>
                  </a:lnTo>
                  <a:cubicBezTo>
                    <a:pt x="630269" y="849440"/>
                    <a:pt x="616268" y="863441"/>
                    <a:pt x="598932" y="863441"/>
                  </a:cubicBezTo>
                  <a:close/>
                </a:path>
              </a:pathLst>
            </a:custGeom>
            <a:solidFill>
              <a:srgbClr val="D1DCFF"/>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944" name="Google Shape;1944;p131"/>
            <p:cNvSpPr/>
            <p:nvPr/>
          </p:nvSpPr>
          <p:spPr>
            <a:xfrm>
              <a:off x="12194444" y="6425469"/>
              <a:ext cx="317753" cy="317754"/>
            </a:xfrm>
            <a:custGeom>
              <a:avLst/>
              <a:gdLst/>
              <a:ahLst/>
              <a:cxnLst/>
              <a:rect l="l" t="t" r="r" b="b"/>
              <a:pathLst>
                <a:path w="317753" h="317754" extrusionOk="0">
                  <a:moveTo>
                    <a:pt x="0" y="0"/>
                  </a:moveTo>
                  <a:lnTo>
                    <a:pt x="0" y="260509"/>
                  </a:lnTo>
                  <a:cubicBezTo>
                    <a:pt x="0" y="292132"/>
                    <a:pt x="25622" y="317754"/>
                    <a:pt x="57245" y="317754"/>
                  </a:cubicBezTo>
                  <a:lnTo>
                    <a:pt x="317754" y="317754"/>
                  </a:lnTo>
                  <a:lnTo>
                    <a:pt x="0" y="0"/>
                  </a:lnTo>
                  <a:close/>
                </a:path>
              </a:pathLst>
            </a:custGeom>
            <a:solidFill>
              <a:srgbClr val="C7102E"/>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1945" name="Google Shape;1945;p131"/>
          <p:cNvSpPr txBox="1"/>
          <p:nvPr/>
        </p:nvSpPr>
        <p:spPr>
          <a:xfrm>
            <a:off x="5433323" y="1671525"/>
            <a:ext cx="135900" cy="179700"/>
          </a:xfrm>
          <a:prstGeom prst="rect">
            <a:avLst/>
          </a:prstGeom>
          <a:noFill/>
          <a:ln>
            <a:noFill/>
          </a:ln>
        </p:spPr>
        <p:txBody>
          <a:bodyPr spcFirstLastPara="1" wrap="square" lIns="0" tIns="0" rIns="0" bIns="0" anchor="t" anchorCtr="0">
            <a:noAutofit/>
          </a:bodyPr>
          <a:lstStyle/>
          <a:p>
            <a:pPr marL="0" marR="0" lvl="0" indent="0" algn="l" rtl="0">
              <a:lnSpc>
                <a:spcPct val="97000"/>
              </a:lnSpc>
              <a:spcBef>
                <a:spcPts val="0"/>
              </a:spcBef>
              <a:spcAft>
                <a:spcPts val="0"/>
              </a:spcAft>
              <a:buNone/>
            </a:pPr>
            <a:r>
              <a:rPr lang="en" sz="1300">
                <a:solidFill>
                  <a:schemeClr val="dk2"/>
                </a:solidFill>
                <a:latin typeface="Manrope SemiBold"/>
                <a:ea typeface="Manrope SemiBold"/>
                <a:cs typeface="Manrope SemiBold"/>
                <a:sym typeface="Manrope SemiBold"/>
              </a:rPr>
              <a:t>$</a:t>
            </a:r>
            <a:endParaRPr sz="500"/>
          </a:p>
        </p:txBody>
      </p:sp>
      <p:sp>
        <p:nvSpPr>
          <p:cNvPr id="1946" name="Google Shape;1946;p131"/>
          <p:cNvSpPr/>
          <p:nvPr/>
        </p:nvSpPr>
        <p:spPr>
          <a:xfrm>
            <a:off x="7064290" y="1317397"/>
            <a:ext cx="1788600" cy="2242500"/>
          </a:xfrm>
          <a:prstGeom prst="roundRect">
            <a:avLst>
              <a:gd name="adj" fmla="val 3590"/>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grpSp>
        <p:nvGrpSpPr>
          <p:cNvPr id="1947" name="Google Shape;1947;p131"/>
          <p:cNvGrpSpPr/>
          <p:nvPr/>
        </p:nvGrpSpPr>
        <p:grpSpPr>
          <a:xfrm>
            <a:off x="7230904" y="1471503"/>
            <a:ext cx="329633" cy="422913"/>
            <a:chOff x="11879262" y="6424612"/>
            <a:chExt cx="632935" cy="863441"/>
          </a:xfrm>
        </p:grpSpPr>
        <p:sp>
          <p:nvSpPr>
            <p:cNvPr id="1948" name="Google Shape;1948;p131"/>
            <p:cNvSpPr/>
            <p:nvPr/>
          </p:nvSpPr>
          <p:spPr>
            <a:xfrm>
              <a:off x="11879262" y="6424612"/>
              <a:ext cx="630269" cy="863441"/>
            </a:xfrm>
            <a:custGeom>
              <a:avLst/>
              <a:gdLst/>
              <a:ahLst/>
              <a:cxnLst/>
              <a:rect l="l" t="t" r="r" b="b"/>
              <a:pathLst>
                <a:path w="630269" h="863441" extrusionOk="0">
                  <a:moveTo>
                    <a:pt x="598932" y="863441"/>
                  </a:moveTo>
                  <a:lnTo>
                    <a:pt x="31337" y="863441"/>
                  </a:lnTo>
                  <a:cubicBezTo>
                    <a:pt x="14002" y="863441"/>
                    <a:pt x="0" y="849440"/>
                    <a:pt x="0" y="832104"/>
                  </a:cubicBezTo>
                  <a:lnTo>
                    <a:pt x="0" y="31337"/>
                  </a:lnTo>
                  <a:cubicBezTo>
                    <a:pt x="0" y="14002"/>
                    <a:pt x="14002" y="0"/>
                    <a:pt x="31337" y="0"/>
                  </a:cubicBezTo>
                  <a:lnTo>
                    <a:pt x="315087" y="0"/>
                  </a:lnTo>
                  <a:lnTo>
                    <a:pt x="630269" y="318707"/>
                  </a:lnTo>
                  <a:lnTo>
                    <a:pt x="630269" y="832104"/>
                  </a:lnTo>
                  <a:cubicBezTo>
                    <a:pt x="630269" y="849440"/>
                    <a:pt x="616268" y="863441"/>
                    <a:pt x="598932" y="863441"/>
                  </a:cubicBezTo>
                  <a:close/>
                </a:path>
              </a:pathLst>
            </a:custGeom>
            <a:solidFill>
              <a:srgbClr val="D1DCFF"/>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949" name="Google Shape;1949;p131"/>
            <p:cNvSpPr/>
            <p:nvPr/>
          </p:nvSpPr>
          <p:spPr>
            <a:xfrm>
              <a:off x="12194444" y="6425469"/>
              <a:ext cx="317753" cy="317754"/>
            </a:xfrm>
            <a:custGeom>
              <a:avLst/>
              <a:gdLst/>
              <a:ahLst/>
              <a:cxnLst/>
              <a:rect l="l" t="t" r="r" b="b"/>
              <a:pathLst>
                <a:path w="317753" h="317754" extrusionOk="0">
                  <a:moveTo>
                    <a:pt x="0" y="0"/>
                  </a:moveTo>
                  <a:lnTo>
                    <a:pt x="0" y="260509"/>
                  </a:lnTo>
                  <a:cubicBezTo>
                    <a:pt x="0" y="292132"/>
                    <a:pt x="25622" y="317754"/>
                    <a:pt x="57245" y="317754"/>
                  </a:cubicBezTo>
                  <a:lnTo>
                    <a:pt x="317754" y="317754"/>
                  </a:lnTo>
                  <a:lnTo>
                    <a:pt x="0" y="0"/>
                  </a:lnTo>
                  <a:close/>
                </a:path>
              </a:pathLst>
            </a:custGeom>
            <a:solidFill>
              <a:srgbClr val="C7102E"/>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1950" name="Google Shape;1950;p131"/>
          <p:cNvSpPr txBox="1"/>
          <p:nvPr/>
        </p:nvSpPr>
        <p:spPr>
          <a:xfrm>
            <a:off x="7328870" y="1671525"/>
            <a:ext cx="135900" cy="179700"/>
          </a:xfrm>
          <a:prstGeom prst="rect">
            <a:avLst/>
          </a:prstGeom>
          <a:noFill/>
          <a:ln>
            <a:noFill/>
          </a:ln>
        </p:spPr>
        <p:txBody>
          <a:bodyPr spcFirstLastPara="1" wrap="square" lIns="0" tIns="0" rIns="0" bIns="0" anchor="t" anchorCtr="0">
            <a:noAutofit/>
          </a:bodyPr>
          <a:lstStyle/>
          <a:p>
            <a:pPr marL="0" marR="0" lvl="0" indent="0" algn="l" rtl="0">
              <a:lnSpc>
                <a:spcPct val="97000"/>
              </a:lnSpc>
              <a:spcBef>
                <a:spcPts val="0"/>
              </a:spcBef>
              <a:spcAft>
                <a:spcPts val="0"/>
              </a:spcAft>
              <a:buNone/>
            </a:pPr>
            <a:r>
              <a:rPr lang="en" sz="1300">
                <a:solidFill>
                  <a:schemeClr val="dk2"/>
                </a:solidFill>
                <a:latin typeface="Manrope SemiBold"/>
                <a:ea typeface="Manrope SemiBold"/>
                <a:cs typeface="Manrope SemiBold"/>
                <a:sym typeface="Manrope SemiBold"/>
              </a:rPr>
              <a:t>$</a:t>
            </a:r>
            <a:endParaRPr sz="500"/>
          </a:p>
        </p:txBody>
      </p:sp>
      <p:pic>
        <p:nvPicPr>
          <p:cNvPr id="1951" name="Google Shape;1951;p131"/>
          <p:cNvPicPr preferRelativeResize="0"/>
          <p:nvPr/>
        </p:nvPicPr>
        <p:blipFill rotWithShape="1">
          <a:blip r:embed="rId3">
            <a:alphaModFix/>
          </a:blip>
          <a:srcRect/>
          <a:stretch/>
        </p:blipFill>
        <p:spPr>
          <a:xfrm>
            <a:off x="2444036" y="3664476"/>
            <a:ext cx="5953" cy="939328"/>
          </a:xfrm>
          <a:prstGeom prst="rect">
            <a:avLst/>
          </a:prstGeom>
          <a:noFill/>
          <a:ln>
            <a:noFill/>
          </a:ln>
        </p:spPr>
      </p:pic>
      <p:pic>
        <p:nvPicPr>
          <p:cNvPr id="1952" name="Google Shape;1952;p131"/>
          <p:cNvPicPr preferRelativeResize="0"/>
          <p:nvPr/>
        </p:nvPicPr>
        <p:blipFill rotWithShape="1">
          <a:blip r:embed="rId3">
            <a:alphaModFix/>
          </a:blip>
          <a:srcRect/>
          <a:stretch/>
        </p:blipFill>
        <p:spPr>
          <a:xfrm>
            <a:off x="4617238" y="3664476"/>
            <a:ext cx="5953" cy="939328"/>
          </a:xfrm>
          <a:prstGeom prst="rect">
            <a:avLst/>
          </a:prstGeom>
          <a:noFill/>
          <a:ln>
            <a:noFill/>
          </a:ln>
        </p:spPr>
      </p:pic>
      <p:pic>
        <p:nvPicPr>
          <p:cNvPr id="1953" name="Google Shape;1953;p131"/>
          <p:cNvPicPr preferRelativeResize="0"/>
          <p:nvPr/>
        </p:nvPicPr>
        <p:blipFill rotWithShape="1">
          <a:blip r:embed="rId3">
            <a:alphaModFix/>
          </a:blip>
          <a:srcRect/>
          <a:stretch/>
        </p:blipFill>
        <p:spPr>
          <a:xfrm>
            <a:off x="6781809" y="3664476"/>
            <a:ext cx="5953" cy="939328"/>
          </a:xfrm>
          <a:prstGeom prst="rect">
            <a:avLst/>
          </a:prstGeom>
          <a:noFill/>
          <a:ln>
            <a:noFill/>
          </a:ln>
        </p:spPr>
      </p:pic>
      <p:sp>
        <p:nvSpPr>
          <p:cNvPr id="1954" name="Google Shape;1954;p131"/>
          <p:cNvSpPr>
            <a:spLocks noGrp="1"/>
          </p:cNvSpPr>
          <p:nvPr>
            <p:ph type="pic" idx="2"/>
          </p:nvPr>
        </p:nvSpPr>
        <p:spPr>
          <a:xfrm>
            <a:off x="315022" y="1317397"/>
            <a:ext cx="2851200" cy="2232600"/>
          </a:xfrm>
          <a:prstGeom prst="roundRect">
            <a:avLst>
              <a:gd name="adj" fmla="val 2191"/>
            </a:avLst>
          </a:prstGeom>
          <a:noFill/>
          <a:ln>
            <a:noFill/>
          </a:ln>
        </p:spPr>
      </p:sp>
      <p:sp>
        <p:nvSpPr>
          <p:cNvPr id="1955" name="Google Shape;1955;p131"/>
          <p:cNvSpPr txBox="1">
            <a:spLocks noGrp="1"/>
          </p:cNvSpPr>
          <p:nvPr>
            <p:ph type="subTitle" idx="1"/>
          </p:nvPr>
        </p:nvSpPr>
        <p:spPr>
          <a:xfrm>
            <a:off x="397502" y="821391"/>
            <a:ext cx="8420100" cy="372000"/>
          </a:xfrm>
          <a:prstGeom prst="rect">
            <a:avLst/>
          </a:prstGeom>
          <a:noFill/>
          <a:ln>
            <a:noFill/>
          </a:ln>
        </p:spPr>
        <p:txBody>
          <a:bodyPr spcFirstLastPara="1" wrap="square" lIns="0" tIns="0" rIns="0" bIns="0" anchor="t" anchorCtr="0">
            <a:noAutofit/>
          </a:bodyPr>
          <a:lstStyle>
            <a:lvl1pPr lvl="0" algn="ctr">
              <a:lnSpc>
                <a:spcPct val="95000"/>
              </a:lnSpc>
              <a:spcBef>
                <a:spcPts val="1300"/>
              </a:spcBef>
              <a:spcAft>
                <a:spcPts val="0"/>
              </a:spcAft>
              <a:buClr>
                <a:schemeClr val="dk1"/>
              </a:buClr>
              <a:buSzPts val="1000"/>
              <a:buFont typeface="Poppins Medium"/>
              <a:buNone/>
              <a:defRPr>
                <a:solidFill>
                  <a:schemeClr val="dk1"/>
                </a:solidFill>
              </a:defRPr>
            </a:lvl1pPr>
            <a:lvl2pPr lvl="1" algn="ctr">
              <a:lnSpc>
                <a:spcPct val="95000"/>
              </a:lnSpc>
              <a:spcBef>
                <a:spcPts val="1300"/>
              </a:spcBef>
              <a:spcAft>
                <a:spcPts val="0"/>
              </a:spcAft>
              <a:buClr>
                <a:schemeClr val="dk1"/>
              </a:buClr>
              <a:buSzPts val="1000"/>
              <a:buFont typeface="Poppins Medium"/>
              <a:buNone/>
              <a:defRPr sz="1000"/>
            </a:lvl2pPr>
            <a:lvl3pPr lvl="2" algn="ctr">
              <a:lnSpc>
                <a:spcPct val="95000"/>
              </a:lnSpc>
              <a:spcBef>
                <a:spcPts val="1300"/>
              </a:spcBef>
              <a:spcAft>
                <a:spcPts val="0"/>
              </a:spcAft>
              <a:buClr>
                <a:schemeClr val="dk1"/>
              </a:buClr>
              <a:buSzPts val="1000"/>
              <a:buFont typeface="Poppins Medium"/>
              <a:buNone/>
              <a:defRPr sz="1000"/>
            </a:lvl3pPr>
            <a:lvl4pPr lvl="3" algn="ctr">
              <a:lnSpc>
                <a:spcPct val="95000"/>
              </a:lnSpc>
              <a:spcBef>
                <a:spcPts val="1300"/>
              </a:spcBef>
              <a:spcAft>
                <a:spcPts val="0"/>
              </a:spcAft>
              <a:buClr>
                <a:schemeClr val="dk1"/>
              </a:buClr>
              <a:buSzPts val="1000"/>
              <a:buFont typeface="Poppins Medium"/>
              <a:buNone/>
              <a:defRPr sz="1000"/>
            </a:lvl4pPr>
            <a:lvl5pPr lvl="4" algn="ctr">
              <a:lnSpc>
                <a:spcPct val="95000"/>
              </a:lnSpc>
              <a:spcBef>
                <a:spcPts val="1300"/>
              </a:spcBef>
              <a:spcAft>
                <a:spcPts val="0"/>
              </a:spcAft>
              <a:buClr>
                <a:schemeClr val="dk1"/>
              </a:buClr>
              <a:buSzPts val="1000"/>
              <a:buFont typeface="Poppins Medium"/>
              <a:buNone/>
              <a:defRPr sz="1000"/>
            </a:lvl5pPr>
            <a:lvl6pPr lvl="5" algn="ctr">
              <a:lnSpc>
                <a:spcPct val="90000"/>
              </a:lnSpc>
              <a:spcBef>
                <a:spcPts val="400"/>
              </a:spcBef>
              <a:spcAft>
                <a:spcPts val="0"/>
              </a:spcAft>
              <a:buClr>
                <a:schemeClr val="dk1"/>
              </a:buClr>
              <a:buSzPts val="1000"/>
              <a:buFont typeface="Poppins Medium"/>
              <a:buNone/>
              <a:defRPr sz="1000"/>
            </a:lvl6pPr>
            <a:lvl7pPr lvl="6" algn="ctr">
              <a:lnSpc>
                <a:spcPct val="90000"/>
              </a:lnSpc>
              <a:spcBef>
                <a:spcPts val="400"/>
              </a:spcBef>
              <a:spcAft>
                <a:spcPts val="0"/>
              </a:spcAft>
              <a:buClr>
                <a:schemeClr val="dk1"/>
              </a:buClr>
              <a:buSzPts val="1000"/>
              <a:buFont typeface="Poppins Medium"/>
              <a:buNone/>
              <a:defRPr sz="1000"/>
            </a:lvl7pPr>
            <a:lvl8pPr lvl="7" algn="ctr">
              <a:lnSpc>
                <a:spcPct val="90000"/>
              </a:lnSpc>
              <a:spcBef>
                <a:spcPts val="400"/>
              </a:spcBef>
              <a:spcAft>
                <a:spcPts val="0"/>
              </a:spcAft>
              <a:buClr>
                <a:schemeClr val="dk1"/>
              </a:buClr>
              <a:buSzPts val="1000"/>
              <a:buFont typeface="Poppins Medium"/>
              <a:buNone/>
              <a:defRPr sz="1000"/>
            </a:lvl8pPr>
            <a:lvl9pPr lvl="8" algn="ctr">
              <a:lnSpc>
                <a:spcPct val="90000"/>
              </a:lnSpc>
              <a:spcBef>
                <a:spcPts val="400"/>
              </a:spcBef>
              <a:spcAft>
                <a:spcPts val="0"/>
              </a:spcAft>
              <a:buClr>
                <a:schemeClr val="dk1"/>
              </a:buClr>
              <a:buSzPts val="1000"/>
              <a:buFont typeface="Poppins Medium"/>
              <a:buNone/>
              <a:defRPr sz="1000"/>
            </a:lvl9pPr>
          </a:lstStyle>
          <a:p>
            <a:endParaRPr/>
          </a:p>
        </p:txBody>
      </p:sp>
      <p:sp>
        <p:nvSpPr>
          <p:cNvPr id="1956" name="Google Shape;1956;p131"/>
          <p:cNvSpPr txBox="1"/>
          <p:nvPr/>
        </p:nvSpPr>
        <p:spPr>
          <a:xfrm>
            <a:off x="7330060" y="4653758"/>
            <a:ext cx="1624500" cy="86400"/>
          </a:xfrm>
          <a:prstGeom prst="rect">
            <a:avLst/>
          </a:prstGeom>
          <a:noFill/>
          <a:ln>
            <a:noFill/>
          </a:ln>
        </p:spPr>
        <p:txBody>
          <a:bodyPr spcFirstLastPara="1" wrap="square" lIns="0" tIns="0" rIns="0" bIns="0" anchor="t" anchorCtr="0">
            <a:noAutofit/>
          </a:bodyPr>
          <a:lstStyle/>
          <a:p>
            <a:pPr marL="0" marR="0" lvl="0" indent="0" algn="l" rtl="0">
              <a:lnSpc>
                <a:spcPct val="107000"/>
              </a:lnSpc>
              <a:spcBef>
                <a:spcPts val="0"/>
              </a:spcBef>
              <a:spcAft>
                <a:spcPts val="0"/>
              </a:spcAft>
              <a:buNone/>
            </a:pPr>
            <a:r>
              <a:rPr lang="en" sz="500">
                <a:solidFill>
                  <a:srgbClr val="25146F"/>
                </a:solidFill>
                <a:latin typeface="Poppins Medium"/>
                <a:ea typeface="Poppins Medium"/>
                <a:cs typeface="Poppins Medium"/>
                <a:sym typeface="Poppins Medium"/>
              </a:rPr>
              <a:t>Metrics reported in the WEX 2023 Annual Report</a:t>
            </a:r>
            <a:endParaRPr sz="500"/>
          </a:p>
        </p:txBody>
      </p:sp>
      <p:sp>
        <p:nvSpPr>
          <p:cNvPr id="1957" name="Google Shape;1957;p131"/>
          <p:cNvSpPr txBox="1">
            <a:spLocks noGrp="1"/>
          </p:cNvSpPr>
          <p:nvPr>
            <p:ph type="subTitle" idx="3"/>
          </p:nvPr>
        </p:nvSpPr>
        <p:spPr>
          <a:xfrm>
            <a:off x="3432603" y="2173500"/>
            <a:ext cx="1524900" cy="496800"/>
          </a:xfrm>
          <a:prstGeom prst="rect">
            <a:avLst/>
          </a:prstGeom>
        </p:spPr>
        <p:txBody>
          <a:bodyPr spcFirstLastPara="1" wrap="square" lIns="0" tIns="0" rIns="0" bIns="0" anchor="t" anchorCtr="0">
            <a:noAutofit/>
          </a:bodyPr>
          <a:lstStyle>
            <a:lvl1pPr marL="0" marR="0" lvl="0" indent="0" algn="l">
              <a:lnSpc>
                <a:spcPct val="97000"/>
              </a:lnSpc>
              <a:spcBef>
                <a:spcPts val="0"/>
              </a:spcBef>
              <a:spcAft>
                <a:spcPts val="0"/>
              </a:spcAft>
              <a:buNone/>
              <a:defRPr sz="1600" b="1">
                <a:latin typeface="Poppins"/>
                <a:ea typeface="Poppins"/>
                <a:cs typeface="Poppins"/>
                <a:sym typeface="Poppins"/>
              </a:defRPr>
            </a:lvl1pPr>
            <a:lvl2pPr lvl="1">
              <a:spcBef>
                <a:spcPts val="1300"/>
              </a:spcBef>
              <a:spcAft>
                <a:spcPts val="0"/>
              </a:spcAft>
              <a:buSzPts val="1600"/>
              <a:buNone/>
              <a:defRPr sz="1600"/>
            </a:lvl2pPr>
            <a:lvl3pPr lvl="2">
              <a:spcBef>
                <a:spcPts val="1300"/>
              </a:spcBef>
              <a:spcAft>
                <a:spcPts val="0"/>
              </a:spcAft>
              <a:buSzPts val="1600"/>
              <a:buNone/>
              <a:defRPr sz="1600"/>
            </a:lvl3pPr>
            <a:lvl4pPr lvl="3">
              <a:spcBef>
                <a:spcPts val="1300"/>
              </a:spcBef>
              <a:spcAft>
                <a:spcPts val="0"/>
              </a:spcAft>
              <a:buSzPts val="1600"/>
              <a:buNone/>
              <a:defRPr sz="1600"/>
            </a:lvl4pPr>
            <a:lvl5pPr lvl="4">
              <a:spcBef>
                <a:spcPts val="1300"/>
              </a:spcBef>
              <a:spcAft>
                <a:spcPts val="0"/>
              </a:spcAft>
              <a:buSzPts val="1600"/>
              <a:buNone/>
              <a:defRPr sz="1600"/>
            </a:lvl5pPr>
            <a:lvl6pPr lvl="5">
              <a:spcBef>
                <a:spcPts val="400"/>
              </a:spcBef>
              <a:spcAft>
                <a:spcPts val="0"/>
              </a:spcAft>
              <a:buSzPts val="1600"/>
              <a:buNone/>
              <a:defRPr sz="1600"/>
            </a:lvl6pPr>
            <a:lvl7pPr lvl="6">
              <a:spcBef>
                <a:spcPts val="400"/>
              </a:spcBef>
              <a:spcAft>
                <a:spcPts val="0"/>
              </a:spcAft>
              <a:buSzPts val="1600"/>
              <a:buNone/>
              <a:defRPr sz="1600"/>
            </a:lvl7pPr>
            <a:lvl8pPr lvl="7">
              <a:spcBef>
                <a:spcPts val="400"/>
              </a:spcBef>
              <a:spcAft>
                <a:spcPts val="0"/>
              </a:spcAft>
              <a:buSzPts val="1600"/>
              <a:buNone/>
              <a:defRPr sz="1600"/>
            </a:lvl8pPr>
            <a:lvl9pPr lvl="8">
              <a:spcBef>
                <a:spcPts val="400"/>
              </a:spcBef>
              <a:spcAft>
                <a:spcPts val="0"/>
              </a:spcAft>
              <a:buSzPts val="1600"/>
              <a:buNone/>
              <a:defRPr sz="1600"/>
            </a:lvl9pPr>
          </a:lstStyle>
          <a:p>
            <a:endParaRPr/>
          </a:p>
        </p:txBody>
      </p:sp>
      <p:sp>
        <p:nvSpPr>
          <p:cNvPr id="1958" name="Google Shape;1958;p131"/>
          <p:cNvSpPr txBox="1">
            <a:spLocks noGrp="1"/>
          </p:cNvSpPr>
          <p:nvPr>
            <p:ph type="subTitle" idx="4"/>
          </p:nvPr>
        </p:nvSpPr>
        <p:spPr>
          <a:xfrm>
            <a:off x="3442052" y="2772900"/>
            <a:ext cx="1524900" cy="6279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b="1">
                <a:latin typeface="Poppins"/>
                <a:ea typeface="Poppins"/>
                <a:cs typeface="Poppins"/>
                <a:sym typeface="Poppins"/>
              </a:defRPr>
            </a:lvl1pPr>
            <a:lvl2pPr lvl="1">
              <a:spcBef>
                <a:spcPts val="1300"/>
              </a:spcBef>
              <a:spcAft>
                <a:spcPts val="0"/>
              </a:spcAft>
              <a:buSzPts val="1000"/>
              <a:buNone/>
              <a:defRPr sz="1000"/>
            </a:lvl2pPr>
            <a:lvl3pPr lvl="2">
              <a:spcBef>
                <a:spcPts val="1300"/>
              </a:spcBef>
              <a:spcAft>
                <a:spcPts val="0"/>
              </a:spcAft>
              <a:buSzPts val="1000"/>
              <a:buNone/>
              <a:defRPr sz="1000"/>
            </a:lvl3pPr>
            <a:lvl4pPr lvl="3">
              <a:spcBef>
                <a:spcPts val="1300"/>
              </a:spcBef>
              <a:spcAft>
                <a:spcPts val="0"/>
              </a:spcAft>
              <a:buSzPts val="1000"/>
              <a:buNone/>
              <a:defRPr sz="1000"/>
            </a:lvl4pPr>
            <a:lvl5pPr lvl="4">
              <a:spcBef>
                <a:spcPts val="1300"/>
              </a:spcBef>
              <a:spcAft>
                <a:spcPts val="0"/>
              </a:spcAft>
              <a:buSzPts val="1000"/>
              <a:buNone/>
              <a:defRPr sz="1000"/>
            </a:lvl5pPr>
            <a:lvl6pPr lvl="5">
              <a:spcBef>
                <a:spcPts val="400"/>
              </a:spcBef>
              <a:spcAft>
                <a:spcPts val="0"/>
              </a:spcAft>
              <a:buSzPts val="1000"/>
              <a:buNone/>
              <a:defRPr sz="1000"/>
            </a:lvl6pPr>
            <a:lvl7pPr lvl="6">
              <a:spcBef>
                <a:spcPts val="400"/>
              </a:spcBef>
              <a:spcAft>
                <a:spcPts val="0"/>
              </a:spcAft>
              <a:buSzPts val="1000"/>
              <a:buNone/>
              <a:defRPr sz="1000"/>
            </a:lvl7pPr>
            <a:lvl8pPr lvl="7">
              <a:spcBef>
                <a:spcPts val="400"/>
              </a:spcBef>
              <a:spcAft>
                <a:spcPts val="0"/>
              </a:spcAft>
              <a:buSzPts val="1000"/>
              <a:buNone/>
              <a:defRPr sz="1000"/>
            </a:lvl8pPr>
            <a:lvl9pPr lvl="8">
              <a:spcBef>
                <a:spcPts val="400"/>
              </a:spcBef>
              <a:spcAft>
                <a:spcPts val="0"/>
              </a:spcAft>
              <a:buSzPts val="1000"/>
              <a:buNone/>
              <a:defRPr sz="1000"/>
            </a:lvl9pPr>
          </a:lstStyle>
          <a:p>
            <a:endParaRPr/>
          </a:p>
        </p:txBody>
      </p:sp>
      <p:sp>
        <p:nvSpPr>
          <p:cNvPr id="1959" name="Google Shape;1959;p131"/>
          <p:cNvSpPr txBox="1">
            <a:spLocks noGrp="1"/>
          </p:cNvSpPr>
          <p:nvPr>
            <p:ph type="subTitle" idx="5"/>
          </p:nvPr>
        </p:nvSpPr>
        <p:spPr>
          <a:xfrm>
            <a:off x="5327756" y="2173500"/>
            <a:ext cx="1524900" cy="496800"/>
          </a:xfrm>
          <a:prstGeom prst="rect">
            <a:avLst/>
          </a:prstGeom>
        </p:spPr>
        <p:txBody>
          <a:bodyPr spcFirstLastPara="1" wrap="square" lIns="0" tIns="0" rIns="0" bIns="0" anchor="t" anchorCtr="0">
            <a:noAutofit/>
          </a:bodyPr>
          <a:lstStyle>
            <a:lvl1pPr marL="0" marR="0" lvl="0" indent="0" algn="l">
              <a:lnSpc>
                <a:spcPct val="97000"/>
              </a:lnSpc>
              <a:spcBef>
                <a:spcPts val="0"/>
              </a:spcBef>
              <a:spcAft>
                <a:spcPts val="0"/>
              </a:spcAft>
              <a:buNone/>
              <a:defRPr sz="1600" b="1">
                <a:latin typeface="Poppins"/>
                <a:ea typeface="Poppins"/>
                <a:cs typeface="Poppins"/>
                <a:sym typeface="Poppins"/>
              </a:defRPr>
            </a:lvl1pPr>
            <a:lvl2pPr lvl="1">
              <a:spcBef>
                <a:spcPts val="1300"/>
              </a:spcBef>
              <a:spcAft>
                <a:spcPts val="0"/>
              </a:spcAft>
              <a:buSzPts val="1600"/>
              <a:buNone/>
              <a:defRPr sz="1600"/>
            </a:lvl2pPr>
            <a:lvl3pPr lvl="2">
              <a:spcBef>
                <a:spcPts val="1300"/>
              </a:spcBef>
              <a:spcAft>
                <a:spcPts val="0"/>
              </a:spcAft>
              <a:buSzPts val="1600"/>
              <a:buNone/>
              <a:defRPr sz="1600"/>
            </a:lvl3pPr>
            <a:lvl4pPr lvl="3">
              <a:spcBef>
                <a:spcPts val="1300"/>
              </a:spcBef>
              <a:spcAft>
                <a:spcPts val="0"/>
              </a:spcAft>
              <a:buSzPts val="1600"/>
              <a:buNone/>
              <a:defRPr sz="1600"/>
            </a:lvl4pPr>
            <a:lvl5pPr lvl="4">
              <a:spcBef>
                <a:spcPts val="1300"/>
              </a:spcBef>
              <a:spcAft>
                <a:spcPts val="0"/>
              </a:spcAft>
              <a:buSzPts val="1600"/>
              <a:buNone/>
              <a:defRPr sz="1600"/>
            </a:lvl5pPr>
            <a:lvl6pPr lvl="5">
              <a:spcBef>
                <a:spcPts val="400"/>
              </a:spcBef>
              <a:spcAft>
                <a:spcPts val="0"/>
              </a:spcAft>
              <a:buSzPts val="1600"/>
              <a:buNone/>
              <a:defRPr sz="1600"/>
            </a:lvl6pPr>
            <a:lvl7pPr lvl="6">
              <a:spcBef>
                <a:spcPts val="400"/>
              </a:spcBef>
              <a:spcAft>
                <a:spcPts val="0"/>
              </a:spcAft>
              <a:buSzPts val="1600"/>
              <a:buNone/>
              <a:defRPr sz="1600"/>
            </a:lvl7pPr>
            <a:lvl8pPr lvl="7">
              <a:spcBef>
                <a:spcPts val="400"/>
              </a:spcBef>
              <a:spcAft>
                <a:spcPts val="0"/>
              </a:spcAft>
              <a:buSzPts val="1600"/>
              <a:buNone/>
              <a:defRPr sz="1600"/>
            </a:lvl8pPr>
            <a:lvl9pPr lvl="8">
              <a:spcBef>
                <a:spcPts val="400"/>
              </a:spcBef>
              <a:spcAft>
                <a:spcPts val="0"/>
              </a:spcAft>
              <a:buSzPts val="1600"/>
              <a:buNone/>
              <a:defRPr sz="1600"/>
            </a:lvl9pPr>
          </a:lstStyle>
          <a:p>
            <a:endParaRPr/>
          </a:p>
        </p:txBody>
      </p:sp>
      <p:sp>
        <p:nvSpPr>
          <p:cNvPr id="1960" name="Google Shape;1960;p131"/>
          <p:cNvSpPr txBox="1">
            <a:spLocks noGrp="1"/>
          </p:cNvSpPr>
          <p:nvPr>
            <p:ph type="subTitle" idx="6"/>
          </p:nvPr>
        </p:nvSpPr>
        <p:spPr>
          <a:xfrm>
            <a:off x="5339905" y="2772900"/>
            <a:ext cx="1524900" cy="6279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b="1">
                <a:latin typeface="Poppins"/>
                <a:ea typeface="Poppins"/>
                <a:cs typeface="Poppins"/>
                <a:sym typeface="Poppins"/>
              </a:defRPr>
            </a:lvl1pPr>
            <a:lvl2pPr lvl="1">
              <a:spcBef>
                <a:spcPts val="1300"/>
              </a:spcBef>
              <a:spcAft>
                <a:spcPts val="0"/>
              </a:spcAft>
              <a:buSzPts val="1000"/>
              <a:buNone/>
              <a:defRPr sz="1000"/>
            </a:lvl2pPr>
            <a:lvl3pPr lvl="2">
              <a:spcBef>
                <a:spcPts val="1300"/>
              </a:spcBef>
              <a:spcAft>
                <a:spcPts val="0"/>
              </a:spcAft>
              <a:buSzPts val="1000"/>
              <a:buNone/>
              <a:defRPr sz="1000"/>
            </a:lvl3pPr>
            <a:lvl4pPr lvl="3">
              <a:spcBef>
                <a:spcPts val="1300"/>
              </a:spcBef>
              <a:spcAft>
                <a:spcPts val="0"/>
              </a:spcAft>
              <a:buSzPts val="1000"/>
              <a:buNone/>
              <a:defRPr sz="1000"/>
            </a:lvl4pPr>
            <a:lvl5pPr lvl="4">
              <a:spcBef>
                <a:spcPts val="1300"/>
              </a:spcBef>
              <a:spcAft>
                <a:spcPts val="0"/>
              </a:spcAft>
              <a:buSzPts val="1000"/>
              <a:buNone/>
              <a:defRPr sz="1000"/>
            </a:lvl5pPr>
            <a:lvl6pPr lvl="5">
              <a:spcBef>
                <a:spcPts val="400"/>
              </a:spcBef>
              <a:spcAft>
                <a:spcPts val="0"/>
              </a:spcAft>
              <a:buSzPts val="1000"/>
              <a:buNone/>
              <a:defRPr sz="1000"/>
            </a:lvl6pPr>
            <a:lvl7pPr lvl="6">
              <a:spcBef>
                <a:spcPts val="400"/>
              </a:spcBef>
              <a:spcAft>
                <a:spcPts val="0"/>
              </a:spcAft>
              <a:buSzPts val="1000"/>
              <a:buNone/>
              <a:defRPr sz="1000"/>
            </a:lvl7pPr>
            <a:lvl8pPr lvl="7">
              <a:spcBef>
                <a:spcPts val="400"/>
              </a:spcBef>
              <a:spcAft>
                <a:spcPts val="0"/>
              </a:spcAft>
              <a:buSzPts val="1000"/>
              <a:buNone/>
              <a:defRPr sz="1000"/>
            </a:lvl8pPr>
            <a:lvl9pPr lvl="8">
              <a:spcBef>
                <a:spcPts val="400"/>
              </a:spcBef>
              <a:spcAft>
                <a:spcPts val="0"/>
              </a:spcAft>
              <a:buSzPts val="1000"/>
              <a:buNone/>
              <a:defRPr sz="1000"/>
            </a:lvl9pPr>
          </a:lstStyle>
          <a:p>
            <a:endParaRPr/>
          </a:p>
        </p:txBody>
      </p:sp>
      <p:sp>
        <p:nvSpPr>
          <p:cNvPr id="1961" name="Google Shape;1961;p131"/>
          <p:cNvSpPr txBox="1">
            <a:spLocks noGrp="1"/>
          </p:cNvSpPr>
          <p:nvPr>
            <p:ph type="subTitle" idx="7"/>
          </p:nvPr>
        </p:nvSpPr>
        <p:spPr>
          <a:xfrm>
            <a:off x="7192342" y="2173500"/>
            <a:ext cx="1465200" cy="496800"/>
          </a:xfrm>
          <a:prstGeom prst="rect">
            <a:avLst/>
          </a:prstGeom>
        </p:spPr>
        <p:txBody>
          <a:bodyPr spcFirstLastPara="1" wrap="square" lIns="0" tIns="0" rIns="0" bIns="0" anchor="t" anchorCtr="0">
            <a:noAutofit/>
          </a:bodyPr>
          <a:lstStyle>
            <a:lvl1pPr marL="0" marR="0" lvl="0" indent="0" algn="l">
              <a:lnSpc>
                <a:spcPct val="97000"/>
              </a:lnSpc>
              <a:spcBef>
                <a:spcPts val="0"/>
              </a:spcBef>
              <a:spcAft>
                <a:spcPts val="0"/>
              </a:spcAft>
              <a:buNone/>
              <a:defRPr sz="1600" b="1">
                <a:latin typeface="Poppins"/>
                <a:ea typeface="Poppins"/>
                <a:cs typeface="Poppins"/>
                <a:sym typeface="Poppins"/>
              </a:defRPr>
            </a:lvl1pPr>
            <a:lvl2pPr lvl="1">
              <a:spcBef>
                <a:spcPts val="1300"/>
              </a:spcBef>
              <a:spcAft>
                <a:spcPts val="0"/>
              </a:spcAft>
              <a:buSzPts val="1600"/>
              <a:buNone/>
              <a:defRPr sz="1600"/>
            </a:lvl2pPr>
            <a:lvl3pPr lvl="2">
              <a:spcBef>
                <a:spcPts val="1300"/>
              </a:spcBef>
              <a:spcAft>
                <a:spcPts val="0"/>
              </a:spcAft>
              <a:buSzPts val="1600"/>
              <a:buNone/>
              <a:defRPr sz="1600"/>
            </a:lvl3pPr>
            <a:lvl4pPr lvl="3">
              <a:spcBef>
                <a:spcPts val="1300"/>
              </a:spcBef>
              <a:spcAft>
                <a:spcPts val="0"/>
              </a:spcAft>
              <a:buSzPts val="1600"/>
              <a:buNone/>
              <a:defRPr sz="1600"/>
            </a:lvl4pPr>
            <a:lvl5pPr lvl="4">
              <a:spcBef>
                <a:spcPts val="1300"/>
              </a:spcBef>
              <a:spcAft>
                <a:spcPts val="0"/>
              </a:spcAft>
              <a:buSzPts val="1600"/>
              <a:buNone/>
              <a:defRPr sz="1600"/>
            </a:lvl5pPr>
            <a:lvl6pPr lvl="5">
              <a:spcBef>
                <a:spcPts val="400"/>
              </a:spcBef>
              <a:spcAft>
                <a:spcPts val="0"/>
              </a:spcAft>
              <a:buSzPts val="1600"/>
              <a:buNone/>
              <a:defRPr sz="1600"/>
            </a:lvl6pPr>
            <a:lvl7pPr lvl="6">
              <a:spcBef>
                <a:spcPts val="400"/>
              </a:spcBef>
              <a:spcAft>
                <a:spcPts val="0"/>
              </a:spcAft>
              <a:buSzPts val="1600"/>
              <a:buNone/>
              <a:defRPr sz="1600"/>
            </a:lvl7pPr>
            <a:lvl8pPr lvl="7">
              <a:spcBef>
                <a:spcPts val="400"/>
              </a:spcBef>
              <a:spcAft>
                <a:spcPts val="0"/>
              </a:spcAft>
              <a:buSzPts val="1600"/>
              <a:buNone/>
              <a:defRPr sz="1600"/>
            </a:lvl8pPr>
            <a:lvl9pPr lvl="8">
              <a:spcBef>
                <a:spcPts val="400"/>
              </a:spcBef>
              <a:spcAft>
                <a:spcPts val="0"/>
              </a:spcAft>
              <a:buSzPts val="1600"/>
              <a:buNone/>
              <a:defRPr sz="1600"/>
            </a:lvl9pPr>
          </a:lstStyle>
          <a:p>
            <a:endParaRPr/>
          </a:p>
        </p:txBody>
      </p:sp>
      <p:sp>
        <p:nvSpPr>
          <p:cNvPr id="1962" name="Google Shape;1962;p131"/>
          <p:cNvSpPr txBox="1">
            <a:spLocks noGrp="1"/>
          </p:cNvSpPr>
          <p:nvPr>
            <p:ph type="subTitle" idx="8"/>
          </p:nvPr>
        </p:nvSpPr>
        <p:spPr>
          <a:xfrm>
            <a:off x="7237758" y="2772900"/>
            <a:ext cx="1465200" cy="6279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b="1">
                <a:latin typeface="Poppins"/>
                <a:ea typeface="Poppins"/>
                <a:cs typeface="Poppins"/>
                <a:sym typeface="Poppins"/>
              </a:defRPr>
            </a:lvl1pPr>
            <a:lvl2pPr lvl="1">
              <a:spcBef>
                <a:spcPts val="1300"/>
              </a:spcBef>
              <a:spcAft>
                <a:spcPts val="0"/>
              </a:spcAft>
              <a:buSzPts val="1000"/>
              <a:buNone/>
              <a:defRPr sz="1000"/>
            </a:lvl2pPr>
            <a:lvl3pPr lvl="2">
              <a:spcBef>
                <a:spcPts val="1300"/>
              </a:spcBef>
              <a:spcAft>
                <a:spcPts val="0"/>
              </a:spcAft>
              <a:buSzPts val="1000"/>
              <a:buNone/>
              <a:defRPr sz="1000"/>
            </a:lvl3pPr>
            <a:lvl4pPr lvl="3">
              <a:spcBef>
                <a:spcPts val="1300"/>
              </a:spcBef>
              <a:spcAft>
                <a:spcPts val="0"/>
              </a:spcAft>
              <a:buSzPts val="1000"/>
              <a:buNone/>
              <a:defRPr sz="1000"/>
            </a:lvl4pPr>
            <a:lvl5pPr lvl="4">
              <a:spcBef>
                <a:spcPts val="1300"/>
              </a:spcBef>
              <a:spcAft>
                <a:spcPts val="0"/>
              </a:spcAft>
              <a:buSzPts val="1000"/>
              <a:buNone/>
              <a:defRPr sz="1000"/>
            </a:lvl5pPr>
            <a:lvl6pPr lvl="5">
              <a:spcBef>
                <a:spcPts val="400"/>
              </a:spcBef>
              <a:spcAft>
                <a:spcPts val="0"/>
              </a:spcAft>
              <a:buSzPts val="1000"/>
              <a:buNone/>
              <a:defRPr sz="1000"/>
            </a:lvl6pPr>
            <a:lvl7pPr lvl="6">
              <a:spcBef>
                <a:spcPts val="400"/>
              </a:spcBef>
              <a:spcAft>
                <a:spcPts val="0"/>
              </a:spcAft>
              <a:buSzPts val="1000"/>
              <a:buNone/>
              <a:defRPr sz="1000"/>
            </a:lvl7pPr>
            <a:lvl8pPr lvl="7">
              <a:spcBef>
                <a:spcPts val="400"/>
              </a:spcBef>
              <a:spcAft>
                <a:spcPts val="0"/>
              </a:spcAft>
              <a:buSzPts val="1000"/>
              <a:buNone/>
              <a:defRPr sz="1000"/>
            </a:lvl8pPr>
            <a:lvl9pPr lvl="8">
              <a:spcBef>
                <a:spcPts val="400"/>
              </a:spcBef>
              <a:spcAft>
                <a:spcPts val="0"/>
              </a:spcAft>
              <a:buSzPts val="1000"/>
              <a:buNone/>
              <a:defRPr sz="1000"/>
            </a:lvl9pPr>
          </a:lstStyle>
          <a:p>
            <a:endParaRPr/>
          </a:p>
        </p:txBody>
      </p:sp>
      <p:sp>
        <p:nvSpPr>
          <p:cNvPr id="1963" name="Google Shape;1963;p131"/>
          <p:cNvSpPr txBox="1">
            <a:spLocks noGrp="1"/>
          </p:cNvSpPr>
          <p:nvPr>
            <p:ph type="title" idx="9" hasCustomPrompt="1"/>
          </p:nvPr>
        </p:nvSpPr>
        <p:spPr>
          <a:xfrm>
            <a:off x="432994" y="3797456"/>
            <a:ext cx="1683900" cy="2781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1600">
                <a:solidFill>
                  <a:schemeClr val="lt1"/>
                </a:solidFill>
                <a:latin typeface="Poppins"/>
                <a:ea typeface="Poppins"/>
                <a:cs typeface="Poppins"/>
                <a:sym typeface="Poppins"/>
              </a:defRPr>
            </a:lvl1pPr>
            <a:lvl2pPr lvl="1">
              <a:spcBef>
                <a:spcPts val="0"/>
              </a:spcBef>
              <a:spcAft>
                <a:spcPts val="0"/>
              </a:spcAft>
              <a:buSzPts val="4500"/>
              <a:buFont typeface="Poppins"/>
              <a:buNone/>
              <a:defRPr sz="4500" b="1">
                <a:latin typeface="Poppins"/>
                <a:ea typeface="Poppins"/>
                <a:cs typeface="Poppins"/>
                <a:sym typeface="Poppins"/>
              </a:defRPr>
            </a:lvl2pPr>
            <a:lvl3pPr lvl="2">
              <a:spcBef>
                <a:spcPts val="0"/>
              </a:spcBef>
              <a:spcAft>
                <a:spcPts val="0"/>
              </a:spcAft>
              <a:buSzPts val="4500"/>
              <a:buFont typeface="Poppins"/>
              <a:buNone/>
              <a:defRPr sz="4500" b="1">
                <a:latin typeface="Poppins"/>
                <a:ea typeface="Poppins"/>
                <a:cs typeface="Poppins"/>
                <a:sym typeface="Poppins"/>
              </a:defRPr>
            </a:lvl3pPr>
            <a:lvl4pPr lvl="3">
              <a:spcBef>
                <a:spcPts val="0"/>
              </a:spcBef>
              <a:spcAft>
                <a:spcPts val="0"/>
              </a:spcAft>
              <a:buSzPts val="4500"/>
              <a:buFont typeface="Poppins"/>
              <a:buNone/>
              <a:defRPr sz="4500" b="1">
                <a:latin typeface="Poppins"/>
                <a:ea typeface="Poppins"/>
                <a:cs typeface="Poppins"/>
                <a:sym typeface="Poppins"/>
              </a:defRPr>
            </a:lvl4pPr>
            <a:lvl5pPr lvl="4">
              <a:spcBef>
                <a:spcPts val="0"/>
              </a:spcBef>
              <a:spcAft>
                <a:spcPts val="0"/>
              </a:spcAft>
              <a:buSzPts val="4500"/>
              <a:buFont typeface="Poppins"/>
              <a:buNone/>
              <a:defRPr sz="4500" b="1">
                <a:latin typeface="Poppins"/>
                <a:ea typeface="Poppins"/>
                <a:cs typeface="Poppins"/>
                <a:sym typeface="Poppins"/>
              </a:defRPr>
            </a:lvl5pPr>
            <a:lvl6pPr lvl="5">
              <a:spcBef>
                <a:spcPts val="0"/>
              </a:spcBef>
              <a:spcAft>
                <a:spcPts val="0"/>
              </a:spcAft>
              <a:buSzPts val="4500"/>
              <a:buFont typeface="Poppins"/>
              <a:buNone/>
              <a:defRPr sz="4500" b="1">
                <a:latin typeface="Poppins"/>
                <a:ea typeface="Poppins"/>
                <a:cs typeface="Poppins"/>
                <a:sym typeface="Poppins"/>
              </a:defRPr>
            </a:lvl6pPr>
            <a:lvl7pPr lvl="6">
              <a:spcBef>
                <a:spcPts val="0"/>
              </a:spcBef>
              <a:spcAft>
                <a:spcPts val="0"/>
              </a:spcAft>
              <a:buSzPts val="4500"/>
              <a:buFont typeface="Poppins"/>
              <a:buNone/>
              <a:defRPr sz="4500" b="1">
                <a:latin typeface="Poppins"/>
                <a:ea typeface="Poppins"/>
                <a:cs typeface="Poppins"/>
                <a:sym typeface="Poppins"/>
              </a:defRPr>
            </a:lvl7pPr>
            <a:lvl8pPr lvl="7">
              <a:spcBef>
                <a:spcPts val="0"/>
              </a:spcBef>
              <a:spcAft>
                <a:spcPts val="0"/>
              </a:spcAft>
              <a:buSzPts val="4500"/>
              <a:buFont typeface="Poppins"/>
              <a:buNone/>
              <a:defRPr sz="4500" b="1">
                <a:latin typeface="Poppins"/>
                <a:ea typeface="Poppins"/>
                <a:cs typeface="Poppins"/>
                <a:sym typeface="Poppins"/>
              </a:defRPr>
            </a:lvl8pPr>
            <a:lvl9pPr lvl="8">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1964" name="Google Shape;1964;p131"/>
          <p:cNvSpPr txBox="1">
            <a:spLocks noGrp="1"/>
          </p:cNvSpPr>
          <p:nvPr>
            <p:ph type="subTitle" idx="13"/>
          </p:nvPr>
        </p:nvSpPr>
        <p:spPr>
          <a:xfrm>
            <a:off x="432994" y="4152525"/>
            <a:ext cx="1683900" cy="3267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900" b="1">
                <a:solidFill>
                  <a:schemeClr val="lt1"/>
                </a:solidFill>
                <a:latin typeface="Poppins SemiBold"/>
                <a:ea typeface="Poppins SemiBold"/>
                <a:cs typeface="Poppins SemiBold"/>
                <a:sym typeface="Poppins SemiBold"/>
              </a:defRPr>
            </a:lvl1pPr>
            <a:lvl2pPr lvl="1">
              <a:spcBef>
                <a:spcPts val="1300"/>
              </a:spcBef>
              <a:spcAft>
                <a:spcPts val="0"/>
              </a:spcAft>
              <a:buSzPts val="900"/>
              <a:buNone/>
              <a:defRPr/>
            </a:lvl2pPr>
            <a:lvl3pPr lvl="2">
              <a:spcBef>
                <a:spcPts val="1300"/>
              </a:spcBef>
              <a:spcAft>
                <a:spcPts val="0"/>
              </a:spcAft>
              <a:buSzPts val="900"/>
              <a:buNone/>
              <a:defRPr sz="900"/>
            </a:lvl3pPr>
            <a:lvl4pPr lvl="3">
              <a:spcBef>
                <a:spcPts val="1300"/>
              </a:spcBef>
              <a:spcAft>
                <a:spcPts val="0"/>
              </a:spcAft>
              <a:buSzPts val="900"/>
              <a:buNone/>
              <a:defRPr sz="900"/>
            </a:lvl4pPr>
            <a:lvl5pPr lvl="4">
              <a:spcBef>
                <a:spcPts val="1300"/>
              </a:spcBef>
              <a:spcAft>
                <a:spcPts val="0"/>
              </a:spcAft>
              <a:buSzPts val="900"/>
              <a:buNone/>
              <a:defRPr sz="900"/>
            </a:lvl5pPr>
            <a:lvl6pPr lvl="5">
              <a:spcBef>
                <a:spcPts val="400"/>
              </a:spcBef>
              <a:spcAft>
                <a:spcPts val="0"/>
              </a:spcAft>
              <a:buSzPts val="900"/>
              <a:buNone/>
              <a:defRPr sz="900"/>
            </a:lvl6pPr>
            <a:lvl7pPr lvl="6">
              <a:spcBef>
                <a:spcPts val="400"/>
              </a:spcBef>
              <a:spcAft>
                <a:spcPts val="0"/>
              </a:spcAft>
              <a:buSzPts val="900"/>
              <a:buNone/>
              <a:defRPr sz="900"/>
            </a:lvl7pPr>
            <a:lvl8pPr lvl="7">
              <a:spcBef>
                <a:spcPts val="400"/>
              </a:spcBef>
              <a:spcAft>
                <a:spcPts val="0"/>
              </a:spcAft>
              <a:buSzPts val="900"/>
              <a:buNone/>
              <a:defRPr sz="900"/>
            </a:lvl8pPr>
            <a:lvl9pPr lvl="8">
              <a:spcBef>
                <a:spcPts val="400"/>
              </a:spcBef>
              <a:spcAft>
                <a:spcPts val="0"/>
              </a:spcAft>
              <a:buSzPts val="900"/>
              <a:buNone/>
              <a:defRPr sz="900"/>
            </a:lvl9pPr>
          </a:lstStyle>
          <a:p>
            <a:endParaRPr/>
          </a:p>
        </p:txBody>
      </p:sp>
      <p:sp>
        <p:nvSpPr>
          <p:cNvPr id="1965" name="Google Shape;1965;p131"/>
          <p:cNvSpPr txBox="1">
            <a:spLocks noGrp="1"/>
          </p:cNvSpPr>
          <p:nvPr>
            <p:ph type="title" idx="14" hasCustomPrompt="1"/>
          </p:nvPr>
        </p:nvSpPr>
        <p:spPr>
          <a:xfrm>
            <a:off x="2612697" y="3797456"/>
            <a:ext cx="1740000" cy="2781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1600">
                <a:solidFill>
                  <a:schemeClr val="lt1"/>
                </a:solidFill>
                <a:latin typeface="Poppins"/>
                <a:ea typeface="Poppins"/>
                <a:cs typeface="Poppins"/>
                <a:sym typeface="Poppins"/>
              </a:defRPr>
            </a:lvl1pPr>
            <a:lvl2pPr lvl="1">
              <a:spcBef>
                <a:spcPts val="0"/>
              </a:spcBef>
              <a:spcAft>
                <a:spcPts val="0"/>
              </a:spcAft>
              <a:buSzPts val="4500"/>
              <a:buFont typeface="Poppins"/>
              <a:buNone/>
              <a:defRPr sz="4500" b="1">
                <a:latin typeface="Poppins"/>
                <a:ea typeface="Poppins"/>
                <a:cs typeface="Poppins"/>
                <a:sym typeface="Poppins"/>
              </a:defRPr>
            </a:lvl2pPr>
            <a:lvl3pPr lvl="2">
              <a:spcBef>
                <a:spcPts val="0"/>
              </a:spcBef>
              <a:spcAft>
                <a:spcPts val="0"/>
              </a:spcAft>
              <a:buSzPts val="4500"/>
              <a:buFont typeface="Poppins"/>
              <a:buNone/>
              <a:defRPr sz="4500" b="1">
                <a:latin typeface="Poppins"/>
                <a:ea typeface="Poppins"/>
                <a:cs typeface="Poppins"/>
                <a:sym typeface="Poppins"/>
              </a:defRPr>
            </a:lvl3pPr>
            <a:lvl4pPr lvl="3">
              <a:spcBef>
                <a:spcPts val="0"/>
              </a:spcBef>
              <a:spcAft>
                <a:spcPts val="0"/>
              </a:spcAft>
              <a:buSzPts val="4500"/>
              <a:buFont typeface="Poppins"/>
              <a:buNone/>
              <a:defRPr sz="4500" b="1">
                <a:latin typeface="Poppins"/>
                <a:ea typeface="Poppins"/>
                <a:cs typeface="Poppins"/>
                <a:sym typeface="Poppins"/>
              </a:defRPr>
            </a:lvl4pPr>
            <a:lvl5pPr lvl="4">
              <a:spcBef>
                <a:spcPts val="0"/>
              </a:spcBef>
              <a:spcAft>
                <a:spcPts val="0"/>
              </a:spcAft>
              <a:buSzPts val="4500"/>
              <a:buFont typeface="Poppins"/>
              <a:buNone/>
              <a:defRPr sz="4500" b="1">
                <a:latin typeface="Poppins"/>
                <a:ea typeface="Poppins"/>
                <a:cs typeface="Poppins"/>
                <a:sym typeface="Poppins"/>
              </a:defRPr>
            </a:lvl5pPr>
            <a:lvl6pPr lvl="5">
              <a:spcBef>
                <a:spcPts val="0"/>
              </a:spcBef>
              <a:spcAft>
                <a:spcPts val="0"/>
              </a:spcAft>
              <a:buSzPts val="4500"/>
              <a:buFont typeface="Poppins"/>
              <a:buNone/>
              <a:defRPr sz="4500" b="1">
                <a:latin typeface="Poppins"/>
                <a:ea typeface="Poppins"/>
                <a:cs typeface="Poppins"/>
                <a:sym typeface="Poppins"/>
              </a:defRPr>
            </a:lvl6pPr>
            <a:lvl7pPr lvl="6">
              <a:spcBef>
                <a:spcPts val="0"/>
              </a:spcBef>
              <a:spcAft>
                <a:spcPts val="0"/>
              </a:spcAft>
              <a:buSzPts val="4500"/>
              <a:buFont typeface="Poppins"/>
              <a:buNone/>
              <a:defRPr sz="4500" b="1">
                <a:latin typeface="Poppins"/>
                <a:ea typeface="Poppins"/>
                <a:cs typeface="Poppins"/>
                <a:sym typeface="Poppins"/>
              </a:defRPr>
            </a:lvl7pPr>
            <a:lvl8pPr lvl="7">
              <a:spcBef>
                <a:spcPts val="0"/>
              </a:spcBef>
              <a:spcAft>
                <a:spcPts val="0"/>
              </a:spcAft>
              <a:buSzPts val="4500"/>
              <a:buFont typeface="Poppins"/>
              <a:buNone/>
              <a:defRPr sz="4500" b="1">
                <a:latin typeface="Poppins"/>
                <a:ea typeface="Poppins"/>
                <a:cs typeface="Poppins"/>
                <a:sym typeface="Poppins"/>
              </a:defRPr>
            </a:lvl8pPr>
            <a:lvl9pPr lvl="8">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1966" name="Google Shape;1966;p131"/>
          <p:cNvSpPr txBox="1">
            <a:spLocks noGrp="1"/>
          </p:cNvSpPr>
          <p:nvPr>
            <p:ph type="subTitle" idx="15"/>
          </p:nvPr>
        </p:nvSpPr>
        <p:spPr>
          <a:xfrm>
            <a:off x="2612697" y="4152525"/>
            <a:ext cx="1740000" cy="3267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900" b="1">
                <a:solidFill>
                  <a:schemeClr val="lt1"/>
                </a:solidFill>
                <a:latin typeface="Poppins SemiBold"/>
                <a:ea typeface="Poppins SemiBold"/>
                <a:cs typeface="Poppins SemiBold"/>
                <a:sym typeface="Poppins SemiBold"/>
              </a:defRPr>
            </a:lvl1pPr>
            <a:lvl2pPr lvl="1">
              <a:spcBef>
                <a:spcPts val="1300"/>
              </a:spcBef>
              <a:spcAft>
                <a:spcPts val="0"/>
              </a:spcAft>
              <a:buSzPts val="900"/>
              <a:buNone/>
              <a:defRPr/>
            </a:lvl2pPr>
            <a:lvl3pPr lvl="2">
              <a:spcBef>
                <a:spcPts val="1300"/>
              </a:spcBef>
              <a:spcAft>
                <a:spcPts val="0"/>
              </a:spcAft>
              <a:buSzPts val="900"/>
              <a:buNone/>
              <a:defRPr sz="900"/>
            </a:lvl3pPr>
            <a:lvl4pPr lvl="3">
              <a:spcBef>
                <a:spcPts val="1300"/>
              </a:spcBef>
              <a:spcAft>
                <a:spcPts val="0"/>
              </a:spcAft>
              <a:buSzPts val="900"/>
              <a:buNone/>
              <a:defRPr sz="900"/>
            </a:lvl4pPr>
            <a:lvl5pPr lvl="4">
              <a:spcBef>
                <a:spcPts val="1300"/>
              </a:spcBef>
              <a:spcAft>
                <a:spcPts val="0"/>
              </a:spcAft>
              <a:buSzPts val="900"/>
              <a:buNone/>
              <a:defRPr sz="900"/>
            </a:lvl5pPr>
            <a:lvl6pPr lvl="5">
              <a:spcBef>
                <a:spcPts val="400"/>
              </a:spcBef>
              <a:spcAft>
                <a:spcPts val="0"/>
              </a:spcAft>
              <a:buSzPts val="900"/>
              <a:buNone/>
              <a:defRPr sz="900"/>
            </a:lvl6pPr>
            <a:lvl7pPr lvl="6">
              <a:spcBef>
                <a:spcPts val="400"/>
              </a:spcBef>
              <a:spcAft>
                <a:spcPts val="0"/>
              </a:spcAft>
              <a:buSzPts val="900"/>
              <a:buNone/>
              <a:defRPr sz="900"/>
            </a:lvl7pPr>
            <a:lvl8pPr lvl="7">
              <a:spcBef>
                <a:spcPts val="400"/>
              </a:spcBef>
              <a:spcAft>
                <a:spcPts val="0"/>
              </a:spcAft>
              <a:buSzPts val="900"/>
              <a:buNone/>
              <a:defRPr sz="900"/>
            </a:lvl8pPr>
            <a:lvl9pPr lvl="8">
              <a:spcBef>
                <a:spcPts val="400"/>
              </a:spcBef>
              <a:spcAft>
                <a:spcPts val="0"/>
              </a:spcAft>
              <a:buSzPts val="900"/>
              <a:buNone/>
              <a:defRPr sz="900"/>
            </a:lvl9pPr>
          </a:lstStyle>
          <a:p>
            <a:endParaRPr/>
          </a:p>
        </p:txBody>
      </p:sp>
      <p:sp>
        <p:nvSpPr>
          <p:cNvPr id="1967" name="Google Shape;1967;p131"/>
          <p:cNvSpPr txBox="1">
            <a:spLocks noGrp="1"/>
          </p:cNvSpPr>
          <p:nvPr>
            <p:ph type="title" idx="16" hasCustomPrompt="1"/>
          </p:nvPr>
        </p:nvSpPr>
        <p:spPr>
          <a:xfrm>
            <a:off x="4788398" y="3797456"/>
            <a:ext cx="1683900" cy="2781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1600">
                <a:solidFill>
                  <a:schemeClr val="lt1"/>
                </a:solidFill>
                <a:latin typeface="Poppins"/>
                <a:ea typeface="Poppins"/>
                <a:cs typeface="Poppins"/>
                <a:sym typeface="Poppins"/>
              </a:defRPr>
            </a:lvl1pPr>
            <a:lvl2pPr lvl="1">
              <a:spcBef>
                <a:spcPts val="0"/>
              </a:spcBef>
              <a:spcAft>
                <a:spcPts val="0"/>
              </a:spcAft>
              <a:buSzPts val="4500"/>
              <a:buFont typeface="Poppins"/>
              <a:buNone/>
              <a:defRPr sz="4500" b="1">
                <a:latin typeface="Poppins"/>
                <a:ea typeface="Poppins"/>
                <a:cs typeface="Poppins"/>
                <a:sym typeface="Poppins"/>
              </a:defRPr>
            </a:lvl2pPr>
            <a:lvl3pPr lvl="2">
              <a:spcBef>
                <a:spcPts val="0"/>
              </a:spcBef>
              <a:spcAft>
                <a:spcPts val="0"/>
              </a:spcAft>
              <a:buSzPts val="4500"/>
              <a:buFont typeface="Poppins"/>
              <a:buNone/>
              <a:defRPr sz="4500" b="1">
                <a:latin typeface="Poppins"/>
                <a:ea typeface="Poppins"/>
                <a:cs typeface="Poppins"/>
                <a:sym typeface="Poppins"/>
              </a:defRPr>
            </a:lvl3pPr>
            <a:lvl4pPr lvl="3">
              <a:spcBef>
                <a:spcPts val="0"/>
              </a:spcBef>
              <a:spcAft>
                <a:spcPts val="0"/>
              </a:spcAft>
              <a:buSzPts val="4500"/>
              <a:buFont typeface="Poppins"/>
              <a:buNone/>
              <a:defRPr sz="4500" b="1">
                <a:latin typeface="Poppins"/>
                <a:ea typeface="Poppins"/>
                <a:cs typeface="Poppins"/>
                <a:sym typeface="Poppins"/>
              </a:defRPr>
            </a:lvl4pPr>
            <a:lvl5pPr lvl="4">
              <a:spcBef>
                <a:spcPts val="0"/>
              </a:spcBef>
              <a:spcAft>
                <a:spcPts val="0"/>
              </a:spcAft>
              <a:buSzPts val="4500"/>
              <a:buFont typeface="Poppins"/>
              <a:buNone/>
              <a:defRPr sz="4500" b="1">
                <a:latin typeface="Poppins"/>
                <a:ea typeface="Poppins"/>
                <a:cs typeface="Poppins"/>
                <a:sym typeface="Poppins"/>
              </a:defRPr>
            </a:lvl5pPr>
            <a:lvl6pPr lvl="5">
              <a:spcBef>
                <a:spcPts val="0"/>
              </a:spcBef>
              <a:spcAft>
                <a:spcPts val="0"/>
              </a:spcAft>
              <a:buSzPts val="4500"/>
              <a:buFont typeface="Poppins"/>
              <a:buNone/>
              <a:defRPr sz="4500" b="1">
                <a:latin typeface="Poppins"/>
                <a:ea typeface="Poppins"/>
                <a:cs typeface="Poppins"/>
                <a:sym typeface="Poppins"/>
              </a:defRPr>
            </a:lvl6pPr>
            <a:lvl7pPr lvl="6">
              <a:spcBef>
                <a:spcPts val="0"/>
              </a:spcBef>
              <a:spcAft>
                <a:spcPts val="0"/>
              </a:spcAft>
              <a:buSzPts val="4500"/>
              <a:buFont typeface="Poppins"/>
              <a:buNone/>
              <a:defRPr sz="4500" b="1">
                <a:latin typeface="Poppins"/>
                <a:ea typeface="Poppins"/>
                <a:cs typeface="Poppins"/>
                <a:sym typeface="Poppins"/>
              </a:defRPr>
            </a:lvl7pPr>
            <a:lvl8pPr lvl="7">
              <a:spcBef>
                <a:spcPts val="0"/>
              </a:spcBef>
              <a:spcAft>
                <a:spcPts val="0"/>
              </a:spcAft>
              <a:buSzPts val="4500"/>
              <a:buFont typeface="Poppins"/>
              <a:buNone/>
              <a:defRPr sz="4500" b="1">
                <a:latin typeface="Poppins"/>
                <a:ea typeface="Poppins"/>
                <a:cs typeface="Poppins"/>
                <a:sym typeface="Poppins"/>
              </a:defRPr>
            </a:lvl8pPr>
            <a:lvl9pPr lvl="8">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1968" name="Google Shape;1968;p131"/>
          <p:cNvSpPr txBox="1">
            <a:spLocks noGrp="1"/>
          </p:cNvSpPr>
          <p:nvPr>
            <p:ph type="subTitle" idx="17"/>
          </p:nvPr>
        </p:nvSpPr>
        <p:spPr>
          <a:xfrm>
            <a:off x="4788398" y="4152525"/>
            <a:ext cx="1683900" cy="3267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900" b="1">
                <a:solidFill>
                  <a:schemeClr val="lt1"/>
                </a:solidFill>
                <a:latin typeface="Poppins SemiBold"/>
                <a:ea typeface="Poppins SemiBold"/>
                <a:cs typeface="Poppins SemiBold"/>
                <a:sym typeface="Poppins SemiBold"/>
              </a:defRPr>
            </a:lvl1pPr>
            <a:lvl2pPr lvl="1">
              <a:spcBef>
                <a:spcPts val="1300"/>
              </a:spcBef>
              <a:spcAft>
                <a:spcPts val="0"/>
              </a:spcAft>
              <a:buSzPts val="900"/>
              <a:buNone/>
              <a:defRPr/>
            </a:lvl2pPr>
            <a:lvl3pPr lvl="2">
              <a:spcBef>
                <a:spcPts val="1300"/>
              </a:spcBef>
              <a:spcAft>
                <a:spcPts val="0"/>
              </a:spcAft>
              <a:buSzPts val="900"/>
              <a:buNone/>
              <a:defRPr sz="900"/>
            </a:lvl3pPr>
            <a:lvl4pPr lvl="3">
              <a:spcBef>
                <a:spcPts val="1300"/>
              </a:spcBef>
              <a:spcAft>
                <a:spcPts val="0"/>
              </a:spcAft>
              <a:buSzPts val="900"/>
              <a:buNone/>
              <a:defRPr sz="900"/>
            </a:lvl4pPr>
            <a:lvl5pPr lvl="4">
              <a:spcBef>
                <a:spcPts val="1300"/>
              </a:spcBef>
              <a:spcAft>
                <a:spcPts val="0"/>
              </a:spcAft>
              <a:buSzPts val="900"/>
              <a:buNone/>
              <a:defRPr sz="900"/>
            </a:lvl5pPr>
            <a:lvl6pPr lvl="5">
              <a:spcBef>
                <a:spcPts val="400"/>
              </a:spcBef>
              <a:spcAft>
                <a:spcPts val="0"/>
              </a:spcAft>
              <a:buSzPts val="900"/>
              <a:buNone/>
              <a:defRPr sz="900"/>
            </a:lvl6pPr>
            <a:lvl7pPr lvl="6">
              <a:spcBef>
                <a:spcPts val="400"/>
              </a:spcBef>
              <a:spcAft>
                <a:spcPts val="0"/>
              </a:spcAft>
              <a:buSzPts val="900"/>
              <a:buNone/>
              <a:defRPr sz="900"/>
            </a:lvl7pPr>
            <a:lvl8pPr lvl="7">
              <a:spcBef>
                <a:spcPts val="400"/>
              </a:spcBef>
              <a:spcAft>
                <a:spcPts val="0"/>
              </a:spcAft>
              <a:buSzPts val="900"/>
              <a:buNone/>
              <a:defRPr sz="900"/>
            </a:lvl8pPr>
            <a:lvl9pPr lvl="8">
              <a:spcBef>
                <a:spcPts val="400"/>
              </a:spcBef>
              <a:spcAft>
                <a:spcPts val="0"/>
              </a:spcAft>
              <a:buSzPts val="900"/>
              <a:buNone/>
              <a:defRPr sz="900"/>
            </a:lvl9pPr>
          </a:lstStyle>
          <a:p>
            <a:endParaRPr/>
          </a:p>
        </p:txBody>
      </p:sp>
      <p:sp>
        <p:nvSpPr>
          <p:cNvPr id="1969" name="Google Shape;1969;p131"/>
          <p:cNvSpPr txBox="1">
            <a:spLocks noGrp="1"/>
          </p:cNvSpPr>
          <p:nvPr>
            <p:ph type="title" idx="18" hasCustomPrompt="1"/>
          </p:nvPr>
        </p:nvSpPr>
        <p:spPr>
          <a:xfrm>
            <a:off x="6964099" y="3797456"/>
            <a:ext cx="1683900" cy="2781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1600">
                <a:solidFill>
                  <a:schemeClr val="lt1"/>
                </a:solidFill>
                <a:latin typeface="Poppins"/>
                <a:ea typeface="Poppins"/>
                <a:cs typeface="Poppins"/>
                <a:sym typeface="Poppins"/>
              </a:defRPr>
            </a:lvl1pPr>
            <a:lvl2pPr lvl="1">
              <a:spcBef>
                <a:spcPts val="0"/>
              </a:spcBef>
              <a:spcAft>
                <a:spcPts val="0"/>
              </a:spcAft>
              <a:buSzPts val="4500"/>
              <a:buFont typeface="Poppins"/>
              <a:buNone/>
              <a:defRPr sz="4500" b="1">
                <a:latin typeface="Poppins"/>
                <a:ea typeface="Poppins"/>
                <a:cs typeface="Poppins"/>
                <a:sym typeface="Poppins"/>
              </a:defRPr>
            </a:lvl2pPr>
            <a:lvl3pPr lvl="2">
              <a:spcBef>
                <a:spcPts val="0"/>
              </a:spcBef>
              <a:spcAft>
                <a:spcPts val="0"/>
              </a:spcAft>
              <a:buSzPts val="4500"/>
              <a:buFont typeface="Poppins"/>
              <a:buNone/>
              <a:defRPr sz="4500" b="1">
                <a:latin typeface="Poppins"/>
                <a:ea typeface="Poppins"/>
                <a:cs typeface="Poppins"/>
                <a:sym typeface="Poppins"/>
              </a:defRPr>
            </a:lvl3pPr>
            <a:lvl4pPr lvl="3">
              <a:spcBef>
                <a:spcPts val="0"/>
              </a:spcBef>
              <a:spcAft>
                <a:spcPts val="0"/>
              </a:spcAft>
              <a:buSzPts val="4500"/>
              <a:buFont typeface="Poppins"/>
              <a:buNone/>
              <a:defRPr sz="4500" b="1">
                <a:latin typeface="Poppins"/>
                <a:ea typeface="Poppins"/>
                <a:cs typeface="Poppins"/>
                <a:sym typeface="Poppins"/>
              </a:defRPr>
            </a:lvl4pPr>
            <a:lvl5pPr lvl="4">
              <a:spcBef>
                <a:spcPts val="0"/>
              </a:spcBef>
              <a:spcAft>
                <a:spcPts val="0"/>
              </a:spcAft>
              <a:buSzPts val="4500"/>
              <a:buFont typeface="Poppins"/>
              <a:buNone/>
              <a:defRPr sz="4500" b="1">
                <a:latin typeface="Poppins"/>
                <a:ea typeface="Poppins"/>
                <a:cs typeface="Poppins"/>
                <a:sym typeface="Poppins"/>
              </a:defRPr>
            </a:lvl5pPr>
            <a:lvl6pPr lvl="5">
              <a:spcBef>
                <a:spcPts val="0"/>
              </a:spcBef>
              <a:spcAft>
                <a:spcPts val="0"/>
              </a:spcAft>
              <a:buSzPts val="4500"/>
              <a:buFont typeface="Poppins"/>
              <a:buNone/>
              <a:defRPr sz="4500" b="1">
                <a:latin typeface="Poppins"/>
                <a:ea typeface="Poppins"/>
                <a:cs typeface="Poppins"/>
                <a:sym typeface="Poppins"/>
              </a:defRPr>
            </a:lvl6pPr>
            <a:lvl7pPr lvl="6">
              <a:spcBef>
                <a:spcPts val="0"/>
              </a:spcBef>
              <a:spcAft>
                <a:spcPts val="0"/>
              </a:spcAft>
              <a:buSzPts val="4500"/>
              <a:buFont typeface="Poppins"/>
              <a:buNone/>
              <a:defRPr sz="4500" b="1">
                <a:latin typeface="Poppins"/>
                <a:ea typeface="Poppins"/>
                <a:cs typeface="Poppins"/>
                <a:sym typeface="Poppins"/>
              </a:defRPr>
            </a:lvl7pPr>
            <a:lvl8pPr lvl="7">
              <a:spcBef>
                <a:spcPts val="0"/>
              </a:spcBef>
              <a:spcAft>
                <a:spcPts val="0"/>
              </a:spcAft>
              <a:buSzPts val="4500"/>
              <a:buFont typeface="Poppins"/>
              <a:buNone/>
              <a:defRPr sz="4500" b="1">
                <a:latin typeface="Poppins"/>
                <a:ea typeface="Poppins"/>
                <a:cs typeface="Poppins"/>
                <a:sym typeface="Poppins"/>
              </a:defRPr>
            </a:lvl8pPr>
            <a:lvl9pPr lvl="8">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1970" name="Google Shape;1970;p131"/>
          <p:cNvSpPr txBox="1">
            <a:spLocks noGrp="1"/>
          </p:cNvSpPr>
          <p:nvPr>
            <p:ph type="subTitle" idx="19"/>
          </p:nvPr>
        </p:nvSpPr>
        <p:spPr>
          <a:xfrm>
            <a:off x="6964099" y="4152525"/>
            <a:ext cx="1683900" cy="3267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900" b="1">
                <a:solidFill>
                  <a:schemeClr val="lt1"/>
                </a:solidFill>
                <a:latin typeface="Poppins SemiBold"/>
                <a:ea typeface="Poppins SemiBold"/>
                <a:cs typeface="Poppins SemiBold"/>
                <a:sym typeface="Poppins SemiBold"/>
              </a:defRPr>
            </a:lvl1pPr>
            <a:lvl2pPr lvl="1">
              <a:spcBef>
                <a:spcPts val="1300"/>
              </a:spcBef>
              <a:spcAft>
                <a:spcPts val="0"/>
              </a:spcAft>
              <a:buSzPts val="900"/>
              <a:buNone/>
              <a:defRPr/>
            </a:lvl2pPr>
            <a:lvl3pPr lvl="2">
              <a:spcBef>
                <a:spcPts val="1300"/>
              </a:spcBef>
              <a:spcAft>
                <a:spcPts val="0"/>
              </a:spcAft>
              <a:buSzPts val="900"/>
              <a:buNone/>
              <a:defRPr sz="900"/>
            </a:lvl3pPr>
            <a:lvl4pPr lvl="3">
              <a:spcBef>
                <a:spcPts val="1300"/>
              </a:spcBef>
              <a:spcAft>
                <a:spcPts val="0"/>
              </a:spcAft>
              <a:buSzPts val="900"/>
              <a:buNone/>
              <a:defRPr sz="900"/>
            </a:lvl4pPr>
            <a:lvl5pPr lvl="4">
              <a:spcBef>
                <a:spcPts val="1300"/>
              </a:spcBef>
              <a:spcAft>
                <a:spcPts val="0"/>
              </a:spcAft>
              <a:buSzPts val="900"/>
              <a:buNone/>
              <a:defRPr sz="900"/>
            </a:lvl5pPr>
            <a:lvl6pPr lvl="5">
              <a:spcBef>
                <a:spcPts val="400"/>
              </a:spcBef>
              <a:spcAft>
                <a:spcPts val="0"/>
              </a:spcAft>
              <a:buSzPts val="900"/>
              <a:buNone/>
              <a:defRPr sz="900"/>
            </a:lvl6pPr>
            <a:lvl7pPr lvl="6">
              <a:spcBef>
                <a:spcPts val="400"/>
              </a:spcBef>
              <a:spcAft>
                <a:spcPts val="0"/>
              </a:spcAft>
              <a:buSzPts val="900"/>
              <a:buNone/>
              <a:defRPr sz="900"/>
            </a:lvl7pPr>
            <a:lvl8pPr lvl="7">
              <a:spcBef>
                <a:spcPts val="400"/>
              </a:spcBef>
              <a:spcAft>
                <a:spcPts val="0"/>
              </a:spcAft>
              <a:buSzPts val="900"/>
              <a:buNone/>
              <a:defRPr sz="900"/>
            </a:lvl8pPr>
            <a:lvl9pPr lvl="8">
              <a:spcBef>
                <a:spcPts val="400"/>
              </a:spcBef>
              <a:spcAft>
                <a:spcPts val="0"/>
              </a:spcAft>
              <a:buSzPts val="900"/>
              <a:buNone/>
              <a:defRPr sz="900"/>
            </a:lvl9pPr>
          </a:lstStyle>
          <a:p>
            <a:endParaRPr/>
          </a:p>
        </p:txBody>
      </p:sp>
    </p:spTree>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matchingName="3_Custom Layout 1">
  <p:cSld name="3_Custom Layout_1">
    <p:bg>
      <p:bgPr>
        <a:blipFill>
          <a:blip r:embed="rId2">
            <a:alphaModFix/>
          </a:blip>
          <a:stretch>
            <a:fillRect/>
          </a:stretch>
        </a:blipFill>
        <a:effectLst/>
      </p:bgPr>
    </p:bg>
    <p:spTree>
      <p:nvGrpSpPr>
        <p:cNvPr id="1" name="Shape 1971"/>
        <p:cNvGrpSpPr/>
        <p:nvPr/>
      </p:nvGrpSpPr>
      <p:grpSpPr>
        <a:xfrm>
          <a:off x="0" y="0"/>
          <a:ext cx="0" cy="0"/>
          <a:chOff x="0" y="0"/>
          <a:chExt cx="0" cy="0"/>
        </a:xfrm>
      </p:grpSpPr>
      <p:sp>
        <p:nvSpPr>
          <p:cNvPr id="1972" name="Google Shape;1972;p132"/>
          <p:cNvSpPr/>
          <p:nvPr/>
        </p:nvSpPr>
        <p:spPr>
          <a:xfrm>
            <a:off x="315021" y="3663911"/>
            <a:ext cx="8538000" cy="928800"/>
          </a:xfrm>
          <a:prstGeom prst="roundRect">
            <a:avLst>
              <a:gd name="adj" fmla="val 7436"/>
            </a:avLst>
          </a:prstGeom>
          <a:gradFill>
            <a:gsLst>
              <a:gs pos="0">
                <a:srgbClr val="FF0000"/>
              </a:gs>
              <a:gs pos="24000">
                <a:srgbClr val="C8102E"/>
              </a:gs>
              <a:gs pos="100000">
                <a:srgbClr val="2E0055"/>
              </a:gs>
            </a:gsLst>
            <a:lin ang="0"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973" name="Google Shape;1973;p132"/>
          <p:cNvSpPr txBox="1">
            <a:spLocks noGrp="1"/>
          </p:cNvSpPr>
          <p:nvPr>
            <p:ph type="title"/>
          </p:nvPr>
        </p:nvSpPr>
        <p:spPr>
          <a:xfrm>
            <a:off x="397502" y="339928"/>
            <a:ext cx="8420100" cy="372000"/>
          </a:xfrm>
          <a:prstGeom prst="rect">
            <a:avLst/>
          </a:prstGeom>
          <a:noFill/>
          <a:ln>
            <a:noFill/>
          </a:ln>
        </p:spPr>
        <p:txBody>
          <a:bodyPr spcFirstLastPara="1" wrap="square" lIns="0" tIns="0" rIns="0" bIns="0" anchor="t" anchorCtr="0">
            <a:noAutofit/>
          </a:bodyPr>
          <a:lstStyle>
            <a:lvl1pPr lvl="0" algn="ctr">
              <a:lnSpc>
                <a:spcPct val="90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lgn="ctr">
              <a:spcBef>
                <a:spcPts val="0"/>
              </a:spcBef>
              <a:spcAft>
                <a:spcPts val="0"/>
              </a:spcAft>
              <a:buSzPts val="500"/>
              <a:buNone/>
              <a:defRPr/>
            </a:lvl2pPr>
            <a:lvl3pPr lvl="2" algn="ctr">
              <a:spcBef>
                <a:spcPts val="0"/>
              </a:spcBef>
              <a:spcAft>
                <a:spcPts val="0"/>
              </a:spcAft>
              <a:buSzPts val="500"/>
              <a:buNone/>
              <a:defRPr/>
            </a:lvl3pPr>
            <a:lvl4pPr lvl="3" algn="ctr">
              <a:spcBef>
                <a:spcPts val="0"/>
              </a:spcBef>
              <a:spcAft>
                <a:spcPts val="0"/>
              </a:spcAft>
              <a:buSzPts val="500"/>
              <a:buNone/>
              <a:defRPr/>
            </a:lvl4pPr>
            <a:lvl5pPr lvl="4" algn="ctr">
              <a:spcBef>
                <a:spcPts val="0"/>
              </a:spcBef>
              <a:spcAft>
                <a:spcPts val="0"/>
              </a:spcAft>
              <a:buSzPts val="500"/>
              <a:buNone/>
              <a:defRPr/>
            </a:lvl5pPr>
            <a:lvl6pPr lvl="5" algn="ctr">
              <a:spcBef>
                <a:spcPts val="0"/>
              </a:spcBef>
              <a:spcAft>
                <a:spcPts val="0"/>
              </a:spcAft>
              <a:buSzPts val="500"/>
              <a:buNone/>
              <a:defRPr/>
            </a:lvl6pPr>
            <a:lvl7pPr lvl="6" algn="ctr">
              <a:spcBef>
                <a:spcPts val="0"/>
              </a:spcBef>
              <a:spcAft>
                <a:spcPts val="0"/>
              </a:spcAft>
              <a:buSzPts val="500"/>
              <a:buNone/>
              <a:defRPr/>
            </a:lvl7pPr>
            <a:lvl8pPr lvl="7" algn="ctr">
              <a:spcBef>
                <a:spcPts val="0"/>
              </a:spcBef>
              <a:spcAft>
                <a:spcPts val="0"/>
              </a:spcAft>
              <a:buSzPts val="500"/>
              <a:buNone/>
              <a:defRPr/>
            </a:lvl8pPr>
            <a:lvl9pPr lvl="8" algn="ctr">
              <a:spcBef>
                <a:spcPts val="0"/>
              </a:spcBef>
              <a:spcAft>
                <a:spcPts val="0"/>
              </a:spcAft>
              <a:buSzPts val="500"/>
              <a:buNone/>
              <a:defRPr/>
            </a:lvl9pPr>
          </a:lstStyle>
          <a:p>
            <a:endParaRPr/>
          </a:p>
        </p:txBody>
      </p:sp>
      <p:sp>
        <p:nvSpPr>
          <p:cNvPr id="1974" name="Google Shape;1974;p132"/>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1975" name="Google Shape;1975;p132"/>
          <p:cNvSpPr/>
          <p:nvPr/>
        </p:nvSpPr>
        <p:spPr>
          <a:xfrm>
            <a:off x="3273197" y="1317397"/>
            <a:ext cx="1788600" cy="2242500"/>
          </a:xfrm>
          <a:prstGeom prst="roundRect">
            <a:avLst>
              <a:gd name="adj" fmla="val 3590"/>
            </a:avLst>
          </a:prstGeom>
          <a:gradFill>
            <a:gsLst>
              <a:gs pos="0">
                <a:srgbClr val="FFFFFF"/>
              </a:gs>
              <a:gs pos="22000">
                <a:srgbClr val="FFFFFF"/>
              </a:gs>
              <a:gs pos="100000">
                <a:srgbClr val="E3E7FA">
                  <a:alpha val="80000"/>
                </a:srgbClr>
              </a:gs>
            </a:gsLst>
            <a:lin ang="5400012" scaled="0"/>
          </a:gradFill>
          <a:ln w="7150" cap="flat" cmpd="sng">
            <a:solidFill>
              <a:schemeClr val="lt1"/>
            </a:solidFill>
            <a:prstDash val="solid"/>
            <a:round/>
            <a:headEnd type="none" w="sm" len="sm"/>
            <a:tailEnd type="none" w="sm" len="sm"/>
          </a:ln>
        </p:spPr>
        <p:txBody>
          <a:bodyPr spcFirstLastPara="1" wrap="square" lIns="34275" tIns="17125" rIns="34275" bIns="17125" anchor="ctr" anchorCtr="0">
            <a:noAutofit/>
          </a:bodyPr>
          <a:lstStyle/>
          <a:p>
            <a:pPr marL="0" marR="0" lvl="0" indent="0" algn="ctr" rtl="0">
              <a:lnSpc>
                <a:spcPct val="100000"/>
              </a:lnSpc>
              <a:spcBef>
                <a:spcPts val="0"/>
              </a:spcBef>
              <a:spcAft>
                <a:spcPts val="0"/>
              </a:spcAft>
              <a:buNone/>
            </a:pPr>
            <a:endParaRPr sz="700">
              <a:solidFill>
                <a:schemeClr val="lt1"/>
              </a:solidFill>
              <a:latin typeface="Poppins Medium"/>
              <a:ea typeface="Poppins Medium"/>
              <a:cs typeface="Poppins Medium"/>
              <a:sym typeface="Poppins Medium"/>
            </a:endParaRPr>
          </a:p>
        </p:txBody>
      </p:sp>
      <p:grpSp>
        <p:nvGrpSpPr>
          <p:cNvPr id="1976" name="Google Shape;1976;p132"/>
          <p:cNvGrpSpPr/>
          <p:nvPr/>
        </p:nvGrpSpPr>
        <p:grpSpPr>
          <a:xfrm>
            <a:off x="3439811" y="1471503"/>
            <a:ext cx="329633" cy="422913"/>
            <a:chOff x="11879262" y="6424612"/>
            <a:chExt cx="632935" cy="863441"/>
          </a:xfrm>
        </p:grpSpPr>
        <p:sp>
          <p:nvSpPr>
            <p:cNvPr id="1977" name="Google Shape;1977;p132"/>
            <p:cNvSpPr/>
            <p:nvPr/>
          </p:nvSpPr>
          <p:spPr>
            <a:xfrm>
              <a:off x="11879262" y="6424612"/>
              <a:ext cx="630269" cy="863441"/>
            </a:xfrm>
            <a:custGeom>
              <a:avLst/>
              <a:gdLst/>
              <a:ahLst/>
              <a:cxnLst/>
              <a:rect l="l" t="t" r="r" b="b"/>
              <a:pathLst>
                <a:path w="630269" h="863441" extrusionOk="0">
                  <a:moveTo>
                    <a:pt x="598932" y="863441"/>
                  </a:moveTo>
                  <a:lnTo>
                    <a:pt x="31337" y="863441"/>
                  </a:lnTo>
                  <a:cubicBezTo>
                    <a:pt x="14002" y="863441"/>
                    <a:pt x="0" y="849440"/>
                    <a:pt x="0" y="832104"/>
                  </a:cubicBezTo>
                  <a:lnTo>
                    <a:pt x="0" y="31337"/>
                  </a:lnTo>
                  <a:cubicBezTo>
                    <a:pt x="0" y="14002"/>
                    <a:pt x="14002" y="0"/>
                    <a:pt x="31337" y="0"/>
                  </a:cubicBezTo>
                  <a:lnTo>
                    <a:pt x="315087" y="0"/>
                  </a:lnTo>
                  <a:lnTo>
                    <a:pt x="630269" y="318707"/>
                  </a:lnTo>
                  <a:lnTo>
                    <a:pt x="630269" y="832104"/>
                  </a:lnTo>
                  <a:cubicBezTo>
                    <a:pt x="630269" y="849440"/>
                    <a:pt x="616268" y="863441"/>
                    <a:pt x="598932" y="863441"/>
                  </a:cubicBezTo>
                  <a:close/>
                </a:path>
              </a:pathLst>
            </a:custGeom>
            <a:solidFill>
              <a:srgbClr val="D1DCFF"/>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978" name="Google Shape;1978;p132"/>
            <p:cNvSpPr/>
            <p:nvPr/>
          </p:nvSpPr>
          <p:spPr>
            <a:xfrm>
              <a:off x="12194444" y="6425469"/>
              <a:ext cx="317753" cy="317754"/>
            </a:xfrm>
            <a:custGeom>
              <a:avLst/>
              <a:gdLst/>
              <a:ahLst/>
              <a:cxnLst/>
              <a:rect l="l" t="t" r="r" b="b"/>
              <a:pathLst>
                <a:path w="317753" h="317754" extrusionOk="0">
                  <a:moveTo>
                    <a:pt x="0" y="0"/>
                  </a:moveTo>
                  <a:lnTo>
                    <a:pt x="0" y="260509"/>
                  </a:lnTo>
                  <a:cubicBezTo>
                    <a:pt x="0" y="292132"/>
                    <a:pt x="25622" y="317754"/>
                    <a:pt x="57245" y="317754"/>
                  </a:cubicBezTo>
                  <a:lnTo>
                    <a:pt x="317754" y="317754"/>
                  </a:lnTo>
                  <a:lnTo>
                    <a:pt x="0" y="0"/>
                  </a:lnTo>
                  <a:close/>
                </a:path>
              </a:pathLst>
            </a:custGeom>
            <a:solidFill>
              <a:srgbClr val="C7102E"/>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1979" name="Google Shape;1979;p132"/>
          <p:cNvSpPr txBox="1"/>
          <p:nvPr/>
        </p:nvSpPr>
        <p:spPr>
          <a:xfrm>
            <a:off x="3537776" y="1671525"/>
            <a:ext cx="135900" cy="179700"/>
          </a:xfrm>
          <a:prstGeom prst="rect">
            <a:avLst/>
          </a:prstGeom>
          <a:noFill/>
          <a:ln>
            <a:noFill/>
          </a:ln>
        </p:spPr>
        <p:txBody>
          <a:bodyPr spcFirstLastPara="1" wrap="square" lIns="0" tIns="0" rIns="0" bIns="0" anchor="t" anchorCtr="0">
            <a:noAutofit/>
          </a:bodyPr>
          <a:lstStyle/>
          <a:p>
            <a:pPr marL="0" marR="0" lvl="0" indent="0" algn="l" rtl="0">
              <a:lnSpc>
                <a:spcPct val="97000"/>
              </a:lnSpc>
              <a:spcBef>
                <a:spcPts val="0"/>
              </a:spcBef>
              <a:spcAft>
                <a:spcPts val="0"/>
              </a:spcAft>
              <a:buNone/>
            </a:pPr>
            <a:r>
              <a:rPr lang="en" sz="1300">
                <a:solidFill>
                  <a:schemeClr val="dk2"/>
                </a:solidFill>
                <a:latin typeface="Manrope SemiBold"/>
                <a:ea typeface="Manrope SemiBold"/>
                <a:cs typeface="Manrope SemiBold"/>
                <a:sym typeface="Manrope SemiBold"/>
              </a:rPr>
              <a:t>$</a:t>
            </a:r>
            <a:endParaRPr sz="500"/>
          </a:p>
        </p:txBody>
      </p:sp>
      <p:sp>
        <p:nvSpPr>
          <p:cNvPr id="1980" name="Google Shape;1980;p132"/>
          <p:cNvSpPr/>
          <p:nvPr/>
        </p:nvSpPr>
        <p:spPr>
          <a:xfrm>
            <a:off x="5168744" y="1317397"/>
            <a:ext cx="1788600" cy="2242500"/>
          </a:xfrm>
          <a:prstGeom prst="roundRect">
            <a:avLst>
              <a:gd name="adj" fmla="val 3590"/>
            </a:avLst>
          </a:prstGeom>
          <a:gradFill>
            <a:gsLst>
              <a:gs pos="0">
                <a:srgbClr val="FFFFFF"/>
              </a:gs>
              <a:gs pos="22000">
                <a:srgbClr val="FFFFFF"/>
              </a:gs>
              <a:gs pos="100000">
                <a:srgbClr val="E3E7FA">
                  <a:alpha val="80000"/>
                </a:srgbClr>
              </a:gs>
            </a:gsLst>
            <a:lin ang="5400012" scaled="0"/>
          </a:gradFill>
          <a:ln w="7150" cap="flat" cmpd="sng">
            <a:solidFill>
              <a:schemeClr val="lt1"/>
            </a:solidFill>
            <a:prstDash val="solid"/>
            <a:round/>
            <a:headEnd type="none" w="sm" len="sm"/>
            <a:tailEnd type="none" w="sm" len="sm"/>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grpSp>
        <p:nvGrpSpPr>
          <p:cNvPr id="1981" name="Google Shape;1981;p132"/>
          <p:cNvGrpSpPr/>
          <p:nvPr/>
        </p:nvGrpSpPr>
        <p:grpSpPr>
          <a:xfrm>
            <a:off x="5335357" y="1471503"/>
            <a:ext cx="329633" cy="422913"/>
            <a:chOff x="11879262" y="6424612"/>
            <a:chExt cx="632935" cy="863441"/>
          </a:xfrm>
        </p:grpSpPr>
        <p:sp>
          <p:nvSpPr>
            <p:cNvPr id="1982" name="Google Shape;1982;p132"/>
            <p:cNvSpPr/>
            <p:nvPr/>
          </p:nvSpPr>
          <p:spPr>
            <a:xfrm>
              <a:off x="11879262" y="6424612"/>
              <a:ext cx="630269" cy="863441"/>
            </a:xfrm>
            <a:custGeom>
              <a:avLst/>
              <a:gdLst/>
              <a:ahLst/>
              <a:cxnLst/>
              <a:rect l="l" t="t" r="r" b="b"/>
              <a:pathLst>
                <a:path w="630269" h="863441" extrusionOk="0">
                  <a:moveTo>
                    <a:pt x="598932" y="863441"/>
                  </a:moveTo>
                  <a:lnTo>
                    <a:pt x="31337" y="863441"/>
                  </a:lnTo>
                  <a:cubicBezTo>
                    <a:pt x="14002" y="863441"/>
                    <a:pt x="0" y="849440"/>
                    <a:pt x="0" y="832104"/>
                  </a:cubicBezTo>
                  <a:lnTo>
                    <a:pt x="0" y="31337"/>
                  </a:lnTo>
                  <a:cubicBezTo>
                    <a:pt x="0" y="14002"/>
                    <a:pt x="14002" y="0"/>
                    <a:pt x="31337" y="0"/>
                  </a:cubicBezTo>
                  <a:lnTo>
                    <a:pt x="315087" y="0"/>
                  </a:lnTo>
                  <a:lnTo>
                    <a:pt x="630269" y="318707"/>
                  </a:lnTo>
                  <a:lnTo>
                    <a:pt x="630269" y="832104"/>
                  </a:lnTo>
                  <a:cubicBezTo>
                    <a:pt x="630269" y="849440"/>
                    <a:pt x="616268" y="863441"/>
                    <a:pt x="598932" y="863441"/>
                  </a:cubicBezTo>
                  <a:close/>
                </a:path>
              </a:pathLst>
            </a:custGeom>
            <a:solidFill>
              <a:srgbClr val="D1DCFF"/>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983" name="Google Shape;1983;p132"/>
            <p:cNvSpPr/>
            <p:nvPr/>
          </p:nvSpPr>
          <p:spPr>
            <a:xfrm>
              <a:off x="12194444" y="6425469"/>
              <a:ext cx="317753" cy="317754"/>
            </a:xfrm>
            <a:custGeom>
              <a:avLst/>
              <a:gdLst/>
              <a:ahLst/>
              <a:cxnLst/>
              <a:rect l="l" t="t" r="r" b="b"/>
              <a:pathLst>
                <a:path w="317753" h="317754" extrusionOk="0">
                  <a:moveTo>
                    <a:pt x="0" y="0"/>
                  </a:moveTo>
                  <a:lnTo>
                    <a:pt x="0" y="260509"/>
                  </a:lnTo>
                  <a:cubicBezTo>
                    <a:pt x="0" y="292132"/>
                    <a:pt x="25622" y="317754"/>
                    <a:pt x="57245" y="317754"/>
                  </a:cubicBezTo>
                  <a:lnTo>
                    <a:pt x="317754" y="317754"/>
                  </a:lnTo>
                  <a:lnTo>
                    <a:pt x="0" y="0"/>
                  </a:lnTo>
                  <a:close/>
                </a:path>
              </a:pathLst>
            </a:custGeom>
            <a:solidFill>
              <a:srgbClr val="C7102E"/>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1984" name="Google Shape;1984;p132"/>
          <p:cNvSpPr txBox="1"/>
          <p:nvPr/>
        </p:nvSpPr>
        <p:spPr>
          <a:xfrm>
            <a:off x="5433323" y="1671525"/>
            <a:ext cx="135900" cy="179700"/>
          </a:xfrm>
          <a:prstGeom prst="rect">
            <a:avLst/>
          </a:prstGeom>
          <a:noFill/>
          <a:ln>
            <a:noFill/>
          </a:ln>
        </p:spPr>
        <p:txBody>
          <a:bodyPr spcFirstLastPara="1" wrap="square" lIns="0" tIns="0" rIns="0" bIns="0" anchor="t" anchorCtr="0">
            <a:noAutofit/>
          </a:bodyPr>
          <a:lstStyle/>
          <a:p>
            <a:pPr marL="0" marR="0" lvl="0" indent="0" algn="l" rtl="0">
              <a:lnSpc>
                <a:spcPct val="97000"/>
              </a:lnSpc>
              <a:spcBef>
                <a:spcPts val="0"/>
              </a:spcBef>
              <a:spcAft>
                <a:spcPts val="0"/>
              </a:spcAft>
              <a:buNone/>
            </a:pPr>
            <a:r>
              <a:rPr lang="en" sz="1300">
                <a:solidFill>
                  <a:schemeClr val="dk2"/>
                </a:solidFill>
                <a:latin typeface="Manrope SemiBold"/>
                <a:ea typeface="Manrope SemiBold"/>
                <a:cs typeface="Manrope SemiBold"/>
                <a:sym typeface="Manrope SemiBold"/>
              </a:rPr>
              <a:t>$</a:t>
            </a:r>
            <a:endParaRPr sz="500"/>
          </a:p>
        </p:txBody>
      </p:sp>
      <p:sp>
        <p:nvSpPr>
          <p:cNvPr id="1985" name="Google Shape;1985;p132"/>
          <p:cNvSpPr/>
          <p:nvPr/>
        </p:nvSpPr>
        <p:spPr>
          <a:xfrm>
            <a:off x="7064290" y="1317397"/>
            <a:ext cx="1788600" cy="2242500"/>
          </a:xfrm>
          <a:prstGeom prst="roundRect">
            <a:avLst>
              <a:gd name="adj" fmla="val 3590"/>
            </a:avLst>
          </a:prstGeom>
          <a:gradFill>
            <a:gsLst>
              <a:gs pos="0">
                <a:srgbClr val="FFFFFF"/>
              </a:gs>
              <a:gs pos="22000">
                <a:srgbClr val="FFFFFF"/>
              </a:gs>
              <a:gs pos="100000">
                <a:srgbClr val="E3E7FA">
                  <a:alpha val="80000"/>
                </a:srgbClr>
              </a:gs>
            </a:gsLst>
            <a:lin ang="5400012" scaled="0"/>
          </a:gradFill>
          <a:ln w="7150" cap="flat" cmpd="sng">
            <a:solidFill>
              <a:schemeClr val="lt1"/>
            </a:solidFill>
            <a:prstDash val="solid"/>
            <a:round/>
            <a:headEnd type="none" w="sm" len="sm"/>
            <a:tailEnd type="none" w="sm" len="sm"/>
          </a:ln>
        </p:spPr>
        <p:txBody>
          <a:bodyPr spcFirstLastPara="1" wrap="square" lIns="34275" tIns="17125" rIns="34275" bIns="17125" anchor="ctr" anchorCtr="0">
            <a:noAutofit/>
          </a:bodyPr>
          <a:lstStyle/>
          <a:p>
            <a:pPr marL="0" marR="0" lvl="0" indent="0" algn="ctr" rtl="0">
              <a:lnSpc>
                <a:spcPct val="100000"/>
              </a:lnSpc>
              <a:spcBef>
                <a:spcPts val="0"/>
              </a:spcBef>
              <a:spcAft>
                <a:spcPts val="0"/>
              </a:spcAft>
              <a:buNone/>
            </a:pPr>
            <a:endParaRPr sz="700">
              <a:solidFill>
                <a:schemeClr val="lt1"/>
              </a:solidFill>
              <a:latin typeface="Poppins Medium"/>
              <a:ea typeface="Poppins Medium"/>
              <a:cs typeface="Poppins Medium"/>
              <a:sym typeface="Poppins Medium"/>
            </a:endParaRPr>
          </a:p>
        </p:txBody>
      </p:sp>
      <p:grpSp>
        <p:nvGrpSpPr>
          <p:cNvPr id="1986" name="Google Shape;1986;p132"/>
          <p:cNvGrpSpPr/>
          <p:nvPr/>
        </p:nvGrpSpPr>
        <p:grpSpPr>
          <a:xfrm>
            <a:off x="7230904" y="1471503"/>
            <a:ext cx="329633" cy="422913"/>
            <a:chOff x="11879262" y="6424612"/>
            <a:chExt cx="632935" cy="863441"/>
          </a:xfrm>
        </p:grpSpPr>
        <p:sp>
          <p:nvSpPr>
            <p:cNvPr id="1987" name="Google Shape;1987;p132"/>
            <p:cNvSpPr/>
            <p:nvPr/>
          </p:nvSpPr>
          <p:spPr>
            <a:xfrm>
              <a:off x="11879262" y="6424612"/>
              <a:ext cx="630269" cy="863441"/>
            </a:xfrm>
            <a:custGeom>
              <a:avLst/>
              <a:gdLst/>
              <a:ahLst/>
              <a:cxnLst/>
              <a:rect l="l" t="t" r="r" b="b"/>
              <a:pathLst>
                <a:path w="630269" h="863441" extrusionOk="0">
                  <a:moveTo>
                    <a:pt x="598932" y="863441"/>
                  </a:moveTo>
                  <a:lnTo>
                    <a:pt x="31337" y="863441"/>
                  </a:lnTo>
                  <a:cubicBezTo>
                    <a:pt x="14002" y="863441"/>
                    <a:pt x="0" y="849440"/>
                    <a:pt x="0" y="832104"/>
                  </a:cubicBezTo>
                  <a:lnTo>
                    <a:pt x="0" y="31337"/>
                  </a:lnTo>
                  <a:cubicBezTo>
                    <a:pt x="0" y="14002"/>
                    <a:pt x="14002" y="0"/>
                    <a:pt x="31337" y="0"/>
                  </a:cubicBezTo>
                  <a:lnTo>
                    <a:pt x="315087" y="0"/>
                  </a:lnTo>
                  <a:lnTo>
                    <a:pt x="630269" y="318707"/>
                  </a:lnTo>
                  <a:lnTo>
                    <a:pt x="630269" y="832104"/>
                  </a:lnTo>
                  <a:cubicBezTo>
                    <a:pt x="630269" y="849440"/>
                    <a:pt x="616268" y="863441"/>
                    <a:pt x="598932" y="863441"/>
                  </a:cubicBezTo>
                  <a:close/>
                </a:path>
              </a:pathLst>
            </a:custGeom>
            <a:solidFill>
              <a:srgbClr val="D1DCFF"/>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988" name="Google Shape;1988;p132"/>
            <p:cNvSpPr/>
            <p:nvPr/>
          </p:nvSpPr>
          <p:spPr>
            <a:xfrm>
              <a:off x="12194444" y="6425469"/>
              <a:ext cx="317753" cy="317754"/>
            </a:xfrm>
            <a:custGeom>
              <a:avLst/>
              <a:gdLst/>
              <a:ahLst/>
              <a:cxnLst/>
              <a:rect l="l" t="t" r="r" b="b"/>
              <a:pathLst>
                <a:path w="317753" h="317754" extrusionOk="0">
                  <a:moveTo>
                    <a:pt x="0" y="0"/>
                  </a:moveTo>
                  <a:lnTo>
                    <a:pt x="0" y="260509"/>
                  </a:lnTo>
                  <a:cubicBezTo>
                    <a:pt x="0" y="292132"/>
                    <a:pt x="25622" y="317754"/>
                    <a:pt x="57245" y="317754"/>
                  </a:cubicBezTo>
                  <a:lnTo>
                    <a:pt x="317754" y="317754"/>
                  </a:lnTo>
                  <a:lnTo>
                    <a:pt x="0" y="0"/>
                  </a:lnTo>
                  <a:close/>
                </a:path>
              </a:pathLst>
            </a:custGeom>
            <a:solidFill>
              <a:srgbClr val="C7102E"/>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1989" name="Google Shape;1989;p132"/>
          <p:cNvSpPr txBox="1"/>
          <p:nvPr/>
        </p:nvSpPr>
        <p:spPr>
          <a:xfrm>
            <a:off x="7328870" y="1671525"/>
            <a:ext cx="135900" cy="179700"/>
          </a:xfrm>
          <a:prstGeom prst="rect">
            <a:avLst/>
          </a:prstGeom>
          <a:noFill/>
          <a:ln>
            <a:noFill/>
          </a:ln>
        </p:spPr>
        <p:txBody>
          <a:bodyPr spcFirstLastPara="1" wrap="square" lIns="0" tIns="0" rIns="0" bIns="0" anchor="t" anchorCtr="0">
            <a:noAutofit/>
          </a:bodyPr>
          <a:lstStyle/>
          <a:p>
            <a:pPr marL="0" marR="0" lvl="0" indent="0" algn="l" rtl="0">
              <a:lnSpc>
                <a:spcPct val="97000"/>
              </a:lnSpc>
              <a:spcBef>
                <a:spcPts val="0"/>
              </a:spcBef>
              <a:spcAft>
                <a:spcPts val="0"/>
              </a:spcAft>
              <a:buNone/>
            </a:pPr>
            <a:r>
              <a:rPr lang="en" sz="1300">
                <a:solidFill>
                  <a:schemeClr val="dk2"/>
                </a:solidFill>
                <a:latin typeface="Manrope SemiBold"/>
                <a:ea typeface="Manrope SemiBold"/>
                <a:cs typeface="Manrope SemiBold"/>
                <a:sym typeface="Manrope SemiBold"/>
              </a:rPr>
              <a:t>$</a:t>
            </a:r>
            <a:endParaRPr sz="500"/>
          </a:p>
        </p:txBody>
      </p:sp>
      <p:pic>
        <p:nvPicPr>
          <p:cNvPr id="1990" name="Google Shape;1990;p132"/>
          <p:cNvPicPr preferRelativeResize="0"/>
          <p:nvPr/>
        </p:nvPicPr>
        <p:blipFill rotWithShape="1">
          <a:blip r:embed="rId3">
            <a:alphaModFix/>
          </a:blip>
          <a:srcRect/>
          <a:stretch/>
        </p:blipFill>
        <p:spPr>
          <a:xfrm>
            <a:off x="2444036" y="3664476"/>
            <a:ext cx="5953" cy="939328"/>
          </a:xfrm>
          <a:prstGeom prst="rect">
            <a:avLst/>
          </a:prstGeom>
          <a:noFill/>
          <a:ln>
            <a:noFill/>
          </a:ln>
        </p:spPr>
      </p:pic>
      <p:pic>
        <p:nvPicPr>
          <p:cNvPr id="1991" name="Google Shape;1991;p132"/>
          <p:cNvPicPr preferRelativeResize="0"/>
          <p:nvPr/>
        </p:nvPicPr>
        <p:blipFill rotWithShape="1">
          <a:blip r:embed="rId3">
            <a:alphaModFix/>
          </a:blip>
          <a:srcRect/>
          <a:stretch/>
        </p:blipFill>
        <p:spPr>
          <a:xfrm>
            <a:off x="4617238" y="3664476"/>
            <a:ext cx="5953" cy="939328"/>
          </a:xfrm>
          <a:prstGeom prst="rect">
            <a:avLst/>
          </a:prstGeom>
          <a:noFill/>
          <a:ln>
            <a:noFill/>
          </a:ln>
        </p:spPr>
      </p:pic>
      <p:pic>
        <p:nvPicPr>
          <p:cNvPr id="1992" name="Google Shape;1992;p132"/>
          <p:cNvPicPr preferRelativeResize="0"/>
          <p:nvPr/>
        </p:nvPicPr>
        <p:blipFill rotWithShape="1">
          <a:blip r:embed="rId3">
            <a:alphaModFix/>
          </a:blip>
          <a:srcRect/>
          <a:stretch/>
        </p:blipFill>
        <p:spPr>
          <a:xfrm>
            <a:off x="6781809" y="3664476"/>
            <a:ext cx="5953" cy="939328"/>
          </a:xfrm>
          <a:prstGeom prst="rect">
            <a:avLst/>
          </a:prstGeom>
          <a:noFill/>
          <a:ln>
            <a:noFill/>
          </a:ln>
        </p:spPr>
      </p:pic>
      <p:sp>
        <p:nvSpPr>
          <p:cNvPr id="1993" name="Google Shape;1993;p132"/>
          <p:cNvSpPr>
            <a:spLocks noGrp="1"/>
          </p:cNvSpPr>
          <p:nvPr>
            <p:ph type="pic" idx="2"/>
          </p:nvPr>
        </p:nvSpPr>
        <p:spPr>
          <a:xfrm>
            <a:off x="315022" y="1317397"/>
            <a:ext cx="2851200" cy="2232600"/>
          </a:xfrm>
          <a:prstGeom prst="roundRect">
            <a:avLst>
              <a:gd name="adj" fmla="val 2191"/>
            </a:avLst>
          </a:prstGeom>
          <a:noFill/>
          <a:ln>
            <a:noFill/>
          </a:ln>
        </p:spPr>
      </p:sp>
      <p:sp>
        <p:nvSpPr>
          <p:cNvPr id="1994" name="Google Shape;1994;p132"/>
          <p:cNvSpPr txBox="1">
            <a:spLocks noGrp="1"/>
          </p:cNvSpPr>
          <p:nvPr>
            <p:ph type="subTitle" idx="1"/>
          </p:nvPr>
        </p:nvSpPr>
        <p:spPr>
          <a:xfrm>
            <a:off x="397502" y="821391"/>
            <a:ext cx="8420100" cy="372000"/>
          </a:xfrm>
          <a:prstGeom prst="rect">
            <a:avLst/>
          </a:prstGeom>
          <a:noFill/>
          <a:ln>
            <a:noFill/>
          </a:ln>
        </p:spPr>
        <p:txBody>
          <a:bodyPr spcFirstLastPara="1" wrap="square" lIns="0" tIns="0" rIns="0" bIns="0" anchor="t" anchorCtr="0">
            <a:noAutofit/>
          </a:bodyPr>
          <a:lstStyle>
            <a:lvl1pPr lvl="0" algn="ctr">
              <a:lnSpc>
                <a:spcPct val="95000"/>
              </a:lnSpc>
              <a:spcBef>
                <a:spcPts val="1300"/>
              </a:spcBef>
              <a:spcAft>
                <a:spcPts val="0"/>
              </a:spcAft>
              <a:buClr>
                <a:schemeClr val="dk1"/>
              </a:buClr>
              <a:buSzPts val="1000"/>
              <a:buFont typeface="Poppins Medium"/>
              <a:buNone/>
              <a:defRPr>
                <a:solidFill>
                  <a:schemeClr val="dk1"/>
                </a:solidFill>
              </a:defRPr>
            </a:lvl1pPr>
            <a:lvl2pPr lvl="1" algn="ctr">
              <a:lnSpc>
                <a:spcPct val="95000"/>
              </a:lnSpc>
              <a:spcBef>
                <a:spcPts val="1300"/>
              </a:spcBef>
              <a:spcAft>
                <a:spcPts val="0"/>
              </a:spcAft>
              <a:buClr>
                <a:schemeClr val="dk1"/>
              </a:buClr>
              <a:buSzPts val="1000"/>
              <a:buFont typeface="Poppins Medium"/>
              <a:buNone/>
              <a:defRPr sz="1000"/>
            </a:lvl2pPr>
            <a:lvl3pPr lvl="2" algn="ctr">
              <a:lnSpc>
                <a:spcPct val="95000"/>
              </a:lnSpc>
              <a:spcBef>
                <a:spcPts val="1300"/>
              </a:spcBef>
              <a:spcAft>
                <a:spcPts val="0"/>
              </a:spcAft>
              <a:buClr>
                <a:schemeClr val="dk1"/>
              </a:buClr>
              <a:buSzPts val="1000"/>
              <a:buFont typeface="Poppins Medium"/>
              <a:buNone/>
              <a:defRPr sz="1000"/>
            </a:lvl3pPr>
            <a:lvl4pPr lvl="3" algn="ctr">
              <a:lnSpc>
                <a:spcPct val="95000"/>
              </a:lnSpc>
              <a:spcBef>
                <a:spcPts val="1300"/>
              </a:spcBef>
              <a:spcAft>
                <a:spcPts val="0"/>
              </a:spcAft>
              <a:buClr>
                <a:schemeClr val="dk1"/>
              </a:buClr>
              <a:buSzPts val="1000"/>
              <a:buFont typeface="Poppins Medium"/>
              <a:buNone/>
              <a:defRPr sz="1000"/>
            </a:lvl4pPr>
            <a:lvl5pPr lvl="4" algn="ctr">
              <a:lnSpc>
                <a:spcPct val="95000"/>
              </a:lnSpc>
              <a:spcBef>
                <a:spcPts val="1300"/>
              </a:spcBef>
              <a:spcAft>
                <a:spcPts val="0"/>
              </a:spcAft>
              <a:buClr>
                <a:schemeClr val="dk1"/>
              </a:buClr>
              <a:buSzPts val="1000"/>
              <a:buFont typeface="Poppins Medium"/>
              <a:buNone/>
              <a:defRPr sz="1000"/>
            </a:lvl5pPr>
            <a:lvl6pPr lvl="5" algn="ctr">
              <a:lnSpc>
                <a:spcPct val="90000"/>
              </a:lnSpc>
              <a:spcBef>
                <a:spcPts val="400"/>
              </a:spcBef>
              <a:spcAft>
                <a:spcPts val="0"/>
              </a:spcAft>
              <a:buClr>
                <a:schemeClr val="dk1"/>
              </a:buClr>
              <a:buSzPts val="1000"/>
              <a:buFont typeface="Poppins Medium"/>
              <a:buNone/>
              <a:defRPr sz="1000"/>
            </a:lvl6pPr>
            <a:lvl7pPr lvl="6" algn="ctr">
              <a:lnSpc>
                <a:spcPct val="90000"/>
              </a:lnSpc>
              <a:spcBef>
                <a:spcPts val="400"/>
              </a:spcBef>
              <a:spcAft>
                <a:spcPts val="0"/>
              </a:spcAft>
              <a:buClr>
                <a:schemeClr val="dk1"/>
              </a:buClr>
              <a:buSzPts val="1000"/>
              <a:buFont typeface="Poppins Medium"/>
              <a:buNone/>
              <a:defRPr sz="1000"/>
            </a:lvl7pPr>
            <a:lvl8pPr lvl="7" algn="ctr">
              <a:lnSpc>
                <a:spcPct val="90000"/>
              </a:lnSpc>
              <a:spcBef>
                <a:spcPts val="400"/>
              </a:spcBef>
              <a:spcAft>
                <a:spcPts val="0"/>
              </a:spcAft>
              <a:buClr>
                <a:schemeClr val="dk1"/>
              </a:buClr>
              <a:buSzPts val="1000"/>
              <a:buFont typeface="Poppins Medium"/>
              <a:buNone/>
              <a:defRPr sz="1000"/>
            </a:lvl8pPr>
            <a:lvl9pPr lvl="8" algn="ctr">
              <a:lnSpc>
                <a:spcPct val="90000"/>
              </a:lnSpc>
              <a:spcBef>
                <a:spcPts val="400"/>
              </a:spcBef>
              <a:spcAft>
                <a:spcPts val="0"/>
              </a:spcAft>
              <a:buClr>
                <a:schemeClr val="dk1"/>
              </a:buClr>
              <a:buSzPts val="1000"/>
              <a:buFont typeface="Poppins Medium"/>
              <a:buNone/>
              <a:defRPr sz="1000"/>
            </a:lvl9pPr>
          </a:lstStyle>
          <a:p>
            <a:endParaRPr/>
          </a:p>
        </p:txBody>
      </p:sp>
      <p:sp>
        <p:nvSpPr>
          <p:cNvPr id="1995" name="Google Shape;1995;p132"/>
          <p:cNvSpPr txBox="1"/>
          <p:nvPr/>
        </p:nvSpPr>
        <p:spPr>
          <a:xfrm>
            <a:off x="7330060" y="4653758"/>
            <a:ext cx="1624500" cy="86400"/>
          </a:xfrm>
          <a:prstGeom prst="rect">
            <a:avLst/>
          </a:prstGeom>
          <a:noFill/>
          <a:ln>
            <a:noFill/>
          </a:ln>
        </p:spPr>
        <p:txBody>
          <a:bodyPr spcFirstLastPara="1" wrap="square" lIns="0" tIns="0" rIns="0" bIns="0" anchor="t" anchorCtr="0">
            <a:noAutofit/>
          </a:bodyPr>
          <a:lstStyle/>
          <a:p>
            <a:pPr marL="0" marR="0" lvl="0" indent="0" algn="l" rtl="0">
              <a:lnSpc>
                <a:spcPct val="107000"/>
              </a:lnSpc>
              <a:spcBef>
                <a:spcPts val="0"/>
              </a:spcBef>
              <a:spcAft>
                <a:spcPts val="0"/>
              </a:spcAft>
              <a:buNone/>
            </a:pPr>
            <a:r>
              <a:rPr lang="en" sz="500">
                <a:solidFill>
                  <a:srgbClr val="25146F"/>
                </a:solidFill>
                <a:latin typeface="Poppins Medium"/>
                <a:ea typeface="Poppins Medium"/>
                <a:cs typeface="Poppins Medium"/>
                <a:sym typeface="Poppins Medium"/>
              </a:rPr>
              <a:t>Metrics reported in the WEX 2023 Annual Report</a:t>
            </a:r>
            <a:endParaRPr sz="500"/>
          </a:p>
        </p:txBody>
      </p:sp>
      <p:sp>
        <p:nvSpPr>
          <p:cNvPr id="1996" name="Google Shape;1996;p132"/>
          <p:cNvSpPr txBox="1">
            <a:spLocks noGrp="1"/>
          </p:cNvSpPr>
          <p:nvPr>
            <p:ph type="title" idx="3" hasCustomPrompt="1"/>
          </p:nvPr>
        </p:nvSpPr>
        <p:spPr>
          <a:xfrm>
            <a:off x="432994" y="3797456"/>
            <a:ext cx="1814100" cy="2781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1600">
                <a:solidFill>
                  <a:schemeClr val="lt1"/>
                </a:solidFill>
                <a:latin typeface="Poppins"/>
                <a:ea typeface="Poppins"/>
                <a:cs typeface="Poppins"/>
                <a:sym typeface="Poppins"/>
              </a:defRPr>
            </a:lvl1pPr>
            <a:lvl2pPr lvl="1">
              <a:spcBef>
                <a:spcPts val="0"/>
              </a:spcBef>
              <a:spcAft>
                <a:spcPts val="0"/>
              </a:spcAft>
              <a:buSzPts val="4500"/>
              <a:buFont typeface="Poppins"/>
              <a:buNone/>
              <a:defRPr sz="4500" b="1">
                <a:latin typeface="Poppins"/>
                <a:ea typeface="Poppins"/>
                <a:cs typeface="Poppins"/>
                <a:sym typeface="Poppins"/>
              </a:defRPr>
            </a:lvl2pPr>
            <a:lvl3pPr lvl="2">
              <a:spcBef>
                <a:spcPts val="0"/>
              </a:spcBef>
              <a:spcAft>
                <a:spcPts val="0"/>
              </a:spcAft>
              <a:buSzPts val="4500"/>
              <a:buFont typeface="Poppins"/>
              <a:buNone/>
              <a:defRPr sz="4500" b="1">
                <a:latin typeface="Poppins"/>
                <a:ea typeface="Poppins"/>
                <a:cs typeface="Poppins"/>
                <a:sym typeface="Poppins"/>
              </a:defRPr>
            </a:lvl3pPr>
            <a:lvl4pPr lvl="3">
              <a:spcBef>
                <a:spcPts val="0"/>
              </a:spcBef>
              <a:spcAft>
                <a:spcPts val="0"/>
              </a:spcAft>
              <a:buSzPts val="4500"/>
              <a:buFont typeface="Poppins"/>
              <a:buNone/>
              <a:defRPr sz="4500" b="1">
                <a:latin typeface="Poppins"/>
                <a:ea typeface="Poppins"/>
                <a:cs typeface="Poppins"/>
                <a:sym typeface="Poppins"/>
              </a:defRPr>
            </a:lvl4pPr>
            <a:lvl5pPr lvl="4">
              <a:spcBef>
                <a:spcPts val="0"/>
              </a:spcBef>
              <a:spcAft>
                <a:spcPts val="0"/>
              </a:spcAft>
              <a:buSzPts val="4500"/>
              <a:buFont typeface="Poppins"/>
              <a:buNone/>
              <a:defRPr sz="4500" b="1">
                <a:latin typeface="Poppins"/>
                <a:ea typeface="Poppins"/>
                <a:cs typeface="Poppins"/>
                <a:sym typeface="Poppins"/>
              </a:defRPr>
            </a:lvl5pPr>
            <a:lvl6pPr lvl="5">
              <a:spcBef>
                <a:spcPts val="0"/>
              </a:spcBef>
              <a:spcAft>
                <a:spcPts val="0"/>
              </a:spcAft>
              <a:buSzPts val="4500"/>
              <a:buFont typeface="Poppins"/>
              <a:buNone/>
              <a:defRPr sz="4500" b="1">
                <a:latin typeface="Poppins"/>
                <a:ea typeface="Poppins"/>
                <a:cs typeface="Poppins"/>
                <a:sym typeface="Poppins"/>
              </a:defRPr>
            </a:lvl6pPr>
            <a:lvl7pPr lvl="6">
              <a:spcBef>
                <a:spcPts val="0"/>
              </a:spcBef>
              <a:spcAft>
                <a:spcPts val="0"/>
              </a:spcAft>
              <a:buSzPts val="4500"/>
              <a:buFont typeface="Poppins"/>
              <a:buNone/>
              <a:defRPr sz="4500" b="1">
                <a:latin typeface="Poppins"/>
                <a:ea typeface="Poppins"/>
                <a:cs typeface="Poppins"/>
                <a:sym typeface="Poppins"/>
              </a:defRPr>
            </a:lvl7pPr>
            <a:lvl8pPr lvl="7">
              <a:spcBef>
                <a:spcPts val="0"/>
              </a:spcBef>
              <a:spcAft>
                <a:spcPts val="0"/>
              </a:spcAft>
              <a:buSzPts val="4500"/>
              <a:buFont typeface="Poppins"/>
              <a:buNone/>
              <a:defRPr sz="4500" b="1">
                <a:latin typeface="Poppins"/>
                <a:ea typeface="Poppins"/>
                <a:cs typeface="Poppins"/>
                <a:sym typeface="Poppins"/>
              </a:defRPr>
            </a:lvl8pPr>
            <a:lvl9pPr lvl="8">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1997" name="Google Shape;1997;p132"/>
          <p:cNvSpPr txBox="1">
            <a:spLocks noGrp="1"/>
          </p:cNvSpPr>
          <p:nvPr>
            <p:ph type="subTitle" idx="4"/>
          </p:nvPr>
        </p:nvSpPr>
        <p:spPr>
          <a:xfrm>
            <a:off x="432994" y="4152525"/>
            <a:ext cx="1814100" cy="3267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900" b="1">
                <a:solidFill>
                  <a:schemeClr val="lt1"/>
                </a:solidFill>
                <a:latin typeface="Poppins SemiBold"/>
                <a:ea typeface="Poppins SemiBold"/>
                <a:cs typeface="Poppins SemiBold"/>
                <a:sym typeface="Poppins SemiBold"/>
              </a:defRPr>
            </a:lvl1pPr>
            <a:lvl2pPr lvl="1">
              <a:spcBef>
                <a:spcPts val="1300"/>
              </a:spcBef>
              <a:spcAft>
                <a:spcPts val="0"/>
              </a:spcAft>
              <a:buSzPts val="900"/>
              <a:buNone/>
              <a:defRPr/>
            </a:lvl2pPr>
            <a:lvl3pPr lvl="2">
              <a:spcBef>
                <a:spcPts val="1300"/>
              </a:spcBef>
              <a:spcAft>
                <a:spcPts val="0"/>
              </a:spcAft>
              <a:buSzPts val="900"/>
              <a:buNone/>
              <a:defRPr sz="900"/>
            </a:lvl3pPr>
            <a:lvl4pPr lvl="3">
              <a:spcBef>
                <a:spcPts val="1300"/>
              </a:spcBef>
              <a:spcAft>
                <a:spcPts val="0"/>
              </a:spcAft>
              <a:buSzPts val="900"/>
              <a:buNone/>
              <a:defRPr sz="900"/>
            </a:lvl4pPr>
            <a:lvl5pPr lvl="4">
              <a:spcBef>
                <a:spcPts val="1300"/>
              </a:spcBef>
              <a:spcAft>
                <a:spcPts val="0"/>
              </a:spcAft>
              <a:buSzPts val="900"/>
              <a:buNone/>
              <a:defRPr sz="900"/>
            </a:lvl5pPr>
            <a:lvl6pPr lvl="5">
              <a:spcBef>
                <a:spcPts val="400"/>
              </a:spcBef>
              <a:spcAft>
                <a:spcPts val="0"/>
              </a:spcAft>
              <a:buSzPts val="900"/>
              <a:buNone/>
              <a:defRPr sz="900"/>
            </a:lvl6pPr>
            <a:lvl7pPr lvl="6">
              <a:spcBef>
                <a:spcPts val="400"/>
              </a:spcBef>
              <a:spcAft>
                <a:spcPts val="0"/>
              </a:spcAft>
              <a:buSzPts val="900"/>
              <a:buNone/>
              <a:defRPr sz="900"/>
            </a:lvl7pPr>
            <a:lvl8pPr lvl="7">
              <a:spcBef>
                <a:spcPts val="400"/>
              </a:spcBef>
              <a:spcAft>
                <a:spcPts val="0"/>
              </a:spcAft>
              <a:buSzPts val="900"/>
              <a:buNone/>
              <a:defRPr sz="900"/>
            </a:lvl8pPr>
            <a:lvl9pPr lvl="8">
              <a:spcBef>
                <a:spcPts val="400"/>
              </a:spcBef>
              <a:spcAft>
                <a:spcPts val="0"/>
              </a:spcAft>
              <a:buSzPts val="900"/>
              <a:buNone/>
              <a:defRPr sz="900"/>
            </a:lvl9pPr>
          </a:lstStyle>
          <a:p>
            <a:endParaRPr/>
          </a:p>
        </p:txBody>
      </p:sp>
      <p:sp>
        <p:nvSpPr>
          <p:cNvPr id="1998" name="Google Shape;1998;p132"/>
          <p:cNvSpPr txBox="1">
            <a:spLocks noGrp="1"/>
          </p:cNvSpPr>
          <p:nvPr>
            <p:ph type="title" idx="5" hasCustomPrompt="1"/>
          </p:nvPr>
        </p:nvSpPr>
        <p:spPr>
          <a:xfrm>
            <a:off x="2612697" y="3797456"/>
            <a:ext cx="1840500" cy="2781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1600">
                <a:solidFill>
                  <a:schemeClr val="lt1"/>
                </a:solidFill>
                <a:latin typeface="Poppins"/>
                <a:ea typeface="Poppins"/>
                <a:cs typeface="Poppins"/>
                <a:sym typeface="Poppins"/>
              </a:defRPr>
            </a:lvl1pPr>
            <a:lvl2pPr lvl="1">
              <a:spcBef>
                <a:spcPts val="0"/>
              </a:spcBef>
              <a:spcAft>
                <a:spcPts val="0"/>
              </a:spcAft>
              <a:buSzPts val="4500"/>
              <a:buFont typeface="Poppins"/>
              <a:buNone/>
              <a:defRPr sz="4500" b="1">
                <a:latin typeface="Poppins"/>
                <a:ea typeface="Poppins"/>
                <a:cs typeface="Poppins"/>
                <a:sym typeface="Poppins"/>
              </a:defRPr>
            </a:lvl2pPr>
            <a:lvl3pPr lvl="2">
              <a:spcBef>
                <a:spcPts val="0"/>
              </a:spcBef>
              <a:spcAft>
                <a:spcPts val="0"/>
              </a:spcAft>
              <a:buSzPts val="4500"/>
              <a:buFont typeface="Poppins"/>
              <a:buNone/>
              <a:defRPr sz="4500" b="1">
                <a:latin typeface="Poppins"/>
                <a:ea typeface="Poppins"/>
                <a:cs typeface="Poppins"/>
                <a:sym typeface="Poppins"/>
              </a:defRPr>
            </a:lvl3pPr>
            <a:lvl4pPr lvl="3">
              <a:spcBef>
                <a:spcPts val="0"/>
              </a:spcBef>
              <a:spcAft>
                <a:spcPts val="0"/>
              </a:spcAft>
              <a:buSzPts val="4500"/>
              <a:buFont typeface="Poppins"/>
              <a:buNone/>
              <a:defRPr sz="4500" b="1">
                <a:latin typeface="Poppins"/>
                <a:ea typeface="Poppins"/>
                <a:cs typeface="Poppins"/>
                <a:sym typeface="Poppins"/>
              </a:defRPr>
            </a:lvl4pPr>
            <a:lvl5pPr lvl="4">
              <a:spcBef>
                <a:spcPts val="0"/>
              </a:spcBef>
              <a:spcAft>
                <a:spcPts val="0"/>
              </a:spcAft>
              <a:buSzPts val="4500"/>
              <a:buFont typeface="Poppins"/>
              <a:buNone/>
              <a:defRPr sz="4500" b="1">
                <a:latin typeface="Poppins"/>
                <a:ea typeface="Poppins"/>
                <a:cs typeface="Poppins"/>
                <a:sym typeface="Poppins"/>
              </a:defRPr>
            </a:lvl5pPr>
            <a:lvl6pPr lvl="5">
              <a:spcBef>
                <a:spcPts val="0"/>
              </a:spcBef>
              <a:spcAft>
                <a:spcPts val="0"/>
              </a:spcAft>
              <a:buSzPts val="4500"/>
              <a:buFont typeface="Poppins"/>
              <a:buNone/>
              <a:defRPr sz="4500" b="1">
                <a:latin typeface="Poppins"/>
                <a:ea typeface="Poppins"/>
                <a:cs typeface="Poppins"/>
                <a:sym typeface="Poppins"/>
              </a:defRPr>
            </a:lvl6pPr>
            <a:lvl7pPr lvl="6">
              <a:spcBef>
                <a:spcPts val="0"/>
              </a:spcBef>
              <a:spcAft>
                <a:spcPts val="0"/>
              </a:spcAft>
              <a:buSzPts val="4500"/>
              <a:buFont typeface="Poppins"/>
              <a:buNone/>
              <a:defRPr sz="4500" b="1">
                <a:latin typeface="Poppins"/>
                <a:ea typeface="Poppins"/>
                <a:cs typeface="Poppins"/>
                <a:sym typeface="Poppins"/>
              </a:defRPr>
            </a:lvl7pPr>
            <a:lvl8pPr lvl="7">
              <a:spcBef>
                <a:spcPts val="0"/>
              </a:spcBef>
              <a:spcAft>
                <a:spcPts val="0"/>
              </a:spcAft>
              <a:buSzPts val="4500"/>
              <a:buFont typeface="Poppins"/>
              <a:buNone/>
              <a:defRPr sz="4500" b="1">
                <a:latin typeface="Poppins"/>
                <a:ea typeface="Poppins"/>
                <a:cs typeface="Poppins"/>
                <a:sym typeface="Poppins"/>
              </a:defRPr>
            </a:lvl8pPr>
            <a:lvl9pPr lvl="8">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1999" name="Google Shape;1999;p132"/>
          <p:cNvSpPr txBox="1">
            <a:spLocks noGrp="1"/>
          </p:cNvSpPr>
          <p:nvPr>
            <p:ph type="subTitle" idx="6"/>
          </p:nvPr>
        </p:nvSpPr>
        <p:spPr>
          <a:xfrm>
            <a:off x="2612697" y="4152525"/>
            <a:ext cx="1814100" cy="3267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900" b="1">
                <a:solidFill>
                  <a:schemeClr val="lt1"/>
                </a:solidFill>
                <a:latin typeface="Poppins SemiBold"/>
                <a:ea typeface="Poppins SemiBold"/>
                <a:cs typeface="Poppins SemiBold"/>
                <a:sym typeface="Poppins SemiBold"/>
              </a:defRPr>
            </a:lvl1pPr>
            <a:lvl2pPr lvl="1">
              <a:spcBef>
                <a:spcPts val="1300"/>
              </a:spcBef>
              <a:spcAft>
                <a:spcPts val="0"/>
              </a:spcAft>
              <a:buSzPts val="900"/>
              <a:buNone/>
              <a:defRPr/>
            </a:lvl2pPr>
            <a:lvl3pPr lvl="2">
              <a:spcBef>
                <a:spcPts val="1300"/>
              </a:spcBef>
              <a:spcAft>
                <a:spcPts val="0"/>
              </a:spcAft>
              <a:buSzPts val="900"/>
              <a:buNone/>
              <a:defRPr sz="900"/>
            </a:lvl3pPr>
            <a:lvl4pPr lvl="3">
              <a:spcBef>
                <a:spcPts val="1300"/>
              </a:spcBef>
              <a:spcAft>
                <a:spcPts val="0"/>
              </a:spcAft>
              <a:buSzPts val="900"/>
              <a:buNone/>
              <a:defRPr sz="900"/>
            </a:lvl4pPr>
            <a:lvl5pPr lvl="4">
              <a:spcBef>
                <a:spcPts val="1300"/>
              </a:spcBef>
              <a:spcAft>
                <a:spcPts val="0"/>
              </a:spcAft>
              <a:buSzPts val="900"/>
              <a:buNone/>
              <a:defRPr sz="900"/>
            </a:lvl5pPr>
            <a:lvl6pPr lvl="5">
              <a:spcBef>
                <a:spcPts val="400"/>
              </a:spcBef>
              <a:spcAft>
                <a:spcPts val="0"/>
              </a:spcAft>
              <a:buSzPts val="900"/>
              <a:buNone/>
              <a:defRPr sz="900"/>
            </a:lvl6pPr>
            <a:lvl7pPr lvl="6">
              <a:spcBef>
                <a:spcPts val="400"/>
              </a:spcBef>
              <a:spcAft>
                <a:spcPts val="0"/>
              </a:spcAft>
              <a:buSzPts val="900"/>
              <a:buNone/>
              <a:defRPr sz="900"/>
            </a:lvl7pPr>
            <a:lvl8pPr lvl="7">
              <a:spcBef>
                <a:spcPts val="400"/>
              </a:spcBef>
              <a:spcAft>
                <a:spcPts val="0"/>
              </a:spcAft>
              <a:buSzPts val="900"/>
              <a:buNone/>
              <a:defRPr sz="900"/>
            </a:lvl8pPr>
            <a:lvl9pPr lvl="8">
              <a:spcBef>
                <a:spcPts val="400"/>
              </a:spcBef>
              <a:spcAft>
                <a:spcPts val="0"/>
              </a:spcAft>
              <a:buSzPts val="900"/>
              <a:buNone/>
              <a:defRPr sz="900"/>
            </a:lvl9pPr>
          </a:lstStyle>
          <a:p>
            <a:endParaRPr/>
          </a:p>
        </p:txBody>
      </p:sp>
      <p:sp>
        <p:nvSpPr>
          <p:cNvPr id="2000" name="Google Shape;2000;p132"/>
          <p:cNvSpPr txBox="1">
            <a:spLocks noGrp="1"/>
          </p:cNvSpPr>
          <p:nvPr>
            <p:ph type="title" idx="7" hasCustomPrompt="1"/>
          </p:nvPr>
        </p:nvSpPr>
        <p:spPr>
          <a:xfrm>
            <a:off x="4788398" y="3797456"/>
            <a:ext cx="1788600" cy="2781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1600">
                <a:solidFill>
                  <a:schemeClr val="lt1"/>
                </a:solidFill>
                <a:latin typeface="Poppins"/>
                <a:ea typeface="Poppins"/>
                <a:cs typeface="Poppins"/>
                <a:sym typeface="Poppins"/>
              </a:defRPr>
            </a:lvl1pPr>
            <a:lvl2pPr lvl="1">
              <a:spcBef>
                <a:spcPts val="0"/>
              </a:spcBef>
              <a:spcAft>
                <a:spcPts val="0"/>
              </a:spcAft>
              <a:buSzPts val="4500"/>
              <a:buFont typeface="Poppins"/>
              <a:buNone/>
              <a:defRPr sz="4500" b="1">
                <a:latin typeface="Poppins"/>
                <a:ea typeface="Poppins"/>
                <a:cs typeface="Poppins"/>
                <a:sym typeface="Poppins"/>
              </a:defRPr>
            </a:lvl2pPr>
            <a:lvl3pPr lvl="2">
              <a:spcBef>
                <a:spcPts val="0"/>
              </a:spcBef>
              <a:spcAft>
                <a:spcPts val="0"/>
              </a:spcAft>
              <a:buSzPts val="4500"/>
              <a:buFont typeface="Poppins"/>
              <a:buNone/>
              <a:defRPr sz="4500" b="1">
                <a:latin typeface="Poppins"/>
                <a:ea typeface="Poppins"/>
                <a:cs typeface="Poppins"/>
                <a:sym typeface="Poppins"/>
              </a:defRPr>
            </a:lvl3pPr>
            <a:lvl4pPr lvl="3">
              <a:spcBef>
                <a:spcPts val="0"/>
              </a:spcBef>
              <a:spcAft>
                <a:spcPts val="0"/>
              </a:spcAft>
              <a:buSzPts val="4500"/>
              <a:buFont typeface="Poppins"/>
              <a:buNone/>
              <a:defRPr sz="4500" b="1">
                <a:latin typeface="Poppins"/>
                <a:ea typeface="Poppins"/>
                <a:cs typeface="Poppins"/>
                <a:sym typeface="Poppins"/>
              </a:defRPr>
            </a:lvl4pPr>
            <a:lvl5pPr lvl="4">
              <a:spcBef>
                <a:spcPts val="0"/>
              </a:spcBef>
              <a:spcAft>
                <a:spcPts val="0"/>
              </a:spcAft>
              <a:buSzPts val="4500"/>
              <a:buFont typeface="Poppins"/>
              <a:buNone/>
              <a:defRPr sz="4500" b="1">
                <a:latin typeface="Poppins"/>
                <a:ea typeface="Poppins"/>
                <a:cs typeface="Poppins"/>
                <a:sym typeface="Poppins"/>
              </a:defRPr>
            </a:lvl5pPr>
            <a:lvl6pPr lvl="5">
              <a:spcBef>
                <a:spcPts val="0"/>
              </a:spcBef>
              <a:spcAft>
                <a:spcPts val="0"/>
              </a:spcAft>
              <a:buSzPts val="4500"/>
              <a:buFont typeface="Poppins"/>
              <a:buNone/>
              <a:defRPr sz="4500" b="1">
                <a:latin typeface="Poppins"/>
                <a:ea typeface="Poppins"/>
                <a:cs typeface="Poppins"/>
                <a:sym typeface="Poppins"/>
              </a:defRPr>
            </a:lvl6pPr>
            <a:lvl7pPr lvl="6">
              <a:spcBef>
                <a:spcPts val="0"/>
              </a:spcBef>
              <a:spcAft>
                <a:spcPts val="0"/>
              </a:spcAft>
              <a:buSzPts val="4500"/>
              <a:buFont typeface="Poppins"/>
              <a:buNone/>
              <a:defRPr sz="4500" b="1">
                <a:latin typeface="Poppins"/>
                <a:ea typeface="Poppins"/>
                <a:cs typeface="Poppins"/>
                <a:sym typeface="Poppins"/>
              </a:defRPr>
            </a:lvl7pPr>
            <a:lvl8pPr lvl="7">
              <a:spcBef>
                <a:spcPts val="0"/>
              </a:spcBef>
              <a:spcAft>
                <a:spcPts val="0"/>
              </a:spcAft>
              <a:buSzPts val="4500"/>
              <a:buFont typeface="Poppins"/>
              <a:buNone/>
              <a:defRPr sz="4500" b="1">
                <a:latin typeface="Poppins"/>
                <a:ea typeface="Poppins"/>
                <a:cs typeface="Poppins"/>
                <a:sym typeface="Poppins"/>
              </a:defRPr>
            </a:lvl8pPr>
            <a:lvl9pPr lvl="8">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2001" name="Google Shape;2001;p132"/>
          <p:cNvSpPr txBox="1">
            <a:spLocks noGrp="1"/>
          </p:cNvSpPr>
          <p:nvPr>
            <p:ph type="subTitle" idx="8"/>
          </p:nvPr>
        </p:nvSpPr>
        <p:spPr>
          <a:xfrm>
            <a:off x="4788398" y="4152525"/>
            <a:ext cx="1785600" cy="3267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900" b="1">
                <a:solidFill>
                  <a:schemeClr val="lt1"/>
                </a:solidFill>
                <a:latin typeface="Poppins SemiBold"/>
                <a:ea typeface="Poppins SemiBold"/>
                <a:cs typeface="Poppins SemiBold"/>
                <a:sym typeface="Poppins SemiBold"/>
              </a:defRPr>
            </a:lvl1pPr>
            <a:lvl2pPr lvl="1">
              <a:spcBef>
                <a:spcPts val="1300"/>
              </a:spcBef>
              <a:spcAft>
                <a:spcPts val="0"/>
              </a:spcAft>
              <a:buSzPts val="900"/>
              <a:buNone/>
              <a:defRPr/>
            </a:lvl2pPr>
            <a:lvl3pPr lvl="2">
              <a:spcBef>
                <a:spcPts val="1300"/>
              </a:spcBef>
              <a:spcAft>
                <a:spcPts val="0"/>
              </a:spcAft>
              <a:buSzPts val="900"/>
              <a:buNone/>
              <a:defRPr sz="900"/>
            </a:lvl3pPr>
            <a:lvl4pPr lvl="3">
              <a:spcBef>
                <a:spcPts val="1300"/>
              </a:spcBef>
              <a:spcAft>
                <a:spcPts val="0"/>
              </a:spcAft>
              <a:buSzPts val="900"/>
              <a:buNone/>
              <a:defRPr sz="900"/>
            </a:lvl4pPr>
            <a:lvl5pPr lvl="4">
              <a:spcBef>
                <a:spcPts val="1300"/>
              </a:spcBef>
              <a:spcAft>
                <a:spcPts val="0"/>
              </a:spcAft>
              <a:buSzPts val="900"/>
              <a:buNone/>
              <a:defRPr sz="900"/>
            </a:lvl5pPr>
            <a:lvl6pPr lvl="5">
              <a:spcBef>
                <a:spcPts val="400"/>
              </a:spcBef>
              <a:spcAft>
                <a:spcPts val="0"/>
              </a:spcAft>
              <a:buSzPts val="900"/>
              <a:buNone/>
              <a:defRPr sz="900"/>
            </a:lvl6pPr>
            <a:lvl7pPr lvl="6">
              <a:spcBef>
                <a:spcPts val="400"/>
              </a:spcBef>
              <a:spcAft>
                <a:spcPts val="0"/>
              </a:spcAft>
              <a:buSzPts val="900"/>
              <a:buNone/>
              <a:defRPr sz="900"/>
            </a:lvl7pPr>
            <a:lvl8pPr lvl="7">
              <a:spcBef>
                <a:spcPts val="400"/>
              </a:spcBef>
              <a:spcAft>
                <a:spcPts val="0"/>
              </a:spcAft>
              <a:buSzPts val="900"/>
              <a:buNone/>
              <a:defRPr sz="900"/>
            </a:lvl8pPr>
            <a:lvl9pPr lvl="8">
              <a:spcBef>
                <a:spcPts val="400"/>
              </a:spcBef>
              <a:spcAft>
                <a:spcPts val="0"/>
              </a:spcAft>
              <a:buSzPts val="900"/>
              <a:buNone/>
              <a:defRPr sz="900"/>
            </a:lvl9pPr>
          </a:lstStyle>
          <a:p>
            <a:endParaRPr/>
          </a:p>
        </p:txBody>
      </p:sp>
      <p:sp>
        <p:nvSpPr>
          <p:cNvPr id="2002" name="Google Shape;2002;p132"/>
          <p:cNvSpPr txBox="1">
            <a:spLocks noGrp="1"/>
          </p:cNvSpPr>
          <p:nvPr>
            <p:ph type="title" idx="9" hasCustomPrompt="1"/>
          </p:nvPr>
        </p:nvSpPr>
        <p:spPr>
          <a:xfrm>
            <a:off x="6964099" y="3797456"/>
            <a:ext cx="1720500" cy="2781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1600">
                <a:solidFill>
                  <a:schemeClr val="lt1"/>
                </a:solidFill>
                <a:latin typeface="Poppins"/>
                <a:ea typeface="Poppins"/>
                <a:cs typeface="Poppins"/>
                <a:sym typeface="Poppins"/>
              </a:defRPr>
            </a:lvl1pPr>
            <a:lvl2pPr lvl="1">
              <a:spcBef>
                <a:spcPts val="0"/>
              </a:spcBef>
              <a:spcAft>
                <a:spcPts val="0"/>
              </a:spcAft>
              <a:buSzPts val="4500"/>
              <a:buFont typeface="Poppins"/>
              <a:buNone/>
              <a:defRPr sz="4500" b="1">
                <a:latin typeface="Poppins"/>
                <a:ea typeface="Poppins"/>
                <a:cs typeface="Poppins"/>
                <a:sym typeface="Poppins"/>
              </a:defRPr>
            </a:lvl2pPr>
            <a:lvl3pPr lvl="2">
              <a:spcBef>
                <a:spcPts val="0"/>
              </a:spcBef>
              <a:spcAft>
                <a:spcPts val="0"/>
              </a:spcAft>
              <a:buSzPts val="4500"/>
              <a:buFont typeface="Poppins"/>
              <a:buNone/>
              <a:defRPr sz="4500" b="1">
                <a:latin typeface="Poppins"/>
                <a:ea typeface="Poppins"/>
                <a:cs typeface="Poppins"/>
                <a:sym typeface="Poppins"/>
              </a:defRPr>
            </a:lvl3pPr>
            <a:lvl4pPr lvl="3">
              <a:spcBef>
                <a:spcPts val="0"/>
              </a:spcBef>
              <a:spcAft>
                <a:spcPts val="0"/>
              </a:spcAft>
              <a:buSzPts val="4500"/>
              <a:buFont typeface="Poppins"/>
              <a:buNone/>
              <a:defRPr sz="4500" b="1">
                <a:latin typeface="Poppins"/>
                <a:ea typeface="Poppins"/>
                <a:cs typeface="Poppins"/>
                <a:sym typeface="Poppins"/>
              </a:defRPr>
            </a:lvl4pPr>
            <a:lvl5pPr lvl="4">
              <a:spcBef>
                <a:spcPts val="0"/>
              </a:spcBef>
              <a:spcAft>
                <a:spcPts val="0"/>
              </a:spcAft>
              <a:buSzPts val="4500"/>
              <a:buFont typeface="Poppins"/>
              <a:buNone/>
              <a:defRPr sz="4500" b="1">
                <a:latin typeface="Poppins"/>
                <a:ea typeface="Poppins"/>
                <a:cs typeface="Poppins"/>
                <a:sym typeface="Poppins"/>
              </a:defRPr>
            </a:lvl5pPr>
            <a:lvl6pPr lvl="5">
              <a:spcBef>
                <a:spcPts val="0"/>
              </a:spcBef>
              <a:spcAft>
                <a:spcPts val="0"/>
              </a:spcAft>
              <a:buSzPts val="4500"/>
              <a:buFont typeface="Poppins"/>
              <a:buNone/>
              <a:defRPr sz="4500" b="1">
                <a:latin typeface="Poppins"/>
                <a:ea typeface="Poppins"/>
                <a:cs typeface="Poppins"/>
                <a:sym typeface="Poppins"/>
              </a:defRPr>
            </a:lvl6pPr>
            <a:lvl7pPr lvl="6">
              <a:spcBef>
                <a:spcPts val="0"/>
              </a:spcBef>
              <a:spcAft>
                <a:spcPts val="0"/>
              </a:spcAft>
              <a:buSzPts val="4500"/>
              <a:buFont typeface="Poppins"/>
              <a:buNone/>
              <a:defRPr sz="4500" b="1">
                <a:latin typeface="Poppins"/>
                <a:ea typeface="Poppins"/>
                <a:cs typeface="Poppins"/>
                <a:sym typeface="Poppins"/>
              </a:defRPr>
            </a:lvl7pPr>
            <a:lvl8pPr lvl="7">
              <a:spcBef>
                <a:spcPts val="0"/>
              </a:spcBef>
              <a:spcAft>
                <a:spcPts val="0"/>
              </a:spcAft>
              <a:buSzPts val="4500"/>
              <a:buFont typeface="Poppins"/>
              <a:buNone/>
              <a:defRPr sz="4500" b="1">
                <a:latin typeface="Poppins"/>
                <a:ea typeface="Poppins"/>
                <a:cs typeface="Poppins"/>
                <a:sym typeface="Poppins"/>
              </a:defRPr>
            </a:lvl8pPr>
            <a:lvl9pPr lvl="8">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2003" name="Google Shape;2003;p132"/>
          <p:cNvSpPr txBox="1">
            <a:spLocks noGrp="1"/>
          </p:cNvSpPr>
          <p:nvPr>
            <p:ph type="subTitle" idx="13"/>
          </p:nvPr>
        </p:nvSpPr>
        <p:spPr>
          <a:xfrm>
            <a:off x="6964099" y="4152525"/>
            <a:ext cx="1720500" cy="3267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900" b="1">
                <a:solidFill>
                  <a:schemeClr val="lt1"/>
                </a:solidFill>
                <a:latin typeface="Poppins SemiBold"/>
                <a:ea typeface="Poppins SemiBold"/>
                <a:cs typeface="Poppins SemiBold"/>
                <a:sym typeface="Poppins SemiBold"/>
              </a:defRPr>
            </a:lvl1pPr>
            <a:lvl2pPr lvl="1">
              <a:spcBef>
                <a:spcPts val="1300"/>
              </a:spcBef>
              <a:spcAft>
                <a:spcPts val="0"/>
              </a:spcAft>
              <a:buSzPts val="900"/>
              <a:buNone/>
              <a:defRPr/>
            </a:lvl2pPr>
            <a:lvl3pPr lvl="2">
              <a:spcBef>
                <a:spcPts val="1300"/>
              </a:spcBef>
              <a:spcAft>
                <a:spcPts val="0"/>
              </a:spcAft>
              <a:buSzPts val="900"/>
              <a:buNone/>
              <a:defRPr sz="900"/>
            </a:lvl3pPr>
            <a:lvl4pPr lvl="3">
              <a:spcBef>
                <a:spcPts val="1300"/>
              </a:spcBef>
              <a:spcAft>
                <a:spcPts val="0"/>
              </a:spcAft>
              <a:buSzPts val="900"/>
              <a:buNone/>
              <a:defRPr sz="900"/>
            </a:lvl4pPr>
            <a:lvl5pPr lvl="4">
              <a:spcBef>
                <a:spcPts val="1300"/>
              </a:spcBef>
              <a:spcAft>
                <a:spcPts val="0"/>
              </a:spcAft>
              <a:buSzPts val="900"/>
              <a:buNone/>
              <a:defRPr sz="900"/>
            </a:lvl5pPr>
            <a:lvl6pPr lvl="5">
              <a:spcBef>
                <a:spcPts val="400"/>
              </a:spcBef>
              <a:spcAft>
                <a:spcPts val="0"/>
              </a:spcAft>
              <a:buSzPts val="900"/>
              <a:buNone/>
              <a:defRPr sz="900"/>
            </a:lvl6pPr>
            <a:lvl7pPr lvl="6">
              <a:spcBef>
                <a:spcPts val="400"/>
              </a:spcBef>
              <a:spcAft>
                <a:spcPts val="0"/>
              </a:spcAft>
              <a:buSzPts val="900"/>
              <a:buNone/>
              <a:defRPr sz="900"/>
            </a:lvl7pPr>
            <a:lvl8pPr lvl="7">
              <a:spcBef>
                <a:spcPts val="400"/>
              </a:spcBef>
              <a:spcAft>
                <a:spcPts val="0"/>
              </a:spcAft>
              <a:buSzPts val="900"/>
              <a:buNone/>
              <a:defRPr sz="900"/>
            </a:lvl8pPr>
            <a:lvl9pPr lvl="8">
              <a:spcBef>
                <a:spcPts val="400"/>
              </a:spcBef>
              <a:spcAft>
                <a:spcPts val="0"/>
              </a:spcAft>
              <a:buSzPts val="900"/>
              <a:buNone/>
              <a:defRPr sz="900"/>
            </a:lvl9pPr>
          </a:lstStyle>
          <a:p>
            <a:endParaRPr/>
          </a:p>
        </p:txBody>
      </p:sp>
      <p:sp>
        <p:nvSpPr>
          <p:cNvPr id="2004" name="Google Shape;2004;p132"/>
          <p:cNvSpPr txBox="1">
            <a:spLocks noGrp="1"/>
          </p:cNvSpPr>
          <p:nvPr>
            <p:ph type="subTitle" idx="14"/>
          </p:nvPr>
        </p:nvSpPr>
        <p:spPr>
          <a:xfrm>
            <a:off x="3432603" y="2173500"/>
            <a:ext cx="1465200" cy="496800"/>
          </a:xfrm>
          <a:prstGeom prst="rect">
            <a:avLst/>
          </a:prstGeom>
        </p:spPr>
        <p:txBody>
          <a:bodyPr spcFirstLastPara="1" wrap="square" lIns="0" tIns="0" rIns="0" bIns="0" anchor="t" anchorCtr="0">
            <a:noAutofit/>
          </a:bodyPr>
          <a:lstStyle>
            <a:lvl1pPr marL="0" marR="0" lvl="0" indent="0" algn="l">
              <a:lnSpc>
                <a:spcPct val="97000"/>
              </a:lnSpc>
              <a:spcBef>
                <a:spcPts val="0"/>
              </a:spcBef>
              <a:spcAft>
                <a:spcPts val="0"/>
              </a:spcAft>
              <a:buNone/>
              <a:defRPr sz="1600" b="1">
                <a:latin typeface="Poppins"/>
                <a:ea typeface="Poppins"/>
                <a:cs typeface="Poppins"/>
                <a:sym typeface="Poppins"/>
              </a:defRPr>
            </a:lvl1pPr>
            <a:lvl2pPr lvl="1">
              <a:spcBef>
                <a:spcPts val="1300"/>
              </a:spcBef>
              <a:spcAft>
                <a:spcPts val="0"/>
              </a:spcAft>
              <a:buSzPts val="1600"/>
              <a:buNone/>
              <a:defRPr sz="1600"/>
            </a:lvl2pPr>
            <a:lvl3pPr lvl="2">
              <a:spcBef>
                <a:spcPts val="1300"/>
              </a:spcBef>
              <a:spcAft>
                <a:spcPts val="0"/>
              </a:spcAft>
              <a:buSzPts val="1600"/>
              <a:buNone/>
              <a:defRPr sz="1600"/>
            </a:lvl3pPr>
            <a:lvl4pPr lvl="3">
              <a:spcBef>
                <a:spcPts val="1300"/>
              </a:spcBef>
              <a:spcAft>
                <a:spcPts val="0"/>
              </a:spcAft>
              <a:buSzPts val="1600"/>
              <a:buNone/>
              <a:defRPr sz="1600"/>
            </a:lvl4pPr>
            <a:lvl5pPr lvl="4">
              <a:spcBef>
                <a:spcPts val="1300"/>
              </a:spcBef>
              <a:spcAft>
                <a:spcPts val="0"/>
              </a:spcAft>
              <a:buSzPts val="1600"/>
              <a:buNone/>
              <a:defRPr sz="1600"/>
            </a:lvl5pPr>
            <a:lvl6pPr lvl="5">
              <a:spcBef>
                <a:spcPts val="400"/>
              </a:spcBef>
              <a:spcAft>
                <a:spcPts val="0"/>
              </a:spcAft>
              <a:buSzPts val="1600"/>
              <a:buNone/>
              <a:defRPr sz="1600"/>
            </a:lvl6pPr>
            <a:lvl7pPr lvl="6">
              <a:spcBef>
                <a:spcPts val="400"/>
              </a:spcBef>
              <a:spcAft>
                <a:spcPts val="0"/>
              </a:spcAft>
              <a:buSzPts val="1600"/>
              <a:buNone/>
              <a:defRPr sz="1600"/>
            </a:lvl7pPr>
            <a:lvl8pPr lvl="7">
              <a:spcBef>
                <a:spcPts val="400"/>
              </a:spcBef>
              <a:spcAft>
                <a:spcPts val="0"/>
              </a:spcAft>
              <a:buSzPts val="1600"/>
              <a:buNone/>
              <a:defRPr sz="1600"/>
            </a:lvl8pPr>
            <a:lvl9pPr lvl="8">
              <a:spcBef>
                <a:spcPts val="400"/>
              </a:spcBef>
              <a:spcAft>
                <a:spcPts val="0"/>
              </a:spcAft>
              <a:buSzPts val="1600"/>
              <a:buNone/>
              <a:defRPr sz="1600"/>
            </a:lvl9pPr>
          </a:lstStyle>
          <a:p>
            <a:endParaRPr/>
          </a:p>
        </p:txBody>
      </p:sp>
      <p:sp>
        <p:nvSpPr>
          <p:cNvPr id="2005" name="Google Shape;2005;p132"/>
          <p:cNvSpPr txBox="1">
            <a:spLocks noGrp="1"/>
          </p:cNvSpPr>
          <p:nvPr>
            <p:ph type="subTitle" idx="15"/>
          </p:nvPr>
        </p:nvSpPr>
        <p:spPr>
          <a:xfrm>
            <a:off x="3442052" y="2772900"/>
            <a:ext cx="1453200" cy="6279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b="1">
                <a:latin typeface="Poppins"/>
                <a:ea typeface="Poppins"/>
                <a:cs typeface="Poppins"/>
                <a:sym typeface="Poppins"/>
              </a:defRPr>
            </a:lvl1pPr>
            <a:lvl2pPr lvl="1">
              <a:spcBef>
                <a:spcPts val="1300"/>
              </a:spcBef>
              <a:spcAft>
                <a:spcPts val="0"/>
              </a:spcAft>
              <a:buSzPts val="1000"/>
              <a:buNone/>
              <a:defRPr sz="1000"/>
            </a:lvl2pPr>
            <a:lvl3pPr lvl="2">
              <a:spcBef>
                <a:spcPts val="1300"/>
              </a:spcBef>
              <a:spcAft>
                <a:spcPts val="0"/>
              </a:spcAft>
              <a:buSzPts val="1000"/>
              <a:buNone/>
              <a:defRPr sz="1000"/>
            </a:lvl3pPr>
            <a:lvl4pPr lvl="3">
              <a:spcBef>
                <a:spcPts val="1300"/>
              </a:spcBef>
              <a:spcAft>
                <a:spcPts val="0"/>
              </a:spcAft>
              <a:buSzPts val="1000"/>
              <a:buNone/>
              <a:defRPr sz="1000"/>
            </a:lvl4pPr>
            <a:lvl5pPr lvl="4">
              <a:spcBef>
                <a:spcPts val="1300"/>
              </a:spcBef>
              <a:spcAft>
                <a:spcPts val="0"/>
              </a:spcAft>
              <a:buSzPts val="1000"/>
              <a:buNone/>
              <a:defRPr sz="1000"/>
            </a:lvl5pPr>
            <a:lvl6pPr lvl="5">
              <a:spcBef>
                <a:spcPts val="400"/>
              </a:spcBef>
              <a:spcAft>
                <a:spcPts val="0"/>
              </a:spcAft>
              <a:buSzPts val="1000"/>
              <a:buNone/>
              <a:defRPr sz="1000"/>
            </a:lvl6pPr>
            <a:lvl7pPr lvl="6">
              <a:spcBef>
                <a:spcPts val="400"/>
              </a:spcBef>
              <a:spcAft>
                <a:spcPts val="0"/>
              </a:spcAft>
              <a:buSzPts val="1000"/>
              <a:buNone/>
              <a:defRPr sz="1000"/>
            </a:lvl7pPr>
            <a:lvl8pPr lvl="7">
              <a:spcBef>
                <a:spcPts val="400"/>
              </a:spcBef>
              <a:spcAft>
                <a:spcPts val="0"/>
              </a:spcAft>
              <a:buSzPts val="1000"/>
              <a:buNone/>
              <a:defRPr sz="1000"/>
            </a:lvl8pPr>
            <a:lvl9pPr lvl="8">
              <a:spcBef>
                <a:spcPts val="400"/>
              </a:spcBef>
              <a:spcAft>
                <a:spcPts val="0"/>
              </a:spcAft>
              <a:buSzPts val="1000"/>
              <a:buNone/>
              <a:defRPr sz="1000"/>
            </a:lvl9pPr>
          </a:lstStyle>
          <a:p>
            <a:endParaRPr/>
          </a:p>
        </p:txBody>
      </p:sp>
      <p:sp>
        <p:nvSpPr>
          <p:cNvPr id="2006" name="Google Shape;2006;p132"/>
          <p:cNvSpPr txBox="1">
            <a:spLocks noGrp="1"/>
          </p:cNvSpPr>
          <p:nvPr>
            <p:ph type="subTitle" idx="16"/>
          </p:nvPr>
        </p:nvSpPr>
        <p:spPr>
          <a:xfrm>
            <a:off x="5327756" y="2173500"/>
            <a:ext cx="1465200" cy="496800"/>
          </a:xfrm>
          <a:prstGeom prst="rect">
            <a:avLst/>
          </a:prstGeom>
        </p:spPr>
        <p:txBody>
          <a:bodyPr spcFirstLastPara="1" wrap="square" lIns="0" tIns="0" rIns="0" bIns="0" anchor="t" anchorCtr="0">
            <a:noAutofit/>
          </a:bodyPr>
          <a:lstStyle>
            <a:lvl1pPr marL="0" marR="0" lvl="0" indent="0" algn="l">
              <a:lnSpc>
                <a:spcPct val="97000"/>
              </a:lnSpc>
              <a:spcBef>
                <a:spcPts val="0"/>
              </a:spcBef>
              <a:spcAft>
                <a:spcPts val="0"/>
              </a:spcAft>
              <a:buNone/>
              <a:defRPr sz="1600" b="1">
                <a:latin typeface="Poppins"/>
                <a:ea typeface="Poppins"/>
                <a:cs typeface="Poppins"/>
                <a:sym typeface="Poppins"/>
              </a:defRPr>
            </a:lvl1pPr>
            <a:lvl2pPr lvl="1">
              <a:spcBef>
                <a:spcPts val="1300"/>
              </a:spcBef>
              <a:spcAft>
                <a:spcPts val="0"/>
              </a:spcAft>
              <a:buSzPts val="1600"/>
              <a:buNone/>
              <a:defRPr sz="1600"/>
            </a:lvl2pPr>
            <a:lvl3pPr lvl="2">
              <a:spcBef>
                <a:spcPts val="1300"/>
              </a:spcBef>
              <a:spcAft>
                <a:spcPts val="0"/>
              </a:spcAft>
              <a:buSzPts val="1600"/>
              <a:buNone/>
              <a:defRPr sz="1600"/>
            </a:lvl3pPr>
            <a:lvl4pPr lvl="3">
              <a:spcBef>
                <a:spcPts val="1300"/>
              </a:spcBef>
              <a:spcAft>
                <a:spcPts val="0"/>
              </a:spcAft>
              <a:buSzPts val="1600"/>
              <a:buNone/>
              <a:defRPr sz="1600"/>
            </a:lvl4pPr>
            <a:lvl5pPr lvl="4">
              <a:spcBef>
                <a:spcPts val="1300"/>
              </a:spcBef>
              <a:spcAft>
                <a:spcPts val="0"/>
              </a:spcAft>
              <a:buSzPts val="1600"/>
              <a:buNone/>
              <a:defRPr sz="1600"/>
            </a:lvl5pPr>
            <a:lvl6pPr lvl="5">
              <a:spcBef>
                <a:spcPts val="400"/>
              </a:spcBef>
              <a:spcAft>
                <a:spcPts val="0"/>
              </a:spcAft>
              <a:buSzPts val="1600"/>
              <a:buNone/>
              <a:defRPr sz="1600"/>
            </a:lvl6pPr>
            <a:lvl7pPr lvl="6">
              <a:spcBef>
                <a:spcPts val="400"/>
              </a:spcBef>
              <a:spcAft>
                <a:spcPts val="0"/>
              </a:spcAft>
              <a:buSzPts val="1600"/>
              <a:buNone/>
              <a:defRPr sz="1600"/>
            </a:lvl7pPr>
            <a:lvl8pPr lvl="7">
              <a:spcBef>
                <a:spcPts val="400"/>
              </a:spcBef>
              <a:spcAft>
                <a:spcPts val="0"/>
              </a:spcAft>
              <a:buSzPts val="1600"/>
              <a:buNone/>
              <a:defRPr sz="1600"/>
            </a:lvl8pPr>
            <a:lvl9pPr lvl="8">
              <a:spcBef>
                <a:spcPts val="400"/>
              </a:spcBef>
              <a:spcAft>
                <a:spcPts val="0"/>
              </a:spcAft>
              <a:buSzPts val="1600"/>
              <a:buNone/>
              <a:defRPr sz="1600"/>
            </a:lvl9pPr>
          </a:lstStyle>
          <a:p>
            <a:endParaRPr/>
          </a:p>
        </p:txBody>
      </p:sp>
      <p:sp>
        <p:nvSpPr>
          <p:cNvPr id="2007" name="Google Shape;2007;p132"/>
          <p:cNvSpPr txBox="1">
            <a:spLocks noGrp="1"/>
          </p:cNvSpPr>
          <p:nvPr>
            <p:ph type="subTitle" idx="17"/>
          </p:nvPr>
        </p:nvSpPr>
        <p:spPr>
          <a:xfrm>
            <a:off x="5339905" y="2772900"/>
            <a:ext cx="1453200" cy="6279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b="1">
                <a:latin typeface="Poppins"/>
                <a:ea typeface="Poppins"/>
                <a:cs typeface="Poppins"/>
                <a:sym typeface="Poppins"/>
              </a:defRPr>
            </a:lvl1pPr>
            <a:lvl2pPr lvl="1">
              <a:spcBef>
                <a:spcPts val="1300"/>
              </a:spcBef>
              <a:spcAft>
                <a:spcPts val="0"/>
              </a:spcAft>
              <a:buSzPts val="1000"/>
              <a:buNone/>
              <a:defRPr sz="1000"/>
            </a:lvl2pPr>
            <a:lvl3pPr lvl="2">
              <a:spcBef>
                <a:spcPts val="1300"/>
              </a:spcBef>
              <a:spcAft>
                <a:spcPts val="0"/>
              </a:spcAft>
              <a:buSzPts val="1000"/>
              <a:buNone/>
              <a:defRPr sz="1000"/>
            </a:lvl3pPr>
            <a:lvl4pPr lvl="3">
              <a:spcBef>
                <a:spcPts val="1300"/>
              </a:spcBef>
              <a:spcAft>
                <a:spcPts val="0"/>
              </a:spcAft>
              <a:buSzPts val="1000"/>
              <a:buNone/>
              <a:defRPr sz="1000"/>
            </a:lvl4pPr>
            <a:lvl5pPr lvl="4">
              <a:spcBef>
                <a:spcPts val="1300"/>
              </a:spcBef>
              <a:spcAft>
                <a:spcPts val="0"/>
              </a:spcAft>
              <a:buSzPts val="1000"/>
              <a:buNone/>
              <a:defRPr sz="1000"/>
            </a:lvl5pPr>
            <a:lvl6pPr lvl="5">
              <a:spcBef>
                <a:spcPts val="400"/>
              </a:spcBef>
              <a:spcAft>
                <a:spcPts val="0"/>
              </a:spcAft>
              <a:buSzPts val="1000"/>
              <a:buNone/>
              <a:defRPr sz="1000"/>
            </a:lvl6pPr>
            <a:lvl7pPr lvl="6">
              <a:spcBef>
                <a:spcPts val="400"/>
              </a:spcBef>
              <a:spcAft>
                <a:spcPts val="0"/>
              </a:spcAft>
              <a:buSzPts val="1000"/>
              <a:buNone/>
              <a:defRPr sz="1000"/>
            </a:lvl7pPr>
            <a:lvl8pPr lvl="7">
              <a:spcBef>
                <a:spcPts val="400"/>
              </a:spcBef>
              <a:spcAft>
                <a:spcPts val="0"/>
              </a:spcAft>
              <a:buSzPts val="1000"/>
              <a:buNone/>
              <a:defRPr sz="1000"/>
            </a:lvl8pPr>
            <a:lvl9pPr lvl="8">
              <a:spcBef>
                <a:spcPts val="400"/>
              </a:spcBef>
              <a:spcAft>
                <a:spcPts val="0"/>
              </a:spcAft>
              <a:buSzPts val="1000"/>
              <a:buNone/>
              <a:defRPr sz="1000"/>
            </a:lvl9pPr>
          </a:lstStyle>
          <a:p>
            <a:endParaRPr/>
          </a:p>
        </p:txBody>
      </p:sp>
      <p:sp>
        <p:nvSpPr>
          <p:cNvPr id="2008" name="Google Shape;2008;p132"/>
          <p:cNvSpPr txBox="1">
            <a:spLocks noGrp="1"/>
          </p:cNvSpPr>
          <p:nvPr>
            <p:ph type="subTitle" idx="18"/>
          </p:nvPr>
        </p:nvSpPr>
        <p:spPr>
          <a:xfrm>
            <a:off x="7192343" y="2173500"/>
            <a:ext cx="1465200" cy="496800"/>
          </a:xfrm>
          <a:prstGeom prst="rect">
            <a:avLst/>
          </a:prstGeom>
        </p:spPr>
        <p:txBody>
          <a:bodyPr spcFirstLastPara="1" wrap="square" lIns="0" tIns="0" rIns="0" bIns="0" anchor="t" anchorCtr="0">
            <a:noAutofit/>
          </a:bodyPr>
          <a:lstStyle>
            <a:lvl1pPr marL="0" marR="0" lvl="0" indent="0" algn="l">
              <a:lnSpc>
                <a:spcPct val="97000"/>
              </a:lnSpc>
              <a:spcBef>
                <a:spcPts val="0"/>
              </a:spcBef>
              <a:spcAft>
                <a:spcPts val="0"/>
              </a:spcAft>
              <a:buNone/>
              <a:defRPr sz="1600" b="1">
                <a:latin typeface="Poppins"/>
                <a:ea typeface="Poppins"/>
                <a:cs typeface="Poppins"/>
                <a:sym typeface="Poppins"/>
              </a:defRPr>
            </a:lvl1pPr>
            <a:lvl2pPr lvl="1">
              <a:spcBef>
                <a:spcPts val="1300"/>
              </a:spcBef>
              <a:spcAft>
                <a:spcPts val="0"/>
              </a:spcAft>
              <a:buSzPts val="1600"/>
              <a:buNone/>
              <a:defRPr sz="1600"/>
            </a:lvl2pPr>
            <a:lvl3pPr lvl="2">
              <a:spcBef>
                <a:spcPts val="1300"/>
              </a:spcBef>
              <a:spcAft>
                <a:spcPts val="0"/>
              </a:spcAft>
              <a:buSzPts val="1600"/>
              <a:buNone/>
              <a:defRPr sz="1600"/>
            </a:lvl3pPr>
            <a:lvl4pPr lvl="3">
              <a:spcBef>
                <a:spcPts val="1300"/>
              </a:spcBef>
              <a:spcAft>
                <a:spcPts val="0"/>
              </a:spcAft>
              <a:buSzPts val="1600"/>
              <a:buNone/>
              <a:defRPr sz="1600"/>
            </a:lvl4pPr>
            <a:lvl5pPr lvl="4">
              <a:spcBef>
                <a:spcPts val="1300"/>
              </a:spcBef>
              <a:spcAft>
                <a:spcPts val="0"/>
              </a:spcAft>
              <a:buSzPts val="1600"/>
              <a:buNone/>
              <a:defRPr sz="1600"/>
            </a:lvl5pPr>
            <a:lvl6pPr lvl="5">
              <a:spcBef>
                <a:spcPts val="400"/>
              </a:spcBef>
              <a:spcAft>
                <a:spcPts val="0"/>
              </a:spcAft>
              <a:buSzPts val="1600"/>
              <a:buNone/>
              <a:defRPr sz="1600"/>
            </a:lvl6pPr>
            <a:lvl7pPr lvl="6">
              <a:spcBef>
                <a:spcPts val="400"/>
              </a:spcBef>
              <a:spcAft>
                <a:spcPts val="0"/>
              </a:spcAft>
              <a:buSzPts val="1600"/>
              <a:buNone/>
              <a:defRPr sz="1600"/>
            </a:lvl7pPr>
            <a:lvl8pPr lvl="7">
              <a:spcBef>
                <a:spcPts val="400"/>
              </a:spcBef>
              <a:spcAft>
                <a:spcPts val="0"/>
              </a:spcAft>
              <a:buSzPts val="1600"/>
              <a:buNone/>
              <a:defRPr sz="1600"/>
            </a:lvl8pPr>
            <a:lvl9pPr lvl="8">
              <a:spcBef>
                <a:spcPts val="400"/>
              </a:spcBef>
              <a:spcAft>
                <a:spcPts val="0"/>
              </a:spcAft>
              <a:buSzPts val="1600"/>
              <a:buNone/>
              <a:defRPr sz="1600"/>
            </a:lvl9pPr>
          </a:lstStyle>
          <a:p>
            <a:endParaRPr/>
          </a:p>
        </p:txBody>
      </p:sp>
      <p:sp>
        <p:nvSpPr>
          <p:cNvPr id="2009" name="Google Shape;2009;p132"/>
          <p:cNvSpPr txBox="1">
            <a:spLocks noGrp="1"/>
          </p:cNvSpPr>
          <p:nvPr>
            <p:ph type="subTitle" idx="19"/>
          </p:nvPr>
        </p:nvSpPr>
        <p:spPr>
          <a:xfrm>
            <a:off x="7237758" y="2772900"/>
            <a:ext cx="1420200" cy="6279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b="1">
                <a:latin typeface="Poppins"/>
                <a:ea typeface="Poppins"/>
                <a:cs typeface="Poppins"/>
                <a:sym typeface="Poppins"/>
              </a:defRPr>
            </a:lvl1pPr>
            <a:lvl2pPr lvl="1">
              <a:spcBef>
                <a:spcPts val="1300"/>
              </a:spcBef>
              <a:spcAft>
                <a:spcPts val="0"/>
              </a:spcAft>
              <a:buSzPts val="1000"/>
              <a:buNone/>
              <a:defRPr sz="1000"/>
            </a:lvl2pPr>
            <a:lvl3pPr lvl="2">
              <a:spcBef>
                <a:spcPts val="1300"/>
              </a:spcBef>
              <a:spcAft>
                <a:spcPts val="0"/>
              </a:spcAft>
              <a:buSzPts val="1000"/>
              <a:buNone/>
              <a:defRPr sz="1000"/>
            </a:lvl3pPr>
            <a:lvl4pPr lvl="3">
              <a:spcBef>
                <a:spcPts val="1300"/>
              </a:spcBef>
              <a:spcAft>
                <a:spcPts val="0"/>
              </a:spcAft>
              <a:buSzPts val="1000"/>
              <a:buNone/>
              <a:defRPr sz="1000"/>
            </a:lvl4pPr>
            <a:lvl5pPr lvl="4">
              <a:spcBef>
                <a:spcPts val="1300"/>
              </a:spcBef>
              <a:spcAft>
                <a:spcPts val="0"/>
              </a:spcAft>
              <a:buSzPts val="1000"/>
              <a:buNone/>
              <a:defRPr sz="1000"/>
            </a:lvl5pPr>
            <a:lvl6pPr lvl="5">
              <a:spcBef>
                <a:spcPts val="400"/>
              </a:spcBef>
              <a:spcAft>
                <a:spcPts val="0"/>
              </a:spcAft>
              <a:buSzPts val="1000"/>
              <a:buNone/>
              <a:defRPr sz="1000"/>
            </a:lvl6pPr>
            <a:lvl7pPr lvl="6">
              <a:spcBef>
                <a:spcPts val="400"/>
              </a:spcBef>
              <a:spcAft>
                <a:spcPts val="0"/>
              </a:spcAft>
              <a:buSzPts val="1000"/>
              <a:buNone/>
              <a:defRPr sz="1000"/>
            </a:lvl7pPr>
            <a:lvl8pPr lvl="7">
              <a:spcBef>
                <a:spcPts val="400"/>
              </a:spcBef>
              <a:spcAft>
                <a:spcPts val="0"/>
              </a:spcAft>
              <a:buSzPts val="1000"/>
              <a:buNone/>
              <a:defRPr sz="1000"/>
            </a:lvl8pPr>
            <a:lvl9pPr lvl="8">
              <a:spcBef>
                <a:spcPts val="400"/>
              </a:spcBef>
              <a:spcAft>
                <a:spcPts val="0"/>
              </a:spcAft>
              <a:buSzPts val="1000"/>
              <a:buNone/>
              <a:defRPr sz="1000"/>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matchingName="1_Title Slide">
  <p:cSld name="1_Title Slide">
    <p:bg>
      <p:bgPr>
        <a:blipFill>
          <a:blip r:embed="rId2">
            <a:alphaModFix/>
          </a:blip>
          <a:stretch>
            <a:fillRect/>
          </a:stretch>
        </a:blipFill>
        <a:effectLst/>
      </p:bgPr>
    </p:bg>
    <p:spTree>
      <p:nvGrpSpPr>
        <p:cNvPr id="1" name="Shape 70"/>
        <p:cNvGrpSpPr/>
        <p:nvPr/>
      </p:nvGrpSpPr>
      <p:grpSpPr>
        <a:xfrm>
          <a:off x="0" y="0"/>
          <a:ext cx="0" cy="0"/>
          <a:chOff x="0" y="0"/>
          <a:chExt cx="0" cy="0"/>
        </a:xfrm>
      </p:grpSpPr>
      <p:sp>
        <p:nvSpPr>
          <p:cNvPr id="71" name="Google Shape;71;p15"/>
          <p:cNvSpPr txBox="1">
            <a:spLocks noGrp="1"/>
          </p:cNvSpPr>
          <p:nvPr>
            <p:ph type="title"/>
          </p:nvPr>
        </p:nvSpPr>
        <p:spPr>
          <a:xfrm>
            <a:off x="4352819" y="561586"/>
            <a:ext cx="4363800" cy="1831200"/>
          </a:xfrm>
          <a:prstGeom prst="rect">
            <a:avLst/>
          </a:prstGeom>
          <a:noFill/>
          <a:ln>
            <a:noFill/>
          </a:ln>
        </p:spPr>
        <p:txBody>
          <a:bodyPr spcFirstLastPara="1" wrap="square" lIns="0" tIns="0" rIns="0" bIns="0" anchor="t" anchorCtr="0">
            <a:noAutofit/>
          </a:bodyPr>
          <a:lstStyle>
            <a:lvl1pPr lvl="0" algn="r">
              <a:lnSpc>
                <a:spcPct val="91000"/>
              </a:lnSpc>
              <a:spcBef>
                <a:spcPts val="0"/>
              </a:spcBef>
              <a:spcAft>
                <a:spcPts val="0"/>
              </a:spcAft>
              <a:buClr>
                <a:schemeClr val="lt1"/>
              </a:buClr>
              <a:buSzPts val="4600"/>
              <a:buFont typeface="Poppins SemiBold"/>
              <a:buNone/>
              <a:defRPr sz="4600">
                <a:solidFill>
                  <a:schemeClr val="lt1"/>
                </a:solidFill>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72" name="Google Shape;72;p15"/>
          <p:cNvSpPr txBox="1">
            <a:spLocks noGrp="1"/>
          </p:cNvSpPr>
          <p:nvPr>
            <p:ph type="subTitle" idx="1"/>
          </p:nvPr>
        </p:nvSpPr>
        <p:spPr>
          <a:xfrm>
            <a:off x="4352423" y="2876141"/>
            <a:ext cx="4363800" cy="264600"/>
          </a:xfrm>
          <a:prstGeom prst="rect">
            <a:avLst/>
          </a:prstGeom>
          <a:noFill/>
          <a:ln>
            <a:noFill/>
          </a:ln>
        </p:spPr>
        <p:txBody>
          <a:bodyPr spcFirstLastPara="1" wrap="square" lIns="0" tIns="0" rIns="0" bIns="0" anchor="t" anchorCtr="0">
            <a:noAutofit/>
          </a:bodyPr>
          <a:lstStyle>
            <a:lvl1pPr lvl="0" algn="r">
              <a:lnSpc>
                <a:spcPct val="95000"/>
              </a:lnSpc>
              <a:spcBef>
                <a:spcPts val="1300"/>
              </a:spcBef>
              <a:spcAft>
                <a:spcPts val="0"/>
              </a:spcAft>
              <a:buClr>
                <a:schemeClr val="lt1"/>
              </a:buClr>
              <a:buSzPts val="1600"/>
              <a:buNone/>
              <a:defRPr sz="1700" b="1">
                <a:solidFill>
                  <a:schemeClr val="lt1"/>
                </a:solidFill>
                <a:latin typeface="Poppins SemiBold"/>
                <a:ea typeface="Poppins SemiBold"/>
                <a:cs typeface="Poppins SemiBold"/>
                <a:sym typeface="Poppins SemiBold"/>
              </a:defRPr>
            </a:lvl1pPr>
            <a:lvl2pPr lvl="1" algn="ctr">
              <a:lnSpc>
                <a:spcPct val="95000"/>
              </a:lnSpc>
              <a:spcBef>
                <a:spcPts val="1300"/>
              </a:spcBef>
              <a:spcAft>
                <a:spcPts val="0"/>
              </a:spcAft>
              <a:buClr>
                <a:schemeClr val="dk1"/>
              </a:buClr>
              <a:buSzPts val="700"/>
              <a:buNone/>
              <a:defRPr sz="700"/>
            </a:lvl2pPr>
            <a:lvl3pPr lvl="2" algn="ctr">
              <a:lnSpc>
                <a:spcPct val="95000"/>
              </a:lnSpc>
              <a:spcBef>
                <a:spcPts val="1300"/>
              </a:spcBef>
              <a:spcAft>
                <a:spcPts val="0"/>
              </a:spcAft>
              <a:buClr>
                <a:schemeClr val="dk1"/>
              </a:buClr>
              <a:buSzPts val="600"/>
              <a:buNone/>
              <a:defRPr sz="700"/>
            </a:lvl3pPr>
            <a:lvl4pPr lvl="3" algn="ctr">
              <a:lnSpc>
                <a:spcPct val="95000"/>
              </a:lnSpc>
              <a:spcBef>
                <a:spcPts val="1300"/>
              </a:spcBef>
              <a:spcAft>
                <a:spcPts val="0"/>
              </a:spcAft>
              <a:buClr>
                <a:schemeClr val="dk1"/>
              </a:buClr>
              <a:buSzPts val="500"/>
              <a:buNone/>
              <a:defRPr sz="600"/>
            </a:lvl4pPr>
            <a:lvl5pPr lvl="4" algn="ctr">
              <a:lnSpc>
                <a:spcPct val="95000"/>
              </a:lnSpc>
              <a:spcBef>
                <a:spcPts val="1300"/>
              </a:spcBef>
              <a:spcAft>
                <a:spcPts val="0"/>
              </a:spcAft>
              <a:buClr>
                <a:schemeClr val="dk1"/>
              </a:buClr>
              <a:buSzPts val="500"/>
              <a:buNone/>
              <a:defRPr sz="600"/>
            </a:lvl5pPr>
            <a:lvl6pPr lvl="5" algn="ctr">
              <a:lnSpc>
                <a:spcPct val="90000"/>
              </a:lnSpc>
              <a:spcBef>
                <a:spcPts val="400"/>
              </a:spcBef>
              <a:spcAft>
                <a:spcPts val="0"/>
              </a:spcAft>
              <a:buClr>
                <a:schemeClr val="dk1"/>
              </a:buClr>
              <a:buSzPts val="600"/>
              <a:buNone/>
              <a:defRPr sz="600"/>
            </a:lvl6pPr>
            <a:lvl7pPr lvl="6" algn="ctr">
              <a:lnSpc>
                <a:spcPct val="90000"/>
              </a:lnSpc>
              <a:spcBef>
                <a:spcPts val="400"/>
              </a:spcBef>
              <a:spcAft>
                <a:spcPts val="0"/>
              </a:spcAft>
              <a:buClr>
                <a:schemeClr val="dk1"/>
              </a:buClr>
              <a:buSzPts val="600"/>
              <a:buNone/>
              <a:defRPr sz="600"/>
            </a:lvl7pPr>
            <a:lvl8pPr lvl="7" algn="ctr">
              <a:lnSpc>
                <a:spcPct val="90000"/>
              </a:lnSpc>
              <a:spcBef>
                <a:spcPts val="400"/>
              </a:spcBef>
              <a:spcAft>
                <a:spcPts val="0"/>
              </a:spcAft>
              <a:buClr>
                <a:schemeClr val="dk1"/>
              </a:buClr>
              <a:buSzPts val="600"/>
              <a:buNone/>
              <a:defRPr sz="600"/>
            </a:lvl8pPr>
            <a:lvl9pPr lvl="8" algn="ctr">
              <a:lnSpc>
                <a:spcPct val="90000"/>
              </a:lnSpc>
              <a:spcBef>
                <a:spcPts val="400"/>
              </a:spcBef>
              <a:spcAft>
                <a:spcPts val="0"/>
              </a:spcAft>
              <a:buClr>
                <a:schemeClr val="dk1"/>
              </a:buClr>
              <a:buSzPts val="600"/>
              <a:buNone/>
              <a:defRPr sz="600"/>
            </a:lvl9pPr>
          </a:lstStyle>
          <a:p>
            <a:endParaRPr/>
          </a:p>
        </p:txBody>
      </p:sp>
      <p:grpSp>
        <p:nvGrpSpPr>
          <p:cNvPr id="73" name="Google Shape;73;p15"/>
          <p:cNvGrpSpPr/>
          <p:nvPr/>
        </p:nvGrpSpPr>
        <p:grpSpPr>
          <a:xfrm>
            <a:off x="7848585" y="4616745"/>
            <a:ext cx="948486" cy="279733"/>
            <a:chOff x="20929561" y="12311319"/>
            <a:chExt cx="2529297" cy="745954"/>
          </a:xfrm>
        </p:grpSpPr>
        <p:grpSp>
          <p:nvGrpSpPr>
            <p:cNvPr id="74" name="Google Shape;74;p15"/>
            <p:cNvGrpSpPr/>
            <p:nvPr/>
          </p:nvGrpSpPr>
          <p:grpSpPr>
            <a:xfrm>
              <a:off x="20929561" y="12311319"/>
              <a:ext cx="2433857" cy="745954"/>
              <a:chOff x="20929561" y="12311319"/>
              <a:chExt cx="2433857" cy="745954"/>
            </a:xfrm>
          </p:grpSpPr>
          <p:sp>
            <p:nvSpPr>
              <p:cNvPr id="75" name="Google Shape;75;p15"/>
              <p:cNvSpPr/>
              <p:nvPr/>
            </p:nvSpPr>
            <p:spPr>
              <a:xfrm>
                <a:off x="20929561" y="12311321"/>
                <a:ext cx="900794" cy="745952"/>
              </a:xfrm>
              <a:custGeom>
                <a:avLst/>
                <a:gdLst/>
                <a:ahLst/>
                <a:cxnLst/>
                <a:rect l="l" t="t" r="r" b="b"/>
                <a:pathLst>
                  <a:path w="900794" h="745952" extrusionOk="0">
                    <a:moveTo>
                      <a:pt x="667" y="471421"/>
                    </a:moveTo>
                    <a:lnTo>
                      <a:pt x="667" y="0"/>
                    </a:lnTo>
                    <a:lnTo>
                      <a:pt x="176421" y="0"/>
                    </a:lnTo>
                    <a:lnTo>
                      <a:pt x="176421" y="471421"/>
                    </a:lnTo>
                    <a:cubicBezTo>
                      <a:pt x="176421" y="553736"/>
                      <a:pt x="216689" y="583102"/>
                      <a:pt x="269638" y="583102"/>
                    </a:cubicBezTo>
                    <a:cubicBezTo>
                      <a:pt x="322586" y="583102"/>
                      <a:pt x="362854" y="553736"/>
                      <a:pt x="362854" y="471421"/>
                    </a:cubicBezTo>
                    <a:lnTo>
                      <a:pt x="362854" y="0"/>
                    </a:lnTo>
                    <a:lnTo>
                      <a:pt x="538608" y="0"/>
                    </a:lnTo>
                    <a:lnTo>
                      <a:pt x="538608" y="471421"/>
                    </a:lnTo>
                    <a:cubicBezTo>
                      <a:pt x="538608" y="553736"/>
                      <a:pt x="579765" y="583102"/>
                      <a:pt x="631824" y="583102"/>
                    </a:cubicBezTo>
                    <a:cubicBezTo>
                      <a:pt x="683883" y="583102"/>
                      <a:pt x="725040" y="553736"/>
                      <a:pt x="725040" y="471421"/>
                    </a:cubicBezTo>
                    <a:lnTo>
                      <a:pt x="725040" y="0"/>
                    </a:lnTo>
                    <a:lnTo>
                      <a:pt x="900794" y="0"/>
                    </a:lnTo>
                    <a:lnTo>
                      <a:pt x="900794" y="471421"/>
                    </a:lnTo>
                    <a:cubicBezTo>
                      <a:pt x="900794" y="661190"/>
                      <a:pt x="790225" y="745953"/>
                      <a:pt x="646952" y="745953"/>
                    </a:cubicBezTo>
                    <a:cubicBezTo>
                      <a:pt x="561300" y="745953"/>
                      <a:pt x="492778" y="712359"/>
                      <a:pt x="450508" y="648287"/>
                    </a:cubicBezTo>
                    <a:cubicBezTo>
                      <a:pt x="408238" y="712359"/>
                      <a:pt x="339939" y="745953"/>
                      <a:pt x="254064" y="745953"/>
                    </a:cubicBezTo>
                    <a:cubicBezTo>
                      <a:pt x="110792" y="745953"/>
                      <a:pt x="0" y="661190"/>
                      <a:pt x="0" y="471421"/>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76" name="Google Shape;76;p15"/>
              <p:cNvSpPr/>
              <p:nvPr/>
            </p:nvSpPr>
            <p:spPr>
              <a:xfrm>
                <a:off x="21903990" y="12311319"/>
                <a:ext cx="745733" cy="745734"/>
              </a:xfrm>
              <a:custGeom>
                <a:avLst/>
                <a:gdLst/>
                <a:ahLst/>
                <a:cxnLst/>
                <a:rect l="l" t="t" r="r" b="b"/>
                <a:pathLst>
                  <a:path w="745733" h="745734" extrusionOk="0">
                    <a:moveTo>
                      <a:pt x="741062" y="431378"/>
                    </a:moveTo>
                    <a:cubicBezTo>
                      <a:pt x="744177" y="412022"/>
                      <a:pt x="745734" y="392000"/>
                      <a:pt x="745734" y="371755"/>
                    </a:cubicBezTo>
                    <a:cubicBezTo>
                      <a:pt x="745067" y="165967"/>
                      <a:pt x="577099" y="-665"/>
                      <a:pt x="371534" y="2"/>
                    </a:cubicBezTo>
                    <a:cubicBezTo>
                      <a:pt x="165969" y="669"/>
                      <a:pt x="-886" y="168637"/>
                      <a:pt x="4" y="374202"/>
                    </a:cubicBezTo>
                    <a:cubicBezTo>
                      <a:pt x="671" y="579767"/>
                      <a:pt x="168638" y="746400"/>
                      <a:pt x="374204" y="745732"/>
                    </a:cubicBezTo>
                    <a:cubicBezTo>
                      <a:pt x="525930" y="745287"/>
                      <a:pt x="656300" y="653628"/>
                      <a:pt x="713920" y="523259"/>
                    </a:cubicBezTo>
                    <a:lnTo>
                      <a:pt x="510580" y="523926"/>
                    </a:lnTo>
                    <a:cubicBezTo>
                      <a:pt x="474316" y="557075"/>
                      <a:pt x="426485" y="577320"/>
                      <a:pt x="373759" y="577543"/>
                    </a:cubicBezTo>
                    <a:cubicBezTo>
                      <a:pt x="281655" y="577987"/>
                      <a:pt x="203344" y="516807"/>
                      <a:pt x="177315" y="433157"/>
                    </a:cubicBezTo>
                    <a:lnTo>
                      <a:pt x="741284" y="431155"/>
                    </a:lnTo>
                    <a:moveTo>
                      <a:pt x="372201" y="168192"/>
                    </a:moveTo>
                    <a:cubicBezTo>
                      <a:pt x="455184" y="167969"/>
                      <a:pt x="527043" y="217358"/>
                      <a:pt x="559301" y="288550"/>
                    </a:cubicBezTo>
                    <a:lnTo>
                      <a:pt x="185769" y="289885"/>
                    </a:lnTo>
                    <a:cubicBezTo>
                      <a:pt x="217582" y="218471"/>
                      <a:pt x="288996" y="168414"/>
                      <a:pt x="372201" y="168192"/>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nvGrpSpPr>
              <p:cNvPr id="77" name="Google Shape;77;p15"/>
              <p:cNvGrpSpPr/>
              <p:nvPr/>
            </p:nvGrpSpPr>
            <p:grpSpPr>
              <a:xfrm>
                <a:off x="22582537" y="12311321"/>
                <a:ext cx="780881" cy="745730"/>
                <a:chOff x="22582537" y="12311321"/>
                <a:chExt cx="780881" cy="745730"/>
              </a:xfrm>
            </p:grpSpPr>
            <p:grpSp>
              <p:nvGrpSpPr>
                <p:cNvPr id="78" name="Google Shape;78;p15"/>
                <p:cNvGrpSpPr/>
                <p:nvPr/>
              </p:nvGrpSpPr>
              <p:grpSpPr>
                <a:xfrm>
                  <a:off x="22582537" y="12311321"/>
                  <a:ext cx="780881" cy="745730"/>
                  <a:chOff x="22582537" y="12311321"/>
                  <a:chExt cx="780881" cy="745730"/>
                </a:xfrm>
              </p:grpSpPr>
              <p:sp>
                <p:nvSpPr>
                  <p:cNvPr id="79" name="Google Shape;79;p15"/>
                  <p:cNvSpPr/>
                  <p:nvPr/>
                </p:nvSpPr>
                <p:spPr>
                  <a:xfrm>
                    <a:off x="22582537" y="12311321"/>
                    <a:ext cx="780881" cy="745730"/>
                  </a:xfrm>
                  <a:custGeom>
                    <a:avLst/>
                    <a:gdLst/>
                    <a:ahLst/>
                    <a:cxnLst/>
                    <a:rect l="l" t="t" r="r" b="b"/>
                    <a:pathLst>
                      <a:path w="780881" h="745730" extrusionOk="0">
                        <a:moveTo>
                          <a:pt x="780881" y="0"/>
                        </a:moveTo>
                        <a:lnTo>
                          <a:pt x="553291" y="0"/>
                        </a:lnTo>
                        <a:lnTo>
                          <a:pt x="390441" y="238936"/>
                        </a:lnTo>
                        <a:lnTo>
                          <a:pt x="227813" y="0"/>
                        </a:lnTo>
                        <a:lnTo>
                          <a:pt x="0" y="0"/>
                        </a:lnTo>
                        <a:lnTo>
                          <a:pt x="254065" y="372865"/>
                        </a:lnTo>
                        <a:lnTo>
                          <a:pt x="0" y="745730"/>
                        </a:lnTo>
                        <a:lnTo>
                          <a:pt x="227813" y="745730"/>
                        </a:lnTo>
                        <a:lnTo>
                          <a:pt x="390441" y="506794"/>
                        </a:lnTo>
                        <a:lnTo>
                          <a:pt x="553291" y="745730"/>
                        </a:lnTo>
                        <a:lnTo>
                          <a:pt x="780881" y="745730"/>
                        </a:lnTo>
                        <a:lnTo>
                          <a:pt x="526817" y="372865"/>
                        </a:lnTo>
                        <a:lnTo>
                          <a:pt x="780881" y="0"/>
                        </a:lnTo>
                        <a:close/>
                        <a:moveTo>
                          <a:pt x="207345" y="707020"/>
                        </a:moveTo>
                        <a:lnTo>
                          <a:pt x="73639" y="707020"/>
                        </a:lnTo>
                        <a:lnTo>
                          <a:pt x="301229" y="373088"/>
                        </a:lnTo>
                        <a:lnTo>
                          <a:pt x="73639" y="39155"/>
                        </a:lnTo>
                        <a:lnTo>
                          <a:pt x="207345" y="39155"/>
                        </a:lnTo>
                        <a:lnTo>
                          <a:pt x="434935" y="373088"/>
                        </a:lnTo>
                        <a:lnTo>
                          <a:pt x="207345" y="70702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80" name="Google Shape;80;p15"/>
                  <p:cNvSpPr/>
                  <p:nvPr/>
                </p:nvSpPr>
                <p:spPr>
                  <a:xfrm>
                    <a:off x="22729592" y="12388964"/>
                    <a:ext cx="240716" cy="590443"/>
                  </a:xfrm>
                  <a:custGeom>
                    <a:avLst/>
                    <a:gdLst/>
                    <a:ahLst/>
                    <a:cxnLst/>
                    <a:rect l="l" t="t" r="r" b="b"/>
                    <a:pathLst>
                      <a:path w="240716" h="590443" extrusionOk="0">
                        <a:moveTo>
                          <a:pt x="39600" y="0"/>
                        </a:moveTo>
                        <a:lnTo>
                          <a:pt x="0" y="0"/>
                        </a:lnTo>
                        <a:lnTo>
                          <a:pt x="201116" y="295222"/>
                        </a:lnTo>
                        <a:lnTo>
                          <a:pt x="0" y="590444"/>
                        </a:lnTo>
                        <a:lnTo>
                          <a:pt x="39600" y="590444"/>
                        </a:lnTo>
                        <a:lnTo>
                          <a:pt x="240716" y="295222"/>
                        </a:lnTo>
                        <a:lnTo>
                          <a:pt x="39600"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81" name="Google Shape;81;p15"/>
                <p:cNvSpPr/>
                <p:nvPr/>
              </p:nvSpPr>
              <p:spPr>
                <a:xfrm>
                  <a:off x="22972978" y="12684186"/>
                  <a:ext cx="91436" cy="268080"/>
                </a:xfrm>
                <a:custGeom>
                  <a:avLst/>
                  <a:gdLst/>
                  <a:ahLst/>
                  <a:cxnLst/>
                  <a:rect l="l" t="t" r="r" b="b"/>
                  <a:pathLst>
                    <a:path w="91436" h="268080" extrusionOk="0">
                      <a:moveTo>
                        <a:pt x="91437" y="0"/>
                      </a:moveTo>
                      <a:lnTo>
                        <a:pt x="91437" y="268080"/>
                      </a:lnTo>
                      <a:lnTo>
                        <a:pt x="0" y="134151"/>
                      </a:lnTo>
                      <a:lnTo>
                        <a:pt x="91437" y="0"/>
                      </a:lnTo>
                      <a:close/>
                    </a:path>
                  </a:pathLst>
                </a:custGeom>
                <a:solidFill>
                  <a:srgbClr val="A7A4A4"/>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grpSp>
        <p:sp>
          <p:nvSpPr>
            <p:cNvPr id="82" name="Google Shape;82;p15"/>
            <p:cNvSpPr/>
            <p:nvPr/>
          </p:nvSpPr>
          <p:spPr>
            <a:xfrm>
              <a:off x="23371427" y="12311321"/>
              <a:ext cx="87431" cy="87209"/>
            </a:xfrm>
            <a:custGeom>
              <a:avLst/>
              <a:gdLst/>
              <a:ahLst/>
              <a:cxnLst/>
              <a:rect l="l" t="t" r="r" b="b"/>
              <a:pathLst>
                <a:path w="87431" h="87209" extrusionOk="0">
                  <a:moveTo>
                    <a:pt x="0" y="43605"/>
                  </a:moveTo>
                  <a:cubicBezTo>
                    <a:pt x="0" y="19578"/>
                    <a:pt x="19578" y="0"/>
                    <a:pt x="43827" y="0"/>
                  </a:cubicBezTo>
                  <a:cubicBezTo>
                    <a:pt x="68077" y="0"/>
                    <a:pt x="87432" y="19578"/>
                    <a:pt x="87432" y="43605"/>
                  </a:cubicBezTo>
                  <a:cubicBezTo>
                    <a:pt x="87432" y="67632"/>
                    <a:pt x="67854" y="87210"/>
                    <a:pt x="43827" y="87210"/>
                  </a:cubicBezTo>
                  <a:cubicBezTo>
                    <a:pt x="19800" y="87210"/>
                    <a:pt x="222" y="67632"/>
                    <a:pt x="222" y="43605"/>
                  </a:cubicBezTo>
                  <a:close/>
                  <a:moveTo>
                    <a:pt x="76086" y="43605"/>
                  </a:moveTo>
                  <a:cubicBezTo>
                    <a:pt x="76086" y="25807"/>
                    <a:pt x="61625" y="11346"/>
                    <a:pt x="43827" y="11346"/>
                  </a:cubicBezTo>
                  <a:cubicBezTo>
                    <a:pt x="26029" y="11346"/>
                    <a:pt x="11569" y="25807"/>
                    <a:pt x="11569" y="43605"/>
                  </a:cubicBezTo>
                  <a:cubicBezTo>
                    <a:pt x="11569" y="61403"/>
                    <a:pt x="26029" y="75863"/>
                    <a:pt x="43827" y="75863"/>
                  </a:cubicBezTo>
                  <a:cubicBezTo>
                    <a:pt x="61625" y="75863"/>
                    <a:pt x="76086" y="61403"/>
                    <a:pt x="76086" y="43605"/>
                  </a:cubicBezTo>
                  <a:close/>
                  <a:moveTo>
                    <a:pt x="28032" y="23137"/>
                  </a:moveTo>
                  <a:lnTo>
                    <a:pt x="47832" y="23137"/>
                  </a:lnTo>
                  <a:cubicBezTo>
                    <a:pt x="55396" y="23137"/>
                    <a:pt x="61848" y="28032"/>
                    <a:pt x="61848" y="36486"/>
                  </a:cubicBezTo>
                  <a:cubicBezTo>
                    <a:pt x="61848" y="41825"/>
                    <a:pt x="59178" y="45829"/>
                    <a:pt x="55396" y="48054"/>
                  </a:cubicBezTo>
                  <a:lnTo>
                    <a:pt x="62960" y="63627"/>
                  </a:lnTo>
                  <a:lnTo>
                    <a:pt x="51614" y="63627"/>
                  </a:lnTo>
                  <a:lnTo>
                    <a:pt x="45384" y="50056"/>
                  </a:lnTo>
                  <a:lnTo>
                    <a:pt x="38710" y="50056"/>
                  </a:lnTo>
                  <a:lnTo>
                    <a:pt x="38710" y="63627"/>
                  </a:lnTo>
                  <a:lnTo>
                    <a:pt x="28254" y="63627"/>
                  </a:lnTo>
                  <a:lnTo>
                    <a:pt x="28254" y="23360"/>
                  </a:lnTo>
                  <a:lnTo>
                    <a:pt x="28254" y="23360"/>
                  </a:lnTo>
                  <a:close/>
                  <a:moveTo>
                    <a:pt x="45162" y="42270"/>
                  </a:moveTo>
                  <a:cubicBezTo>
                    <a:pt x="48277" y="42270"/>
                    <a:pt x="50724" y="40268"/>
                    <a:pt x="50724" y="36486"/>
                  </a:cubicBezTo>
                  <a:cubicBezTo>
                    <a:pt x="50724" y="32704"/>
                    <a:pt x="48054" y="30924"/>
                    <a:pt x="45162" y="30924"/>
                  </a:cubicBezTo>
                  <a:lnTo>
                    <a:pt x="38488" y="30924"/>
                  </a:lnTo>
                  <a:lnTo>
                    <a:pt x="38488" y="42270"/>
                  </a:lnTo>
                  <a:lnTo>
                    <a:pt x="45162" y="4227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Tree>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matchingName="5_Custom Layout">
  <p:cSld name="5_Custom Layout">
    <p:bg>
      <p:bgPr>
        <a:blipFill>
          <a:blip r:embed="rId2">
            <a:alphaModFix/>
          </a:blip>
          <a:stretch>
            <a:fillRect/>
          </a:stretch>
        </a:blipFill>
        <a:effectLst/>
      </p:bgPr>
    </p:bg>
    <p:spTree>
      <p:nvGrpSpPr>
        <p:cNvPr id="1" name="Shape 2010"/>
        <p:cNvGrpSpPr/>
        <p:nvPr/>
      </p:nvGrpSpPr>
      <p:grpSpPr>
        <a:xfrm>
          <a:off x="0" y="0"/>
          <a:ext cx="0" cy="0"/>
          <a:chOff x="0" y="0"/>
          <a:chExt cx="0" cy="0"/>
        </a:xfrm>
      </p:grpSpPr>
      <p:sp>
        <p:nvSpPr>
          <p:cNvPr id="2011" name="Google Shape;2011;p133"/>
          <p:cNvSpPr/>
          <p:nvPr/>
        </p:nvSpPr>
        <p:spPr>
          <a:xfrm>
            <a:off x="325593" y="1039761"/>
            <a:ext cx="4795200" cy="3518100"/>
          </a:xfrm>
          <a:prstGeom prst="roundRect">
            <a:avLst>
              <a:gd name="adj" fmla="val 2428"/>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012" name="Google Shape;2012;p133"/>
          <p:cNvSpPr txBox="1">
            <a:spLocks noGrp="1"/>
          </p:cNvSpPr>
          <p:nvPr>
            <p:ph type="title"/>
          </p:nvPr>
        </p:nvSpPr>
        <p:spPr>
          <a:xfrm>
            <a:off x="325584" y="347756"/>
            <a:ext cx="8492100" cy="37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2013" name="Google Shape;2013;p133"/>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2014" name="Google Shape;2014;p133"/>
          <p:cNvSpPr>
            <a:spLocks noGrp="1"/>
          </p:cNvSpPr>
          <p:nvPr>
            <p:ph type="pic" idx="2"/>
          </p:nvPr>
        </p:nvSpPr>
        <p:spPr>
          <a:xfrm>
            <a:off x="5239004" y="1039761"/>
            <a:ext cx="3596700" cy="3518100"/>
          </a:xfrm>
          <a:prstGeom prst="roundRect">
            <a:avLst>
              <a:gd name="adj" fmla="val 2719"/>
            </a:avLst>
          </a:prstGeom>
          <a:noFill/>
          <a:ln>
            <a:noFill/>
          </a:ln>
        </p:spPr>
      </p:sp>
      <p:pic>
        <p:nvPicPr>
          <p:cNvPr id="2015" name="Google Shape;2015;p133" descr="A black and gold circle with white text&#10;&#10;AI-generated content may be incorrect."/>
          <p:cNvPicPr preferRelativeResize="0"/>
          <p:nvPr/>
        </p:nvPicPr>
        <p:blipFill rotWithShape="1">
          <a:blip r:embed="rId3">
            <a:alphaModFix/>
          </a:blip>
          <a:srcRect/>
          <a:stretch/>
        </p:blipFill>
        <p:spPr>
          <a:xfrm>
            <a:off x="532379" y="1182172"/>
            <a:ext cx="1441718" cy="1441718"/>
          </a:xfrm>
          <a:prstGeom prst="rect">
            <a:avLst/>
          </a:prstGeom>
          <a:noFill/>
          <a:ln>
            <a:noFill/>
          </a:ln>
        </p:spPr>
      </p:pic>
      <p:sp>
        <p:nvSpPr>
          <p:cNvPr id="2016" name="Google Shape;2016;p133"/>
          <p:cNvSpPr txBox="1">
            <a:spLocks noGrp="1"/>
          </p:cNvSpPr>
          <p:nvPr>
            <p:ph type="subTitle" idx="1"/>
          </p:nvPr>
        </p:nvSpPr>
        <p:spPr>
          <a:xfrm>
            <a:off x="588608" y="3022481"/>
            <a:ext cx="4246500" cy="1441800"/>
          </a:xfrm>
          <a:prstGeom prst="rect">
            <a:avLst/>
          </a:prstGeom>
          <a:noFill/>
          <a:ln>
            <a:noFill/>
          </a:ln>
        </p:spPr>
        <p:txBody>
          <a:bodyPr spcFirstLastPara="1" wrap="square" lIns="0" tIns="0" rIns="0" bIns="0" anchor="t" anchorCtr="0">
            <a:noAutofit/>
          </a:bodyPr>
          <a:lstStyle>
            <a:lvl1pPr lvl="0" algn="l">
              <a:lnSpc>
                <a:spcPct val="100000"/>
              </a:lnSpc>
              <a:spcBef>
                <a:spcPts val="1300"/>
              </a:spcBef>
              <a:spcAft>
                <a:spcPts val="0"/>
              </a:spcAft>
              <a:buClr>
                <a:schemeClr val="dk1"/>
              </a:buClr>
              <a:buSzPts val="2000"/>
              <a:buNone/>
              <a:defRPr sz="2200">
                <a:solidFill>
                  <a:schemeClr val="dk1"/>
                </a:solidFill>
                <a:latin typeface="Poppins"/>
                <a:ea typeface="Poppins"/>
                <a:cs typeface="Poppins"/>
                <a:sym typeface="Poppins"/>
              </a:defRPr>
            </a:lvl1pPr>
            <a:lvl2pPr lvl="1" algn="ctr">
              <a:lnSpc>
                <a:spcPct val="100000"/>
              </a:lnSpc>
              <a:spcBef>
                <a:spcPts val="1300"/>
              </a:spcBef>
              <a:spcAft>
                <a:spcPts val="0"/>
              </a:spcAft>
              <a:buClr>
                <a:schemeClr val="dk1"/>
              </a:buClr>
              <a:buSzPts val="700"/>
              <a:buNone/>
              <a:defRPr sz="700"/>
            </a:lvl2pPr>
            <a:lvl3pPr lvl="2" algn="ctr">
              <a:lnSpc>
                <a:spcPct val="100000"/>
              </a:lnSpc>
              <a:spcBef>
                <a:spcPts val="1300"/>
              </a:spcBef>
              <a:spcAft>
                <a:spcPts val="0"/>
              </a:spcAft>
              <a:buClr>
                <a:schemeClr val="dk1"/>
              </a:buClr>
              <a:buSzPts val="600"/>
              <a:buNone/>
              <a:defRPr sz="700"/>
            </a:lvl3pPr>
            <a:lvl4pPr lvl="3" algn="ctr">
              <a:lnSpc>
                <a:spcPct val="100000"/>
              </a:lnSpc>
              <a:spcBef>
                <a:spcPts val="1300"/>
              </a:spcBef>
              <a:spcAft>
                <a:spcPts val="0"/>
              </a:spcAft>
              <a:buClr>
                <a:schemeClr val="dk1"/>
              </a:buClr>
              <a:buSzPts val="500"/>
              <a:buNone/>
              <a:defRPr sz="600"/>
            </a:lvl4pPr>
            <a:lvl5pPr lvl="4" algn="ctr">
              <a:lnSpc>
                <a:spcPct val="100000"/>
              </a:lnSpc>
              <a:spcBef>
                <a:spcPts val="1300"/>
              </a:spcBef>
              <a:spcAft>
                <a:spcPts val="0"/>
              </a:spcAft>
              <a:buClr>
                <a:schemeClr val="dk1"/>
              </a:buClr>
              <a:buSzPts val="500"/>
              <a:buNone/>
              <a:defRPr sz="600"/>
            </a:lvl5pPr>
            <a:lvl6pPr lvl="5" algn="ctr">
              <a:lnSpc>
                <a:spcPct val="100000"/>
              </a:lnSpc>
              <a:spcBef>
                <a:spcPts val="400"/>
              </a:spcBef>
              <a:spcAft>
                <a:spcPts val="0"/>
              </a:spcAft>
              <a:buClr>
                <a:schemeClr val="dk1"/>
              </a:buClr>
              <a:buSzPts val="600"/>
              <a:buNone/>
              <a:defRPr sz="600"/>
            </a:lvl6pPr>
            <a:lvl7pPr lvl="6" algn="ctr">
              <a:lnSpc>
                <a:spcPct val="100000"/>
              </a:lnSpc>
              <a:spcBef>
                <a:spcPts val="400"/>
              </a:spcBef>
              <a:spcAft>
                <a:spcPts val="0"/>
              </a:spcAft>
              <a:buClr>
                <a:schemeClr val="dk1"/>
              </a:buClr>
              <a:buSzPts val="600"/>
              <a:buNone/>
              <a:defRPr sz="600"/>
            </a:lvl7pPr>
            <a:lvl8pPr lvl="7" algn="ctr">
              <a:lnSpc>
                <a:spcPct val="100000"/>
              </a:lnSpc>
              <a:spcBef>
                <a:spcPts val="400"/>
              </a:spcBef>
              <a:spcAft>
                <a:spcPts val="0"/>
              </a:spcAft>
              <a:buClr>
                <a:schemeClr val="dk1"/>
              </a:buClr>
              <a:buSzPts val="600"/>
              <a:buNone/>
              <a:defRPr sz="600"/>
            </a:lvl8pPr>
            <a:lvl9pPr lvl="8" algn="ctr">
              <a:lnSpc>
                <a:spcPct val="100000"/>
              </a:lnSpc>
              <a:spcBef>
                <a:spcPts val="400"/>
              </a:spcBef>
              <a:spcAft>
                <a:spcPts val="0"/>
              </a:spcAft>
              <a:buClr>
                <a:schemeClr val="dk1"/>
              </a:buClr>
              <a:buSzPts val="600"/>
              <a:buNone/>
              <a:defRPr sz="600"/>
            </a:lvl9pPr>
          </a:lstStyle>
          <a:p>
            <a:endParaRPr/>
          </a:p>
        </p:txBody>
      </p:sp>
    </p:spTree>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matchingName="6_Custom Layout">
  <p:cSld name="6_Custom Layout">
    <p:bg>
      <p:bgPr>
        <a:blipFill>
          <a:blip r:embed="rId2">
            <a:alphaModFix/>
          </a:blip>
          <a:stretch>
            <a:fillRect/>
          </a:stretch>
        </a:blipFill>
        <a:effectLst/>
      </p:bgPr>
    </p:bg>
    <p:spTree>
      <p:nvGrpSpPr>
        <p:cNvPr id="1" name="Shape 2017"/>
        <p:cNvGrpSpPr/>
        <p:nvPr/>
      </p:nvGrpSpPr>
      <p:grpSpPr>
        <a:xfrm>
          <a:off x="0" y="0"/>
          <a:ext cx="0" cy="0"/>
          <a:chOff x="0" y="0"/>
          <a:chExt cx="0" cy="0"/>
        </a:xfrm>
      </p:grpSpPr>
      <p:sp>
        <p:nvSpPr>
          <p:cNvPr id="2018" name="Google Shape;2018;p134"/>
          <p:cNvSpPr/>
          <p:nvPr/>
        </p:nvSpPr>
        <p:spPr>
          <a:xfrm>
            <a:off x="325593" y="1039761"/>
            <a:ext cx="4795200" cy="3518100"/>
          </a:xfrm>
          <a:prstGeom prst="roundRect">
            <a:avLst>
              <a:gd name="adj" fmla="val 2428"/>
            </a:avLst>
          </a:prstGeom>
          <a:gradFill>
            <a:gsLst>
              <a:gs pos="0">
                <a:srgbClr val="FFFFFF"/>
              </a:gs>
              <a:gs pos="22000">
                <a:srgbClr val="FFFFFF"/>
              </a:gs>
              <a:gs pos="100000">
                <a:srgbClr val="E3E7FA">
                  <a:alpha val="86274"/>
                </a:srgbClr>
              </a:gs>
            </a:gsLst>
            <a:lin ang="5400012" scaled="0"/>
          </a:gradFill>
          <a:ln w="7150" cap="flat" cmpd="sng">
            <a:solidFill>
              <a:schemeClr val="lt1"/>
            </a:solidFill>
            <a:prstDash val="solid"/>
            <a:round/>
            <a:headEnd type="none" w="sm" len="sm"/>
            <a:tailEnd type="none" w="sm" len="sm"/>
          </a:ln>
        </p:spPr>
        <p:txBody>
          <a:bodyPr spcFirstLastPara="1" wrap="square" lIns="34275" tIns="17125" rIns="34275" bIns="17125" anchor="ctr" anchorCtr="0">
            <a:noAutofit/>
          </a:bodyPr>
          <a:lstStyle/>
          <a:p>
            <a:pPr marL="0" marR="0" lvl="0" indent="0" algn="ctr" rtl="0">
              <a:lnSpc>
                <a:spcPct val="100000"/>
              </a:lnSpc>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019" name="Google Shape;2019;p134"/>
          <p:cNvSpPr txBox="1">
            <a:spLocks noGrp="1"/>
          </p:cNvSpPr>
          <p:nvPr>
            <p:ph type="title"/>
          </p:nvPr>
        </p:nvSpPr>
        <p:spPr>
          <a:xfrm>
            <a:off x="325584" y="347756"/>
            <a:ext cx="8492100" cy="37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2020" name="Google Shape;2020;p134"/>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2021" name="Google Shape;2021;p134"/>
          <p:cNvSpPr>
            <a:spLocks noGrp="1"/>
          </p:cNvSpPr>
          <p:nvPr>
            <p:ph type="pic" idx="2"/>
          </p:nvPr>
        </p:nvSpPr>
        <p:spPr>
          <a:xfrm>
            <a:off x="5239004" y="1039761"/>
            <a:ext cx="3596700" cy="3518100"/>
          </a:xfrm>
          <a:prstGeom prst="roundRect">
            <a:avLst>
              <a:gd name="adj" fmla="val 2719"/>
            </a:avLst>
          </a:prstGeom>
          <a:noFill/>
          <a:ln>
            <a:noFill/>
          </a:ln>
        </p:spPr>
      </p:sp>
      <p:pic>
        <p:nvPicPr>
          <p:cNvPr id="2022" name="Google Shape;2022;p134" descr="A black and gold circle with white text&#10;&#10;AI-generated content may be incorrect."/>
          <p:cNvPicPr preferRelativeResize="0"/>
          <p:nvPr/>
        </p:nvPicPr>
        <p:blipFill rotWithShape="1">
          <a:blip r:embed="rId3">
            <a:alphaModFix/>
          </a:blip>
          <a:srcRect/>
          <a:stretch/>
        </p:blipFill>
        <p:spPr>
          <a:xfrm>
            <a:off x="532379" y="1182172"/>
            <a:ext cx="1441718" cy="1441718"/>
          </a:xfrm>
          <a:prstGeom prst="rect">
            <a:avLst/>
          </a:prstGeom>
          <a:noFill/>
          <a:ln>
            <a:noFill/>
          </a:ln>
        </p:spPr>
      </p:pic>
      <p:sp>
        <p:nvSpPr>
          <p:cNvPr id="2023" name="Google Shape;2023;p134"/>
          <p:cNvSpPr txBox="1">
            <a:spLocks noGrp="1"/>
          </p:cNvSpPr>
          <p:nvPr>
            <p:ph type="subTitle" idx="1"/>
          </p:nvPr>
        </p:nvSpPr>
        <p:spPr>
          <a:xfrm>
            <a:off x="588608" y="3022481"/>
            <a:ext cx="4246500" cy="1441800"/>
          </a:xfrm>
          <a:prstGeom prst="rect">
            <a:avLst/>
          </a:prstGeom>
          <a:noFill/>
          <a:ln>
            <a:noFill/>
          </a:ln>
        </p:spPr>
        <p:txBody>
          <a:bodyPr spcFirstLastPara="1" wrap="square" lIns="0" tIns="0" rIns="0" bIns="0" anchor="t" anchorCtr="0">
            <a:noAutofit/>
          </a:bodyPr>
          <a:lstStyle>
            <a:lvl1pPr lvl="0" algn="l">
              <a:lnSpc>
                <a:spcPct val="100000"/>
              </a:lnSpc>
              <a:spcBef>
                <a:spcPts val="1300"/>
              </a:spcBef>
              <a:spcAft>
                <a:spcPts val="0"/>
              </a:spcAft>
              <a:buClr>
                <a:schemeClr val="dk1"/>
              </a:buClr>
              <a:buSzPts val="2000"/>
              <a:buNone/>
              <a:defRPr sz="2200">
                <a:solidFill>
                  <a:schemeClr val="dk1"/>
                </a:solidFill>
                <a:latin typeface="Poppins"/>
                <a:ea typeface="Poppins"/>
                <a:cs typeface="Poppins"/>
                <a:sym typeface="Poppins"/>
              </a:defRPr>
            </a:lvl1pPr>
            <a:lvl2pPr lvl="1" algn="ctr">
              <a:lnSpc>
                <a:spcPct val="100000"/>
              </a:lnSpc>
              <a:spcBef>
                <a:spcPts val="1300"/>
              </a:spcBef>
              <a:spcAft>
                <a:spcPts val="0"/>
              </a:spcAft>
              <a:buClr>
                <a:schemeClr val="dk1"/>
              </a:buClr>
              <a:buSzPts val="700"/>
              <a:buNone/>
              <a:defRPr sz="700"/>
            </a:lvl2pPr>
            <a:lvl3pPr lvl="2" algn="ctr">
              <a:lnSpc>
                <a:spcPct val="100000"/>
              </a:lnSpc>
              <a:spcBef>
                <a:spcPts val="1300"/>
              </a:spcBef>
              <a:spcAft>
                <a:spcPts val="0"/>
              </a:spcAft>
              <a:buClr>
                <a:schemeClr val="dk1"/>
              </a:buClr>
              <a:buSzPts val="600"/>
              <a:buNone/>
              <a:defRPr sz="700"/>
            </a:lvl3pPr>
            <a:lvl4pPr lvl="3" algn="ctr">
              <a:lnSpc>
                <a:spcPct val="100000"/>
              </a:lnSpc>
              <a:spcBef>
                <a:spcPts val="1300"/>
              </a:spcBef>
              <a:spcAft>
                <a:spcPts val="0"/>
              </a:spcAft>
              <a:buClr>
                <a:schemeClr val="dk1"/>
              </a:buClr>
              <a:buSzPts val="500"/>
              <a:buNone/>
              <a:defRPr sz="600"/>
            </a:lvl4pPr>
            <a:lvl5pPr lvl="4" algn="ctr">
              <a:lnSpc>
                <a:spcPct val="100000"/>
              </a:lnSpc>
              <a:spcBef>
                <a:spcPts val="1300"/>
              </a:spcBef>
              <a:spcAft>
                <a:spcPts val="0"/>
              </a:spcAft>
              <a:buClr>
                <a:schemeClr val="dk1"/>
              </a:buClr>
              <a:buSzPts val="500"/>
              <a:buNone/>
              <a:defRPr sz="600"/>
            </a:lvl5pPr>
            <a:lvl6pPr lvl="5" algn="ctr">
              <a:lnSpc>
                <a:spcPct val="100000"/>
              </a:lnSpc>
              <a:spcBef>
                <a:spcPts val="400"/>
              </a:spcBef>
              <a:spcAft>
                <a:spcPts val="0"/>
              </a:spcAft>
              <a:buClr>
                <a:schemeClr val="dk1"/>
              </a:buClr>
              <a:buSzPts val="600"/>
              <a:buNone/>
              <a:defRPr sz="600"/>
            </a:lvl6pPr>
            <a:lvl7pPr lvl="6" algn="ctr">
              <a:lnSpc>
                <a:spcPct val="100000"/>
              </a:lnSpc>
              <a:spcBef>
                <a:spcPts val="400"/>
              </a:spcBef>
              <a:spcAft>
                <a:spcPts val="0"/>
              </a:spcAft>
              <a:buClr>
                <a:schemeClr val="dk1"/>
              </a:buClr>
              <a:buSzPts val="600"/>
              <a:buNone/>
              <a:defRPr sz="600"/>
            </a:lvl7pPr>
            <a:lvl8pPr lvl="7" algn="ctr">
              <a:lnSpc>
                <a:spcPct val="100000"/>
              </a:lnSpc>
              <a:spcBef>
                <a:spcPts val="400"/>
              </a:spcBef>
              <a:spcAft>
                <a:spcPts val="0"/>
              </a:spcAft>
              <a:buClr>
                <a:schemeClr val="dk1"/>
              </a:buClr>
              <a:buSzPts val="600"/>
              <a:buNone/>
              <a:defRPr sz="600"/>
            </a:lvl8pPr>
            <a:lvl9pPr lvl="8" algn="ctr">
              <a:lnSpc>
                <a:spcPct val="100000"/>
              </a:lnSpc>
              <a:spcBef>
                <a:spcPts val="400"/>
              </a:spcBef>
              <a:spcAft>
                <a:spcPts val="0"/>
              </a:spcAft>
              <a:buClr>
                <a:schemeClr val="dk1"/>
              </a:buClr>
              <a:buSzPts val="600"/>
              <a:buNone/>
              <a:defRPr sz="600"/>
            </a:lvl9pPr>
          </a:lstStyle>
          <a:p>
            <a:endParaRPr/>
          </a:p>
        </p:txBody>
      </p:sp>
    </p:spTree>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matchingName="7_Custom Layout">
  <p:cSld name="7_Custom Layout">
    <p:bg>
      <p:bgPr>
        <a:blipFill>
          <a:blip r:embed="rId2">
            <a:alphaModFix/>
          </a:blip>
          <a:stretch>
            <a:fillRect/>
          </a:stretch>
        </a:blipFill>
        <a:effectLst/>
      </p:bgPr>
    </p:bg>
    <p:spTree>
      <p:nvGrpSpPr>
        <p:cNvPr id="1" name="Shape 2024"/>
        <p:cNvGrpSpPr/>
        <p:nvPr/>
      </p:nvGrpSpPr>
      <p:grpSpPr>
        <a:xfrm>
          <a:off x="0" y="0"/>
          <a:ext cx="0" cy="0"/>
          <a:chOff x="0" y="0"/>
          <a:chExt cx="0" cy="0"/>
        </a:xfrm>
      </p:grpSpPr>
      <p:sp>
        <p:nvSpPr>
          <p:cNvPr id="2025" name="Google Shape;2025;p135"/>
          <p:cNvSpPr/>
          <p:nvPr/>
        </p:nvSpPr>
        <p:spPr>
          <a:xfrm>
            <a:off x="315022" y="1802299"/>
            <a:ext cx="8610900" cy="2748300"/>
          </a:xfrm>
          <a:prstGeom prst="roundRect">
            <a:avLst>
              <a:gd name="adj" fmla="val 1867"/>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026" name="Google Shape;2026;p135"/>
          <p:cNvSpPr txBox="1">
            <a:spLocks noGrp="1"/>
          </p:cNvSpPr>
          <p:nvPr>
            <p:ph type="title"/>
          </p:nvPr>
        </p:nvSpPr>
        <p:spPr>
          <a:xfrm>
            <a:off x="325593" y="339924"/>
            <a:ext cx="8489100" cy="37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2027" name="Google Shape;2027;p135"/>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pic>
        <p:nvPicPr>
          <p:cNvPr id="2028" name="Google Shape;2028;p135"/>
          <p:cNvPicPr preferRelativeResize="0"/>
          <p:nvPr/>
        </p:nvPicPr>
        <p:blipFill rotWithShape="1">
          <a:blip r:embed="rId3">
            <a:alphaModFix/>
          </a:blip>
          <a:srcRect/>
          <a:stretch/>
        </p:blipFill>
        <p:spPr>
          <a:xfrm>
            <a:off x="556032" y="2718197"/>
            <a:ext cx="8128945" cy="7143"/>
          </a:xfrm>
          <a:prstGeom prst="rect">
            <a:avLst/>
          </a:prstGeom>
          <a:noFill/>
          <a:ln>
            <a:noFill/>
          </a:ln>
        </p:spPr>
      </p:pic>
      <p:pic>
        <p:nvPicPr>
          <p:cNvPr id="2029" name="Google Shape;2029;p135"/>
          <p:cNvPicPr preferRelativeResize="0"/>
          <p:nvPr/>
        </p:nvPicPr>
        <p:blipFill rotWithShape="1">
          <a:blip r:embed="rId3">
            <a:alphaModFix/>
          </a:blip>
          <a:srcRect/>
          <a:stretch/>
        </p:blipFill>
        <p:spPr>
          <a:xfrm>
            <a:off x="556032" y="3624943"/>
            <a:ext cx="8128945" cy="7143"/>
          </a:xfrm>
          <a:prstGeom prst="rect">
            <a:avLst/>
          </a:prstGeom>
          <a:noFill/>
          <a:ln>
            <a:noFill/>
          </a:ln>
        </p:spPr>
      </p:pic>
      <p:sp>
        <p:nvSpPr>
          <p:cNvPr id="2030" name="Google Shape;2030;p135"/>
          <p:cNvSpPr txBox="1">
            <a:spLocks noGrp="1"/>
          </p:cNvSpPr>
          <p:nvPr>
            <p:ph type="subTitle" idx="1"/>
          </p:nvPr>
        </p:nvSpPr>
        <p:spPr>
          <a:xfrm>
            <a:off x="512821" y="2166408"/>
            <a:ext cx="3663300" cy="3156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18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2031" name="Google Shape;2031;p135"/>
          <p:cNvSpPr txBox="1">
            <a:spLocks noGrp="1"/>
          </p:cNvSpPr>
          <p:nvPr>
            <p:ph type="subTitle" idx="2"/>
          </p:nvPr>
        </p:nvSpPr>
        <p:spPr>
          <a:xfrm>
            <a:off x="512821" y="3039512"/>
            <a:ext cx="3663300" cy="3156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18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2032" name="Google Shape;2032;p135"/>
          <p:cNvSpPr txBox="1">
            <a:spLocks noGrp="1"/>
          </p:cNvSpPr>
          <p:nvPr>
            <p:ph type="subTitle" idx="3"/>
          </p:nvPr>
        </p:nvSpPr>
        <p:spPr>
          <a:xfrm>
            <a:off x="512821" y="3938875"/>
            <a:ext cx="3663300" cy="3156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18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2033" name="Google Shape;2033;p135"/>
          <p:cNvSpPr txBox="1">
            <a:spLocks noGrp="1"/>
          </p:cNvSpPr>
          <p:nvPr>
            <p:ph type="subTitle" idx="4"/>
          </p:nvPr>
        </p:nvSpPr>
        <p:spPr>
          <a:xfrm>
            <a:off x="4483465" y="2166408"/>
            <a:ext cx="3663300" cy="3156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18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2034" name="Google Shape;2034;p135"/>
          <p:cNvSpPr txBox="1">
            <a:spLocks noGrp="1"/>
          </p:cNvSpPr>
          <p:nvPr>
            <p:ph type="subTitle" idx="5"/>
          </p:nvPr>
        </p:nvSpPr>
        <p:spPr>
          <a:xfrm>
            <a:off x="4483465" y="3039512"/>
            <a:ext cx="3663300" cy="3156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18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2035" name="Google Shape;2035;p135"/>
          <p:cNvSpPr txBox="1">
            <a:spLocks noGrp="1"/>
          </p:cNvSpPr>
          <p:nvPr>
            <p:ph type="subTitle" idx="6"/>
          </p:nvPr>
        </p:nvSpPr>
        <p:spPr>
          <a:xfrm>
            <a:off x="4483465" y="3938875"/>
            <a:ext cx="3663300" cy="3156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18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Tree>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matchingName="8_Custom Layout">
  <p:cSld name="8_Custom Layout">
    <p:bg>
      <p:bgPr>
        <a:blipFill>
          <a:blip r:embed="rId2">
            <a:alphaModFix/>
          </a:blip>
          <a:stretch>
            <a:fillRect/>
          </a:stretch>
        </a:blipFill>
        <a:effectLst/>
      </p:bgPr>
    </p:bg>
    <p:spTree>
      <p:nvGrpSpPr>
        <p:cNvPr id="1" name="Shape 2036"/>
        <p:cNvGrpSpPr/>
        <p:nvPr/>
      </p:nvGrpSpPr>
      <p:grpSpPr>
        <a:xfrm>
          <a:off x="0" y="0"/>
          <a:ext cx="0" cy="0"/>
          <a:chOff x="0" y="0"/>
          <a:chExt cx="0" cy="0"/>
        </a:xfrm>
      </p:grpSpPr>
      <p:sp>
        <p:nvSpPr>
          <p:cNvPr id="2037" name="Google Shape;2037;p136"/>
          <p:cNvSpPr/>
          <p:nvPr/>
        </p:nvSpPr>
        <p:spPr>
          <a:xfrm>
            <a:off x="315022" y="1802299"/>
            <a:ext cx="8610900" cy="2748300"/>
          </a:xfrm>
          <a:prstGeom prst="roundRect">
            <a:avLst>
              <a:gd name="adj" fmla="val 1867"/>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038" name="Google Shape;2038;p136"/>
          <p:cNvSpPr txBox="1">
            <a:spLocks noGrp="1"/>
          </p:cNvSpPr>
          <p:nvPr>
            <p:ph type="title"/>
          </p:nvPr>
        </p:nvSpPr>
        <p:spPr>
          <a:xfrm>
            <a:off x="325593" y="339924"/>
            <a:ext cx="8489100" cy="37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2039" name="Google Shape;2039;p136"/>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pic>
        <p:nvPicPr>
          <p:cNvPr id="2040" name="Google Shape;2040;p136"/>
          <p:cNvPicPr preferRelativeResize="0"/>
          <p:nvPr/>
        </p:nvPicPr>
        <p:blipFill rotWithShape="1">
          <a:blip r:embed="rId3">
            <a:alphaModFix/>
          </a:blip>
          <a:srcRect/>
          <a:stretch/>
        </p:blipFill>
        <p:spPr>
          <a:xfrm>
            <a:off x="556032" y="2718197"/>
            <a:ext cx="8128945" cy="7143"/>
          </a:xfrm>
          <a:prstGeom prst="rect">
            <a:avLst/>
          </a:prstGeom>
          <a:noFill/>
          <a:ln>
            <a:noFill/>
          </a:ln>
        </p:spPr>
      </p:pic>
      <p:pic>
        <p:nvPicPr>
          <p:cNvPr id="2041" name="Google Shape;2041;p136"/>
          <p:cNvPicPr preferRelativeResize="0"/>
          <p:nvPr/>
        </p:nvPicPr>
        <p:blipFill rotWithShape="1">
          <a:blip r:embed="rId3">
            <a:alphaModFix/>
          </a:blip>
          <a:srcRect/>
          <a:stretch/>
        </p:blipFill>
        <p:spPr>
          <a:xfrm>
            <a:off x="556032" y="3624943"/>
            <a:ext cx="8128945" cy="7143"/>
          </a:xfrm>
          <a:prstGeom prst="rect">
            <a:avLst/>
          </a:prstGeom>
          <a:noFill/>
          <a:ln>
            <a:noFill/>
          </a:ln>
        </p:spPr>
      </p:pic>
      <p:sp>
        <p:nvSpPr>
          <p:cNvPr id="2042" name="Google Shape;2042;p136"/>
          <p:cNvSpPr txBox="1">
            <a:spLocks noGrp="1"/>
          </p:cNvSpPr>
          <p:nvPr>
            <p:ph type="subTitle" idx="1"/>
          </p:nvPr>
        </p:nvSpPr>
        <p:spPr>
          <a:xfrm>
            <a:off x="1000257" y="2161134"/>
            <a:ext cx="3244200" cy="3156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1800"/>
            </a:lvl1pPr>
            <a:lvl2pPr lvl="1">
              <a:spcBef>
                <a:spcPts val="1300"/>
              </a:spcBef>
              <a:spcAft>
                <a:spcPts val="0"/>
              </a:spcAft>
              <a:buSzPts val="1800"/>
              <a:buFont typeface="Poppins Medium"/>
              <a:buNone/>
              <a:defRPr sz="1800"/>
            </a:lvl2pPr>
            <a:lvl3pPr lvl="2">
              <a:spcBef>
                <a:spcPts val="1300"/>
              </a:spcBef>
              <a:spcAft>
                <a:spcPts val="0"/>
              </a:spcAft>
              <a:buSzPts val="1800"/>
              <a:buFont typeface="Poppins Medium"/>
              <a:buNone/>
              <a:defRPr sz="1800"/>
            </a:lvl3pPr>
            <a:lvl4pPr lvl="3">
              <a:spcBef>
                <a:spcPts val="1300"/>
              </a:spcBef>
              <a:spcAft>
                <a:spcPts val="0"/>
              </a:spcAft>
              <a:buSzPts val="1800"/>
              <a:buFont typeface="Poppins Medium"/>
              <a:buNone/>
              <a:defRPr sz="1800"/>
            </a:lvl4pPr>
            <a:lvl5pPr lvl="4">
              <a:spcBef>
                <a:spcPts val="1300"/>
              </a:spcBef>
              <a:spcAft>
                <a:spcPts val="0"/>
              </a:spcAft>
              <a:buSzPts val="1800"/>
              <a:buFont typeface="Poppins Medium"/>
              <a:buNone/>
              <a:defRPr sz="1800"/>
            </a:lvl5pPr>
            <a:lvl6pPr lvl="5">
              <a:spcBef>
                <a:spcPts val="400"/>
              </a:spcBef>
              <a:spcAft>
                <a:spcPts val="0"/>
              </a:spcAft>
              <a:buSzPts val="1800"/>
              <a:buFont typeface="Poppins Medium"/>
              <a:buNone/>
              <a:defRPr sz="1800"/>
            </a:lvl6pPr>
            <a:lvl7pPr lvl="6">
              <a:spcBef>
                <a:spcPts val="400"/>
              </a:spcBef>
              <a:spcAft>
                <a:spcPts val="0"/>
              </a:spcAft>
              <a:buSzPts val="1800"/>
              <a:buFont typeface="Poppins Medium"/>
              <a:buNone/>
              <a:defRPr sz="1800"/>
            </a:lvl7pPr>
            <a:lvl8pPr lvl="7">
              <a:spcBef>
                <a:spcPts val="400"/>
              </a:spcBef>
              <a:spcAft>
                <a:spcPts val="0"/>
              </a:spcAft>
              <a:buSzPts val="1800"/>
              <a:buFont typeface="Poppins Medium"/>
              <a:buNone/>
              <a:defRPr sz="1800"/>
            </a:lvl8pPr>
            <a:lvl9pPr lvl="8">
              <a:spcBef>
                <a:spcPts val="400"/>
              </a:spcBef>
              <a:spcAft>
                <a:spcPts val="0"/>
              </a:spcAft>
              <a:buSzPts val="1800"/>
              <a:buFont typeface="Poppins Medium"/>
              <a:buNone/>
              <a:defRPr sz="1800"/>
            </a:lvl9pPr>
          </a:lstStyle>
          <a:p>
            <a:endParaRPr/>
          </a:p>
        </p:txBody>
      </p:sp>
      <p:sp>
        <p:nvSpPr>
          <p:cNvPr id="2043" name="Google Shape;2043;p136"/>
          <p:cNvSpPr txBox="1">
            <a:spLocks noGrp="1"/>
          </p:cNvSpPr>
          <p:nvPr>
            <p:ph type="subTitle" idx="2"/>
          </p:nvPr>
        </p:nvSpPr>
        <p:spPr>
          <a:xfrm>
            <a:off x="1000257" y="3017362"/>
            <a:ext cx="3244200" cy="3156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1800"/>
            </a:lvl1pPr>
            <a:lvl2pPr lvl="1">
              <a:spcBef>
                <a:spcPts val="1300"/>
              </a:spcBef>
              <a:spcAft>
                <a:spcPts val="0"/>
              </a:spcAft>
              <a:buSzPts val="1800"/>
              <a:buFont typeface="Poppins Medium"/>
              <a:buNone/>
              <a:defRPr sz="1800"/>
            </a:lvl2pPr>
            <a:lvl3pPr lvl="2">
              <a:spcBef>
                <a:spcPts val="1300"/>
              </a:spcBef>
              <a:spcAft>
                <a:spcPts val="0"/>
              </a:spcAft>
              <a:buSzPts val="1800"/>
              <a:buFont typeface="Poppins Medium"/>
              <a:buNone/>
              <a:defRPr sz="1800"/>
            </a:lvl3pPr>
            <a:lvl4pPr lvl="3">
              <a:spcBef>
                <a:spcPts val="1300"/>
              </a:spcBef>
              <a:spcAft>
                <a:spcPts val="0"/>
              </a:spcAft>
              <a:buSzPts val="1800"/>
              <a:buFont typeface="Poppins Medium"/>
              <a:buNone/>
              <a:defRPr sz="1800"/>
            </a:lvl4pPr>
            <a:lvl5pPr lvl="4">
              <a:spcBef>
                <a:spcPts val="1300"/>
              </a:spcBef>
              <a:spcAft>
                <a:spcPts val="0"/>
              </a:spcAft>
              <a:buSzPts val="1800"/>
              <a:buFont typeface="Poppins Medium"/>
              <a:buNone/>
              <a:defRPr sz="1800"/>
            </a:lvl5pPr>
            <a:lvl6pPr lvl="5">
              <a:spcBef>
                <a:spcPts val="400"/>
              </a:spcBef>
              <a:spcAft>
                <a:spcPts val="0"/>
              </a:spcAft>
              <a:buSzPts val="1800"/>
              <a:buFont typeface="Poppins Medium"/>
              <a:buNone/>
              <a:defRPr sz="1800"/>
            </a:lvl6pPr>
            <a:lvl7pPr lvl="6">
              <a:spcBef>
                <a:spcPts val="400"/>
              </a:spcBef>
              <a:spcAft>
                <a:spcPts val="0"/>
              </a:spcAft>
              <a:buSzPts val="1800"/>
              <a:buFont typeface="Poppins Medium"/>
              <a:buNone/>
              <a:defRPr sz="1800"/>
            </a:lvl7pPr>
            <a:lvl8pPr lvl="7">
              <a:spcBef>
                <a:spcPts val="400"/>
              </a:spcBef>
              <a:spcAft>
                <a:spcPts val="0"/>
              </a:spcAft>
              <a:buSzPts val="1800"/>
              <a:buFont typeface="Poppins Medium"/>
              <a:buNone/>
              <a:defRPr sz="1800"/>
            </a:lvl8pPr>
            <a:lvl9pPr lvl="8">
              <a:spcBef>
                <a:spcPts val="400"/>
              </a:spcBef>
              <a:spcAft>
                <a:spcPts val="0"/>
              </a:spcAft>
              <a:buSzPts val="1800"/>
              <a:buFont typeface="Poppins Medium"/>
              <a:buNone/>
              <a:defRPr sz="1800"/>
            </a:lvl9pPr>
          </a:lstStyle>
          <a:p>
            <a:endParaRPr/>
          </a:p>
        </p:txBody>
      </p:sp>
      <p:sp>
        <p:nvSpPr>
          <p:cNvPr id="2044" name="Google Shape;2044;p136"/>
          <p:cNvSpPr txBox="1">
            <a:spLocks noGrp="1"/>
          </p:cNvSpPr>
          <p:nvPr>
            <p:ph type="subTitle" idx="3"/>
          </p:nvPr>
        </p:nvSpPr>
        <p:spPr>
          <a:xfrm>
            <a:off x="1000257" y="3907851"/>
            <a:ext cx="3244200" cy="3156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1800"/>
            </a:lvl1pPr>
            <a:lvl2pPr lvl="1">
              <a:spcBef>
                <a:spcPts val="1300"/>
              </a:spcBef>
              <a:spcAft>
                <a:spcPts val="0"/>
              </a:spcAft>
              <a:buSzPts val="1800"/>
              <a:buFont typeface="Poppins Medium"/>
              <a:buNone/>
              <a:defRPr sz="1800"/>
            </a:lvl2pPr>
            <a:lvl3pPr lvl="2">
              <a:spcBef>
                <a:spcPts val="1300"/>
              </a:spcBef>
              <a:spcAft>
                <a:spcPts val="0"/>
              </a:spcAft>
              <a:buSzPts val="1800"/>
              <a:buFont typeface="Poppins Medium"/>
              <a:buNone/>
              <a:defRPr sz="1800"/>
            </a:lvl3pPr>
            <a:lvl4pPr lvl="3">
              <a:spcBef>
                <a:spcPts val="1300"/>
              </a:spcBef>
              <a:spcAft>
                <a:spcPts val="0"/>
              </a:spcAft>
              <a:buSzPts val="1800"/>
              <a:buFont typeface="Poppins Medium"/>
              <a:buNone/>
              <a:defRPr sz="1800"/>
            </a:lvl4pPr>
            <a:lvl5pPr lvl="4">
              <a:spcBef>
                <a:spcPts val="1300"/>
              </a:spcBef>
              <a:spcAft>
                <a:spcPts val="0"/>
              </a:spcAft>
              <a:buSzPts val="1800"/>
              <a:buFont typeface="Poppins Medium"/>
              <a:buNone/>
              <a:defRPr sz="1800"/>
            </a:lvl5pPr>
            <a:lvl6pPr lvl="5">
              <a:spcBef>
                <a:spcPts val="400"/>
              </a:spcBef>
              <a:spcAft>
                <a:spcPts val="0"/>
              </a:spcAft>
              <a:buSzPts val="1800"/>
              <a:buFont typeface="Poppins Medium"/>
              <a:buNone/>
              <a:defRPr sz="1800"/>
            </a:lvl6pPr>
            <a:lvl7pPr lvl="6">
              <a:spcBef>
                <a:spcPts val="400"/>
              </a:spcBef>
              <a:spcAft>
                <a:spcPts val="0"/>
              </a:spcAft>
              <a:buSzPts val="1800"/>
              <a:buFont typeface="Poppins Medium"/>
              <a:buNone/>
              <a:defRPr sz="1800"/>
            </a:lvl7pPr>
            <a:lvl8pPr lvl="7">
              <a:spcBef>
                <a:spcPts val="400"/>
              </a:spcBef>
              <a:spcAft>
                <a:spcPts val="0"/>
              </a:spcAft>
              <a:buSzPts val="1800"/>
              <a:buFont typeface="Poppins Medium"/>
              <a:buNone/>
              <a:defRPr sz="1800"/>
            </a:lvl8pPr>
            <a:lvl9pPr lvl="8">
              <a:spcBef>
                <a:spcPts val="400"/>
              </a:spcBef>
              <a:spcAft>
                <a:spcPts val="0"/>
              </a:spcAft>
              <a:buSzPts val="1800"/>
              <a:buFont typeface="Poppins Medium"/>
              <a:buNone/>
              <a:defRPr sz="1800"/>
            </a:lvl9pPr>
          </a:lstStyle>
          <a:p>
            <a:endParaRPr/>
          </a:p>
        </p:txBody>
      </p:sp>
      <p:sp>
        <p:nvSpPr>
          <p:cNvPr id="2045" name="Google Shape;2045;p136"/>
          <p:cNvSpPr txBox="1">
            <a:spLocks noGrp="1"/>
          </p:cNvSpPr>
          <p:nvPr>
            <p:ph type="subTitle" idx="4"/>
          </p:nvPr>
        </p:nvSpPr>
        <p:spPr>
          <a:xfrm>
            <a:off x="4978030" y="2161134"/>
            <a:ext cx="3244200" cy="3156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1800"/>
            </a:lvl1pPr>
            <a:lvl2pPr lvl="1">
              <a:spcBef>
                <a:spcPts val="1300"/>
              </a:spcBef>
              <a:spcAft>
                <a:spcPts val="0"/>
              </a:spcAft>
              <a:buSzPts val="1800"/>
              <a:buFont typeface="Poppins Medium"/>
              <a:buNone/>
              <a:defRPr sz="1800"/>
            </a:lvl2pPr>
            <a:lvl3pPr lvl="2">
              <a:spcBef>
                <a:spcPts val="1300"/>
              </a:spcBef>
              <a:spcAft>
                <a:spcPts val="0"/>
              </a:spcAft>
              <a:buSzPts val="1800"/>
              <a:buFont typeface="Poppins Medium"/>
              <a:buNone/>
              <a:defRPr sz="1800"/>
            </a:lvl3pPr>
            <a:lvl4pPr lvl="3">
              <a:spcBef>
                <a:spcPts val="1300"/>
              </a:spcBef>
              <a:spcAft>
                <a:spcPts val="0"/>
              </a:spcAft>
              <a:buSzPts val="1800"/>
              <a:buFont typeface="Poppins Medium"/>
              <a:buNone/>
              <a:defRPr sz="1800"/>
            </a:lvl4pPr>
            <a:lvl5pPr lvl="4">
              <a:spcBef>
                <a:spcPts val="1300"/>
              </a:spcBef>
              <a:spcAft>
                <a:spcPts val="0"/>
              </a:spcAft>
              <a:buSzPts val="1800"/>
              <a:buFont typeface="Poppins Medium"/>
              <a:buNone/>
              <a:defRPr sz="1800"/>
            </a:lvl5pPr>
            <a:lvl6pPr lvl="5">
              <a:spcBef>
                <a:spcPts val="400"/>
              </a:spcBef>
              <a:spcAft>
                <a:spcPts val="0"/>
              </a:spcAft>
              <a:buSzPts val="1800"/>
              <a:buFont typeface="Poppins Medium"/>
              <a:buNone/>
              <a:defRPr sz="1800"/>
            </a:lvl6pPr>
            <a:lvl7pPr lvl="6">
              <a:spcBef>
                <a:spcPts val="400"/>
              </a:spcBef>
              <a:spcAft>
                <a:spcPts val="0"/>
              </a:spcAft>
              <a:buSzPts val="1800"/>
              <a:buFont typeface="Poppins Medium"/>
              <a:buNone/>
              <a:defRPr sz="1800"/>
            </a:lvl7pPr>
            <a:lvl8pPr lvl="7">
              <a:spcBef>
                <a:spcPts val="400"/>
              </a:spcBef>
              <a:spcAft>
                <a:spcPts val="0"/>
              </a:spcAft>
              <a:buSzPts val="1800"/>
              <a:buFont typeface="Poppins Medium"/>
              <a:buNone/>
              <a:defRPr sz="1800"/>
            </a:lvl8pPr>
            <a:lvl9pPr lvl="8">
              <a:spcBef>
                <a:spcPts val="400"/>
              </a:spcBef>
              <a:spcAft>
                <a:spcPts val="0"/>
              </a:spcAft>
              <a:buSzPts val="1800"/>
              <a:buFont typeface="Poppins Medium"/>
              <a:buNone/>
              <a:defRPr sz="1800"/>
            </a:lvl9pPr>
          </a:lstStyle>
          <a:p>
            <a:endParaRPr/>
          </a:p>
        </p:txBody>
      </p:sp>
      <p:sp>
        <p:nvSpPr>
          <p:cNvPr id="2046" name="Google Shape;2046;p136"/>
          <p:cNvSpPr txBox="1">
            <a:spLocks noGrp="1"/>
          </p:cNvSpPr>
          <p:nvPr>
            <p:ph type="subTitle" idx="5"/>
          </p:nvPr>
        </p:nvSpPr>
        <p:spPr>
          <a:xfrm>
            <a:off x="4978030" y="3017362"/>
            <a:ext cx="3244200" cy="3156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1800"/>
            </a:lvl1pPr>
            <a:lvl2pPr lvl="1">
              <a:spcBef>
                <a:spcPts val="1300"/>
              </a:spcBef>
              <a:spcAft>
                <a:spcPts val="0"/>
              </a:spcAft>
              <a:buSzPts val="1800"/>
              <a:buFont typeface="Poppins Medium"/>
              <a:buNone/>
              <a:defRPr sz="1800"/>
            </a:lvl2pPr>
            <a:lvl3pPr lvl="2">
              <a:spcBef>
                <a:spcPts val="1300"/>
              </a:spcBef>
              <a:spcAft>
                <a:spcPts val="0"/>
              </a:spcAft>
              <a:buSzPts val="1800"/>
              <a:buFont typeface="Poppins Medium"/>
              <a:buNone/>
              <a:defRPr sz="1800"/>
            </a:lvl3pPr>
            <a:lvl4pPr lvl="3">
              <a:spcBef>
                <a:spcPts val="1300"/>
              </a:spcBef>
              <a:spcAft>
                <a:spcPts val="0"/>
              </a:spcAft>
              <a:buSzPts val="1800"/>
              <a:buFont typeface="Poppins Medium"/>
              <a:buNone/>
              <a:defRPr sz="1800"/>
            </a:lvl4pPr>
            <a:lvl5pPr lvl="4">
              <a:spcBef>
                <a:spcPts val="1300"/>
              </a:spcBef>
              <a:spcAft>
                <a:spcPts val="0"/>
              </a:spcAft>
              <a:buSzPts val="1800"/>
              <a:buFont typeface="Poppins Medium"/>
              <a:buNone/>
              <a:defRPr sz="1800"/>
            </a:lvl5pPr>
            <a:lvl6pPr lvl="5">
              <a:spcBef>
                <a:spcPts val="400"/>
              </a:spcBef>
              <a:spcAft>
                <a:spcPts val="0"/>
              </a:spcAft>
              <a:buSzPts val="1800"/>
              <a:buFont typeface="Poppins Medium"/>
              <a:buNone/>
              <a:defRPr sz="1800"/>
            </a:lvl6pPr>
            <a:lvl7pPr lvl="6">
              <a:spcBef>
                <a:spcPts val="400"/>
              </a:spcBef>
              <a:spcAft>
                <a:spcPts val="0"/>
              </a:spcAft>
              <a:buSzPts val="1800"/>
              <a:buFont typeface="Poppins Medium"/>
              <a:buNone/>
              <a:defRPr sz="1800"/>
            </a:lvl7pPr>
            <a:lvl8pPr lvl="7">
              <a:spcBef>
                <a:spcPts val="400"/>
              </a:spcBef>
              <a:spcAft>
                <a:spcPts val="0"/>
              </a:spcAft>
              <a:buSzPts val="1800"/>
              <a:buFont typeface="Poppins Medium"/>
              <a:buNone/>
              <a:defRPr sz="1800"/>
            </a:lvl8pPr>
            <a:lvl9pPr lvl="8">
              <a:spcBef>
                <a:spcPts val="400"/>
              </a:spcBef>
              <a:spcAft>
                <a:spcPts val="0"/>
              </a:spcAft>
              <a:buSzPts val="1800"/>
              <a:buFont typeface="Poppins Medium"/>
              <a:buNone/>
              <a:defRPr sz="1800"/>
            </a:lvl9pPr>
          </a:lstStyle>
          <a:p>
            <a:endParaRPr/>
          </a:p>
        </p:txBody>
      </p:sp>
      <p:sp>
        <p:nvSpPr>
          <p:cNvPr id="2047" name="Google Shape;2047;p136"/>
          <p:cNvSpPr txBox="1">
            <a:spLocks noGrp="1"/>
          </p:cNvSpPr>
          <p:nvPr>
            <p:ph type="subTitle" idx="6"/>
          </p:nvPr>
        </p:nvSpPr>
        <p:spPr>
          <a:xfrm>
            <a:off x="4978030" y="3907851"/>
            <a:ext cx="3244200" cy="3156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1800"/>
            </a:lvl1pPr>
            <a:lvl2pPr lvl="1">
              <a:spcBef>
                <a:spcPts val="1300"/>
              </a:spcBef>
              <a:spcAft>
                <a:spcPts val="0"/>
              </a:spcAft>
              <a:buSzPts val="1800"/>
              <a:buFont typeface="Poppins Medium"/>
              <a:buNone/>
              <a:defRPr sz="1800"/>
            </a:lvl2pPr>
            <a:lvl3pPr lvl="2">
              <a:spcBef>
                <a:spcPts val="1300"/>
              </a:spcBef>
              <a:spcAft>
                <a:spcPts val="0"/>
              </a:spcAft>
              <a:buSzPts val="1800"/>
              <a:buFont typeface="Poppins Medium"/>
              <a:buNone/>
              <a:defRPr sz="1800"/>
            </a:lvl3pPr>
            <a:lvl4pPr lvl="3">
              <a:spcBef>
                <a:spcPts val="1300"/>
              </a:spcBef>
              <a:spcAft>
                <a:spcPts val="0"/>
              </a:spcAft>
              <a:buSzPts val="1800"/>
              <a:buFont typeface="Poppins Medium"/>
              <a:buNone/>
              <a:defRPr sz="1800"/>
            </a:lvl4pPr>
            <a:lvl5pPr lvl="4">
              <a:spcBef>
                <a:spcPts val="1300"/>
              </a:spcBef>
              <a:spcAft>
                <a:spcPts val="0"/>
              </a:spcAft>
              <a:buSzPts val="1800"/>
              <a:buFont typeface="Poppins Medium"/>
              <a:buNone/>
              <a:defRPr sz="1800"/>
            </a:lvl5pPr>
            <a:lvl6pPr lvl="5">
              <a:spcBef>
                <a:spcPts val="400"/>
              </a:spcBef>
              <a:spcAft>
                <a:spcPts val="0"/>
              </a:spcAft>
              <a:buSzPts val="1800"/>
              <a:buFont typeface="Poppins Medium"/>
              <a:buNone/>
              <a:defRPr sz="1800"/>
            </a:lvl6pPr>
            <a:lvl7pPr lvl="6">
              <a:spcBef>
                <a:spcPts val="400"/>
              </a:spcBef>
              <a:spcAft>
                <a:spcPts val="0"/>
              </a:spcAft>
              <a:buSzPts val="1800"/>
              <a:buFont typeface="Poppins Medium"/>
              <a:buNone/>
              <a:defRPr sz="1800"/>
            </a:lvl7pPr>
            <a:lvl8pPr lvl="7">
              <a:spcBef>
                <a:spcPts val="400"/>
              </a:spcBef>
              <a:spcAft>
                <a:spcPts val="0"/>
              </a:spcAft>
              <a:buSzPts val="1800"/>
              <a:buFont typeface="Poppins Medium"/>
              <a:buNone/>
              <a:defRPr sz="1800"/>
            </a:lvl8pPr>
            <a:lvl9pPr lvl="8">
              <a:spcBef>
                <a:spcPts val="400"/>
              </a:spcBef>
              <a:spcAft>
                <a:spcPts val="0"/>
              </a:spcAft>
              <a:buSzPts val="1800"/>
              <a:buFont typeface="Poppins Medium"/>
              <a:buNone/>
              <a:defRPr sz="1800"/>
            </a:lvl9pPr>
          </a:lstStyle>
          <a:p>
            <a:endParaRPr/>
          </a:p>
        </p:txBody>
      </p:sp>
      <p:sp>
        <p:nvSpPr>
          <p:cNvPr id="2048" name="Google Shape;2048;p136"/>
          <p:cNvSpPr txBox="1">
            <a:spLocks noGrp="1"/>
          </p:cNvSpPr>
          <p:nvPr>
            <p:ph type="title" idx="7" hasCustomPrompt="1"/>
          </p:nvPr>
        </p:nvSpPr>
        <p:spPr>
          <a:xfrm>
            <a:off x="372046" y="2123955"/>
            <a:ext cx="558600" cy="372000"/>
          </a:xfrm>
          <a:prstGeom prst="rect">
            <a:avLst/>
          </a:prstGeom>
        </p:spPr>
        <p:txBody>
          <a:bodyPr spcFirstLastPara="1" wrap="square" lIns="0" tIns="0" rIns="0" bIns="0" anchor="ctr" anchorCtr="0">
            <a:noAutofit/>
          </a:bodyPr>
          <a:lstStyle>
            <a:lvl1pPr marL="101600" marR="0" lvl="0" indent="-101600" algn="ctr">
              <a:lnSpc>
                <a:spcPct val="107000"/>
              </a:lnSpc>
              <a:spcBef>
                <a:spcPts val="0"/>
              </a:spcBef>
              <a:spcAft>
                <a:spcPts val="0"/>
              </a:spcAft>
              <a:buNone/>
              <a:defRPr sz="1800">
                <a:solidFill>
                  <a:schemeClr val="accent2"/>
                </a:solidFill>
                <a:latin typeface="Poppins"/>
                <a:ea typeface="Poppins"/>
                <a:cs typeface="Poppins"/>
                <a:sym typeface="Poppins"/>
              </a:defRPr>
            </a:lvl1pPr>
            <a:lvl2pPr lvl="1" algn="ctr">
              <a:spcBef>
                <a:spcPts val="0"/>
              </a:spcBef>
              <a:spcAft>
                <a:spcPts val="0"/>
              </a:spcAft>
              <a:buSzPts val="4500"/>
              <a:buFont typeface="Poppins"/>
              <a:buNone/>
              <a:defRPr sz="4500" b="1">
                <a:latin typeface="Poppins"/>
                <a:ea typeface="Poppins"/>
                <a:cs typeface="Poppins"/>
                <a:sym typeface="Poppins"/>
              </a:defRPr>
            </a:lvl2pPr>
            <a:lvl3pPr lvl="2" algn="ctr">
              <a:spcBef>
                <a:spcPts val="0"/>
              </a:spcBef>
              <a:spcAft>
                <a:spcPts val="0"/>
              </a:spcAft>
              <a:buSzPts val="4500"/>
              <a:buFont typeface="Poppins"/>
              <a:buNone/>
              <a:defRPr sz="4500" b="1">
                <a:latin typeface="Poppins"/>
                <a:ea typeface="Poppins"/>
                <a:cs typeface="Poppins"/>
                <a:sym typeface="Poppins"/>
              </a:defRPr>
            </a:lvl3pPr>
            <a:lvl4pPr lvl="3" algn="ctr">
              <a:spcBef>
                <a:spcPts val="0"/>
              </a:spcBef>
              <a:spcAft>
                <a:spcPts val="0"/>
              </a:spcAft>
              <a:buSzPts val="4500"/>
              <a:buFont typeface="Poppins"/>
              <a:buNone/>
              <a:defRPr sz="4500" b="1">
                <a:latin typeface="Poppins"/>
                <a:ea typeface="Poppins"/>
                <a:cs typeface="Poppins"/>
                <a:sym typeface="Poppins"/>
              </a:defRPr>
            </a:lvl4pPr>
            <a:lvl5pPr lvl="4" algn="ctr">
              <a:spcBef>
                <a:spcPts val="0"/>
              </a:spcBef>
              <a:spcAft>
                <a:spcPts val="0"/>
              </a:spcAft>
              <a:buSzPts val="4500"/>
              <a:buFont typeface="Poppins"/>
              <a:buNone/>
              <a:defRPr sz="4500" b="1">
                <a:latin typeface="Poppins"/>
                <a:ea typeface="Poppins"/>
                <a:cs typeface="Poppins"/>
                <a:sym typeface="Poppins"/>
              </a:defRPr>
            </a:lvl5pPr>
            <a:lvl6pPr lvl="5" algn="ctr">
              <a:spcBef>
                <a:spcPts val="0"/>
              </a:spcBef>
              <a:spcAft>
                <a:spcPts val="0"/>
              </a:spcAft>
              <a:buSzPts val="4500"/>
              <a:buFont typeface="Poppins"/>
              <a:buNone/>
              <a:defRPr sz="4500" b="1">
                <a:latin typeface="Poppins"/>
                <a:ea typeface="Poppins"/>
                <a:cs typeface="Poppins"/>
                <a:sym typeface="Poppins"/>
              </a:defRPr>
            </a:lvl6pPr>
            <a:lvl7pPr lvl="6" algn="ctr">
              <a:spcBef>
                <a:spcPts val="0"/>
              </a:spcBef>
              <a:spcAft>
                <a:spcPts val="0"/>
              </a:spcAft>
              <a:buSzPts val="4500"/>
              <a:buFont typeface="Poppins"/>
              <a:buNone/>
              <a:defRPr sz="4500" b="1">
                <a:latin typeface="Poppins"/>
                <a:ea typeface="Poppins"/>
                <a:cs typeface="Poppins"/>
                <a:sym typeface="Poppins"/>
              </a:defRPr>
            </a:lvl7pPr>
            <a:lvl8pPr lvl="7" algn="ctr">
              <a:spcBef>
                <a:spcPts val="0"/>
              </a:spcBef>
              <a:spcAft>
                <a:spcPts val="0"/>
              </a:spcAft>
              <a:buSzPts val="4500"/>
              <a:buFont typeface="Poppins"/>
              <a:buNone/>
              <a:defRPr sz="4500" b="1">
                <a:latin typeface="Poppins"/>
                <a:ea typeface="Poppins"/>
                <a:cs typeface="Poppins"/>
                <a:sym typeface="Poppins"/>
              </a:defRPr>
            </a:lvl8pPr>
            <a:lvl9pPr lvl="8" algn="ctr">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2049" name="Google Shape;2049;p136"/>
          <p:cNvSpPr txBox="1">
            <a:spLocks noGrp="1"/>
          </p:cNvSpPr>
          <p:nvPr>
            <p:ph type="title" idx="8" hasCustomPrompt="1"/>
          </p:nvPr>
        </p:nvSpPr>
        <p:spPr>
          <a:xfrm>
            <a:off x="372046" y="2989127"/>
            <a:ext cx="558600" cy="372000"/>
          </a:xfrm>
          <a:prstGeom prst="rect">
            <a:avLst/>
          </a:prstGeom>
        </p:spPr>
        <p:txBody>
          <a:bodyPr spcFirstLastPara="1" wrap="square" lIns="0" tIns="0" rIns="0" bIns="0" anchor="ctr" anchorCtr="0">
            <a:noAutofit/>
          </a:bodyPr>
          <a:lstStyle>
            <a:lvl1pPr marL="101600" marR="0" lvl="0" indent="-101600" algn="ctr">
              <a:lnSpc>
                <a:spcPct val="107000"/>
              </a:lnSpc>
              <a:spcBef>
                <a:spcPts val="0"/>
              </a:spcBef>
              <a:spcAft>
                <a:spcPts val="0"/>
              </a:spcAft>
              <a:buNone/>
              <a:defRPr sz="1800">
                <a:solidFill>
                  <a:schemeClr val="accent2"/>
                </a:solidFill>
                <a:latin typeface="Poppins"/>
                <a:ea typeface="Poppins"/>
                <a:cs typeface="Poppins"/>
                <a:sym typeface="Poppins"/>
              </a:defRPr>
            </a:lvl1pPr>
            <a:lvl2pPr lvl="1" algn="ctr">
              <a:spcBef>
                <a:spcPts val="0"/>
              </a:spcBef>
              <a:spcAft>
                <a:spcPts val="0"/>
              </a:spcAft>
              <a:buSzPts val="4500"/>
              <a:buFont typeface="Poppins"/>
              <a:buNone/>
              <a:defRPr sz="4500" b="1">
                <a:latin typeface="Poppins"/>
                <a:ea typeface="Poppins"/>
                <a:cs typeface="Poppins"/>
                <a:sym typeface="Poppins"/>
              </a:defRPr>
            </a:lvl2pPr>
            <a:lvl3pPr lvl="2" algn="ctr">
              <a:spcBef>
                <a:spcPts val="0"/>
              </a:spcBef>
              <a:spcAft>
                <a:spcPts val="0"/>
              </a:spcAft>
              <a:buSzPts val="4500"/>
              <a:buFont typeface="Poppins"/>
              <a:buNone/>
              <a:defRPr sz="4500" b="1">
                <a:latin typeface="Poppins"/>
                <a:ea typeface="Poppins"/>
                <a:cs typeface="Poppins"/>
                <a:sym typeface="Poppins"/>
              </a:defRPr>
            </a:lvl3pPr>
            <a:lvl4pPr lvl="3" algn="ctr">
              <a:spcBef>
                <a:spcPts val="0"/>
              </a:spcBef>
              <a:spcAft>
                <a:spcPts val="0"/>
              </a:spcAft>
              <a:buSzPts val="4500"/>
              <a:buFont typeface="Poppins"/>
              <a:buNone/>
              <a:defRPr sz="4500" b="1">
                <a:latin typeface="Poppins"/>
                <a:ea typeface="Poppins"/>
                <a:cs typeface="Poppins"/>
                <a:sym typeface="Poppins"/>
              </a:defRPr>
            </a:lvl4pPr>
            <a:lvl5pPr lvl="4" algn="ctr">
              <a:spcBef>
                <a:spcPts val="0"/>
              </a:spcBef>
              <a:spcAft>
                <a:spcPts val="0"/>
              </a:spcAft>
              <a:buSzPts val="4500"/>
              <a:buFont typeface="Poppins"/>
              <a:buNone/>
              <a:defRPr sz="4500" b="1">
                <a:latin typeface="Poppins"/>
                <a:ea typeface="Poppins"/>
                <a:cs typeface="Poppins"/>
                <a:sym typeface="Poppins"/>
              </a:defRPr>
            </a:lvl5pPr>
            <a:lvl6pPr lvl="5" algn="ctr">
              <a:spcBef>
                <a:spcPts val="0"/>
              </a:spcBef>
              <a:spcAft>
                <a:spcPts val="0"/>
              </a:spcAft>
              <a:buSzPts val="4500"/>
              <a:buFont typeface="Poppins"/>
              <a:buNone/>
              <a:defRPr sz="4500" b="1">
                <a:latin typeface="Poppins"/>
                <a:ea typeface="Poppins"/>
                <a:cs typeface="Poppins"/>
                <a:sym typeface="Poppins"/>
              </a:defRPr>
            </a:lvl6pPr>
            <a:lvl7pPr lvl="6" algn="ctr">
              <a:spcBef>
                <a:spcPts val="0"/>
              </a:spcBef>
              <a:spcAft>
                <a:spcPts val="0"/>
              </a:spcAft>
              <a:buSzPts val="4500"/>
              <a:buFont typeface="Poppins"/>
              <a:buNone/>
              <a:defRPr sz="4500" b="1">
                <a:latin typeface="Poppins"/>
                <a:ea typeface="Poppins"/>
                <a:cs typeface="Poppins"/>
                <a:sym typeface="Poppins"/>
              </a:defRPr>
            </a:lvl7pPr>
            <a:lvl8pPr lvl="7" algn="ctr">
              <a:spcBef>
                <a:spcPts val="0"/>
              </a:spcBef>
              <a:spcAft>
                <a:spcPts val="0"/>
              </a:spcAft>
              <a:buSzPts val="4500"/>
              <a:buFont typeface="Poppins"/>
              <a:buNone/>
              <a:defRPr sz="4500" b="1">
                <a:latin typeface="Poppins"/>
                <a:ea typeface="Poppins"/>
                <a:cs typeface="Poppins"/>
                <a:sym typeface="Poppins"/>
              </a:defRPr>
            </a:lvl8pPr>
            <a:lvl9pPr lvl="8" algn="ctr">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2050" name="Google Shape;2050;p136"/>
          <p:cNvSpPr txBox="1">
            <a:spLocks noGrp="1"/>
          </p:cNvSpPr>
          <p:nvPr>
            <p:ph type="title" idx="9" hasCustomPrompt="1"/>
          </p:nvPr>
        </p:nvSpPr>
        <p:spPr>
          <a:xfrm>
            <a:off x="372046" y="3888133"/>
            <a:ext cx="558600" cy="372000"/>
          </a:xfrm>
          <a:prstGeom prst="rect">
            <a:avLst/>
          </a:prstGeom>
        </p:spPr>
        <p:txBody>
          <a:bodyPr spcFirstLastPara="1" wrap="square" lIns="0" tIns="0" rIns="0" bIns="0" anchor="ctr" anchorCtr="0">
            <a:noAutofit/>
          </a:bodyPr>
          <a:lstStyle>
            <a:lvl1pPr marL="101600" marR="0" lvl="0" indent="-101600" algn="ctr">
              <a:lnSpc>
                <a:spcPct val="107000"/>
              </a:lnSpc>
              <a:spcBef>
                <a:spcPts val="0"/>
              </a:spcBef>
              <a:spcAft>
                <a:spcPts val="0"/>
              </a:spcAft>
              <a:buNone/>
              <a:defRPr sz="1800">
                <a:solidFill>
                  <a:schemeClr val="accent2"/>
                </a:solidFill>
                <a:latin typeface="Poppins"/>
                <a:ea typeface="Poppins"/>
                <a:cs typeface="Poppins"/>
                <a:sym typeface="Poppins"/>
              </a:defRPr>
            </a:lvl1pPr>
            <a:lvl2pPr lvl="1" algn="ctr">
              <a:spcBef>
                <a:spcPts val="0"/>
              </a:spcBef>
              <a:spcAft>
                <a:spcPts val="0"/>
              </a:spcAft>
              <a:buSzPts val="4500"/>
              <a:buFont typeface="Poppins"/>
              <a:buNone/>
              <a:defRPr sz="4500" b="1">
                <a:latin typeface="Poppins"/>
                <a:ea typeface="Poppins"/>
                <a:cs typeface="Poppins"/>
                <a:sym typeface="Poppins"/>
              </a:defRPr>
            </a:lvl2pPr>
            <a:lvl3pPr lvl="2" algn="ctr">
              <a:spcBef>
                <a:spcPts val="0"/>
              </a:spcBef>
              <a:spcAft>
                <a:spcPts val="0"/>
              </a:spcAft>
              <a:buSzPts val="4500"/>
              <a:buFont typeface="Poppins"/>
              <a:buNone/>
              <a:defRPr sz="4500" b="1">
                <a:latin typeface="Poppins"/>
                <a:ea typeface="Poppins"/>
                <a:cs typeface="Poppins"/>
                <a:sym typeface="Poppins"/>
              </a:defRPr>
            </a:lvl3pPr>
            <a:lvl4pPr lvl="3" algn="ctr">
              <a:spcBef>
                <a:spcPts val="0"/>
              </a:spcBef>
              <a:spcAft>
                <a:spcPts val="0"/>
              </a:spcAft>
              <a:buSzPts val="4500"/>
              <a:buFont typeface="Poppins"/>
              <a:buNone/>
              <a:defRPr sz="4500" b="1">
                <a:latin typeface="Poppins"/>
                <a:ea typeface="Poppins"/>
                <a:cs typeface="Poppins"/>
                <a:sym typeface="Poppins"/>
              </a:defRPr>
            </a:lvl4pPr>
            <a:lvl5pPr lvl="4" algn="ctr">
              <a:spcBef>
                <a:spcPts val="0"/>
              </a:spcBef>
              <a:spcAft>
                <a:spcPts val="0"/>
              </a:spcAft>
              <a:buSzPts val="4500"/>
              <a:buFont typeface="Poppins"/>
              <a:buNone/>
              <a:defRPr sz="4500" b="1">
                <a:latin typeface="Poppins"/>
                <a:ea typeface="Poppins"/>
                <a:cs typeface="Poppins"/>
                <a:sym typeface="Poppins"/>
              </a:defRPr>
            </a:lvl5pPr>
            <a:lvl6pPr lvl="5" algn="ctr">
              <a:spcBef>
                <a:spcPts val="0"/>
              </a:spcBef>
              <a:spcAft>
                <a:spcPts val="0"/>
              </a:spcAft>
              <a:buSzPts val="4500"/>
              <a:buFont typeface="Poppins"/>
              <a:buNone/>
              <a:defRPr sz="4500" b="1">
                <a:latin typeface="Poppins"/>
                <a:ea typeface="Poppins"/>
                <a:cs typeface="Poppins"/>
                <a:sym typeface="Poppins"/>
              </a:defRPr>
            </a:lvl6pPr>
            <a:lvl7pPr lvl="6" algn="ctr">
              <a:spcBef>
                <a:spcPts val="0"/>
              </a:spcBef>
              <a:spcAft>
                <a:spcPts val="0"/>
              </a:spcAft>
              <a:buSzPts val="4500"/>
              <a:buFont typeface="Poppins"/>
              <a:buNone/>
              <a:defRPr sz="4500" b="1">
                <a:latin typeface="Poppins"/>
                <a:ea typeface="Poppins"/>
                <a:cs typeface="Poppins"/>
                <a:sym typeface="Poppins"/>
              </a:defRPr>
            </a:lvl7pPr>
            <a:lvl8pPr lvl="7" algn="ctr">
              <a:spcBef>
                <a:spcPts val="0"/>
              </a:spcBef>
              <a:spcAft>
                <a:spcPts val="0"/>
              </a:spcAft>
              <a:buSzPts val="4500"/>
              <a:buFont typeface="Poppins"/>
              <a:buNone/>
              <a:defRPr sz="4500" b="1">
                <a:latin typeface="Poppins"/>
                <a:ea typeface="Poppins"/>
                <a:cs typeface="Poppins"/>
                <a:sym typeface="Poppins"/>
              </a:defRPr>
            </a:lvl8pPr>
            <a:lvl9pPr lvl="8" algn="ctr">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2051" name="Google Shape;2051;p136"/>
          <p:cNvSpPr txBox="1">
            <a:spLocks noGrp="1"/>
          </p:cNvSpPr>
          <p:nvPr>
            <p:ph type="title" idx="13" hasCustomPrompt="1"/>
          </p:nvPr>
        </p:nvSpPr>
        <p:spPr>
          <a:xfrm>
            <a:off x="4387041" y="2142273"/>
            <a:ext cx="558600" cy="372000"/>
          </a:xfrm>
          <a:prstGeom prst="rect">
            <a:avLst/>
          </a:prstGeom>
        </p:spPr>
        <p:txBody>
          <a:bodyPr spcFirstLastPara="1" wrap="square" lIns="0" tIns="0" rIns="0" bIns="0" anchor="ctr" anchorCtr="0">
            <a:noAutofit/>
          </a:bodyPr>
          <a:lstStyle>
            <a:lvl1pPr marL="101600" marR="0" lvl="0" indent="-101600" algn="ctr">
              <a:lnSpc>
                <a:spcPct val="107000"/>
              </a:lnSpc>
              <a:spcBef>
                <a:spcPts val="0"/>
              </a:spcBef>
              <a:spcAft>
                <a:spcPts val="0"/>
              </a:spcAft>
              <a:buNone/>
              <a:defRPr sz="1800">
                <a:solidFill>
                  <a:schemeClr val="accent2"/>
                </a:solidFill>
                <a:latin typeface="Poppins"/>
                <a:ea typeface="Poppins"/>
                <a:cs typeface="Poppins"/>
                <a:sym typeface="Poppins"/>
              </a:defRPr>
            </a:lvl1pPr>
            <a:lvl2pPr lvl="1" algn="ctr">
              <a:spcBef>
                <a:spcPts val="0"/>
              </a:spcBef>
              <a:spcAft>
                <a:spcPts val="0"/>
              </a:spcAft>
              <a:buSzPts val="4500"/>
              <a:buFont typeface="Poppins"/>
              <a:buNone/>
              <a:defRPr sz="4500" b="1">
                <a:latin typeface="Poppins"/>
                <a:ea typeface="Poppins"/>
                <a:cs typeface="Poppins"/>
                <a:sym typeface="Poppins"/>
              </a:defRPr>
            </a:lvl2pPr>
            <a:lvl3pPr lvl="2" algn="ctr">
              <a:spcBef>
                <a:spcPts val="0"/>
              </a:spcBef>
              <a:spcAft>
                <a:spcPts val="0"/>
              </a:spcAft>
              <a:buSzPts val="4500"/>
              <a:buFont typeface="Poppins"/>
              <a:buNone/>
              <a:defRPr sz="4500" b="1">
                <a:latin typeface="Poppins"/>
                <a:ea typeface="Poppins"/>
                <a:cs typeface="Poppins"/>
                <a:sym typeface="Poppins"/>
              </a:defRPr>
            </a:lvl3pPr>
            <a:lvl4pPr lvl="3" algn="ctr">
              <a:spcBef>
                <a:spcPts val="0"/>
              </a:spcBef>
              <a:spcAft>
                <a:spcPts val="0"/>
              </a:spcAft>
              <a:buSzPts val="4500"/>
              <a:buFont typeface="Poppins"/>
              <a:buNone/>
              <a:defRPr sz="4500" b="1">
                <a:latin typeface="Poppins"/>
                <a:ea typeface="Poppins"/>
                <a:cs typeface="Poppins"/>
                <a:sym typeface="Poppins"/>
              </a:defRPr>
            </a:lvl4pPr>
            <a:lvl5pPr lvl="4" algn="ctr">
              <a:spcBef>
                <a:spcPts val="0"/>
              </a:spcBef>
              <a:spcAft>
                <a:spcPts val="0"/>
              </a:spcAft>
              <a:buSzPts val="4500"/>
              <a:buFont typeface="Poppins"/>
              <a:buNone/>
              <a:defRPr sz="4500" b="1">
                <a:latin typeface="Poppins"/>
                <a:ea typeface="Poppins"/>
                <a:cs typeface="Poppins"/>
                <a:sym typeface="Poppins"/>
              </a:defRPr>
            </a:lvl5pPr>
            <a:lvl6pPr lvl="5" algn="ctr">
              <a:spcBef>
                <a:spcPts val="0"/>
              </a:spcBef>
              <a:spcAft>
                <a:spcPts val="0"/>
              </a:spcAft>
              <a:buSzPts val="4500"/>
              <a:buFont typeface="Poppins"/>
              <a:buNone/>
              <a:defRPr sz="4500" b="1">
                <a:latin typeface="Poppins"/>
                <a:ea typeface="Poppins"/>
                <a:cs typeface="Poppins"/>
                <a:sym typeface="Poppins"/>
              </a:defRPr>
            </a:lvl6pPr>
            <a:lvl7pPr lvl="6" algn="ctr">
              <a:spcBef>
                <a:spcPts val="0"/>
              </a:spcBef>
              <a:spcAft>
                <a:spcPts val="0"/>
              </a:spcAft>
              <a:buSzPts val="4500"/>
              <a:buFont typeface="Poppins"/>
              <a:buNone/>
              <a:defRPr sz="4500" b="1">
                <a:latin typeface="Poppins"/>
                <a:ea typeface="Poppins"/>
                <a:cs typeface="Poppins"/>
                <a:sym typeface="Poppins"/>
              </a:defRPr>
            </a:lvl7pPr>
            <a:lvl8pPr lvl="7" algn="ctr">
              <a:spcBef>
                <a:spcPts val="0"/>
              </a:spcBef>
              <a:spcAft>
                <a:spcPts val="0"/>
              </a:spcAft>
              <a:buSzPts val="4500"/>
              <a:buFont typeface="Poppins"/>
              <a:buNone/>
              <a:defRPr sz="4500" b="1">
                <a:latin typeface="Poppins"/>
                <a:ea typeface="Poppins"/>
                <a:cs typeface="Poppins"/>
                <a:sym typeface="Poppins"/>
              </a:defRPr>
            </a:lvl8pPr>
            <a:lvl9pPr lvl="8" algn="ctr">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2052" name="Google Shape;2052;p136"/>
          <p:cNvSpPr txBox="1">
            <a:spLocks noGrp="1"/>
          </p:cNvSpPr>
          <p:nvPr>
            <p:ph type="title" idx="14" hasCustomPrompt="1"/>
          </p:nvPr>
        </p:nvSpPr>
        <p:spPr>
          <a:xfrm>
            <a:off x="4387041" y="3007444"/>
            <a:ext cx="558600" cy="372000"/>
          </a:xfrm>
          <a:prstGeom prst="rect">
            <a:avLst/>
          </a:prstGeom>
        </p:spPr>
        <p:txBody>
          <a:bodyPr spcFirstLastPara="1" wrap="square" lIns="0" tIns="0" rIns="0" bIns="0" anchor="ctr" anchorCtr="0">
            <a:noAutofit/>
          </a:bodyPr>
          <a:lstStyle>
            <a:lvl1pPr marL="101600" marR="0" lvl="0" indent="-101600" algn="ctr">
              <a:lnSpc>
                <a:spcPct val="107000"/>
              </a:lnSpc>
              <a:spcBef>
                <a:spcPts val="0"/>
              </a:spcBef>
              <a:spcAft>
                <a:spcPts val="0"/>
              </a:spcAft>
              <a:buNone/>
              <a:defRPr sz="1800">
                <a:solidFill>
                  <a:schemeClr val="accent2"/>
                </a:solidFill>
                <a:latin typeface="Poppins"/>
                <a:ea typeface="Poppins"/>
                <a:cs typeface="Poppins"/>
                <a:sym typeface="Poppins"/>
              </a:defRPr>
            </a:lvl1pPr>
            <a:lvl2pPr lvl="1" algn="ctr">
              <a:spcBef>
                <a:spcPts val="0"/>
              </a:spcBef>
              <a:spcAft>
                <a:spcPts val="0"/>
              </a:spcAft>
              <a:buSzPts val="4500"/>
              <a:buFont typeface="Poppins"/>
              <a:buNone/>
              <a:defRPr sz="4500" b="1">
                <a:latin typeface="Poppins"/>
                <a:ea typeface="Poppins"/>
                <a:cs typeface="Poppins"/>
                <a:sym typeface="Poppins"/>
              </a:defRPr>
            </a:lvl2pPr>
            <a:lvl3pPr lvl="2" algn="ctr">
              <a:spcBef>
                <a:spcPts val="0"/>
              </a:spcBef>
              <a:spcAft>
                <a:spcPts val="0"/>
              </a:spcAft>
              <a:buSzPts val="4500"/>
              <a:buFont typeface="Poppins"/>
              <a:buNone/>
              <a:defRPr sz="4500" b="1">
                <a:latin typeface="Poppins"/>
                <a:ea typeface="Poppins"/>
                <a:cs typeface="Poppins"/>
                <a:sym typeface="Poppins"/>
              </a:defRPr>
            </a:lvl3pPr>
            <a:lvl4pPr lvl="3" algn="ctr">
              <a:spcBef>
                <a:spcPts val="0"/>
              </a:spcBef>
              <a:spcAft>
                <a:spcPts val="0"/>
              </a:spcAft>
              <a:buSzPts val="4500"/>
              <a:buFont typeface="Poppins"/>
              <a:buNone/>
              <a:defRPr sz="4500" b="1">
                <a:latin typeface="Poppins"/>
                <a:ea typeface="Poppins"/>
                <a:cs typeface="Poppins"/>
                <a:sym typeface="Poppins"/>
              </a:defRPr>
            </a:lvl4pPr>
            <a:lvl5pPr lvl="4" algn="ctr">
              <a:spcBef>
                <a:spcPts val="0"/>
              </a:spcBef>
              <a:spcAft>
                <a:spcPts val="0"/>
              </a:spcAft>
              <a:buSzPts val="4500"/>
              <a:buFont typeface="Poppins"/>
              <a:buNone/>
              <a:defRPr sz="4500" b="1">
                <a:latin typeface="Poppins"/>
                <a:ea typeface="Poppins"/>
                <a:cs typeface="Poppins"/>
                <a:sym typeface="Poppins"/>
              </a:defRPr>
            </a:lvl5pPr>
            <a:lvl6pPr lvl="5" algn="ctr">
              <a:spcBef>
                <a:spcPts val="0"/>
              </a:spcBef>
              <a:spcAft>
                <a:spcPts val="0"/>
              </a:spcAft>
              <a:buSzPts val="4500"/>
              <a:buFont typeface="Poppins"/>
              <a:buNone/>
              <a:defRPr sz="4500" b="1">
                <a:latin typeface="Poppins"/>
                <a:ea typeface="Poppins"/>
                <a:cs typeface="Poppins"/>
                <a:sym typeface="Poppins"/>
              </a:defRPr>
            </a:lvl6pPr>
            <a:lvl7pPr lvl="6" algn="ctr">
              <a:spcBef>
                <a:spcPts val="0"/>
              </a:spcBef>
              <a:spcAft>
                <a:spcPts val="0"/>
              </a:spcAft>
              <a:buSzPts val="4500"/>
              <a:buFont typeface="Poppins"/>
              <a:buNone/>
              <a:defRPr sz="4500" b="1">
                <a:latin typeface="Poppins"/>
                <a:ea typeface="Poppins"/>
                <a:cs typeface="Poppins"/>
                <a:sym typeface="Poppins"/>
              </a:defRPr>
            </a:lvl7pPr>
            <a:lvl8pPr lvl="7" algn="ctr">
              <a:spcBef>
                <a:spcPts val="0"/>
              </a:spcBef>
              <a:spcAft>
                <a:spcPts val="0"/>
              </a:spcAft>
              <a:buSzPts val="4500"/>
              <a:buFont typeface="Poppins"/>
              <a:buNone/>
              <a:defRPr sz="4500" b="1">
                <a:latin typeface="Poppins"/>
                <a:ea typeface="Poppins"/>
                <a:cs typeface="Poppins"/>
                <a:sym typeface="Poppins"/>
              </a:defRPr>
            </a:lvl8pPr>
            <a:lvl9pPr lvl="8" algn="ctr">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2053" name="Google Shape;2053;p136"/>
          <p:cNvSpPr txBox="1">
            <a:spLocks noGrp="1"/>
          </p:cNvSpPr>
          <p:nvPr>
            <p:ph type="title" idx="15" hasCustomPrompt="1"/>
          </p:nvPr>
        </p:nvSpPr>
        <p:spPr>
          <a:xfrm>
            <a:off x="4387041" y="3906451"/>
            <a:ext cx="558600" cy="372000"/>
          </a:xfrm>
          <a:prstGeom prst="rect">
            <a:avLst/>
          </a:prstGeom>
        </p:spPr>
        <p:txBody>
          <a:bodyPr spcFirstLastPara="1" wrap="square" lIns="0" tIns="0" rIns="0" bIns="0" anchor="ctr" anchorCtr="0">
            <a:noAutofit/>
          </a:bodyPr>
          <a:lstStyle>
            <a:lvl1pPr marL="101600" marR="0" lvl="0" indent="-101600" algn="ctr">
              <a:lnSpc>
                <a:spcPct val="107000"/>
              </a:lnSpc>
              <a:spcBef>
                <a:spcPts val="0"/>
              </a:spcBef>
              <a:spcAft>
                <a:spcPts val="0"/>
              </a:spcAft>
              <a:buNone/>
              <a:defRPr sz="1800">
                <a:solidFill>
                  <a:schemeClr val="accent2"/>
                </a:solidFill>
                <a:latin typeface="Poppins"/>
                <a:ea typeface="Poppins"/>
                <a:cs typeface="Poppins"/>
                <a:sym typeface="Poppins"/>
              </a:defRPr>
            </a:lvl1pPr>
            <a:lvl2pPr lvl="1" algn="ctr">
              <a:spcBef>
                <a:spcPts val="0"/>
              </a:spcBef>
              <a:spcAft>
                <a:spcPts val="0"/>
              </a:spcAft>
              <a:buSzPts val="4500"/>
              <a:buFont typeface="Poppins"/>
              <a:buNone/>
              <a:defRPr sz="4500" b="1">
                <a:latin typeface="Poppins"/>
                <a:ea typeface="Poppins"/>
                <a:cs typeface="Poppins"/>
                <a:sym typeface="Poppins"/>
              </a:defRPr>
            </a:lvl2pPr>
            <a:lvl3pPr lvl="2" algn="ctr">
              <a:spcBef>
                <a:spcPts val="0"/>
              </a:spcBef>
              <a:spcAft>
                <a:spcPts val="0"/>
              </a:spcAft>
              <a:buSzPts val="4500"/>
              <a:buFont typeface="Poppins"/>
              <a:buNone/>
              <a:defRPr sz="4500" b="1">
                <a:latin typeface="Poppins"/>
                <a:ea typeface="Poppins"/>
                <a:cs typeface="Poppins"/>
                <a:sym typeface="Poppins"/>
              </a:defRPr>
            </a:lvl3pPr>
            <a:lvl4pPr lvl="3" algn="ctr">
              <a:spcBef>
                <a:spcPts val="0"/>
              </a:spcBef>
              <a:spcAft>
                <a:spcPts val="0"/>
              </a:spcAft>
              <a:buSzPts val="4500"/>
              <a:buFont typeface="Poppins"/>
              <a:buNone/>
              <a:defRPr sz="4500" b="1">
                <a:latin typeface="Poppins"/>
                <a:ea typeface="Poppins"/>
                <a:cs typeface="Poppins"/>
                <a:sym typeface="Poppins"/>
              </a:defRPr>
            </a:lvl4pPr>
            <a:lvl5pPr lvl="4" algn="ctr">
              <a:spcBef>
                <a:spcPts val="0"/>
              </a:spcBef>
              <a:spcAft>
                <a:spcPts val="0"/>
              </a:spcAft>
              <a:buSzPts val="4500"/>
              <a:buFont typeface="Poppins"/>
              <a:buNone/>
              <a:defRPr sz="4500" b="1">
                <a:latin typeface="Poppins"/>
                <a:ea typeface="Poppins"/>
                <a:cs typeface="Poppins"/>
                <a:sym typeface="Poppins"/>
              </a:defRPr>
            </a:lvl5pPr>
            <a:lvl6pPr lvl="5" algn="ctr">
              <a:spcBef>
                <a:spcPts val="0"/>
              </a:spcBef>
              <a:spcAft>
                <a:spcPts val="0"/>
              </a:spcAft>
              <a:buSzPts val="4500"/>
              <a:buFont typeface="Poppins"/>
              <a:buNone/>
              <a:defRPr sz="4500" b="1">
                <a:latin typeface="Poppins"/>
                <a:ea typeface="Poppins"/>
                <a:cs typeface="Poppins"/>
                <a:sym typeface="Poppins"/>
              </a:defRPr>
            </a:lvl6pPr>
            <a:lvl7pPr lvl="6" algn="ctr">
              <a:spcBef>
                <a:spcPts val="0"/>
              </a:spcBef>
              <a:spcAft>
                <a:spcPts val="0"/>
              </a:spcAft>
              <a:buSzPts val="4500"/>
              <a:buFont typeface="Poppins"/>
              <a:buNone/>
              <a:defRPr sz="4500" b="1">
                <a:latin typeface="Poppins"/>
                <a:ea typeface="Poppins"/>
                <a:cs typeface="Poppins"/>
                <a:sym typeface="Poppins"/>
              </a:defRPr>
            </a:lvl7pPr>
            <a:lvl8pPr lvl="7" algn="ctr">
              <a:spcBef>
                <a:spcPts val="0"/>
              </a:spcBef>
              <a:spcAft>
                <a:spcPts val="0"/>
              </a:spcAft>
              <a:buSzPts val="4500"/>
              <a:buFont typeface="Poppins"/>
              <a:buNone/>
              <a:defRPr sz="4500" b="1">
                <a:latin typeface="Poppins"/>
                <a:ea typeface="Poppins"/>
                <a:cs typeface="Poppins"/>
                <a:sym typeface="Poppins"/>
              </a:defRPr>
            </a:lvl8pPr>
            <a:lvl9pPr lvl="8" algn="ctr">
              <a:spcBef>
                <a:spcPts val="0"/>
              </a:spcBef>
              <a:spcAft>
                <a:spcPts val="0"/>
              </a:spcAft>
              <a:buSzPts val="4500"/>
              <a:buFont typeface="Poppins"/>
              <a:buNone/>
              <a:defRPr sz="4500" b="1">
                <a:latin typeface="Poppins"/>
                <a:ea typeface="Poppins"/>
                <a:cs typeface="Poppins"/>
                <a:sym typeface="Poppins"/>
              </a:defRPr>
            </a:lvl9pPr>
          </a:lstStyle>
          <a:p>
            <a:r>
              <a:t>xx%</a:t>
            </a:r>
          </a:p>
        </p:txBody>
      </p:sp>
    </p:spTree>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matchingName="9_Custom Layout">
  <p:cSld name="9_Custom Layout">
    <p:bg>
      <p:bgPr>
        <a:blipFill>
          <a:blip r:embed="rId2">
            <a:alphaModFix/>
          </a:blip>
          <a:stretch>
            <a:fillRect/>
          </a:stretch>
        </a:blipFill>
        <a:effectLst/>
      </p:bgPr>
    </p:bg>
    <p:spTree>
      <p:nvGrpSpPr>
        <p:cNvPr id="1" name="Shape 2054"/>
        <p:cNvGrpSpPr/>
        <p:nvPr/>
      </p:nvGrpSpPr>
      <p:grpSpPr>
        <a:xfrm>
          <a:off x="0" y="0"/>
          <a:ext cx="0" cy="0"/>
          <a:chOff x="0" y="0"/>
          <a:chExt cx="0" cy="0"/>
        </a:xfrm>
      </p:grpSpPr>
      <p:sp>
        <p:nvSpPr>
          <p:cNvPr id="2055" name="Google Shape;2055;p137"/>
          <p:cNvSpPr/>
          <p:nvPr/>
        </p:nvSpPr>
        <p:spPr>
          <a:xfrm>
            <a:off x="315022" y="1381969"/>
            <a:ext cx="8610900" cy="3175200"/>
          </a:xfrm>
          <a:prstGeom prst="roundRect">
            <a:avLst>
              <a:gd name="adj" fmla="val 1867"/>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056" name="Google Shape;2056;p137"/>
          <p:cNvSpPr txBox="1">
            <a:spLocks noGrp="1"/>
          </p:cNvSpPr>
          <p:nvPr>
            <p:ph type="title"/>
          </p:nvPr>
        </p:nvSpPr>
        <p:spPr>
          <a:xfrm>
            <a:off x="325593" y="339924"/>
            <a:ext cx="8489100" cy="37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2057" name="Google Shape;2057;p137"/>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pic>
        <p:nvPicPr>
          <p:cNvPr id="2058" name="Google Shape;2058;p137"/>
          <p:cNvPicPr preferRelativeResize="0"/>
          <p:nvPr/>
        </p:nvPicPr>
        <p:blipFill rotWithShape="1">
          <a:blip r:embed="rId3">
            <a:alphaModFix/>
          </a:blip>
          <a:srcRect/>
          <a:stretch/>
        </p:blipFill>
        <p:spPr>
          <a:xfrm>
            <a:off x="556032" y="2419542"/>
            <a:ext cx="8128945" cy="7143"/>
          </a:xfrm>
          <a:prstGeom prst="rect">
            <a:avLst/>
          </a:prstGeom>
          <a:noFill/>
          <a:ln>
            <a:noFill/>
          </a:ln>
        </p:spPr>
      </p:pic>
      <p:pic>
        <p:nvPicPr>
          <p:cNvPr id="2059" name="Google Shape;2059;p137"/>
          <p:cNvPicPr preferRelativeResize="0"/>
          <p:nvPr/>
        </p:nvPicPr>
        <p:blipFill rotWithShape="1">
          <a:blip r:embed="rId3">
            <a:alphaModFix/>
          </a:blip>
          <a:srcRect/>
          <a:stretch/>
        </p:blipFill>
        <p:spPr>
          <a:xfrm>
            <a:off x="556032" y="3492209"/>
            <a:ext cx="8128945" cy="7143"/>
          </a:xfrm>
          <a:prstGeom prst="rect">
            <a:avLst/>
          </a:prstGeom>
          <a:noFill/>
          <a:ln>
            <a:noFill/>
          </a:ln>
        </p:spPr>
      </p:pic>
      <p:sp>
        <p:nvSpPr>
          <p:cNvPr id="2060" name="Google Shape;2060;p137"/>
          <p:cNvSpPr txBox="1">
            <a:spLocks noGrp="1"/>
          </p:cNvSpPr>
          <p:nvPr>
            <p:ph type="title" idx="2" hasCustomPrompt="1"/>
          </p:nvPr>
        </p:nvSpPr>
        <p:spPr>
          <a:xfrm>
            <a:off x="390361" y="3727815"/>
            <a:ext cx="558600" cy="372000"/>
          </a:xfrm>
          <a:prstGeom prst="rect">
            <a:avLst/>
          </a:prstGeom>
        </p:spPr>
        <p:txBody>
          <a:bodyPr spcFirstLastPara="1" wrap="square" lIns="0" tIns="0" rIns="0" bIns="0" anchor="ctr" anchorCtr="0">
            <a:noAutofit/>
          </a:bodyPr>
          <a:lstStyle>
            <a:lvl1pPr marL="101600" marR="0" lvl="0" indent="-101600" algn="ctr">
              <a:lnSpc>
                <a:spcPct val="107000"/>
              </a:lnSpc>
              <a:spcBef>
                <a:spcPts val="0"/>
              </a:spcBef>
              <a:spcAft>
                <a:spcPts val="0"/>
              </a:spcAft>
              <a:buNone/>
              <a:defRPr sz="1800">
                <a:solidFill>
                  <a:schemeClr val="accent2"/>
                </a:solidFill>
                <a:latin typeface="Poppins"/>
                <a:ea typeface="Poppins"/>
                <a:cs typeface="Poppins"/>
                <a:sym typeface="Poppins"/>
              </a:defRPr>
            </a:lvl1pPr>
            <a:lvl2pPr lvl="1" algn="ctr">
              <a:spcBef>
                <a:spcPts val="0"/>
              </a:spcBef>
              <a:spcAft>
                <a:spcPts val="0"/>
              </a:spcAft>
              <a:buSzPts val="4500"/>
              <a:buFont typeface="Poppins"/>
              <a:buNone/>
              <a:defRPr sz="4500" b="1">
                <a:latin typeface="Poppins"/>
                <a:ea typeface="Poppins"/>
                <a:cs typeface="Poppins"/>
                <a:sym typeface="Poppins"/>
              </a:defRPr>
            </a:lvl2pPr>
            <a:lvl3pPr lvl="2" algn="ctr">
              <a:spcBef>
                <a:spcPts val="0"/>
              </a:spcBef>
              <a:spcAft>
                <a:spcPts val="0"/>
              </a:spcAft>
              <a:buSzPts val="4500"/>
              <a:buFont typeface="Poppins"/>
              <a:buNone/>
              <a:defRPr sz="4500" b="1">
                <a:latin typeface="Poppins"/>
                <a:ea typeface="Poppins"/>
                <a:cs typeface="Poppins"/>
                <a:sym typeface="Poppins"/>
              </a:defRPr>
            </a:lvl3pPr>
            <a:lvl4pPr lvl="3" algn="ctr">
              <a:spcBef>
                <a:spcPts val="0"/>
              </a:spcBef>
              <a:spcAft>
                <a:spcPts val="0"/>
              </a:spcAft>
              <a:buSzPts val="4500"/>
              <a:buFont typeface="Poppins"/>
              <a:buNone/>
              <a:defRPr sz="4500" b="1">
                <a:latin typeface="Poppins"/>
                <a:ea typeface="Poppins"/>
                <a:cs typeface="Poppins"/>
                <a:sym typeface="Poppins"/>
              </a:defRPr>
            </a:lvl4pPr>
            <a:lvl5pPr lvl="4" algn="ctr">
              <a:spcBef>
                <a:spcPts val="0"/>
              </a:spcBef>
              <a:spcAft>
                <a:spcPts val="0"/>
              </a:spcAft>
              <a:buSzPts val="4500"/>
              <a:buFont typeface="Poppins"/>
              <a:buNone/>
              <a:defRPr sz="4500" b="1">
                <a:latin typeface="Poppins"/>
                <a:ea typeface="Poppins"/>
                <a:cs typeface="Poppins"/>
                <a:sym typeface="Poppins"/>
              </a:defRPr>
            </a:lvl5pPr>
            <a:lvl6pPr lvl="5" algn="ctr">
              <a:spcBef>
                <a:spcPts val="0"/>
              </a:spcBef>
              <a:spcAft>
                <a:spcPts val="0"/>
              </a:spcAft>
              <a:buSzPts val="4500"/>
              <a:buFont typeface="Poppins"/>
              <a:buNone/>
              <a:defRPr sz="4500" b="1">
                <a:latin typeface="Poppins"/>
                <a:ea typeface="Poppins"/>
                <a:cs typeface="Poppins"/>
                <a:sym typeface="Poppins"/>
              </a:defRPr>
            </a:lvl6pPr>
            <a:lvl7pPr lvl="6" algn="ctr">
              <a:spcBef>
                <a:spcPts val="0"/>
              </a:spcBef>
              <a:spcAft>
                <a:spcPts val="0"/>
              </a:spcAft>
              <a:buSzPts val="4500"/>
              <a:buFont typeface="Poppins"/>
              <a:buNone/>
              <a:defRPr sz="4500" b="1">
                <a:latin typeface="Poppins"/>
                <a:ea typeface="Poppins"/>
                <a:cs typeface="Poppins"/>
                <a:sym typeface="Poppins"/>
              </a:defRPr>
            </a:lvl7pPr>
            <a:lvl8pPr lvl="7" algn="ctr">
              <a:spcBef>
                <a:spcPts val="0"/>
              </a:spcBef>
              <a:spcAft>
                <a:spcPts val="0"/>
              </a:spcAft>
              <a:buSzPts val="4500"/>
              <a:buFont typeface="Poppins"/>
              <a:buNone/>
              <a:defRPr sz="4500" b="1">
                <a:latin typeface="Poppins"/>
                <a:ea typeface="Poppins"/>
                <a:cs typeface="Poppins"/>
                <a:sym typeface="Poppins"/>
              </a:defRPr>
            </a:lvl8pPr>
            <a:lvl9pPr lvl="8" algn="ctr">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2061" name="Google Shape;2061;p137"/>
          <p:cNvSpPr txBox="1">
            <a:spLocks noGrp="1"/>
          </p:cNvSpPr>
          <p:nvPr>
            <p:ph type="title" idx="3" hasCustomPrompt="1"/>
          </p:nvPr>
        </p:nvSpPr>
        <p:spPr>
          <a:xfrm>
            <a:off x="4405357" y="3727815"/>
            <a:ext cx="558600" cy="372000"/>
          </a:xfrm>
          <a:prstGeom prst="rect">
            <a:avLst/>
          </a:prstGeom>
        </p:spPr>
        <p:txBody>
          <a:bodyPr spcFirstLastPara="1" wrap="square" lIns="0" tIns="0" rIns="0" bIns="0" anchor="ctr" anchorCtr="0">
            <a:noAutofit/>
          </a:bodyPr>
          <a:lstStyle>
            <a:lvl1pPr marL="101600" marR="0" lvl="0" indent="-101600" algn="ctr">
              <a:lnSpc>
                <a:spcPct val="107000"/>
              </a:lnSpc>
              <a:spcBef>
                <a:spcPts val="0"/>
              </a:spcBef>
              <a:spcAft>
                <a:spcPts val="0"/>
              </a:spcAft>
              <a:buNone/>
              <a:defRPr sz="1800">
                <a:solidFill>
                  <a:schemeClr val="accent2"/>
                </a:solidFill>
                <a:latin typeface="Poppins"/>
                <a:ea typeface="Poppins"/>
                <a:cs typeface="Poppins"/>
                <a:sym typeface="Poppins"/>
              </a:defRPr>
            </a:lvl1pPr>
            <a:lvl2pPr lvl="1" algn="ctr">
              <a:spcBef>
                <a:spcPts val="0"/>
              </a:spcBef>
              <a:spcAft>
                <a:spcPts val="0"/>
              </a:spcAft>
              <a:buSzPts val="4500"/>
              <a:buFont typeface="Poppins"/>
              <a:buNone/>
              <a:defRPr sz="4500" b="1">
                <a:latin typeface="Poppins"/>
                <a:ea typeface="Poppins"/>
                <a:cs typeface="Poppins"/>
                <a:sym typeface="Poppins"/>
              </a:defRPr>
            </a:lvl2pPr>
            <a:lvl3pPr lvl="2" algn="ctr">
              <a:spcBef>
                <a:spcPts val="0"/>
              </a:spcBef>
              <a:spcAft>
                <a:spcPts val="0"/>
              </a:spcAft>
              <a:buSzPts val="4500"/>
              <a:buFont typeface="Poppins"/>
              <a:buNone/>
              <a:defRPr sz="4500" b="1">
                <a:latin typeface="Poppins"/>
                <a:ea typeface="Poppins"/>
                <a:cs typeface="Poppins"/>
                <a:sym typeface="Poppins"/>
              </a:defRPr>
            </a:lvl3pPr>
            <a:lvl4pPr lvl="3" algn="ctr">
              <a:spcBef>
                <a:spcPts val="0"/>
              </a:spcBef>
              <a:spcAft>
                <a:spcPts val="0"/>
              </a:spcAft>
              <a:buSzPts val="4500"/>
              <a:buFont typeface="Poppins"/>
              <a:buNone/>
              <a:defRPr sz="4500" b="1">
                <a:latin typeface="Poppins"/>
                <a:ea typeface="Poppins"/>
                <a:cs typeface="Poppins"/>
                <a:sym typeface="Poppins"/>
              </a:defRPr>
            </a:lvl4pPr>
            <a:lvl5pPr lvl="4" algn="ctr">
              <a:spcBef>
                <a:spcPts val="0"/>
              </a:spcBef>
              <a:spcAft>
                <a:spcPts val="0"/>
              </a:spcAft>
              <a:buSzPts val="4500"/>
              <a:buFont typeface="Poppins"/>
              <a:buNone/>
              <a:defRPr sz="4500" b="1">
                <a:latin typeface="Poppins"/>
                <a:ea typeface="Poppins"/>
                <a:cs typeface="Poppins"/>
                <a:sym typeface="Poppins"/>
              </a:defRPr>
            </a:lvl5pPr>
            <a:lvl6pPr lvl="5" algn="ctr">
              <a:spcBef>
                <a:spcPts val="0"/>
              </a:spcBef>
              <a:spcAft>
                <a:spcPts val="0"/>
              </a:spcAft>
              <a:buSzPts val="4500"/>
              <a:buFont typeface="Poppins"/>
              <a:buNone/>
              <a:defRPr sz="4500" b="1">
                <a:latin typeface="Poppins"/>
                <a:ea typeface="Poppins"/>
                <a:cs typeface="Poppins"/>
                <a:sym typeface="Poppins"/>
              </a:defRPr>
            </a:lvl6pPr>
            <a:lvl7pPr lvl="6" algn="ctr">
              <a:spcBef>
                <a:spcPts val="0"/>
              </a:spcBef>
              <a:spcAft>
                <a:spcPts val="0"/>
              </a:spcAft>
              <a:buSzPts val="4500"/>
              <a:buFont typeface="Poppins"/>
              <a:buNone/>
              <a:defRPr sz="4500" b="1">
                <a:latin typeface="Poppins"/>
                <a:ea typeface="Poppins"/>
                <a:cs typeface="Poppins"/>
                <a:sym typeface="Poppins"/>
              </a:defRPr>
            </a:lvl7pPr>
            <a:lvl8pPr lvl="7" algn="ctr">
              <a:spcBef>
                <a:spcPts val="0"/>
              </a:spcBef>
              <a:spcAft>
                <a:spcPts val="0"/>
              </a:spcAft>
              <a:buSzPts val="4500"/>
              <a:buFont typeface="Poppins"/>
              <a:buNone/>
              <a:defRPr sz="4500" b="1">
                <a:latin typeface="Poppins"/>
                <a:ea typeface="Poppins"/>
                <a:cs typeface="Poppins"/>
                <a:sym typeface="Poppins"/>
              </a:defRPr>
            </a:lvl8pPr>
            <a:lvl9pPr lvl="8" algn="ctr">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2062" name="Google Shape;2062;p137"/>
          <p:cNvSpPr txBox="1">
            <a:spLocks noGrp="1"/>
          </p:cNvSpPr>
          <p:nvPr>
            <p:ph type="title" idx="4" hasCustomPrompt="1"/>
          </p:nvPr>
        </p:nvSpPr>
        <p:spPr>
          <a:xfrm>
            <a:off x="381204" y="1710014"/>
            <a:ext cx="558600" cy="372000"/>
          </a:xfrm>
          <a:prstGeom prst="rect">
            <a:avLst/>
          </a:prstGeom>
        </p:spPr>
        <p:txBody>
          <a:bodyPr spcFirstLastPara="1" wrap="square" lIns="0" tIns="0" rIns="0" bIns="0" anchor="ctr" anchorCtr="0">
            <a:noAutofit/>
          </a:bodyPr>
          <a:lstStyle>
            <a:lvl1pPr marL="101600" marR="0" lvl="0" indent="-101600" algn="ctr">
              <a:lnSpc>
                <a:spcPct val="107000"/>
              </a:lnSpc>
              <a:spcBef>
                <a:spcPts val="0"/>
              </a:spcBef>
              <a:spcAft>
                <a:spcPts val="0"/>
              </a:spcAft>
              <a:buNone/>
              <a:defRPr sz="1800">
                <a:solidFill>
                  <a:schemeClr val="accent2"/>
                </a:solidFill>
                <a:latin typeface="Poppins"/>
                <a:ea typeface="Poppins"/>
                <a:cs typeface="Poppins"/>
                <a:sym typeface="Poppins"/>
              </a:defRPr>
            </a:lvl1pPr>
            <a:lvl2pPr lvl="1" algn="ctr">
              <a:spcBef>
                <a:spcPts val="0"/>
              </a:spcBef>
              <a:spcAft>
                <a:spcPts val="0"/>
              </a:spcAft>
              <a:buSzPts val="4500"/>
              <a:buFont typeface="Poppins"/>
              <a:buNone/>
              <a:defRPr sz="4500" b="1">
                <a:latin typeface="Poppins"/>
                <a:ea typeface="Poppins"/>
                <a:cs typeface="Poppins"/>
                <a:sym typeface="Poppins"/>
              </a:defRPr>
            </a:lvl2pPr>
            <a:lvl3pPr lvl="2" algn="ctr">
              <a:spcBef>
                <a:spcPts val="0"/>
              </a:spcBef>
              <a:spcAft>
                <a:spcPts val="0"/>
              </a:spcAft>
              <a:buSzPts val="4500"/>
              <a:buFont typeface="Poppins"/>
              <a:buNone/>
              <a:defRPr sz="4500" b="1">
                <a:latin typeface="Poppins"/>
                <a:ea typeface="Poppins"/>
                <a:cs typeface="Poppins"/>
                <a:sym typeface="Poppins"/>
              </a:defRPr>
            </a:lvl3pPr>
            <a:lvl4pPr lvl="3" algn="ctr">
              <a:spcBef>
                <a:spcPts val="0"/>
              </a:spcBef>
              <a:spcAft>
                <a:spcPts val="0"/>
              </a:spcAft>
              <a:buSzPts val="4500"/>
              <a:buFont typeface="Poppins"/>
              <a:buNone/>
              <a:defRPr sz="4500" b="1">
                <a:latin typeface="Poppins"/>
                <a:ea typeface="Poppins"/>
                <a:cs typeface="Poppins"/>
                <a:sym typeface="Poppins"/>
              </a:defRPr>
            </a:lvl4pPr>
            <a:lvl5pPr lvl="4" algn="ctr">
              <a:spcBef>
                <a:spcPts val="0"/>
              </a:spcBef>
              <a:spcAft>
                <a:spcPts val="0"/>
              </a:spcAft>
              <a:buSzPts val="4500"/>
              <a:buFont typeface="Poppins"/>
              <a:buNone/>
              <a:defRPr sz="4500" b="1">
                <a:latin typeface="Poppins"/>
                <a:ea typeface="Poppins"/>
                <a:cs typeface="Poppins"/>
                <a:sym typeface="Poppins"/>
              </a:defRPr>
            </a:lvl5pPr>
            <a:lvl6pPr lvl="5" algn="ctr">
              <a:spcBef>
                <a:spcPts val="0"/>
              </a:spcBef>
              <a:spcAft>
                <a:spcPts val="0"/>
              </a:spcAft>
              <a:buSzPts val="4500"/>
              <a:buFont typeface="Poppins"/>
              <a:buNone/>
              <a:defRPr sz="4500" b="1">
                <a:latin typeface="Poppins"/>
                <a:ea typeface="Poppins"/>
                <a:cs typeface="Poppins"/>
                <a:sym typeface="Poppins"/>
              </a:defRPr>
            </a:lvl6pPr>
            <a:lvl7pPr lvl="6" algn="ctr">
              <a:spcBef>
                <a:spcPts val="0"/>
              </a:spcBef>
              <a:spcAft>
                <a:spcPts val="0"/>
              </a:spcAft>
              <a:buSzPts val="4500"/>
              <a:buFont typeface="Poppins"/>
              <a:buNone/>
              <a:defRPr sz="4500" b="1">
                <a:latin typeface="Poppins"/>
                <a:ea typeface="Poppins"/>
                <a:cs typeface="Poppins"/>
                <a:sym typeface="Poppins"/>
              </a:defRPr>
            </a:lvl7pPr>
            <a:lvl8pPr lvl="7" algn="ctr">
              <a:spcBef>
                <a:spcPts val="0"/>
              </a:spcBef>
              <a:spcAft>
                <a:spcPts val="0"/>
              </a:spcAft>
              <a:buSzPts val="4500"/>
              <a:buFont typeface="Poppins"/>
              <a:buNone/>
              <a:defRPr sz="4500" b="1">
                <a:latin typeface="Poppins"/>
                <a:ea typeface="Poppins"/>
                <a:cs typeface="Poppins"/>
                <a:sym typeface="Poppins"/>
              </a:defRPr>
            </a:lvl8pPr>
            <a:lvl9pPr lvl="8" algn="ctr">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2063" name="Google Shape;2063;p137"/>
          <p:cNvSpPr txBox="1">
            <a:spLocks noGrp="1"/>
          </p:cNvSpPr>
          <p:nvPr>
            <p:ph type="title" idx="5" hasCustomPrompt="1"/>
          </p:nvPr>
        </p:nvSpPr>
        <p:spPr>
          <a:xfrm>
            <a:off x="390361" y="2709939"/>
            <a:ext cx="558600" cy="372000"/>
          </a:xfrm>
          <a:prstGeom prst="rect">
            <a:avLst/>
          </a:prstGeom>
        </p:spPr>
        <p:txBody>
          <a:bodyPr spcFirstLastPara="1" wrap="square" lIns="0" tIns="0" rIns="0" bIns="0" anchor="ctr" anchorCtr="0">
            <a:noAutofit/>
          </a:bodyPr>
          <a:lstStyle>
            <a:lvl1pPr marL="101600" marR="0" lvl="0" indent="-101600" algn="ctr">
              <a:lnSpc>
                <a:spcPct val="107000"/>
              </a:lnSpc>
              <a:spcBef>
                <a:spcPts val="0"/>
              </a:spcBef>
              <a:spcAft>
                <a:spcPts val="0"/>
              </a:spcAft>
              <a:buNone/>
              <a:defRPr sz="1800">
                <a:solidFill>
                  <a:schemeClr val="accent2"/>
                </a:solidFill>
                <a:latin typeface="Poppins"/>
                <a:ea typeface="Poppins"/>
                <a:cs typeface="Poppins"/>
                <a:sym typeface="Poppins"/>
              </a:defRPr>
            </a:lvl1pPr>
            <a:lvl2pPr lvl="1" algn="ctr">
              <a:spcBef>
                <a:spcPts val="0"/>
              </a:spcBef>
              <a:spcAft>
                <a:spcPts val="0"/>
              </a:spcAft>
              <a:buSzPts val="4500"/>
              <a:buFont typeface="Poppins"/>
              <a:buNone/>
              <a:defRPr sz="4500" b="1">
                <a:latin typeface="Poppins"/>
                <a:ea typeface="Poppins"/>
                <a:cs typeface="Poppins"/>
                <a:sym typeface="Poppins"/>
              </a:defRPr>
            </a:lvl2pPr>
            <a:lvl3pPr lvl="2" algn="ctr">
              <a:spcBef>
                <a:spcPts val="0"/>
              </a:spcBef>
              <a:spcAft>
                <a:spcPts val="0"/>
              </a:spcAft>
              <a:buSzPts val="4500"/>
              <a:buFont typeface="Poppins"/>
              <a:buNone/>
              <a:defRPr sz="4500" b="1">
                <a:latin typeface="Poppins"/>
                <a:ea typeface="Poppins"/>
                <a:cs typeface="Poppins"/>
                <a:sym typeface="Poppins"/>
              </a:defRPr>
            </a:lvl3pPr>
            <a:lvl4pPr lvl="3" algn="ctr">
              <a:spcBef>
                <a:spcPts val="0"/>
              </a:spcBef>
              <a:spcAft>
                <a:spcPts val="0"/>
              </a:spcAft>
              <a:buSzPts val="4500"/>
              <a:buFont typeface="Poppins"/>
              <a:buNone/>
              <a:defRPr sz="4500" b="1">
                <a:latin typeface="Poppins"/>
                <a:ea typeface="Poppins"/>
                <a:cs typeface="Poppins"/>
                <a:sym typeface="Poppins"/>
              </a:defRPr>
            </a:lvl4pPr>
            <a:lvl5pPr lvl="4" algn="ctr">
              <a:spcBef>
                <a:spcPts val="0"/>
              </a:spcBef>
              <a:spcAft>
                <a:spcPts val="0"/>
              </a:spcAft>
              <a:buSzPts val="4500"/>
              <a:buFont typeface="Poppins"/>
              <a:buNone/>
              <a:defRPr sz="4500" b="1">
                <a:latin typeface="Poppins"/>
                <a:ea typeface="Poppins"/>
                <a:cs typeface="Poppins"/>
                <a:sym typeface="Poppins"/>
              </a:defRPr>
            </a:lvl5pPr>
            <a:lvl6pPr lvl="5" algn="ctr">
              <a:spcBef>
                <a:spcPts val="0"/>
              </a:spcBef>
              <a:spcAft>
                <a:spcPts val="0"/>
              </a:spcAft>
              <a:buSzPts val="4500"/>
              <a:buFont typeface="Poppins"/>
              <a:buNone/>
              <a:defRPr sz="4500" b="1">
                <a:latin typeface="Poppins"/>
                <a:ea typeface="Poppins"/>
                <a:cs typeface="Poppins"/>
                <a:sym typeface="Poppins"/>
              </a:defRPr>
            </a:lvl6pPr>
            <a:lvl7pPr lvl="6" algn="ctr">
              <a:spcBef>
                <a:spcPts val="0"/>
              </a:spcBef>
              <a:spcAft>
                <a:spcPts val="0"/>
              </a:spcAft>
              <a:buSzPts val="4500"/>
              <a:buFont typeface="Poppins"/>
              <a:buNone/>
              <a:defRPr sz="4500" b="1">
                <a:latin typeface="Poppins"/>
                <a:ea typeface="Poppins"/>
                <a:cs typeface="Poppins"/>
                <a:sym typeface="Poppins"/>
              </a:defRPr>
            </a:lvl7pPr>
            <a:lvl8pPr lvl="7" algn="ctr">
              <a:spcBef>
                <a:spcPts val="0"/>
              </a:spcBef>
              <a:spcAft>
                <a:spcPts val="0"/>
              </a:spcAft>
              <a:buSzPts val="4500"/>
              <a:buFont typeface="Poppins"/>
              <a:buNone/>
              <a:defRPr sz="4500" b="1">
                <a:latin typeface="Poppins"/>
                <a:ea typeface="Poppins"/>
                <a:cs typeface="Poppins"/>
                <a:sym typeface="Poppins"/>
              </a:defRPr>
            </a:lvl8pPr>
            <a:lvl9pPr lvl="8" algn="ctr">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2064" name="Google Shape;2064;p137"/>
          <p:cNvSpPr txBox="1">
            <a:spLocks noGrp="1"/>
          </p:cNvSpPr>
          <p:nvPr>
            <p:ph type="title" idx="6" hasCustomPrompt="1"/>
          </p:nvPr>
        </p:nvSpPr>
        <p:spPr>
          <a:xfrm>
            <a:off x="4396199" y="1710014"/>
            <a:ext cx="558600" cy="372000"/>
          </a:xfrm>
          <a:prstGeom prst="rect">
            <a:avLst/>
          </a:prstGeom>
        </p:spPr>
        <p:txBody>
          <a:bodyPr spcFirstLastPara="1" wrap="square" lIns="0" tIns="0" rIns="0" bIns="0" anchor="ctr" anchorCtr="0">
            <a:noAutofit/>
          </a:bodyPr>
          <a:lstStyle>
            <a:lvl1pPr marL="101600" marR="0" lvl="0" indent="-101600" algn="ctr">
              <a:lnSpc>
                <a:spcPct val="107000"/>
              </a:lnSpc>
              <a:spcBef>
                <a:spcPts val="0"/>
              </a:spcBef>
              <a:spcAft>
                <a:spcPts val="0"/>
              </a:spcAft>
              <a:buNone/>
              <a:defRPr sz="1800">
                <a:solidFill>
                  <a:schemeClr val="accent2"/>
                </a:solidFill>
                <a:latin typeface="Poppins"/>
                <a:ea typeface="Poppins"/>
                <a:cs typeface="Poppins"/>
                <a:sym typeface="Poppins"/>
              </a:defRPr>
            </a:lvl1pPr>
            <a:lvl2pPr lvl="1" algn="ctr">
              <a:spcBef>
                <a:spcPts val="0"/>
              </a:spcBef>
              <a:spcAft>
                <a:spcPts val="0"/>
              </a:spcAft>
              <a:buSzPts val="4500"/>
              <a:buFont typeface="Poppins"/>
              <a:buNone/>
              <a:defRPr sz="4500" b="1">
                <a:latin typeface="Poppins"/>
                <a:ea typeface="Poppins"/>
                <a:cs typeface="Poppins"/>
                <a:sym typeface="Poppins"/>
              </a:defRPr>
            </a:lvl2pPr>
            <a:lvl3pPr lvl="2" algn="ctr">
              <a:spcBef>
                <a:spcPts val="0"/>
              </a:spcBef>
              <a:spcAft>
                <a:spcPts val="0"/>
              </a:spcAft>
              <a:buSzPts val="4500"/>
              <a:buFont typeface="Poppins"/>
              <a:buNone/>
              <a:defRPr sz="4500" b="1">
                <a:latin typeface="Poppins"/>
                <a:ea typeface="Poppins"/>
                <a:cs typeface="Poppins"/>
                <a:sym typeface="Poppins"/>
              </a:defRPr>
            </a:lvl3pPr>
            <a:lvl4pPr lvl="3" algn="ctr">
              <a:spcBef>
                <a:spcPts val="0"/>
              </a:spcBef>
              <a:spcAft>
                <a:spcPts val="0"/>
              </a:spcAft>
              <a:buSzPts val="4500"/>
              <a:buFont typeface="Poppins"/>
              <a:buNone/>
              <a:defRPr sz="4500" b="1">
                <a:latin typeface="Poppins"/>
                <a:ea typeface="Poppins"/>
                <a:cs typeface="Poppins"/>
                <a:sym typeface="Poppins"/>
              </a:defRPr>
            </a:lvl4pPr>
            <a:lvl5pPr lvl="4" algn="ctr">
              <a:spcBef>
                <a:spcPts val="0"/>
              </a:spcBef>
              <a:spcAft>
                <a:spcPts val="0"/>
              </a:spcAft>
              <a:buSzPts val="4500"/>
              <a:buFont typeface="Poppins"/>
              <a:buNone/>
              <a:defRPr sz="4500" b="1">
                <a:latin typeface="Poppins"/>
                <a:ea typeface="Poppins"/>
                <a:cs typeface="Poppins"/>
                <a:sym typeface="Poppins"/>
              </a:defRPr>
            </a:lvl5pPr>
            <a:lvl6pPr lvl="5" algn="ctr">
              <a:spcBef>
                <a:spcPts val="0"/>
              </a:spcBef>
              <a:spcAft>
                <a:spcPts val="0"/>
              </a:spcAft>
              <a:buSzPts val="4500"/>
              <a:buFont typeface="Poppins"/>
              <a:buNone/>
              <a:defRPr sz="4500" b="1">
                <a:latin typeface="Poppins"/>
                <a:ea typeface="Poppins"/>
                <a:cs typeface="Poppins"/>
                <a:sym typeface="Poppins"/>
              </a:defRPr>
            </a:lvl6pPr>
            <a:lvl7pPr lvl="6" algn="ctr">
              <a:spcBef>
                <a:spcPts val="0"/>
              </a:spcBef>
              <a:spcAft>
                <a:spcPts val="0"/>
              </a:spcAft>
              <a:buSzPts val="4500"/>
              <a:buFont typeface="Poppins"/>
              <a:buNone/>
              <a:defRPr sz="4500" b="1">
                <a:latin typeface="Poppins"/>
                <a:ea typeface="Poppins"/>
                <a:cs typeface="Poppins"/>
                <a:sym typeface="Poppins"/>
              </a:defRPr>
            </a:lvl7pPr>
            <a:lvl8pPr lvl="7" algn="ctr">
              <a:spcBef>
                <a:spcPts val="0"/>
              </a:spcBef>
              <a:spcAft>
                <a:spcPts val="0"/>
              </a:spcAft>
              <a:buSzPts val="4500"/>
              <a:buFont typeface="Poppins"/>
              <a:buNone/>
              <a:defRPr sz="4500" b="1">
                <a:latin typeface="Poppins"/>
                <a:ea typeface="Poppins"/>
                <a:cs typeface="Poppins"/>
                <a:sym typeface="Poppins"/>
              </a:defRPr>
            </a:lvl8pPr>
            <a:lvl9pPr lvl="8" algn="ctr">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2065" name="Google Shape;2065;p137"/>
          <p:cNvSpPr txBox="1">
            <a:spLocks noGrp="1"/>
          </p:cNvSpPr>
          <p:nvPr>
            <p:ph type="title" idx="7" hasCustomPrompt="1"/>
          </p:nvPr>
        </p:nvSpPr>
        <p:spPr>
          <a:xfrm>
            <a:off x="4405357" y="2709939"/>
            <a:ext cx="558600" cy="372000"/>
          </a:xfrm>
          <a:prstGeom prst="rect">
            <a:avLst/>
          </a:prstGeom>
        </p:spPr>
        <p:txBody>
          <a:bodyPr spcFirstLastPara="1" wrap="square" lIns="0" tIns="0" rIns="0" bIns="0" anchor="ctr" anchorCtr="0">
            <a:noAutofit/>
          </a:bodyPr>
          <a:lstStyle>
            <a:lvl1pPr marL="101600" marR="0" lvl="0" indent="-101600" algn="ctr">
              <a:lnSpc>
                <a:spcPct val="107000"/>
              </a:lnSpc>
              <a:spcBef>
                <a:spcPts val="0"/>
              </a:spcBef>
              <a:spcAft>
                <a:spcPts val="0"/>
              </a:spcAft>
              <a:buNone/>
              <a:defRPr sz="1800">
                <a:solidFill>
                  <a:schemeClr val="accent2"/>
                </a:solidFill>
                <a:latin typeface="Poppins"/>
                <a:ea typeface="Poppins"/>
                <a:cs typeface="Poppins"/>
                <a:sym typeface="Poppins"/>
              </a:defRPr>
            </a:lvl1pPr>
            <a:lvl2pPr lvl="1" algn="ctr">
              <a:spcBef>
                <a:spcPts val="0"/>
              </a:spcBef>
              <a:spcAft>
                <a:spcPts val="0"/>
              </a:spcAft>
              <a:buSzPts val="4500"/>
              <a:buFont typeface="Poppins"/>
              <a:buNone/>
              <a:defRPr sz="4500" b="1">
                <a:latin typeface="Poppins"/>
                <a:ea typeface="Poppins"/>
                <a:cs typeface="Poppins"/>
                <a:sym typeface="Poppins"/>
              </a:defRPr>
            </a:lvl2pPr>
            <a:lvl3pPr lvl="2" algn="ctr">
              <a:spcBef>
                <a:spcPts val="0"/>
              </a:spcBef>
              <a:spcAft>
                <a:spcPts val="0"/>
              </a:spcAft>
              <a:buSzPts val="4500"/>
              <a:buFont typeface="Poppins"/>
              <a:buNone/>
              <a:defRPr sz="4500" b="1">
                <a:latin typeface="Poppins"/>
                <a:ea typeface="Poppins"/>
                <a:cs typeface="Poppins"/>
                <a:sym typeface="Poppins"/>
              </a:defRPr>
            </a:lvl3pPr>
            <a:lvl4pPr lvl="3" algn="ctr">
              <a:spcBef>
                <a:spcPts val="0"/>
              </a:spcBef>
              <a:spcAft>
                <a:spcPts val="0"/>
              </a:spcAft>
              <a:buSzPts val="4500"/>
              <a:buFont typeface="Poppins"/>
              <a:buNone/>
              <a:defRPr sz="4500" b="1">
                <a:latin typeface="Poppins"/>
                <a:ea typeface="Poppins"/>
                <a:cs typeface="Poppins"/>
                <a:sym typeface="Poppins"/>
              </a:defRPr>
            </a:lvl4pPr>
            <a:lvl5pPr lvl="4" algn="ctr">
              <a:spcBef>
                <a:spcPts val="0"/>
              </a:spcBef>
              <a:spcAft>
                <a:spcPts val="0"/>
              </a:spcAft>
              <a:buSzPts val="4500"/>
              <a:buFont typeface="Poppins"/>
              <a:buNone/>
              <a:defRPr sz="4500" b="1">
                <a:latin typeface="Poppins"/>
                <a:ea typeface="Poppins"/>
                <a:cs typeface="Poppins"/>
                <a:sym typeface="Poppins"/>
              </a:defRPr>
            </a:lvl5pPr>
            <a:lvl6pPr lvl="5" algn="ctr">
              <a:spcBef>
                <a:spcPts val="0"/>
              </a:spcBef>
              <a:spcAft>
                <a:spcPts val="0"/>
              </a:spcAft>
              <a:buSzPts val="4500"/>
              <a:buFont typeface="Poppins"/>
              <a:buNone/>
              <a:defRPr sz="4500" b="1">
                <a:latin typeface="Poppins"/>
                <a:ea typeface="Poppins"/>
                <a:cs typeface="Poppins"/>
                <a:sym typeface="Poppins"/>
              </a:defRPr>
            </a:lvl6pPr>
            <a:lvl7pPr lvl="6" algn="ctr">
              <a:spcBef>
                <a:spcPts val="0"/>
              </a:spcBef>
              <a:spcAft>
                <a:spcPts val="0"/>
              </a:spcAft>
              <a:buSzPts val="4500"/>
              <a:buFont typeface="Poppins"/>
              <a:buNone/>
              <a:defRPr sz="4500" b="1">
                <a:latin typeface="Poppins"/>
                <a:ea typeface="Poppins"/>
                <a:cs typeface="Poppins"/>
                <a:sym typeface="Poppins"/>
              </a:defRPr>
            </a:lvl7pPr>
            <a:lvl8pPr lvl="7" algn="ctr">
              <a:spcBef>
                <a:spcPts val="0"/>
              </a:spcBef>
              <a:spcAft>
                <a:spcPts val="0"/>
              </a:spcAft>
              <a:buSzPts val="4500"/>
              <a:buFont typeface="Poppins"/>
              <a:buNone/>
              <a:defRPr sz="4500" b="1">
                <a:latin typeface="Poppins"/>
                <a:ea typeface="Poppins"/>
                <a:cs typeface="Poppins"/>
                <a:sym typeface="Poppins"/>
              </a:defRPr>
            </a:lvl8pPr>
            <a:lvl9pPr lvl="8" algn="ctr">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2066" name="Google Shape;2066;p137"/>
          <p:cNvSpPr txBox="1">
            <a:spLocks noGrp="1"/>
          </p:cNvSpPr>
          <p:nvPr>
            <p:ph type="subTitle" idx="1"/>
          </p:nvPr>
        </p:nvSpPr>
        <p:spPr>
          <a:xfrm>
            <a:off x="982822" y="2076019"/>
            <a:ext cx="3344100" cy="133500"/>
          </a:xfrm>
          <a:prstGeom prst="rect">
            <a:avLst/>
          </a:prstGeom>
        </p:spPr>
        <p:txBody>
          <a:bodyPr spcFirstLastPara="1" wrap="square" lIns="0" tIns="0" rIns="0" bIns="0" anchor="t" anchorCtr="0">
            <a:noAutofit/>
          </a:bodyPr>
          <a:lstStyle>
            <a:lvl1pPr lvl="0">
              <a:spcBef>
                <a:spcPts val="1300"/>
              </a:spcBef>
              <a:spcAft>
                <a:spcPts val="0"/>
              </a:spcAft>
              <a:buClr>
                <a:schemeClr val="accent5"/>
              </a:buClr>
              <a:buSzPts val="1000"/>
              <a:buNone/>
              <a:defRPr sz="1000">
                <a:solidFill>
                  <a:schemeClr val="accent5"/>
                </a:solidFill>
              </a:defRPr>
            </a:lvl1pPr>
            <a:lvl2pPr lvl="1">
              <a:spcBef>
                <a:spcPts val="1300"/>
              </a:spcBef>
              <a:spcAft>
                <a:spcPts val="0"/>
              </a:spcAft>
              <a:buClr>
                <a:schemeClr val="accent5"/>
              </a:buClr>
              <a:buSzPts val="1000"/>
              <a:buNone/>
              <a:defRPr sz="1000">
                <a:solidFill>
                  <a:schemeClr val="accent5"/>
                </a:solidFill>
              </a:defRPr>
            </a:lvl2pPr>
            <a:lvl3pPr lvl="2">
              <a:spcBef>
                <a:spcPts val="1300"/>
              </a:spcBef>
              <a:spcAft>
                <a:spcPts val="0"/>
              </a:spcAft>
              <a:buClr>
                <a:schemeClr val="accent5"/>
              </a:buClr>
              <a:buSzPts val="1000"/>
              <a:buNone/>
              <a:defRPr sz="1000">
                <a:solidFill>
                  <a:schemeClr val="accent5"/>
                </a:solidFill>
              </a:defRPr>
            </a:lvl3pPr>
            <a:lvl4pPr lvl="3">
              <a:spcBef>
                <a:spcPts val="1300"/>
              </a:spcBef>
              <a:spcAft>
                <a:spcPts val="0"/>
              </a:spcAft>
              <a:buClr>
                <a:schemeClr val="accent5"/>
              </a:buClr>
              <a:buSzPts val="1000"/>
              <a:buNone/>
              <a:defRPr sz="1000">
                <a:solidFill>
                  <a:schemeClr val="accent5"/>
                </a:solidFill>
              </a:defRPr>
            </a:lvl4pPr>
            <a:lvl5pPr lvl="4">
              <a:spcBef>
                <a:spcPts val="1300"/>
              </a:spcBef>
              <a:spcAft>
                <a:spcPts val="0"/>
              </a:spcAft>
              <a:buClr>
                <a:schemeClr val="accent5"/>
              </a:buClr>
              <a:buSzPts val="1000"/>
              <a:buNone/>
              <a:defRPr sz="1000">
                <a:solidFill>
                  <a:schemeClr val="accent5"/>
                </a:solidFill>
              </a:defRPr>
            </a:lvl5pPr>
            <a:lvl6pPr lvl="5">
              <a:spcBef>
                <a:spcPts val="400"/>
              </a:spcBef>
              <a:spcAft>
                <a:spcPts val="0"/>
              </a:spcAft>
              <a:buClr>
                <a:schemeClr val="accent5"/>
              </a:buClr>
              <a:buSzPts val="1000"/>
              <a:buNone/>
              <a:defRPr sz="1000">
                <a:solidFill>
                  <a:schemeClr val="accent5"/>
                </a:solidFill>
              </a:defRPr>
            </a:lvl6pPr>
            <a:lvl7pPr lvl="6">
              <a:spcBef>
                <a:spcPts val="400"/>
              </a:spcBef>
              <a:spcAft>
                <a:spcPts val="0"/>
              </a:spcAft>
              <a:buClr>
                <a:schemeClr val="accent5"/>
              </a:buClr>
              <a:buSzPts val="1000"/>
              <a:buNone/>
              <a:defRPr sz="1000">
                <a:solidFill>
                  <a:schemeClr val="accent5"/>
                </a:solidFill>
              </a:defRPr>
            </a:lvl7pPr>
            <a:lvl8pPr lvl="7">
              <a:spcBef>
                <a:spcPts val="400"/>
              </a:spcBef>
              <a:spcAft>
                <a:spcPts val="0"/>
              </a:spcAft>
              <a:buClr>
                <a:schemeClr val="accent5"/>
              </a:buClr>
              <a:buSzPts val="1000"/>
              <a:buNone/>
              <a:defRPr sz="1000">
                <a:solidFill>
                  <a:schemeClr val="accent5"/>
                </a:solidFill>
              </a:defRPr>
            </a:lvl8pPr>
            <a:lvl9pPr lvl="8">
              <a:spcBef>
                <a:spcPts val="400"/>
              </a:spcBef>
              <a:spcAft>
                <a:spcPts val="0"/>
              </a:spcAft>
              <a:buClr>
                <a:schemeClr val="accent5"/>
              </a:buClr>
              <a:buSzPts val="1000"/>
              <a:buNone/>
              <a:defRPr sz="1000">
                <a:solidFill>
                  <a:schemeClr val="accent5"/>
                </a:solidFill>
              </a:defRPr>
            </a:lvl9pPr>
          </a:lstStyle>
          <a:p>
            <a:endParaRPr/>
          </a:p>
        </p:txBody>
      </p:sp>
      <p:sp>
        <p:nvSpPr>
          <p:cNvPr id="2067" name="Google Shape;2067;p137"/>
          <p:cNvSpPr txBox="1">
            <a:spLocks noGrp="1"/>
          </p:cNvSpPr>
          <p:nvPr>
            <p:ph type="subTitle" idx="8"/>
          </p:nvPr>
        </p:nvSpPr>
        <p:spPr>
          <a:xfrm>
            <a:off x="982822" y="3090131"/>
            <a:ext cx="3344100" cy="133500"/>
          </a:xfrm>
          <a:prstGeom prst="rect">
            <a:avLst/>
          </a:prstGeom>
        </p:spPr>
        <p:txBody>
          <a:bodyPr spcFirstLastPara="1" wrap="square" lIns="0" tIns="0" rIns="0" bIns="0" anchor="t" anchorCtr="0">
            <a:noAutofit/>
          </a:bodyPr>
          <a:lstStyle>
            <a:lvl1pPr lvl="0">
              <a:spcBef>
                <a:spcPts val="1300"/>
              </a:spcBef>
              <a:spcAft>
                <a:spcPts val="0"/>
              </a:spcAft>
              <a:buClr>
                <a:schemeClr val="accent5"/>
              </a:buClr>
              <a:buSzPts val="1000"/>
              <a:buNone/>
              <a:defRPr sz="1000">
                <a:solidFill>
                  <a:schemeClr val="accent5"/>
                </a:solidFill>
              </a:defRPr>
            </a:lvl1pPr>
            <a:lvl2pPr lvl="1">
              <a:spcBef>
                <a:spcPts val="1300"/>
              </a:spcBef>
              <a:spcAft>
                <a:spcPts val="0"/>
              </a:spcAft>
              <a:buClr>
                <a:schemeClr val="accent5"/>
              </a:buClr>
              <a:buSzPts val="1000"/>
              <a:buNone/>
              <a:defRPr sz="1000">
                <a:solidFill>
                  <a:schemeClr val="accent5"/>
                </a:solidFill>
              </a:defRPr>
            </a:lvl2pPr>
            <a:lvl3pPr lvl="2">
              <a:spcBef>
                <a:spcPts val="1300"/>
              </a:spcBef>
              <a:spcAft>
                <a:spcPts val="0"/>
              </a:spcAft>
              <a:buClr>
                <a:schemeClr val="accent5"/>
              </a:buClr>
              <a:buSzPts val="1000"/>
              <a:buNone/>
              <a:defRPr sz="1000">
                <a:solidFill>
                  <a:schemeClr val="accent5"/>
                </a:solidFill>
              </a:defRPr>
            </a:lvl3pPr>
            <a:lvl4pPr lvl="3">
              <a:spcBef>
                <a:spcPts val="1300"/>
              </a:spcBef>
              <a:spcAft>
                <a:spcPts val="0"/>
              </a:spcAft>
              <a:buClr>
                <a:schemeClr val="accent5"/>
              </a:buClr>
              <a:buSzPts val="1000"/>
              <a:buNone/>
              <a:defRPr sz="1000">
                <a:solidFill>
                  <a:schemeClr val="accent5"/>
                </a:solidFill>
              </a:defRPr>
            </a:lvl4pPr>
            <a:lvl5pPr lvl="4">
              <a:spcBef>
                <a:spcPts val="1300"/>
              </a:spcBef>
              <a:spcAft>
                <a:spcPts val="0"/>
              </a:spcAft>
              <a:buClr>
                <a:schemeClr val="accent5"/>
              </a:buClr>
              <a:buSzPts val="1000"/>
              <a:buNone/>
              <a:defRPr sz="1000">
                <a:solidFill>
                  <a:schemeClr val="accent5"/>
                </a:solidFill>
              </a:defRPr>
            </a:lvl5pPr>
            <a:lvl6pPr lvl="5">
              <a:spcBef>
                <a:spcPts val="400"/>
              </a:spcBef>
              <a:spcAft>
                <a:spcPts val="0"/>
              </a:spcAft>
              <a:buClr>
                <a:schemeClr val="accent5"/>
              </a:buClr>
              <a:buSzPts val="1000"/>
              <a:buNone/>
              <a:defRPr sz="1000">
                <a:solidFill>
                  <a:schemeClr val="accent5"/>
                </a:solidFill>
              </a:defRPr>
            </a:lvl6pPr>
            <a:lvl7pPr lvl="6">
              <a:spcBef>
                <a:spcPts val="400"/>
              </a:spcBef>
              <a:spcAft>
                <a:spcPts val="0"/>
              </a:spcAft>
              <a:buClr>
                <a:schemeClr val="accent5"/>
              </a:buClr>
              <a:buSzPts val="1000"/>
              <a:buNone/>
              <a:defRPr sz="1000">
                <a:solidFill>
                  <a:schemeClr val="accent5"/>
                </a:solidFill>
              </a:defRPr>
            </a:lvl7pPr>
            <a:lvl8pPr lvl="7">
              <a:spcBef>
                <a:spcPts val="400"/>
              </a:spcBef>
              <a:spcAft>
                <a:spcPts val="0"/>
              </a:spcAft>
              <a:buClr>
                <a:schemeClr val="accent5"/>
              </a:buClr>
              <a:buSzPts val="1000"/>
              <a:buNone/>
              <a:defRPr sz="1000">
                <a:solidFill>
                  <a:schemeClr val="accent5"/>
                </a:solidFill>
              </a:defRPr>
            </a:lvl8pPr>
            <a:lvl9pPr lvl="8">
              <a:spcBef>
                <a:spcPts val="400"/>
              </a:spcBef>
              <a:spcAft>
                <a:spcPts val="0"/>
              </a:spcAft>
              <a:buClr>
                <a:schemeClr val="accent5"/>
              </a:buClr>
              <a:buSzPts val="1000"/>
              <a:buNone/>
              <a:defRPr sz="1000">
                <a:solidFill>
                  <a:schemeClr val="accent5"/>
                </a:solidFill>
              </a:defRPr>
            </a:lvl9pPr>
          </a:lstStyle>
          <a:p>
            <a:endParaRPr/>
          </a:p>
        </p:txBody>
      </p:sp>
      <p:sp>
        <p:nvSpPr>
          <p:cNvPr id="2068" name="Google Shape;2068;p137"/>
          <p:cNvSpPr txBox="1">
            <a:spLocks noGrp="1"/>
          </p:cNvSpPr>
          <p:nvPr>
            <p:ph type="subTitle" idx="9"/>
          </p:nvPr>
        </p:nvSpPr>
        <p:spPr>
          <a:xfrm>
            <a:off x="982822" y="4109738"/>
            <a:ext cx="3344100" cy="133500"/>
          </a:xfrm>
          <a:prstGeom prst="rect">
            <a:avLst/>
          </a:prstGeom>
        </p:spPr>
        <p:txBody>
          <a:bodyPr spcFirstLastPara="1" wrap="square" lIns="0" tIns="0" rIns="0" bIns="0" anchor="t" anchorCtr="0">
            <a:noAutofit/>
          </a:bodyPr>
          <a:lstStyle>
            <a:lvl1pPr lvl="0">
              <a:spcBef>
                <a:spcPts val="1300"/>
              </a:spcBef>
              <a:spcAft>
                <a:spcPts val="0"/>
              </a:spcAft>
              <a:buClr>
                <a:schemeClr val="accent5"/>
              </a:buClr>
              <a:buSzPts val="1000"/>
              <a:buNone/>
              <a:defRPr sz="1000">
                <a:solidFill>
                  <a:schemeClr val="accent5"/>
                </a:solidFill>
              </a:defRPr>
            </a:lvl1pPr>
            <a:lvl2pPr lvl="1">
              <a:spcBef>
                <a:spcPts val="1300"/>
              </a:spcBef>
              <a:spcAft>
                <a:spcPts val="0"/>
              </a:spcAft>
              <a:buClr>
                <a:schemeClr val="accent5"/>
              </a:buClr>
              <a:buSzPts val="1000"/>
              <a:buNone/>
              <a:defRPr sz="1000">
                <a:solidFill>
                  <a:schemeClr val="accent5"/>
                </a:solidFill>
              </a:defRPr>
            </a:lvl2pPr>
            <a:lvl3pPr lvl="2">
              <a:spcBef>
                <a:spcPts val="1300"/>
              </a:spcBef>
              <a:spcAft>
                <a:spcPts val="0"/>
              </a:spcAft>
              <a:buClr>
                <a:schemeClr val="accent5"/>
              </a:buClr>
              <a:buSzPts val="1000"/>
              <a:buNone/>
              <a:defRPr sz="1000">
                <a:solidFill>
                  <a:schemeClr val="accent5"/>
                </a:solidFill>
              </a:defRPr>
            </a:lvl3pPr>
            <a:lvl4pPr lvl="3">
              <a:spcBef>
                <a:spcPts val="1300"/>
              </a:spcBef>
              <a:spcAft>
                <a:spcPts val="0"/>
              </a:spcAft>
              <a:buClr>
                <a:schemeClr val="accent5"/>
              </a:buClr>
              <a:buSzPts val="1000"/>
              <a:buNone/>
              <a:defRPr sz="1000">
                <a:solidFill>
                  <a:schemeClr val="accent5"/>
                </a:solidFill>
              </a:defRPr>
            </a:lvl4pPr>
            <a:lvl5pPr lvl="4">
              <a:spcBef>
                <a:spcPts val="1300"/>
              </a:spcBef>
              <a:spcAft>
                <a:spcPts val="0"/>
              </a:spcAft>
              <a:buClr>
                <a:schemeClr val="accent5"/>
              </a:buClr>
              <a:buSzPts val="1000"/>
              <a:buNone/>
              <a:defRPr sz="1000">
                <a:solidFill>
                  <a:schemeClr val="accent5"/>
                </a:solidFill>
              </a:defRPr>
            </a:lvl5pPr>
            <a:lvl6pPr lvl="5">
              <a:spcBef>
                <a:spcPts val="400"/>
              </a:spcBef>
              <a:spcAft>
                <a:spcPts val="0"/>
              </a:spcAft>
              <a:buClr>
                <a:schemeClr val="accent5"/>
              </a:buClr>
              <a:buSzPts val="1000"/>
              <a:buNone/>
              <a:defRPr sz="1000">
                <a:solidFill>
                  <a:schemeClr val="accent5"/>
                </a:solidFill>
              </a:defRPr>
            </a:lvl6pPr>
            <a:lvl7pPr lvl="6">
              <a:spcBef>
                <a:spcPts val="400"/>
              </a:spcBef>
              <a:spcAft>
                <a:spcPts val="0"/>
              </a:spcAft>
              <a:buClr>
                <a:schemeClr val="accent5"/>
              </a:buClr>
              <a:buSzPts val="1000"/>
              <a:buNone/>
              <a:defRPr sz="1000">
                <a:solidFill>
                  <a:schemeClr val="accent5"/>
                </a:solidFill>
              </a:defRPr>
            </a:lvl7pPr>
            <a:lvl8pPr lvl="7">
              <a:spcBef>
                <a:spcPts val="400"/>
              </a:spcBef>
              <a:spcAft>
                <a:spcPts val="0"/>
              </a:spcAft>
              <a:buClr>
                <a:schemeClr val="accent5"/>
              </a:buClr>
              <a:buSzPts val="1000"/>
              <a:buNone/>
              <a:defRPr sz="1000">
                <a:solidFill>
                  <a:schemeClr val="accent5"/>
                </a:solidFill>
              </a:defRPr>
            </a:lvl8pPr>
            <a:lvl9pPr lvl="8">
              <a:spcBef>
                <a:spcPts val="400"/>
              </a:spcBef>
              <a:spcAft>
                <a:spcPts val="0"/>
              </a:spcAft>
              <a:buClr>
                <a:schemeClr val="accent5"/>
              </a:buClr>
              <a:buSzPts val="1000"/>
              <a:buNone/>
              <a:defRPr sz="1000">
                <a:solidFill>
                  <a:schemeClr val="accent5"/>
                </a:solidFill>
              </a:defRPr>
            </a:lvl9pPr>
          </a:lstStyle>
          <a:p>
            <a:endParaRPr/>
          </a:p>
        </p:txBody>
      </p:sp>
      <p:sp>
        <p:nvSpPr>
          <p:cNvPr id="2069" name="Google Shape;2069;p137"/>
          <p:cNvSpPr txBox="1">
            <a:spLocks noGrp="1"/>
          </p:cNvSpPr>
          <p:nvPr>
            <p:ph type="subTitle" idx="13"/>
          </p:nvPr>
        </p:nvSpPr>
        <p:spPr>
          <a:xfrm>
            <a:off x="4959161" y="2076019"/>
            <a:ext cx="3442200" cy="133500"/>
          </a:xfrm>
          <a:prstGeom prst="rect">
            <a:avLst/>
          </a:prstGeom>
        </p:spPr>
        <p:txBody>
          <a:bodyPr spcFirstLastPara="1" wrap="square" lIns="0" tIns="0" rIns="0" bIns="0" anchor="t" anchorCtr="0">
            <a:noAutofit/>
          </a:bodyPr>
          <a:lstStyle>
            <a:lvl1pPr lvl="0">
              <a:spcBef>
                <a:spcPts val="1300"/>
              </a:spcBef>
              <a:spcAft>
                <a:spcPts val="0"/>
              </a:spcAft>
              <a:buClr>
                <a:schemeClr val="accent5"/>
              </a:buClr>
              <a:buSzPts val="1000"/>
              <a:buNone/>
              <a:defRPr sz="1000">
                <a:solidFill>
                  <a:schemeClr val="accent5"/>
                </a:solidFill>
              </a:defRPr>
            </a:lvl1pPr>
            <a:lvl2pPr lvl="1">
              <a:spcBef>
                <a:spcPts val="1300"/>
              </a:spcBef>
              <a:spcAft>
                <a:spcPts val="0"/>
              </a:spcAft>
              <a:buClr>
                <a:schemeClr val="accent5"/>
              </a:buClr>
              <a:buSzPts val="1000"/>
              <a:buNone/>
              <a:defRPr sz="1000">
                <a:solidFill>
                  <a:schemeClr val="accent5"/>
                </a:solidFill>
              </a:defRPr>
            </a:lvl2pPr>
            <a:lvl3pPr lvl="2">
              <a:spcBef>
                <a:spcPts val="1300"/>
              </a:spcBef>
              <a:spcAft>
                <a:spcPts val="0"/>
              </a:spcAft>
              <a:buClr>
                <a:schemeClr val="accent5"/>
              </a:buClr>
              <a:buSzPts val="1000"/>
              <a:buNone/>
              <a:defRPr sz="1000">
                <a:solidFill>
                  <a:schemeClr val="accent5"/>
                </a:solidFill>
              </a:defRPr>
            </a:lvl3pPr>
            <a:lvl4pPr lvl="3">
              <a:spcBef>
                <a:spcPts val="1300"/>
              </a:spcBef>
              <a:spcAft>
                <a:spcPts val="0"/>
              </a:spcAft>
              <a:buClr>
                <a:schemeClr val="accent5"/>
              </a:buClr>
              <a:buSzPts val="1000"/>
              <a:buNone/>
              <a:defRPr sz="1000">
                <a:solidFill>
                  <a:schemeClr val="accent5"/>
                </a:solidFill>
              </a:defRPr>
            </a:lvl4pPr>
            <a:lvl5pPr lvl="4">
              <a:spcBef>
                <a:spcPts val="1300"/>
              </a:spcBef>
              <a:spcAft>
                <a:spcPts val="0"/>
              </a:spcAft>
              <a:buClr>
                <a:schemeClr val="accent5"/>
              </a:buClr>
              <a:buSzPts val="1000"/>
              <a:buNone/>
              <a:defRPr sz="1000">
                <a:solidFill>
                  <a:schemeClr val="accent5"/>
                </a:solidFill>
              </a:defRPr>
            </a:lvl5pPr>
            <a:lvl6pPr lvl="5">
              <a:spcBef>
                <a:spcPts val="400"/>
              </a:spcBef>
              <a:spcAft>
                <a:spcPts val="0"/>
              </a:spcAft>
              <a:buClr>
                <a:schemeClr val="accent5"/>
              </a:buClr>
              <a:buSzPts val="1000"/>
              <a:buNone/>
              <a:defRPr sz="1000">
                <a:solidFill>
                  <a:schemeClr val="accent5"/>
                </a:solidFill>
              </a:defRPr>
            </a:lvl6pPr>
            <a:lvl7pPr lvl="6">
              <a:spcBef>
                <a:spcPts val="400"/>
              </a:spcBef>
              <a:spcAft>
                <a:spcPts val="0"/>
              </a:spcAft>
              <a:buClr>
                <a:schemeClr val="accent5"/>
              </a:buClr>
              <a:buSzPts val="1000"/>
              <a:buNone/>
              <a:defRPr sz="1000">
                <a:solidFill>
                  <a:schemeClr val="accent5"/>
                </a:solidFill>
              </a:defRPr>
            </a:lvl7pPr>
            <a:lvl8pPr lvl="7">
              <a:spcBef>
                <a:spcPts val="400"/>
              </a:spcBef>
              <a:spcAft>
                <a:spcPts val="0"/>
              </a:spcAft>
              <a:buClr>
                <a:schemeClr val="accent5"/>
              </a:buClr>
              <a:buSzPts val="1000"/>
              <a:buNone/>
              <a:defRPr sz="1000">
                <a:solidFill>
                  <a:schemeClr val="accent5"/>
                </a:solidFill>
              </a:defRPr>
            </a:lvl8pPr>
            <a:lvl9pPr lvl="8">
              <a:spcBef>
                <a:spcPts val="400"/>
              </a:spcBef>
              <a:spcAft>
                <a:spcPts val="0"/>
              </a:spcAft>
              <a:buClr>
                <a:schemeClr val="accent5"/>
              </a:buClr>
              <a:buSzPts val="1000"/>
              <a:buNone/>
              <a:defRPr sz="1000">
                <a:solidFill>
                  <a:schemeClr val="accent5"/>
                </a:solidFill>
              </a:defRPr>
            </a:lvl9pPr>
          </a:lstStyle>
          <a:p>
            <a:endParaRPr/>
          </a:p>
        </p:txBody>
      </p:sp>
      <p:sp>
        <p:nvSpPr>
          <p:cNvPr id="2070" name="Google Shape;2070;p137"/>
          <p:cNvSpPr txBox="1">
            <a:spLocks noGrp="1"/>
          </p:cNvSpPr>
          <p:nvPr>
            <p:ph type="subTitle" idx="14"/>
          </p:nvPr>
        </p:nvSpPr>
        <p:spPr>
          <a:xfrm>
            <a:off x="4959161" y="3090131"/>
            <a:ext cx="3442200" cy="133500"/>
          </a:xfrm>
          <a:prstGeom prst="rect">
            <a:avLst/>
          </a:prstGeom>
        </p:spPr>
        <p:txBody>
          <a:bodyPr spcFirstLastPara="1" wrap="square" lIns="0" tIns="0" rIns="0" bIns="0" anchor="t" anchorCtr="0">
            <a:noAutofit/>
          </a:bodyPr>
          <a:lstStyle>
            <a:lvl1pPr lvl="0">
              <a:spcBef>
                <a:spcPts val="1300"/>
              </a:spcBef>
              <a:spcAft>
                <a:spcPts val="0"/>
              </a:spcAft>
              <a:buClr>
                <a:schemeClr val="accent5"/>
              </a:buClr>
              <a:buSzPts val="1000"/>
              <a:buNone/>
              <a:defRPr sz="1000">
                <a:solidFill>
                  <a:schemeClr val="accent5"/>
                </a:solidFill>
              </a:defRPr>
            </a:lvl1pPr>
            <a:lvl2pPr lvl="1">
              <a:spcBef>
                <a:spcPts val="1300"/>
              </a:spcBef>
              <a:spcAft>
                <a:spcPts val="0"/>
              </a:spcAft>
              <a:buClr>
                <a:schemeClr val="accent5"/>
              </a:buClr>
              <a:buSzPts val="1000"/>
              <a:buNone/>
              <a:defRPr sz="1000">
                <a:solidFill>
                  <a:schemeClr val="accent5"/>
                </a:solidFill>
              </a:defRPr>
            </a:lvl2pPr>
            <a:lvl3pPr lvl="2">
              <a:spcBef>
                <a:spcPts val="1300"/>
              </a:spcBef>
              <a:spcAft>
                <a:spcPts val="0"/>
              </a:spcAft>
              <a:buClr>
                <a:schemeClr val="accent5"/>
              </a:buClr>
              <a:buSzPts val="1000"/>
              <a:buNone/>
              <a:defRPr sz="1000">
                <a:solidFill>
                  <a:schemeClr val="accent5"/>
                </a:solidFill>
              </a:defRPr>
            </a:lvl3pPr>
            <a:lvl4pPr lvl="3">
              <a:spcBef>
                <a:spcPts val="1300"/>
              </a:spcBef>
              <a:spcAft>
                <a:spcPts val="0"/>
              </a:spcAft>
              <a:buClr>
                <a:schemeClr val="accent5"/>
              </a:buClr>
              <a:buSzPts val="1000"/>
              <a:buNone/>
              <a:defRPr sz="1000">
                <a:solidFill>
                  <a:schemeClr val="accent5"/>
                </a:solidFill>
              </a:defRPr>
            </a:lvl4pPr>
            <a:lvl5pPr lvl="4">
              <a:spcBef>
                <a:spcPts val="1300"/>
              </a:spcBef>
              <a:spcAft>
                <a:spcPts val="0"/>
              </a:spcAft>
              <a:buClr>
                <a:schemeClr val="accent5"/>
              </a:buClr>
              <a:buSzPts val="1000"/>
              <a:buNone/>
              <a:defRPr sz="1000">
                <a:solidFill>
                  <a:schemeClr val="accent5"/>
                </a:solidFill>
              </a:defRPr>
            </a:lvl5pPr>
            <a:lvl6pPr lvl="5">
              <a:spcBef>
                <a:spcPts val="400"/>
              </a:spcBef>
              <a:spcAft>
                <a:spcPts val="0"/>
              </a:spcAft>
              <a:buClr>
                <a:schemeClr val="accent5"/>
              </a:buClr>
              <a:buSzPts val="1000"/>
              <a:buNone/>
              <a:defRPr sz="1000">
                <a:solidFill>
                  <a:schemeClr val="accent5"/>
                </a:solidFill>
              </a:defRPr>
            </a:lvl6pPr>
            <a:lvl7pPr lvl="6">
              <a:spcBef>
                <a:spcPts val="400"/>
              </a:spcBef>
              <a:spcAft>
                <a:spcPts val="0"/>
              </a:spcAft>
              <a:buClr>
                <a:schemeClr val="accent5"/>
              </a:buClr>
              <a:buSzPts val="1000"/>
              <a:buNone/>
              <a:defRPr sz="1000">
                <a:solidFill>
                  <a:schemeClr val="accent5"/>
                </a:solidFill>
              </a:defRPr>
            </a:lvl7pPr>
            <a:lvl8pPr lvl="7">
              <a:spcBef>
                <a:spcPts val="400"/>
              </a:spcBef>
              <a:spcAft>
                <a:spcPts val="0"/>
              </a:spcAft>
              <a:buClr>
                <a:schemeClr val="accent5"/>
              </a:buClr>
              <a:buSzPts val="1000"/>
              <a:buNone/>
              <a:defRPr sz="1000">
                <a:solidFill>
                  <a:schemeClr val="accent5"/>
                </a:solidFill>
              </a:defRPr>
            </a:lvl8pPr>
            <a:lvl9pPr lvl="8">
              <a:spcBef>
                <a:spcPts val="400"/>
              </a:spcBef>
              <a:spcAft>
                <a:spcPts val="0"/>
              </a:spcAft>
              <a:buClr>
                <a:schemeClr val="accent5"/>
              </a:buClr>
              <a:buSzPts val="1000"/>
              <a:buNone/>
              <a:defRPr sz="1000">
                <a:solidFill>
                  <a:schemeClr val="accent5"/>
                </a:solidFill>
              </a:defRPr>
            </a:lvl9pPr>
          </a:lstStyle>
          <a:p>
            <a:endParaRPr/>
          </a:p>
        </p:txBody>
      </p:sp>
      <p:sp>
        <p:nvSpPr>
          <p:cNvPr id="2071" name="Google Shape;2071;p137"/>
          <p:cNvSpPr txBox="1">
            <a:spLocks noGrp="1"/>
          </p:cNvSpPr>
          <p:nvPr>
            <p:ph type="subTitle" idx="15"/>
          </p:nvPr>
        </p:nvSpPr>
        <p:spPr>
          <a:xfrm>
            <a:off x="4959161" y="4109738"/>
            <a:ext cx="3442200" cy="133500"/>
          </a:xfrm>
          <a:prstGeom prst="rect">
            <a:avLst/>
          </a:prstGeom>
        </p:spPr>
        <p:txBody>
          <a:bodyPr spcFirstLastPara="1" wrap="square" lIns="0" tIns="0" rIns="0" bIns="0" anchor="t" anchorCtr="0">
            <a:noAutofit/>
          </a:bodyPr>
          <a:lstStyle>
            <a:lvl1pPr lvl="0">
              <a:spcBef>
                <a:spcPts val="1300"/>
              </a:spcBef>
              <a:spcAft>
                <a:spcPts val="0"/>
              </a:spcAft>
              <a:buClr>
                <a:schemeClr val="accent5"/>
              </a:buClr>
              <a:buSzPts val="1000"/>
              <a:buNone/>
              <a:defRPr sz="1000">
                <a:solidFill>
                  <a:schemeClr val="accent5"/>
                </a:solidFill>
              </a:defRPr>
            </a:lvl1pPr>
            <a:lvl2pPr lvl="1">
              <a:spcBef>
                <a:spcPts val="1300"/>
              </a:spcBef>
              <a:spcAft>
                <a:spcPts val="0"/>
              </a:spcAft>
              <a:buClr>
                <a:schemeClr val="accent5"/>
              </a:buClr>
              <a:buSzPts val="1000"/>
              <a:buNone/>
              <a:defRPr sz="1000">
                <a:solidFill>
                  <a:schemeClr val="accent5"/>
                </a:solidFill>
              </a:defRPr>
            </a:lvl2pPr>
            <a:lvl3pPr lvl="2">
              <a:spcBef>
                <a:spcPts val="1300"/>
              </a:spcBef>
              <a:spcAft>
                <a:spcPts val="0"/>
              </a:spcAft>
              <a:buClr>
                <a:schemeClr val="accent5"/>
              </a:buClr>
              <a:buSzPts val="1000"/>
              <a:buNone/>
              <a:defRPr sz="1000">
                <a:solidFill>
                  <a:schemeClr val="accent5"/>
                </a:solidFill>
              </a:defRPr>
            </a:lvl3pPr>
            <a:lvl4pPr lvl="3">
              <a:spcBef>
                <a:spcPts val="1300"/>
              </a:spcBef>
              <a:spcAft>
                <a:spcPts val="0"/>
              </a:spcAft>
              <a:buClr>
                <a:schemeClr val="accent5"/>
              </a:buClr>
              <a:buSzPts val="1000"/>
              <a:buNone/>
              <a:defRPr sz="1000">
                <a:solidFill>
                  <a:schemeClr val="accent5"/>
                </a:solidFill>
              </a:defRPr>
            </a:lvl4pPr>
            <a:lvl5pPr lvl="4">
              <a:spcBef>
                <a:spcPts val="1300"/>
              </a:spcBef>
              <a:spcAft>
                <a:spcPts val="0"/>
              </a:spcAft>
              <a:buClr>
                <a:schemeClr val="accent5"/>
              </a:buClr>
              <a:buSzPts val="1000"/>
              <a:buNone/>
              <a:defRPr sz="1000">
                <a:solidFill>
                  <a:schemeClr val="accent5"/>
                </a:solidFill>
              </a:defRPr>
            </a:lvl5pPr>
            <a:lvl6pPr lvl="5">
              <a:spcBef>
                <a:spcPts val="400"/>
              </a:spcBef>
              <a:spcAft>
                <a:spcPts val="0"/>
              </a:spcAft>
              <a:buClr>
                <a:schemeClr val="accent5"/>
              </a:buClr>
              <a:buSzPts val="1000"/>
              <a:buNone/>
              <a:defRPr sz="1000">
                <a:solidFill>
                  <a:schemeClr val="accent5"/>
                </a:solidFill>
              </a:defRPr>
            </a:lvl6pPr>
            <a:lvl7pPr lvl="6">
              <a:spcBef>
                <a:spcPts val="400"/>
              </a:spcBef>
              <a:spcAft>
                <a:spcPts val="0"/>
              </a:spcAft>
              <a:buClr>
                <a:schemeClr val="accent5"/>
              </a:buClr>
              <a:buSzPts val="1000"/>
              <a:buNone/>
              <a:defRPr sz="1000">
                <a:solidFill>
                  <a:schemeClr val="accent5"/>
                </a:solidFill>
              </a:defRPr>
            </a:lvl7pPr>
            <a:lvl8pPr lvl="7">
              <a:spcBef>
                <a:spcPts val="400"/>
              </a:spcBef>
              <a:spcAft>
                <a:spcPts val="0"/>
              </a:spcAft>
              <a:buClr>
                <a:schemeClr val="accent5"/>
              </a:buClr>
              <a:buSzPts val="1000"/>
              <a:buNone/>
              <a:defRPr sz="1000">
                <a:solidFill>
                  <a:schemeClr val="accent5"/>
                </a:solidFill>
              </a:defRPr>
            </a:lvl8pPr>
            <a:lvl9pPr lvl="8">
              <a:spcBef>
                <a:spcPts val="400"/>
              </a:spcBef>
              <a:spcAft>
                <a:spcPts val="0"/>
              </a:spcAft>
              <a:buClr>
                <a:schemeClr val="accent5"/>
              </a:buClr>
              <a:buSzPts val="1000"/>
              <a:buNone/>
              <a:defRPr sz="1000">
                <a:solidFill>
                  <a:schemeClr val="accent5"/>
                </a:solidFill>
              </a:defRPr>
            </a:lvl9pPr>
          </a:lstStyle>
          <a:p>
            <a:endParaRPr/>
          </a:p>
        </p:txBody>
      </p:sp>
      <p:sp>
        <p:nvSpPr>
          <p:cNvPr id="2072" name="Google Shape;2072;p137"/>
          <p:cNvSpPr txBox="1">
            <a:spLocks noGrp="1"/>
          </p:cNvSpPr>
          <p:nvPr>
            <p:ph type="subTitle" idx="16"/>
          </p:nvPr>
        </p:nvSpPr>
        <p:spPr>
          <a:xfrm>
            <a:off x="953997" y="3718960"/>
            <a:ext cx="3442200" cy="372000"/>
          </a:xfrm>
          <a:prstGeom prst="rect">
            <a:avLst/>
          </a:prstGeom>
        </p:spPr>
        <p:txBody>
          <a:bodyPr spcFirstLastPara="1" wrap="square" lIns="0" tIns="0" rIns="0" bIns="0" anchor="t" anchorCtr="0">
            <a:noAutofit/>
          </a:bodyPr>
          <a:lstStyle>
            <a:lvl1pPr lvl="0">
              <a:spcBef>
                <a:spcPts val="1300"/>
              </a:spcBef>
              <a:spcAft>
                <a:spcPts val="0"/>
              </a:spcAft>
              <a:buSzPts val="1800"/>
              <a:buFont typeface="Poppins Medium"/>
              <a:buNone/>
              <a:defRPr sz="1800"/>
            </a:lvl1pPr>
            <a:lvl2pPr lvl="1">
              <a:spcBef>
                <a:spcPts val="1300"/>
              </a:spcBef>
              <a:spcAft>
                <a:spcPts val="0"/>
              </a:spcAft>
              <a:buSzPts val="1800"/>
              <a:buFont typeface="Poppins Medium"/>
              <a:buNone/>
              <a:defRPr sz="1800"/>
            </a:lvl2pPr>
            <a:lvl3pPr lvl="2">
              <a:spcBef>
                <a:spcPts val="1300"/>
              </a:spcBef>
              <a:spcAft>
                <a:spcPts val="0"/>
              </a:spcAft>
              <a:buSzPts val="1800"/>
              <a:buFont typeface="Poppins Medium"/>
              <a:buNone/>
              <a:defRPr sz="1800"/>
            </a:lvl3pPr>
            <a:lvl4pPr lvl="3">
              <a:spcBef>
                <a:spcPts val="1300"/>
              </a:spcBef>
              <a:spcAft>
                <a:spcPts val="0"/>
              </a:spcAft>
              <a:buSzPts val="1800"/>
              <a:buFont typeface="Poppins Medium"/>
              <a:buNone/>
              <a:defRPr sz="1800"/>
            </a:lvl4pPr>
            <a:lvl5pPr lvl="4">
              <a:spcBef>
                <a:spcPts val="1300"/>
              </a:spcBef>
              <a:spcAft>
                <a:spcPts val="0"/>
              </a:spcAft>
              <a:buSzPts val="1800"/>
              <a:buFont typeface="Poppins Medium"/>
              <a:buNone/>
              <a:defRPr sz="1800"/>
            </a:lvl5pPr>
            <a:lvl6pPr lvl="5">
              <a:spcBef>
                <a:spcPts val="400"/>
              </a:spcBef>
              <a:spcAft>
                <a:spcPts val="0"/>
              </a:spcAft>
              <a:buSzPts val="1800"/>
              <a:buFont typeface="Poppins Medium"/>
              <a:buNone/>
              <a:defRPr sz="1800"/>
            </a:lvl6pPr>
            <a:lvl7pPr lvl="6">
              <a:spcBef>
                <a:spcPts val="400"/>
              </a:spcBef>
              <a:spcAft>
                <a:spcPts val="0"/>
              </a:spcAft>
              <a:buSzPts val="1800"/>
              <a:buFont typeface="Poppins Medium"/>
              <a:buNone/>
              <a:defRPr sz="1800"/>
            </a:lvl7pPr>
            <a:lvl8pPr lvl="7">
              <a:spcBef>
                <a:spcPts val="400"/>
              </a:spcBef>
              <a:spcAft>
                <a:spcPts val="0"/>
              </a:spcAft>
              <a:buSzPts val="1800"/>
              <a:buFont typeface="Poppins Medium"/>
              <a:buNone/>
              <a:defRPr sz="1800"/>
            </a:lvl8pPr>
            <a:lvl9pPr lvl="8">
              <a:spcBef>
                <a:spcPts val="400"/>
              </a:spcBef>
              <a:spcAft>
                <a:spcPts val="0"/>
              </a:spcAft>
              <a:buSzPts val="1800"/>
              <a:buFont typeface="Poppins Medium"/>
              <a:buNone/>
              <a:defRPr sz="1800"/>
            </a:lvl9pPr>
          </a:lstStyle>
          <a:p>
            <a:endParaRPr/>
          </a:p>
        </p:txBody>
      </p:sp>
      <p:sp>
        <p:nvSpPr>
          <p:cNvPr id="2073" name="Google Shape;2073;p137"/>
          <p:cNvSpPr txBox="1">
            <a:spLocks noGrp="1"/>
          </p:cNvSpPr>
          <p:nvPr>
            <p:ph type="subTitle" idx="17"/>
          </p:nvPr>
        </p:nvSpPr>
        <p:spPr>
          <a:xfrm>
            <a:off x="953997" y="1718850"/>
            <a:ext cx="3442200" cy="372000"/>
          </a:xfrm>
          <a:prstGeom prst="rect">
            <a:avLst/>
          </a:prstGeom>
        </p:spPr>
        <p:txBody>
          <a:bodyPr spcFirstLastPara="1" wrap="square" lIns="0" tIns="0" rIns="0" bIns="0" anchor="t" anchorCtr="0">
            <a:noAutofit/>
          </a:bodyPr>
          <a:lstStyle>
            <a:lvl1pPr lvl="0">
              <a:spcBef>
                <a:spcPts val="1300"/>
              </a:spcBef>
              <a:spcAft>
                <a:spcPts val="0"/>
              </a:spcAft>
              <a:buSzPts val="1800"/>
              <a:buFont typeface="Poppins Medium"/>
              <a:buNone/>
              <a:defRPr sz="1800"/>
            </a:lvl1pPr>
            <a:lvl2pPr lvl="1">
              <a:spcBef>
                <a:spcPts val="1300"/>
              </a:spcBef>
              <a:spcAft>
                <a:spcPts val="0"/>
              </a:spcAft>
              <a:buSzPts val="1800"/>
              <a:buFont typeface="Poppins Medium"/>
              <a:buNone/>
              <a:defRPr sz="1800"/>
            </a:lvl2pPr>
            <a:lvl3pPr lvl="2">
              <a:spcBef>
                <a:spcPts val="1300"/>
              </a:spcBef>
              <a:spcAft>
                <a:spcPts val="0"/>
              </a:spcAft>
              <a:buSzPts val="1800"/>
              <a:buFont typeface="Poppins Medium"/>
              <a:buNone/>
              <a:defRPr sz="1800"/>
            </a:lvl3pPr>
            <a:lvl4pPr lvl="3">
              <a:spcBef>
                <a:spcPts val="1300"/>
              </a:spcBef>
              <a:spcAft>
                <a:spcPts val="0"/>
              </a:spcAft>
              <a:buSzPts val="1800"/>
              <a:buFont typeface="Poppins Medium"/>
              <a:buNone/>
              <a:defRPr sz="1800"/>
            </a:lvl4pPr>
            <a:lvl5pPr lvl="4">
              <a:spcBef>
                <a:spcPts val="1300"/>
              </a:spcBef>
              <a:spcAft>
                <a:spcPts val="0"/>
              </a:spcAft>
              <a:buSzPts val="1800"/>
              <a:buFont typeface="Poppins Medium"/>
              <a:buNone/>
              <a:defRPr sz="1800"/>
            </a:lvl5pPr>
            <a:lvl6pPr lvl="5">
              <a:spcBef>
                <a:spcPts val="400"/>
              </a:spcBef>
              <a:spcAft>
                <a:spcPts val="0"/>
              </a:spcAft>
              <a:buSzPts val="1800"/>
              <a:buFont typeface="Poppins Medium"/>
              <a:buNone/>
              <a:defRPr sz="1800"/>
            </a:lvl6pPr>
            <a:lvl7pPr lvl="6">
              <a:spcBef>
                <a:spcPts val="400"/>
              </a:spcBef>
              <a:spcAft>
                <a:spcPts val="0"/>
              </a:spcAft>
              <a:buSzPts val="1800"/>
              <a:buFont typeface="Poppins Medium"/>
              <a:buNone/>
              <a:defRPr sz="1800"/>
            </a:lvl7pPr>
            <a:lvl8pPr lvl="7">
              <a:spcBef>
                <a:spcPts val="400"/>
              </a:spcBef>
              <a:spcAft>
                <a:spcPts val="0"/>
              </a:spcAft>
              <a:buSzPts val="1800"/>
              <a:buFont typeface="Poppins Medium"/>
              <a:buNone/>
              <a:defRPr sz="1800"/>
            </a:lvl8pPr>
            <a:lvl9pPr lvl="8">
              <a:spcBef>
                <a:spcPts val="400"/>
              </a:spcBef>
              <a:spcAft>
                <a:spcPts val="0"/>
              </a:spcAft>
              <a:buSzPts val="1800"/>
              <a:buFont typeface="Poppins Medium"/>
              <a:buNone/>
              <a:defRPr sz="1800"/>
            </a:lvl9pPr>
          </a:lstStyle>
          <a:p>
            <a:endParaRPr/>
          </a:p>
        </p:txBody>
      </p:sp>
      <p:sp>
        <p:nvSpPr>
          <p:cNvPr id="2074" name="Google Shape;2074;p137"/>
          <p:cNvSpPr txBox="1">
            <a:spLocks noGrp="1"/>
          </p:cNvSpPr>
          <p:nvPr>
            <p:ph type="subTitle" idx="18"/>
          </p:nvPr>
        </p:nvSpPr>
        <p:spPr>
          <a:xfrm>
            <a:off x="953997" y="2723332"/>
            <a:ext cx="3442200" cy="372000"/>
          </a:xfrm>
          <a:prstGeom prst="rect">
            <a:avLst/>
          </a:prstGeom>
        </p:spPr>
        <p:txBody>
          <a:bodyPr spcFirstLastPara="1" wrap="square" lIns="0" tIns="0" rIns="0" bIns="0" anchor="t" anchorCtr="0">
            <a:noAutofit/>
          </a:bodyPr>
          <a:lstStyle>
            <a:lvl1pPr lvl="0">
              <a:spcBef>
                <a:spcPts val="1300"/>
              </a:spcBef>
              <a:spcAft>
                <a:spcPts val="0"/>
              </a:spcAft>
              <a:buSzPts val="1800"/>
              <a:buFont typeface="Poppins Medium"/>
              <a:buNone/>
              <a:defRPr sz="1800"/>
            </a:lvl1pPr>
            <a:lvl2pPr lvl="1">
              <a:spcBef>
                <a:spcPts val="1300"/>
              </a:spcBef>
              <a:spcAft>
                <a:spcPts val="0"/>
              </a:spcAft>
              <a:buSzPts val="1800"/>
              <a:buFont typeface="Poppins Medium"/>
              <a:buNone/>
              <a:defRPr sz="1800"/>
            </a:lvl2pPr>
            <a:lvl3pPr lvl="2">
              <a:spcBef>
                <a:spcPts val="1300"/>
              </a:spcBef>
              <a:spcAft>
                <a:spcPts val="0"/>
              </a:spcAft>
              <a:buSzPts val="1800"/>
              <a:buFont typeface="Poppins Medium"/>
              <a:buNone/>
              <a:defRPr sz="1800"/>
            </a:lvl3pPr>
            <a:lvl4pPr lvl="3">
              <a:spcBef>
                <a:spcPts val="1300"/>
              </a:spcBef>
              <a:spcAft>
                <a:spcPts val="0"/>
              </a:spcAft>
              <a:buSzPts val="1800"/>
              <a:buFont typeface="Poppins Medium"/>
              <a:buNone/>
              <a:defRPr sz="1800"/>
            </a:lvl4pPr>
            <a:lvl5pPr lvl="4">
              <a:spcBef>
                <a:spcPts val="1300"/>
              </a:spcBef>
              <a:spcAft>
                <a:spcPts val="0"/>
              </a:spcAft>
              <a:buSzPts val="1800"/>
              <a:buFont typeface="Poppins Medium"/>
              <a:buNone/>
              <a:defRPr sz="1800"/>
            </a:lvl5pPr>
            <a:lvl6pPr lvl="5">
              <a:spcBef>
                <a:spcPts val="400"/>
              </a:spcBef>
              <a:spcAft>
                <a:spcPts val="0"/>
              </a:spcAft>
              <a:buSzPts val="1800"/>
              <a:buFont typeface="Poppins Medium"/>
              <a:buNone/>
              <a:defRPr sz="1800"/>
            </a:lvl6pPr>
            <a:lvl7pPr lvl="6">
              <a:spcBef>
                <a:spcPts val="400"/>
              </a:spcBef>
              <a:spcAft>
                <a:spcPts val="0"/>
              </a:spcAft>
              <a:buSzPts val="1800"/>
              <a:buFont typeface="Poppins Medium"/>
              <a:buNone/>
              <a:defRPr sz="1800"/>
            </a:lvl7pPr>
            <a:lvl8pPr lvl="7">
              <a:spcBef>
                <a:spcPts val="400"/>
              </a:spcBef>
              <a:spcAft>
                <a:spcPts val="0"/>
              </a:spcAft>
              <a:buSzPts val="1800"/>
              <a:buFont typeface="Poppins Medium"/>
              <a:buNone/>
              <a:defRPr sz="1800"/>
            </a:lvl8pPr>
            <a:lvl9pPr lvl="8">
              <a:spcBef>
                <a:spcPts val="400"/>
              </a:spcBef>
              <a:spcAft>
                <a:spcPts val="0"/>
              </a:spcAft>
              <a:buSzPts val="1800"/>
              <a:buFont typeface="Poppins Medium"/>
              <a:buNone/>
              <a:defRPr sz="1800"/>
            </a:lvl9pPr>
          </a:lstStyle>
          <a:p>
            <a:endParaRPr/>
          </a:p>
        </p:txBody>
      </p:sp>
      <p:sp>
        <p:nvSpPr>
          <p:cNvPr id="2075" name="Google Shape;2075;p137"/>
          <p:cNvSpPr txBox="1">
            <a:spLocks noGrp="1"/>
          </p:cNvSpPr>
          <p:nvPr>
            <p:ph type="subTitle" idx="19"/>
          </p:nvPr>
        </p:nvSpPr>
        <p:spPr>
          <a:xfrm>
            <a:off x="4947992" y="1718845"/>
            <a:ext cx="3890700" cy="372000"/>
          </a:xfrm>
          <a:prstGeom prst="rect">
            <a:avLst/>
          </a:prstGeom>
        </p:spPr>
        <p:txBody>
          <a:bodyPr spcFirstLastPara="1" wrap="square" lIns="0" tIns="0" rIns="0" bIns="0" anchor="t" anchorCtr="0">
            <a:noAutofit/>
          </a:bodyPr>
          <a:lstStyle>
            <a:lvl1pPr lvl="0">
              <a:spcBef>
                <a:spcPts val="1300"/>
              </a:spcBef>
              <a:spcAft>
                <a:spcPts val="0"/>
              </a:spcAft>
              <a:buSzPts val="1800"/>
              <a:buFont typeface="Poppins Medium"/>
              <a:buNone/>
              <a:defRPr sz="1800"/>
            </a:lvl1pPr>
            <a:lvl2pPr lvl="1">
              <a:spcBef>
                <a:spcPts val="1300"/>
              </a:spcBef>
              <a:spcAft>
                <a:spcPts val="0"/>
              </a:spcAft>
              <a:buSzPts val="1800"/>
              <a:buFont typeface="Poppins Medium"/>
              <a:buNone/>
              <a:defRPr sz="1800"/>
            </a:lvl2pPr>
            <a:lvl3pPr lvl="2">
              <a:spcBef>
                <a:spcPts val="1300"/>
              </a:spcBef>
              <a:spcAft>
                <a:spcPts val="0"/>
              </a:spcAft>
              <a:buSzPts val="1800"/>
              <a:buFont typeface="Poppins Medium"/>
              <a:buNone/>
              <a:defRPr sz="1800"/>
            </a:lvl3pPr>
            <a:lvl4pPr lvl="3">
              <a:spcBef>
                <a:spcPts val="1300"/>
              </a:spcBef>
              <a:spcAft>
                <a:spcPts val="0"/>
              </a:spcAft>
              <a:buSzPts val="1800"/>
              <a:buFont typeface="Poppins Medium"/>
              <a:buNone/>
              <a:defRPr sz="1800"/>
            </a:lvl4pPr>
            <a:lvl5pPr lvl="4">
              <a:spcBef>
                <a:spcPts val="1300"/>
              </a:spcBef>
              <a:spcAft>
                <a:spcPts val="0"/>
              </a:spcAft>
              <a:buSzPts val="1800"/>
              <a:buFont typeface="Poppins Medium"/>
              <a:buNone/>
              <a:defRPr sz="1800"/>
            </a:lvl5pPr>
            <a:lvl6pPr lvl="5">
              <a:spcBef>
                <a:spcPts val="400"/>
              </a:spcBef>
              <a:spcAft>
                <a:spcPts val="0"/>
              </a:spcAft>
              <a:buSzPts val="1800"/>
              <a:buFont typeface="Poppins Medium"/>
              <a:buNone/>
              <a:defRPr sz="1800"/>
            </a:lvl6pPr>
            <a:lvl7pPr lvl="6">
              <a:spcBef>
                <a:spcPts val="400"/>
              </a:spcBef>
              <a:spcAft>
                <a:spcPts val="0"/>
              </a:spcAft>
              <a:buSzPts val="1800"/>
              <a:buFont typeface="Poppins Medium"/>
              <a:buNone/>
              <a:defRPr sz="1800"/>
            </a:lvl7pPr>
            <a:lvl8pPr lvl="7">
              <a:spcBef>
                <a:spcPts val="400"/>
              </a:spcBef>
              <a:spcAft>
                <a:spcPts val="0"/>
              </a:spcAft>
              <a:buSzPts val="1800"/>
              <a:buFont typeface="Poppins Medium"/>
              <a:buNone/>
              <a:defRPr sz="1800"/>
            </a:lvl8pPr>
            <a:lvl9pPr lvl="8">
              <a:spcBef>
                <a:spcPts val="400"/>
              </a:spcBef>
              <a:spcAft>
                <a:spcPts val="0"/>
              </a:spcAft>
              <a:buSzPts val="1800"/>
              <a:buFont typeface="Poppins Medium"/>
              <a:buNone/>
              <a:defRPr sz="1800"/>
            </a:lvl9pPr>
          </a:lstStyle>
          <a:p>
            <a:endParaRPr/>
          </a:p>
        </p:txBody>
      </p:sp>
      <p:sp>
        <p:nvSpPr>
          <p:cNvPr id="2076" name="Google Shape;2076;p137"/>
          <p:cNvSpPr txBox="1">
            <a:spLocks noGrp="1"/>
          </p:cNvSpPr>
          <p:nvPr>
            <p:ph type="subTitle" idx="20"/>
          </p:nvPr>
        </p:nvSpPr>
        <p:spPr>
          <a:xfrm>
            <a:off x="4947992" y="2723330"/>
            <a:ext cx="3890700" cy="372000"/>
          </a:xfrm>
          <a:prstGeom prst="rect">
            <a:avLst/>
          </a:prstGeom>
        </p:spPr>
        <p:txBody>
          <a:bodyPr spcFirstLastPara="1" wrap="square" lIns="0" tIns="0" rIns="0" bIns="0" anchor="t" anchorCtr="0">
            <a:noAutofit/>
          </a:bodyPr>
          <a:lstStyle>
            <a:lvl1pPr lvl="0">
              <a:spcBef>
                <a:spcPts val="1300"/>
              </a:spcBef>
              <a:spcAft>
                <a:spcPts val="0"/>
              </a:spcAft>
              <a:buSzPts val="1800"/>
              <a:buFont typeface="Poppins Medium"/>
              <a:buNone/>
              <a:defRPr sz="1800"/>
            </a:lvl1pPr>
            <a:lvl2pPr lvl="1">
              <a:spcBef>
                <a:spcPts val="1300"/>
              </a:spcBef>
              <a:spcAft>
                <a:spcPts val="0"/>
              </a:spcAft>
              <a:buSzPts val="1800"/>
              <a:buFont typeface="Poppins Medium"/>
              <a:buNone/>
              <a:defRPr sz="1800"/>
            </a:lvl2pPr>
            <a:lvl3pPr lvl="2">
              <a:spcBef>
                <a:spcPts val="1300"/>
              </a:spcBef>
              <a:spcAft>
                <a:spcPts val="0"/>
              </a:spcAft>
              <a:buSzPts val="1800"/>
              <a:buFont typeface="Poppins Medium"/>
              <a:buNone/>
              <a:defRPr sz="1800"/>
            </a:lvl3pPr>
            <a:lvl4pPr lvl="3">
              <a:spcBef>
                <a:spcPts val="1300"/>
              </a:spcBef>
              <a:spcAft>
                <a:spcPts val="0"/>
              </a:spcAft>
              <a:buSzPts val="1800"/>
              <a:buFont typeface="Poppins Medium"/>
              <a:buNone/>
              <a:defRPr sz="1800"/>
            </a:lvl4pPr>
            <a:lvl5pPr lvl="4">
              <a:spcBef>
                <a:spcPts val="1300"/>
              </a:spcBef>
              <a:spcAft>
                <a:spcPts val="0"/>
              </a:spcAft>
              <a:buSzPts val="1800"/>
              <a:buFont typeface="Poppins Medium"/>
              <a:buNone/>
              <a:defRPr sz="1800"/>
            </a:lvl5pPr>
            <a:lvl6pPr lvl="5">
              <a:spcBef>
                <a:spcPts val="400"/>
              </a:spcBef>
              <a:spcAft>
                <a:spcPts val="0"/>
              </a:spcAft>
              <a:buSzPts val="1800"/>
              <a:buFont typeface="Poppins Medium"/>
              <a:buNone/>
              <a:defRPr sz="1800"/>
            </a:lvl6pPr>
            <a:lvl7pPr lvl="6">
              <a:spcBef>
                <a:spcPts val="400"/>
              </a:spcBef>
              <a:spcAft>
                <a:spcPts val="0"/>
              </a:spcAft>
              <a:buSzPts val="1800"/>
              <a:buFont typeface="Poppins Medium"/>
              <a:buNone/>
              <a:defRPr sz="1800"/>
            </a:lvl7pPr>
            <a:lvl8pPr lvl="7">
              <a:spcBef>
                <a:spcPts val="400"/>
              </a:spcBef>
              <a:spcAft>
                <a:spcPts val="0"/>
              </a:spcAft>
              <a:buSzPts val="1800"/>
              <a:buFont typeface="Poppins Medium"/>
              <a:buNone/>
              <a:defRPr sz="1800"/>
            </a:lvl8pPr>
            <a:lvl9pPr lvl="8">
              <a:spcBef>
                <a:spcPts val="400"/>
              </a:spcBef>
              <a:spcAft>
                <a:spcPts val="0"/>
              </a:spcAft>
              <a:buSzPts val="1800"/>
              <a:buFont typeface="Poppins Medium"/>
              <a:buNone/>
              <a:defRPr sz="1800"/>
            </a:lvl9pPr>
          </a:lstStyle>
          <a:p>
            <a:endParaRPr/>
          </a:p>
        </p:txBody>
      </p:sp>
      <p:sp>
        <p:nvSpPr>
          <p:cNvPr id="2077" name="Google Shape;2077;p137"/>
          <p:cNvSpPr txBox="1">
            <a:spLocks noGrp="1"/>
          </p:cNvSpPr>
          <p:nvPr>
            <p:ph type="subTitle" idx="21"/>
          </p:nvPr>
        </p:nvSpPr>
        <p:spPr>
          <a:xfrm>
            <a:off x="4947992" y="3718959"/>
            <a:ext cx="3890700" cy="372000"/>
          </a:xfrm>
          <a:prstGeom prst="rect">
            <a:avLst/>
          </a:prstGeom>
        </p:spPr>
        <p:txBody>
          <a:bodyPr spcFirstLastPara="1" wrap="square" lIns="0" tIns="0" rIns="0" bIns="0" anchor="t" anchorCtr="0">
            <a:noAutofit/>
          </a:bodyPr>
          <a:lstStyle>
            <a:lvl1pPr lvl="0">
              <a:spcBef>
                <a:spcPts val="1300"/>
              </a:spcBef>
              <a:spcAft>
                <a:spcPts val="0"/>
              </a:spcAft>
              <a:buSzPts val="1800"/>
              <a:buFont typeface="Poppins Medium"/>
              <a:buNone/>
              <a:defRPr sz="1800"/>
            </a:lvl1pPr>
            <a:lvl2pPr lvl="1">
              <a:spcBef>
                <a:spcPts val="1300"/>
              </a:spcBef>
              <a:spcAft>
                <a:spcPts val="0"/>
              </a:spcAft>
              <a:buSzPts val="1800"/>
              <a:buFont typeface="Poppins Medium"/>
              <a:buNone/>
              <a:defRPr sz="1800"/>
            </a:lvl2pPr>
            <a:lvl3pPr lvl="2">
              <a:spcBef>
                <a:spcPts val="1300"/>
              </a:spcBef>
              <a:spcAft>
                <a:spcPts val="0"/>
              </a:spcAft>
              <a:buSzPts val="1800"/>
              <a:buFont typeface="Poppins Medium"/>
              <a:buNone/>
              <a:defRPr sz="1800"/>
            </a:lvl3pPr>
            <a:lvl4pPr lvl="3">
              <a:spcBef>
                <a:spcPts val="1300"/>
              </a:spcBef>
              <a:spcAft>
                <a:spcPts val="0"/>
              </a:spcAft>
              <a:buSzPts val="1800"/>
              <a:buFont typeface="Poppins Medium"/>
              <a:buNone/>
              <a:defRPr sz="1800"/>
            </a:lvl4pPr>
            <a:lvl5pPr lvl="4">
              <a:spcBef>
                <a:spcPts val="1300"/>
              </a:spcBef>
              <a:spcAft>
                <a:spcPts val="0"/>
              </a:spcAft>
              <a:buSzPts val="1800"/>
              <a:buFont typeface="Poppins Medium"/>
              <a:buNone/>
              <a:defRPr sz="1800"/>
            </a:lvl5pPr>
            <a:lvl6pPr lvl="5">
              <a:spcBef>
                <a:spcPts val="400"/>
              </a:spcBef>
              <a:spcAft>
                <a:spcPts val="0"/>
              </a:spcAft>
              <a:buSzPts val="1800"/>
              <a:buFont typeface="Poppins Medium"/>
              <a:buNone/>
              <a:defRPr sz="1800"/>
            </a:lvl6pPr>
            <a:lvl7pPr lvl="6">
              <a:spcBef>
                <a:spcPts val="400"/>
              </a:spcBef>
              <a:spcAft>
                <a:spcPts val="0"/>
              </a:spcAft>
              <a:buSzPts val="1800"/>
              <a:buFont typeface="Poppins Medium"/>
              <a:buNone/>
              <a:defRPr sz="1800"/>
            </a:lvl7pPr>
            <a:lvl8pPr lvl="7">
              <a:spcBef>
                <a:spcPts val="400"/>
              </a:spcBef>
              <a:spcAft>
                <a:spcPts val="0"/>
              </a:spcAft>
              <a:buSzPts val="1800"/>
              <a:buFont typeface="Poppins Medium"/>
              <a:buNone/>
              <a:defRPr sz="1800"/>
            </a:lvl8pPr>
            <a:lvl9pPr lvl="8">
              <a:spcBef>
                <a:spcPts val="400"/>
              </a:spcBef>
              <a:spcAft>
                <a:spcPts val="0"/>
              </a:spcAft>
              <a:buSzPts val="1800"/>
              <a:buFont typeface="Poppins Medium"/>
              <a:buNone/>
              <a:defRPr sz="1800"/>
            </a:lvl9pPr>
          </a:lstStyle>
          <a:p>
            <a:endParaRPr/>
          </a:p>
        </p:txBody>
      </p:sp>
    </p:spTree>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matchingName="10_Custom Layout">
  <p:cSld name="10_Custom Layout">
    <p:bg>
      <p:bgPr>
        <a:blipFill>
          <a:blip r:embed="rId2">
            <a:alphaModFix/>
          </a:blip>
          <a:stretch>
            <a:fillRect/>
          </a:stretch>
        </a:blipFill>
        <a:effectLst/>
      </p:bgPr>
    </p:bg>
    <p:spTree>
      <p:nvGrpSpPr>
        <p:cNvPr id="1" name="Shape 2078"/>
        <p:cNvGrpSpPr/>
        <p:nvPr/>
      </p:nvGrpSpPr>
      <p:grpSpPr>
        <a:xfrm>
          <a:off x="0" y="0"/>
          <a:ext cx="0" cy="0"/>
          <a:chOff x="0" y="0"/>
          <a:chExt cx="0" cy="0"/>
        </a:xfrm>
      </p:grpSpPr>
      <p:sp>
        <p:nvSpPr>
          <p:cNvPr id="2079" name="Google Shape;2079;p138"/>
          <p:cNvSpPr txBox="1">
            <a:spLocks noGrp="1"/>
          </p:cNvSpPr>
          <p:nvPr>
            <p:ph type="title"/>
          </p:nvPr>
        </p:nvSpPr>
        <p:spPr>
          <a:xfrm>
            <a:off x="325593" y="339924"/>
            <a:ext cx="8489100" cy="37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2080" name="Google Shape;2080;p138"/>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pic>
        <p:nvPicPr>
          <p:cNvPr id="2081" name="Google Shape;2081;p138"/>
          <p:cNvPicPr preferRelativeResize="0"/>
          <p:nvPr/>
        </p:nvPicPr>
        <p:blipFill rotWithShape="1">
          <a:blip r:embed="rId3">
            <a:alphaModFix/>
          </a:blip>
          <a:srcRect/>
          <a:stretch/>
        </p:blipFill>
        <p:spPr>
          <a:xfrm>
            <a:off x="337766" y="1058928"/>
            <a:ext cx="8556349" cy="9524"/>
          </a:xfrm>
          <a:prstGeom prst="rect">
            <a:avLst/>
          </a:prstGeom>
          <a:noFill/>
          <a:ln>
            <a:noFill/>
          </a:ln>
        </p:spPr>
      </p:pic>
      <p:pic>
        <p:nvPicPr>
          <p:cNvPr id="2082" name="Google Shape;2082;p138"/>
          <p:cNvPicPr preferRelativeResize="0"/>
          <p:nvPr/>
        </p:nvPicPr>
        <p:blipFill rotWithShape="1">
          <a:blip r:embed="rId3">
            <a:alphaModFix/>
          </a:blip>
          <a:srcRect/>
          <a:stretch/>
        </p:blipFill>
        <p:spPr>
          <a:xfrm>
            <a:off x="337766" y="1642588"/>
            <a:ext cx="8556349" cy="9524"/>
          </a:xfrm>
          <a:prstGeom prst="rect">
            <a:avLst/>
          </a:prstGeom>
          <a:noFill/>
          <a:ln>
            <a:noFill/>
          </a:ln>
        </p:spPr>
      </p:pic>
      <p:pic>
        <p:nvPicPr>
          <p:cNvPr id="2083" name="Google Shape;2083;p138"/>
          <p:cNvPicPr preferRelativeResize="0"/>
          <p:nvPr/>
        </p:nvPicPr>
        <p:blipFill rotWithShape="1">
          <a:blip r:embed="rId3">
            <a:alphaModFix/>
          </a:blip>
          <a:srcRect/>
          <a:stretch/>
        </p:blipFill>
        <p:spPr>
          <a:xfrm>
            <a:off x="337766" y="2226249"/>
            <a:ext cx="8556349" cy="9524"/>
          </a:xfrm>
          <a:prstGeom prst="rect">
            <a:avLst/>
          </a:prstGeom>
          <a:noFill/>
          <a:ln>
            <a:noFill/>
          </a:ln>
        </p:spPr>
      </p:pic>
      <p:pic>
        <p:nvPicPr>
          <p:cNvPr id="2084" name="Google Shape;2084;p138"/>
          <p:cNvPicPr preferRelativeResize="0"/>
          <p:nvPr/>
        </p:nvPicPr>
        <p:blipFill rotWithShape="1">
          <a:blip r:embed="rId3">
            <a:alphaModFix/>
          </a:blip>
          <a:srcRect/>
          <a:stretch/>
        </p:blipFill>
        <p:spPr>
          <a:xfrm>
            <a:off x="337766" y="2809910"/>
            <a:ext cx="8556349" cy="9524"/>
          </a:xfrm>
          <a:prstGeom prst="rect">
            <a:avLst/>
          </a:prstGeom>
          <a:noFill/>
          <a:ln>
            <a:noFill/>
          </a:ln>
        </p:spPr>
      </p:pic>
      <p:pic>
        <p:nvPicPr>
          <p:cNvPr id="2085" name="Google Shape;2085;p138"/>
          <p:cNvPicPr preferRelativeResize="0"/>
          <p:nvPr/>
        </p:nvPicPr>
        <p:blipFill rotWithShape="1">
          <a:blip r:embed="rId3">
            <a:alphaModFix/>
          </a:blip>
          <a:srcRect/>
          <a:stretch/>
        </p:blipFill>
        <p:spPr>
          <a:xfrm>
            <a:off x="337766" y="3393571"/>
            <a:ext cx="8556349" cy="9524"/>
          </a:xfrm>
          <a:prstGeom prst="rect">
            <a:avLst/>
          </a:prstGeom>
          <a:noFill/>
          <a:ln>
            <a:noFill/>
          </a:ln>
        </p:spPr>
      </p:pic>
      <p:sp>
        <p:nvSpPr>
          <p:cNvPr id="2086" name="Google Shape;2086;p138"/>
          <p:cNvSpPr txBox="1">
            <a:spLocks noGrp="1"/>
          </p:cNvSpPr>
          <p:nvPr>
            <p:ph type="title" idx="2" hasCustomPrompt="1"/>
          </p:nvPr>
        </p:nvSpPr>
        <p:spPr>
          <a:xfrm>
            <a:off x="142756" y="1187435"/>
            <a:ext cx="558600" cy="372000"/>
          </a:xfrm>
          <a:prstGeom prst="rect">
            <a:avLst/>
          </a:prstGeom>
        </p:spPr>
        <p:txBody>
          <a:bodyPr spcFirstLastPara="1" wrap="square" lIns="0" tIns="0" rIns="0" bIns="0" anchor="ctr" anchorCtr="0">
            <a:noAutofit/>
          </a:bodyPr>
          <a:lstStyle>
            <a:lvl1pPr marL="101600" marR="0" lvl="0" indent="-101600" algn="ctr">
              <a:lnSpc>
                <a:spcPct val="107000"/>
              </a:lnSpc>
              <a:spcBef>
                <a:spcPts val="0"/>
              </a:spcBef>
              <a:spcAft>
                <a:spcPts val="0"/>
              </a:spcAft>
              <a:buNone/>
              <a:defRPr sz="1700">
                <a:solidFill>
                  <a:schemeClr val="accent2"/>
                </a:solidFill>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2087" name="Google Shape;2087;p138"/>
          <p:cNvSpPr txBox="1">
            <a:spLocks noGrp="1"/>
          </p:cNvSpPr>
          <p:nvPr>
            <p:ph type="title" idx="3" hasCustomPrompt="1"/>
          </p:nvPr>
        </p:nvSpPr>
        <p:spPr>
          <a:xfrm>
            <a:off x="142756" y="1770171"/>
            <a:ext cx="558600" cy="372000"/>
          </a:xfrm>
          <a:prstGeom prst="rect">
            <a:avLst/>
          </a:prstGeom>
        </p:spPr>
        <p:txBody>
          <a:bodyPr spcFirstLastPara="1" wrap="square" lIns="0" tIns="0" rIns="0" bIns="0" anchor="ctr" anchorCtr="0">
            <a:noAutofit/>
          </a:bodyPr>
          <a:lstStyle>
            <a:lvl1pPr marL="101600" marR="0" lvl="0" indent="-101600" algn="ctr">
              <a:lnSpc>
                <a:spcPct val="107000"/>
              </a:lnSpc>
              <a:spcBef>
                <a:spcPts val="0"/>
              </a:spcBef>
              <a:spcAft>
                <a:spcPts val="0"/>
              </a:spcAft>
              <a:buNone/>
              <a:defRPr sz="1700">
                <a:solidFill>
                  <a:schemeClr val="accent2"/>
                </a:solidFill>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2088" name="Google Shape;2088;p138"/>
          <p:cNvSpPr txBox="1">
            <a:spLocks noGrp="1"/>
          </p:cNvSpPr>
          <p:nvPr>
            <p:ph type="title" idx="4" hasCustomPrompt="1"/>
          </p:nvPr>
        </p:nvSpPr>
        <p:spPr>
          <a:xfrm>
            <a:off x="142756" y="2353207"/>
            <a:ext cx="558600" cy="372000"/>
          </a:xfrm>
          <a:prstGeom prst="rect">
            <a:avLst/>
          </a:prstGeom>
        </p:spPr>
        <p:txBody>
          <a:bodyPr spcFirstLastPara="1" wrap="square" lIns="0" tIns="0" rIns="0" bIns="0" anchor="ctr" anchorCtr="0">
            <a:noAutofit/>
          </a:bodyPr>
          <a:lstStyle>
            <a:lvl1pPr marL="101600" marR="0" lvl="0" indent="-101600" algn="ctr">
              <a:lnSpc>
                <a:spcPct val="107000"/>
              </a:lnSpc>
              <a:spcBef>
                <a:spcPts val="0"/>
              </a:spcBef>
              <a:spcAft>
                <a:spcPts val="0"/>
              </a:spcAft>
              <a:buNone/>
              <a:defRPr sz="1700">
                <a:solidFill>
                  <a:schemeClr val="accent2"/>
                </a:solidFill>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2089" name="Google Shape;2089;p138"/>
          <p:cNvSpPr txBox="1">
            <a:spLocks noGrp="1"/>
          </p:cNvSpPr>
          <p:nvPr>
            <p:ph type="title" idx="5" hasCustomPrompt="1"/>
          </p:nvPr>
        </p:nvSpPr>
        <p:spPr>
          <a:xfrm>
            <a:off x="142756" y="2938422"/>
            <a:ext cx="558600" cy="372000"/>
          </a:xfrm>
          <a:prstGeom prst="rect">
            <a:avLst/>
          </a:prstGeom>
        </p:spPr>
        <p:txBody>
          <a:bodyPr spcFirstLastPara="1" wrap="square" lIns="0" tIns="0" rIns="0" bIns="0" anchor="ctr" anchorCtr="0">
            <a:noAutofit/>
          </a:bodyPr>
          <a:lstStyle>
            <a:lvl1pPr marL="101600" marR="0" lvl="0" indent="-101600" algn="ctr">
              <a:lnSpc>
                <a:spcPct val="107000"/>
              </a:lnSpc>
              <a:spcBef>
                <a:spcPts val="0"/>
              </a:spcBef>
              <a:spcAft>
                <a:spcPts val="0"/>
              </a:spcAft>
              <a:buNone/>
              <a:defRPr sz="1700">
                <a:solidFill>
                  <a:schemeClr val="accent2"/>
                </a:solidFill>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2090" name="Google Shape;2090;p138"/>
          <p:cNvSpPr txBox="1">
            <a:spLocks noGrp="1"/>
          </p:cNvSpPr>
          <p:nvPr>
            <p:ph type="title" idx="6" hasCustomPrompt="1"/>
          </p:nvPr>
        </p:nvSpPr>
        <p:spPr>
          <a:xfrm>
            <a:off x="142756" y="3528712"/>
            <a:ext cx="558600" cy="372000"/>
          </a:xfrm>
          <a:prstGeom prst="rect">
            <a:avLst/>
          </a:prstGeom>
        </p:spPr>
        <p:txBody>
          <a:bodyPr spcFirstLastPara="1" wrap="square" lIns="0" tIns="0" rIns="0" bIns="0" anchor="ctr" anchorCtr="0">
            <a:noAutofit/>
          </a:bodyPr>
          <a:lstStyle>
            <a:lvl1pPr marL="101600" marR="0" lvl="0" indent="-101600" algn="ctr">
              <a:lnSpc>
                <a:spcPct val="107000"/>
              </a:lnSpc>
              <a:spcBef>
                <a:spcPts val="0"/>
              </a:spcBef>
              <a:spcAft>
                <a:spcPts val="0"/>
              </a:spcAft>
              <a:buNone/>
              <a:defRPr sz="1700">
                <a:solidFill>
                  <a:schemeClr val="accent2"/>
                </a:solidFill>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2091" name="Google Shape;2091;p138"/>
          <p:cNvSpPr txBox="1">
            <a:spLocks noGrp="1"/>
          </p:cNvSpPr>
          <p:nvPr>
            <p:ph type="subTitle" idx="1"/>
          </p:nvPr>
        </p:nvSpPr>
        <p:spPr>
          <a:xfrm>
            <a:off x="727790" y="1279931"/>
            <a:ext cx="7704900" cy="216300"/>
          </a:xfrm>
          <a:prstGeom prst="rect">
            <a:avLst/>
          </a:prstGeom>
        </p:spPr>
        <p:txBody>
          <a:bodyPr spcFirstLastPara="1" wrap="square" lIns="0" tIns="0" rIns="0" bIns="0" anchor="t" anchorCtr="0">
            <a:noAutofit/>
          </a:bodyPr>
          <a:lstStyle>
            <a:lvl1pPr lvl="0">
              <a:spcBef>
                <a:spcPts val="1300"/>
              </a:spcBef>
              <a:spcAft>
                <a:spcPts val="0"/>
              </a:spcAft>
              <a:buSzPts val="1400"/>
              <a:buFont typeface="Poppins"/>
              <a:buNone/>
              <a:defRPr sz="1400" b="1">
                <a:latin typeface="Poppins"/>
                <a:ea typeface="Poppins"/>
                <a:cs typeface="Poppins"/>
                <a:sym typeface="Poppins"/>
              </a:defRPr>
            </a:lvl1pPr>
            <a:lvl2pPr lvl="1">
              <a:spcBef>
                <a:spcPts val="1300"/>
              </a:spcBef>
              <a:spcAft>
                <a:spcPts val="0"/>
              </a:spcAft>
              <a:buSzPts val="1400"/>
              <a:buFont typeface="Poppins"/>
              <a:buNone/>
              <a:defRPr sz="1400" b="1">
                <a:latin typeface="Poppins"/>
                <a:ea typeface="Poppins"/>
                <a:cs typeface="Poppins"/>
                <a:sym typeface="Poppins"/>
              </a:defRPr>
            </a:lvl2pPr>
            <a:lvl3pPr lvl="2">
              <a:spcBef>
                <a:spcPts val="1300"/>
              </a:spcBef>
              <a:spcAft>
                <a:spcPts val="0"/>
              </a:spcAft>
              <a:buSzPts val="1400"/>
              <a:buFont typeface="Poppins"/>
              <a:buNone/>
              <a:defRPr sz="1400" b="1">
                <a:latin typeface="Poppins"/>
                <a:ea typeface="Poppins"/>
                <a:cs typeface="Poppins"/>
                <a:sym typeface="Poppins"/>
              </a:defRPr>
            </a:lvl3pPr>
            <a:lvl4pPr lvl="3">
              <a:spcBef>
                <a:spcPts val="1300"/>
              </a:spcBef>
              <a:spcAft>
                <a:spcPts val="0"/>
              </a:spcAft>
              <a:buSzPts val="1400"/>
              <a:buFont typeface="Poppins"/>
              <a:buNone/>
              <a:defRPr sz="1400" b="1">
                <a:latin typeface="Poppins"/>
                <a:ea typeface="Poppins"/>
                <a:cs typeface="Poppins"/>
                <a:sym typeface="Poppins"/>
              </a:defRPr>
            </a:lvl4pPr>
            <a:lvl5pPr lvl="4">
              <a:spcBef>
                <a:spcPts val="1300"/>
              </a:spcBef>
              <a:spcAft>
                <a:spcPts val="0"/>
              </a:spcAft>
              <a:buSzPts val="1400"/>
              <a:buFont typeface="Poppins"/>
              <a:buNone/>
              <a:defRPr sz="1400" b="1">
                <a:latin typeface="Poppins"/>
                <a:ea typeface="Poppins"/>
                <a:cs typeface="Poppins"/>
                <a:sym typeface="Poppins"/>
              </a:defRPr>
            </a:lvl5pPr>
            <a:lvl6pPr lvl="5">
              <a:spcBef>
                <a:spcPts val="400"/>
              </a:spcBef>
              <a:spcAft>
                <a:spcPts val="0"/>
              </a:spcAft>
              <a:buSzPts val="1400"/>
              <a:buFont typeface="Poppins"/>
              <a:buNone/>
              <a:defRPr sz="1400" b="1">
                <a:latin typeface="Poppins"/>
                <a:ea typeface="Poppins"/>
                <a:cs typeface="Poppins"/>
                <a:sym typeface="Poppins"/>
              </a:defRPr>
            </a:lvl6pPr>
            <a:lvl7pPr lvl="6">
              <a:spcBef>
                <a:spcPts val="400"/>
              </a:spcBef>
              <a:spcAft>
                <a:spcPts val="0"/>
              </a:spcAft>
              <a:buSzPts val="1400"/>
              <a:buFont typeface="Poppins"/>
              <a:buNone/>
              <a:defRPr sz="1400" b="1">
                <a:latin typeface="Poppins"/>
                <a:ea typeface="Poppins"/>
                <a:cs typeface="Poppins"/>
                <a:sym typeface="Poppins"/>
              </a:defRPr>
            </a:lvl7pPr>
            <a:lvl8pPr lvl="7">
              <a:spcBef>
                <a:spcPts val="400"/>
              </a:spcBef>
              <a:spcAft>
                <a:spcPts val="0"/>
              </a:spcAft>
              <a:buSzPts val="1400"/>
              <a:buFont typeface="Poppins"/>
              <a:buNone/>
              <a:defRPr sz="1400" b="1">
                <a:latin typeface="Poppins"/>
                <a:ea typeface="Poppins"/>
                <a:cs typeface="Poppins"/>
                <a:sym typeface="Poppins"/>
              </a:defRPr>
            </a:lvl8pPr>
            <a:lvl9pPr lvl="8">
              <a:spcBef>
                <a:spcPts val="400"/>
              </a:spcBef>
              <a:spcAft>
                <a:spcPts val="0"/>
              </a:spcAft>
              <a:buSzPts val="1400"/>
              <a:buFont typeface="Poppins"/>
              <a:buNone/>
              <a:defRPr sz="1400" b="1">
                <a:latin typeface="Poppins"/>
                <a:ea typeface="Poppins"/>
                <a:cs typeface="Poppins"/>
                <a:sym typeface="Poppins"/>
              </a:defRPr>
            </a:lvl9pPr>
          </a:lstStyle>
          <a:p>
            <a:endParaRPr/>
          </a:p>
        </p:txBody>
      </p:sp>
      <p:sp>
        <p:nvSpPr>
          <p:cNvPr id="2092" name="Google Shape;2092;p138"/>
          <p:cNvSpPr txBox="1">
            <a:spLocks noGrp="1"/>
          </p:cNvSpPr>
          <p:nvPr>
            <p:ph type="subTitle" idx="7"/>
          </p:nvPr>
        </p:nvSpPr>
        <p:spPr>
          <a:xfrm>
            <a:off x="727790" y="1852994"/>
            <a:ext cx="7704900" cy="216300"/>
          </a:xfrm>
          <a:prstGeom prst="rect">
            <a:avLst/>
          </a:prstGeom>
        </p:spPr>
        <p:txBody>
          <a:bodyPr spcFirstLastPara="1" wrap="square" lIns="0" tIns="0" rIns="0" bIns="0" anchor="t" anchorCtr="0">
            <a:noAutofit/>
          </a:bodyPr>
          <a:lstStyle>
            <a:lvl1pPr lvl="0">
              <a:spcBef>
                <a:spcPts val="1300"/>
              </a:spcBef>
              <a:spcAft>
                <a:spcPts val="0"/>
              </a:spcAft>
              <a:buSzPts val="1400"/>
              <a:buFont typeface="Poppins"/>
              <a:buNone/>
              <a:defRPr sz="1400" b="1">
                <a:latin typeface="Poppins"/>
                <a:ea typeface="Poppins"/>
                <a:cs typeface="Poppins"/>
                <a:sym typeface="Poppins"/>
              </a:defRPr>
            </a:lvl1pPr>
            <a:lvl2pPr lvl="1">
              <a:spcBef>
                <a:spcPts val="1300"/>
              </a:spcBef>
              <a:spcAft>
                <a:spcPts val="0"/>
              </a:spcAft>
              <a:buSzPts val="1400"/>
              <a:buFont typeface="Poppins"/>
              <a:buNone/>
              <a:defRPr sz="1400" b="1">
                <a:latin typeface="Poppins"/>
                <a:ea typeface="Poppins"/>
                <a:cs typeface="Poppins"/>
                <a:sym typeface="Poppins"/>
              </a:defRPr>
            </a:lvl2pPr>
            <a:lvl3pPr lvl="2">
              <a:spcBef>
                <a:spcPts val="1300"/>
              </a:spcBef>
              <a:spcAft>
                <a:spcPts val="0"/>
              </a:spcAft>
              <a:buSzPts val="1400"/>
              <a:buFont typeface="Poppins"/>
              <a:buNone/>
              <a:defRPr sz="1400" b="1">
                <a:latin typeface="Poppins"/>
                <a:ea typeface="Poppins"/>
                <a:cs typeface="Poppins"/>
                <a:sym typeface="Poppins"/>
              </a:defRPr>
            </a:lvl3pPr>
            <a:lvl4pPr lvl="3">
              <a:spcBef>
                <a:spcPts val="1300"/>
              </a:spcBef>
              <a:spcAft>
                <a:spcPts val="0"/>
              </a:spcAft>
              <a:buSzPts val="1400"/>
              <a:buFont typeface="Poppins"/>
              <a:buNone/>
              <a:defRPr sz="1400" b="1">
                <a:latin typeface="Poppins"/>
                <a:ea typeface="Poppins"/>
                <a:cs typeface="Poppins"/>
                <a:sym typeface="Poppins"/>
              </a:defRPr>
            </a:lvl4pPr>
            <a:lvl5pPr lvl="4">
              <a:spcBef>
                <a:spcPts val="1300"/>
              </a:spcBef>
              <a:spcAft>
                <a:spcPts val="0"/>
              </a:spcAft>
              <a:buSzPts val="1400"/>
              <a:buFont typeface="Poppins"/>
              <a:buNone/>
              <a:defRPr sz="1400" b="1">
                <a:latin typeface="Poppins"/>
                <a:ea typeface="Poppins"/>
                <a:cs typeface="Poppins"/>
                <a:sym typeface="Poppins"/>
              </a:defRPr>
            </a:lvl5pPr>
            <a:lvl6pPr lvl="5">
              <a:spcBef>
                <a:spcPts val="400"/>
              </a:spcBef>
              <a:spcAft>
                <a:spcPts val="0"/>
              </a:spcAft>
              <a:buSzPts val="1400"/>
              <a:buFont typeface="Poppins"/>
              <a:buNone/>
              <a:defRPr sz="1400" b="1">
                <a:latin typeface="Poppins"/>
                <a:ea typeface="Poppins"/>
                <a:cs typeface="Poppins"/>
                <a:sym typeface="Poppins"/>
              </a:defRPr>
            </a:lvl6pPr>
            <a:lvl7pPr lvl="6">
              <a:spcBef>
                <a:spcPts val="400"/>
              </a:spcBef>
              <a:spcAft>
                <a:spcPts val="0"/>
              </a:spcAft>
              <a:buSzPts val="1400"/>
              <a:buFont typeface="Poppins"/>
              <a:buNone/>
              <a:defRPr sz="1400" b="1">
                <a:latin typeface="Poppins"/>
                <a:ea typeface="Poppins"/>
                <a:cs typeface="Poppins"/>
                <a:sym typeface="Poppins"/>
              </a:defRPr>
            </a:lvl7pPr>
            <a:lvl8pPr lvl="7">
              <a:spcBef>
                <a:spcPts val="400"/>
              </a:spcBef>
              <a:spcAft>
                <a:spcPts val="0"/>
              </a:spcAft>
              <a:buSzPts val="1400"/>
              <a:buFont typeface="Poppins"/>
              <a:buNone/>
              <a:defRPr sz="1400" b="1">
                <a:latin typeface="Poppins"/>
                <a:ea typeface="Poppins"/>
                <a:cs typeface="Poppins"/>
                <a:sym typeface="Poppins"/>
              </a:defRPr>
            </a:lvl8pPr>
            <a:lvl9pPr lvl="8">
              <a:spcBef>
                <a:spcPts val="400"/>
              </a:spcBef>
              <a:spcAft>
                <a:spcPts val="0"/>
              </a:spcAft>
              <a:buSzPts val="1400"/>
              <a:buFont typeface="Poppins"/>
              <a:buNone/>
              <a:defRPr sz="1400" b="1">
                <a:latin typeface="Poppins"/>
                <a:ea typeface="Poppins"/>
                <a:cs typeface="Poppins"/>
                <a:sym typeface="Poppins"/>
              </a:defRPr>
            </a:lvl9pPr>
          </a:lstStyle>
          <a:p>
            <a:endParaRPr/>
          </a:p>
        </p:txBody>
      </p:sp>
      <p:sp>
        <p:nvSpPr>
          <p:cNvPr id="2093" name="Google Shape;2093;p138"/>
          <p:cNvSpPr txBox="1">
            <a:spLocks noGrp="1"/>
          </p:cNvSpPr>
          <p:nvPr>
            <p:ph type="subTitle" idx="8"/>
          </p:nvPr>
        </p:nvSpPr>
        <p:spPr>
          <a:xfrm>
            <a:off x="727790" y="2431159"/>
            <a:ext cx="7704900" cy="216300"/>
          </a:xfrm>
          <a:prstGeom prst="rect">
            <a:avLst/>
          </a:prstGeom>
        </p:spPr>
        <p:txBody>
          <a:bodyPr spcFirstLastPara="1" wrap="square" lIns="0" tIns="0" rIns="0" bIns="0" anchor="t" anchorCtr="0">
            <a:noAutofit/>
          </a:bodyPr>
          <a:lstStyle>
            <a:lvl1pPr lvl="0">
              <a:spcBef>
                <a:spcPts val="1300"/>
              </a:spcBef>
              <a:spcAft>
                <a:spcPts val="0"/>
              </a:spcAft>
              <a:buSzPts val="1400"/>
              <a:buFont typeface="Poppins"/>
              <a:buNone/>
              <a:defRPr sz="1400" b="1">
                <a:latin typeface="Poppins"/>
                <a:ea typeface="Poppins"/>
                <a:cs typeface="Poppins"/>
                <a:sym typeface="Poppins"/>
              </a:defRPr>
            </a:lvl1pPr>
            <a:lvl2pPr lvl="1">
              <a:spcBef>
                <a:spcPts val="1300"/>
              </a:spcBef>
              <a:spcAft>
                <a:spcPts val="0"/>
              </a:spcAft>
              <a:buSzPts val="1400"/>
              <a:buFont typeface="Poppins"/>
              <a:buNone/>
              <a:defRPr sz="1400" b="1">
                <a:latin typeface="Poppins"/>
                <a:ea typeface="Poppins"/>
                <a:cs typeface="Poppins"/>
                <a:sym typeface="Poppins"/>
              </a:defRPr>
            </a:lvl2pPr>
            <a:lvl3pPr lvl="2">
              <a:spcBef>
                <a:spcPts val="1300"/>
              </a:spcBef>
              <a:spcAft>
                <a:spcPts val="0"/>
              </a:spcAft>
              <a:buSzPts val="1400"/>
              <a:buFont typeface="Poppins"/>
              <a:buNone/>
              <a:defRPr sz="1400" b="1">
                <a:latin typeface="Poppins"/>
                <a:ea typeface="Poppins"/>
                <a:cs typeface="Poppins"/>
                <a:sym typeface="Poppins"/>
              </a:defRPr>
            </a:lvl3pPr>
            <a:lvl4pPr lvl="3">
              <a:spcBef>
                <a:spcPts val="1300"/>
              </a:spcBef>
              <a:spcAft>
                <a:spcPts val="0"/>
              </a:spcAft>
              <a:buSzPts val="1400"/>
              <a:buFont typeface="Poppins"/>
              <a:buNone/>
              <a:defRPr sz="1400" b="1">
                <a:latin typeface="Poppins"/>
                <a:ea typeface="Poppins"/>
                <a:cs typeface="Poppins"/>
                <a:sym typeface="Poppins"/>
              </a:defRPr>
            </a:lvl4pPr>
            <a:lvl5pPr lvl="4">
              <a:spcBef>
                <a:spcPts val="1300"/>
              </a:spcBef>
              <a:spcAft>
                <a:spcPts val="0"/>
              </a:spcAft>
              <a:buSzPts val="1400"/>
              <a:buFont typeface="Poppins"/>
              <a:buNone/>
              <a:defRPr sz="1400" b="1">
                <a:latin typeface="Poppins"/>
                <a:ea typeface="Poppins"/>
                <a:cs typeface="Poppins"/>
                <a:sym typeface="Poppins"/>
              </a:defRPr>
            </a:lvl5pPr>
            <a:lvl6pPr lvl="5">
              <a:spcBef>
                <a:spcPts val="400"/>
              </a:spcBef>
              <a:spcAft>
                <a:spcPts val="0"/>
              </a:spcAft>
              <a:buSzPts val="1400"/>
              <a:buFont typeface="Poppins"/>
              <a:buNone/>
              <a:defRPr sz="1400" b="1">
                <a:latin typeface="Poppins"/>
                <a:ea typeface="Poppins"/>
                <a:cs typeface="Poppins"/>
                <a:sym typeface="Poppins"/>
              </a:defRPr>
            </a:lvl6pPr>
            <a:lvl7pPr lvl="6">
              <a:spcBef>
                <a:spcPts val="400"/>
              </a:spcBef>
              <a:spcAft>
                <a:spcPts val="0"/>
              </a:spcAft>
              <a:buSzPts val="1400"/>
              <a:buFont typeface="Poppins"/>
              <a:buNone/>
              <a:defRPr sz="1400" b="1">
                <a:latin typeface="Poppins"/>
                <a:ea typeface="Poppins"/>
                <a:cs typeface="Poppins"/>
                <a:sym typeface="Poppins"/>
              </a:defRPr>
            </a:lvl7pPr>
            <a:lvl8pPr lvl="7">
              <a:spcBef>
                <a:spcPts val="400"/>
              </a:spcBef>
              <a:spcAft>
                <a:spcPts val="0"/>
              </a:spcAft>
              <a:buSzPts val="1400"/>
              <a:buFont typeface="Poppins"/>
              <a:buNone/>
              <a:defRPr sz="1400" b="1">
                <a:latin typeface="Poppins"/>
                <a:ea typeface="Poppins"/>
                <a:cs typeface="Poppins"/>
                <a:sym typeface="Poppins"/>
              </a:defRPr>
            </a:lvl8pPr>
            <a:lvl9pPr lvl="8">
              <a:spcBef>
                <a:spcPts val="400"/>
              </a:spcBef>
              <a:spcAft>
                <a:spcPts val="0"/>
              </a:spcAft>
              <a:buSzPts val="1400"/>
              <a:buFont typeface="Poppins"/>
              <a:buNone/>
              <a:defRPr sz="1400" b="1">
                <a:latin typeface="Poppins"/>
                <a:ea typeface="Poppins"/>
                <a:cs typeface="Poppins"/>
                <a:sym typeface="Poppins"/>
              </a:defRPr>
            </a:lvl9pPr>
          </a:lstStyle>
          <a:p>
            <a:endParaRPr/>
          </a:p>
        </p:txBody>
      </p:sp>
      <p:sp>
        <p:nvSpPr>
          <p:cNvPr id="2094" name="Google Shape;2094;p138"/>
          <p:cNvSpPr txBox="1">
            <a:spLocks noGrp="1"/>
          </p:cNvSpPr>
          <p:nvPr>
            <p:ph type="subTitle" idx="9"/>
          </p:nvPr>
        </p:nvSpPr>
        <p:spPr>
          <a:xfrm>
            <a:off x="727790" y="3023378"/>
            <a:ext cx="7704900" cy="216300"/>
          </a:xfrm>
          <a:prstGeom prst="rect">
            <a:avLst/>
          </a:prstGeom>
        </p:spPr>
        <p:txBody>
          <a:bodyPr spcFirstLastPara="1" wrap="square" lIns="0" tIns="0" rIns="0" bIns="0" anchor="t" anchorCtr="0">
            <a:noAutofit/>
          </a:bodyPr>
          <a:lstStyle>
            <a:lvl1pPr lvl="0">
              <a:spcBef>
                <a:spcPts val="1300"/>
              </a:spcBef>
              <a:spcAft>
                <a:spcPts val="0"/>
              </a:spcAft>
              <a:buSzPts val="1400"/>
              <a:buFont typeface="Poppins"/>
              <a:buNone/>
              <a:defRPr sz="1400" b="1">
                <a:latin typeface="Poppins"/>
                <a:ea typeface="Poppins"/>
                <a:cs typeface="Poppins"/>
                <a:sym typeface="Poppins"/>
              </a:defRPr>
            </a:lvl1pPr>
            <a:lvl2pPr lvl="1">
              <a:spcBef>
                <a:spcPts val="1300"/>
              </a:spcBef>
              <a:spcAft>
                <a:spcPts val="0"/>
              </a:spcAft>
              <a:buSzPts val="1400"/>
              <a:buFont typeface="Poppins"/>
              <a:buNone/>
              <a:defRPr sz="1400" b="1">
                <a:latin typeface="Poppins"/>
                <a:ea typeface="Poppins"/>
                <a:cs typeface="Poppins"/>
                <a:sym typeface="Poppins"/>
              </a:defRPr>
            </a:lvl2pPr>
            <a:lvl3pPr lvl="2">
              <a:spcBef>
                <a:spcPts val="1300"/>
              </a:spcBef>
              <a:spcAft>
                <a:spcPts val="0"/>
              </a:spcAft>
              <a:buSzPts val="1400"/>
              <a:buFont typeface="Poppins"/>
              <a:buNone/>
              <a:defRPr sz="1400" b="1">
                <a:latin typeface="Poppins"/>
                <a:ea typeface="Poppins"/>
                <a:cs typeface="Poppins"/>
                <a:sym typeface="Poppins"/>
              </a:defRPr>
            </a:lvl3pPr>
            <a:lvl4pPr lvl="3">
              <a:spcBef>
                <a:spcPts val="1300"/>
              </a:spcBef>
              <a:spcAft>
                <a:spcPts val="0"/>
              </a:spcAft>
              <a:buSzPts val="1400"/>
              <a:buFont typeface="Poppins"/>
              <a:buNone/>
              <a:defRPr sz="1400" b="1">
                <a:latin typeface="Poppins"/>
                <a:ea typeface="Poppins"/>
                <a:cs typeface="Poppins"/>
                <a:sym typeface="Poppins"/>
              </a:defRPr>
            </a:lvl4pPr>
            <a:lvl5pPr lvl="4">
              <a:spcBef>
                <a:spcPts val="1300"/>
              </a:spcBef>
              <a:spcAft>
                <a:spcPts val="0"/>
              </a:spcAft>
              <a:buSzPts val="1400"/>
              <a:buFont typeface="Poppins"/>
              <a:buNone/>
              <a:defRPr sz="1400" b="1">
                <a:latin typeface="Poppins"/>
                <a:ea typeface="Poppins"/>
                <a:cs typeface="Poppins"/>
                <a:sym typeface="Poppins"/>
              </a:defRPr>
            </a:lvl5pPr>
            <a:lvl6pPr lvl="5">
              <a:spcBef>
                <a:spcPts val="400"/>
              </a:spcBef>
              <a:spcAft>
                <a:spcPts val="0"/>
              </a:spcAft>
              <a:buSzPts val="1400"/>
              <a:buFont typeface="Poppins"/>
              <a:buNone/>
              <a:defRPr sz="1400" b="1">
                <a:latin typeface="Poppins"/>
                <a:ea typeface="Poppins"/>
                <a:cs typeface="Poppins"/>
                <a:sym typeface="Poppins"/>
              </a:defRPr>
            </a:lvl6pPr>
            <a:lvl7pPr lvl="6">
              <a:spcBef>
                <a:spcPts val="400"/>
              </a:spcBef>
              <a:spcAft>
                <a:spcPts val="0"/>
              </a:spcAft>
              <a:buSzPts val="1400"/>
              <a:buFont typeface="Poppins"/>
              <a:buNone/>
              <a:defRPr sz="1400" b="1">
                <a:latin typeface="Poppins"/>
                <a:ea typeface="Poppins"/>
                <a:cs typeface="Poppins"/>
                <a:sym typeface="Poppins"/>
              </a:defRPr>
            </a:lvl7pPr>
            <a:lvl8pPr lvl="7">
              <a:spcBef>
                <a:spcPts val="400"/>
              </a:spcBef>
              <a:spcAft>
                <a:spcPts val="0"/>
              </a:spcAft>
              <a:buSzPts val="1400"/>
              <a:buFont typeface="Poppins"/>
              <a:buNone/>
              <a:defRPr sz="1400" b="1">
                <a:latin typeface="Poppins"/>
                <a:ea typeface="Poppins"/>
                <a:cs typeface="Poppins"/>
                <a:sym typeface="Poppins"/>
              </a:defRPr>
            </a:lvl8pPr>
            <a:lvl9pPr lvl="8">
              <a:spcBef>
                <a:spcPts val="400"/>
              </a:spcBef>
              <a:spcAft>
                <a:spcPts val="0"/>
              </a:spcAft>
              <a:buSzPts val="1400"/>
              <a:buFont typeface="Poppins"/>
              <a:buNone/>
              <a:defRPr sz="1400" b="1">
                <a:latin typeface="Poppins"/>
                <a:ea typeface="Poppins"/>
                <a:cs typeface="Poppins"/>
                <a:sym typeface="Poppins"/>
              </a:defRPr>
            </a:lvl9pPr>
          </a:lstStyle>
          <a:p>
            <a:endParaRPr/>
          </a:p>
        </p:txBody>
      </p:sp>
      <p:sp>
        <p:nvSpPr>
          <p:cNvPr id="2095" name="Google Shape;2095;p138"/>
          <p:cNvSpPr txBox="1">
            <a:spLocks noGrp="1"/>
          </p:cNvSpPr>
          <p:nvPr>
            <p:ph type="subTitle" idx="13"/>
          </p:nvPr>
        </p:nvSpPr>
        <p:spPr>
          <a:xfrm>
            <a:off x="727790" y="3619172"/>
            <a:ext cx="7704900" cy="216300"/>
          </a:xfrm>
          <a:prstGeom prst="rect">
            <a:avLst/>
          </a:prstGeom>
        </p:spPr>
        <p:txBody>
          <a:bodyPr spcFirstLastPara="1" wrap="square" lIns="0" tIns="0" rIns="0" bIns="0" anchor="t" anchorCtr="0">
            <a:noAutofit/>
          </a:bodyPr>
          <a:lstStyle>
            <a:lvl1pPr lvl="0">
              <a:spcBef>
                <a:spcPts val="1300"/>
              </a:spcBef>
              <a:spcAft>
                <a:spcPts val="0"/>
              </a:spcAft>
              <a:buSzPts val="1400"/>
              <a:buFont typeface="Poppins"/>
              <a:buNone/>
              <a:defRPr sz="1400" b="1">
                <a:latin typeface="Poppins"/>
                <a:ea typeface="Poppins"/>
                <a:cs typeface="Poppins"/>
                <a:sym typeface="Poppins"/>
              </a:defRPr>
            </a:lvl1pPr>
            <a:lvl2pPr lvl="1">
              <a:spcBef>
                <a:spcPts val="1300"/>
              </a:spcBef>
              <a:spcAft>
                <a:spcPts val="0"/>
              </a:spcAft>
              <a:buSzPts val="1400"/>
              <a:buFont typeface="Poppins"/>
              <a:buNone/>
              <a:defRPr sz="1400" b="1">
                <a:latin typeface="Poppins"/>
                <a:ea typeface="Poppins"/>
                <a:cs typeface="Poppins"/>
                <a:sym typeface="Poppins"/>
              </a:defRPr>
            </a:lvl2pPr>
            <a:lvl3pPr lvl="2">
              <a:spcBef>
                <a:spcPts val="1300"/>
              </a:spcBef>
              <a:spcAft>
                <a:spcPts val="0"/>
              </a:spcAft>
              <a:buSzPts val="1400"/>
              <a:buFont typeface="Poppins"/>
              <a:buNone/>
              <a:defRPr sz="1400" b="1">
                <a:latin typeface="Poppins"/>
                <a:ea typeface="Poppins"/>
                <a:cs typeface="Poppins"/>
                <a:sym typeface="Poppins"/>
              </a:defRPr>
            </a:lvl3pPr>
            <a:lvl4pPr lvl="3">
              <a:spcBef>
                <a:spcPts val="1300"/>
              </a:spcBef>
              <a:spcAft>
                <a:spcPts val="0"/>
              </a:spcAft>
              <a:buSzPts val="1400"/>
              <a:buFont typeface="Poppins"/>
              <a:buNone/>
              <a:defRPr sz="1400" b="1">
                <a:latin typeface="Poppins"/>
                <a:ea typeface="Poppins"/>
                <a:cs typeface="Poppins"/>
                <a:sym typeface="Poppins"/>
              </a:defRPr>
            </a:lvl4pPr>
            <a:lvl5pPr lvl="4">
              <a:spcBef>
                <a:spcPts val="1300"/>
              </a:spcBef>
              <a:spcAft>
                <a:spcPts val="0"/>
              </a:spcAft>
              <a:buSzPts val="1400"/>
              <a:buFont typeface="Poppins"/>
              <a:buNone/>
              <a:defRPr sz="1400" b="1">
                <a:latin typeface="Poppins"/>
                <a:ea typeface="Poppins"/>
                <a:cs typeface="Poppins"/>
                <a:sym typeface="Poppins"/>
              </a:defRPr>
            </a:lvl5pPr>
            <a:lvl6pPr lvl="5">
              <a:spcBef>
                <a:spcPts val="400"/>
              </a:spcBef>
              <a:spcAft>
                <a:spcPts val="0"/>
              </a:spcAft>
              <a:buSzPts val="1400"/>
              <a:buFont typeface="Poppins"/>
              <a:buNone/>
              <a:defRPr sz="1400" b="1">
                <a:latin typeface="Poppins"/>
                <a:ea typeface="Poppins"/>
                <a:cs typeface="Poppins"/>
                <a:sym typeface="Poppins"/>
              </a:defRPr>
            </a:lvl6pPr>
            <a:lvl7pPr lvl="6">
              <a:spcBef>
                <a:spcPts val="400"/>
              </a:spcBef>
              <a:spcAft>
                <a:spcPts val="0"/>
              </a:spcAft>
              <a:buSzPts val="1400"/>
              <a:buFont typeface="Poppins"/>
              <a:buNone/>
              <a:defRPr sz="1400" b="1">
                <a:latin typeface="Poppins"/>
                <a:ea typeface="Poppins"/>
                <a:cs typeface="Poppins"/>
                <a:sym typeface="Poppins"/>
              </a:defRPr>
            </a:lvl7pPr>
            <a:lvl8pPr lvl="7">
              <a:spcBef>
                <a:spcPts val="400"/>
              </a:spcBef>
              <a:spcAft>
                <a:spcPts val="0"/>
              </a:spcAft>
              <a:buSzPts val="1400"/>
              <a:buFont typeface="Poppins"/>
              <a:buNone/>
              <a:defRPr sz="1400" b="1">
                <a:latin typeface="Poppins"/>
                <a:ea typeface="Poppins"/>
                <a:cs typeface="Poppins"/>
                <a:sym typeface="Poppins"/>
              </a:defRPr>
            </a:lvl8pPr>
            <a:lvl9pPr lvl="8">
              <a:spcBef>
                <a:spcPts val="400"/>
              </a:spcBef>
              <a:spcAft>
                <a:spcPts val="0"/>
              </a:spcAft>
              <a:buSzPts val="1400"/>
              <a:buFont typeface="Poppins"/>
              <a:buNone/>
              <a:defRPr sz="1400" b="1">
                <a:latin typeface="Poppins"/>
                <a:ea typeface="Poppins"/>
                <a:cs typeface="Poppins"/>
                <a:sym typeface="Poppins"/>
              </a:defRPr>
            </a:lvl9pPr>
          </a:lstStyle>
          <a:p>
            <a:endParaRPr/>
          </a:p>
        </p:txBody>
      </p:sp>
    </p:spTree>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matchingName="11_Custom Layout">
  <p:cSld name="11_Custom Layout">
    <p:bg>
      <p:bgPr>
        <a:blipFill>
          <a:blip r:embed="rId2">
            <a:alphaModFix/>
          </a:blip>
          <a:stretch>
            <a:fillRect/>
          </a:stretch>
        </a:blipFill>
        <a:effectLst/>
      </p:bgPr>
    </p:bg>
    <p:spTree>
      <p:nvGrpSpPr>
        <p:cNvPr id="1" name="Shape 2096"/>
        <p:cNvGrpSpPr/>
        <p:nvPr/>
      </p:nvGrpSpPr>
      <p:grpSpPr>
        <a:xfrm>
          <a:off x="0" y="0"/>
          <a:ext cx="0" cy="0"/>
          <a:chOff x="0" y="0"/>
          <a:chExt cx="0" cy="0"/>
        </a:xfrm>
      </p:grpSpPr>
      <p:sp>
        <p:nvSpPr>
          <p:cNvPr id="2097" name="Google Shape;2097;p139"/>
          <p:cNvSpPr txBox="1">
            <a:spLocks noGrp="1"/>
          </p:cNvSpPr>
          <p:nvPr>
            <p:ph type="title"/>
          </p:nvPr>
        </p:nvSpPr>
        <p:spPr>
          <a:xfrm>
            <a:off x="325593" y="339924"/>
            <a:ext cx="8489100" cy="37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2098" name="Google Shape;2098;p139"/>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pic>
        <p:nvPicPr>
          <p:cNvPr id="2099" name="Google Shape;2099;p139"/>
          <p:cNvPicPr preferRelativeResize="0"/>
          <p:nvPr/>
        </p:nvPicPr>
        <p:blipFill rotWithShape="1">
          <a:blip r:embed="rId3">
            <a:alphaModFix/>
          </a:blip>
          <a:srcRect/>
          <a:stretch/>
        </p:blipFill>
        <p:spPr>
          <a:xfrm>
            <a:off x="337766" y="1058928"/>
            <a:ext cx="8556349" cy="9524"/>
          </a:xfrm>
          <a:prstGeom prst="rect">
            <a:avLst/>
          </a:prstGeom>
          <a:noFill/>
          <a:ln>
            <a:noFill/>
          </a:ln>
        </p:spPr>
      </p:pic>
      <p:pic>
        <p:nvPicPr>
          <p:cNvPr id="2100" name="Google Shape;2100;p139"/>
          <p:cNvPicPr preferRelativeResize="0"/>
          <p:nvPr/>
        </p:nvPicPr>
        <p:blipFill rotWithShape="1">
          <a:blip r:embed="rId3">
            <a:alphaModFix/>
          </a:blip>
          <a:srcRect/>
          <a:stretch/>
        </p:blipFill>
        <p:spPr>
          <a:xfrm>
            <a:off x="337766" y="1642588"/>
            <a:ext cx="8556349" cy="9524"/>
          </a:xfrm>
          <a:prstGeom prst="rect">
            <a:avLst/>
          </a:prstGeom>
          <a:noFill/>
          <a:ln>
            <a:noFill/>
          </a:ln>
        </p:spPr>
      </p:pic>
      <p:pic>
        <p:nvPicPr>
          <p:cNvPr id="2101" name="Google Shape;2101;p139"/>
          <p:cNvPicPr preferRelativeResize="0"/>
          <p:nvPr/>
        </p:nvPicPr>
        <p:blipFill rotWithShape="1">
          <a:blip r:embed="rId3">
            <a:alphaModFix/>
          </a:blip>
          <a:srcRect/>
          <a:stretch/>
        </p:blipFill>
        <p:spPr>
          <a:xfrm>
            <a:off x="337766" y="2226249"/>
            <a:ext cx="8556349" cy="9524"/>
          </a:xfrm>
          <a:prstGeom prst="rect">
            <a:avLst/>
          </a:prstGeom>
          <a:noFill/>
          <a:ln>
            <a:noFill/>
          </a:ln>
        </p:spPr>
      </p:pic>
      <p:pic>
        <p:nvPicPr>
          <p:cNvPr id="2102" name="Google Shape;2102;p139"/>
          <p:cNvPicPr preferRelativeResize="0"/>
          <p:nvPr/>
        </p:nvPicPr>
        <p:blipFill rotWithShape="1">
          <a:blip r:embed="rId3">
            <a:alphaModFix/>
          </a:blip>
          <a:srcRect/>
          <a:stretch/>
        </p:blipFill>
        <p:spPr>
          <a:xfrm>
            <a:off x="337766" y="2809910"/>
            <a:ext cx="8556349" cy="9524"/>
          </a:xfrm>
          <a:prstGeom prst="rect">
            <a:avLst/>
          </a:prstGeom>
          <a:noFill/>
          <a:ln>
            <a:noFill/>
          </a:ln>
        </p:spPr>
      </p:pic>
      <p:pic>
        <p:nvPicPr>
          <p:cNvPr id="2103" name="Google Shape;2103;p139"/>
          <p:cNvPicPr preferRelativeResize="0"/>
          <p:nvPr/>
        </p:nvPicPr>
        <p:blipFill rotWithShape="1">
          <a:blip r:embed="rId3">
            <a:alphaModFix/>
          </a:blip>
          <a:srcRect/>
          <a:stretch/>
        </p:blipFill>
        <p:spPr>
          <a:xfrm>
            <a:off x="337766" y="3393571"/>
            <a:ext cx="8556349" cy="9524"/>
          </a:xfrm>
          <a:prstGeom prst="rect">
            <a:avLst/>
          </a:prstGeom>
          <a:noFill/>
          <a:ln>
            <a:noFill/>
          </a:ln>
        </p:spPr>
      </p:pic>
      <p:sp>
        <p:nvSpPr>
          <p:cNvPr id="2104" name="Google Shape;2104;p139"/>
          <p:cNvSpPr txBox="1">
            <a:spLocks noGrp="1"/>
          </p:cNvSpPr>
          <p:nvPr>
            <p:ph type="title" idx="2" hasCustomPrompt="1"/>
          </p:nvPr>
        </p:nvSpPr>
        <p:spPr>
          <a:xfrm>
            <a:off x="4735895" y="1152219"/>
            <a:ext cx="558600" cy="372000"/>
          </a:xfrm>
          <a:prstGeom prst="rect">
            <a:avLst/>
          </a:prstGeom>
        </p:spPr>
        <p:txBody>
          <a:bodyPr spcFirstLastPara="1" wrap="square" lIns="0" tIns="0" rIns="0" bIns="0" anchor="ctr" anchorCtr="0">
            <a:noAutofit/>
          </a:bodyPr>
          <a:lstStyle>
            <a:lvl1pPr marL="101600" marR="0" lvl="0" indent="-101600" algn="ctr">
              <a:lnSpc>
                <a:spcPct val="107000"/>
              </a:lnSpc>
              <a:spcBef>
                <a:spcPts val="0"/>
              </a:spcBef>
              <a:spcAft>
                <a:spcPts val="0"/>
              </a:spcAft>
              <a:buNone/>
              <a:defRPr sz="1700">
                <a:solidFill>
                  <a:schemeClr val="accent2"/>
                </a:solidFill>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2105" name="Google Shape;2105;p139"/>
          <p:cNvSpPr txBox="1">
            <a:spLocks noGrp="1"/>
          </p:cNvSpPr>
          <p:nvPr>
            <p:ph type="title" idx="3" hasCustomPrompt="1"/>
          </p:nvPr>
        </p:nvSpPr>
        <p:spPr>
          <a:xfrm>
            <a:off x="4735895" y="1734955"/>
            <a:ext cx="558600" cy="372000"/>
          </a:xfrm>
          <a:prstGeom prst="rect">
            <a:avLst/>
          </a:prstGeom>
        </p:spPr>
        <p:txBody>
          <a:bodyPr spcFirstLastPara="1" wrap="square" lIns="0" tIns="0" rIns="0" bIns="0" anchor="ctr" anchorCtr="0">
            <a:noAutofit/>
          </a:bodyPr>
          <a:lstStyle>
            <a:lvl1pPr marL="101600" marR="0" lvl="0" indent="-101600" algn="ctr">
              <a:lnSpc>
                <a:spcPct val="107000"/>
              </a:lnSpc>
              <a:spcBef>
                <a:spcPts val="0"/>
              </a:spcBef>
              <a:spcAft>
                <a:spcPts val="0"/>
              </a:spcAft>
              <a:buNone/>
              <a:defRPr sz="1700">
                <a:solidFill>
                  <a:schemeClr val="accent2"/>
                </a:solidFill>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2106" name="Google Shape;2106;p139"/>
          <p:cNvSpPr txBox="1">
            <a:spLocks noGrp="1"/>
          </p:cNvSpPr>
          <p:nvPr>
            <p:ph type="title" idx="4" hasCustomPrompt="1"/>
          </p:nvPr>
        </p:nvSpPr>
        <p:spPr>
          <a:xfrm>
            <a:off x="4735895" y="2317991"/>
            <a:ext cx="558600" cy="372000"/>
          </a:xfrm>
          <a:prstGeom prst="rect">
            <a:avLst/>
          </a:prstGeom>
        </p:spPr>
        <p:txBody>
          <a:bodyPr spcFirstLastPara="1" wrap="square" lIns="0" tIns="0" rIns="0" bIns="0" anchor="ctr" anchorCtr="0">
            <a:noAutofit/>
          </a:bodyPr>
          <a:lstStyle>
            <a:lvl1pPr marL="101600" marR="0" lvl="0" indent="-101600" algn="ctr">
              <a:lnSpc>
                <a:spcPct val="107000"/>
              </a:lnSpc>
              <a:spcBef>
                <a:spcPts val="0"/>
              </a:spcBef>
              <a:spcAft>
                <a:spcPts val="0"/>
              </a:spcAft>
              <a:buNone/>
              <a:defRPr sz="1700">
                <a:solidFill>
                  <a:schemeClr val="accent2"/>
                </a:solidFill>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2107" name="Google Shape;2107;p139"/>
          <p:cNvSpPr txBox="1">
            <a:spLocks noGrp="1"/>
          </p:cNvSpPr>
          <p:nvPr>
            <p:ph type="title" idx="5" hasCustomPrompt="1"/>
          </p:nvPr>
        </p:nvSpPr>
        <p:spPr>
          <a:xfrm>
            <a:off x="4730864" y="2938422"/>
            <a:ext cx="558600" cy="372000"/>
          </a:xfrm>
          <a:prstGeom prst="rect">
            <a:avLst/>
          </a:prstGeom>
        </p:spPr>
        <p:txBody>
          <a:bodyPr spcFirstLastPara="1" wrap="square" lIns="0" tIns="0" rIns="0" bIns="0" anchor="ctr" anchorCtr="0">
            <a:noAutofit/>
          </a:bodyPr>
          <a:lstStyle>
            <a:lvl1pPr marL="101600" marR="0" lvl="0" indent="-101600" algn="ctr">
              <a:lnSpc>
                <a:spcPct val="107000"/>
              </a:lnSpc>
              <a:spcBef>
                <a:spcPts val="0"/>
              </a:spcBef>
              <a:spcAft>
                <a:spcPts val="0"/>
              </a:spcAft>
              <a:buNone/>
              <a:defRPr sz="1700">
                <a:solidFill>
                  <a:schemeClr val="accent2"/>
                </a:solidFill>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2108" name="Google Shape;2108;p139"/>
          <p:cNvSpPr txBox="1">
            <a:spLocks noGrp="1"/>
          </p:cNvSpPr>
          <p:nvPr>
            <p:ph type="title" idx="6" hasCustomPrompt="1"/>
          </p:nvPr>
        </p:nvSpPr>
        <p:spPr>
          <a:xfrm>
            <a:off x="4735895" y="3493496"/>
            <a:ext cx="558600" cy="372000"/>
          </a:xfrm>
          <a:prstGeom prst="rect">
            <a:avLst/>
          </a:prstGeom>
        </p:spPr>
        <p:txBody>
          <a:bodyPr spcFirstLastPara="1" wrap="square" lIns="0" tIns="0" rIns="0" bIns="0" anchor="ctr" anchorCtr="0">
            <a:noAutofit/>
          </a:bodyPr>
          <a:lstStyle>
            <a:lvl1pPr marL="101600" marR="0" lvl="0" indent="-101600" algn="ctr">
              <a:lnSpc>
                <a:spcPct val="107000"/>
              </a:lnSpc>
              <a:spcBef>
                <a:spcPts val="0"/>
              </a:spcBef>
              <a:spcAft>
                <a:spcPts val="0"/>
              </a:spcAft>
              <a:buNone/>
              <a:defRPr sz="1700">
                <a:solidFill>
                  <a:schemeClr val="accent2"/>
                </a:solidFill>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2109" name="Google Shape;2109;p139"/>
          <p:cNvSpPr txBox="1">
            <a:spLocks noGrp="1"/>
          </p:cNvSpPr>
          <p:nvPr>
            <p:ph type="subTitle" idx="1"/>
          </p:nvPr>
        </p:nvSpPr>
        <p:spPr>
          <a:xfrm>
            <a:off x="727790" y="1279931"/>
            <a:ext cx="4008000" cy="216300"/>
          </a:xfrm>
          <a:prstGeom prst="rect">
            <a:avLst/>
          </a:prstGeom>
        </p:spPr>
        <p:txBody>
          <a:bodyPr spcFirstLastPara="1" wrap="square" lIns="0" tIns="0" rIns="0" bIns="0" anchor="t" anchorCtr="0">
            <a:noAutofit/>
          </a:bodyPr>
          <a:lstStyle>
            <a:lvl1pPr lvl="0">
              <a:spcBef>
                <a:spcPts val="1300"/>
              </a:spcBef>
              <a:spcAft>
                <a:spcPts val="0"/>
              </a:spcAft>
              <a:buSzPts val="1400"/>
              <a:buFont typeface="Poppins"/>
              <a:buNone/>
              <a:defRPr sz="1400" b="1">
                <a:latin typeface="Poppins"/>
                <a:ea typeface="Poppins"/>
                <a:cs typeface="Poppins"/>
                <a:sym typeface="Poppins"/>
              </a:defRPr>
            </a:lvl1pPr>
            <a:lvl2pPr lvl="1">
              <a:spcBef>
                <a:spcPts val="1300"/>
              </a:spcBef>
              <a:spcAft>
                <a:spcPts val="0"/>
              </a:spcAft>
              <a:buSzPts val="1400"/>
              <a:buFont typeface="Poppins"/>
              <a:buNone/>
              <a:defRPr sz="1400" b="1">
                <a:latin typeface="Poppins"/>
                <a:ea typeface="Poppins"/>
                <a:cs typeface="Poppins"/>
                <a:sym typeface="Poppins"/>
              </a:defRPr>
            </a:lvl2pPr>
            <a:lvl3pPr lvl="2">
              <a:spcBef>
                <a:spcPts val="1300"/>
              </a:spcBef>
              <a:spcAft>
                <a:spcPts val="0"/>
              </a:spcAft>
              <a:buSzPts val="1400"/>
              <a:buFont typeface="Poppins"/>
              <a:buNone/>
              <a:defRPr sz="1400" b="1">
                <a:latin typeface="Poppins"/>
                <a:ea typeface="Poppins"/>
                <a:cs typeface="Poppins"/>
                <a:sym typeface="Poppins"/>
              </a:defRPr>
            </a:lvl3pPr>
            <a:lvl4pPr lvl="3">
              <a:spcBef>
                <a:spcPts val="1300"/>
              </a:spcBef>
              <a:spcAft>
                <a:spcPts val="0"/>
              </a:spcAft>
              <a:buSzPts val="1400"/>
              <a:buFont typeface="Poppins"/>
              <a:buNone/>
              <a:defRPr sz="1400" b="1">
                <a:latin typeface="Poppins"/>
                <a:ea typeface="Poppins"/>
                <a:cs typeface="Poppins"/>
                <a:sym typeface="Poppins"/>
              </a:defRPr>
            </a:lvl4pPr>
            <a:lvl5pPr lvl="4">
              <a:spcBef>
                <a:spcPts val="1300"/>
              </a:spcBef>
              <a:spcAft>
                <a:spcPts val="0"/>
              </a:spcAft>
              <a:buSzPts val="1400"/>
              <a:buFont typeface="Poppins"/>
              <a:buNone/>
              <a:defRPr sz="1400" b="1">
                <a:latin typeface="Poppins"/>
                <a:ea typeface="Poppins"/>
                <a:cs typeface="Poppins"/>
                <a:sym typeface="Poppins"/>
              </a:defRPr>
            </a:lvl5pPr>
            <a:lvl6pPr lvl="5">
              <a:spcBef>
                <a:spcPts val="400"/>
              </a:spcBef>
              <a:spcAft>
                <a:spcPts val="0"/>
              </a:spcAft>
              <a:buSzPts val="1400"/>
              <a:buFont typeface="Poppins"/>
              <a:buNone/>
              <a:defRPr sz="1400" b="1">
                <a:latin typeface="Poppins"/>
                <a:ea typeface="Poppins"/>
                <a:cs typeface="Poppins"/>
                <a:sym typeface="Poppins"/>
              </a:defRPr>
            </a:lvl6pPr>
            <a:lvl7pPr lvl="6">
              <a:spcBef>
                <a:spcPts val="400"/>
              </a:spcBef>
              <a:spcAft>
                <a:spcPts val="0"/>
              </a:spcAft>
              <a:buSzPts val="1400"/>
              <a:buFont typeface="Poppins"/>
              <a:buNone/>
              <a:defRPr sz="1400" b="1">
                <a:latin typeface="Poppins"/>
                <a:ea typeface="Poppins"/>
                <a:cs typeface="Poppins"/>
                <a:sym typeface="Poppins"/>
              </a:defRPr>
            </a:lvl7pPr>
            <a:lvl8pPr lvl="7">
              <a:spcBef>
                <a:spcPts val="400"/>
              </a:spcBef>
              <a:spcAft>
                <a:spcPts val="0"/>
              </a:spcAft>
              <a:buSzPts val="1400"/>
              <a:buFont typeface="Poppins"/>
              <a:buNone/>
              <a:defRPr sz="1400" b="1">
                <a:latin typeface="Poppins"/>
                <a:ea typeface="Poppins"/>
                <a:cs typeface="Poppins"/>
                <a:sym typeface="Poppins"/>
              </a:defRPr>
            </a:lvl8pPr>
            <a:lvl9pPr lvl="8">
              <a:spcBef>
                <a:spcPts val="400"/>
              </a:spcBef>
              <a:spcAft>
                <a:spcPts val="0"/>
              </a:spcAft>
              <a:buSzPts val="1400"/>
              <a:buFont typeface="Poppins"/>
              <a:buNone/>
              <a:defRPr sz="1400" b="1">
                <a:latin typeface="Poppins"/>
                <a:ea typeface="Poppins"/>
                <a:cs typeface="Poppins"/>
                <a:sym typeface="Poppins"/>
              </a:defRPr>
            </a:lvl9pPr>
          </a:lstStyle>
          <a:p>
            <a:endParaRPr/>
          </a:p>
        </p:txBody>
      </p:sp>
      <p:sp>
        <p:nvSpPr>
          <p:cNvPr id="2110" name="Google Shape;2110;p139"/>
          <p:cNvSpPr txBox="1">
            <a:spLocks noGrp="1"/>
          </p:cNvSpPr>
          <p:nvPr>
            <p:ph type="subTitle" idx="7"/>
          </p:nvPr>
        </p:nvSpPr>
        <p:spPr>
          <a:xfrm>
            <a:off x="727790" y="1852994"/>
            <a:ext cx="4008000" cy="216300"/>
          </a:xfrm>
          <a:prstGeom prst="rect">
            <a:avLst/>
          </a:prstGeom>
        </p:spPr>
        <p:txBody>
          <a:bodyPr spcFirstLastPara="1" wrap="square" lIns="0" tIns="0" rIns="0" bIns="0" anchor="t" anchorCtr="0">
            <a:noAutofit/>
          </a:bodyPr>
          <a:lstStyle>
            <a:lvl1pPr lvl="0">
              <a:spcBef>
                <a:spcPts val="1300"/>
              </a:spcBef>
              <a:spcAft>
                <a:spcPts val="0"/>
              </a:spcAft>
              <a:buSzPts val="1400"/>
              <a:buFont typeface="Poppins"/>
              <a:buNone/>
              <a:defRPr sz="1400" b="1">
                <a:latin typeface="Poppins"/>
                <a:ea typeface="Poppins"/>
                <a:cs typeface="Poppins"/>
                <a:sym typeface="Poppins"/>
              </a:defRPr>
            </a:lvl1pPr>
            <a:lvl2pPr lvl="1">
              <a:spcBef>
                <a:spcPts val="1300"/>
              </a:spcBef>
              <a:spcAft>
                <a:spcPts val="0"/>
              </a:spcAft>
              <a:buSzPts val="1400"/>
              <a:buFont typeface="Poppins"/>
              <a:buNone/>
              <a:defRPr sz="1400" b="1">
                <a:latin typeface="Poppins"/>
                <a:ea typeface="Poppins"/>
                <a:cs typeface="Poppins"/>
                <a:sym typeface="Poppins"/>
              </a:defRPr>
            </a:lvl2pPr>
            <a:lvl3pPr lvl="2">
              <a:spcBef>
                <a:spcPts val="1300"/>
              </a:spcBef>
              <a:spcAft>
                <a:spcPts val="0"/>
              </a:spcAft>
              <a:buSzPts val="1400"/>
              <a:buFont typeface="Poppins"/>
              <a:buNone/>
              <a:defRPr sz="1400" b="1">
                <a:latin typeface="Poppins"/>
                <a:ea typeface="Poppins"/>
                <a:cs typeface="Poppins"/>
                <a:sym typeface="Poppins"/>
              </a:defRPr>
            </a:lvl3pPr>
            <a:lvl4pPr lvl="3">
              <a:spcBef>
                <a:spcPts val="1300"/>
              </a:spcBef>
              <a:spcAft>
                <a:spcPts val="0"/>
              </a:spcAft>
              <a:buSzPts val="1400"/>
              <a:buFont typeface="Poppins"/>
              <a:buNone/>
              <a:defRPr sz="1400" b="1">
                <a:latin typeface="Poppins"/>
                <a:ea typeface="Poppins"/>
                <a:cs typeface="Poppins"/>
                <a:sym typeface="Poppins"/>
              </a:defRPr>
            </a:lvl4pPr>
            <a:lvl5pPr lvl="4">
              <a:spcBef>
                <a:spcPts val="1300"/>
              </a:spcBef>
              <a:spcAft>
                <a:spcPts val="0"/>
              </a:spcAft>
              <a:buSzPts val="1400"/>
              <a:buFont typeface="Poppins"/>
              <a:buNone/>
              <a:defRPr sz="1400" b="1">
                <a:latin typeface="Poppins"/>
                <a:ea typeface="Poppins"/>
                <a:cs typeface="Poppins"/>
                <a:sym typeface="Poppins"/>
              </a:defRPr>
            </a:lvl5pPr>
            <a:lvl6pPr lvl="5">
              <a:spcBef>
                <a:spcPts val="400"/>
              </a:spcBef>
              <a:spcAft>
                <a:spcPts val="0"/>
              </a:spcAft>
              <a:buSzPts val="1400"/>
              <a:buFont typeface="Poppins"/>
              <a:buNone/>
              <a:defRPr sz="1400" b="1">
                <a:latin typeface="Poppins"/>
                <a:ea typeface="Poppins"/>
                <a:cs typeface="Poppins"/>
                <a:sym typeface="Poppins"/>
              </a:defRPr>
            </a:lvl6pPr>
            <a:lvl7pPr lvl="6">
              <a:spcBef>
                <a:spcPts val="400"/>
              </a:spcBef>
              <a:spcAft>
                <a:spcPts val="0"/>
              </a:spcAft>
              <a:buSzPts val="1400"/>
              <a:buFont typeface="Poppins"/>
              <a:buNone/>
              <a:defRPr sz="1400" b="1">
                <a:latin typeface="Poppins"/>
                <a:ea typeface="Poppins"/>
                <a:cs typeface="Poppins"/>
                <a:sym typeface="Poppins"/>
              </a:defRPr>
            </a:lvl7pPr>
            <a:lvl8pPr lvl="7">
              <a:spcBef>
                <a:spcPts val="400"/>
              </a:spcBef>
              <a:spcAft>
                <a:spcPts val="0"/>
              </a:spcAft>
              <a:buSzPts val="1400"/>
              <a:buFont typeface="Poppins"/>
              <a:buNone/>
              <a:defRPr sz="1400" b="1">
                <a:latin typeface="Poppins"/>
                <a:ea typeface="Poppins"/>
                <a:cs typeface="Poppins"/>
                <a:sym typeface="Poppins"/>
              </a:defRPr>
            </a:lvl8pPr>
            <a:lvl9pPr lvl="8">
              <a:spcBef>
                <a:spcPts val="400"/>
              </a:spcBef>
              <a:spcAft>
                <a:spcPts val="0"/>
              </a:spcAft>
              <a:buSzPts val="1400"/>
              <a:buFont typeface="Poppins"/>
              <a:buNone/>
              <a:defRPr sz="1400" b="1">
                <a:latin typeface="Poppins"/>
                <a:ea typeface="Poppins"/>
                <a:cs typeface="Poppins"/>
                <a:sym typeface="Poppins"/>
              </a:defRPr>
            </a:lvl9pPr>
          </a:lstStyle>
          <a:p>
            <a:endParaRPr/>
          </a:p>
        </p:txBody>
      </p:sp>
      <p:sp>
        <p:nvSpPr>
          <p:cNvPr id="2111" name="Google Shape;2111;p139"/>
          <p:cNvSpPr txBox="1">
            <a:spLocks noGrp="1"/>
          </p:cNvSpPr>
          <p:nvPr>
            <p:ph type="subTitle" idx="8"/>
          </p:nvPr>
        </p:nvSpPr>
        <p:spPr>
          <a:xfrm>
            <a:off x="727790" y="2431159"/>
            <a:ext cx="4008000" cy="216300"/>
          </a:xfrm>
          <a:prstGeom prst="rect">
            <a:avLst/>
          </a:prstGeom>
        </p:spPr>
        <p:txBody>
          <a:bodyPr spcFirstLastPara="1" wrap="square" lIns="0" tIns="0" rIns="0" bIns="0" anchor="t" anchorCtr="0">
            <a:noAutofit/>
          </a:bodyPr>
          <a:lstStyle>
            <a:lvl1pPr lvl="0">
              <a:spcBef>
                <a:spcPts val="1300"/>
              </a:spcBef>
              <a:spcAft>
                <a:spcPts val="0"/>
              </a:spcAft>
              <a:buSzPts val="1400"/>
              <a:buFont typeface="Poppins"/>
              <a:buNone/>
              <a:defRPr sz="1400" b="1">
                <a:latin typeface="Poppins"/>
                <a:ea typeface="Poppins"/>
                <a:cs typeface="Poppins"/>
                <a:sym typeface="Poppins"/>
              </a:defRPr>
            </a:lvl1pPr>
            <a:lvl2pPr lvl="1">
              <a:spcBef>
                <a:spcPts val="1300"/>
              </a:spcBef>
              <a:spcAft>
                <a:spcPts val="0"/>
              </a:spcAft>
              <a:buSzPts val="1400"/>
              <a:buFont typeface="Poppins"/>
              <a:buNone/>
              <a:defRPr sz="1400" b="1">
                <a:latin typeface="Poppins"/>
                <a:ea typeface="Poppins"/>
                <a:cs typeface="Poppins"/>
                <a:sym typeface="Poppins"/>
              </a:defRPr>
            </a:lvl2pPr>
            <a:lvl3pPr lvl="2">
              <a:spcBef>
                <a:spcPts val="1300"/>
              </a:spcBef>
              <a:spcAft>
                <a:spcPts val="0"/>
              </a:spcAft>
              <a:buSzPts val="1400"/>
              <a:buFont typeface="Poppins"/>
              <a:buNone/>
              <a:defRPr sz="1400" b="1">
                <a:latin typeface="Poppins"/>
                <a:ea typeface="Poppins"/>
                <a:cs typeface="Poppins"/>
                <a:sym typeface="Poppins"/>
              </a:defRPr>
            </a:lvl3pPr>
            <a:lvl4pPr lvl="3">
              <a:spcBef>
                <a:spcPts val="1300"/>
              </a:spcBef>
              <a:spcAft>
                <a:spcPts val="0"/>
              </a:spcAft>
              <a:buSzPts val="1400"/>
              <a:buFont typeface="Poppins"/>
              <a:buNone/>
              <a:defRPr sz="1400" b="1">
                <a:latin typeface="Poppins"/>
                <a:ea typeface="Poppins"/>
                <a:cs typeface="Poppins"/>
                <a:sym typeface="Poppins"/>
              </a:defRPr>
            </a:lvl4pPr>
            <a:lvl5pPr lvl="4">
              <a:spcBef>
                <a:spcPts val="1300"/>
              </a:spcBef>
              <a:spcAft>
                <a:spcPts val="0"/>
              </a:spcAft>
              <a:buSzPts val="1400"/>
              <a:buFont typeface="Poppins"/>
              <a:buNone/>
              <a:defRPr sz="1400" b="1">
                <a:latin typeface="Poppins"/>
                <a:ea typeface="Poppins"/>
                <a:cs typeface="Poppins"/>
                <a:sym typeface="Poppins"/>
              </a:defRPr>
            </a:lvl5pPr>
            <a:lvl6pPr lvl="5">
              <a:spcBef>
                <a:spcPts val="400"/>
              </a:spcBef>
              <a:spcAft>
                <a:spcPts val="0"/>
              </a:spcAft>
              <a:buSzPts val="1400"/>
              <a:buFont typeface="Poppins"/>
              <a:buNone/>
              <a:defRPr sz="1400" b="1">
                <a:latin typeface="Poppins"/>
                <a:ea typeface="Poppins"/>
                <a:cs typeface="Poppins"/>
                <a:sym typeface="Poppins"/>
              </a:defRPr>
            </a:lvl6pPr>
            <a:lvl7pPr lvl="6">
              <a:spcBef>
                <a:spcPts val="400"/>
              </a:spcBef>
              <a:spcAft>
                <a:spcPts val="0"/>
              </a:spcAft>
              <a:buSzPts val="1400"/>
              <a:buFont typeface="Poppins"/>
              <a:buNone/>
              <a:defRPr sz="1400" b="1">
                <a:latin typeface="Poppins"/>
                <a:ea typeface="Poppins"/>
                <a:cs typeface="Poppins"/>
                <a:sym typeface="Poppins"/>
              </a:defRPr>
            </a:lvl7pPr>
            <a:lvl8pPr lvl="7">
              <a:spcBef>
                <a:spcPts val="400"/>
              </a:spcBef>
              <a:spcAft>
                <a:spcPts val="0"/>
              </a:spcAft>
              <a:buSzPts val="1400"/>
              <a:buFont typeface="Poppins"/>
              <a:buNone/>
              <a:defRPr sz="1400" b="1">
                <a:latin typeface="Poppins"/>
                <a:ea typeface="Poppins"/>
                <a:cs typeface="Poppins"/>
                <a:sym typeface="Poppins"/>
              </a:defRPr>
            </a:lvl8pPr>
            <a:lvl9pPr lvl="8">
              <a:spcBef>
                <a:spcPts val="400"/>
              </a:spcBef>
              <a:spcAft>
                <a:spcPts val="0"/>
              </a:spcAft>
              <a:buSzPts val="1400"/>
              <a:buFont typeface="Poppins"/>
              <a:buNone/>
              <a:defRPr sz="1400" b="1">
                <a:latin typeface="Poppins"/>
                <a:ea typeface="Poppins"/>
                <a:cs typeface="Poppins"/>
                <a:sym typeface="Poppins"/>
              </a:defRPr>
            </a:lvl9pPr>
          </a:lstStyle>
          <a:p>
            <a:endParaRPr/>
          </a:p>
        </p:txBody>
      </p:sp>
      <p:sp>
        <p:nvSpPr>
          <p:cNvPr id="2112" name="Google Shape;2112;p139"/>
          <p:cNvSpPr txBox="1">
            <a:spLocks noGrp="1"/>
          </p:cNvSpPr>
          <p:nvPr>
            <p:ph type="subTitle" idx="9"/>
          </p:nvPr>
        </p:nvSpPr>
        <p:spPr>
          <a:xfrm>
            <a:off x="727790" y="3023378"/>
            <a:ext cx="4008000" cy="216300"/>
          </a:xfrm>
          <a:prstGeom prst="rect">
            <a:avLst/>
          </a:prstGeom>
        </p:spPr>
        <p:txBody>
          <a:bodyPr spcFirstLastPara="1" wrap="square" lIns="0" tIns="0" rIns="0" bIns="0" anchor="t" anchorCtr="0">
            <a:noAutofit/>
          </a:bodyPr>
          <a:lstStyle>
            <a:lvl1pPr lvl="0">
              <a:spcBef>
                <a:spcPts val="1300"/>
              </a:spcBef>
              <a:spcAft>
                <a:spcPts val="0"/>
              </a:spcAft>
              <a:buSzPts val="1400"/>
              <a:buFont typeface="Poppins"/>
              <a:buNone/>
              <a:defRPr sz="1400" b="1">
                <a:latin typeface="Poppins"/>
                <a:ea typeface="Poppins"/>
                <a:cs typeface="Poppins"/>
                <a:sym typeface="Poppins"/>
              </a:defRPr>
            </a:lvl1pPr>
            <a:lvl2pPr lvl="1">
              <a:spcBef>
                <a:spcPts val="1300"/>
              </a:spcBef>
              <a:spcAft>
                <a:spcPts val="0"/>
              </a:spcAft>
              <a:buSzPts val="1400"/>
              <a:buFont typeface="Poppins"/>
              <a:buNone/>
              <a:defRPr sz="1400" b="1">
                <a:latin typeface="Poppins"/>
                <a:ea typeface="Poppins"/>
                <a:cs typeface="Poppins"/>
                <a:sym typeface="Poppins"/>
              </a:defRPr>
            </a:lvl2pPr>
            <a:lvl3pPr lvl="2">
              <a:spcBef>
                <a:spcPts val="1300"/>
              </a:spcBef>
              <a:spcAft>
                <a:spcPts val="0"/>
              </a:spcAft>
              <a:buSzPts val="1400"/>
              <a:buFont typeface="Poppins"/>
              <a:buNone/>
              <a:defRPr sz="1400" b="1">
                <a:latin typeface="Poppins"/>
                <a:ea typeface="Poppins"/>
                <a:cs typeface="Poppins"/>
                <a:sym typeface="Poppins"/>
              </a:defRPr>
            </a:lvl3pPr>
            <a:lvl4pPr lvl="3">
              <a:spcBef>
                <a:spcPts val="1300"/>
              </a:spcBef>
              <a:spcAft>
                <a:spcPts val="0"/>
              </a:spcAft>
              <a:buSzPts val="1400"/>
              <a:buFont typeface="Poppins"/>
              <a:buNone/>
              <a:defRPr sz="1400" b="1">
                <a:latin typeface="Poppins"/>
                <a:ea typeface="Poppins"/>
                <a:cs typeface="Poppins"/>
                <a:sym typeface="Poppins"/>
              </a:defRPr>
            </a:lvl4pPr>
            <a:lvl5pPr lvl="4">
              <a:spcBef>
                <a:spcPts val="1300"/>
              </a:spcBef>
              <a:spcAft>
                <a:spcPts val="0"/>
              </a:spcAft>
              <a:buSzPts val="1400"/>
              <a:buFont typeface="Poppins"/>
              <a:buNone/>
              <a:defRPr sz="1400" b="1">
                <a:latin typeface="Poppins"/>
                <a:ea typeface="Poppins"/>
                <a:cs typeface="Poppins"/>
                <a:sym typeface="Poppins"/>
              </a:defRPr>
            </a:lvl5pPr>
            <a:lvl6pPr lvl="5">
              <a:spcBef>
                <a:spcPts val="400"/>
              </a:spcBef>
              <a:spcAft>
                <a:spcPts val="0"/>
              </a:spcAft>
              <a:buSzPts val="1400"/>
              <a:buFont typeface="Poppins"/>
              <a:buNone/>
              <a:defRPr sz="1400" b="1">
                <a:latin typeface="Poppins"/>
                <a:ea typeface="Poppins"/>
                <a:cs typeface="Poppins"/>
                <a:sym typeface="Poppins"/>
              </a:defRPr>
            </a:lvl6pPr>
            <a:lvl7pPr lvl="6">
              <a:spcBef>
                <a:spcPts val="400"/>
              </a:spcBef>
              <a:spcAft>
                <a:spcPts val="0"/>
              </a:spcAft>
              <a:buSzPts val="1400"/>
              <a:buFont typeface="Poppins"/>
              <a:buNone/>
              <a:defRPr sz="1400" b="1">
                <a:latin typeface="Poppins"/>
                <a:ea typeface="Poppins"/>
                <a:cs typeface="Poppins"/>
                <a:sym typeface="Poppins"/>
              </a:defRPr>
            </a:lvl7pPr>
            <a:lvl8pPr lvl="7">
              <a:spcBef>
                <a:spcPts val="400"/>
              </a:spcBef>
              <a:spcAft>
                <a:spcPts val="0"/>
              </a:spcAft>
              <a:buSzPts val="1400"/>
              <a:buFont typeface="Poppins"/>
              <a:buNone/>
              <a:defRPr sz="1400" b="1">
                <a:latin typeface="Poppins"/>
                <a:ea typeface="Poppins"/>
                <a:cs typeface="Poppins"/>
                <a:sym typeface="Poppins"/>
              </a:defRPr>
            </a:lvl8pPr>
            <a:lvl9pPr lvl="8">
              <a:spcBef>
                <a:spcPts val="400"/>
              </a:spcBef>
              <a:spcAft>
                <a:spcPts val="0"/>
              </a:spcAft>
              <a:buSzPts val="1400"/>
              <a:buFont typeface="Poppins"/>
              <a:buNone/>
              <a:defRPr sz="1400" b="1">
                <a:latin typeface="Poppins"/>
                <a:ea typeface="Poppins"/>
                <a:cs typeface="Poppins"/>
                <a:sym typeface="Poppins"/>
              </a:defRPr>
            </a:lvl9pPr>
          </a:lstStyle>
          <a:p>
            <a:endParaRPr/>
          </a:p>
        </p:txBody>
      </p:sp>
      <p:sp>
        <p:nvSpPr>
          <p:cNvPr id="2113" name="Google Shape;2113;p139"/>
          <p:cNvSpPr txBox="1">
            <a:spLocks noGrp="1"/>
          </p:cNvSpPr>
          <p:nvPr>
            <p:ph type="subTitle" idx="13"/>
          </p:nvPr>
        </p:nvSpPr>
        <p:spPr>
          <a:xfrm>
            <a:off x="727790" y="3619172"/>
            <a:ext cx="4008000" cy="216300"/>
          </a:xfrm>
          <a:prstGeom prst="rect">
            <a:avLst/>
          </a:prstGeom>
        </p:spPr>
        <p:txBody>
          <a:bodyPr spcFirstLastPara="1" wrap="square" lIns="0" tIns="0" rIns="0" bIns="0" anchor="t" anchorCtr="0">
            <a:noAutofit/>
          </a:bodyPr>
          <a:lstStyle>
            <a:lvl1pPr lvl="0">
              <a:spcBef>
                <a:spcPts val="1300"/>
              </a:spcBef>
              <a:spcAft>
                <a:spcPts val="0"/>
              </a:spcAft>
              <a:buSzPts val="1400"/>
              <a:buFont typeface="Poppins"/>
              <a:buNone/>
              <a:defRPr sz="1400" b="1">
                <a:latin typeface="Poppins"/>
                <a:ea typeface="Poppins"/>
                <a:cs typeface="Poppins"/>
                <a:sym typeface="Poppins"/>
              </a:defRPr>
            </a:lvl1pPr>
            <a:lvl2pPr lvl="1">
              <a:spcBef>
                <a:spcPts val="1300"/>
              </a:spcBef>
              <a:spcAft>
                <a:spcPts val="0"/>
              </a:spcAft>
              <a:buSzPts val="1400"/>
              <a:buFont typeface="Poppins"/>
              <a:buNone/>
              <a:defRPr sz="1400" b="1">
                <a:latin typeface="Poppins"/>
                <a:ea typeface="Poppins"/>
                <a:cs typeface="Poppins"/>
                <a:sym typeface="Poppins"/>
              </a:defRPr>
            </a:lvl2pPr>
            <a:lvl3pPr lvl="2">
              <a:spcBef>
                <a:spcPts val="1300"/>
              </a:spcBef>
              <a:spcAft>
                <a:spcPts val="0"/>
              </a:spcAft>
              <a:buSzPts val="1400"/>
              <a:buFont typeface="Poppins"/>
              <a:buNone/>
              <a:defRPr sz="1400" b="1">
                <a:latin typeface="Poppins"/>
                <a:ea typeface="Poppins"/>
                <a:cs typeface="Poppins"/>
                <a:sym typeface="Poppins"/>
              </a:defRPr>
            </a:lvl3pPr>
            <a:lvl4pPr lvl="3">
              <a:spcBef>
                <a:spcPts val="1300"/>
              </a:spcBef>
              <a:spcAft>
                <a:spcPts val="0"/>
              </a:spcAft>
              <a:buSzPts val="1400"/>
              <a:buFont typeface="Poppins"/>
              <a:buNone/>
              <a:defRPr sz="1400" b="1">
                <a:latin typeface="Poppins"/>
                <a:ea typeface="Poppins"/>
                <a:cs typeface="Poppins"/>
                <a:sym typeface="Poppins"/>
              </a:defRPr>
            </a:lvl4pPr>
            <a:lvl5pPr lvl="4">
              <a:spcBef>
                <a:spcPts val="1300"/>
              </a:spcBef>
              <a:spcAft>
                <a:spcPts val="0"/>
              </a:spcAft>
              <a:buSzPts val="1400"/>
              <a:buFont typeface="Poppins"/>
              <a:buNone/>
              <a:defRPr sz="1400" b="1">
                <a:latin typeface="Poppins"/>
                <a:ea typeface="Poppins"/>
                <a:cs typeface="Poppins"/>
                <a:sym typeface="Poppins"/>
              </a:defRPr>
            </a:lvl5pPr>
            <a:lvl6pPr lvl="5">
              <a:spcBef>
                <a:spcPts val="400"/>
              </a:spcBef>
              <a:spcAft>
                <a:spcPts val="0"/>
              </a:spcAft>
              <a:buSzPts val="1400"/>
              <a:buFont typeface="Poppins"/>
              <a:buNone/>
              <a:defRPr sz="1400" b="1">
                <a:latin typeface="Poppins"/>
                <a:ea typeface="Poppins"/>
                <a:cs typeface="Poppins"/>
                <a:sym typeface="Poppins"/>
              </a:defRPr>
            </a:lvl6pPr>
            <a:lvl7pPr lvl="6">
              <a:spcBef>
                <a:spcPts val="400"/>
              </a:spcBef>
              <a:spcAft>
                <a:spcPts val="0"/>
              </a:spcAft>
              <a:buSzPts val="1400"/>
              <a:buFont typeface="Poppins"/>
              <a:buNone/>
              <a:defRPr sz="1400" b="1">
                <a:latin typeface="Poppins"/>
                <a:ea typeface="Poppins"/>
                <a:cs typeface="Poppins"/>
                <a:sym typeface="Poppins"/>
              </a:defRPr>
            </a:lvl7pPr>
            <a:lvl8pPr lvl="7">
              <a:spcBef>
                <a:spcPts val="400"/>
              </a:spcBef>
              <a:spcAft>
                <a:spcPts val="0"/>
              </a:spcAft>
              <a:buSzPts val="1400"/>
              <a:buFont typeface="Poppins"/>
              <a:buNone/>
              <a:defRPr sz="1400" b="1">
                <a:latin typeface="Poppins"/>
                <a:ea typeface="Poppins"/>
                <a:cs typeface="Poppins"/>
                <a:sym typeface="Poppins"/>
              </a:defRPr>
            </a:lvl8pPr>
            <a:lvl9pPr lvl="8">
              <a:spcBef>
                <a:spcPts val="400"/>
              </a:spcBef>
              <a:spcAft>
                <a:spcPts val="0"/>
              </a:spcAft>
              <a:buSzPts val="1400"/>
              <a:buFont typeface="Poppins"/>
              <a:buNone/>
              <a:defRPr sz="1400" b="1">
                <a:latin typeface="Poppins"/>
                <a:ea typeface="Poppins"/>
                <a:cs typeface="Poppins"/>
                <a:sym typeface="Poppins"/>
              </a:defRPr>
            </a:lvl9pPr>
          </a:lstStyle>
          <a:p>
            <a:endParaRPr/>
          </a:p>
        </p:txBody>
      </p:sp>
      <p:sp>
        <p:nvSpPr>
          <p:cNvPr id="2114" name="Google Shape;2114;p139"/>
          <p:cNvSpPr txBox="1">
            <a:spLocks noGrp="1"/>
          </p:cNvSpPr>
          <p:nvPr>
            <p:ph type="subTitle" idx="14"/>
          </p:nvPr>
        </p:nvSpPr>
        <p:spPr>
          <a:xfrm>
            <a:off x="5309168" y="1279931"/>
            <a:ext cx="3585000" cy="216300"/>
          </a:xfrm>
          <a:prstGeom prst="rect">
            <a:avLst/>
          </a:prstGeom>
        </p:spPr>
        <p:txBody>
          <a:bodyPr spcFirstLastPara="1" wrap="square" lIns="0" tIns="0" rIns="0" bIns="0" anchor="t" anchorCtr="0">
            <a:noAutofit/>
          </a:bodyPr>
          <a:lstStyle>
            <a:lvl1pPr lvl="0">
              <a:spcBef>
                <a:spcPts val="1300"/>
              </a:spcBef>
              <a:spcAft>
                <a:spcPts val="0"/>
              </a:spcAft>
              <a:buSzPts val="1400"/>
              <a:buFont typeface="Poppins"/>
              <a:buNone/>
              <a:defRPr sz="1400" b="1">
                <a:latin typeface="Poppins"/>
                <a:ea typeface="Poppins"/>
                <a:cs typeface="Poppins"/>
                <a:sym typeface="Poppins"/>
              </a:defRPr>
            </a:lvl1pPr>
            <a:lvl2pPr lvl="1">
              <a:spcBef>
                <a:spcPts val="1300"/>
              </a:spcBef>
              <a:spcAft>
                <a:spcPts val="0"/>
              </a:spcAft>
              <a:buSzPts val="1400"/>
              <a:buFont typeface="Poppins"/>
              <a:buNone/>
              <a:defRPr sz="1400" b="1">
                <a:latin typeface="Poppins"/>
                <a:ea typeface="Poppins"/>
                <a:cs typeface="Poppins"/>
                <a:sym typeface="Poppins"/>
              </a:defRPr>
            </a:lvl2pPr>
            <a:lvl3pPr lvl="2">
              <a:spcBef>
                <a:spcPts val="1300"/>
              </a:spcBef>
              <a:spcAft>
                <a:spcPts val="0"/>
              </a:spcAft>
              <a:buSzPts val="1400"/>
              <a:buFont typeface="Poppins"/>
              <a:buNone/>
              <a:defRPr sz="1400" b="1">
                <a:latin typeface="Poppins"/>
                <a:ea typeface="Poppins"/>
                <a:cs typeface="Poppins"/>
                <a:sym typeface="Poppins"/>
              </a:defRPr>
            </a:lvl3pPr>
            <a:lvl4pPr lvl="3">
              <a:spcBef>
                <a:spcPts val="1300"/>
              </a:spcBef>
              <a:spcAft>
                <a:spcPts val="0"/>
              </a:spcAft>
              <a:buSzPts val="1400"/>
              <a:buFont typeface="Poppins"/>
              <a:buNone/>
              <a:defRPr sz="1400" b="1">
                <a:latin typeface="Poppins"/>
                <a:ea typeface="Poppins"/>
                <a:cs typeface="Poppins"/>
                <a:sym typeface="Poppins"/>
              </a:defRPr>
            </a:lvl4pPr>
            <a:lvl5pPr lvl="4">
              <a:spcBef>
                <a:spcPts val="1300"/>
              </a:spcBef>
              <a:spcAft>
                <a:spcPts val="0"/>
              </a:spcAft>
              <a:buSzPts val="1400"/>
              <a:buFont typeface="Poppins"/>
              <a:buNone/>
              <a:defRPr sz="1400" b="1">
                <a:latin typeface="Poppins"/>
                <a:ea typeface="Poppins"/>
                <a:cs typeface="Poppins"/>
                <a:sym typeface="Poppins"/>
              </a:defRPr>
            </a:lvl5pPr>
            <a:lvl6pPr lvl="5">
              <a:spcBef>
                <a:spcPts val="400"/>
              </a:spcBef>
              <a:spcAft>
                <a:spcPts val="0"/>
              </a:spcAft>
              <a:buSzPts val="1400"/>
              <a:buFont typeface="Poppins"/>
              <a:buNone/>
              <a:defRPr sz="1400" b="1">
                <a:latin typeface="Poppins"/>
                <a:ea typeface="Poppins"/>
                <a:cs typeface="Poppins"/>
                <a:sym typeface="Poppins"/>
              </a:defRPr>
            </a:lvl6pPr>
            <a:lvl7pPr lvl="6">
              <a:spcBef>
                <a:spcPts val="400"/>
              </a:spcBef>
              <a:spcAft>
                <a:spcPts val="0"/>
              </a:spcAft>
              <a:buSzPts val="1400"/>
              <a:buFont typeface="Poppins"/>
              <a:buNone/>
              <a:defRPr sz="1400" b="1">
                <a:latin typeface="Poppins"/>
                <a:ea typeface="Poppins"/>
                <a:cs typeface="Poppins"/>
                <a:sym typeface="Poppins"/>
              </a:defRPr>
            </a:lvl7pPr>
            <a:lvl8pPr lvl="7">
              <a:spcBef>
                <a:spcPts val="400"/>
              </a:spcBef>
              <a:spcAft>
                <a:spcPts val="0"/>
              </a:spcAft>
              <a:buSzPts val="1400"/>
              <a:buFont typeface="Poppins"/>
              <a:buNone/>
              <a:defRPr sz="1400" b="1">
                <a:latin typeface="Poppins"/>
                <a:ea typeface="Poppins"/>
                <a:cs typeface="Poppins"/>
                <a:sym typeface="Poppins"/>
              </a:defRPr>
            </a:lvl8pPr>
            <a:lvl9pPr lvl="8">
              <a:spcBef>
                <a:spcPts val="400"/>
              </a:spcBef>
              <a:spcAft>
                <a:spcPts val="0"/>
              </a:spcAft>
              <a:buSzPts val="1400"/>
              <a:buFont typeface="Poppins"/>
              <a:buNone/>
              <a:defRPr sz="1400" b="1">
                <a:latin typeface="Poppins"/>
                <a:ea typeface="Poppins"/>
                <a:cs typeface="Poppins"/>
                <a:sym typeface="Poppins"/>
              </a:defRPr>
            </a:lvl9pPr>
          </a:lstStyle>
          <a:p>
            <a:endParaRPr/>
          </a:p>
        </p:txBody>
      </p:sp>
      <p:sp>
        <p:nvSpPr>
          <p:cNvPr id="2115" name="Google Shape;2115;p139"/>
          <p:cNvSpPr txBox="1">
            <a:spLocks noGrp="1"/>
          </p:cNvSpPr>
          <p:nvPr>
            <p:ph type="subTitle" idx="15"/>
          </p:nvPr>
        </p:nvSpPr>
        <p:spPr>
          <a:xfrm>
            <a:off x="5309168" y="1852994"/>
            <a:ext cx="3585000" cy="216300"/>
          </a:xfrm>
          <a:prstGeom prst="rect">
            <a:avLst/>
          </a:prstGeom>
        </p:spPr>
        <p:txBody>
          <a:bodyPr spcFirstLastPara="1" wrap="square" lIns="0" tIns="0" rIns="0" bIns="0" anchor="t" anchorCtr="0">
            <a:noAutofit/>
          </a:bodyPr>
          <a:lstStyle>
            <a:lvl1pPr lvl="0">
              <a:spcBef>
                <a:spcPts val="1300"/>
              </a:spcBef>
              <a:spcAft>
                <a:spcPts val="0"/>
              </a:spcAft>
              <a:buSzPts val="1400"/>
              <a:buFont typeface="Poppins"/>
              <a:buNone/>
              <a:defRPr sz="1400" b="1">
                <a:latin typeface="Poppins"/>
                <a:ea typeface="Poppins"/>
                <a:cs typeface="Poppins"/>
                <a:sym typeface="Poppins"/>
              </a:defRPr>
            </a:lvl1pPr>
            <a:lvl2pPr lvl="1">
              <a:spcBef>
                <a:spcPts val="1300"/>
              </a:spcBef>
              <a:spcAft>
                <a:spcPts val="0"/>
              </a:spcAft>
              <a:buSzPts val="1400"/>
              <a:buFont typeface="Poppins"/>
              <a:buNone/>
              <a:defRPr sz="1400" b="1">
                <a:latin typeface="Poppins"/>
                <a:ea typeface="Poppins"/>
                <a:cs typeface="Poppins"/>
                <a:sym typeface="Poppins"/>
              </a:defRPr>
            </a:lvl2pPr>
            <a:lvl3pPr lvl="2">
              <a:spcBef>
                <a:spcPts val="1300"/>
              </a:spcBef>
              <a:spcAft>
                <a:spcPts val="0"/>
              </a:spcAft>
              <a:buSzPts val="1400"/>
              <a:buFont typeface="Poppins"/>
              <a:buNone/>
              <a:defRPr sz="1400" b="1">
                <a:latin typeface="Poppins"/>
                <a:ea typeface="Poppins"/>
                <a:cs typeface="Poppins"/>
                <a:sym typeface="Poppins"/>
              </a:defRPr>
            </a:lvl3pPr>
            <a:lvl4pPr lvl="3">
              <a:spcBef>
                <a:spcPts val="1300"/>
              </a:spcBef>
              <a:spcAft>
                <a:spcPts val="0"/>
              </a:spcAft>
              <a:buSzPts val="1400"/>
              <a:buFont typeface="Poppins"/>
              <a:buNone/>
              <a:defRPr sz="1400" b="1">
                <a:latin typeface="Poppins"/>
                <a:ea typeface="Poppins"/>
                <a:cs typeface="Poppins"/>
                <a:sym typeface="Poppins"/>
              </a:defRPr>
            </a:lvl4pPr>
            <a:lvl5pPr lvl="4">
              <a:spcBef>
                <a:spcPts val="1300"/>
              </a:spcBef>
              <a:spcAft>
                <a:spcPts val="0"/>
              </a:spcAft>
              <a:buSzPts val="1400"/>
              <a:buFont typeface="Poppins"/>
              <a:buNone/>
              <a:defRPr sz="1400" b="1">
                <a:latin typeface="Poppins"/>
                <a:ea typeface="Poppins"/>
                <a:cs typeface="Poppins"/>
                <a:sym typeface="Poppins"/>
              </a:defRPr>
            </a:lvl5pPr>
            <a:lvl6pPr lvl="5">
              <a:spcBef>
                <a:spcPts val="400"/>
              </a:spcBef>
              <a:spcAft>
                <a:spcPts val="0"/>
              </a:spcAft>
              <a:buSzPts val="1400"/>
              <a:buFont typeface="Poppins"/>
              <a:buNone/>
              <a:defRPr sz="1400" b="1">
                <a:latin typeface="Poppins"/>
                <a:ea typeface="Poppins"/>
                <a:cs typeface="Poppins"/>
                <a:sym typeface="Poppins"/>
              </a:defRPr>
            </a:lvl6pPr>
            <a:lvl7pPr lvl="6">
              <a:spcBef>
                <a:spcPts val="400"/>
              </a:spcBef>
              <a:spcAft>
                <a:spcPts val="0"/>
              </a:spcAft>
              <a:buSzPts val="1400"/>
              <a:buFont typeface="Poppins"/>
              <a:buNone/>
              <a:defRPr sz="1400" b="1">
                <a:latin typeface="Poppins"/>
                <a:ea typeface="Poppins"/>
                <a:cs typeface="Poppins"/>
                <a:sym typeface="Poppins"/>
              </a:defRPr>
            </a:lvl7pPr>
            <a:lvl8pPr lvl="7">
              <a:spcBef>
                <a:spcPts val="400"/>
              </a:spcBef>
              <a:spcAft>
                <a:spcPts val="0"/>
              </a:spcAft>
              <a:buSzPts val="1400"/>
              <a:buFont typeface="Poppins"/>
              <a:buNone/>
              <a:defRPr sz="1400" b="1">
                <a:latin typeface="Poppins"/>
                <a:ea typeface="Poppins"/>
                <a:cs typeface="Poppins"/>
                <a:sym typeface="Poppins"/>
              </a:defRPr>
            </a:lvl8pPr>
            <a:lvl9pPr lvl="8">
              <a:spcBef>
                <a:spcPts val="400"/>
              </a:spcBef>
              <a:spcAft>
                <a:spcPts val="0"/>
              </a:spcAft>
              <a:buSzPts val="1400"/>
              <a:buFont typeface="Poppins"/>
              <a:buNone/>
              <a:defRPr sz="1400" b="1">
                <a:latin typeface="Poppins"/>
                <a:ea typeface="Poppins"/>
                <a:cs typeface="Poppins"/>
                <a:sym typeface="Poppins"/>
              </a:defRPr>
            </a:lvl9pPr>
          </a:lstStyle>
          <a:p>
            <a:endParaRPr/>
          </a:p>
        </p:txBody>
      </p:sp>
      <p:sp>
        <p:nvSpPr>
          <p:cNvPr id="2116" name="Google Shape;2116;p139"/>
          <p:cNvSpPr txBox="1">
            <a:spLocks noGrp="1"/>
          </p:cNvSpPr>
          <p:nvPr>
            <p:ph type="subTitle" idx="16"/>
          </p:nvPr>
        </p:nvSpPr>
        <p:spPr>
          <a:xfrm>
            <a:off x="5309168" y="2431159"/>
            <a:ext cx="3585000" cy="216300"/>
          </a:xfrm>
          <a:prstGeom prst="rect">
            <a:avLst/>
          </a:prstGeom>
        </p:spPr>
        <p:txBody>
          <a:bodyPr spcFirstLastPara="1" wrap="square" lIns="0" tIns="0" rIns="0" bIns="0" anchor="t" anchorCtr="0">
            <a:noAutofit/>
          </a:bodyPr>
          <a:lstStyle>
            <a:lvl1pPr lvl="0">
              <a:spcBef>
                <a:spcPts val="1300"/>
              </a:spcBef>
              <a:spcAft>
                <a:spcPts val="0"/>
              </a:spcAft>
              <a:buSzPts val="1400"/>
              <a:buFont typeface="Poppins"/>
              <a:buNone/>
              <a:defRPr sz="1400" b="1">
                <a:latin typeface="Poppins"/>
                <a:ea typeface="Poppins"/>
                <a:cs typeface="Poppins"/>
                <a:sym typeface="Poppins"/>
              </a:defRPr>
            </a:lvl1pPr>
            <a:lvl2pPr lvl="1">
              <a:spcBef>
                <a:spcPts val="1300"/>
              </a:spcBef>
              <a:spcAft>
                <a:spcPts val="0"/>
              </a:spcAft>
              <a:buSzPts val="1400"/>
              <a:buFont typeface="Poppins"/>
              <a:buNone/>
              <a:defRPr sz="1400" b="1">
                <a:latin typeface="Poppins"/>
                <a:ea typeface="Poppins"/>
                <a:cs typeface="Poppins"/>
                <a:sym typeface="Poppins"/>
              </a:defRPr>
            </a:lvl2pPr>
            <a:lvl3pPr lvl="2">
              <a:spcBef>
                <a:spcPts val="1300"/>
              </a:spcBef>
              <a:spcAft>
                <a:spcPts val="0"/>
              </a:spcAft>
              <a:buSzPts val="1400"/>
              <a:buFont typeface="Poppins"/>
              <a:buNone/>
              <a:defRPr sz="1400" b="1">
                <a:latin typeface="Poppins"/>
                <a:ea typeface="Poppins"/>
                <a:cs typeface="Poppins"/>
                <a:sym typeface="Poppins"/>
              </a:defRPr>
            </a:lvl3pPr>
            <a:lvl4pPr lvl="3">
              <a:spcBef>
                <a:spcPts val="1300"/>
              </a:spcBef>
              <a:spcAft>
                <a:spcPts val="0"/>
              </a:spcAft>
              <a:buSzPts val="1400"/>
              <a:buFont typeface="Poppins"/>
              <a:buNone/>
              <a:defRPr sz="1400" b="1">
                <a:latin typeface="Poppins"/>
                <a:ea typeface="Poppins"/>
                <a:cs typeface="Poppins"/>
                <a:sym typeface="Poppins"/>
              </a:defRPr>
            </a:lvl4pPr>
            <a:lvl5pPr lvl="4">
              <a:spcBef>
                <a:spcPts val="1300"/>
              </a:spcBef>
              <a:spcAft>
                <a:spcPts val="0"/>
              </a:spcAft>
              <a:buSzPts val="1400"/>
              <a:buFont typeface="Poppins"/>
              <a:buNone/>
              <a:defRPr sz="1400" b="1">
                <a:latin typeface="Poppins"/>
                <a:ea typeface="Poppins"/>
                <a:cs typeface="Poppins"/>
                <a:sym typeface="Poppins"/>
              </a:defRPr>
            </a:lvl5pPr>
            <a:lvl6pPr lvl="5">
              <a:spcBef>
                <a:spcPts val="400"/>
              </a:spcBef>
              <a:spcAft>
                <a:spcPts val="0"/>
              </a:spcAft>
              <a:buSzPts val="1400"/>
              <a:buFont typeface="Poppins"/>
              <a:buNone/>
              <a:defRPr sz="1400" b="1">
                <a:latin typeface="Poppins"/>
                <a:ea typeface="Poppins"/>
                <a:cs typeface="Poppins"/>
                <a:sym typeface="Poppins"/>
              </a:defRPr>
            </a:lvl6pPr>
            <a:lvl7pPr lvl="6">
              <a:spcBef>
                <a:spcPts val="400"/>
              </a:spcBef>
              <a:spcAft>
                <a:spcPts val="0"/>
              </a:spcAft>
              <a:buSzPts val="1400"/>
              <a:buFont typeface="Poppins"/>
              <a:buNone/>
              <a:defRPr sz="1400" b="1">
                <a:latin typeface="Poppins"/>
                <a:ea typeface="Poppins"/>
                <a:cs typeface="Poppins"/>
                <a:sym typeface="Poppins"/>
              </a:defRPr>
            </a:lvl7pPr>
            <a:lvl8pPr lvl="7">
              <a:spcBef>
                <a:spcPts val="400"/>
              </a:spcBef>
              <a:spcAft>
                <a:spcPts val="0"/>
              </a:spcAft>
              <a:buSzPts val="1400"/>
              <a:buFont typeface="Poppins"/>
              <a:buNone/>
              <a:defRPr sz="1400" b="1">
                <a:latin typeface="Poppins"/>
                <a:ea typeface="Poppins"/>
                <a:cs typeface="Poppins"/>
                <a:sym typeface="Poppins"/>
              </a:defRPr>
            </a:lvl8pPr>
            <a:lvl9pPr lvl="8">
              <a:spcBef>
                <a:spcPts val="400"/>
              </a:spcBef>
              <a:spcAft>
                <a:spcPts val="0"/>
              </a:spcAft>
              <a:buSzPts val="1400"/>
              <a:buFont typeface="Poppins"/>
              <a:buNone/>
              <a:defRPr sz="1400" b="1">
                <a:latin typeface="Poppins"/>
                <a:ea typeface="Poppins"/>
                <a:cs typeface="Poppins"/>
                <a:sym typeface="Poppins"/>
              </a:defRPr>
            </a:lvl9pPr>
          </a:lstStyle>
          <a:p>
            <a:endParaRPr/>
          </a:p>
        </p:txBody>
      </p:sp>
      <p:sp>
        <p:nvSpPr>
          <p:cNvPr id="2117" name="Google Shape;2117;p139"/>
          <p:cNvSpPr txBox="1">
            <a:spLocks noGrp="1"/>
          </p:cNvSpPr>
          <p:nvPr>
            <p:ph type="subTitle" idx="17"/>
          </p:nvPr>
        </p:nvSpPr>
        <p:spPr>
          <a:xfrm>
            <a:off x="5309168" y="3023378"/>
            <a:ext cx="3585000" cy="216300"/>
          </a:xfrm>
          <a:prstGeom prst="rect">
            <a:avLst/>
          </a:prstGeom>
        </p:spPr>
        <p:txBody>
          <a:bodyPr spcFirstLastPara="1" wrap="square" lIns="0" tIns="0" rIns="0" bIns="0" anchor="t" anchorCtr="0">
            <a:noAutofit/>
          </a:bodyPr>
          <a:lstStyle>
            <a:lvl1pPr lvl="0">
              <a:spcBef>
                <a:spcPts val="1300"/>
              </a:spcBef>
              <a:spcAft>
                <a:spcPts val="0"/>
              </a:spcAft>
              <a:buSzPts val="1400"/>
              <a:buFont typeface="Poppins"/>
              <a:buNone/>
              <a:defRPr sz="1400" b="1">
                <a:latin typeface="Poppins"/>
                <a:ea typeface="Poppins"/>
                <a:cs typeface="Poppins"/>
                <a:sym typeface="Poppins"/>
              </a:defRPr>
            </a:lvl1pPr>
            <a:lvl2pPr lvl="1">
              <a:spcBef>
                <a:spcPts val="1300"/>
              </a:spcBef>
              <a:spcAft>
                <a:spcPts val="0"/>
              </a:spcAft>
              <a:buSzPts val="1400"/>
              <a:buFont typeface="Poppins"/>
              <a:buNone/>
              <a:defRPr sz="1400" b="1">
                <a:latin typeface="Poppins"/>
                <a:ea typeface="Poppins"/>
                <a:cs typeface="Poppins"/>
                <a:sym typeface="Poppins"/>
              </a:defRPr>
            </a:lvl2pPr>
            <a:lvl3pPr lvl="2">
              <a:spcBef>
                <a:spcPts val="1300"/>
              </a:spcBef>
              <a:spcAft>
                <a:spcPts val="0"/>
              </a:spcAft>
              <a:buSzPts val="1400"/>
              <a:buFont typeface="Poppins"/>
              <a:buNone/>
              <a:defRPr sz="1400" b="1">
                <a:latin typeface="Poppins"/>
                <a:ea typeface="Poppins"/>
                <a:cs typeface="Poppins"/>
                <a:sym typeface="Poppins"/>
              </a:defRPr>
            </a:lvl3pPr>
            <a:lvl4pPr lvl="3">
              <a:spcBef>
                <a:spcPts val="1300"/>
              </a:spcBef>
              <a:spcAft>
                <a:spcPts val="0"/>
              </a:spcAft>
              <a:buSzPts val="1400"/>
              <a:buFont typeface="Poppins"/>
              <a:buNone/>
              <a:defRPr sz="1400" b="1">
                <a:latin typeface="Poppins"/>
                <a:ea typeface="Poppins"/>
                <a:cs typeface="Poppins"/>
                <a:sym typeface="Poppins"/>
              </a:defRPr>
            </a:lvl4pPr>
            <a:lvl5pPr lvl="4">
              <a:spcBef>
                <a:spcPts val="1300"/>
              </a:spcBef>
              <a:spcAft>
                <a:spcPts val="0"/>
              </a:spcAft>
              <a:buSzPts val="1400"/>
              <a:buFont typeface="Poppins"/>
              <a:buNone/>
              <a:defRPr sz="1400" b="1">
                <a:latin typeface="Poppins"/>
                <a:ea typeface="Poppins"/>
                <a:cs typeface="Poppins"/>
                <a:sym typeface="Poppins"/>
              </a:defRPr>
            </a:lvl5pPr>
            <a:lvl6pPr lvl="5">
              <a:spcBef>
                <a:spcPts val="400"/>
              </a:spcBef>
              <a:spcAft>
                <a:spcPts val="0"/>
              </a:spcAft>
              <a:buSzPts val="1400"/>
              <a:buFont typeface="Poppins"/>
              <a:buNone/>
              <a:defRPr sz="1400" b="1">
                <a:latin typeface="Poppins"/>
                <a:ea typeface="Poppins"/>
                <a:cs typeface="Poppins"/>
                <a:sym typeface="Poppins"/>
              </a:defRPr>
            </a:lvl6pPr>
            <a:lvl7pPr lvl="6">
              <a:spcBef>
                <a:spcPts val="400"/>
              </a:spcBef>
              <a:spcAft>
                <a:spcPts val="0"/>
              </a:spcAft>
              <a:buSzPts val="1400"/>
              <a:buFont typeface="Poppins"/>
              <a:buNone/>
              <a:defRPr sz="1400" b="1">
                <a:latin typeface="Poppins"/>
                <a:ea typeface="Poppins"/>
                <a:cs typeface="Poppins"/>
                <a:sym typeface="Poppins"/>
              </a:defRPr>
            </a:lvl7pPr>
            <a:lvl8pPr lvl="7">
              <a:spcBef>
                <a:spcPts val="400"/>
              </a:spcBef>
              <a:spcAft>
                <a:spcPts val="0"/>
              </a:spcAft>
              <a:buSzPts val="1400"/>
              <a:buFont typeface="Poppins"/>
              <a:buNone/>
              <a:defRPr sz="1400" b="1">
                <a:latin typeface="Poppins"/>
                <a:ea typeface="Poppins"/>
                <a:cs typeface="Poppins"/>
                <a:sym typeface="Poppins"/>
              </a:defRPr>
            </a:lvl8pPr>
            <a:lvl9pPr lvl="8">
              <a:spcBef>
                <a:spcPts val="400"/>
              </a:spcBef>
              <a:spcAft>
                <a:spcPts val="0"/>
              </a:spcAft>
              <a:buSzPts val="1400"/>
              <a:buFont typeface="Poppins"/>
              <a:buNone/>
              <a:defRPr sz="1400" b="1">
                <a:latin typeface="Poppins"/>
                <a:ea typeface="Poppins"/>
                <a:cs typeface="Poppins"/>
                <a:sym typeface="Poppins"/>
              </a:defRPr>
            </a:lvl9pPr>
          </a:lstStyle>
          <a:p>
            <a:endParaRPr/>
          </a:p>
        </p:txBody>
      </p:sp>
      <p:sp>
        <p:nvSpPr>
          <p:cNvPr id="2118" name="Google Shape;2118;p139"/>
          <p:cNvSpPr txBox="1">
            <a:spLocks noGrp="1"/>
          </p:cNvSpPr>
          <p:nvPr>
            <p:ph type="subTitle" idx="18"/>
          </p:nvPr>
        </p:nvSpPr>
        <p:spPr>
          <a:xfrm>
            <a:off x="5309168" y="3619172"/>
            <a:ext cx="3585000" cy="216300"/>
          </a:xfrm>
          <a:prstGeom prst="rect">
            <a:avLst/>
          </a:prstGeom>
        </p:spPr>
        <p:txBody>
          <a:bodyPr spcFirstLastPara="1" wrap="square" lIns="0" tIns="0" rIns="0" bIns="0" anchor="t" anchorCtr="0">
            <a:noAutofit/>
          </a:bodyPr>
          <a:lstStyle>
            <a:lvl1pPr lvl="0">
              <a:spcBef>
                <a:spcPts val="1300"/>
              </a:spcBef>
              <a:spcAft>
                <a:spcPts val="0"/>
              </a:spcAft>
              <a:buSzPts val="1400"/>
              <a:buFont typeface="Poppins"/>
              <a:buNone/>
              <a:defRPr sz="1400" b="1">
                <a:latin typeface="Poppins"/>
                <a:ea typeface="Poppins"/>
                <a:cs typeface="Poppins"/>
                <a:sym typeface="Poppins"/>
              </a:defRPr>
            </a:lvl1pPr>
            <a:lvl2pPr lvl="1">
              <a:spcBef>
                <a:spcPts val="1300"/>
              </a:spcBef>
              <a:spcAft>
                <a:spcPts val="0"/>
              </a:spcAft>
              <a:buSzPts val="1400"/>
              <a:buFont typeface="Poppins"/>
              <a:buNone/>
              <a:defRPr sz="1400" b="1">
                <a:latin typeface="Poppins"/>
                <a:ea typeface="Poppins"/>
                <a:cs typeface="Poppins"/>
                <a:sym typeface="Poppins"/>
              </a:defRPr>
            </a:lvl2pPr>
            <a:lvl3pPr lvl="2">
              <a:spcBef>
                <a:spcPts val="1300"/>
              </a:spcBef>
              <a:spcAft>
                <a:spcPts val="0"/>
              </a:spcAft>
              <a:buSzPts val="1400"/>
              <a:buFont typeface="Poppins"/>
              <a:buNone/>
              <a:defRPr sz="1400" b="1">
                <a:latin typeface="Poppins"/>
                <a:ea typeface="Poppins"/>
                <a:cs typeface="Poppins"/>
                <a:sym typeface="Poppins"/>
              </a:defRPr>
            </a:lvl3pPr>
            <a:lvl4pPr lvl="3">
              <a:spcBef>
                <a:spcPts val="1300"/>
              </a:spcBef>
              <a:spcAft>
                <a:spcPts val="0"/>
              </a:spcAft>
              <a:buSzPts val="1400"/>
              <a:buFont typeface="Poppins"/>
              <a:buNone/>
              <a:defRPr sz="1400" b="1">
                <a:latin typeface="Poppins"/>
                <a:ea typeface="Poppins"/>
                <a:cs typeface="Poppins"/>
                <a:sym typeface="Poppins"/>
              </a:defRPr>
            </a:lvl4pPr>
            <a:lvl5pPr lvl="4">
              <a:spcBef>
                <a:spcPts val="1300"/>
              </a:spcBef>
              <a:spcAft>
                <a:spcPts val="0"/>
              </a:spcAft>
              <a:buSzPts val="1400"/>
              <a:buFont typeface="Poppins"/>
              <a:buNone/>
              <a:defRPr sz="1400" b="1">
                <a:latin typeface="Poppins"/>
                <a:ea typeface="Poppins"/>
                <a:cs typeface="Poppins"/>
                <a:sym typeface="Poppins"/>
              </a:defRPr>
            </a:lvl5pPr>
            <a:lvl6pPr lvl="5">
              <a:spcBef>
                <a:spcPts val="400"/>
              </a:spcBef>
              <a:spcAft>
                <a:spcPts val="0"/>
              </a:spcAft>
              <a:buSzPts val="1400"/>
              <a:buFont typeface="Poppins"/>
              <a:buNone/>
              <a:defRPr sz="1400" b="1">
                <a:latin typeface="Poppins"/>
                <a:ea typeface="Poppins"/>
                <a:cs typeface="Poppins"/>
                <a:sym typeface="Poppins"/>
              </a:defRPr>
            </a:lvl6pPr>
            <a:lvl7pPr lvl="6">
              <a:spcBef>
                <a:spcPts val="400"/>
              </a:spcBef>
              <a:spcAft>
                <a:spcPts val="0"/>
              </a:spcAft>
              <a:buSzPts val="1400"/>
              <a:buFont typeface="Poppins"/>
              <a:buNone/>
              <a:defRPr sz="1400" b="1">
                <a:latin typeface="Poppins"/>
                <a:ea typeface="Poppins"/>
                <a:cs typeface="Poppins"/>
                <a:sym typeface="Poppins"/>
              </a:defRPr>
            </a:lvl7pPr>
            <a:lvl8pPr lvl="7">
              <a:spcBef>
                <a:spcPts val="400"/>
              </a:spcBef>
              <a:spcAft>
                <a:spcPts val="0"/>
              </a:spcAft>
              <a:buSzPts val="1400"/>
              <a:buFont typeface="Poppins"/>
              <a:buNone/>
              <a:defRPr sz="1400" b="1">
                <a:latin typeface="Poppins"/>
                <a:ea typeface="Poppins"/>
                <a:cs typeface="Poppins"/>
                <a:sym typeface="Poppins"/>
              </a:defRPr>
            </a:lvl8pPr>
            <a:lvl9pPr lvl="8">
              <a:spcBef>
                <a:spcPts val="400"/>
              </a:spcBef>
              <a:spcAft>
                <a:spcPts val="0"/>
              </a:spcAft>
              <a:buSzPts val="1400"/>
              <a:buFont typeface="Poppins"/>
              <a:buNone/>
              <a:defRPr sz="1400" b="1">
                <a:latin typeface="Poppins"/>
                <a:ea typeface="Poppins"/>
                <a:cs typeface="Poppins"/>
                <a:sym typeface="Poppins"/>
              </a:defRPr>
            </a:lvl9pPr>
          </a:lstStyle>
          <a:p>
            <a:endParaRPr/>
          </a:p>
        </p:txBody>
      </p:sp>
      <p:sp>
        <p:nvSpPr>
          <p:cNvPr id="2119" name="Google Shape;2119;p139"/>
          <p:cNvSpPr txBox="1">
            <a:spLocks noGrp="1"/>
          </p:cNvSpPr>
          <p:nvPr>
            <p:ph type="title" idx="19" hasCustomPrompt="1"/>
          </p:nvPr>
        </p:nvSpPr>
        <p:spPr>
          <a:xfrm>
            <a:off x="142756" y="1187435"/>
            <a:ext cx="558600" cy="372000"/>
          </a:xfrm>
          <a:prstGeom prst="rect">
            <a:avLst/>
          </a:prstGeom>
        </p:spPr>
        <p:txBody>
          <a:bodyPr spcFirstLastPara="1" wrap="square" lIns="0" tIns="0" rIns="0" bIns="0" anchor="ctr" anchorCtr="0">
            <a:noAutofit/>
          </a:bodyPr>
          <a:lstStyle>
            <a:lvl1pPr marL="101600" marR="0" lvl="0" indent="-101600" algn="ctr">
              <a:lnSpc>
                <a:spcPct val="107000"/>
              </a:lnSpc>
              <a:spcBef>
                <a:spcPts val="0"/>
              </a:spcBef>
              <a:spcAft>
                <a:spcPts val="0"/>
              </a:spcAft>
              <a:buNone/>
              <a:defRPr sz="1700">
                <a:solidFill>
                  <a:schemeClr val="accent2"/>
                </a:solidFill>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2120" name="Google Shape;2120;p139"/>
          <p:cNvSpPr txBox="1">
            <a:spLocks noGrp="1"/>
          </p:cNvSpPr>
          <p:nvPr>
            <p:ph type="title" idx="20" hasCustomPrompt="1"/>
          </p:nvPr>
        </p:nvSpPr>
        <p:spPr>
          <a:xfrm>
            <a:off x="142756" y="1770171"/>
            <a:ext cx="558600" cy="372000"/>
          </a:xfrm>
          <a:prstGeom prst="rect">
            <a:avLst/>
          </a:prstGeom>
        </p:spPr>
        <p:txBody>
          <a:bodyPr spcFirstLastPara="1" wrap="square" lIns="0" tIns="0" rIns="0" bIns="0" anchor="ctr" anchorCtr="0">
            <a:noAutofit/>
          </a:bodyPr>
          <a:lstStyle>
            <a:lvl1pPr marL="101600" marR="0" lvl="0" indent="-101600" algn="ctr">
              <a:lnSpc>
                <a:spcPct val="107000"/>
              </a:lnSpc>
              <a:spcBef>
                <a:spcPts val="0"/>
              </a:spcBef>
              <a:spcAft>
                <a:spcPts val="0"/>
              </a:spcAft>
              <a:buNone/>
              <a:defRPr sz="1700">
                <a:solidFill>
                  <a:schemeClr val="accent2"/>
                </a:solidFill>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2121" name="Google Shape;2121;p139"/>
          <p:cNvSpPr txBox="1">
            <a:spLocks noGrp="1"/>
          </p:cNvSpPr>
          <p:nvPr>
            <p:ph type="title" idx="21" hasCustomPrompt="1"/>
          </p:nvPr>
        </p:nvSpPr>
        <p:spPr>
          <a:xfrm>
            <a:off x="142756" y="2353207"/>
            <a:ext cx="558600" cy="372000"/>
          </a:xfrm>
          <a:prstGeom prst="rect">
            <a:avLst/>
          </a:prstGeom>
        </p:spPr>
        <p:txBody>
          <a:bodyPr spcFirstLastPara="1" wrap="square" lIns="0" tIns="0" rIns="0" bIns="0" anchor="ctr" anchorCtr="0">
            <a:noAutofit/>
          </a:bodyPr>
          <a:lstStyle>
            <a:lvl1pPr marL="101600" marR="0" lvl="0" indent="-101600" algn="ctr">
              <a:lnSpc>
                <a:spcPct val="107000"/>
              </a:lnSpc>
              <a:spcBef>
                <a:spcPts val="0"/>
              </a:spcBef>
              <a:spcAft>
                <a:spcPts val="0"/>
              </a:spcAft>
              <a:buNone/>
              <a:defRPr sz="1700">
                <a:solidFill>
                  <a:schemeClr val="accent2"/>
                </a:solidFill>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2122" name="Google Shape;2122;p139"/>
          <p:cNvSpPr txBox="1">
            <a:spLocks noGrp="1"/>
          </p:cNvSpPr>
          <p:nvPr>
            <p:ph type="title" idx="22" hasCustomPrompt="1"/>
          </p:nvPr>
        </p:nvSpPr>
        <p:spPr>
          <a:xfrm>
            <a:off x="142756" y="2938422"/>
            <a:ext cx="558600" cy="372000"/>
          </a:xfrm>
          <a:prstGeom prst="rect">
            <a:avLst/>
          </a:prstGeom>
        </p:spPr>
        <p:txBody>
          <a:bodyPr spcFirstLastPara="1" wrap="square" lIns="0" tIns="0" rIns="0" bIns="0" anchor="ctr" anchorCtr="0">
            <a:noAutofit/>
          </a:bodyPr>
          <a:lstStyle>
            <a:lvl1pPr marL="101600" marR="0" lvl="0" indent="-101600" algn="ctr">
              <a:lnSpc>
                <a:spcPct val="107000"/>
              </a:lnSpc>
              <a:spcBef>
                <a:spcPts val="0"/>
              </a:spcBef>
              <a:spcAft>
                <a:spcPts val="0"/>
              </a:spcAft>
              <a:buNone/>
              <a:defRPr sz="1700">
                <a:solidFill>
                  <a:schemeClr val="accent2"/>
                </a:solidFill>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2123" name="Google Shape;2123;p139"/>
          <p:cNvSpPr txBox="1">
            <a:spLocks noGrp="1"/>
          </p:cNvSpPr>
          <p:nvPr>
            <p:ph type="title" idx="23" hasCustomPrompt="1"/>
          </p:nvPr>
        </p:nvSpPr>
        <p:spPr>
          <a:xfrm>
            <a:off x="142756" y="3528712"/>
            <a:ext cx="558600" cy="372000"/>
          </a:xfrm>
          <a:prstGeom prst="rect">
            <a:avLst/>
          </a:prstGeom>
        </p:spPr>
        <p:txBody>
          <a:bodyPr spcFirstLastPara="1" wrap="square" lIns="0" tIns="0" rIns="0" bIns="0" anchor="ctr" anchorCtr="0">
            <a:noAutofit/>
          </a:bodyPr>
          <a:lstStyle>
            <a:lvl1pPr marL="101600" marR="0" lvl="0" indent="-101600" algn="ctr">
              <a:lnSpc>
                <a:spcPct val="107000"/>
              </a:lnSpc>
              <a:spcBef>
                <a:spcPts val="0"/>
              </a:spcBef>
              <a:spcAft>
                <a:spcPts val="0"/>
              </a:spcAft>
              <a:buNone/>
              <a:defRPr sz="1700">
                <a:solidFill>
                  <a:schemeClr val="accent2"/>
                </a:solidFill>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Tree>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matchingName="12_Custom Layout">
  <p:cSld name="12_Custom Layout">
    <p:spTree>
      <p:nvGrpSpPr>
        <p:cNvPr id="1" name="Shape 2124"/>
        <p:cNvGrpSpPr/>
        <p:nvPr/>
      </p:nvGrpSpPr>
      <p:grpSpPr>
        <a:xfrm>
          <a:off x="0" y="0"/>
          <a:ext cx="0" cy="0"/>
          <a:chOff x="0" y="0"/>
          <a:chExt cx="0" cy="0"/>
        </a:xfrm>
      </p:grpSpPr>
      <p:sp>
        <p:nvSpPr>
          <p:cNvPr id="2125" name="Google Shape;2125;p140"/>
          <p:cNvSpPr txBox="1">
            <a:spLocks noGrp="1"/>
          </p:cNvSpPr>
          <p:nvPr>
            <p:ph type="title"/>
          </p:nvPr>
        </p:nvSpPr>
        <p:spPr>
          <a:xfrm>
            <a:off x="314533" y="336698"/>
            <a:ext cx="8632800" cy="37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2126" name="Google Shape;2126;p140"/>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2127" name="Google Shape;2127;p140"/>
          <p:cNvSpPr txBox="1">
            <a:spLocks noGrp="1"/>
          </p:cNvSpPr>
          <p:nvPr>
            <p:ph type="body" idx="1"/>
          </p:nvPr>
        </p:nvSpPr>
        <p:spPr>
          <a:xfrm>
            <a:off x="303223" y="2002538"/>
            <a:ext cx="8632800" cy="1924800"/>
          </a:xfrm>
          <a:prstGeom prst="rect">
            <a:avLst/>
          </a:prstGeom>
          <a:noFill/>
          <a:ln>
            <a:noFill/>
          </a:ln>
        </p:spPr>
        <p:txBody>
          <a:bodyPr spcFirstLastPara="1" wrap="square" lIns="0" tIns="0" rIns="0" bIns="0" anchor="t" anchorCtr="0">
            <a:noAutofit/>
          </a:bodyPr>
          <a:lstStyle>
            <a:lvl1pPr marL="457200" lvl="0" indent="-285750" algn="l">
              <a:lnSpc>
                <a:spcPct val="87000"/>
              </a:lnSpc>
              <a:spcBef>
                <a:spcPts val="1300"/>
              </a:spcBef>
              <a:spcAft>
                <a:spcPts val="0"/>
              </a:spcAft>
              <a:buClr>
                <a:schemeClr val="accent1"/>
              </a:buClr>
              <a:buSzPts val="900"/>
              <a:buChar char="●"/>
              <a:defRPr/>
            </a:lvl1pPr>
            <a:lvl2pPr marL="914400" lvl="1" indent="-279400" algn="l">
              <a:lnSpc>
                <a:spcPct val="87000"/>
              </a:lnSpc>
              <a:spcBef>
                <a:spcPts val="1300"/>
              </a:spcBef>
              <a:spcAft>
                <a:spcPts val="0"/>
              </a:spcAft>
              <a:buClr>
                <a:schemeClr val="accent1"/>
              </a:buClr>
              <a:buSzPts val="800"/>
              <a:buChar char="●"/>
              <a:defRPr/>
            </a:lvl2pPr>
            <a:lvl3pPr marL="1371600" lvl="2" indent="-273050" algn="l">
              <a:lnSpc>
                <a:spcPct val="87000"/>
              </a:lnSpc>
              <a:spcBef>
                <a:spcPts val="1300"/>
              </a:spcBef>
              <a:spcAft>
                <a:spcPts val="0"/>
              </a:spcAft>
              <a:buClr>
                <a:schemeClr val="accent1"/>
              </a:buClr>
              <a:buSzPts val="700"/>
              <a:buChar char="●"/>
              <a:defRPr/>
            </a:lvl3pPr>
            <a:lvl4pPr marL="1828800" lvl="3" indent="-260350" algn="l">
              <a:lnSpc>
                <a:spcPct val="87000"/>
              </a:lnSpc>
              <a:spcBef>
                <a:spcPts val="1300"/>
              </a:spcBef>
              <a:spcAft>
                <a:spcPts val="0"/>
              </a:spcAft>
              <a:buClr>
                <a:schemeClr val="accent1"/>
              </a:buClr>
              <a:buSzPts val="500"/>
              <a:buChar char="●"/>
              <a:defRPr/>
            </a:lvl4pPr>
            <a:lvl5pPr marL="2286000" lvl="4" indent="-254000" algn="l">
              <a:lnSpc>
                <a:spcPct val="87000"/>
              </a:lnSpc>
              <a:spcBef>
                <a:spcPts val="1300"/>
              </a:spcBef>
              <a:spcAft>
                <a:spcPts val="0"/>
              </a:spcAft>
              <a:buClr>
                <a:schemeClr val="accent1"/>
              </a:buClr>
              <a:buSzPts val="400"/>
              <a:buChar char="●"/>
              <a:defRPr/>
            </a:lvl5pPr>
            <a:lvl6pPr marL="2743200" lvl="5" indent="-273050" algn="l">
              <a:lnSpc>
                <a:spcPct val="90000"/>
              </a:lnSpc>
              <a:spcBef>
                <a:spcPts val="400"/>
              </a:spcBef>
              <a:spcAft>
                <a:spcPts val="0"/>
              </a:spcAft>
              <a:buClr>
                <a:schemeClr val="dk1"/>
              </a:buClr>
              <a:buSzPts val="700"/>
              <a:buChar char="•"/>
              <a:defRPr/>
            </a:lvl6pPr>
            <a:lvl7pPr marL="3200400" lvl="6" indent="-273050" algn="l">
              <a:lnSpc>
                <a:spcPct val="90000"/>
              </a:lnSpc>
              <a:spcBef>
                <a:spcPts val="400"/>
              </a:spcBef>
              <a:spcAft>
                <a:spcPts val="0"/>
              </a:spcAft>
              <a:buClr>
                <a:schemeClr val="dk1"/>
              </a:buClr>
              <a:buSzPts val="700"/>
              <a:buChar char="•"/>
              <a:defRPr/>
            </a:lvl7pPr>
            <a:lvl8pPr marL="3657600" lvl="7" indent="-273050" algn="l">
              <a:lnSpc>
                <a:spcPct val="90000"/>
              </a:lnSpc>
              <a:spcBef>
                <a:spcPts val="400"/>
              </a:spcBef>
              <a:spcAft>
                <a:spcPts val="0"/>
              </a:spcAft>
              <a:buClr>
                <a:schemeClr val="dk1"/>
              </a:buClr>
              <a:buSzPts val="700"/>
              <a:buChar char="•"/>
              <a:defRPr/>
            </a:lvl8pPr>
            <a:lvl9pPr marL="4114800" lvl="8" indent="-273050" algn="l">
              <a:lnSpc>
                <a:spcPct val="90000"/>
              </a:lnSpc>
              <a:spcBef>
                <a:spcPts val="400"/>
              </a:spcBef>
              <a:spcAft>
                <a:spcPts val="0"/>
              </a:spcAft>
              <a:buClr>
                <a:schemeClr val="dk1"/>
              </a:buClr>
              <a:buSzPts val="700"/>
              <a:buChar char="•"/>
              <a:defRPr/>
            </a:lvl9pPr>
          </a:lstStyle>
          <a:p>
            <a:endParaRPr/>
          </a:p>
        </p:txBody>
      </p:sp>
    </p:spTree>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matchingName="13_Custom Layout">
  <p:cSld name="13_Custom Layout">
    <p:spTree>
      <p:nvGrpSpPr>
        <p:cNvPr id="1" name="Shape 2128"/>
        <p:cNvGrpSpPr/>
        <p:nvPr/>
      </p:nvGrpSpPr>
      <p:grpSpPr>
        <a:xfrm>
          <a:off x="0" y="0"/>
          <a:ext cx="0" cy="0"/>
          <a:chOff x="0" y="0"/>
          <a:chExt cx="0" cy="0"/>
        </a:xfrm>
      </p:grpSpPr>
      <p:sp>
        <p:nvSpPr>
          <p:cNvPr id="2129" name="Google Shape;2129;p141"/>
          <p:cNvSpPr txBox="1">
            <a:spLocks noGrp="1"/>
          </p:cNvSpPr>
          <p:nvPr>
            <p:ph type="title"/>
          </p:nvPr>
        </p:nvSpPr>
        <p:spPr>
          <a:xfrm>
            <a:off x="317798" y="336694"/>
            <a:ext cx="8500200" cy="37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2130" name="Google Shape;2130;p141"/>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2131" name="Google Shape;2131;p141"/>
          <p:cNvSpPr txBox="1">
            <a:spLocks noGrp="1"/>
          </p:cNvSpPr>
          <p:nvPr>
            <p:ph type="body" idx="1"/>
          </p:nvPr>
        </p:nvSpPr>
        <p:spPr>
          <a:xfrm>
            <a:off x="303223" y="1048742"/>
            <a:ext cx="8500200" cy="2568300"/>
          </a:xfrm>
          <a:prstGeom prst="rect">
            <a:avLst/>
          </a:prstGeom>
          <a:noFill/>
          <a:ln>
            <a:noFill/>
          </a:ln>
        </p:spPr>
        <p:txBody>
          <a:bodyPr spcFirstLastPara="1" wrap="square" lIns="0" tIns="0" rIns="0" bIns="0" anchor="t" anchorCtr="0">
            <a:noAutofit/>
          </a:bodyPr>
          <a:lstStyle>
            <a:lvl1pPr marL="457200" lvl="0" indent="-285750" algn="l">
              <a:lnSpc>
                <a:spcPct val="94000"/>
              </a:lnSpc>
              <a:spcBef>
                <a:spcPts val="1300"/>
              </a:spcBef>
              <a:spcAft>
                <a:spcPts val="0"/>
              </a:spcAft>
              <a:buClr>
                <a:schemeClr val="accent1"/>
              </a:buClr>
              <a:buSzPts val="900"/>
              <a:buChar char="●"/>
              <a:defRPr/>
            </a:lvl1pPr>
            <a:lvl2pPr marL="914400" lvl="1" indent="-279400" algn="l">
              <a:lnSpc>
                <a:spcPct val="94000"/>
              </a:lnSpc>
              <a:spcBef>
                <a:spcPts val="1300"/>
              </a:spcBef>
              <a:spcAft>
                <a:spcPts val="0"/>
              </a:spcAft>
              <a:buClr>
                <a:schemeClr val="accent1"/>
              </a:buClr>
              <a:buSzPts val="800"/>
              <a:buChar char="●"/>
              <a:defRPr/>
            </a:lvl2pPr>
            <a:lvl3pPr marL="1371600" lvl="2" indent="-273050" algn="l">
              <a:lnSpc>
                <a:spcPct val="94000"/>
              </a:lnSpc>
              <a:spcBef>
                <a:spcPts val="1300"/>
              </a:spcBef>
              <a:spcAft>
                <a:spcPts val="0"/>
              </a:spcAft>
              <a:buClr>
                <a:schemeClr val="accent1"/>
              </a:buClr>
              <a:buSzPts val="700"/>
              <a:buChar char="●"/>
              <a:defRPr/>
            </a:lvl3pPr>
            <a:lvl4pPr marL="1828800" lvl="3" indent="-260350" algn="l">
              <a:lnSpc>
                <a:spcPct val="94000"/>
              </a:lnSpc>
              <a:spcBef>
                <a:spcPts val="1300"/>
              </a:spcBef>
              <a:spcAft>
                <a:spcPts val="0"/>
              </a:spcAft>
              <a:buClr>
                <a:schemeClr val="accent1"/>
              </a:buClr>
              <a:buSzPts val="500"/>
              <a:buChar char="●"/>
              <a:defRPr/>
            </a:lvl4pPr>
            <a:lvl5pPr marL="2286000" lvl="4" indent="-254000" algn="l">
              <a:lnSpc>
                <a:spcPct val="94000"/>
              </a:lnSpc>
              <a:spcBef>
                <a:spcPts val="1300"/>
              </a:spcBef>
              <a:spcAft>
                <a:spcPts val="0"/>
              </a:spcAft>
              <a:buClr>
                <a:schemeClr val="accent1"/>
              </a:buClr>
              <a:buSzPts val="400"/>
              <a:buChar char="●"/>
              <a:defRPr/>
            </a:lvl5pPr>
            <a:lvl6pPr marL="2743200" lvl="5" indent="-273050" algn="l">
              <a:lnSpc>
                <a:spcPct val="90000"/>
              </a:lnSpc>
              <a:spcBef>
                <a:spcPts val="400"/>
              </a:spcBef>
              <a:spcAft>
                <a:spcPts val="0"/>
              </a:spcAft>
              <a:buClr>
                <a:schemeClr val="dk1"/>
              </a:buClr>
              <a:buSzPts val="700"/>
              <a:buChar char="•"/>
              <a:defRPr/>
            </a:lvl6pPr>
            <a:lvl7pPr marL="3200400" lvl="6" indent="-273050" algn="l">
              <a:lnSpc>
                <a:spcPct val="90000"/>
              </a:lnSpc>
              <a:spcBef>
                <a:spcPts val="400"/>
              </a:spcBef>
              <a:spcAft>
                <a:spcPts val="0"/>
              </a:spcAft>
              <a:buClr>
                <a:schemeClr val="dk1"/>
              </a:buClr>
              <a:buSzPts val="700"/>
              <a:buChar char="•"/>
              <a:defRPr/>
            </a:lvl7pPr>
            <a:lvl8pPr marL="3657600" lvl="7" indent="-273050" algn="l">
              <a:lnSpc>
                <a:spcPct val="90000"/>
              </a:lnSpc>
              <a:spcBef>
                <a:spcPts val="400"/>
              </a:spcBef>
              <a:spcAft>
                <a:spcPts val="0"/>
              </a:spcAft>
              <a:buClr>
                <a:schemeClr val="dk1"/>
              </a:buClr>
              <a:buSzPts val="700"/>
              <a:buChar char="•"/>
              <a:defRPr/>
            </a:lvl8pPr>
            <a:lvl9pPr marL="4114800" lvl="8" indent="-273050" algn="l">
              <a:lnSpc>
                <a:spcPct val="90000"/>
              </a:lnSpc>
              <a:spcBef>
                <a:spcPts val="400"/>
              </a:spcBef>
              <a:spcAft>
                <a:spcPts val="0"/>
              </a:spcAft>
              <a:buClr>
                <a:schemeClr val="dk1"/>
              </a:buClr>
              <a:buSzPts val="700"/>
              <a:buChar char="•"/>
              <a:defRPr/>
            </a:lvl9pPr>
          </a:lstStyle>
          <a:p>
            <a:endParaRPr/>
          </a:p>
        </p:txBody>
      </p:sp>
    </p:spTree>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matchingName="14_Custom Layout">
  <p:cSld name="14_Custom Layout">
    <p:spTree>
      <p:nvGrpSpPr>
        <p:cNvPr id="1" name="Shape 2132"/>
        <p:cNvGrpSpPr/>
        <p:nvPr/>
      </p:nvGrpSpPr>
      <p:grpSpPr>
        <a:xfrm>
          <a:off x="0" y="0"/>
          <a:ext cx="0" cy="0"/>
          <a:chOff x="0" y="0"/>
          <a:chExt cx="0" cy="0"/>
        </a:xfrm>
      </p:grpSpPr>
      <p:sp>
        <p:nvSpPr>
          <p:cNvPr id="2133" name="Google Shape;2133;p142"/>
          <p:cNvSpPr txBox="1">
            <a:spLocks noGrp="1"/>
          </p:cNvSpPr>
          <p:nvPr>
            <p:ph type="title"/>
          </p:nvPr>
        </p:nvSpPr>
        <p:spPr>
          <a:xfrm>
            <a:off x="316371" y="1332213"/>
            <a:ext cx="3300300" cy="2079600"/>
          </a:xfrm>
          <a:prstGeom prst="rect">
            <a:avLst/>
          </a:prstGeom>
          <a:noFill/>
          <a:ln>
            <a:noFill/>
          </a:ln>
        </p:spPr>
        <p:txBody>
          <a:bodyPr spcFirstLastPara="1" wrap="square" lIns="0" tIns="0" rIns="0" bIns="0" anchor="t" anchorCtr="0">
            <a:noAutofit/>
          </a:bodyPr>
          <a:lstStyle>
            <a:lvl1pPr lvl="0" algn="l">
              <a:lnSpc>
                <a:spcPct val="103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2134" name="Google Shape;2134;p142"/>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2135" name="Google Shape;2135;p142"/>
          <p:cNvSpPr txBox="1">
            <a:spLocks noGrp="1"/>
          </p:cNvSpPr>
          <p:nvPr>
            <p:ph type="body" idx="1"/>
          </p:nvPr>
        </p:nvSpPr>
        <p:spPr>
          <a:xfrm>
            <a:off x="4487977" y="1762506"/>
            <a:ext cx="4107300" cy="1632300"/>
          </a:xfrm>
          <a:prstGeom prst="rect">
            <a:avLst/>
          </a:prstGeom>
          <a:noFill/>
          <a:ln>
            <a:noFill/>
          </a:ln>
        </p:spPr>
        <p:txBody>
          <a:bodyPr spcFirstLastPara="1" wrap="square" lIns="0" tIns="0" rIns="0" bIns="0" anchor="t" anchorCtr="0">
            <a:noAutofit/>
          </a:bodyPr>
          <a:lstStyle>
            <a:lvl1pPr marL="457200" lvl="0" indent="-285750" algn="l">
              <a:lnSpc>
                <a:spcPct val="95000"/>
              </a:lnSpc>
              <a:spcBef>
                <a:spcPts val="1300"/>
              </a:spcBef>
              <a:spcAft>
                <a:spcPts val="0"/>
              </a:spcAft>
              <a:buClr>
                <a:schemeClr val="accent4"/>
              </a:buClr>
              <a:buSzPts val="900"/>
              <a:buChar char="●"/>
              <a:defRPr>
                <a:solidFill>
                  <a:schemeClr val="accent4"/>
                </a:solidFill>
              </a:defRPr>
            </a:lvl1pPr>
            <a:lvl2pPr marL="914400" lvl="1" indent="-279400" algn="l">
              <a:lnSpc>
                <a:spcPct val="95000"/>
              </a:lnSpc>
              <a:spcBef>
                <a:spcPts val="1300"/>
              </a:spcBef>
              <a:spcAft>
                <a:spcPts val="0"/>
              </a:spcAft>
              <a:buClr>
                <a:schemeClr val="accent4"/>
              </a:buClr>
              <a:buSzPts val="800"/>
              <a:buChar char="●"/>
              <a:defRPr>
                <a:solidFill>
                  <a:schemeClr val="accent4"/>
                </a:solidFill>
              </a:defRPr>
            </a:lvl2pPr>
            <a:lvl3pPr marL="1371600" lvl="2" indent="-273050" algn="l">
              <a:lnSpc>
                <a:spcPct val="95000"/>
              </a:lnSpc>
              <a:spcBef>
                <a:spcPts val="1300"/>
              </a:spcBef>
              <a:spcAft>
                <a:spcPts val="0"/>
              </a:spcAft>
              <a:buClr>
                <a:schemeClr val="accent4"/>
              </a:buClr>
              <a:buSzPts val="700"/>
              <a:buChar char="●"/>
              <a:defRPr>
                <a:solidFill>
                  <a:schemeClr val="accent4"/>
                </a:solidFill>
              </a:defRPr>
            </a:lvl3pPr>
            <a:lvl4pPr marL="1828800" lvl="3" indent="-260350" algn="l">
              <a:lnSpc>
                <a:spcPct val="95000"/>
              </a:lnSpc>
              <a:spcBef>
                <a:spcPts val="1300"/>
              </a:spcBef>
              <a:spcAft>
                <a:spcPts val="0"/>
              </a:spcAft>
              <a:buClr>
                <a:schemeClr val="accent4"/>
              </a:buClr>
              <a:buSzPts val="500"/>
              <a:buChar char="●"/>
              <a:defRPr>
                <a:solidFill>
                  <a:schemeClr val="accent4"/>
                </a:solidFill>
              </a:defRPr>
            </a:lvl4pPr>
            <a:lvl5pPr marL="2286000" lvl="4" indent="-254000" algn="l">
              <a:lnSpc>
                <a:spcPct val="95000"/>
              </a:lnSpc>
              <a:spcBef>
                <a:spcPts val="1300"/>
              </a:spcBef>
              <a:spcAft>
                <a:spcPts val="0"/>
              </a:spcAft>
              <a:buClr>
                <a:schemeClr val="accent4"/>
              </a:buClr>
              <a:buSzPts val="400"/>
              <a:buChar char="●"/>
              <a:defRPr>
                <a:solidFill>
                  <a:schemeClr val="accent4"/>
                </a:solidFill>
              </a:defRPr>
            </a:lvl5pPr>
            <a:lvl6pPr marL="2743200" lvl="5" indent="-273050" algn="l">
              <a:lnSpc>
                <a:spcPct val="90000"/>
              </a:lnSpc>
              <a:spcBef>
                <a:spcPts val="400"/>
              </a:spcBef>
              <a:spcAft>
                <a:spcPts val="0"/>
              </a:spcAft>
              <a:buClr>
                <a:schemeClr val="dk1"/>
              </a:buClr>
              <a:buSzPts val="700"/>
              <a:buChar char="•"/>
              <a:defRPr/>
            </a:lvl6pPr>
            <a:lvl7pPr marL="3200400" lvl="6" indent="-273050" algn="l">
              <a:lnSpc>
                <a:spcPct val="90000"/>
              </a:lnSpc>
              <a:spcBef>
                <a:spcPts val="400"/>
              </a:spcBef>
              <a:spcAft>
                <a:spcPts val="0"/>
              </a:spcAft>
              <a:buClr>
                <a:schemeClr val="dk1"/>
              </a:buClr>
              <a:buSzPts val="700"/>
              <a:buChar char="•"/>
              <a:defRPr/>
            </a:lvl7pPr>
            <a:lvl8pPr marL="3657600" lvl="7" indent="-273050" algn="l">
              <a:lnSpc>
                <a:spcPct val="90000"/>
              </a:lnSpc>
              <a:spcBef>
                <a:spcPts val="400"/>
              </a:spcBef>
              <a:spcAft>
                <a:spcPts val="0"/>
              </a:spcAft>
              <a:buClr>
                <a:schemeClr val="dk1"/>
              </a:buClr>
              <a:buSzPts val="700"/>
              <a:buChar char="•"/>
              <a:defRPr/>
            </a:lvl8pPr>
            <a:lvl9pPr marL="4114800" lvl="8" indent="-273050" algn="l">
              <a:lnSpc>
                <a:spcPct val="90000"/>
              </a:lnSpc>
              <a:spcBef>
                <a:spcPts val="400"/>
              </a:spcBef>
              <a:spcAft>
                <a:spcPts val="0"/>
              </a:spcAft>
              <a:buClr>
                <a:schemeClr val="dk1"/>
              </a:buClr>
              <a:buSzPts val="700"/>
              <a:buChar char="•"/>
              <a:defRPr/>
            </a:lvl9pPr>
          </a:lstStyle>
          <a:p>
            <a:endParaRPr/>
          </a:p>
        </p:txBody>
      </p:sp>
      <p:sp>
        <p:nvSpPr>
          <p:cNvPr id="2136" name="Google Shape;2136;p142"/>
          <p:cNvSpPr txBox="1">
            <a:spLocks noGrp="1"/>
          </p:cNvSpPr>
          <p:nvPr>
            <p:ph type="subTitle" idx="2"/>
          </p:nvPr>
        </p:nvSpPr>
        <p:spPr>
          <a:xfrm>
            <a:off x="4487977" y="1359427"/>
            <a:ext cx="4107300" cy="264600"/>
          </a:xfrm>
          <a:prstGeom prst="rect">
            <a:avLst/>
          </a:prstGeom>
          <a:noFill/>
          <a:ln>
            <a:noFill/>
          </a:ln>
        </p:spPr>
        <p:txBody>
          <a:bodyPr spcFirstLastPara="1" wrap="square" lIns="0" tIns="0" rIns="0" bIns="0" anchor="t" anchorCtr="0">
            <a:noAutofit/>
          </a:bodyPr>
          <a:lstStyle>
            <a:lvl1pPr lvl="0" algn="l">
              <a:lnSpc>
                <a:spcPct val="95000"/>
              </a:lnSpc>
              <a:spcBef>
                <a:spcPts val="1300"/>
              </a:spcBef>
              <a:spcAft>
                <a:spcPts val="0"/>
              </a:spcAft>
              <a:buClr>
                <a:schemeClr val="dk1"/>
              </a:buClr>
              <a:buSzPts val="1400"/>
              <a:buNone/>
              <a:defRPr sz="1500" b="1">
                <a:latin typeface="Poppins"/>
                <a:ea typeface="Poppins"/>
                <a:cs typeface="Poppins"/>
                <a:sym typeface="Poppins"/>
              </a:defRPr>
            </a:lvl1pPr>
            <a:lvl2pPr lvl="1" algn="ctr">
              <a:lnSpc>
                <a:spcPct val="95000"/>
              </a:lnSpc>
              <a:spcBef>
                <a:spcPts val="1300"/>
              </a:spcBef>
              <a:spcAft>
                <a:spcPts val="0"/>
              </a:spcAft>
              <a:buClr>
                <a:schemeClr val="dk1"/>
              </a:buClr>
              <a:buSzPts val="700"/>
              <a:buNone/>
              <a:defRPr sz="700"/>
            </a:lvl2pPr>
            <a:lvl3pPr lvl="2" algn="ctr">
              <a:lnSpc>
                <a:spcPct val="95000"/>
              </a:lnSpc>
              <a:spcBef>
                <a:spcPts val="1300"/>
              </a:spcBef>
              <a:spcAft>
                <a:spcPts val="0"/>
              </a:spcAft>
              <a:buClr>
                <a:schemeClr val="dk1"/>
              </a:buClr>
              <a:buSzPts val="600"/>
              <a:buNone/>
              <a:defRPr sz="700"/>
            </a:lvl3pPr>
            <a:lvl4pPr lvl="3" algn="ctr">
              <a:lnSpc>
                <a:spcPct val="95000"/>
              </a:lnSpc>
              <a:spcBef>
                <a:spcPts val="1300"/>
              </a:spcBef>
              <a:spcAft>
                <a:spcPts val="0"/>
              </a:spcAft>
              <a:buClr>
                <a:schemeClr val="dk1"/>
              </a:buClr>
              <a:buSzPts val="500"/>
              <a:buNone/>
              <a:defRPr sz="600"/>
            </a:lvl4pPr>
            <a:lvl5pPr lvl="4" algn="ctr">
              <a:lnSpc>
                <a:spcPct val="95000"/>
              </a:lnSpc>
              <a:spcBef>
                <a:spcPts val="1300"/>
              </a:spcBef>
              <a:spcAft>
                <a:spcPts val="0"/>
              </a:spcAft>
              <a:buClr>
                <a:schemeClr val="dk1"/>
              </a:buClr>
              <a:buSzPts val="500"/>
              <a:buNone/>
              <a:defRPr sz="600"/>
            </a:lvl5pPr>
            <a:lvl6pPr lvl="5" algn="ctr">
              <a:lnSpc>
                <a:spcPct val="90000"/>
              </a:lnSpc>
              <a:spcBef>
                <a:spcPts val="400"/>
              </a:spcBef>
              <a:spcAft>
                <a:spcPts val="0"/>
              </a:spcAft>
              <a:buClr>
                <a:schemeClr val="dk1"/>
              </a:buClr>
              <a:buSzPts val="600"/>
              <a:buNone/>
              <a:defRPr sz="600"/>
            </a:lvl6pPr>
            <a:lvl7pPr lvl="6" algn="ctr">
              <a:lnSpc>
                <a:spcPct val="90000"/>
              </a:lnSpc>
              <a:spcBef>
                <a:spcPts val="400"/>
              </a:spcBef>
              <a:spcAft>
                <a:spcPts val="0"/>
              </a:spcAft>
              <a:buClr>
                <a:schemeClr val="dk1"/>
              </a:buClr>
              <a:buSzPts val="600"/>
              <a:buNone/>
              <a:defRPr sz="600"/>
            </a:lvl7pPr>
            <a:lvl8pPr lvl="7" algn="ctr">
              <a:lnSpc>
                <a:spcPct val="90000"/>
              </a:lnSpc>
              <a:spcBef>
                <a:spcPts val="400"/>
              </a:spcBef>
              <a:spcAft>
                <a:spcPts val="0"/>
              </a:spcAft>
              <a:buClr>
                <a:schemeClr val="dk1"/>
              </a:buClr>
              <a:buSzPts val="600"/>
              <a:buNone/>
              <a:defRPr sz="600"/>
            </a:lvl8pPr>
            <a:lvl9pPr lvl="8" algn="ctr">
              <a:lnSpc>
                <a:spcPct val="90000"/>
              </a:lnSpc>
              <a:spcBef>
                <a:spcPts val="400"/>
              </a:spcBef>
              <a:spcAft>
                <a:spcPts val="0"/>
              </a:spcAft>
              <a:buClr>
                <a:schemeClr val="dk1"/>
              </a:buClr>
              <a:buSzPts val="600"/>
              <a:buNone/>
              <a:defRPr sz="600"/>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matchingName="2_Title Slide">
  <p:cSld name="2_Title Slide">
    <p:bg>
      <p:bgPr>
        <a:blipFill>
          <a:blip r:embed="rId2">
            <a:alphaModFix/>
          </a:blip>
          <a:stretch>
            <a:fillRect/>
          </a:stretch>
        </a:blipFill>
        <a:effectLst/>
      </p:bgPr>
    </p:bg>
    <p:spTree>
      <p:nvGrpSpPr>
        <p:cNvPr id="1" name="Shape 83"/>
        <p:cNvGrpSpPr/>
        <p:nvPr/>
      </p:nvGrpSpPr>
      <p:grpSpPr>
        <a:xfrm>
          <a:off x="0" y="0"/>
          <a:ext cx="0" cy="0"/>
          <a:chOff x="0" y="0"/>
          <a:chExt cx="0" cy="0"/>
        </a:xfrm>
      </p:grpSpPr>
      <p:sp>
        <p:nvSpPr>
          <p:cNvPr id="84" name="Google Shape;84;p16"/>
          <p:cNvSpPr txBox="1">
            <a:spLocks noGrp="1"/>
          </p:cNvSpPr>
          <p:nvPr>
            <p:ph type="title"/>
          </p:nvPr>
        </p:nvSpPr>
        <p:spPr>
          <a:xfrm>
            <a:off x="645155" y="561586"/>
            <a:ext cx="4363800" cy="1831200"/>
          </a:xfrm>
          <a:prstGeom prst="rect">
            <a:avLst/>
          </a:prstGeom>
          <a:noFill/>
          <a:ln>
            <a:noFill/>
          </a:ln>
        </p:spPr>
        <p:txBody>
          <a:bodyPr spcFirstLastPara="1" wrap="square" lIns="0" tIns="0" rIns="0" bIns="0" anchor="t" anchorCtr="0">
            <a:noAutofit/>
          </a:bodyPr>
          <a:lstStyle>
            <a:lvl1pPr lvl="0" algn="l">
              <a:lnSpc>
                <a:spcPct val="91000"/>
              </a:lnSpc>
              <a:spcBef>
                <a:spcPts val="0"/>
              </a:spcBef>
              <a:spcAft>
                <a:spcPts val="0"/>
              </a:spcAft>
              <a:buClr>
                <a:schemeClr val="lt1"/>
              </a:buClr>
              <a:buSzPts val="4600"/>
              <a:buFont typeface="Poppins"/>
              <a:buNone/>
              <a:defRPr sz="4600" b="1">
                <a:solidFill>
                  <a:schemeClr val="lt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85" name="Google Shape;85;p16"/>
          <p:cNvSpPr txBox="1">
            <a:spLocks noGrp="1"/>
          </p:cNvSpPr>
          <p:nvPr>
            <p:ph type="subTitle" idx="1"/>
          </p:nvPr>
        </p:nvSpPr>
        <p:spPr>
          <a:xfrm>
            <a:off x="644759" y="2876141"/>
            <a:ext cx="4363800" cy="264600"/>
          </a:xfrm>
          <a:prstGeom prst="rect">
            <a:avLst/>
          </a:prstGeom>
          <a:noFill/>
          <a:ln>
            <a:noFill/>
          </a:ln>
        </p:spPr>
        <p:txBody>
          <a:bodyPr spcFirstLastPara="1" wrap="square" lIns="0" tIns="0" rIns="0" bIns="0" anchor="t" anchorCtr="0">
            <a:noAutofit/>
          </a:bodyPr>
          <a:lstStyle>
            <a:lvl1pPr lvl="0" algn="l">
              <a:lnSpc>
                <a:spcPct val="95000"/>
              </a:lnSpc>
              <a:spcBef>
                <a:spcPts val="1300"/>
              </a:spcBef>
              <a:spcAft>
                <a:spcPts val="0"/>
              </a:spcAft>
              <a:buClr>
                <a:schemeClr val="lt1"/>
              </a:buClr>
              <a:buSzPts val="1600"/>
              <a:buNone/>
              <a:defRPr sz="1700" b="1">
                <a:solidFill>
                  <a:schemeClr val="lt1"/>
                </a:solidFill>
                <a:latin typeface="Poppins SemiBold"/>
                <a:ea typeface="Poppins SemiBold"/>
                <a:cs typeface="Poppins SemiBold"/>
                <a:sym typeface="Poppins SemiBold"/>
              </a:defRPr>
            </a:lvl1pPr>
            <a:lvl2pPr lvl="1" algn="ctr">
              <a:lnSpc>
                <a:spcPct val="95000"/>
              </a:lnSpc>
              <a:spcBef>
                <a:spcPts val="1300"/>
              </a:spcBef>
              <a:spcAft>
                <a:spcPts val="0"/>
              </a:spcAft>
              <a:buClr>
                <a:schemeClr val="dk1"/>
              </a:buClr>
              <a:buSzPts val="700"/>
              <a:buNone/>
              <a:defRPr sz="700"/>
            </a:lvl2pPr>
            <a:lvl3pPr lvl="2" algn="ctr">
              <a:lnSpc>
                <a:spcPct val="95000"/>
              </a:lnSpc>
              <a:spcBef>
                <a:spcPts val="1300"/>
              </a:spcBef>
              <a:spcAft>
                <a:spcPts val="0"/>
              </a:spcAft>
              <a:buClr>
                <a:schemeClr val="dk1"/>
              </a:buClr>
              <a:buSzPts val="600"/>
              <a:buNone/>
              <a:defRPr sz="700"/>
            </a:lvl3pPr>
            <a:lvl4pPr lvl="3" algn="ctr">
              <a:lnSpc>
                <a:spcPct val="95000"/>
              </a:lnSpc>
              <a:spcBef>
                <a:spcPts val="1300"/>
              </a:spcBef>
              <a:spcAft>
                <a:spcPts val="0"/>
              </a:spcAft>
              <a:buClr>
                <a:schemeClr val="dk1"/>
              </a:buClr>
              <a:buSzPts val="500"/>
              <a:buNone/>
              <a:defRPr sz="600"/>
            </a:lvl4pPr>
            <a:lvl5pPr lvl="4" algn="ctr">
              <a:lnSpc>
                <a:spcPct val="95000"/>
              </a:lnSpc>
              <a:spcBef>
                <a:spcPts val="1300"/>
              </a:spcBef>
              <a:spcAft>
                <a:spcPts val="0"/>
              </a:spcAft>
              <a:buClr>
                <a:schemeClr val="dk1"/>
              </a:buClr>
              <a:buSzPts val="500"/>
              <a:buNone/>
              <a:defRPr sz="600"/>
            </a:lvl5pPr>
            <a:lvl6pPr lvl="5" algn="ctr">
              <a:lnSpc>
                <a:spcPct val="90000"/>
              </a:lnSpc>
              <a:spcBef>
                <a:spcPts val="400"/>
              </a:spcBef>
              <a:spcAft>
                <a:spcPts val="0"/>
              </a:spcAft>
              <a:buClr>
                <a:schemeClr val="dk1"/>
              </a:buClr>
              <a:buSzPts val="600"/>
              <a:buNone/>
              <a:defRPr sz="600"/>
            </a:lvl6pPr>
            <a:lvl7pPr lvl="6" algn="ctr">
              <a:lnSpc>
                <a:spcPct val="90000"/>
              </a:lnSpc>
              <a:spcBef>
                <a:spcPts val="400"/>
              </a:spcBef>
              <a:spcAft>
                <a:spcPts val="0"/>
              </a:spcAft>
              <a:buClr>
                <a:schemeClr val="dk1"/>
              </a:buClr>
              <a:buSzPts val="600"/>
              <a:buNone/>
              <a:defRPr sz="600"/>
            </a:lvl7pPr>
            <a:lvl8pPr lvl="7" algn="ctr">
              <a:lnSpc>
                <a:spcPct val="90000"/>
              </a:lnSpc>
              <a:spcBef>
                <a:spcPts val="400"/>
              </a:spcBef>
              <a:spcAft>
                <a:spcPts val="0"/>
              </a:spcAft>
              <a:buClr>
                <a:schemeClr val="dk1"/>
              </a:buClr>
              <a:buSzPts val="600"/>
              <a:buNone/>
              <a:defRPr sz="600"/>
            </a:lvl8pPr>
            <a:lvl9pPr lvl="8" algn="ctr">
              <a:lnSpc>
                <a:spcPct val="90000"/>
              </a:lnSpc>
              <a:spcBef>
                <a:spcPts val="400"/>
              </a:spcBef>
              <a:spcAft>
                <a:spcPts val="0"/>
              </a:spcAft>
              <a:buClr>
                <a:schemeClr val="dk1"/>
              </a:buClr>
              <a:buSzPts val="600"/>
              <a:buNone/>
              <a:defRPr sz="600"/>
            </a:lvl9pPr>
          </a:lstStyle>
          <a:p>
            <a:endParaRPr/>
          </a:p>
        </p:txBody>
      </p:sp>
      <p:grpSp>
        <p:nvGrpSpPr>
          <p:cNvPr id="86" name="Google Shape;86;p16"/>
          <p:cNvGrpSpPr/>
          <p:nvPr/>
        </p:nvGrpSpPr>
        <p:grpSpPr>
          <a:xfrm>
            <a:off x="7848585" y="4616745"/>
            <a:ext cx="948486" cy="279733"/>
            <a:chOff x="20929561" y="12311319"/>
            <a:chExt cx="2529297" cy="745954"/>
          </a:xfrm>
        </p:grpSpPr>
        <p:grpSp>
          <p:nvGrpSpPr>
            <p:cNvPr id="87" name="Google Shape;87;p16"/>
            <p:cNvGrpSpPr/>
            <p:nvPr/>
          </p:nvGrpSpPr>
          <p:grpSpPr>
            <a:xfrm>
              <a:off x="20929561" y="12311319"/>
              <a:ext cx="2433857" cy="745954"/>
              <a:chOff x="20929561" y="12311319"/>
              <a:chExt cx="2433857" cy="745954"/>
            </a:xfrm>
          </p:grpSpPr>
          <p:sp>
            <p:nvSpPr>
              <p:cNvPr id="88" name="Google Shape;88;p16"/>
              <p:cNvSpPr/>
              <p:nvPr/>
            </p:nvSpPr>
            <p:spPr>
              <a:xfrm>
                <a:off x="20929561" y="12311321"/>
                <a:ext cx="900794" cy="745952"/>
              </a:xfrm>
              <a:custGeom>
                <a:avLst/>
                <a:gdLst/>
                <a:ahLst/>
                <a:cxnLst/>
                <a:rect l="l" t="t" r="r" b="b"/>
                <a:pathLst>
                  <a:path w="900794" h="745952" extrusionOk="0">
                    <a:moveTo>
                      <a:pt x="667" y="471421"/>
                    </a:moveTo>
                    <a:lnTo>
                      <a:pt x="667" y="0"/>
                    </a:lnTo>
                    <a:lnTo>
                      <a:pt x="176421" y="0"/>
                    </a:lnTo>
                    <a:lnTo>
                      <a:pt x="176421" y="471421"/>
                    </a:lnTo>
                    <a:cubicBezTo>
                      <a:pt x="176421" y="553736"/>
                      <a:pt x="216689" y="583102"/>
                      <a:pt x="269638" y="583102"/>
                    </a:cubicBezTo>
                    <a:cubicBezTo>
                      <a:pt x="322586" y="583102"/>
                      <a:pt x="362854" y="553736"/>
                      <a:pt x="362854" y="471421"/>
                    </a:cubicBezTo>
                    <a:lnTo>
                      <a:pt x="362854" y="0"/>
                    </a:lnTo>
                    <a:lnTo>
                      <a:pt x="538608" y="0"/>
                    </a:lnTo>
                    <a:lnTo>
                      <a:pt x="538608" y="471421"/>
                    </a:lnTo>
                    <a:cubicBezTo>
                      <a:pt x="538608" y="553736"/>
                      <a:pt x="579765" y="583102"/>
                      <a:pt x="631824" y="583102"/>
                    </a:cubicBezTo>
                    <a:cubicBezTo>
                      <a:pt x="683883" y="583102"/>
                      <a:pt x="725040" y="553736"/>
                      <a:pt x="725040" y="471421"/>
                    </a:cubicBezTo>
                    <a:lnTo>
                      <a:pt x="725040" y="0"/>
                    </a:lnTo>
                    <a:lnTo>
                      <a:pt x="900794" y="0"/>
                    </a:lnTo>
                    <a:lnTo>
                      <a:pt x="900794" y="471421"/>
                    </a:lnTo>
                    <a:cubicBezTo>
                      <a:pt x="900794" y="661190"/>
                      <a:pt x="790225" y="745953"/>
                      <a:pt x="646952" y="745953"/>
                    </a:cubicBezTo>
                    <a:cubicBezTo>
                      <a:pt x="561300" y="745953"/>
                      <a:pt x="492778" y="712359"/>
                      <a:pt x="450508" y="648287"/>
                    </a:cubicBezTo>
                    <a:cubicBezTo>
                      <a:pt x="408238" y="712359"/>
                      <a:pt x="339939" y="745953"/>
                      <a:pt x="254064" y="745953"/>
                    </a:cubicBezTo>
                    <a:cubicBezTo>
                      <a:pt x="110792" y="745953"/>
                      <a:pt x="0" y="661190"/>
                      <a:pt x="0" y="471421"/>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89" name="Google Shape;89;p16"/>
              <p:cNvSpPr/>
              <p:nvPr/>
            </p:nvSpPr>
            <p:spPr>
              <a:xfrm>
                <a:off x="21903990" y="12311319"/>
                <a:ext cx="745733" cy="745734"/>
              </a:xfrm>
              <a:custGeom>
                <a:avLst/>
                <a:gdLst/>
                <a:ahLst/>
                <a:cxnLst/>
                <a:rect l="l" t="t" r="r" b="b"/>
                <a:pathLst>
                  <a:path w="745733" h="745734" extrusionOk="0">
                    <a:moveTo>
                      <a:pt x="741062" y="431378"/>
                    </a:moveTo>
                    <a:cubicBezTo>
                      <a:pt x="744177" y="412022"/>
                      <a:pt x="745734" y="392000"/>
                      <a:pt x="745734" y="371755"/>
                    </a:cubicBezTo>
                    <a:cubicBezTo>
                      <a:pt x="745067" y="165967"/>
                      <a:pt x="577099" y="-665"/>
                      <a:pt x="371534" y="2"/>
                    </a:cubicBezTo>
                    <a:cubicBezTo>
                      <a:pt x="165969" y="669"/>
                      <a:pt x="-886" y="168637"/>
                      <a:pt x="4" y="374202"/>
                    </a:cubicBezTo>
                    <a:cubicBezTo>
                      <a:pt x="671" y="579767"/>
                      <a:pt x="168638" y="746400"/>
                      <a:pt x="374204" y="745732"/>
                    </a:cubicBezTo>
                    <a:cubicBezTo>
                      <a:pt x="525930" y="745287"/>
                      <a:pt x="656300" y="653628"/>
                      <a:pt x="713920" y="523259"/>
                    </a:cubicBezTo>
                    <a:lnTo>
                      <a:pt x="510580" y="523926"/>
                    </a:lnTo>
                    <a:cubicBezTo>
                      <a:pt x="474316" y="557075"/>
                      <a:pt x="426485" y="577320"/>
                      <a:pt x="373759" y="577543"/>
                    </a:cubicBezTo>
                    <a:cubicBezTo>
                      <a:pt x="281655" y="577987"/>
                      <a:pt x="203344" y="516807"/>
                      <a:pt x="177315" y="433157"/>
                    </a:cubicBezTo>
                    <a:lnTo>
                      <a:pt x="741284" y="431155"/>
                    </a:lnTo>
                    <a:moveTo>
                      <a:pt x="372201" y="168192"/>
                    </a:moveTo>
                    <a:cubicBezTo>
                      <a:pt x="455184" y="167969"/>
                      <a:pt x="527043" y="217358"/>
                      <a:pt x="559301" y="288550"/>
                    </a:cubicBezTo>
                    <a:lnTo>
                      <a:pt x="185769" y="289885"/>
                    </a:lnTo>
                    <a:cubicBezTo>
                      <a:pt x="217582" y="218471"/>
                      <a:pt x="288996" y="168414"/>
                      <a:pt x="372201" y="168192"/>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nvGrpSpPr>
              <p:cNvPr id="90" name="Google Shape;90;p16"/>
              <p:cNvGrpSpPr/>
              <p:nvPr/>
            </p:nvGrpSpPr>
            <p:grpSpPr>
              <a:xfrm>
                <a:off x="22582537" y="12311321"/>
                <a:ext cx="780881" cy="745730"/>
                <a:chOff x="22582537" y="12311321"/>
                <a:chExt cx="780881" cy="745730"/>
              </a:xfrm>
            </p:grpSpPr>
            <p:grpSp>
              <p:nvGrpSpPr>
                <p:cNvPr id="91" name="Google Shape;91;p16"/>
                <p:cNvGrpSpPr/>
                <p:nvPr/>
              </p:nvGrpSpPr>
              <p:grpSpPr>
                <a:xfrm>
                  <a:off x="22582537" y="12311321"/>
                  <a:ext cx="780881" cy="745730"/>
                  <a:chOff x="22582537" y="12311321"/>
                  <a:chExt cx="780881" cy="745730"/>
                </a:xfrm>
              </p:grpSpPr>
              <p:sp>
                <p:nvSpPr>
                  <p:cNvPr id="92" name="Google Shape;92;p16"/>
                  <p:cNvSpPr/>
                  <p:nvPr/>
                </p:nvSpPr>
                <p:spPr>
                  <a:xfrm>
                    <a:off x="22582537" y="12311321"/>
                    <a:ext cx="780881" cy="745730"/>
                  </a:xfrm>
                  <a:custGeom>
                    <a:avLst/>
                    <a:gdLst/>
                    <a:ahLst/>
                    <a:cxnLst/>
                    <a:rect l="l" t="t" r="r" b="b"/>
                    <a:pathLst>
                      <a:path w="780881" h="745730" extrusionOk="0">
                        <a:moveTo>
                          <a:pt x="780881" y="0"/>
                        </a:moveTo>
                        <a:lnTo>
                          <a:pt x="553291" y="0"/>
                        </a:lnTo>
                        <a:lnTo>
                          <a:pt x="390441" y="238936"/>
                        </a:lnTo>
                        <a:lnTo>
                          <a:pt x="227813" y="0"/>
                        </a:lnTo>
                        <a:lnTo>
                          <a:pt x="0" y="0"/>
                        </a:lnTo>
                        <a:lnTo>
                          <a:pt x="254065" y="372865"/>
                        </a:lnTo>
                        <a:lnTo>
                          <a:pt x="0" y="745730"/>
                        </a:lnTo>
                        <a:lnTo>
                          <a:pt x="227813" y="745730"/>
                        </a:lnTo>
                        <a:lnTo>
                          <a:pt x="390441" y="506794"/>
                        </a:lnTo>
                        <a:lnTo>
                          <a:pt x="553291" y="745730"/>
                        </a:lnTo>
                        <a:lnTo>
                          <a:pt x="780881" y="745730"/>
                        </a:lnTo>
                        <a:lnTo>
                          <a:pt x="526817" y="372865"/>
                        </a:lnTo>
                        <a:lnTo>
                          <a:pt x="780881" y="0"/>
                        </a:lnTo>
                        <a:close/>
                        <a:moveTo>
                          <a:pt x="207345" y="707020"/>
                        </a:moveTo>
                        <a:lnTo>
                          <a:pt x="73639" y="707020"/>
                        </a:lnTo>
                        <a:lnTo>
                          <a:pt x="301229" y="373088"/>
                        </a:lnTo>
                        <a:lnTo>
                          <a:pt x="73639" y="39155"/>
                        </a:lnTo>
                        <a:lnTo>
                          <a:pt x="207345" y="39155"/>
                        </a:lnTo>
                        <a:lnTo>
                          <a:pt x="434935" y="373088"/>
                        </a:lnTo>
                        <a:lnTo>
                          <a:pt x="207345" y="70702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93" name="Google Shape;93;p16"/>
                  <p:cNvSpPr/>
                  <p:nvPr/>
                </p:nvSpPr>
                <p:spPr>
                  <a:xfrm>
                    <a:off x="22729592" y="12388964"/>
                    <a:ext cx="240716" cy="590443"/>
                  </a:xfrm>
                  <a:custGeom>
                    <a:avLst/>
                    <a:gdLst/>
                    <a:ahLst/>
                    <a:cxnLst/>
                    <a:rect l="l" t="t" r="r" b="b"/>
                    <a:pathLst>
                      <a:path w="240716" h="590443" extrusionOk="0">
                        <a:moveTo>
                          <a:pt x="39600" y="0"/>
                        </a:moveTo>
                        <a:lnTo>
                          <a:pt x="0" y="0"/>
                        </a:lnTo>
                        <a:lnTo>
                          <a:pt x="201116" y="295222"/>
                        </a:lnTo>
                        <a:lnTo>
                          <a:pt x="0" y="590444"/>
                        </a:lnTo>
                        <a:lnTo>
                          <a:pt x="39600" y="590444"/>
                        </a:lnTo>
                        <a:lnTo>
                          <a:pt x="240716" y="295222"/>
                        </a:lnTo>
                        <a:lnTo>
                          <a:pt x="39600"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94" name="Google Shape;94;p16"/>
                <p:cNvSpPr/>
                <p:nvPr/>
              </p:nvSpPr>
              <p:spPr>
                <a:xfrm>
                  <a:off x="22972978" y="12684186"/>
                  <a:ext cx="91436" cy="268080"/>
                </a:xfrm>
                <a:custGeom>
                  <a:avLst/>
                  <a:gdLst/>
                  <a:ahLst/>
                  <a:cxnLst/>
                  <a:rect l="l" t="t" r="r" b="b"/>
                  <a:pathLst>
                    <a:path w="91436" h="268080" extrusionOk="0">
                      <a:moveTo>
                        <a:pt x="91437" y="0"/>
                      </a:moveTo>
                      <a:lnTo>
                        <a:pt x="91437" y="268080"/>
                      </a:lnTo>
                      <a:lnTo>
                        <a:pt x="0" y="134151"/>
                      </a:lnTo>
                      <a:lnTo>
                        <a:pt x="91437" y="0"/>
                      </a:lnTo>
                      <a:close/>
                    </a:path>
                  </a:pathLst>
                </a:custGeom>
                <a:solidFill>
                  <a:srgbClr val="A7A4A4"/>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grpSp>
        <p:sp>
          <p:nvSpPr>
            <p:cNvPr id="95" name="Google Shape;95;p16"/>
            <p:cNvSpPr/>
            <p:nvPr/>
          </p:nvSpPr>
          <p:spPr>
            <a:xfrm>
              <a:off x="23371427" y="12311321"/>
              <a:ext cx="87431" cy="87209"/>
            </a:xfrm>
            <a:custGeom>
              <a:avLst/>
              <a:gdLst/>
              <a:ahLst/>
              <a:cxnLst/>
              <a:rect l="l" t="t" r="r" b="b"/>
              <a:pathLst>
                <a:path w="87431" h="87209" extrusionOk="0">
                  <a:moveTo>
                    <a:pt x="0" y="43605"/>
                  </a:moveTo>
                  <a:cubicBezTo>
                    <a:pt x="0" y="19578"/>
                    <a:pt x="19578" y="0"/>
                    <a:pt x="43827" y="0"/>
                  </a:cubicBezTo>
                  <a:cubicBezTo>
                    <a:pt x="68077" y="0"/>
                    <a:pt x="87432" y="19578"/>
                    <a:pt x="87432" y="43605"/>
                  </a:cubicBezTo>
                  <a:cubicBezTo>
                    <a:pt x="87432" y="67632"/>
                    <a:pt x="67854" y="87210"/>
                    <a:pt x="43827" y="87210"/>
                  </a:cubicBezTo>
                  <a:cubicBezTo>
                    <a:pt x="19800" y="87210"/>
                    <a:pt x="222" y="67632"/>
                    <a:pt x="222" y="43605"/>
                  </a:cubicBezTo>
                  <a:close/>
                  <a:moveTo>
                    <a:pt x="76086" y="43605"/>
                  </a:moveTo>
                  <a:cubicBezTo>
                    <a:pt x="76086" y="25807"/>
                    <a:pt x="61625" y="11346"/>
                    <a:pt x="43827" y="11346"/>
                  </a:cubicBezTo>
                  <a:cubicBezTo>
                    <a:pt x="26029" y="11346"/>
                    <a:pt x="11569" y="25807"/>
                    <a:pt x="11569" y="43605"/>
                  </a:cubicBezTo>
                  <a:cubicBezTo>
                    <a:pt x="11569" y="61403"/>
                    <a:pt x="26029" y="75863"/>
                    <a:pt x="43827" y="75863"/>
                  </a:cubicBezTo>
                  <a:cubicBezTo>
                    <a:pt x="61625" y="75863"/>
                    <a:pt x="76086" y="61403"/>
                    <a:pt x="76086" y="43605"/>
                  </a:cubicBezTo>
                  <a:close/>
                  <a:moveTo>
                    <a:pt x="28032" y="23137"/>
                  </a:moveTo>
                  <a:lnTo>
                    <a:pt x="47832" y="23137"/>
                  </a:lnTo>
                  <a:cubicBezTo>
                    <a:pt x="55396" y="23137"/>
                    <a:pt x="61848" y="28032"/>
                    <a:pt x="61848" y="36486"/>
                  </a:cubicBezTo>
                  <a:cubicBezTo>
                    <a:pt x="61848" y="41825"/>
                    <a:pt x="59178" y="45829"/>
                    <a:pt x="55396" y="48054"/>
                  </a:cubicBezTo>
                  <a:lnTo>
                    <a:pt x="62960" y="63627"/>
                  </a:lnTo>
                  <a:lnTo>
                    <a:pt x="51614" y="63627"/>
                  </a:lnTo>
                  <a:lnTo>
                    <a:pt x="45384" y="50056"/>
                  </a:lnTo>
                  <a:lnTo>
                    <a:pt x="38710" y="50056"/>
                  </a:lnTo>
                  <a:lnTo>
                    <a:pt x="38710" y="63627"/>
                  </a:lnTo>
                  <a:lnTo>
                    <a:pt x="28254" y="63627"/>
                  </a:lnTo>
                  <a:lnTo>
                    <a:pt x="28254" y="23360"/>
                  </a:lnTo>
                  <a:lnTo>
                    <a:pt x="28254" y="23360"/>
                  </a:lnTo>
                  <a:close/>
                  <a:moveTo>
                    <a:pt x="45162" y="42270"/>
                  </a:moveTo>
                  <a:cubicBezTo>
                    <a:pt x="48277" y="42270"/>
                    <a:pt x="50724" y="40268"/>
                    <a:pt x="50724" y="36486"/>
                  </a:cubicBezTo>
                  <a:cubicBezTo>
                    <a:pt x="50724" y="32704"/>
                    <a:pt x="48054" y="30924"/>
                    <a:pt x="45162" y="30924"/>
                  </a:cubicBezTo>
                  <a:lnTo>
                    <a:pt x="38488" y="30924"/>
                  </a:lnTo>
                  <a:lnTo>
                    <a:pt x="38488" y="42270"/>
                  </a:lnTo>
                  <a:lnTo>
                    <a:pt x="45162" y="4227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Tree>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showMasterSp="0" matchingName="15_Custom Layout">
  <p:cSld name="15_Custom Layout">
    <p:bg>
      <p:bgPr>
        <a:gradFill>
          <a:gsLst>
            <a:gs pos="0">
              <a:srgbClr val="FF001A"/>
            </a:gs>
            <a:gs pos="70000">
              <a:srgbClr val="290051"/>
            </a:gs>
            <a:gs pos="100000">
              <a:srgbClr val="0C0024"/>
            </a:gs>
          </a:gsLst>
          <a:lin ang="13500032" scaled="0"/>
        </a:gradFill>
        <a:effectLst/>
      </p:bgPr>
    </p:bg>
    <p:spTree>
      <p:nvGrpSpPr>
        <p:cNvPr id="1" name="Shape 2137"/>
        <p:cNvGrpSpPr/>
        <p:nvPr/>
      </p:nvGrpSpPr>
      <p:grpSpPr>
        <a:xfrm>
          <a:off x="0" y="0"/>
          <a:ext cx="0" cy="0"/>
          <a:chOff x="0" y="0"/>
          <a:chExt cx="0" cy="0"/>
        </a:xfrm>
      </p:grpSpPr>
      <p:pic>
        <p:nvPicPr>
          <p:cNvPr id="2138" name="Google Shape;2138;p143" descr="A black and blue background&#10;&#10;AI-generated content may be incorrect."/>
          <p:cNvPicPr preferRelativeResize="0"/>
          <p:nvPr/>
        </p:nvPicPr>
        <p:blipFill rotWithShape="1">
          <a:blip r:embed="rId2">
            <a:alphaModFix/>
          </a:blip>
          <a:srcRect t="100" b="100"/>
          <a:stretch/>
        </p:blipFill>
        <p:spPr>
          <a:xfrm>
            <a:off x="0" y="0"/>
            <a:ext cx="9143999" cy="5142833"/>
          </a:xfrm>
          <a:prstGeom prst="rect">
            <a:avLst/>
          </a:prstGeom>
          <a:noFill/>
          <a:ln>
            <a:noFill/>
          </a:ln>
        </p:spPr>
      </p:pic>
      <p:sp>
        <p:nvSpPr>
          <p:cNvPr id="2139" name="Google Shape;2139;p143"/>
          <p:cNvSpPr/>
          <p:nvPr/>
        </p:nvSpPr>
        <p:spPr>
          <a:xfrm>
            <a:off x="4091291" y="1246976"/>
            <a:ext cx="4692300" cy="3308700"/>
          </a:xfrm>
          <a:prstGeom prst="roundRect">
            <a:avLst>
              <a:gd name="adj" fmla="val 2710"/>
            </a:avLst>
          </a:prstGeom>
          <a:gradFill>
            <a:gsLst>
              <a:gs pos="0">
                <a:srgbClr val="FFFFFF"/>
              </a:gs>
              <a:gs pos="28000">
                <a:srgbClr val="F7F7FB">
                  <a:alpha val="97254"/>
                </a:srgbClr>
              </a:gs>
              <a:gs pos="55000">
                <a:srgbClr val="E4E2F1">
                  <a:alpha val="91764"/>
                </a:srgbClr>
              </a:gs>
              <a:gs pos="93000">
                <a:srgbClr val="C4C0E1">
                  <a:alpha val="81960"/>
                </a:srgbClr>
              </a:gs>
              <a:gs pos="100000">
                <a:srgbClr val="BFBADE">
                  <a:alpha val="80000"/>
                </a:srgbClr>
              </a:gs>
            </a:gsLst>
            <a:lin ang="5400012" scaled="0"/>
          </a:gradFill>
          <a:ln w="3575" cap="flat" cmpd="sng">
            <a:solidFill>
              <a:srgbClr val="FFFFFF"/>
            </a:solidFill>
            <a:prstDash val="solid"/>
            <a:miter lim="8000"/>
            <a:headEnd type="none" w="sm" len="sm"/>
            <a:tailEnd type="none" w="sm" len="sm"/>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2140" name="Google Shape;2140;p143"/>
          <p:cNvSpPr txBox="1">
            <a:spLocks noGrp="1"/>
          </p:cNvSpPr>
          <p:nvPr>
            <p:ph type="title"/>
          </p:nvPr>
        </p:nvSpPr>
        <p:spPr>
          <a:xfrm>
            <a:off x="311313" y="1323543"/>
            <a:ext cx="3488700" cy="2935200"/>
          </a:xfrm>
          <a:prstGeom prst="rect">
            <a:avLst/>
          </a:prstGeom>
          <a:noFill/>
          <a:ln>
            <a:noFill/>
          </a:ln>
        </p:spPr>
        <p:txBody>
          <a:bodyPr spcFirstLastPara="1" wrap="square" lIns="0" tIns="0" rIns="0" bIns="0" anchor="t" anchorCtr="0">
            <a:noAutofit/>
          </a:bodyPr>
          <a:lstStyle>
            <a:lvl1pPr lvl="0" algn="l">
              <a:lnSpc>
                <a:spcPct val="102000"/>
              </a:lnSpc>
              <a:spcBef>
                <a:spcPts val="0"/>
              </a:spcBef>
              <a:spcAft>
                <a:spcPts val="0"/>
              </a:spcAft>
              <a:buClr>
                <a:schemeClr val="lt1"/>
              </a:buClr>
              <a:buSzPts val="2500"/>
              <a:buFont typeface="Poppins"/>
              <a:buNone/>
              <a:defRPr b="1">
                <a:solidFill>
                  <a:schemeClr val="lt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2141" name="Google Shape;2141;p143"/>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00">
                <a:solidFill>
                  <a:schemeClr val="lt1"/>
                </a:solidFill>
                <a:latin typeface="Poppins Medium"/>
                <a:ea typeface="Poppins Medium"/>
                <a:cs typeface="Poppins Medium"/>
                <a:sym typeface="Poppins Medium"/>
              </a:defRPr>
            </a:lvl1pPr>
            <a:lvl2pPr marL="0" lvl="1" indent="0" algn="l">
              <a:spcBef>
                <a:spcPts val="0"/>
              </a:spcBef>
              <a:buNone/>
              <a:defRPr sz="500">
                <a:solidFill>
                  <a:schemeClr val="lt1"/>
                </a:solidFill>
                <a:latin typeface="Poppins Medium"/>
                <a:ea typeface="Poppins Medium"/>
                <a:cs typeface="Poppins Medium"/>
                <a:sym typeface="Poppins Medium"/>
              </a:defRPr>
            </a:lvl2pPr>
            <a:lvl3pPr marL="0" lvl="2" indent="0" algn="l">
              <a:spcBef>
                <a:spcPts val="0"/>
              </a:spcBef>
              <a:buNone/>
              <a:defRPr sz="500">
                <a:solidFill>
                  <a:schemeClr val="lt1"/>
                </a:solidFill>
                <a:latin typeface="Poppins Medium"/>
                <a:ea typeface="Poppins Medium"/>
                <a:cs typeface="Poppins Medium"/>
                <a:sym typeface="Poppins Medium"/>
              </a:defRPr>
            </a:lvl3pPr>
            <a:lvl4pPr marL="0" lvl="3" indent="0" algn="l">
              <a:spcBef>
                <a:spcPts val="0"/>
              </a:spcBef>
              <a:buNone/>
              <a:defRPr sz="500">
                <a:solidFill>
                  <a:schemeClr val="lt1"/>
                </a:solidFill>
                <a:latin typeface="Poppins Medium"/>
                <a:ea typeface="Poppins Medium"/>
                <a:cs typeface="Poppins Medium"/>
                <a:sym typeface="Poppins Medium"/>
              </a:defRPr>
            </a:lvl4pPr>
            <a:lvl5pPr marL="0" lvl="4" indent="0" algn="l">
              <a:spcBef>
                <a:spcPts val="0"/>
              </a:spcBef>
              <a:buNone/>
              <a:defRPr sz="500">
                <a:solidFill>
                  <a:schemeClr val="lt1"/>
                </a:solidFill>
                <a:latin typeface="Poppins Medium"/>
                <a:ea typeface="Poppins Medium"/>
                <a:cs typeface="Poppins Medium"/>
                <a:sym typeface="Poppins Medium"/>
              </a:defRPr>
            </a:lvl5pPr>
            <a:lvl6pPr marL="0" lvl="5" indent="0" algn="l">
              <a:spcBef>
                <a:spcPts val="0"/>
              </a:spcBef>
              <a:buNone/>
              <a:defRPr sz="500">
                <a:solidFill>
                  <a:schemeClr val="lt1"/>
                </a:solidFill>
                <a:latin typeface="Poppins Medium"/>
                <a:ea typeface="Poppins Medium"/>
                <a:cs typeface="Poppins Medium"/>
                <a:sym typeface="Poppins Medium"/>
              </a:defRPr>
            </a:lvl6pPr>
            <a:lvl7pPr marL="0" lvl="6" indent="0" algn="l">
              <a:spcBef>
                <a:spcPts val="0"/>
              </a:spcBef>
              <a:buNone/>
              <a:defRPr sz="500">
                <a:solidFill>
                  <a:schemeClr val="lt1"/>
                </a:solidFill>
                <a:latin typeface="Poppins Medium"/>
                <a:ea typeface="Poppins Medium"/>
                <a:cs typeface="Poppins Medium"/>
                <a:sym typeface="Poppins Medium"/>
              </a:defRPr>
            </a:lvl7pPr>
            <a:lvl8pPr marL="0" lvl="7" indent="0" algn="l">
              <a:spcBef>
                <a:spcPts val="0"/>
              </a:spcBef>
              <a:buNone/>
              <a:defRPr sz="500">
                <a:solidFill>
                  <a:schemeClr val="lt1"/>
                </a:solidFill>
                <a:latin typeface="Poppins Medium"/>
                <a:ea typeface="Poppins Medium"/>
                <a:cs typeface="Poppins Medium"/>
                <a:sym typeface="Poppins Medium"/>
              </a:defRPr>
            </a:lvl8pPr>
            <a:lvl9pPr marL="0" lvl="8" indent="0" algn="l">
              <a:spcBef>
                <a:spcPts val="0"/>
              </a:spcBef>
              <a:buNone/>
              <a:defRPr sz="500">
                <a:solidFill>
                  <a:schemeClr val="lt1"/>
                </a:solidFill>
                <a:latin typeface="Poppins Medium"/>
                <a:ea typeface="Poppins Medium"/>
                <a:cs typeface="Poppins Medium"/>
                <a:sym typeface="Poppins Medium"/>
              </a:defRPr>
            </a:lvl9pPr>
          </a:lstStyle>
          <a:p>
            <a:pPr marL="0" lvl="0" indent="0" algn="l" rtl="0">
              <a:spcBef>
                <a:spcPts val="0"/>
              </a:spcBef>
              <a:spcAft>
                <a:spcPts val="0"/>
              </a:spcAft>
              <a:buNone/>
            </a:pPr>
            <a:r>
              <a:rPr lang="en"/>
              <a:t>Page </a:t>
            </a:r>
            <a:fld id="{00000000-1234-1234-1234-123412341234}" type="slidenum">
              <a:rPr lang="en"/>
              <a:t>‹#›</a:t>
            </a:fld>
            <a:endParaRPr/>
          </a:p>
        </p:txBody>
      </p:sp>
      <p:grpSp>
        <p:nvGrpSpPr>
          <p:cNvPr id="2142" name="Google Shape;2142;p143"/>
          <p:cNvGrpSpPr/>
          <p:nvPr/>
        </p:nvGrpSpPr>
        <p:grpSpPr>
          <a:xfrm>
            <a:off x="8381796" y="4822425"/>
            <a:ext cx="537710" cy="158585"/>
            <a:chOff x="22351457" y="12859799"/>
            <a:chExt cx="1433894" cy="422893"/>
          </a:xfrm>
        </p:grpSpPr>
        <p:grpSp>
          <p:nvGrpSpPr>
            <p:cNvPr id="2143" name="Google Shape;2143;p143"/>
            <p:cNvGrpSpPr/>
            <p:nvPr/>
          </p:nvGrpSpPr>
          <p:grpSpPr>
            <a:xfrm>
              <a:off x="22351457" y="12859799"/>
              <a:ext cx="1379787" cy="422893"/>
              <a:chOff x="22351457" y="12859799"/>
              <a:chExt cx="1379787" cy="422893"/>
            </a:xfrm>
          </p:grpSpPr>
          <p:sp>
            <p:nvSpPr>
              <p:cNvPr id="2144" name="Google Shape;2144;p143"/>
              <p:cNvSpPr/>
              <p:nvPr/>
            </p:nvSpPr>
            <p:spPr>
              <a:xfrm>
                <a:off x="22351457" y="12859801"/>
                <a:ext cx="510672" cy="422891"/>
              </a:xfrm>
              <a:custGeom>
                <a:avLst/>
                <a:gdLst/>
                <a:ahLst/>
                <a:cxnLst/>
                <a:rect l="l" t="t" r="r" b="b"/>
                <a:pathLst>
                  <a:path w="510672" h="422891" extrusionOk="0">
                    <a:moveTo>
                      <a:pt x="378" y="267255"/>
                    </a:moveTo>
                    <a:lnTo>
                      <a:pt x="378" y="0"/>
                    </a:lnTo>
                    <a:lnTo>
                      <a:pt x="100016" y="0"/>
                    </a:lnTo>
                    <a:lnTo>
                      <a:pt x="100016" y="267255"/>
                    </a:lnTo>
                    <a:cubicBezTo>
                      <a:pt x="100016" y="313921"/>
                      <a:pt x="122844" y="330569"/>
                      <a:pt x="152861" y="330569"/>
                    </a:cubicBezTo>
                    <a:cubicBezTo>
                      <a:pt x="182879" y="330569"/>
                      <a:pt x="205707" y="313921"/>
                      <a:pt x="205707" y="267255"/>
                    </a:cubicBezTo>
                    <a:lnTo>
                      <a:pt x="205707" y="0"/>
                    </a:lnTo>
                    <a:lnTo>
                      <a:pt x="305344" y="0"/>
                    </a:lnTo>
                    <a:lnTo>
                      <a:pt x="305344" y="267255"/>
                    </a:lnTo>
                    <a:cubicBezTo>
                      <a:pt x="305344" y="313921"/>
                      <a:pt x="328677" y="330569"/>
                      <a:pt x="358190" y="330569"/>
                    </a:cubicBezTo>
                    <a:cubicBezTo>
                      <a:pt x="387703" y="330569"/>
                      <a:pt x="411035" y="313921"/>
                      <a:pt x="411035" y="267255"/>
                    </a:cubicBezTo>
                    <a:lnTo>
                      <a:pt x="411035" y="0"/>
                    </a:lnTo>
                    <a:lnTo>
                      <a:pt x="510673" y="0"/>
                    </a:lnTo>
                    <a:lnTo>
                      <a:pt x="510673" y="267255"/>
                    </a:lnTo>
                    <a:cubicBezTo>
                      <a:pt x="510673" y="374838"/>
                      <a:pt x="447989" y="422891"/>
                      <a:pt x="366766" y="422891"/>
                    </a:cubicBezTo>
                    <a:cubicBezTo>
                      <a:pt x="318209" y="422891"/>
                      <a:pt x="279363" y="403847"/>
                      <a:pt x="255399" y="367523"/>
                    </a:cubicBezTo>
                    <a:cubicBezTo>
                      <a:pt x="231436" y="403847"/>
                      <a:pt x="192716" y="422891"/>
                      <a:pt x="144033" y="422891"/>
                    </a:cubicBezTo>
                    <a:cubicBezTo>
                      <a:pt x="62809" y="422891"/>
                      <a:pt x="0" y="374838"/>
                      <a:pt x="0" y="267255"/>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2145" name="Google Shape;2145;p143"/>
              <p:cNvSpPr/>
              <p:nvPr/>
            </p:nvSpPr>
            <p:spPr>
              <a:xfrm>
                <a:off x="22903875" y="12859799"/>
                <a:ext cx="422766" cy="422767"/>
              </a:xfrm>
              <a:custGeom>
                <a:avLst/>
                <a:gdLst/>
                <a:ahLst/>
                <a:cxnLst/>
                <a:rect l="l" t="t" r="r" b="b"/>
                <a:pathLst>
                  <a:path w="422766" h="422767" extrusionOk="0">
                    <a:moveTo>
                      <a:pt x="420118" y="244554"/>
                    </a:moveTo>
                    <a:cubicBezTo>
                      <a:pt x="421884" y="233581"/>
                      <a:pt x="422767" y="222230"/>
                      <a:pt x="422767" y="210753"/>
                    </a:cubicBezTo>
                    <a:cubicBezTo>
                      <a:pt x="422389" y="94089"/>
                      <a:pt x="327165" y="-377"/>
                      <a:pt x="210628" y="1"/>
                    </a:cubicBezTo>
                    <a:cubicBezTo>
                      <a:pt x="94090" y="380"/>
                      <a:pt x="-502" y="95603"/>
                      <a:pt x="2" y="212140"/>
                    </a:cubicBezTo>
                    <a:cubicBezTo>
                      <a:pt x="380" y="328678"/>
                      <a:pt x="95603" y="423145"/>
                      <a:pt x="212141" y="422766"/>
                    </a:cubicBezTo>
                    <a:cubicBezTo>
                      <a:pt x="298157" y="422514"/>
                      <a:pt x="372065" y="370551"/>
                      <a:pt x="404731" y="296643"/>
                    </a:cubicBezTo>
                    <a:lnTo>
                      <a:pt x="289455" y="297021"/>
                    </a:lnTo>
                    <a:cubicBezTo>
                      <a:pt x="268897" y="315814"/>
                      <a:pt x="241780" y="327291"/>
                      <a:pt x="211889" y="327417"/>
                    </a:cubicBezTo>
                    <a:cubicBezTo>
                      <a:pt x="159674" y="327669"/>
                      <a:pt x="115279" y="292985"/>
                      <a:pt x="100522" y="245563"/>
                    </a:cubicBezTo>
                    <a:lnTo>
                      <a:pt x="420244" y="244428"/>
                    </a:lnTo>
                    <a:moveTo>
                      <a:pt x="211006" y="95350"/>
                    </a:moveTo>
                    <a:cubicBezTo>
                      <a:pt x="258050" y="95224"/>
                      <a:pt x="298788" y="123224"/>
                      <a:pt x="317076" y="163583"/>
                    </a:cubicBezTo>
                    <a:lnTo>
                      <a:pt x="105315" y="164340"/>
                    </a:lnTo>
                    <a:cubicBezTo>
                      <a:pt x="123350" y="123854"/>
                      <a:pt x="163836" y="95476"/>
                      <a:pt x="211006" y="95350"/>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nvGrpSpPr>
              <p:cNvPr id="2146" name="Google Shape;2146;p143"/>
              <p:cNvGrpSpPr/>
              <p:nvPr/>
            </p:nvGrpSpPr>
            <p:grpSpPr>
              <a:xfrm>
                <a:off x="23288552" y="12859801"/>
                <a:ext cx="442692" cy="422765"/>
                <a:chOff x="23288552" y="12859801"/>
                <a:chExt cx="442692" cy="422765"/>
              </a:xfrm>
            </p:grpSpPr>
            <p:grpSp>
              <p:nvGrpSpPr>
                <p:cNvPr id="2147" name="Google Shape;2147;p143"/>
                <p:cNvGrpSpPr/>
                <p:nvPr/>
              </p:nvGrpSpPr>
              <p:grpSpPr>
                <a:xfrm>
                  <a:off x="23288552" y="12859801"/>
                  <a:ext cx="442692" cy="422765"/>
                  <a:chOff x="23288552" y="12859801"/>
                  <a:chExt cx="442692" cy="422765"/>
                </a:xfrm>
              </p:grpSpPr>
              <p:sp>
                <p:nvSpPr>
                  <p:cNvPr id="2148" name="Google Shape;2148;p143"/>
                  <p:cNvSpPr/>
                  <p:nvPr/>
                </p:nvSpPr>
                <p:spPr>
                  <a:xfrm>
                    <a:off x="23288552" y="12859801"/>
                    <a:ext cx="442692" cy="422765"/>
                  </a:xfrm>
                  <a:custGeom>
                    <a:avLst/>
                    <a:gdLst/>
                    <a:ahLst/>
                    <a:cxnLst/>
                    <a:rect l="l" t="t" r="r" b="b"/>
                    <a:pathLst>
                      <a:path w="442692" h="422765" extrusionOk="0">
                        <a:moveTo>
                          <a:pt x="442692" y="0"/>
                        </a:moveTo>
                        <a:lnTo>
                          <a:pt x="313668" y="0"/>
                        </a:lnTo>
                        <a:lnTo>
                          <a:pt x="221346" y="135456"/>
                        </a:lnTo>
                        <a:lnTo>
                          <a:pt x="129150" y="0"/>
                        </a:lnTo>
                        <a:lnTo>
                          <a:pt x="0" y="0"/>
                        </a:lnTo>
                        <a:lnTo>
                          <a:pt x="144033" y="211383"/>
                        </a:lnTo>
                        <a:lnTo>
                          <a:pt x="0" y="422765"/>
                        </a:lnTo>
                        <a:lnTo>
                          <a:pt x="129150" y="422765"/>
                        </a:lnTo>
                        <a:lnTo>
                          <a:pt x="221346" y="287309"/>
                        </a:lnTo>
                        <a:lnTo>
                          <a:pt x="313668" y="422765"/>
                        </a:lnTo>
                        <a:lnTo>
                          <a:pt x="442692" y="422765"/>
                        </a:lnTo>
                        <a:lnTo>
                          <a:pt x="298660" y="211383"/>
                        </a:lnTo>
                        <a:lnTo>
                          <a:pt x="442692" y="0"/>
                        </a:lnTo>
                        <a:close/>
                        <a:moveTo>
                          <a:pt x="117547" y="400820"/>
                        </a:moveTo>
                        <a:lnTo>
                          <a:pt x="41747" y="400820"/>
                        </a:lnTo>
                        <a:lnTo>
                          <a:pt x="170771" y="211509"/>
                        </a:lnTo>
                        <a:lnTo>
                          <a:pt x="41747" y="22198"/>
                        </a:lnTo>
                        <a:lnTo>
                          <a:pt x="117547" y="22198"/>
                        </a:lnTo>
                        <a:lnTo>
                          <a:pt x="246571" y="211509"/>
                        </a:lnTo>
                        <a:lnTo>
                          <a:pt x="117547" y="40082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2149" name="Google Shape;2149;p143"/>
                  <p:cNvSpPr/>
                  <p:nvPr/>
                </p:nvSpPr>
                <p:spPr>
                  <a:xfrm>
                    <a:off x="23371920" y="12903818"/>
                    <a:ext cx="136465" cy="334731"/>
                  </a:xfrm>
                  <a:custGeom>
                    <a:avLst/>
                    <a:gdLst/>
                    <a:ahLst/>
                    <a:cxnLst/>
                    <a:rect l="l" t="t" r="r" b="b"/>
                    <a:pathLst>
                      <a:path w="136465" h="334731" extrusionOk="0">
                        <a:moveTo>
                          <a:pt x="22450" y="0"/>
                        </a:moveTo>
                        <a:lnTo>
                          <a:pt x="0" y="0"/>
                        </a:lnTo>
                        <a:lnTo>
                          <a:pt x="114015" y="167366"/>
                        </a:lnTo>
                        <a:lnTo>
                          <a:pt x="0" y="334731"/>
                        </a:lnTo>
                        <a:lnTo>
                          <a:pt x="22450" y="334731"/>
                        </a:lnTo>
                        <a:lnTo>
                          <a:pt x="136465" y="167366"/>
                        </a:lnTo>
                        <a:lnTo>
                          <a:pt x="22450"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2150" name="Google Shape;2150;p143"/>
                <p:cNvSpPr/>
                <p:nvPr/>
              </p:nvSpPr>
              <p:spPr>
                <a:xfrm>
                  <a:off x="23509898" y="13071183"/>
                  <a:ext cx="51836" cy="151978"/>
                </a:xfrm>
                <a:custGeom>
                  <a:avLst/>
                  <a:gdLst/>
                  <a:ahLst/>
                  <a:cxnLst/>
                  <a:rect l="l" t="t" r="r" b="b"/>
                  <a:pathLst>
                    <a:path w="51836" h="151978" extrusionOk="0">
                      <a:moveTo>
                        <a:pt x="51837" y="0"/>
                      </a:moveTo>
                      <a:lnTo>
                        <a:pt x="51837" y="151978"/>
                      </a:lnTo>
                      <a:lnTo>
                        <a:pt x="0" y="76052"/>
                      </a:lnTo>
                      <a:lnTo>
                        <a:pt x="51837" y="0"/>
                      </a:lnTo>
                      <a:close/>
                    </a:path>
                  </a:pathLst>
                </a:custGeom>
                <a:solidFill>
                  <a:srgbClr val="A7A4A4"/>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grpSp>
        <p:sp>
          <p:nvSpPr>
            <p:cNvPr id="2151" name="Google Shape;2151;p143"/>
            <p:cNvSpPr/>
            <p:nvPr/>
          </p:nvSpPr>
          <p:spPr>
            <a:xfrm>
              <a:off x="23735785" y="12859801"/>
              <a:ext cx="49566" cy="49440"/>
            </a:xfrm>
            <a:custGeom>
              <a:avLst/>
              <a:gdLst/>
              <a:ahLst/>
              <a:cxnLst/>
              <a:rect l="l" t="t" r="r" b="b"/>
              <a:pathLst>
                <a:path w="49566" h="49440" extrusionOk="0">
                  <a:moveTo>
                    <a:pt x="0" y="24720"/>
                  </a:moveTo>
                  <a:cubicBezTo>
                    <a:pt x="0" y="11099"/>
                    <a:pt x="11099" y="0"/>
                    <a:pt x="24846" y="0"/>
                  </a:cubicBezTo>
                  <a:cubicBezTo>
                    <a:pt x="38594" y="0"/>
                    <a:pt x="49566" y="11099"/>
                    <a:pt x="49566" y="24720"/>
                  </a:cubicBezTo>
                  <a:cubicBezTo>
                    <a:pt x="49566" y="38341"/>
                    <a:pt x="38468" y="49440"/>
                    <a:pt x="24846" y="49440"/>
                  </a:cubicBezTo>
                  <a:cubicBezTo>
                    <a:pt x="11225" y="49440"/>
                    <a:pt x="126" y="38341"/>
                    <a:pt x="126" y="24720"/>
                  </a:cubicBezTo>
                  <a:close/>
                  <a:moveTo>
                    <a:pt x="43134" y="24720"/>
                  </a:moveTo>
                  <a:cubicBezTo>
                    <a:pt x="43134" y="14630"/>
                    <a:pt x="34936" y="6432"/>
                    <a:pt x="24846" y="6432"/>
                  </a:cubicBezTo>
                  <a:cubicBezTo>
                    <a:pt x="14756" y="6432"/>
                    <a:pt x="6558" y="14630"/>
                    <a:pt x="6558" y="24720"/>
                  </a:cubicBezTo>
                  <a:cubicBezTo>
                    <a:pt x="6558" y="34810"/>
                    <a:pt x="14756" y="43008"/>
                    <a:pt x="24846" y="43008"/>
                  </a:cubicBezTo>
                  <a:cubicBezTo>
                    <a:pt x="34936" y="43008"/>
                    <a:pt x="43134" y="34810"/>
                    <a:pt x="43134" y="24720"/>
                  </a:cubicBezTo>
                  <a:close/>
                  <a:moveTo>
                    <a:pt x="15891" y="13117"/>
                  </a:moveTo>
                  <a:lnTo>
                    <a:pt x="27116" y="13117"/>
                  </a:lnTo>
                  <a:cubicBezTo>
                    <a:pt x="31405" y="13117"/>
                    <a:pt x="35062" y="15892"/>
                    <a:pt x="35062" y="20684"/>
                  </a:cubicBezTo>
                  <a:cubicBezTo>
                    <a:pt x="35062" y="23711"/>
                    <a:pt x="33549" y="25981"/>
                    <a:pt x="31405" y="27243"/>
                  </a:cubicBezTo>
                  <a:lnTo>
                    <a:pt x="35693" y="36071"/>
                  </a:lnTo>
                  <a:lnTo>
                    <a:pt x="29261" y="36071"/>
                  </a:lnTo>
                  <a:lnTo>
                    <a:pt x="25729" y="28378"/>
                  </a:lnTo>
                  <a:lnTo>
                    <a:pt x="21945" y="28378"/>
                  </a:lnTo>
                  <a:lnTo>
                    <a:pt x="21945" y="36071"/>
                  </a:lnTo>
                  <a:lnTo>
                    <a:pt x="16018" y="36071"/>
                  </a:lnTo>
                  <a:lnTo>
                    <a:pt x="16018" y="13243"/>
                  </a:lnTo>
                  <a:lnTo>
                    <a:pt x="16018" y="13243"/>
                  </a:lnTo>
                  <a:close/>
                  <a:moveTo>
                    <a:pt x="25603" y="23963"/>
                  </a:moveTo>
                  <a:cubicBezTo>
                    <a:pt x="27369" y="23963"/>
                    <a:pt x="28756" y="22828"/>
                    <a:pt x="28756" y="20684"/>
                  </a:cubicBezTo>
                  <a:cubicBezTo>
                    <a:pt x="28756" y="18540"/>
                    <a:pt x="27243" y="17531"/>
                    <a:pt x="25603" y="17531"/>
                  </a:cubicBezTo>
                  <a:lnTo>
                    <a:pt x="21819" y="17531"/>
                  </a:lnTo>
                  <a:lnTo>
                    <a:pt x="21819" y="23963"/>
                  </a:lnTo>
                  <a:lnTo>
                    <a:pt x="25603" y="23963"/>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2152" name="Google Shape;2152;p143"/>
          <p:cNvSpPr txBox="1"/>
          <p:nvPr/>
        </p:nvSpPr>
        <p:spPr>
          <a:xfrm>
            <a:off x="811819" y="4856560"/>
            <a:ext cx="1028100" cy="996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r>
              <a:rPr lang="en" sz="500">
                <a:solidFill>
                  <a:schemeClr val="lt1"/>
                </a:solidFill>
                <a:latin typeface="Poppins Medium"/>
                <a:ea typeface="Poppins Medium"/>
                <a:cs typeface="Poppins Medium"/>
                <a:sym typeface="Poppins Medium"/>
              </a:rPr>
              <a:t>Proprietary &amp; Confidential</a:t>
            </a:r>
            <a:endParaRPr sz="500"/>
          </a:p>
        </p:txBody>
      </p:sp>
      <p:sp>
        <p:nvSpPr>
          <p:cNvPr id="2153" name="Google Shape;2153;p143"/>
          <p:cNvSpPr txBox="1">
            <a:spLocks noGrp="1"/>
          </p:cNvSpPr>
          <p:nvPr>
            <p:ph type="body" idx="1"/>
          </p:nvPr>
        </p:nvSpPr>
        <p:spPr>
          <a:xfrm>
            <a:off x="4234786" y="1733629"/>
            <a:ext cx="4353000" cy="2525100"/>
          </a:xfrm>
          <a:prstGeom prst="rect">
            <a:avLst/>
          </a:prstGeom>
          <a:noFill/>
          <a:ln>
            <a:noFill/>
          </a:ln>
        </p:spPr>
        <p:txBody>
          <a:bodyPr spcFirstLastPara="1" wrap="square" lIns="0" tIns="0" rIns="0" bIns="0" anchor="t" anchorCtr="0">
            <a:noAutofit/>
          </a:bodyPr>
          <a:lstStyle>
            <a:lvl1pPr marL="457200" lvl="0" indent="-285750" algn="l">
              <a:lnSpc>
                <a:spcPct val="89000"/>
              </a:lnSpc>
              <a:spcBef>
                <a:spcPts val="1300"/>
              </a:spcBef>
              <a:spcAft>
                <a:spcPts val="0"/>
              </a:spcAft>
              <a:buClr>
                <a:schemeClr val="accent1"/>
              </a:buClr>
              <a:buSzPts val="900"/>
              <a:buChar char="●"/>
              <a:defRPr/>
            </a:lvl1pPr>
            <a:lvl2pPr marL="914400" lvl="1" indent="-279400" algn="l">
              <a:lnSpc>
                <a:spcPct val="89000"/>
              </a:lnSpc>
              <a:spcBef>
                <a:spcPts val="1300"/>
              </a:spcBef>
              <a:spcAft>
                <a:spcPts val="0"/>
              </a:spcAft>
              <a:buClr>
                <a:schemeClr val="accent1"/>
              </a:buClr>
              <a:buSzPts val="800"/>
              <a:buChar char="●"/>
              <a:defRPr/>
            </a:lvl2pPr>
            <a:lvl3pPr marL="1371600" lvl="2" indent="-273050" algn="l">
              <a:lnSpc>
                <a:spcPct val="89000"/>
              </a:lnSpc>
              <a:spcBef>
                <a:spcPts val="1300"/>
              </a:spcBef>
              <a:spcAft>
                <a:spcPts val="0"/>
              </a:spcAft>
              <a:buClr>
                <a:schemeClr val="accent1"/>
              </a:buClr>
              <a:buSzPts val="700"/>
              <a:buChar char="●"/>
              <a:defRPr/>
            </a:lvl3pPr>
            <a:lvl4pPr marL="1828800" lvl="3" indent="-260350" algn="l">
              <a:lnSpc>
                <a:spcPct val="89000"/>
              </a:lnSpc>
              <a:spcBef>
                <a:spcPts val="1300"/>
              </a:spcBef>
              <a:spcAft>
                <a:spcPts val="0"/>
              </a:spcAft>
              <a:buClr>
                <a:schemeClr val="accent1"/>
              </a:buClr>
              <a:buSzPts val="500"/>
              <a:buChar char="●"/>
              <a:defRPr/>
            </a:lvl4pPr>
            <a:lvl5pPr marL="2286000" lvl="4" indent="-254000" algn="l">
              <a:lnSpc>
                <a:spcPct val="89000"/>
              </a:lnSpc>
              <a:spcBef>
                <a:spcPts val="1300"/>
              </a:spcBef>
              <a:spcAft>
                <a:spcPts val="0"/>
              </a:spcAft>
              <a:buClr>
                <a:schemeClr val="accent1"/>
              </a:buClr>
              <a:buSzPts val="400"/>
              <a:buChar char="●"/>
              <a:defRPr/>
            </a:lvl5pPr>
            <a:lvl6pPr marL="2743200" lvl="5" indent="-273050" algn="l">
              <a:lnSpc>
                <a:spcPct val="90000"/>
              </a:lnSpc>
              <a:spcBef>
                <a:spcPts val="400"/>
              </a:spcBef>
              <a:spcAft>
                <a:spcPts val="0"/>
              </a:spcAft>
              <a:buClr>
                <a:schemeClr val="dk1"/>
              </a:buClr>
              <a:buSzPts val="700"/>
              <a:buChar char="•"/>
              <a:defRPr/>
            </a:lvl6pPr>
            <a:lvl7pPr marL="3200400" lvl="6" indent="-273050" algn="l">
              <a:lnSpc>
                <a:spcPct val="90000"/>
              </a:lnSpc>
              <a:spcBef>
                <a:spcPts val="400"/>
              </a:spcBef>
              <a:spcAft>
                <a:spcPts val="0"/>
              </a:spcAft>
              <a:buClr>
                <a:schemeClr val="dk1"/>
              </a:buClr>
              <a:buSzPts val="700"/>
              <a:buChar char="•"/>
              <a:defRPr/>
            </a:lvl7pPr>
            <a:lvl8pPr marL="3657600" lvl="7" indent="-273050" algn="l">
              <a:lnSpc>
                <a:spcPct val="90000"/>
              </a:lnSpc>
              <a:spcBef>
                <a:spcPts val="400"/>
              </a:spcBef>
              <a:spcAft>
                <a:spcPts val="0"/>
              </a:spcAft>
              <a:buClr>
                <a:schemeClr val="dk1"/>
              </a:buClr>
              <a:buSzPts val="700"/>
              <a:buChar char="•"/>
              <a:defRPr/>
            </a:lvl8pPr>
            <a:lvl9pPr marL="4114800" lvl="8" indent="-273050" algn="l">
              <a:lnSpc>
                <a:spcPct val="90000"/>
              </a:lnSpc>
              <a:spcBef>
                <a:spcPts val="400"/>
              </a:spcBef>
              <a:spcAft>
                <a:spcPts val="0"/>
              </a:spcAft>
              <a:buClr>
                <a:schemeClr val="dk1"/>
              </a:buClr>
              <a:buSzPts val="700"/>
              <a:buChar char="•"/>
              <a:defRPr/>
            </a:lvl9pPr>
          </a:lstStyle>
          <a:p>
            <a:endParaRPr/>
          </a:p>
        </p:txBody>
      </p:sp>
    </p:spTree>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matchingName="16_Custom Layout">
  <p:cSld name="16_Custom Layout">
    <p:bg>
      <p:bgPr>
        <a:blipFill>
          <a:blip r:embed="rId2">
            <a:alphaModFix/>
          </a:blip>
          <a:stretch>
            <a:fillRect/>
          </a:stretch>
        </a:blipFill>
        <a:effectLst/>
      </p:bgPr>
    </p:bg>
    <p:spTree>
      <p:nvGrpSpPr>
        <p:cNvPr id="1" name="Shape 2154"/>
        <p:cNvGrpSpPr/>
        <p:nvPr/>
      </p:nvGrpSpPr>
      <p:grpSpPr>
        <a:xfrm>
          <a:off x="0" y="0"/>
          <a:ext cx="0" cy="0"/>
          <a:chOff x="0" y="0"/>
          <a:chExt cx="0" cy="0"/>
        </a:xfrm>
      </p:grpSpPr>
      <p:sp>
        <p:nvSpPr>
          <p:cNvPr id="2155" name="Google Shape;2155;p144"/>
          <p:cNvSpPr txBox="1">
            <a:spLocks noGrp="1"/>
          </p:cNvSpPr>
          <p:nvPr>
            <p:ph type="title"/>
          </p:nvPr>
        </p:nvSpPr>
        <p:spPr>
          <a:xfrm>
            <a:off x="319009" y="319875"/>
            <a:ext cx="8498700" cy="437400"/>
          </a:xfrm>
          <a:prstGeom prst="rect">
            <a:avLst/>
          </a:prstGeom>
          <a:noFill/>
          <a:ln>
            <a:noFill/>
          </a:ln>
        </p:spPr>
        <p:txBody>
          <a:bodyPr spcFirstLastPara="1" wrap="square" lIns="0" tIns="0" rIns="0" bIns="0" anchor="t" anchorCtr="0">
            <a:noAutofit/>
          </a:bodyPr>
          <a:lstStyle>
            <a:lvl1pPr lvl="0" algn="l">
              <a:lnSpc>
                <a:spcPct val="103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2156" name="Google Shape;2156;p144"/>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2157" name="Google Shape;2157;p144"/>
          <p:cNvSpPr txBox="1">
            <a:spLocks noGrp="1"/>
          </p:cNvSpPr>
          <p:nvPr>
            <p:ph type="body" idx="1"/>
          </p:nvPr>
        </p:nvSpPr>
        <p:spPr>
          <a:xfrm>
            <a:off x="307741" y="1371597"/>
            <a:ext cx="8488200" cy="1650300"/>
          </a:xfrm>
          <a:prstGeom prst="rect">
            <a:avLst/>
          </a:prstGeom>
          <a:noFill/>
          <a:ln>
            <a:noFill/>
          </a:ln>
        </p:spPr>
        <p:txBody>
          <a:bodyPr spcFirstLastPara="1" wrap="square" lIns="0" tIns="0" rIns="0" bIns="0" anchor="t" anchorCtr="0">
            <a:noAutofit/>
          </a:bodyPr>
          <a:lstStyle>
            <a:lvl1pPr marL="457200" lvl="0" indent="-266700" algn="l">
              <a:lnSpc>
                <a:spcPct val="95000"/>
              </a:lnSpc>
              <a:spcBef>
                <a:spcPts val="1300"/>
              </a:spcBef>
              <a:spcAft>
                <a:spcPts val="0"/>
              </a:spcAft>
              <a:buClr>
                <a:schemeClr val="dk1"/>
              </a:buClr>
              <a:buSzPts val="600"/>
              <a:buChar char="●"/>
              <a:defRPr/>
            </a:lvl1pPr>
            <a:lvl2pPr marL="914400" lvl="1" indent="-266700" algn="l">
              <a:lnSpc>
                <a:spcPct val="95000"/>
              </a:lnSpc>
              <a:spcBef>
                <a:spcPts val="1300"/>
              </a:spcBef>
              <a:spcAft>
                <a:spcPts val="0"/>
              </a:spcAft>
              <a:buClr>
                <a:schemeClr val="dk1"/>
              </a:buClr>
              <a:buSzPts val="600"/>
              <a:buChar char="●"/>
              <a:defRPr/>
            </a:lvl2pPr>
            <a:lvl3pPr marL="1371600" lvl="2" indent="-266700" algn="l">
              <a:lnSpc>
                <a:spcPct val="95000"/>
              </a:lnSpc>
              <a:spcBef>
                <a:spcPts val="1300"/>
              </a:spcBef>
              <a:spcAft>
                <a:spcPts val="0"/>
              </a:spcAft>
              <a:buClr>
                <a:schemeClr val="dk1"/>
              </a:buClr>
              <a:buSzPts val="600"/>
              <a:buChar char="●"/>
              <a:defRPr/>
            </a:lvl3pPr>
            <a:lvl4pPr marL="1828800" lvl="3" indent="-266700" algn="l">
              <a:lnSpc>
                <a:spcPct val="95000"/>
              </a:lnSpc>
              <a:spcBef>
                <a:spcPts val="1300"/>
              </a:spcBef>
              <a:spcAft>
                <a:spcPts val="0"/>
              </a:spcAft>
              <a:buClr>
                <a:schemeClr val="dk1"/>
              </a:buClr>
              <a:buSzPts val="600"/>
              <a:buChar char="●"/>
              <a:defRPr/>
            </a:lvl4pPr>
            <a:lvl5pPr marL="2286000" lvl="4" indent="-266700" algn="l">
              <a:lnSpc>
                <a:spcPct val="95000"/>
              </a:lnSpc>
              <a:spcBef>
                <a:spcPts val="1300"/>
              </a:spcBef>
              <a:spcAft>
                <a:spcPts val="0"/>
              </a:spcAft>
              <a:buClr>
                <a:schemeClr val="dk1"/>
              </a:buClr>
              <a:buSzPts val="600"/>
              <a:buChar char="●"/>
              <a:defRPr/>
            </a:lvl5pPr>
            <a:lvl6pPr marL="2743200" lvl="5" indent="-273050" algn="l">
              <a:lnSpc>
                <a:spcPct val="90000"/>
              </a:lnSpc>
              <a:spcBef>
                <a:spcPts val="400"/>
              </a:spcBef>
              <a:spcAft>
                <a:spcPts val="0"/>
              </a:spcAft>
              <a:buClr>
                <a:schemeClr val="dk1"/>
              </a:buClr>
              <a:buSzPts val="700"/>
              <a:buChar char="•"/>
              <a:defRPr/>
            </a:lvl6pPr>
            <a:lvl7pPr marL="3200400" lvl="6" indent="-273050" algn="l">
              <a:lnSpc>
                <a:spcPct val="90000"/>
              </a:lnSpc>
              <a:spcBef>
                <a:spcPts val="400"/>
              </a:spcBef>
              <a:spcAft>
                <a:spcPts val="0"/>
              </a:spcAft>
              <a:buClr>
                <a:schemeClr val="dk1"/>
              </a:buClr>
              <a:buSzPts val="700"/>
              <a:buChar char="•"/>
              <a:defRPr/>
            </a:lvl7pPr>
            <a:lvl8pPr marL="3657600" lvl="7" indent="-273050" algn="l">
              <a:lnSpc>
                <a:spcPct val="90000"/>
              </a:lnSpc>
              <a:spcBef>
                <a:spcPts val="400"/>
              </a:spcBef>
              <a:spcAft>
                <a:spcPts val="0"/>
              </a:spcAft>
              <a:buClr>
                <a:schemeClr val="dk1"/>
              </a:buClr>
              <a:buSzPts val="700"/>
              <a:buChar char="•"/>
              <a:defRPr/>
            </a:lvl8pPr>
            <a:lvl9pPr marL="4114800" lvl="8" indent="-273050" algn="l">
              <a:lnSpc>
                <a:spcPct val="90000"/>
              </a:lnSpc>
              <a:spcBef>
                <a:spcPts val="400"/>
              </a:spcBef>
              <a:spcAft>
                <a:spcPts val="0"/>
              </a:spcAft>
              <a:buClr>
                <a:schemeClr val="dk1"/>
              </a:buClr>
              <a:buSzPts val="700"/>
              <a:buChar char="•"/>
              <a:defRPr/>
            </a:lvl9pPr>
          </a:lstStyle>
          <a:p>
            <a:endParaRPr/>
          </a:p>
        </p:txBody>
      </p:sp>
      <p:sp>
        <p:nvSpPr>
          <p:cNvPr id="2158" name="Google Shape;2158;p144"/>
          <p:cNvSpPr txBox="1">
            <a:spLocks noGrp="1"/>
          </p:cNvSpPr>
          <p:nvPr>
            <p:ph type="subTitle" idx="2"/>
          </p:nvPr>
        </p:nvSpPr>
        <p:spPr>
          <a:xfrm>
            <a:off x="318327" y="962960"/>
            <a:ext cx="8488200" cy="264600"/>
          </a:xfrm>
          <a:prstGeom prst="rect">
            <a:avLst/>
          </a:prstGeom>
          <a:noFill/>
          <a:ln>
            <a:noFill/>
          </a:ln>
        </p:spPr>
        <p:txBody>
          <a:bodyPr spcFirstLastPara="1" wrap="square" lIns="0" tIns="0" rIns="0" bIns="0" anchor="t" anchorCtr="0">
            <a:noAutofit/>
          </a:bodyPr>
          <a:lstStyle>
            <a:lvl1pPr lvl="0" algn="l">
              <a:lnSpc>
                <a:spcPct val="95000"/>
              </a:lnSpc>
              <a:spcBef>
                <a:spcPts val="1300"/>
              </a:spcBef>
              <a:spcAft>
                <a:spcPts val="0"/>
              </a:spcAft>
              <a:buClr>
                <a:schemeClr val="dk1"/>
              </a:buClr>
              <a:buSzPts val="1400"/>
              <a:buNone/>
              <a:defRPr sz="1500" b="1">
                <a:latin typeface="Poppins"/>
                <a:ea typeface="Poppins"/>
                <a:cs typeface="Poppins"/>
                <a:sym typeface="Poppins"/>
              </a:defRPr>
            </a:lvl1pPr>
            <a:lvl2pPr lvl="1" algn="ctr">
              <a:lnSpc>
                <a:spcPct val="95000"/>
              </a:lnSpc>
              <a:spcBef>
                <a:spcPts val="1300"/>
              </a:spcBef>
              <a:spcAft>
                <a:spcPts val="0"/>
              </a:spcAft>
              <a:buClr>
                <a:schemeClr val="dk1"/>
              </a:buClr>
              <a:buSzPts val="700"/>
              <a:buNone/>
              <a:defRPr sz="700"/>
            </a:lvl2pPr>
            <a:lvl3pPr lvl="2" algn="ctr">
              <a:lnSpc>
                <a:spcPct val="95000"/>
              </a:lnSpc>
              <a:spcBef>
                <a:spcPts val="1300"/>
              </a:spcBef>
              <a:spcAft>
                <a:spcPts val="0"/>
              </a:spcAft>
              <a:buClr>
                <a:schemeClr val="dk1"/>
              </a:buClr>
              <a:buSzPts val="600"/>
              <a:buNone/>
              <a:defRPr sz="700"/>
            </a:lvl3pPr>
            <a:lvl4pPr lvl="3" algn="ctr">
              <a:lnSpc>
                <a:spcPct val="95000"/>
              </a:lnSpc>
              <a:spcBef>
                <a:spcPts val="1300"/>
              </a:spcBef>
              <a:spcAft>
                <a:spcPts val="0"/>
              </a:spcAft>
              <a:buClr>
                <a:schemeClr val="dk1"/>
              </a:buClr>
              <a:buSzPts val="500"/>
              <a:buNone/>
              <a:defRPr sz="600"/>
            </a:lvl4pPr>
            <a:lvl5pPr lvl="4" algn="ctr">
              <a:lnSpc>
                <a:spcPct val="95000"/>
              </a:lnSpc>
              <a:spcBef>
                <a:spcPts val="1300"/>
              </a:spcBef>
              <a:spcAft>
                <a:spcPts val="0"/>
              </a:spcAft>
              <a:buClr>
                <a:schemeClr val="dk1"/>
              </a:buClr>
              <a:buSzPts val="500"/>
              <a:buNone/>
              <a:defRPr sz="600"/>
            </a:lvl5pPr>
            <a:lvl6pPr lvl="5" algn="ctr">
              <a:lnSpc>
                <a:spcPct val="90000"/>
              </a:lnSpc>
              <a:spcBef>
                <a:spcPts val="400"/>
              </a:spcBef>
              <a:spcAft>
                <a:spcPts val="0"/>
              </a:spcAft>
              <a:buClr>
                <a:schemeClr val="dk1"/>
              </a:buClr>
              <a:buSzPts val="600"/>
              <a:buNone/>
              <a:defRPr sz="600"/>
            </a:lvl6pPr>
            <a:lvl7pPr lvl="6" algn="ctr">
              <a:lnSpc>
                <a:spcPct val="90000"/>
              </a:lnSpc>
              <a:spcBef>
                <a:spcPts val="400"/>
              </a:spcBef>
              <a:spcAft>
                <a:spcPts val="0"/>
              </a:spcAft>
              <a:buClr>
                <a:schemeClr val="dk1"/>
              </a:buClr>
              <a:buSzPts val="600"/>
              <a:buNone/>
              <a:defRPr sz="600"/>
            </a:lvl7pPr>
            <a:lvl8pPr lvl="7" algn="ctr">
              <a:lnSpc>
                <a:spcPct val="90000"/>
              </a:lnSpc>
              <a:spcBef>
                <a:spcPts val="400"/>
              </a:spcBef>
              <a:spcAft>
                <a:spcPts val="0"/>
              </a:spcAft>
              <a:buClr>
                <a:schemeClr val="dk1"/>
              </a:buClr>
              <a:buSzPts val="600"/>
              <a:buNone/>
              <a:defRPr sz="600"/>
            </a:lvl8pPr>
            <a:lvl9pPr lvl="8" algn="ctr">
              <a:lnSpc>
                <a:spcPct val="90000"/>
              </a:lnSpc>
              <a:spcBef>
                <a:spcPts val="400"/>
              </a:spcBef>
              <a:spcAft>
                <a:spcPts val="0"/>
              </a:spcAft>
              <a:buClr>
                <a:schemeClr val="dk1"/>
              </a:buClr>
              <a:buSzPts val="600"/>
              <a:buNone/>
              <a:defRPr sz="600"/>
            </a:lvl9pPr>
          </a:lstStyle>
          <a:p>
            <a:endParaRPr/>
          </a:p>
        </p:txBody>
      </p:sp>
    </p:spTree>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matchingName="17_Custom Layout">
  <p:cSld name="17_Custom Layout">
    <p:bg>
      <p:bgPr>
        <a:blipFill>
          <a:blip r:embed="rId2">
            <a:alphaModFix/>
          </a:blip>
          <a:stretch>
            <a:fillRect/>
          </a:stretch>
        </a:blipFill>
        <a:effectLst/>
      </p:bgPr>
    </p:bg>
    <p:spTree>
      <p:nvGrpSpPr>
        <p:cNvPr id="1" name="Shape 2159"/>
        <p:cNvGrpSpPr/>
        <p:nvPr/>
      </p:nvGrpSpPr>
      <p:grpSpPr>
        <a:xfrm>
          <a:off x="0" y="0"/>
          <a:ext cx="0" cy="0"/>
          <a:chOff x="0" y="0"/>
          <a:chExt cx="0" cy="0"/>
        </a:xfrm>
      </p:grpSpPr>
      <p:sp>
        <p:nvSpPr>
          <p:cNvPr id="2160" name="Google Shape;2160;p145"/>
          <p:cNvSpPr/>
          <p:nvPr/>
        </p:nvSpPr>
        <p:spPr>
          <a:xfrm>
            <a:off x="315021" y="3663911"/>
            <a:ext cx="8538000" cy="928800"/>
          </a:xfrm>
          <a:prstGeom prst="roundRect">
            <a:avLst>
              <a:gd name="adj" fmla="val 7436"/>
            </a:avLst>
          </a:prstGeom>
          <a:gradFill>
            <a:gsLst>
              <a:gs pos="0">
                <a:srgbClr val="FF0000"/>
              </a:gs>
              <a:gs pos="24000">
                <a:srgbClr val="C8102E"/>
              </a:gs>
              <a:gs pos="100000">
                <a:srgbClr val="2E0055"/>
              </a:gs>
            </a:gsLst>
            <a:lin ang="0"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161" name="Google Shape;2161;p145"/>
          <p:cNvSpPr txBox="1">
            <a:spLocks noGrp="1"/>
          </p:cNvSpPr>
          <p:nvPr>
            <p:ph type="title"/>
          </p:nvPr>
        </p:nvSpPr>
        <p:spPr>
          <a:xfrm>
            <a:off x="318967" y="319875"/>
            <a:ext cx="8467500" cy="437400"/>
          </a:xfrm>
          <a:prstGeom prst="rect">
            <a:avLst/>
          </a:prstGeom>
          <a:noFill/>
          <a:ln>
            <a:noFill/>
          </a:ln>
        </p:spPr>
        <p:txBody>
          <a:bodyPr spcFirstLastPara="1" wrap="square" lIns="0" tIns="0" rIns="0" bIns="0" anchor="t" anchorCtr="0">
            <a:noAutofit/>
          </a:bodyPr>
          <a:lstStyle>
            <a:lvl1pPr lvl="0" algn="l">
              <a:lnSpc>
                <a:spcPct val="103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2162" name="Google Shape;2162;p145"/>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pic>
        <p:nvPicPr>
          <p:cNvPr id="2163" name="Google Shape;2163;p145"/>
          <p:cNvPicPr preferRelativeResize="0"/>
          <p:nvPr/>
        </p:nvPicPr>
        <p:blipFill rotWithShape="1">
          <a:blip r:embed="rId3">
            <a:alphaModFix/>
          </a:blip>
          <a:srcRect/>
          <a:stretch/>
        </p:blipFill>
        <p:spPr>
          <a:xfrm>
            <a:off x="2444036" y="3664476"/>
            <a:ext cx="5953" cy="939328"/>
          </a:xfrm>
          <a:prstGeom prst="rect">
            <a:avLst/>
          </a:prstGeom>
          <a:noFill/>
          <a:ln>
            <a:noFill/>
          </a:ln>
        </p:spPr>
      </p:pic>
      <p:pic>
        <p:nvPicPr>
          <p:cNvPr id="2164" name="Google Shape;2164;p145"/>
          <p:cNvPicPr preferRelativeResize="0"/>
          <p:nvPr/>
        </p:nvPicPr>
        <p:blipFill rotWithShape="1">
          <a:blip r:embed="rId3">
            <a:alphaModFix/>
          </a:blip>
          <a:srcRect/>
          <a:stretch/>
        </p:blipFill>
        <p:spPr>
          <a:xfrm>
            <a:off x="4617238" y="3664476"/>
            <a:ext cx="5953" cy="939328"/>
          </a:xfrm>
          <a:prstGeom prst="rect">
            <a:avLst/>
          </a:prstGeom>
          <a:noFill/>
          <a:ln>
            <a:noFill/>
          </a:ln>
        </p:spPr>
      </p:pic>
      <p:pic>
        <p:nvPicPr>
          <p:cNvPr id="2165" name="Google Shape;2165;p145"/>
          <p:cNvPicPr preferRelativeResize="0"/>
          <p:nvPr/>
        </p:nvPicPr>
        <p:blipFill rotWithShape="1">
          <a:blip r:embed="rId3">
            <a:alphaModFix/>
          </a:blip>
          <a:srcRect/>
          <a:stretch/>
        </p:blipFill>
        <p:spPr>
          <a:xfrm>
            <a:off x="6781809" y="3664476"/>
            <a:ext cx="5953" cy="939328"/>
          </a:xfrm>
          <a:prstGeom prst="rect">
            <a:avLst/>
          </a:prstGeom>
          <a:noFill/>
          <a:ln>
            <a:noFill/>
          </a:ln>
        </p:spPr>
      </p:pic>
      <p:sp>
        <p:nvSpPr>
          <p:cNvPr id="2166" name="Google Shape;2166;p145"/>
          <p:cNvSpPr txBox="1">
            <a:spLocks noGrp="1"/>
          </p:cNvSpPr>
          <p:nvPr>
            <p:ph type="body" idx="1"/>
          </p:nvPr>
        </p:nvSpPr>
        <p:spPr>
          <a:xfrm>
            <a:off x="307741" y="1371597"/>
            <a:ext cx="8468100" cy="1650300"/>
          </a:xfrm>
          <a:prstGeom prst="rect">
            <a:avLst/>
          </a:prstGeom>
          <a:noFill/>
          <a:ln>
            <a:noFill/>
          </a:ln>
        </p:spPr>
        <p:txBody>
          <a:bodyPr spcFirstLastPara="1" wrap="square" lIns="0" tIns="0" rIns="0" bIns="0" anchor="t" anchorCtr="0">
            <a:noAutofit/>
          </a:bodyPr>
          <a:lstStyle>
            <a:lvl1pPr marL="457200" lvl="0" indent="-266700" algn="l">
              <a:lnSpc>
                <a:spcPct val="95000"/>
              </a:lnSpc>
              <a:spcBef>
                <a:spcPts val="1300"/>
              </a:spcBef>
              <a:spcAft>
                <a:spcPts val="0"/>
              </a:spcAft>
              <a:buClr>
                <a:schemeClr val="dk1"/>
              </a:buClr>
              <a:buSzPts val="600"/>
              <a:buChar char="●"/>
              <a:defRPr/>
            </a:lvl1pPr>
            <a:lvl2pPr marL="914400" lvl="1" indent="-266700" algn="l">
              <a:lnSpc>
                <a:spcPct val="95000"/>
              </a:lnSpc>
              <a:spcBef>
                <a:spcPts val="1300"/>
              </a:spcBef>
              <a:spcAft>
                <a:spcPts val="0"/>
              </a:spcAft>
              <a:buClr>
                <a:schemeClr val="dk1"/>
              </a:buClr>
              <a:buSzPts val="600"/>
              <a:buChar char="●"/>
              <a:defRPr/>
            </a:lvl2pPr>
            <a:lvl3pPr marL="1371600" lvl="2" indent="-266700" algn="l">
              <a:lnSpc>
                <a:spcPct val="95000"/>
              </a:lnSpc>
              <a:spcBef>
                <a:spcPts val="1300"/>
              </a:spcBef>
              <a:spcAft>
                <a:spcPts val="0"/>
              </a:spcAft>
              <a:buClr>
                <a:schemeClr val="dk1"/>
              </a:buClr>
              <a:buSzPts val="600"/>
              <a:buChar char="●"/>
              <a:defRPr/>
            </a:lvl3pPr>
            <a:lvl4pPr marL="1828800" lvl="3" indent="-266700" algn="l">
              <a:lnSpc>
                <a:spcPct val="95000"/>
              </a:lnSpc>
              <a:spcBef>
                <a:spcPts val="1300"/>
              </a:spcBef>
              <a:spcAft>
                <a:spcPts val="0"/>
              </a:spcAft>
              <a:buClr>
                <a:schemeClr val="dk1"/>
              </a:buClr>
              <a:buSzPts val="600"/>
              <a:buChar char="●"/>
              <a:defRPr/>
            </a:lvl4pPr>
            <a:lvl5pPr marL="2286000" lvl="4" indent="-266700" algn="l">
              <a:lnSpc>
                <a:spcPct val="95000"/>
              </a:lnSpc>
              <a:spcBef>
                <a:spcPts val="1300"/>
              </a:spcBef>
              <a:spcAft>
                <a:spcPts val="0"/>
              </a:spcAft>
              <a:buClr>
                <a:schemeClr val="dk1"/>
              </a:buClr>
              <a:buSzPts val="600"/>
              <a:buChar char="●"/>
              <a:defRPr/>
            </a:lvl5pPr>
            <a:lvl6pPr marL="2743200" lvl="5" indent="-273050" algn="l">
              <a:lnSpc>
                <a:spcPct val="90000"/>
              </a:lnSpc>
              <a:spcBef>
                <a:spcPts val="400"/>
              </a:spcBef>
              <a:spcAft>
                <a:spcPts val="0"/>
              </a:spcAft>
              <a:buClr>
                <a:schemeClr val="dk1"/>
              </a:buClr>
              <a:buSzPts val="700"/>
              <a:buChar char="•"/>
              <a:defRPr/>
            </a:lvl6pPr>
            <a:lvl7pPr marL="3200400" lvl="6" indent="-273050" algn="l">
              <a:lnSpc>
                <a:spcPct val="90000"/>
              </a:lnSpc>
              <a:spcBef>
                <a:spcPts val="400"/>
              </a:spcBef>
              <a:spcAft>
                <a:spcPts val="0"/>
              </a:spcAft>
              <a:buClr>
                <a:schemeClr val="dk1"/>
              </a:buClr>
              <a:buSzPts val="700"/>
              <a:buChar char="•"/>
              <a:defRPr/>
            </a:lvl7pPr>
            <a:lvl8pPr marL="3657600" lvl="7" indent="-273050" algn="l">
              <a:lnSpc>
                <a:spcPct val="90000"/>
              </a:lnSpc>
              <a:spcBef>
                <a:spcPts val="400"/>
              </a:spcBef>
              <a:spcAft>
                <a:spcPts val="0"/>
              </a:spcAft>
              <a:buClr>
                <a:schemeClr val="dk1"/>
              </a:buClr>
              <a:buSzPts val="700"/>
              <a:buChar char="•"/>
              <a:defRPr/>
            </a:lvl8pPr>
            <a:lvl9pPr marL="4114800" lvl="8" indent="-273050" algn="l">
              <a:lnSpc>
                <a:spcPct val="90000"/>
              </a:lnSpc>
              <a:spcBef>
                <a:spcPts val="400"/>
              </a:spcBef>
              <a:spcAft>
                <a:spcPts val="0"/>
              </a:spcAft>
              <a:buClr>
                <a:schemeClr val="dk1"/>
              </a:buClr>
              <a:buSzPts val="700"/>
              <a:buChar char="•"/>
              <a:defRPr/>
            </a:lvl9pPr>
          </a:lstStyle>
          <a:p>
            <a:endParaRPr/>
          </a:p>
        </p:txBody>
      </p:sp>
      <p:sp>
        <p:nvSpPr>
          <p:cNvPr id="2167" name="Google Shape;2167;p145"/>
          <p:cNvSpPr txBox="1">
            <a:spLocks noGrp="1"/>
          </p:cNvSpPr>
          <p:nvPr>
            <p:ph type="subTitle" idx="2"/>
          </p:nvPr>
        </p:nvSpPr>
        <p:spPr>
          <a:xfrm>
            <a:off x="318302" y="962960"/>
            <a:ext cx="8468100" cy="264600"/>
          </a:xfrm>
          <a:prstGeom prst="rect">
            <a:avLst/>
          </a:prstGeom>
          <a:noFill/>
          <a:ln>
            <a:noFill/>
          </a:ln>
        </p:spPr>
        <p:txBody>
          <a:bodyPr spcFirstLastPara="1" wrap="square" lIns="0" tIns="0" rIns="0" bIns="0" anchor="t" anchorCtr="0">
            <a:noAutofit/>
          </a:bodyPr>
          <a:lstStyle>
            <a:lvl1pPr lvl="0" algn="l">
              <a:lnSpc>
                <a:spcPct val="95000"/>
              </a:lnSpc>
              <a:spcBef>
                <a:spcPts val="1300"/>
              </a:spcBef>
              <a:spcAft>
                <a:spcPts val="0"/>
              </a:spcAft>
              <a:buClr>
                <a:schemeClr val="dk1"/>
              </a:buClr>
              <a:buSzPts val="1400"/>
              <a:buNone/>
              <a:defRPr sz="1500" b="1">
                <a:latin typeface="Poppins"/>
                <a:ea typeface="Poppins"/>
                <a:cs typeface="Poppins"/>
                <a:sym typeface="Poppins"/>
              </a:defRPr>
            </a:lvl1pPr>
            <a:lvl2pPr lvl="1" algn="ctr">
              <a:lnSpc>
                <a:spcPct val="95000"/>
              </a:lnSpc>
              <a:spcBef>
                <a:spcPts val="1300"/>
              </a:spcBef>
              <a:spcAft>
                <a:spcPts val="0"/>
              </a:spcAft>
              <a:buClr>
                <a:schemeClr val="dk1"/>
              </a:buClr>
              <a:buSzPts val="700"/>
              <a:buNone/>
              <a:defRPr sz="700"/>
            </a:lvl2pPr>
            <a:lvl3pPr lvl="2" algn="ctr">
              <a:lnSpc>
                <a:spcPct val="95000"/>
              </a:lnSpc>
              <a:spcBef>
                <a:spcPts val="1300"/>
              </a:spcBef>
              <a:spcAft>
                <a:spcPts val="0"/>
              </a:spcAft>
              <a:buClr>
                <a:schemeClr val="dk1"/>
              </a:buClr>
              <a:buSzPts val="600"/>
              <a:buNone/>
              <a:defRPr sz="700"/>
            </a:lvl3pPr>
            <a:lvl4pPr lvl="3" algn="ctr">
              <a:lnSpc>
                <a:spcPct val="95000"/>
              </a:lnSpc>
              <a:spcBef>
                <a:spcPts val="1300"/>
              </a:spcBef>
              <a:spcAft>
                <a:spcPts val="0"/>
              </a:spcAft>
              <a:buClr>
                <a:schemeClr val="dk1"/>
              </a:buClr>
              <a:buSzPts val="500"/>
              <a:buNone/>
              <a:defRPr sz="600"/>
            </a:lvl4pPr>
            <a:lvl5pPr lvl="4" algn="ctr">
              <a:lnSpc>
                <a:spcPct val="95000"/>
              </a:lnSpc>
              <a:spcBef>
                <a:spcPts val="1300"/>
              </a:spcBef>
              <a:spcAft>
                <a:spcPts val="0"/>
              </a:spcAft>
              <a:buClr>
                <a:schemeClr val="dk1"/>
              </a:buClr>
              <a:buSzPts val="500"/>
              <a:buNone/>
              <a:defRPr sz="600"/>
            </a:lvl5pPr>
            <a:lvl6pPr lvl="5" algn="ctr">
              <a:lnSpc>
                <a:spcPct val="90000"/>
              </a:lnSpc>
              <a:spcBef>
                <a:spcPts val="400"/>
              </a:spcBef>
              <a:spcAft>
                <a:spcPts val="0"/>
              </a:spcAft>
              <a:buClr>
                <a:schemeClr val="dk1"/>
              </a:buClr>
              <a:buSzPts val="600"/>
              <a:buNone/>
              <a:defRPr sz="600"/>
            </a:lvl6pPr>
            <a:lvl7pPr lvl="6" algn="ctr">
              <a:lnSpc>
                <a:spcPct val="90000"/>
              </a:lnSpc>
              <a:spcBef>
                <a:spcPts val="400"/>
              </a:spcBef>
              <a:spcAft>
                <a:spcPts val="0"/>
              </a:spcAft>
              <a:buClr>
                <a:schemeClr val="dk1"/>
              </a:buClr>
              <a:buSzPts val="600"/>
              <a:buNone/>
              <a:defRPr sz="600"/>
            </a:lvl7pPr>
            <a:lvl8pPr lvl="7" algn="ctr">
              <a:lnSpc>
                <a:spcPct val="90000"/>
              </a:lnSpc>
              <a:spcBef>
                <a:spcPts val="400"/>
              </a:spcBef>
              <a:spcAft>
                <a:spcPts val="0"/>
              </a:spcAft>
              <a:buClr>
                <a:schemeClr val="dk1"/>
              </a:buClr>
              <a:buSzPts val="600"/>
              <a:buNone/>
              <a:defRPr sz="600"/>
            </a:lvl8pPr>
            <a:lvl9pPr lvl="8" algn="ctr">
              <a:lnSpc>
                <a:spcPct val="90000"/>
              </a:lnSpc>
              <a:spcBef>
                <a:spcPts val="400"/>
              </a:spcBef>
              <a:spcAft>
                <a:spcPts val="0"/>
              </a:spcAft>
              <a:buClr>
                <a:schemeClr val="dk1"/>
              </a:buClr>
              <a:buSzPts val="600"/>
              <a:buNone/>
              <a:defRPr sz="600"/>
            </a:lvl9pPr>
          </a:lstStyle>
          <a:p>
            <a:endParaRPr/>
          </a:p>
        </p:txBody>
      </p:sp>
      <p:sp>
        <p:nvSpPr>
          <p:cNvPr id="2168" name="Google Shape;2168;p145"/>
          <p:cNvSpPr txBox="1">
            <a:spLocks noGrp="1"/>
          </p:cNvSpPr>
          <p:nvPr>
            <p:ph type="title" idx="3" hasCustomPrompt="1"/>
          </p:nvPr>
        </p:nvSpPr>
        <p:spPr>
          <a:xfrm>
            <a:off x="442153" y="3800184"/>
            <a:ext cx="1828500" cy="2781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1600">
                <a:solidFill>
                  <a:schemeClr val="lt1"/>
                </a:solidFill>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2169" name="Google Shape;2169;p145"/>
          <p:cNvSpPr txBox="1">
            <a:spLocks noGrp="1"/>
          </p:cNvSpPr>
          <p:nvPr>
            <p:ph type="title" idx="4" hasCustomPrompt="1"/>
          </p:nvPr>
        </p:nvSpPr>
        <p:spPr>
          <a:xfrm>
            <a:off x="2626330" y="3800184"/>
            <a:ext cx="1828500" cy="2781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1600">
                <a:solidFill>
                  <a:schemeClr val="lt1"/>
                </a:solidFill>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2170" name="Google Shape;2170;p145"/>
          <p:cNvSpPr txBox="1">
            <a:spLocks noGrp="1"/>
          </p:cNvSpPr>
          <p:nvPr>
            <p:ph type="title" idx="5" hasCustomPrompt="1"/>
          </p:nvPr>
        </p:nvSpPr>
        <p:spPr>
          <a:xfrm>
            <a:off x="4810505" y="3800184"/>
            <a:ext cx="1828500" cy="2781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1600">
                <a:solidFill>
                  <a:schemeClr val="lt1"/>
                </a:solidFill>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2171" name="Google Shape;2171;p145"/>
          <p:cNvSpPr txBox="1">
            <a:spLocks noGrp="1"/>
          </p:cNvSpPr>
          <p:nvPr>
            <p:ph type="title" idx="6" hasCustomPrompt="1"/>
          </p:nvPr>
        </p:nvSpPr>
        <p:spPr>
          <a:xfrm>
            <a:off x="6957980" y="3800184"/>
            <a:ext cx="1828500" cy="2781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1600">
                <a:solidFill>
                  <a:schemeClr val="lt1"/>
                </a:solidFill>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2172" name="Google Shape;2172;p145"/>
          <p:cNvSpPr txBox="1">
            <a:spLocks noGrp="1"/>
          </p:cNvSpPr>
          <p:nvPr>
            <p:ph type="subTitle" idx="7"/>
          </p:nvPr>
        </p:nvSpPr>
        <p:spPr>
          <a:xfrm>
            <a:off x="446017" y="4162547"/>
            <a:ext cx="1254600" cy="3939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900" b="1">
                <a:solidFill>
                  <a:schemeClr val="lt1"/>
                </a:solidFill>
                <a:latin typeface="Poppins SemiBold"/>
                <a:ea typeface="Poppins SemiBold"/>
                <a:cs typeface="Poppins SemiBold"/>
                <a:sym typeface="Poppins SemiBold"/>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2173" name="Google Shape;2173;p145"/>
          <p:cNvSpPr txBox="1">
            <a:spLocks noGrp="1"/>
          </p:cNvSpPr>
          <p:nvPr>
            <p:ph type="subTitle" idx="8"/>
          </p:nvPr>
        </p:nvSpPr>
        <p:spPr>
          <a:xfrm>
            <a:off x="2619211" y="4162547"/>
            <a:ext cx="1254600" cy="3939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900" b="1">
                <a:solidFill>
                  <a:schemeClr val="lt1"/>
                </a:solidFill>
                <a:latin typeface="Poppins SemiBold"/>
                <a:ea typeface="Poppins SemiBold"/>
                <a:cs typeface="Poppins SemiBold"/>
                <a:sym typeface="Poppins SemiBold"/>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2174" name="Google Shape;2174;p145"/>
          <p:cNvSpPr txBox="1">
            <a:spLocks noGrp="1"/>
          </p:cNvSpPr>
          <p:nvPr>
            <p:ph type="subTitle" idx="9"/>
          </p:nvPr>
        </p:nvSpPr>
        <p:spPr>
          <a:xfrm>
            <a:off x="4791659" y="4162547"/>
            <a:ext cx="1254600" cy="3939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900" b="1">
                <a:solidFill>
                  <a:schemeClr val="lt1"/>
                </a:solidFill>
                <a:latin typeface="Poppins SemiBold"/>
                <a:ea typeface="Poppins SemiBold"/>
                <a:cs typeface="Poppins SemiBold"/>
                <a:sym typeface="Poppins SemiBold"/>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2175" name="Google Shape;2175;p145"/>
          <p:cNvSpPr txBox="1">
            <a:spLocks noGrp="1"/>
          </p:cNvSpPr>
          <p:nvPr>
            <p:ph type="subTitle" idx="13"/>
          </p:nvPr>
        </p:nvSpPr>
        <p:spPr>
          <a:xfrm>
            <a:off x="6964107" y="4162547"/>
            <a:ext cx="1254600" cy="3939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900" b="1">
                <a:solidFill>
                  <a:schemeClr val="lt1"/>
                </a:solidFill>
                <a:latin typeface="Poppins SemiBold"/>
                <a:ea typeface="Poppins SemiBold"/>
                <a:cs typeface="Poppins SemiBold"/>
                <a:sym typeface="Poppins SemiBold"/>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Tree>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matchingName="18_Custom Layout">
  <p:cSld name="18_Custom Layout">
    <p:bg>
      <p:bgPr>
        <a:blipFill>
          <a:blip r:embed="rId2">
            <a:alphaModFix/>
          </a:blip>
          <a:stretch>
            <a:fillRect/>
          </a:stretch>
        </a:blipFill>
        <a:effectLst/>
      </p:bgPr>
    </p:bg>
    <p:spTree>
      <p:nvGrpSpPr>
        <p:cNvPr id="1" name="Shape 2176"/>
        <p:cNvGrpSpPr/>
        <p:nvPr/>
      </p:nvGrpSpPr>
      <p:grpSpPr>
        <a:xfrm>
          <a:off x="0" y="0"/>
          <a:ext cx="0" cy="0"/>
          <a:chOff x="0" y="0"/>
          <a:chExt cx="0" cy="0"/>
        </a:xfrm>
      </p:grpSpPr>
      <p:sp>
        <p:nvSpPr>
          <p:cNvPr id="2177" name="Google Shape;2177;p146"/>
          <p:cNvSpPr/>
          <p:nvPr/>
        </p:nvSpPr>
        <p:spPr>
          <a:xfrm rot="10800000">
            <a:off x="345346" y="1058550"/>
            <a:ext cx="3621300" cy="3494400"/>
          </a:xfrm>
          <a:prstGeom prst="roundRect">
            <a:avLst>
              <a:gd name="adj" fmla="val 2280"/>
            </a:avLst>
          </a:pr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2178" name="Google Shape;2178;p146"/>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2179" name="Google Shape;2179;p146"/>
          <p:cNvSpPr txBox="1">
            <a:spLocks noGrp="1"/>
          </p:cNvSpPr>
          <p:nvPr>
            <p:ph type="body" idx="1"/>
          </p:nvPr>
        </p:nvSpPr>
        <p:spPr>
          <a:xfrm>
            <a:off x="514217" y="1610306"/>
            <a:ext cx="3325800" cy="2749200"/>
          </a:xfrm>
          <a:prstGeom prst="rect">
            <a:avLst/>
          </a:prstGeom>
          <a:noFill/>
          <a:ln>
            <a:noFill/>
          </a:ln>
        </p:spPr>
        <p:txBody>
          <a:bodyPr spcFirstLastPara="1" wrap="square" lIns="0" tIns="0" rIns="0" bIns="0" anchor="t" anchorCtr="0">
            <a:noAutofit/>
          </a:bodyPr>
          <a:lstStyle>
            <a:lvl1pPr marL="457200" lvl="0" indent="-266700" algn="l">
              <a:lnSpc>
                <a:spcPct val="95000"/>
              </a:lnSpc>
              <a:spcBef>
                <a:spcPts val="1300"/>
              </a:spcBef>
              <a:spcAft>
                <a:spcPts val="0"/>
              </a:spcAft>
              <a:buClr>
                <a:schemeClr val="dk1"/>
              </a:buClr>
              <a:buSzPts val="600"/>
              <a:buChar char="●"/>
              <a:defRPr/>
            </a:lvl1pPr>
            <a:lvl2pPr marL="914400" lvl="1" indent="-266700" algn="l">
              <a:lnSpc>
                <a:spcPct val="95000"/>
              </a:lnSpc>
              <a:spcBef>
                <a:spcPts val="1300"/>
              </a:spcBef>
              <a:spcAft>
                <a:spcPts val="0"/>
              </a:spcAft>
              <a:buClr>
                <a:schemeClr val="dk1"/>
              </a:buClr>
              <a:buSzPts val="600"/>
              <a:buChar char="●"/>
              <a:defRPr/>
            </a:lvl2pPr>
            <a:lvl3pPr marL="1371600" lvl="2" indent="-266700" algn="l">
              <a:lnSpc>
                <a:spcPct val="95000"/>
              </a:lnSpc>
              <a:spcBef>
                <a:spcPts val="1300"/>
              </a:spcBef>
              <a:spcAft>
                <a:spcPts val="0"/>
              </a:spcAft>
              <a:buClr>
                <a:schemeClr val="dk1"/>
              </a:buClr>
              <a:buSzPts val="600"/>
              <a:buChar char="●"/>
              <a:defRPr/>
            </a:lvl3pPr>
            <a:lvl4pPr marL="1828800" lvl="3" indent="-266700" algn="l">
              <a:lnSpc>
                <a:spcPct val="95000"/>
              </a:lnSpc>
              <a:spcBef>
                <a:spcPts val="1300"/>
              </a:spcBef>
              <a:spcAft>
                <a:spcPts val="0"/>
              </a:spcAft>
              <a:buClr>
                <a:schemeClr val="dk1"/>
              </a:buClr>
              <a:buSzPts val="600"/>
              <a:buChar char="●"/>
              <a:defRPr/>
            </a:lvl4pPr>
            <a:lvl5pPr marL="2286000" lvl="4" indent="-266700" algn="l">
              <a:lnSpc>
                <a:spcPct val="95000"/>
              </a:lnSpc>
              <a:spcBef>
                <a:spcPts val="1300"/>
              </a:spcBef>
              <a:spcAft>
                <a:spcPts val="0"/>
              </a:spcAft>
              <a:buClr>
                <a:schemeClr val="dk1"/>
              </a:buClr>
              <a:buSzPts val="600"/>
              <a:buChar char="●"/>
              <a:defRPr/>
            </a:lvl5pPr>
            <a:lvl6pPr marL="2743200" lvl="5" indent="-273050" algn="l">
              <a:lnSpc>
                <a:spcPct val="90000"/>
              </a:lnSpc>
              <a:spcBef>
                <a:spcPts val="400"/>
              </a:spcBef>
              <a:spcAft>
                <a:spcPts val="0"/>
              </a:spcAft>
              <a:buClr>
                <a:schemeClr val="dk1"/>
              </a:buClr>
              <a:buSzPts val="700"/>
              <a:buChar char="•"/>
              <a:defRPr/>
            </a:lvl6pPr>
            <a:lvl7pPr marL="3200400" lvl="6" indent="-273050" algn="l">
              <a:lnSpc>
                <a:spcPct val="90000"/>
              </a:lnSpc>
              <a:spcBef>
                <a:spcPts val="400"/>
              </a:spcBef>
              <a:spcAft>
                <a:spcPts val="0"/>
              </a:spcAft>
              <a:buClr>
                <a:schemeClr val="dk1"/>
              </a:buClr>
              <a:buSzPts val="700"/>
              <a:buChar char="•"/>
              <a:defRPr/>
            </a:lvl7pPr>
            <a:lvl8pPr marL="3657600" lvl="7" indent="-273050" algn="l">
              <a:lnSpc>
                <a:spcPct val="90000"/>
              </a:lnSpc>
              <a:spcBef>
                <a:spcPts val="400"/>
              </a:spcBef>
              <a:spcAft>
                <a:spcPts val="0"/>
              </a:spcAft>
              <a:buClr>
                <a:schemeClr val="dk1"/>
              </a:buClr>
              <a:buSzPts val="700"/>
              <a:buChar char="•"/>
              <a:defRPr/>
            </a:lvl8pPr>
            <a:lvl9pPr marL="4114800" lvl="8" indent="-273050" algn="l">
              <a:lnSpc>
                <a:spcPct val="90000"/>
              </a:lnSpc>
              <a:spcBef>
                <a:spcPts val="400"/>
              </a:spcBef>
              <a:spcAft>
                <a:spcPts val="0"/>
              </a:spcAft>
              <a:buClr>
                <a:schemeClr val="dk1"/>
              </a:buClr>
              <a:buSzPts val="700"/>
              <a:buChar char="•"/>
              <a:defRPr/>
            </a:lvl9pPr>
          </a:lstStyle>
          <a:p>
            <a:endParaRPr/>
          </a:p>
        </p:txBody>
      </p:sp>
      <p:sp>
        <p:nvSpPr>
          <p:cNvPr id="2180" name="Google Shape;2180;p146"/>
          <p:cNvSpPr txBox="1">
            <a:spLocks noGrp="1"/>
          </p:cNvSpPr>
          <p:nvPr>
            <p:ph type="subTitle" idx="2"/>
          </p:nvPr>
        </p:nvSpPr>
        <p:spPr>
          <a:xfrm>
            <a:off x="514217" y="1204631"/>
            <a:ext cx="3325800" cy="264600"/>
          </a:xfrm>
          <a:prstGeom prst="rect">
            <a:avLst/>
          </a:prstGeom>
          <a:noFill/>
          <a:ln>
            <a:noFill/>
          </a:ln>
        </p:spPr>
        <p:txBody>
          <a:bodyPr spcFirstLastPara="1" wrap="square" lIns="0" tIns="0" rIns="0" bIns="0" anchor="t" anchorCtr="0">
            <a:noAutofit/>
          </a:bodyPr>
          <a:lstStyle>
            <a:lvl1pPr lvl="0" algn="l">
              <a:lnSpc>
                <a:spcPct val="95000"/>
              </a:lnSpc>
              <a:spcBef>
                <a:spcPts val="1300"/>
              </a:spcBef>
              <a:spcAft>
                <a:spcPts val="0"/>
              </a:spcAft>
              <a:buClr>
                <a:schemeClr val="dk1"/>
              </a:buClr>
              <a:buSzPts val="1400"/>
              <a:buNone/>
              <a:defRPr sz="1500" b="1">
                <a:latin typeface="Poppins"/>
                <a:ea typeface="Poppins"/>
                <a:cs typeface="Poppins"/>
                <a:sym typeface="Poppins"/>
              </a:defRPr>
            </a:lvl1pPr>
            <a:lvl2pPr lvl="1" algn="ctr">
              <a:lnSpc>
                <a:spcPct val="95000"/>
              </a:lnSpc>
              <a:spcBef>
                <a:spcPts val="1300"/>
              </a:spcBef>
              <a:spcAft>
                <a:spcPts val="0"/>
              </a:spcAft>
              <a:buClr>
                <a:schemeClr val="dk1"/>
              </a:buClr>
              <a:buSzPts val="700"/>
              <a:buNone/>
              <a:defRPr sz="700"/>
            </a:lvl2pPr>
            <a:lvl3pPr lvl="2" algn="ctr">
              <a:lnSpc>
                <a:spcPct val="95000"/>
              </a:lnSpc>
              <a:spcBef>
                <a:spcPts val="1300"/>
              </a:spcBef>
              <a:spcAft>
                <a:spcPts val="0"/>
              </a:spcAft>
              <a:buClr>
                <a:schemeClr val="dk1"/>
              </a:buClr>
              <a:buSzPts val="600"/>
              <a:buNone/>
              <a:defRPr sz="700"/>
            </a:lvl3pPr>
            <a:lvl4pPr lvl="3" algn="ctr">
              <a:lnSpc>
                <a:spcPct val="95000"/>
              </a:lnSpc>
              <a:spcBef>
                <a:spcPts val="1300"/>
              </a:spcBef>
              <a:spcAft>
                <a:spcPts val="0"/>
              </a:spcAft>
              <a:buClr>
                <a:schemeClr val="dk1"/>
              </a:buClr>
              <a:buSzPts val="500"/>
              <a:buNone/>
              <a:defRPr sz="600"/>
            </a:lvl4pPr>
            <a:lvl5pPr lvl="4" algn="ctr">
              <a:lnSpc>
                <a:spcPct val="95000"/>
              </a:lnSpc>
              <a:spcBef>
                <a:spcPts val="1300"/>
              </a:spcBef>
              <a:spcAft>
                <a:spcPts val="0"/>
              </a:spcAft>
              <a:buClr>
                <a:schemeClr val="dk1"/>
              </a:buClr>
              <a:buSzPts val="500"/>
              <a:buNone/>
              <a:defRPr sz="600"/>
            </a:lvl5pPr>
            <a:lvl6pPr lvl="5" algn="ctr">
              <a:lnSpc>
                <a:spcPct val="90000"/>
              </a:lnSpc>
              <a:spcBef>
                <a:spcPts val="400"/>
              </a:spcBef>
              <a:spcAft>
                <a:spcPts val="0"/>
              </a:spcAft>
              <a:buClr>
                <a:schemeClr val="dk1"/>
              </a:buClr>
              <a:buSzPts val="600"/>
              <a:buNone/>
              <a:defRPr sz="600"/>
            </a:lvl6pPr>
            <a:lvl7pPr lvl="6" algn="ctr">
              <a:lnSpc>
                <a:spcPct val="90000"/>
              </a:lnSpc>
              <a:spcBef>
                <a:spcPts val="400"/>
              </a:spcBef>
              <a:spcAft>
                <a:spcPts val="0"/>
              </a:spcAft>
              <a:buClr>
                <a:schemeClr val="dk1"/>
              </a:buClr>
              <a:buSzPts val="600"/>
              <a:buNone/>
              <a:defRPr sz="600"/>
            </a:lvl7pPr>
            <a:lvl8pPr lvl="7" algn="ctr">
              <a:lnSpc>
                <a:spcPct val="90000"/>
              </a:lnSpc>
              <a:spcBef>
                <a:spcPts val="400"/>
              </a:spcBef>
              <a:spcAft>
                <a:spcPts val="0"/>
              </a:spcAft>
              <a:buClr>
                <a:schemeClr val="dk1"/>
              </a:buClr>
              <a:buSzPts val="600"/>
              <a:buNone/>
              <a:defRPr sz="600"/>
            </a:lvl8pPr>
            <a:lvl9pPr lvl="8" algn="ctr">
              <a:lnSpc>
                <a:spcPct val="90000"/>
              </a:lnSpc>
              <a:spcBef>
                <a:spcPts val="400"/>
              </a:spcBef>
              <a:spcAft>
                <a:spcPts val="0"/>
              </a:spcAft>
              <a:buClr>
                <a:schemeClr val="dk1"/>
              </a:buClr>
              <a:buSzPts val="600"/>
              <a:buNone/>
              <a:defRPr sz="600"/>
            </a:lvl9pPr>
          </a:lstStyle>
          <a:p>
            <a:endParaRPr/>
          </a:p>
        </p:txBody>
      </p:sp>
      <p:sp>
        <p:nvSpPr>
          <p:cNvPr id="2181" name="Google Shape;2181;p146"/>
          <p:cNvSpPr txBox="1">
            <a:spLocks noGrp="1"/>
          </p:cNvSpPr>
          <p:nvPr>
            <p:ph type="title"/>
          </p:nvPr>
        </p:nvSpPr>
        <p:spPr>
          <a:xfrm>
            <a:off x="318967" y="319875"/>
            <a:ext cx="8467500" cy="437400"/>
          </a:xfrm>
          <a:prstGeom prst="rect">
            <a:avLst/>
          </a:prstGeom>
          <a:noFill/>
          <a:ln>
            <a:noFill/>
          </a:ln>
        </p:spPr>
        <p:txBody>
          <a:bodyPr spcFirstLastPara="1" wrap="square" lIns="0" tIns="0" rIns="0" bIns="0" anchor="t" anchorCtr="0">
            <a:noAutofit/>
          </a:bodyPr>
          <a:lstStyle>
            <a:lvl1pPr lvl="0" algn="l">
              <a:lnSpc>
                <a:spcPct val="103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Tree>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matchingName="19_Custom Layout">
  <p:cSld name="19_Custom Layout">
    <p:bg>
      <p:bgPr>
        <a:blipFill>
          <a:blip r:embed="rId2">
            <a:alphaModFix/>
          </a:blip>
          <a:stretch>
            <a:fillRect/>
          </a:stretch>
        </a:blipFill>
        <a:effectLst/>
      </p:bgPr>
    </p:bg>
    <p:spTree>
      <p:nvGrpSpPr>
        <p:cNvPr id="1" name="Shape 2182"/>
        <p:cNvGrpSpPr/>
        <p:nvPr/>
      </p:nvGrpSpPr>
      <p:grpSpPr>
        <a:xfrm>
          <a:off x="0" y="0"/>
          <a:ext cx="0" cy="0"/>
          <a:chOff x="0" y="0"/>
          <a:chExt cx="0" cy="0"/>
        </a:xfrm>
      </p:grpSpPr>
      <p:sp>
        <p:nvSpPr>
          <p:cNvPr id="2183" name="Google Shape;2183;p147"/>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2184" name="Google Shape;2184;p147"/>
          <p:cNvSpPr/>
          <p:nvPr/>
        </p:nvSpPr>
        <p:spPr>
          <a:xfrm rot="10800000">
            <a:off x="345346" y="1058550"/>
            <a:ext cx="3621300" cy="3494400"/>
          </a:xfrm>
          <a:prstGeom prst="roundRect">
            <a:avLst>
              <a:gd name="adj" fmla="val 2280"/>
            </a:avLst>
          </a:pr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2185" name="Google Shape;2185;p147"/>
          <p:cNvSpPr txBox="1">
            <a:spLocks noGrp="1"/>
          </p:cNvSpPr>
          <p:nvPr>
            <p:ph type="body" idx="1"/>
          </p:nvPr>
        </p:nvSpPr>
        <p:spPr>
          <a:xfrm>
            <a:off x="514217" y="1610310"/>
            <a:ext cx="3371100" cy="1650300"/>
          </a:xfrm>
          <a:prstGeom prst="rect">
            <a:avLst/>
          </a:prstGeom>
          <a:noFill/>
          <a:ln>
            <a:noFill/>
          </a:ln>
        </p:spPr>
        <p:txBody>
          <a:bodyPr spcFirstLastPara="1" wrap="square" lIns="0" tIns="0" rIns="0" bIns="0" anchor="t" anchorCtr="0">
            <a:noAutofit/>
          </a:bodyPr>
          <a:lstStyle>
            <a:lvl1pPr marL="457200" lvl="0" indent="-266700" algn="l">
              <a:lnSpc>
                <a:spcPct val="95000"/>
              </a:lnSpc>
              <a:spcBef>
                <a:spcPts val="1300"/>
              </a:spcBef>
              <a:spcAft>
                <a:spcPts val="0"/>
              </a:spcAft>
              <a:buClr>
                <a:schemeClr val="dk1"/>
              </a:buClr>
              <a:buSzPts val="600"/>
              <a:buChar char="●"/>
              <a:defRPr/>
            </a:lvl1pPr>
            <a:lvl2pPr marL="914400" lvl="1" indent="-266700" algn="l">
              <a:lnSpc>
                <a:spcPct val="95000"/>
              </a:lnSpc>
              <a:spcBef>
                <a:spcPts val="1300"/>
              </a:spcBef>
              <a:spcAft>
                <a:spcPts val="0"/>
              </a:spcAft>
              <a:buClr>
                <a:schemeClr val="dk1"/>
              </a:buClr>
              <a:buSzPts val="600"/>
              <a:buChar char="●"/>
              <a:defRPr/>
            </a:lvl2pPr>
            <a:lvl3pPr marL="1371600" lvl="2" indent="-266700" algn="l">
              <a:lnSpc>
                <a:spcPct val="95000"/>
              </a:lnSpc>
              <a:spcBef>
                <a:spcPts val="1300"/>
              </a:spcBef>
              <a:spcAft>
                <a:spcPts val="0"/>
              </a:spcAft>
              <a:buClr>
                <a:schemeClr val="dk1"/>
              </a:buClr>
              <a:buSzPts val="600"/>
              <a:buChar char="●"/>
              <a:defRPr/>
            </a:lvl3pPr>
            <a:lvl4pPr marL="1828800" lvl="3" indent="-266700" algn="l">
              <a:lnSpc>
                <a:spcPct val="95000"/>
              </a:lnSpc>
              <a:spcBef>
                <a:spcPts val="1300"/>
              </a:spcBef>
              <a:spcAft>
                <a:spcPts val="0"/>
              </a:spcAft>
              <a:buClr>
                <a:schemeClr val="dk1"/>
              </a:buClr>
              <a:buSzPts val="600"/>
              <a:buChar char="●"/>
              <a:defRPr/>
            </a:lvl4pPr>
            <a:lvl5pPr marL="2286000" lvl="4" indent="-266700" algn="l">
              <a:lnSpc>
                <a:spcPct val="95000"/>
              </a:lnSpc>
              <a:spcBef>
                <a:spcPts val="1300"/>
              </a:spcBef>
              <a:spcAft>
                <a:spcPts val="0"/>
              </a:spcAft>
              <a:buClr>
                <a:schemeClr val="dk1"/>
              </a:buClr>
              <a:buSzPts val="600"/>
              <a:buChar char="●"/>
              <a:defRPr/>
            </a:lvl5pPr>
            <a:lvl6pPr marL="2743200" lvl="5" indent="-273050" algn="l">
              <a:lnSpc>
                <a:spcPct val="90000"/>
              </a:lnSpc>
              <a:spcBef>
                <a:spcPts val="400"/>
              </a:spcBef>
              <a:spcAft>
                <a:spcPts val="0"/>
              </a:spcAft>
              <a:buClr>
                <a:schemeClr val="dk1"/>
              </a:buClr>
              <a:buSzPts val="700"/>
              <a:buChar char="•"/>
              <a:defRPr/>
            </a:lvl6pPr>
            <a:lvl7pPr marL="3200400" lvl="6" indent="-273050" algn="l">
              <a:lnSpc>
                <a:spcPct val="90000"/>
              </a:lnSpc>
              <a:spcBef>
                <a:spcPts val="400"/>
              </a:spcBef>
              <a:spcAft>
                <a:spcPts val="0"/>
              </a:spcAft>
              <a:buClr>
                <a:schemeClr val="dk1"/>
              </a:buClr>
              <a:buSzPts val="700"/>
              <a:buChar char="•"/>
              <a:defRPr/>
            </a:lvl7pPr>
            <a:lvl8pPr marL="3657600" lvl="7" indent="-273050" algn="l">
              <a:lnSpc>
                <a:spcPct val="90000"/>
              </a:lnSpc>
              <a:spcBef>
                <a:spcPts val="400"/>
              </a:spcBef>
              <a:spcAft>
                <a:spcPts val="0"/>
              </a:spcAft>
              <a:buClr>
                <a:schemeClr val="dk1"/>
              </a:buClr>
              <a:buSzPts val="700"/>
              <a:buChar char="•"/>
              <a:defRPr/>
            </a:lvl8pPr>
            <a:lvl9pPr marL="4114800" lvl="8" indent="-273050" algn="l">
              <a:lnSpc>
                <a:spcPct val="90000"/>
              </a:lnSpc>
              <a:spcBef>
                <a:spcPts val="400"/>
              </a:spcBef>
              <a:spcAft>
                <a:spcPts val="0"/>
              </a:spcAft>
              <a:buClr>
                <a:schemeClr val="dk1"/>
              </a:buClr>
              <a:buSzPts val="700"/>
              <a:buChar char="•"/>
              <a:defRPr/>
            </a:lvl9pPr>
          </a:lstStyle>
          <a:p>
            <a:endParaRPr/>
          </a:p>
        </p:txBody>
      </p:sp>
      <p:sp>
        <p:nvSpPr>
          <p:cNvPr id="2186" name="Google Shape;2186;p147"/>
          <p:cNvSpPr txBox="1">
            <a:spLocks noGrp="1"/>
          </p:cNvSpPr>
          <p:nvPr>
            <p:ph type="subTitle" idx="2"/>
          </p:nvPr>
        </p:nvSpPr>
        <p:spPr>
          <a:xfrm>
            <a:off x="514217" y="1204631"/>
            <a:ext cx="3371100" cy="264600"/>
          </a:xfrm>
          <a:prstGeom prst="rect">
            <a:avLst/>
          </a:prstGeom>
          <a:noFill/>
          <a:ln>
            <a:noFill/>
          </a:ln>
        </p:spPr>
        <p:txBody>
          <a:bodyPr spcFirstLastPara="1" wrap="square" lIns="0" tIns="0" rIns="0" bIns="0" anchor="t" anchorCtr="0">
            <a:noAutofit/>
          </a:bodyPr>
          <a:lstStyle>
            <a:lvl1pPr lvl="0" algn="l">
              <a:lnSpc>
                <a:spcPct val="95000"/>
              </a:lnSpc>
              <a:spcBef>
                <a:spcPts val="1300"/>
              </a:spcBef>
              <a:spcAft>
                <a:spcPts val="0"/>
              </a:spcAft>
              <a:buClr>
                <a:schemeClr val="dk1"/>
              </a:buClr>
              <a:buSzPts val="1400"/>
              <a:buNone/>
              <a:defRPr sz="1500" b="1">
                <a:latin typeface="Poppins"/>
                <a:ea typeface="Poppins"/>
                <a:cs typeface="Poppins"/>
                <a:sym typeface="Poppins"/>
              </a:defRPr>
            </a:lvl1pPr>
            <a:lvl2pPr lvl="1" algn="ctr">
              <a:lnSpc>
                <a:spcPct val="95000"/>
              </a:lnSpc>
              <a:spcBef>
                <a:spcPts val="1300"/>
              </a:spcBef>
              <a:spcAft>
                <a:spcPts val="0"/>
              </a:spcAft>
              <a:buClr>
                <a:schemeClr val="dk1"/>
              </a:buClr>
              <a:buSzPts val="700"/>
              <a:buNone/>
              <a:defRPr sz="700"/>
            </a:lvl2pPr>
            <a:lvl3pPr lvl="2" algn="ctr">
              <a:lnSpc>
                <a:spcPct val="95000"/>
              </a:lnSpc>
              <a:spcBef>
                <a:spcPts val="1300"/>
              </a:spcBef>
              <a:spcAft>
                <a:spcPts val="0"/>
              </a:spcAft>
              <a:buClr>
                <a:schemeClr val="dk1"/>
              </a:buClr>
              <a:buSzPts val="600"/>
              <a:buNone/>
              <a:defRPr sz="700"/>
            </a:lvl3pPr>
            <a:lvl4pPr lvl="3" algn="ctr">
              <a:lnSpc>
                <a:spcPct val="95000"/>
              </a:lnSpc>
              <a:spcBef>
                <a:spcPts val="1300"/>
              </a:spcBef>
              <a:spcAft>
                <a:spcPts val="0"/>
              </a:spcAft>
              <a:buClr>
                <a:schemeClr val="dk1"/>
              </a:buClr>
              <a:buSzPts val="500"/>
              <a:buNone/>
              <a:defRPr sz="600"/>
            </a:lvl4pPr>
            <a:lvl5pPr lvl="4" algn="ctr">
              <a:lnSpc>
                <a:spcPct val="95000"/>
              </a:lnSpc>
              <a:spcBef>
                <a:spcPts val="1300"/>
              </a:spcBef>
              <a:spcAft>
                <a:spcPts val="0"/>
              </a:spcAft>
              <a:buClr>
                <a:schemeClr val="dk1"/>
              </a:buClr>
              <a:buSzPts val="500"/>
              <a:buNone/>
              <a:defRPr sz="600"/>
            </a:lvl5pPr>
            <a:lvl6pPr lvl="5" algn="ctr">
              <a:lnSpc>
                <a:spcPct val="90000"/>
              </a:lnSpc>
              <a:spcBef>
                <a:spcPts val="400"/>
              </a:spcBef>
              <a:spcAft>
                <a:spcPts val="0"/>
              </a:spcAft>
              <a:buClr>
                <a:schemeClr val="dk1"/>
              </a:buClr>
              <a:buSzPts val="600"/>
              <a:buNone/>
              <a:defRPr sz="600"/>
            </a:lvl6pPr>
            <a:lvl7pPr lvl="6" algn="ctr">
              <a:lnSpc>
                <a:spcPct val="90000"/>
              </a:lnSpc>
              <a:spcBef>
                <a:spcPts val="400"/>
              </a:spcBef>
              <a:spcAft>
                <a:spcPts val="0"/>
              </a:spcAft>
              <a:buClr>
                <a:schemeClr val="dk1"/>
              </a:buClr>
              <a:buSzPts val="600"/>
              <a:buNone/>
              <a:defRPr sz="600"/>
            </a:lvl7pPr>
            <a:lvl8pPr lvl="7" algn="ctr">
              <a:lnSpc>
                <a:spcPct val="90000"/>
              </a:lnSpc>
              <a:spcBef>
                <a:spcPts val="400"/>
              </a:spcBef>
              <a:spcAft>
                <a:spcPts val="0"/>
              </a:spcAft>
              <a:buClr>
                <a:schemeClr val="dk1"/>
              </a:buClr>
              <a:buSzPts val="600"/>
              <a:buNone/>
              <a:defRPr sz="600"/>
            </a:lvl8pPr>
            <a:lvl9pPr lvl="8" algn="ctr">
              <a:lnSpc>
                <a:spcPct val="90000"/>
              </a:lnSpc>
              <a:spcBef>
                <a:spcPts val="400"/>
              </a:spcBef>
              <a:spcAft>
                <a:spcPts val="0"/>
              </a:spcAft>
              <a:buClr>
                <a:schemeClr val="dk1"/>
              </a:buClr>
              <a:buSzPts val="600"/>
              <a:buNone/>
              <a:defRPr sz="600"/>
            </a:lvl9pPr>
          </a:lstStyle>
          <a:p>
            <a:endParaRPr/>
          </a:p>
        </p:txBody>
      </p:sp>
      <p:sp>
        <p:nvSpPr>
          <p:cNvPr id="2187" name="Google Shape;2187;p147"/>
          <p:cNvSpPr/>
          <p:nvPr/>
        </p:nvSpPr>
        <p:spPr>
          <a:xfrm rot="10800000">
            <a:off x="4049404" y="1058550"/>
            <a:ext cx="3621300" cy="3494400"/>
          </a:xfrm>
          <a:prstGeom prst="roundRect">
            <a:avLst>
              <a:gd name="adj" fmla="val 2280"/>
            </a:avLst>
          </a:pr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2188" name="Google Shape;2188;p147"/>
          <p:cNvSpPr txBox="1">
            <a:spLocks noGrp="1"/>
          </p:cNvSpPr>
          <p:nvPr>
            <p:ph type="body" idx="3"/>
          </p:nvPr>
        </p:nvSpPr>
        <p:spPr>
          <a:xfrm>
            <a:off x="4218276" y="1610310"/>
            <a:ext cx="3326400" cy="1650300"/>
          </a:xfrm>
          <a:prstGeom prst="rect">
            <a:avLst/>
          </a:prstGeom>
          <a:noFill/>
          <a:ln>
            <a:noFill/>
          </a:ln>
        </p:spPr>
        <p:txBody>
          <a:bodyPr spcFirstLastPara="1" wrap="square" lIns="0" tIns="0" rIns="0" bIns="0" anchor="t" anchorCtr="0">
            <a:noAutofit/>
          </a:bodyPr>
          <a:lstStyle>
            <a:lvl1pPr marL="457200" lvl="0" indent="-266700" algn="l">
              <a:lnSpc>
                <a:spcPct val="95000"/>
              </a:lnSpc>
              <a:spcBef>
                <a:spcPts val="1300"/>
              </a:spcBef>
              <a:spcAft>
                <a:spcPts val="0"/>
              </a:spcAft>
              <a:buClr>
                <a:schemeClr val="dk1"/>
              </a:buClr>
              <a:buSzPts val="600"/>
              <a:buChar char="●"/>
              <a:defRPr/>
            </a:lvl1pPr>
            <a:lvl2pPr marL="914400" lvl="1" indent="-266700" algn="l">
              <a:lnSpc>
                <a:spcPct val="95000"/>
              </a:lnSpc>
              <a:spcBef>
                <a:spcPts val="1300"/>
              </a:spcBef>
              <a:spcAft>
                <a:spcPts val="0"/>
              </a:spcAft>
              <a:buClr>
                <a:schemeClr val="dk1"/>
              </a:buClr>
              <a:buSzPts val="600"/>
              <a:buChar char="●"/>
              <a:defRPr/>
            </a:lvl2pPr>
            <a:lvl3pPr marL="1371600" lvl="2" indent="-266700" algn="l">
              <a:lnSpc>
                <a:spcPct val="95000"/>
              </a:lnSpc>
              <a:spcBef>
                <a:spcPts val="1300"/>
              </a:spcBef>
              <a:spcAft>
                <a:spcPts val="0"/>
              </a:spcAft>
              <a:buClr>
                <a:schemeClr val="dk1"/>
              </a:buClr>
              <a:buSzPts val="600"/>
              <a:buChar char="●"/>
              <a:defRPr/>
            </a:lvl3pPr>
            <a:lvl4pPr marL="1828800" lvl="3" indent="-266700" algn="l">
              <a:lnSpc>
                <a:spcPct val="95000"/>
              </a:lnSpc>
              <a:spcBef>
                <a:spcPts val="1300"/>
              </a:spcBef>
              <a:spcAft>
                <a:spcPts val="0"/>
              </a:spcAft>
              <a:buClr>
                <a:schemeClr val="dk1"/>
              </a:buClr>
              <a:buSzPts val="600"/>
              <a:buChar char="●"/>
              <a:defRPr/>
            </a:lvl4pPr>
            <a:lvl5pPr marL="2286000" lvl="4" indent="-266700" algn="l">
              <a:lnSpc>
                <a:spcPct val="95000"/>
              </a:lnSpc>
              <a:spcBef>
                <a:spcPts val="1300"/>
              </a:spcBef>
              <a:spcAft>
                <a:spcPts val="0"/>
              </a:spcAft>
              <a:buClr>
                <a:schemeClr val="dk1"/>
              </a:buClr>
              <a:buSzPts val="600"/>
              <a:buChar char="●"/>
              <a:defRPr/>
            </a:lvl5pPr>
            <a:lvl6pPr marL="2743200" lvl="5" indent="-273050" algn="l">
              <a:lnSpc>
                <a:spcPct val="90000"/>
              </a:lnSpc>
              <a:spcBef>
                <a:spcPts val="400"/>
              </a:spcBef>
              <a:spcAft>
                <a:spcPts val="0"/>
              </a:spcAft>
              <a:buClr>
                <a:schemeClr val="dk1"/>
              </a:buClr>
              <a:buSzPts val="700"/>
              <a:buChar char="•"/>
              <a:defRPr/>
            </a:lvl6pPr>
            <a:lvl7pPr marL="3200400" lvl="6" indent="-273050" algn="l">
              <a:lnSpc>
                <a:spcPct val="90000"/>
              </a:lnSpc>
              <a:spcBef>
                <a:spcPts val="400"/>
              </a:spcBef>
              <a:spcAft>
                <a:spcPts val="0"/>
              </a:spcAft>
              <a:buClr>
                <a:schemeClr val="dk1"/>
              </a:buClr>
              <a:buSzPts val="700"/>
              <a:buChar char="•"/>
              <a:defRPr/>
            </a:lvl7pPr>
            <a:lvl8pPr marL="3657600" lvl="7" indent="-273050" algn="l">
              <a:lnSpc>
                <a:spcPct val="90000"/>
              </a:lnSpc>
              <a:spcBef>
                <a:spcPts val="400"/>
              </a:spcBef>
              <a:spcAft>
                <a:spcPts val="0"/>
              </a:spcAft>
              <a:buClr>
                <a:schemeClr val="dk1"/>
              </a:buClr>
              <a:buSzPts val="700"/>
              <a:buChar char="•"/>
              <a:defRPr/>
            </a:lvl8pPr>
            <a:lvl9pPr marL="4114800" lvl="8" indent="-273050" algn="l">
              <a:lnSpc>
                <a:spcPct val="90000"/>
              </a:lnSpc>
              <a:spcBef>
                <a:spcPts val="400"/>
              </a:spcBef>
              <a:spcAft>
                <a:spcPts val="0"/>
              </a:spcAft>
              <a:buClr>
                <a:schemeClr val="dk1"/>
              </a:buClr>
              <a:buSzPts val="700"/>
              <a:buChar char="•"/>
              <a:defRPr/>
            </a:lvl9pPr>
          </a:lstStyle>
          <a:p>
            <a:endParaRPr/>
          </a:p>
        </p:txBody>
      </p:sp>
      <p:sp>
        <p:nvSpPr>
          <p:cNvPr id="2189" name="Google Shape;2189;p147"/>
          <p:cNvSpPr txBox="1">
            <a:spLocks noGrp="1"/>
          </p:cNvSpPr>
          <p:nvPr>
            <p:ph type="subTitle" idx="4"/>
          </p:nvPr>
        </p:nvSpPr>
        <p:spPr>
          <a:xfrm>
            <a:off x="4218276" y="1204631"/>
            <a:ext cx="3326400" cy="264600"/>
          </a:xfrm>
          <a:prstGeom prst="rect">
            <a:avLst/>
          </a:prstGeom>
          <a:noFill/>
          <a:ln>
            <a:noFill/>
          </a:ln>
        </p:spPr>
        <p:txBody>
          <a:bodyPr spcFirstLastPara="1" wrap="square" lIns="0" tIns="0" rIns="0" bIns="0" anchor="t" anchorCtr="0">
            <a:noAutofit/>
          </a:bodyPr>
          <a:lstStyle>
            <a:lvl1pPr lvl="0" algn="l">
              <a:lnSpc>
                <a:spcPct val="95000"/>
              </a:lnSpc>
              <a:spcBef>
                <a:spcPts val="1300"/>
              </a:spcBef>
              <a:spcAft>
                <a:spcPts val="0"/>
              </a:spcAft>
              <a:buClr>
                <a:schemeClr val="dk1"/>
              </a:buClr>
              <a:buSzPts val="1400"/>
              <a:buNone/>
              <a:defRPr sz="1500" b="1">
                <a:latin typeface="Poppins"/>
                <a:ea typeface="Poppins"/>
                <a:cs typeface="Poppins"/>
                <a:sym typeface="Poppins"/>
              </a:defRPr>
            </a:lvl1pPr>
            <a:lvl2pPr lvl="1" algn="ctr">
              <a:lnSpc>
                <a:spcPct val="95000"/>
              </a:lnSpc>
              <a:spcBef>
                <a:spcPts val="1300"/>
              </a:spcBef>
              <a:spcAft>
                <a:spcPts val="0"/>
              </a:spcAft>
              <a:buClr>
                <a:schemeClr val="dk1"/>
              </a:buClr>
              <a:buSzPts val="700"/>
              <a:buNone/>
              <a:defRPr sz="700"/>
            </a:lvl2pPr>
            <a:lvl3pPr lvl="2" algn="ctr">
              <a:lnSpc>
                <a:spcPct val="95000"/>
              </a:lnSpc>
              <a:spcBef>
                <a:spcPts val="1300"/>
              </a:spcBef>
              <a:spcAft>
                <a:spcPts val="0"/>
              </a:spcAft>
              <a:buClr>
                <a:schemeClr val="dk1"/>
              </a:buClr>
              <a:buSzPts val="600"/>
              <a:buNone/>
              <a:defRPr sz="700"/>
            </a:lvl3pPr>
            <a:lvl4pPr lvl="3" algn="ctr">
              <a:lnSpc>
                <a:spcPct val="95000"/>
              </a:lnSpc>
              <a:spcBef>
                <a:spcPts val="1300"/>
              </a:spcBef>
              <a:spcAft>
                <a:spcPts val="0"/>
              </a:spcAft>
              <a:buClr>
                <a:schemeClr val="dk1"/>
              </a:buClr>
              <a:buSzPts val="500"/>
              <a:buNone/>
              <a:defRPr sz="600"/>
            </a:lvl4pPr>
            <a:lvl5pPr lvl="4" algn="ctr">
              <a:lnSpc>
                <a:spcPct val="95000"/>
              </a:lnSpc>
              <a:spcBef>
                <a:spcPts val="1300"/>
              </a:spcBef>
              <a:spcAft>
                <a:spcPts val="0"/>
              </a:spcAft>
              <a:buClr>
                <a:schemeClr val="dk1"/>
              </a:buClr>
              <a:buSzPts val="500"/>
              <a:buNone/>
              <a:defRPr sz="600"/>
            </a:lvl5pPr>
            <a:lvl6pPr lvl="5" algn="ctr">
              <a:lnSpc>
                <a:spcPct val="90000"/>
              </a:lnSpc>
              <a:spcBef>
                <a:spcPts val="400"/>
              </a:spcBef>
              <a:spcAft>
                <a:spcPts val="0"/>
              </a:spcAft>
              <a:buClr>
                <a:schemeClr val="dk1"/>
              </a:buClr>
              <a:buSzPts val="600"/>
              <a:buNone/>
              <a:defRPr sz="600"/>
            </a:lvl6pPr>
            <a:lvl7pPr lvl="6" algn="ctr">
              <a:lnSpc>
                <a:spcPct val="90000"/>
              </a:lnSpc>
              <a:spcBef>
                <a:spcPts val="400"/>
              </a:spcBef>
              <a:spcAft>
                <a:spcPts val="0"/>
              </a:spcAft>
              <a:buClr>
                <a:schemeClr val="dk1"/>
              </a:buClr>
              <a:buSzPts val="600"/>
              <a:buNone/>
              <a:defRPr sz="600"/>
            </a:lvl7pPr>
            <a:lvl8pPr lvl="7" algn="ctr">
              <a:lnSpc>
                <a:spcPct val="90000"/>
              </a:lnSpc>
              <a:spcBef>
                <a:spcPts val="400"/>
              </a:spcBef>
              <a:spcAft>
                <a:spcPts val="0"/>
              </a:spcAft>
              <a:buClr>
                <a:schemeClr val="dk1"/>
              </a:buClr>
              <a:buSzPts val="600"/>
              <a:buNone/>
              <a:defRPr sz="600"/>
            </a:lvl8pPr>
            <a:lvl9pPr lvl="8" algn="ctr">
              <a:lnSpc>
                <a:spcPct val="90000"/>
              </a:lnSpc>
              <a:spcBef>
                <a:spcPts val="400"/>
              </a:spcBef>
              <a:spcAft>
                <a:spcPts val="0"/>
              </a:spcAft>
              <a:buClr>
                <a:schemeClr val="dk1"/>
              </a:buClr>
              <a:buSzPts val="600"/>
              <a:buNone/>
              <a:defRPr sz="600"/>
            </a:lvl9pPr>
          </a:lstStyle>
          <a:p>
            <a:endParaRPr/>
          </a:p>
        </p:txBody>
      </p:sp>
      <p:sp>
        <p:nvSpPr>
          <p:cNvPr id="2190" name="Google Shape;2190;p147"/>
          <p:cNvSpPr txBox="1">
            <a:spLocks noGrp="1"/>
          </p:cNvSpPr>
          <p:nvPr>
            <p:ph type="title"/>
          </p:nvPr>
        </p:nvSpPr>
        <p:spPr>
          <a:xfrm>
            <a:off x="318967" y="319875"/>
            <a:ext cx="8467500" cy="437400"/>
          </a:xfrm>
          <a:prstGeom prst="rect">
            <a:avLst/>
          </a:prstGeom>
          <a:noFill/>
          <a:ln>
            <a:noFill/>
          </a:ln>
        </p:spPr>
        <p:txBody>
          <a:bodyPr spcFirstLastPara="1" wrap="square" lIns="0" tIns="0" rIns="0" bIns="0" anchor="t" anchorCtr="0">
            <a:noAutofit/>
          </a:bodyPr>
          <a:lstStyle>
            <a:lvl1pPr lvl="0" algn="l">
              <a:lnSpc>
                <a:spcPct val="103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Tree>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matchingName="20_Custom Layout">
  <p:cSld name="20_Custom Layout">
    <p:bg>
      <p:bgPr>
        <a:blipFill>
          <a:blip r:embed="rId2">
            <a:alphaModFix/>
          </a:blip>
          <a:stretch>
            <a:fillRect/>
          </a:stretch>
        </a:blipFill>
        <a:effectLst/>
      </p:bgPr>
    </p:bg>
    <p:spTree>
      <p:nvGrpSpPr>
        <p:cNvPr id="1" name="Shape 2191"/>
        <p:cNvGrpSpPr/>
        <p:nvPr/>
      </p:nvGrpSpPr>
      <p:grpSpPr>
        <a:xfrm>
          <a:off x="0" y="0"/>
          <a:ext cx="0" cy="0"/>
          <a:chOff x="0" y="0"/>
          <a:chExt cx="0" cy="0"/>
        </a:xfrm>
      </p:grpSpPr>
      <p:sp>
        <p:nvSpPr>
          <p:cNvPr id="2192" name="Google Shape;2192;p148"/>
          <p:cNvSpPr/>
          <p:nvPr/>
        </p:nvSpPr>
        <p:spPr>
          <a:xfrm rot="10800000">
            <a:off x="336209" y="1052995"/>
            <a:ext cx="2794200" cy="3512100"/>
          </a:xfrm>
          <a:prstGeom prst="roundRect">
            <a:avLst>
              <a:gd name="adj" fmla="val 2280"/>
            </a:avLst>
          </a:pr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2193" name="Google Shape;2193;p148"/>
          <p:cNvSpPr/>
          <p:nvPr/>
        </p:nvSpPr>
        <p:spPr>
          <a:xfrm rot="10800000">
            <a:off x="3190649" y="1052994"/>
            <a:ext cx="2794200" cy="3512100"/>
          </a:xfrm>
          <a:prstGeom prst="roundRect">
            <a:avLst>
              <a:gd name="adj" fmla="val 2280"/>
            </a:avLst>
          </a:pr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2194" name="Google Shape;2194;p148"/>
          <p:cNvSpPr/>
          <p:nvPr/>
        </p:nvSpPr>
        <p:spPr>
          <a:xfrm rot="10800000">
            <a:off x="6045088" y="1052994"/>
            <a:ext cx="2794200" cy="3512100"/>
          </a:xfrm>
          <a:prstGeom prst="roundRect">
            <a:avLst>
              <a:gd name="adj" fmla="val 2280"/>
            </a:avLst>
          </a:pr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2195" name="Google Shape;2195;p148"/>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2196" name="Google Shape;2196;p148"/>
          <p:cNvSpPr txBox="1">
            <a:spLocks noGrp="1"/>
          </p:cNvSpPr>
          <p:nvPr>
            <p:ph type="title"/>
          </p:nvPr>
        </p:nvSpPr>
        <p:spPr>
          <a:xfrm>
            <a:off x="315026" y="319875"/>
            <a:ext cx="8530800" cy="437400"/>
          </a:xfrm>
          <a:prstGeom prst="rect">
            <a:avLst/>
          </a:prstGeom>
          <a:noFill/>
          <a:ln>
            <a:noFill/>
          </a:ln>
        </p:spPr>
        <p:txBody>
          <a:bodyPr spcFirstLastPara="1" wrap="square" lIns="0" tIns="0" rIns="0" bIns="0" anchor="t" anchorCtr="0">
            <a:noAutofit/>
          </a:bodyPr>
          <a:lstStyle>
            <a:lvl1pPr lvl="0" algn="l">
              <a:lnSpc>
                <a:spcPct val="103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pic>
        <p:nvPicPr>
          <p:cNvPr id="2197" name="Google Shape;2197;p148"/>
          <p:cNvPicPr preferRelativeResize="0"/>
          <p:nvPr/>
        </p:nvPicPr>
        <p:blipFill rotWithShape="1">
          <a:blip r:embed="rId3">
            <a:alphaModFix/>
          </a:blip>
          <a:srcRect/>
          <a:stretch/>
        </p:blipFill>
        <p:spPr>
          <a:xfrm>
            <a:off x="336139" y="2054596"/>
            <a:ext cx="2794271" cy="7060"/>
          </a:xfrm>
          <a:prstGeom prst="rect">
            <a:avLst/>
          </a:prstGeom>
          <a:noFill/>
          <a:ln>
            <a:noFill/>
          </a:ln>
        </p:spPr>
      </p:pic>
      <p:pic>
        <p:nvPicPr>
          <p:cNvPr id="2198" name="Google Shape;2198;p148"/>
          <p:cNvPicPr preferRelativeResize="0"/>
          <p:nvPr/>
        </p:nvPicPr>
        <p:blipFill rotWithShape="1">
          <a:blip r:embed="rId3">
            <a:alphaModFix/>
          </a:blip>
          <a:srcRect/>
          <a:stretch/>
        </p:blipFill>
        <p:spPr>
          <a:xfrm>
            <a:off x="3190578" y="2054596"/>
            <a:ext cx="2794271" cy="7059"/>
          </a:xfrm>
          <a:prstGeom prst="rect">
            <a:avLst/>
          </a:prstGeom>
          <a:noFill/>
          <a:ln>
            <a:noFill/>
          </a:ln>
        </p:spPr>
      </p:pic>
      <p:pic>
        <p:nvPicPr>
          <p:cNvPr id="2199" name="Google Shape;2199;p148"/>
          <p:cNvPicPr preferRelativeResize="0"/>
          <p:nvPr/>
        </p:nvPicPr>
        <p:blipFill rotWithShape="1">
          <a:blip r:embed="rId3">
            <a:alphaModFix/>
          </a:blip>
          <a:srcRect/>
          <a:stretch/>
        </p:blipFill>
        <p:spPr>
          <a:xfrm>
            <a:off x="6034304" y="2054596"/>
            <a:ext cx="2811412" cy="7103"/>
          </a:xfrm>
          <a:prstGeom prst="rect">
            <a:avLst/>
          </a:prstGeom>
          <a:noFill/>
          <a:ln>
            <a:noFill/>
          </a:ln>
        </p:spPr>
      </p:pic>
      <p:sp>
        <p:nvSpPr>
          <p:cNvPr id="2200" name="Google Shape;2200;p148"/>
          <p:cNvSpPr txBox="1">
            <a:spLocks noGrp="1"/>
          </p:cNvSpPr>
          <p:nvPr>
            <p:ph type="body" idx="1"/>
          </p:nvPr>
        </p:nvSpPr>
        <p:spPr>
          <a:xfrm>
            <a:off x="515283" y="2235690"/>
            <a:ext cx="2446200" cy="2121900"/>
          </a:xfrm>
          <a:prstGeom prst="rect">
            <a:avLst/>
          </a:prstGeom>
          <a:noFill/>
          <a:ln>
            <a:noFill/>
          </a:ln>
        </p:spPr>
        <p:txBody>
          <a:bodyPr spcFirstLastPara="1" wrap="square" lIns="0" tIns="0" rIns="0" bIns="0" anchor="t" anchorCtr="0">
            <a:noAutofit/>
          </a:bodyPr>
          <a:lstStyle>
            <a:lvl1pPr marL="457200" lvl="0" indent="-317500" algn="l">
              <a:lnSpc>
                <a:spcPct val="90000"/>
              </a:lnSpc>
              <a:spcBef>
                <a:spcPts val="0"/>
              </a:spcBef>
              <a:spcAft>
                <a:spcPts val="0"/>
              </a:spcAft>
              <a:buClr>
                <a:schemeClr val="dk1"/>
              </a:buClr>
              <a:buSzPts val="1400"/>
              <a:buChar char="●"/>
              <a:defRPr sz="1500" b="1">
                <a:latin typeface="Poppins"/>
                <a:ea typeface="Poppins"/>
                <a:cs typeface="Poppins"/>
                <a:sym typeface="Poppins"/>
              </a:defRPr>
            </a:lvl1pPr>
            <a:lvl2pPr marL="914400" lvl="1" indent="-285750" algn="l">
              <a:lnSpc>
                <a:spcPct val="95000"/>
              </a:lnSpc>
              <a:spcBef>
                <a:spcPts val="1300"/>
              </a:spcBef>
              <a:spcAft>
                <a:spcPts val="0"/>
              </a:spcAft>
              <a:buClr>
                <a:schemeClr val="dk1"/>
              </a:buClr>
              <a:buSzPts val="900"/>
              <a:buChar char="●"/>
              <a:defRPr sz="1000" b="1">
                <a:latin typeface="Poppins"/>
                <a:ea typeface="Poppins"/>
                <a:cs typeface="Poppins"/>
                <a:sym typeface="Poppins"/>
              </a:defRPr>
            </a:lvl2pPr>
            <a:lvl3pPr marL="1371600" lvl="2" indent="-279400" algn="l">
              <a:lnSpc>
                <a:spcPct val="95000"/>
              </a:lnSpc>
              <a:spcBef>
                <a:spcPts val="1300"/>
              </a:spcBef>
              <a:spcAft>
                <a:spcPts val="0"/>
              </a:spcAft>
              <a:buClr>
                <a:schemeClr val="dk1"/>
              </a:buClr>
              <a:buSzPts val="800"/>
              <a:buChar char="●"/>
              <a:defRPr sz="900" b="1">
                <a:latin typeface="Poppins"/>
                <a:ea typeface="Poppins"/>
                <a:cs typeface="Poppins"/>
                <a:sym typeface="Poppins"/>
              </a:defRPr>
            </a:lvl3pPr>
            <a:lvl4pPr marL="1828800" lvl="3" indent="-266700" algn="l">
              <a:lnSpc>
                <a:spcPct val="95000"/>
              </a:lnSpc>
              <a:spcBef>
                <a:spcPts val="1300"/>
              </a:spcBef>
              <a:spcAft>
                <a:spcPts val="0"/>
              </a:spcAft>
              <a:buClr>
                <a:schemeClr val="dk1"/>
              </a:buClr>
              <a:buSzPts val="600"/>
              <a:buChar char="●"/>
              <a:defRPr sz="700" b="1">
                <a:latin typeface="Poppins"/>
                <a:ea typeface="Poppins"/>
                <a:cs typeface="Poppins"/>
                <a:sym typeface="Poppins"/>
              </a:defRPr>
            </a:lvl4pPr>
            <a:lvl5pPr marL="2286000" lvl="4" indent="-260350" algn="l">
              <a:lnSpc>
                <a:spcPct val="95000"/>
              </a:lnSpc>
              <a:spcBef>
                <a:spcPts val="1300"/>
              </a:spcBef>
              <a:spcAft>
                <a:spcPts val="0"/>
              </a:spcAft>
              <a:buClr>
                <a:schemeClr val="dk1"/>
              </a:buClr>
              <a:buSzPts val="500"/>
              <a:buChar char="●"/>
              <a:defRPr sz="500" b="1">
                <a:latin typeface="Poppins"/>
                <a:ea typeface="Poppins"/>
                <a:cs typeface="Poppins"/>
                <a:sym typeface="Poppins"/>
              </a:defRPr>
            </a:lvl5pPr>
            <a:lvl6pPr marL="2743200" lvl="5" indent="-273050" algn="l">
              <a:lnSpc>
                <a:spcPct val="90000"/>
              </a:lnSpc>
              <a:spcBef>
                <a:spcPts val="400"/>
              </a:spcBef>
              <a:spcAft>
                <a:spcPts val="0"/>
              </a:spcAft>
              <a:buClr>
                <a:schemeClr val="dk1"/>
              </a:buClr>
              <a:buSzPts val="700"/>
              <a:buChar char="•"/>
              <a:defRPr/>
            </a:lvl6pPr>
            <a:lvl7pPr marL="3200400" lvl="6" indent="-273050" algn="l">
              <a:lnSpc>
                <a:spcPct val="90000"/>
              </a:lnSpc>
              <a:spcBef>
                <a:spcPts val="400"/>
              </a:spcBef>
              <a:spcAft>
                <a:spcPts val="0"/>
              </a:spcAft>
              <a:buClr>
                <a:schemeClr val="dk1"/>
              </a:buClr>
              <a:buSzPts val="700"/>
              <a:buChar char="•"/>
              <a:defRPr/>
            </a:lvl7pPr>
            <a:lvl8pPr marL="3657600" lvl="7" indent="-273050" algn="l">
              <a:lnSpc>
                <a:spcPct val="90000"/>
              </a:lnSpc>
              <a:spcBef>
                <a:spcPts val="400"/>
              </a:spcBef>
              <a:spcAft>
                <a:spcPts val="0"/>
              </a:spcAft>
              <a:buClr>
                <a:schemeClr val="dk1"/>
              </a:buClr>
              <a:buSzPts val="700"/>
              <a:buChar char="•"/>
              <a:defRPr/>
            </a:lvl8pPr>
            <a:lvl9pPr marL="4114800" lvl="8" indent="-273050" algn="l">
              <a:lnSpc>
                <a:spcPct val="90000"/>
              </a:lnSpc>
              <a:spcBef>
                <a:spcPts val="400"/>
              </a:spcBef>
              <a:spcAft>
                <a:spcPts val="0"/>
              </a:spcAft>
              <a:buClr>
                <a:schemeClr val="dk1"/>
              </a:buClr>
              <a:buSzPts val="700"/>
              <a:buChar char="•"/>
              <a:defRPr/>
            </a:lvl9pPr>
          </a:lstStyle>
          <a:p>
            <a:endParaRPr/>
          </a:p>
        </p:txBody>
      </p:sp>
      <p:sp>
        <p:nvSpPr>
          <p:cNvPr id="2201" name="Google Shape;2201;p148"/>
          <p:cNvSpPr txBox="1">
            <a:spLocks noGrp="1"/>
          </p:cNvSpPr>
          <p:nvPr>
            <p:ph type="body" idx="2"/>
          </p:nvPr>
        </p:nvSpPr>
        <p:spPr>
          <a:xfrm>
            <a:off x="3363137" y="2235690"/>
            <a:ext cx="2446200" cy="2121900"/>
          </a:xfrm>
          <a:prstGeom prst="rect">
            <a:avLst/>
          </a:prstGeom>
          <a:noFill/>
          <a:ln>
            <a:noFill/>
          </a:ln>
        </p:spPr>
        <p:txBody>
          <a:bodyPr spcFirstLastPara="1" wrap="square" lIns="0" tIns="0" rIns="0" bIns="0" anchor="t" anchorCtr="0">
            <a:noAutofit/>
          </a:bodyPr>
          <a:lstStyle>
            <a:lvl1pPr marL="457200" lvl="0" indent="-317500" algn="l">
              <a:lnSpc>
                <a:spcPct val="90000"/>
              </a:lnSpc>
              <a:spcBef>
                <a:spcPts val="0"/>
              </a:spcBef>
              <a:spcAft>
                <a:spcPts val="0"/>
              </a:spcAft>
              <a:buClr>
                <a:schemeClr val="dk1"/>
              </a:buClr>
              <a:buSzPts val="1400"/>
              <a:buChar char="●"/>
              <a:defRPr sz="1500" b="1">
                <a:latin typeface="Poppins"/>
                <a:ea typeface="Poppins"/>
                <a:cs typeface="Poppins"/>
                <a:sym typeface="Poppins"/>
              </a:defRPr>
            </a:lvl1pPr>
            <a:lvl2pPr marL="914400" lvl="1" indent="-285750" algn="l">
              <a:lnSpc>
                <a:spcPct val="95000"/>
              </a:lnSpc>
              <a:spcBef>
                <a:spcPts val="1300"/>
              </a:spcBef>
              <a:spcAft>
                <a:spcPts val="0"/>
              </a:spcAft>
              <a:buClr>
                <a:schemeClr val="dk1"/>
              </a:buClr>
              <a:buSzPts val="900"/>
              <a:buChar char="●"/>
              <a:defRPr sz="1000" b="1">
                <a:latin typeface="Poppins"/>
                <a:ea typeface="Poppins"/>
                <a:cs typeface="Poppins"/>
                <a:sym typeface="Poppins"/>
              </a:defRPr>
            </a:lvl2pPr>
            <a:lvl3pPr marL="1371600" lvl="2" indent="-279400" algn="l">
              <a:lnSpc>
                <a:spcPct val="95000"/>
              </a:lnSpc>
              <a:spcBef>
                <a:spcPts val="1300"/>
              </a:spcBef>
              <a:spcAft>
                <a:spcPts val="0"/>
              </a:spcAft>
              <a:buClr>
                <a:schemeClr val="dk1"/>
              </a:buClr>
              <a:buSzPts val="800"/>
              <a:buChar char="●"/>
              <a:defRPr sz="900" b="1">
                <a:latin typeface="Poppins"/>
                <a:ea typeface="Poppins"/>
                <a:cs typeface="Poppins"/>
                <a:sym typeface="Poppins"/>
              </a:defRPr>
            </a:lvl3pPr>
            <a:lvl4pPr marL="1828800" lvl="3" indent="-266700" algn="l">
              <a:lnSpc>
                <a:spcPct val="95000"/>
              </a:lnSpc>
              <a:spcBef>
                <a:spcPts val="1300"/>
              </a:spcBef>
              <a:spcAft>
                <a:spcPts val="0"/>
              </a:spcAft>
              <a:buClr>
                <a:schemeClr val="dk1"/>
              </a:buClr>
              <a:buSzPts val="600"/>
              <a:buChar char="●"/>
              <a:defRPr sz="700" b="1">
                <a:latin typeface="Poppins"/>
                <a:ea typeface="Poppins"/>
                <a:cs typeface="Poppins"/>
                <a:sym typeface="Poppins"/>
              </a:defRPr>
            </a:lvl4pPr>
            <a:lvl5pPr marL="2286000" lvl="4" indent="-260350" algn="l">
              <a:lnSpc>
                <a:spcPct val="95000"/>
              </a:lnSpc>
              <a:spcBef>
                <a:spcPts val="1300"/>
              </a:spcBef>
              <a:spcAft>
                <a:spcPts val="0"/>
              </a:spcAft>
              <a:buClr>
                <a:schemeClr val="dk1"/>
              </a:buClr>
              <a:buSzPts val="500"/>
              <a:buChar char="●"/>
              <a:defRPr sz="500" b="1">
                <a:latin typeface="Poppins"/>
                <a:ea typeface="Poppins"/>
                <a:cs typeface="Poppins"/>
                <a:sym typeface="Poppins"/>
              </a:defRPr>
            </a:lvl5pPr>
            <a:lvl6pPr marL="2743200" lvl="5" indent="-273050" algn="l">
              <a:lnSpc>
                <a:spcPct val="90000"/>
              </a:lnSpc>
              <a:spcBef>
                <a:spcPts val="400"/>
              </a:spcBef>
              <a:spcAft>
                <a:spcPts val="0"/>
              </a:spcAft>
              <a:buClr>
                <a:schemeClr val="dk1"/>
              </a:buClr>
              <a:buSzPts val="700"/>
              <a:buChar char="•"/>
              <a:defRPr/>
            </a:lvl6pPr>
            <a:lvl7pPr marL="3200400" lvl="6" indent="-273050" algn="l">
              <a:lnSpc>
                <a:spcPct val="90000"/>
              </a:lnSpc>
              <a:spcBef>
                <a:spcPts val="400"/>
              </a:spcBef>
              <a:spcAft>
                <a:spcPts val="0"/>
              </a:spcAft>
              <a:buClr>
                <a:schemeClr val="dk1"/>
              </a:buClr>
              <a:buSzPts val="700"/>
              <a:buChar char="•"/>
              <a:defRPr/>
            </a:lvl7pPr>
            <a:lvl8pPr marL="3657600" lvl="7" indent="-273050" algn="l">
              <a:lnSpc>
                <a:spcPct val="90000"/>
              </a:lnSpc>
              <a:spcBef>
                <a:spcPts val="400"/>
              </a:spcBef>
              <a:spcAft>
                <a:spcPts val="0"/>
              </a:spcAft>
              <a:buClr>
                <a:schemeClr val="dk1"/>
              </a:buClr>
              <a:buSzPts val="700"/>
              <a:buChar char="•"/>
              <a:defRPr/>
            </a:lvl8pPr>
            <a:lvl9pPr marL="4114800" lvl="8" indent="-273050" algn="l">
              <a:lnSpc>
                <a:spcPct val="90000"/>
              </a:lnSpc>
              <a:spcBef>
                <a:spcPts val="400"/>
              </a:spcBef>
              <a:spcAft>
                <a:spcPts val="0"/>
              </a:spcAft>
              <a:buClr>
                <a:schemeClr val="dk1"/>
              </a:buClr>
              <a:buSzPts val="700"/>
              <a:buChar char="•"/>
              <a:defRPr/>
            </a:lvl9pPr>
          </a:lstStyle>
          <a:p>
            <a:endParaRPr/>
          </a:p>
        </p:txBody>
      </p:sp>
      <p:sp>
        <p:nvSpPr>
          <p:cNvPr id="2202" name="Google Shape;2202;p148"/>
          <p:cNvSpPr txBox="1">
            <a:spLocks noGrp="1"/>
          </p:cNvSpPr>
          <p:nvPr>
            <p:ph type="body" idx="3"/>
          </p:nvPr>
        </p:nvSpPr>
        <p:spPr>
          <a:xfrm>
            <a:off x="6210991" y="2235690"/>
            <a:ext cx="2446200" cy="2121900"/>
          </a:xfrm>
          <a:prstGeom prst="rect">
            <a:avLst/>
          </a:prstGeom>
          <a:noFill/>
          <a:ln>
            <a:noFill/>
          </a:ln>
        </p:spPr>
        <p:txBody>
          <a:bodyPr spcFirstLastPara="1" wrap="square" lIns="0" tIns="0" rIns="0" bIns="0" anchor="t" anchorCtr="0">
            <a:noAutofit/>
          </a:bodyPr>
          <a:lstStyle>
            <a:lvl1pPr marL="457200" lvl="0" indent="-317500" algn="l">
              <a:lnSpc>
                <a:spcPct val="90000"/>
              </a:lnSpc>
              <a:spcBef>
                <a:spcPts val="0"/>
              </a:spcBef>
              <a:spcAft>
                <a:spcPts val="0"/>
              </a:spcAft>
              <a:buClr>
                <a:schemeClr val="dk1"/>
              </a:buClr>
              <a:buSzPts val="1400"/>
              <a:buChar char="●"/>
              <a:defRPr sz="1500" b="1">
                <a:latin typeface="Poppins"/>
                <a:ea typeface="Poppins"/>
                <a:cs typeface="Poppins"/>
                <a:sym typeface="Poppins"/>
              </a:defRPr>
            </a:lvl1pPr>
            <a:lvl2pPr marL="914400" lvl="1" indent="-285750" algn="l">
              <a:lnSpc>
                <a:spcPct val="95000"/>
              </a:lnSpc>
              <a:spcBef>
                <a:spcPts val="1300"/>
              </a:spcBef>
              <a:spcAft>
                <a:spcPts val="0"/>
              </a:spcAft>
              <a:buClr>
                <a:schemeClr val="dk1"/>
              </a:buClr>
              <a:buSzPts val="900"/>
              <a:buChar char="●"/>
              <a:defRPr sz="1000" b="1">
                <a:latin typeface="Poppins"/>
                <a:ea typeface="Poppins"/>
                <a:cs typeface="Poppins"/>
                <a:sym typeface="Poppins"/>
              </a:defRPr>
            </a:lvl2pPr>
            <a:lvl3pPr marL="1371600" lvl="2" indent="-279400" algn="l">
              <a:lnSpc>
                <a:spcPct val="95000"/>
              </a:lnSpc>
              <a:spcBef>
                <a:spcPts val="1300"/>
              </a:spcBef>
              <a:spcAft>
                <a:spcPts val="0"/>
              </a:spcAft>
              <a:buClr>
                <a:schemeClr val="dk1"/>
              </a:buClr>
              <a:buSzPts val="800"/>
              <a:buChar char="●"/>
              <a:defRPr sz="900" b="1">
                <a:latin typeface="Poppins"/>
                <a:ea typeface="Poppins"/>
                <a:cs typeface="Poppins"/>
                <a:sym typeface="Poppins"/>
              </a:defRPr>
            </a:lvl3pPr>
            <a:lvl4pPr marL="1828800" lvl="3" indent="-266700" algn="l">
              <a:lnSpc>
                <a:spcPct val="95000"/>
              </a:lnSpc>
              <a:spcBef>
                <a:spcPts val="1300"/>
              </a:spcBef>
              <a:spcAft>
                <a:spcPts val="0"/>
              </a:spcAft>
              <a:buClr>
                <a:schemeClr val="dk1"/>
              </a:buClr>
              <a:buSzPts val="600"/>
              <a:buChar char="●"/>
              <a:defRPr sz="700" b="1">
                <a:latin typeface="Poppins"/>
                <a:ea typeface="Poppins"/>
                <a:cs typeface="Poppins"/>
                <a:sym typeface="Poppins"/>
              </a:defRPr>
            </a:lvl4pPr>
            <a:lvl5pPr marL="2286000" lvl="4" indent="-260350" algn="l">
              <a:lnSpc>
                <a:spcPct val="95000"/>
              </a:lnSpc>
              <a:spcBef>
                <a:spcPts val="1300"/>
              </a:spcBef>
              <a:spcAft>
                <a:spcPts val="0"/>
              </a:spcAft>
              <a:buClr>
                <a:schemeClr val="dk1"/>
              </a:buClr>
              <a:buSzPts val="500"/>
              <a:buChar char="●"/>
              <a:defRPr sz="500" b="1">
                <a:latin typeface="Poppins"/>
                <a:ea typeface="Poppins"/>
                <a:cs typeface="Poppins"/>
                <a:sym typeface="Poppins"/>
              </a:defRPr>
            </a:lvl5pPr>
            <a:lvl6pPr marL="2743200" lvl="5" indent="-273050" algn="l">
              <a:lnSpc>
                <a:spcPct val="90000"/>
              </a:lnSpc>
              <a:spcBef>
                <a:spcPts val="400"/>
              </a:spcBef>
              <a:spcAft>
                <a:spcPts val="0"/>
              </a:spcAft>
              <a:buClr>
                <a:schemeClr val="dk1"/>
              </a:buClr>
              <a:buSzPts val="700"/>
              <a:buChar char="•"/>
              <a:defRPr/>
            </a:lvl6pPr>
            <a:lvl7pPr marL="3200400" lvl="6" indent="-273050" algn="l">
              <a:lnSpc>
                <a:spcPct val="90000"/>
              </a:lnSpc>
              <a:spcBef>
                <a:spcPts val="400"/>
              </a:spcBef>
              <a:spcAft>
                <a:spcPts val="0"/>
              </a:spcAft>
              <a:buClr>
                <a:schemeClr val="dk1"/>
              </a:buClr>
              <a:buSzPts val="700"/>
              <a:buChar char="•"/>
              <a:defRPr/>
            </a:lvl7pPr>
            <a:lvl8pPr marL="3657600" lvl="7" indent="-273050" algn="l">
              <a:lnSpc>
                <a:spcPct val="90000"/>
              </a:lnSpc>
              <a:spcBef>
                <a:spcPts val="400"/>
              </a:spcBef>
              <a:spcAft>
                <a:spcPts val="0"/>
              </a:spcAft>
              <a:buClr>
                <a:schemeClr val="dk1"/>
              </a:buClr>
              <a:buSzPts val="700"/>
              <a:buChar char="•"/>
              <a:defRPr/>
            </a:lvl8pPr>
            <a:lvl9pPr marL="4114800" lvl="8" indent="-273050" algn="l">
              <a:lnSpc>
                <a:spcPct val="90000"/>
              </a:lnSpc>
              <a:spcBef>
                <a:spcPts val="400"/>
              </a:spcBef>
              <a:spcAft>
                <a:spcPts val="0"/>
              </a:spcAft>
              <a:buClr>
                <a:schemeClr val="dk1"/>
              </a:buClr>
              <a:buSzPts val="700"/>
              <a:buChar char="•"/>
              <a:defRPr/>
            </a:lvl9pPr>
          </a:lstStyle>
          <a:p>
            <a:endParaRPr/>
          </a:p>
        </p:txBody>
      </p:sp>
      <p:sp>
        <p:nvSpPr>
          <p:cNvPr id="2203" name="Google Shape;2203;p148"/>
          <p:cNvSpPr txBox="1">
            <a:spLocks noGrp="1"/>
          </p:cNvSpPr>
          <p:nvPr>
            <p:ph type="title" idx="4" hasCustomPrompt="1"/>
          </p:nvPr>
        </p:nvSpPr>
        <p:spPr>
          <a:xfrm>
            <a:off x="515283" y="1265458"/>
            <a:ext cx="480000" cy="372000"/>
          </a:xfrm>
          <a:prstGeom prst="rect">
            <a:avLst/>
          </a:prstGeom>
        </p:spPr>
        <p:txBody>
          <a:bodyPr spcFirstLastPara="1" wrap="square" lIns="0" tIns="0" rIns="0" bIns="0" anchor="ctr" anchorCtr="0">
            <a:noAutofit/>
          </a:bodyPr>
          <a:lstStyle>
            <a:lvl1pPr marL="101600" marR="0" lvl="0" indent="-101600">
              <a:lnSpc>
                <a:spcPct val="107000"/>
              </a:lnSpc>
              <a:spcBef>
                <a:spcPts val="0"/>
              </a:spcBef>
              <a:spcAft>
                <a:spcPts val="0"/>
              </a:spcAft>
              <a:buNone/>
              <a:defRPr sz="1500">
                <a:latin typeface="Poppins"/>
                <a:ea typeface="Poppins"/>
                <a:cs typeface="Poppins"/>
                <a:sym typeface="Poppins"/>
              </a:defRPr>
            </a:lvl1pPr>
            <a:lvl2pPr lvl="1">
              <a:spcBef>
                <a:spcPts val="0"/>
              </a:spcBef>
              <a:spcAft>
                <a:spcPts val="0"/>
              </a:spcAft>
              <a:buSzPts val="1700"/>
              <a:buFont typeface="Poppins"/>
              <a:buNone/>
              <a:defRPr sz="1700" b="1">
                <a:latin typeface="Poppins"/>
                <a:ea typeface="Poppins"/>
                <a:cs typeface="Poppins"/>
                <a:sym typeface="Poppins"/>
              </a:defRPr>
            </a:lvl2pPr>
            <a:lvl3pPr lvl="2">
              <a:spcBef>
                <a:spcPts val="0"/>
              </a:spcBef>
              <a:spcAft>
                <a:spcPts val="0"/>
              </a:spcAft>
              <a:buSzPts val="1700"/>
              <a:buFont typeface="Poppins"/>
              <a:buNone/>
              <a:defRPr sz="1700" b="1">
                <a:latin typeface="Poppins"/>
                <a:ea typeface="Poppins"/>
                <a:cs typeface="Poppins"/>
                <a:sym typeface="Poppins"/>
              </a:defRPr>
            </a:lvl3pPr>
            <a:lvl4pPr lvl="3">
              <a:spcBef>
                <a:spcPts val="0"/>
              </a:spcBef>
              <a:spcAft>
                <a:spcPts val="0"/>
              </a:spcAft>
              <a:buSzPts val="1700"/>
              <a:buFont typeface="Poppins"/>
              <a:buNone/>
              <a:defRPr sz="1700" b="1">
                <a:latin typeface="Poppins"/>
                <a:ea typeface="Poppins"/>
                <a:cs typeface="Poppins"/>
                <a:sym typeface="Poppins"/>
              </a:defRPr>
            </a:lvl4pPr>
            <a:lvl5pPr lvl="4">
              <a:spcBef>
                <a:spcPts val="0"/>
              </a:spcBef>
              <a:spcAft>
                <a:spcPts val="0"/>
              </a:spcAft>
              <a:buSzPts val="1700"/>
              <a:buFont typeface="Poppins"/>
              <a:buNone/>
              <a:defRPr sz="1700" b="1">
                <a:latin typeface="Poppins"/>
                <a:ea typeface="Poppins"/>
                <a:cs typeface="Poppins"/>
                <a:sym typeface="Poppins"/>
              </a:defRPr>
            </a:lvl5pPr>
            <a:lvl6pPr lvl="5">
              <a:spcBef>
                <a:spcPts val="0"/>
              </a:spcBef>
              <a:spcAft>
                <a:spcPts val="0"/>
              </a:spcAft>
              <a:buSzPts val="1700"/>
              <a:buFont typeface="Poppins"/>
              <a:buNone/>
              <a:defRPr sz="1700" b="1">
                <a:latin typeface="Poppins"/>
                <a:ea typeface="Poppins"/>
                <a:cs typeface="Poppins"/>
                <a:sym typeface="Poppins"/>
              </a:defRPr>
            </a:lvl6pPr>
            <a:lvl7pPr lvl="6">
              <a:spcBef>
                <a:spcPts val="0"/>
              </a:spcBef>
              <a:spcAft>
                <a:spcPts val="0"/>
              </a:spcAft>
              <a:buSzPts val="1700"/>
              <a:buFont typeface="Poppins"/>
              <a:buNone/>
              <a:defRPr sz="1700" b="1">
                <a:latin typeface="Poppins"/>
                <a:ea typeface="Poppins"/>
                <a:cs typeface="Poppins"/>
                <a:sym typeface="Poppins"/>
              </a:defRPr>
            </a:lvl7pPr>
            <a:lvl8pPr lvl="7">
              <a:spcBef>
                <a:spcPts val="0"/>
              </a:spcBef>
              <a:spcAft>
                <a:spcPts val="0"/>
              </a:spcAft>
              <a:buSzPts val="1700"/>
              <a:buFont typeface="Poppins"/>
              <a:buNone/>
              <a:defRPr sz="1700" b="1">
                <a:latin typeface="Poppins"/>
                <a:ea typeface="Poppins"/>
                <a:cs typeface="Poppins"/>
                <a:sym typeface="Poppins"/>
              </a:defRPr>
            </a:lvl8pPr>
            <a:lvl9pPr lvl="8">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2204" name="Google Shape;2204;p148"/>
          <p:cNvSpPr txBox="1">
            <a:spLocks noGrp="1"/>
          </p:cNvSpPr>
          <p:nvPr>
            <p:ph type="title" idx="5" hasCustomPrompt="1"/>
          </p:nvPr>
        </p:nvSpPr>
        <p:spPr>
          <a:xfrm>
            <a:off x="3363137" y="1265458"/>
            <a:ext cx="480000" cy="372000"/>
          </a:xfrm>
          <a:prstGeom prst="rect">
            <a:avLst/>
          </a:prstGeom>
        </p:spPr>
        <p:txBody>
          <a:bodyPr spcFirstLastPara="1" wrap="square" lIns="0" tIns="0" rIns="0" bIns="0" anchor="ctr" anchorCtr="0">
            <a:noAutofit/>
          </a:bodyPr>
          <a:lstStyle>
            <a:lvl1pPr marL="101600" marR="0" lvl="0" indent="-101600">
              <a:lnSpc>
                <a:spcPct val="107000"/>
              </a:lnSpc>
              <a:spcBef>
                <a:spcPts val="0"/>
              </a:spcBef>
              <a:spcAft>
                <a:spcPts val="0"/>
              </a:spcAft>
              <a:buNone/>
              <a:defRPr sz="1500">
                <a:latin typeface="Poppins"/>
                <a:ea typeface="Poppins"/>
                <a:cs typeface="Poppins"/>
                <a:sym typeface="Poppins"/>
              </a:defRPr>
            </a:lvl1pPr>
            <a:lvl2pPr lvl="1">
              <a:spcBef>
                <a:spcPts val="0"/>
              </a:spcBef>
              <a:spcAft>
                <a:spcPts val="0"/>
              </a:spcAft>
              <a:buSzPts val="1700"/>
              <a:buFont typeface="Poppins"/>
              <a:buNone/>
              <a:defRPr sz="1700" b="1">
                <a:latin typeface="Poppins"/>
                <a:ea typeface="Poppins"/>
                <a:cs typeface="Poppins"/>
                <a:sym typeface="Poppins"/>
              </a:defRPr>
            </a:lvl2pPr>
            <a:lvl3pPr lvl="2">
              <a:spcBef>
                <a:spcPts val="0"/>
              </a:spcBef>
              <a:spcAft>
                <a:spcPts val="0"/>
              </a:spcAft>
              <a:buSzPts val="1700"/>
              <a:buFont typeface="Poppins"/>
              <a:buNone/>
              <a:defRPr sz="1700" b="1">
                <a:latin typeface="Poppins"/>
                <a:ea typeface="Poppins"/>
                <a:cs typeface="Poppins"/>
                <a:sym typeface="Poppins"/>
              </a:defRPr>
            </a:lvl3pPr>
            <a:lvl4pPr lvl="3">
              <a:spcBef>
                <a:spcPts val="0"/>
              </a:spcBef>
              <a:spcAft>
                <a:spcPts val="0"/>
              </a:spcAft>
              <a:buSzPts val="1700"/>
              <a:buFont typeface="Poppins"/>
              <a:buNone/>
              <a:defRPr sz="1700" b="1">
                <a:latin typeface="Poppins"/>
                <a:ea typeface="Poppins"/>
                <a:cs typeface="Poppins"/>
                <a:sym typeface="Poppins"/>
              </a:defRPr>
            </a:lvl4pPr>
            <a:lvl5pPr lvl="4">
              <a:spcBef>
                <a:spcPts val="0"/>
              </a:spcBef>
              <a:spcAft>
                <a:spcPts val="0"/>
              </a:spcAft>
              <a:buSzPts val="1700"/>
              <a:buFont typeface="Poppins"/>
              <a:buNone/>
              <a:defRPr sz="1700" b="1">
                <a:latin typeface="Poppins"/>
                <a:ea typeface="Poppins"/>
                <a:cs typeface="Poppins"/>
                <a:sym typeface="Poppins"/>
              </a:defRPr>
            </a:lvl5pPr>
            <a:lvl6pPr lvl="5">
              <a:spcBef>
                <a:spcPts val="0"/>
              </a:spcBef>
              <a:spcAft>
                <a:spcPts val="0"/>
              </a:spcAft>
              <a:buSzPts val="1700"/>
              <a:buFont typeface="Poppins"/>
              <a:buNone/>
              <a:defRPr sz="1700" b="1">
                <a:latin typeface="Poppins"/>
                <a:ea typeface="Poppins"/>
                <a:cs typeface="Poppins"/>
                <a:sym typeface="Poppins"/>
              </a:defRPr>
            </a:lvl6pPr>
            <a:lvl7pPr lvl="6">
              <a:spcBef>
                <a:spcPts val="0"/>
              </a:spcBef>
              <a:spcAft>
                <a:spcPts val="0"/>
              </a:spcAft>
              <a:buSzPts val="1700"/>
              <a:buFont typeface="Poppins"/>
              <a:buNone/>
              <a:defRPr sz="1700" b="1">
                <a:latin typeface="Poppins"/>
                <a:ea typeface="Poppins"/>
                <a:cs typeface="Poppins"/>
                <a:sym typeface="Poppins"/>
              </a:defRPr>
            </a:lvl7pPr>
            <a:lvl8pPr lvl="7">
              <a:spcBef>
                <a:spcPts val="0"/>
              </a:spcBef>
              <a:spcAft>
                <a:spcPts val="0"/>
              </a:spcAft>
              <a:buSzPts val="1700"/>
              <a:buFont typeface="Poppins"/>
              <a:buNone/>
              <a:defRPr sz="1700" b="1">
                <a:latin typeface="Poppins"/>
                <a:ea typeface="Poppins"/>
                <a:cs typeface="Poppins"/>
                <a:sym typeface="Poppins"/>
              </a:defRPr>
            </a:lvl8pPr>
            <a:lvl9pPr lvl="8">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2205" name="Google Shape;2205;p148"/>
          <p:cNvSpPr txBox="1">
            <a:spLocks noGrp="1"/>
          </p:cNvSpPr>
          <p:nvPr>
            <p:ph type="title" idx="6" hasCustomPrompt="1"/>
          </p:nvPr>
        </p:nvSpPr>
        <p:spPr>
          <a:xfrm>
            <a:off x="6210991" y="1265458"/>
            <a:ext cx="480000" cy="372000"/>
          </a:xfrm>
          <a:prstGeom prst="rect">
            <a:avLst/>
          </a:prstGeom>
        </p:spPr>
        <p:txBody>
          <a:bodyPr spcFirstLastPara="1" wrap="square" lIns="0" tIns="0" rIns="0" bIns="0" anchor="ctr" anchorCtr="0">
            <a:noAutofit/>
          </a:bodyPr>
          <a:lstStyle>
            <a:lvl1pPr marL="101600" marR="0" lvl="0" indent="-101600">
              <a:lnSpc>
                <a:spcPct val="107000"/>
              </a:lnSpc>
              <a:spcBef>
                <a:spcPts val="0"/>
              </a:spcBef>
              <a:spcAft>
                <a:spcPts val="0"/>
              </a:spcAft>
              <a:buNone/>
              <a:defRPr sz="1500">
                <a:latin typeface="Poppins"/>
                <a:ea typeface="Poppins"/>
                <a:cs typeface="Poppins"/>
                <a:sym typeface="Poppins"/>
              </a:defRPr>
            </a:lvl1pPr>
            <a:lvl2pPr lvl="1">
              <a:spcBef>
                <a:spcPts val="0"/>
              </a:spcBef>
              <a:spcAft>
                <a:spcPts val="0"/>
              </a:spcAft>
              <a:buSzPts val="1700"/>
              <a:buFont typeface="Poppins"/>
              <a:buNone/>
              <a:defRPr sz="1700" b="1">
                <a:latin typeface="Poppins"/>
                <a:ea typeface="Poppins"/>
                <a:cs typeface="Poppins"/>
                <a:sym typeface="Poppins"/>
              </a:defRPr>
            </a:lvl2pPr>
            <a:lvl3pPr lvl="2">
              <a:spcBef>
                <a:spcPts val="0"/>
              </a:spcBef>
              <a:spcAft>
                <a:spcPts val="0"/>
              </a:spcAft>
              <a:buSzPts val="1700"/>
              <a:buFont typeface="Poppins"/>
              <a:buNone/>
              <a:defRPr sz="1700" b="1">
                <a:latin typeface="Poppins"/>
                <a:ea typeface="Poppins"/>
                <a:cs typeface="Poppins"/>
                <a:sym typeface="Poppins"/>
              </a:defRPr>
            </a:lvl3pPr>
            <a:lvl4pPr lvl="3">
              <a:spcBef>
                <a:spcPts val="0"/>
              </a:spcBef>
              <a:spcAft>
                <a:spcPts val="0"/>
              </a:spcAft>
              <a:buSzPts val="1700"/>
              <a:buFont typeface="Poppins"/>
              <a:buNone/>
              <a:defRPr sz="1700" b="1">
                <a:latin typeface="Poppins"/>
                <a:ea typeface="Poppins"/>
                <a:cs typeface="Poppins"/>
                <a:sym typeface="Poppins"/>
              </a:defRPr>
            </a:lvl4pPr>
            <a:lvl5pPr lvl="4">
              <a:spcBef>
                <a:spcPts val="0"/>
              </a:spcBef>
              <a:spcAft>
                <a:spcPts val="0"/>
              </a:spcAft>
              <a:buSzPts val="1700"/>
              <a:buFont typeface="Poppins"/>
              <a:buNone/>
              <a:defRPr sz="1700" b="1">
                <a:latin typeface="Poppins"/>
                <a:ea typeface="Poppins"/>
                <a:cs typeface="Poppins"/>
                <a:sym typeface="Poppins"/>
              </a:defRPr>
            </a:lvl5pPr>
            <a:lvl6pPr lvl="5">
              <a:spcBef>
                <a:spcPts val="0"/>
              </a:spcBef>
              <a:spcAft>
                <a:spcPts val="0"/>
              </a:spcAft>
              <a:buSzPts val="1700"/>
              <a:buFont typeface="Poppins"/>
              <a:buNone/>
              <a:defRPr sz="1700" b="1">
                <a:latin typeface="Poppins"/>
                <a:ea typeface="Poppins"/>
                <a:cs typeface="Poppins"/>
                <a:sym typeface="Poppins"/>
              </a:defRPr>
            </a:lvl6pPr>
            <a:lvl7pPr lvl="6">
              <a:spcBef>
                <a:spcPts val="0"/>
              </a:spcBef>
              <a:spcAft>
                <a:spcPts val="0"/>
              </a:spcAft>
              <a:buSzPts val="1700"/>
              <a:buFont typeface="Poppins"/>
              <a:buNone/>
              <a:defRPr sz="1700" b="1">
                <a:latin typeface="Poppins"/>
                <a:ea typeface="Poppins"/>
                <a:cs typeface="Poppins"/>
                <a:sym typeface="Poppins"/>
              </a:defRPr>
            </a:lvl7pPr>
            <a:lvl8pPr lvl="7">
              <a:spcBef>
                <a:spcPts val="0"/>
              </a:spcBef>
              <a:spcAft>
                <a:spcPts val="0"/>
              </a:spcAft>
              <a:buSzPts val="1700"/>
              <a:buFont typeface="Poppins"/>
              <a:buNone/>
              <a:defRPr sz="1700" b="1">
                <a:latin typeface="Poppins"/>
                <a:ea typeface="Poppins"/>
                <a:cs typeface="Poppins"/>
                <a:sym typeface="Poppins"/>
              </a:defRPr>
            </a:lvl8pPr>
            <a:lvl9pPr lvl="8">
              <a:spcBef>
                <a:spcPts val="0"/>
              </a:spcBef>
              <a:spcAft>
                <a:spcPts val="0"/>
              </a:spcAft>
              <a:buSzPts val="1700"/>
              <a:buFont typeface="Poppins"/>
              <a:buNone/>
              <a:defRPr sz="1700" b="1">
                <a:latin typeface="Poppins"/>
                <a:ea typeface="Poppins"/>
                <a:cs typeface="Poppins"/>
                <a:sym typeface="Poppins"/>
              </a:defRPr>
            </a:lvl9pPr>
          </a:lstStyle>
          <a:p>
            <a:r>
              <a:t>xx%</a:t>
            </a:r>
          </a:p>
        </p:txBody>
      </p:sp>
    </p:spTree>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matchingName="21_Custom Layout">
  <p:cSld name="21_Custom Layout">
    <p:bg>
      <p:bgPr>
        <a:blipFill>
          <a:blip r:embed="rId2">
            <a:alphaModFix/>
          </a:blip>
          <a:stretch>
            <a:fillRect/>
          </a:stretch>
        </a:blipFill>
        <a:effectLst/>
      </p:bgPr>
    </p:bg>
    <p:spTree>
      <p:nvGrpSpPr>
        <p:cNvPr id="1" name="Shape 2206"/>
        <p:cNvGrpSpPr/>
        <p:nvPr/>
      </p:nvGrpSpPr>
      <p:grpSpPr>
        <a:xfrm>
          <a:off x="0" y="0"/>
          <a:ext cx="0" cy="0"/>
          <a:chOff x="0" y="0"/>
          <a:chExt cx="0" cy="0"/>
        </a:xfrm>
      </p:grpSpPr>
      <p:sp>
        <p:nvSpPr>
          <p:cNvPr id="2207" name="Google Shape;2207;p149"/>
          <p:cNvSpPr/>
          <p:nvPr/>
        </p:nvSpPr>
        <p:spPr>
          <a:xfrm rot="10800000">
            <a:off x="4627008" y="1052972"/>
            <a:ext cx="2085300" cy="3498000"/>
          </a:xfrm>
          <a:prstGeom prst="roundRect">
            <a:avLst>
              <a:gd name="adj" fmla="val 3821"/>
            </a:avLst>
          </a:pr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2208" name="Google Shape;2208;p149"/>
          <p:cNvSpPr/>
          <p:nvPr/>
        </p:nvSpPr>
        <p:spPr>
          <a:xfrm rot="10800000">
            <a:off x="336116" y="1052972"/>
            <a:ext cx="2085300" cy="3498000"/>
          </a:xfrm>
          <a:prstGeom prst="roundRect">
            <a:avLst>
              <a:gd name="adj" fmla="val 3821"/>
            </a:avLst>
          </a:pr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2209" name="Google Shape;2209;p149"/>
          <p:cNvSpPr/>
          <p:nvPr/>
        </p:nvSpPr>
        <p:spPr>
          <a:xfrm rot="10800000">
            <a:off x="2481562" y="1052972"/>
            <a:ext cx="2085300" cy="3498000"/>
          </a:xfrm>
          <a:prstGeom prst="roundRect">
            <a:avLst>
              <a:gd name="adj" fmla="val 3821"/>
            </a:avLst>
          </a:pr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2210" name="Google Shape;2210;p149"/>
          <p:cNvSpPr/>
          <p:nvPr/>
        </p:nvSpPr>
        <p:spPr>
          <a:xfrm rot="10800000">
            <a:off x="6772454" y="1052972"/>
            <a:ext cx="2085300" cy="3498000"/>
          </a:xfrm>
          <a:prstGeom prst="roundRect">
            <a:avLst>
              <a:gd name="adj" fmla="val 3821"/>
            </a:avLst>
          </a:pr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2211" name="Google Shape;2211;p149"/>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2212" name="Google Shape;2212;p149"/>
          <p:cNvSpPr txBox="1">
            <a:spLocks noGrp="1"/>
          </p:cNvSpPr>
          <p:nvPr>
            <p:ph type="title"/>
          </p:nvPr>
        </p:nvSpPr>
        <p:spPr>
          <a:xfrm>
            <a:off x="315026" y="319875"/>
            <a:ext cx="8542800" cy="437400"/>
          </a:xfrm>
          <a:prstGeom prst="rect">
            <a:avLst/>
          </a:prstGeom>
          <a:noFill/>
          <a:ln>
            <a:noFill/>
          </a:ln>
        </p:spPr>
        <p:txBody>
          <a:bodyPr spcFirstLastPara="1" wrap="square" lIns="0" tIns="0" rIns="0" bIns="0" anchor="t" anchorCtr="0">
            <a:noAutofit/>
          </a:bodyPr>
          <a:lstStyle>
            <a:lvl1pPr lvl="0" algn="l">
              <a:lnSpc>
                <a:spcPct val="103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pic>
        <p:nvPicPr>
          <p:cNvPr id="2213" name="Google Shape;2213;p149"/>
          <p:cNvPicPr preferRelativeResize="0"/>
          <p:nvPr/>
        </p:nvPicPr>
        <p:blipFill rotWithShape="1">
          <a:blip r:embed="rId3">
            <a:alphaModFix/>
          </a:blip>
          <a:srcRect/>
          <a:stretch/>
        </p:blipFill>
        <p:spPr>
          <a:xfrm>
            <a:off x="350214" y="2054700"/>
            <a:ext cx="2067758" cy="7060"/>
          </a:xfrm>
          <a:prstGeom prst="rect">
            <a:avLst/>
          </a:prstGeom>
          <a:noFill/>
          <a:ln>
            <a:noFill/>
          </a:ln>
        </p:spPr>
      </p:pic>
      <p:sp>
        <p:nvSpPr>
          <p:cNvPr id="2214" name="Google Shape;2214;p149"/>
          <p:cNvSpPr txBox="1">
            <a:spLocks noGrp="1"/>
          </p:cNvSpPr>
          <p:nvPr>
            <p:ph type="body" idx="1"/>
          </p:nvPr>
        </p:nvSpPr>
        <p:spPr>
          <a:xfrm>
            <a:off x="2651462" y="2249424"/>
            <a:ext cx="1794000" cy="2121900"/>
          </a:xfrm>
          <a:prstGeom prst="rect">
            <a:avLst/>
          </a:prstGeom>
          <a:noFill/>
          <a:ln>
            <a:noFill/>
          </a:ln>
        </p:spPr>
        <p:txBody>
          <a:bodyPr spcFirstLastPara="1" wrap="square" lIns="0" tIns="0" rIns="0" bIns="0" anchor="t" anchorCtr="0">
            <a:noAutofit/>
          </a:bodyPr>
          <a:lstStyle>
            <a:lvl1pPr marL="457200" lvl="0" indent="-317500" algn="l">
              <a:lnSpc>
                <a:spcPct val="90000"/>
              </a:lnSpc>
              <a:spcBef>
                <a:spcPts val="0"/>
              </a:spcBef>
              <a:spcAft>
                <a:spcPts val="0"/>
              </a:spcAft>
              <a:buClr>
                <a:schemeClr val="dk1"/>
              </a:buClr>
              <a:buSzPts val="1400"/>
              <a:buChar char="●"/>
              <a:defRPr sz="1500">
                <a:solidFill>
                  <a:schemeClr val="dk1"/>
                </a:solidFill>
                <a:latin typeface="Poppins"/>
                <a:ea typeface="Poppins"/>
                <a:cs typeface="Poppins"/>
                <a:sym typeface="Poppins"/>
              </a:defRPr>
            </a:lvl1pPr>
            <a:lvl2pPr marL="914400" lvl="1" indent="-285750" algn="l">
              <a:lnSpc>
                <a:spcPct val="95000"/>
              </a:lnSpc>
              <a:spcBef>
                <a:spcPts val="1300"/>
              </a:spcBef>
              <a:spcAft>
                <a:spcPts val="0"/>
              </a:spcAft>
              <a:buClr>
                <a:schemeClr val="dk1"/>
              </a:buClr>
              <a:buSzPts val="900"/>
              <a:buChar char="●"/>
              <a:defRPr sz="1000">
                <a:solidFill>
                  <a:schemeClr val="dk1"/>
                </a:solidFill>
                <a:latin typeface="Poppins"/>
                <a:ea typeface="Poppins"/>
                <a:cs typeface="Poppins"/>
                <a:sym typeface="Poppins"/>
              </a:defRPr>
            </a:lvl2pPr>
            <a:lvl3pPr marL="1371600" lvl="2" indent="-279400" algn="l">
              <a:lnSpc>
                <a:spcPct val="95000"/>
              </a:lnSpc>
              <a:spcBef>
                <a:spcPts val="1300"/>
              </a:spcBef>
              <a:spcAft>
                <a:spcPts val="0"/>
              </a:spcAft>
              <a:buClr>
                <a:schemeClr val="dk1"/>
              </a:buClr>
              <a:buSzPts val="800"/>
              <a:buChar char="●"/>
              <a:defRPr sz="900">
                <a:solidFill>
                  <a:schemeClr val="dk1"/>
                </a:solidFill>
                <a:latin typeface="Poppins"/>
                <a:ea typeface="Poppins"/>
                <a:cs typeface="Poppins"/>
                <a:sym typeface="Poppins"/>
              </a:defRPr>
            </a:lvl3pPr>
            <a:lvl4pPr marL="1828800" lvl="3" indent="-266700" algn="l">
              <a:lnSpc>
                <a:spcPct val="95000"/>
              </a:lnSpc>
              <a:spcBef>
                <a:spcPts val="1300"/>
              </a:spcBef>
              <a:spcAft>
                <a:spcPts val="0"/>
              </a:spcAft>
              <a:buClr>
                <a:schemeClr val="dk1"/>
              </a:buClr>
              <a:buSzPts val="600"/>
              <a:buChar char="●"/>
              <a:defRPr sz="700">
                <a:solidFill>
                  <a:schemeClr val="dk1"/>
                </a:solidFill>
                <a:latin typeface="Poppins"/>
                <a:ea typeface="Poppins"/>
                <a:cs typeface="Poppins"/>
                <a:sym typeface="Poppins"/>
              </a:defRPr>
            </a:lvl4pPr>
            <a:lvl5pPr marL="2286000" lvl="4" indent="-260350" algn="l">
              <a:lnSpc>
                <a:spcPct val="95000"/>
              </a:lnSpc>
              <a:spcBef>
                <a:spcPts val="1300"/>
              </a:spcBef>
              <a:spcAft>
                <a:spcPts val="0"/>
              </a:spcAft>
              <a:buClr>
                <a:schemeClr val="dk1"/>
              </a:buClr>
              <a:buSzPts val="500"/>
              <a:buChar char="●"/>
              <a:defRPr sz="500">
                <a:solidFill>
                  <a:schemeClr val="dk1"/>
                </a:solidFill>
                <a:latin typeface="Poppins"/>
                <a:ea typeface="Poppins"/>
                <a:cs typeface="Poppins"/>
                <a:sym typeface="Poppins"/>
              </a:defRPr>
            </a:lvl5pPr>
            <a:lvl6pPr marL="2743200" lvl="5" indent="-273050" algn="l">
              <a:lnSpc>
                <a:spcPct val="90000"/>
              </a:lnSpc>
              <a:spcBef>
                <a:spcPts val="400"/>
              </a:spcBef>
              <a:spcAft>
                <a:spcPts val="0"/>
              </a:spcAft>
              <a:buClr>
                <a:schemeClr val="dk1"/>
              </a:buClr>
              <a:buSzPts val="700"/>
              <a:buChar char="•"/>
              <a:defRPr/>
            </a:lvl6pPr>
            <a:lvl7pPr marL="3200400" lvl="6" indent="-273050" algn="l">
              <a:lnSpc>
                <a:spcPct val="90000"/>
              </a:lnSpc>
              <a:spcBef>
                <a:spcPts val="400"/>
              </a:spcBef>
              <a:spcAft>
                <a:spcPts val="0"/>
              </a:spcAft>
              <a:buClr>
                <a:schemeClr val="dk1"/>
              </a:buClr>
              <a:buSzPts val="700"/>
              <a:buChar char="•"/>
              <a:defRPr/>
            </a:lvl7pPr>
            <a:lvl8pPr marL="3657600" lvl="7" indent="-273050" algn="l">
              <a:lnSpc>
                <a:spcPct val="90000"/>
              </a:lnSpc>
              <a:spcBef>
                <a:spcPts val="400"/>
              </a:spcBef>
              <a:spcAft>
                <a:spcPts val="0"/>
              </a:spcAft>
              <a:buClr>
                <a:schemeClr val="dk1"/>
              </a:buClr>
              <a:buSzPts val="700"/>
              <a:buChar char="•"/>
              <a:defRPr/>
            </a:lvl8pPr>
            <a:lvl9pPr marL="4114800" lvl="8" indent="-273050" algn="l">
              <a:lnSpc>
                <a:spcPct val="90000"/>
              </a:lnSpc>
              <a:spcBef>
                <a:spcPts val="400"/>
              </a:spcBef>
              <a:spcAft>
                <a:spcPts val="0"/>
              </a:spcAft>
              <a:buClr>
                <a:schemeClr val="dk1"/>
              </a:buClr>
              <a:buSzPts val="700"/>
              <a:buChar char="•"/>
              <a:defRPr/>
            </a:lvl9pPr>
          </a:lstStyle>
          <a:p>
            <a:endParaRPr/>
          </a:p>
        </p:txBody>
      </p:sp>
      <p:sp>
        <p:nvSpPr>
          <p:cNvPr id="2215" name="Google Shape;2215;p149"/>
          <p:cNvSpPr txBox="1">
            <a:spLocks noGrp="1"/>
          </p:cNvSpPr>
          <p:nvPr>
            <p:ph type="body" idx="2"/>
          </p:nvPr>
        </p:nvSpPr>
        <p:spPr>
          <a:xfrm>
            <a:off x="4796546" y="2249424"/>
            <a:ext cx="1794000" cy="2121900"/>
          </a:xfrm>
          <a:prstGeom prst="rect">
            <a:avLst/>
          </a:prstGeom>
          <a:noFill/>
          <a:ln>
            <a:noFill/>
          </a:ln>
        </p:spPr>
        <p:txBody>
          <a:bodyPr spcFirstLastPara="1" wrap="square" lIns="0" tIns="0" rIns="0" bIns="0" anchor="t" anchorCtr="0">
            <a:noAutofit/>
          </a:bodyPr>
          <a:lstStyle>
            <a:lvl1pPr marL="457200" lvl="0" indent="-317500" algn="l">
              <a:lnSpc>
                <a:spcPct val="90000"/>
              </a:lnSpc>
              <a:spcBef>
                <a:spcPts val="0"/>
              </a:spcBef>
              <a:spcAft>
                <a:spcPts val="0"/>
              </a:spcAft>
              <a:buClr>
                <a:schemeClr val="dk1"/>
              </a:buClr>
              <a:buSzPts val="1400"/>
              <a:buChar char="●"/>
              <a:defRPr sz="1500">
                <a:solidFill>
                  <a:schemeClr val="dk1"/>
                </a:solidFill>
                <a:latin typeface="Poppins"/>
                <a:ea typeface="Poppins"/>
                <a:cs typeface="Poppins"/>
                <a:sym typeface="Poppins"/>
              </a:defRPr>
            </a:lvl1pPr>
            <a:lvl2pPr marL="914400" lvl="1" indent="-285750" algn="l">
              <a:lnSpc>
                <a:spcPct val="95000"/>
              </a:lnSpc>
              <a:spcBef>
                <a:spcPts val="1300"/>
              </a:spcBef>
              <a:spcAft>
                <a:spcPts val="0"/>
              </a:spcAft>
              <a:buClr>
                <a:schemeClr val="dk1"/>
              </a:buClr>
              <a:buSzPts val="900"/>
              <a:buChar char="●"/>
              <a:defRPr sz="1000">
                <a:solidFill>
                  <a:schemeClr val="dk1"/>
                </a:solidFill>
                <a:latin typeface="Poppins"/>
                <a:ea typeface="Poppins"/>
                <a:cs typeface="Poppins"/>
                <a:sym typeface="Poppins"/>
              </a:defRPr>
            </a:lvl2pPr>
            <a:lvl3pPr marL="1371600" lvl="2" indent="-279400" algn="l">
              <a:lnSpc>
                <a:spcPct val="95000"/>
              </a:lnSpc>
              <a:spcBef>
                <a:spcPts val="1300"/>
              </a:spcBef>
              <a:spcAft>
                <a:spcPts val="0"/>
              </a:spcAft>
              <a:buClr>
                <a:schemeClr val="dk1"/>
              </a:buClr>
              <a:buSzPts val="800"/>
              <a:buChar char="●"/>
              <a:defRPr sz="900">
                <a:solidFill>
                  <a:schemeClr val="dk1"/>
                </a:solidFill>
                <a:latin typeface="Poppins"/>
                <a:ea typeface="Poppins"/>
                <a:cs typeface="Poppins"/>
                <a:sym typeface="Poppins"/>
              </a:defRPr>
            </a:lvl3pPr>
            <a:lvl4pPr marL="1828800" lvl="3" indent="-266700" algn="l">
              <a:lnSpc>
                <a:spcPct val="95000"/>
              </a:lnSpc>
              <a:spcBef>
                <a:spcPts val="1300"/>
              </a:spcBef>
              <a:spcAft>
                <a:spcPts val="0"/>
              </a:spcAft>
              <a:buClr>
                <a:schemeClr val="dk1"/>
              </a:buClr>
              <a:buSzPts val="600"/>
              <a:buChar char="●"/>
              <a:defRPr sz="700">
                <a:solidFill>
                  <a:schemeClr val="dk1"/>
                </a:solidFill>
                <a:latin typeface="Poppins"/>
                <a:ea typeface="Poppins"/>
                <a:cs typeface="Poppins"/>
                <a:sym typeface="Poppins"/>
              </a:defRPr>
            </a:lvl4pPr>
            <a:lvl5pPr marL="2286000" lvl="4" indent="-260350" algn="l">
              <a:lnSpc>
                <a:spcPct val="95000"/>
              </a:lnSpc>
              <a:spcBef>
                <a:spcPts val="1300"/>
              </a:spcBef>
              <a:spcAft>
                <a:spcPts val="0"/>
              </a:spcAft>
              <a:buClr>
                <a:schemeClr val="dk1"/>
              </a:buClr>
              <a:buSzPts val="500"/>
              <a:buChar char="●"/>
              <a:defRPr sz="500">
                <a:solidFill>
                  <a:schemeClr val="dk1"/>
                </a:solidFill>
                <a:latin typeface="Poppins"/>
                <a:ea typeface="Poppins"/>
                <a:cs typeface="Poppins"/>
                <a:sym typeface="Poppins"/>
              </a:defRPr>
            </a:lvl5pPr>
            <a:lvl6pPr marL="2743200" lvl="5" indent="-273050" algn="l">
              <a:lnSpc>
                <a:spcPct val="90000"/>
              </a:lnSpc>
              <a:spcBef>
                <a:spcPts val="400"/>
              </a:spcBef>
              <a:spcAft>
                <a:spcPts val="0"/>
              </a:spcAft>
              <a:buClr>
                <a:schemeClr val="dk1"/>
              </a:buClr>
              <a:buSzPts val="700"/>
              <a:buChar char="•"/>
              <a:defRPr/>
            </a:lvl6pPr>
            <a:lvl7pPr marL="3200400" lvl="6" indent="-273050" algn="l">
              <a:lnSpc>
                <a:spcPct val="90000"/>
              </a:lnSpc>
              <a:spcBef>
                <a:spcPts val="400"/>
              </a:spcBef>
              <a:spcAft>
                <a:spcPts val="0"/>
              </a:spcAft>
              <a:buClr>
                <a:schemeClr val="dk1"/>
              </a:buClr>
              <a:buSzPts val="700"/>
              <a:buChar char="•"/>
              <a:defRPr/>
            </a:lvl7pPr>
            <a:lvl8pPr marL="3657600" lvl="7" indent="-273050" algn="l">
              <a:lnSpc>
                <a:spcPct val="90000"/>
              </a:lnSpc>
              <a:spcBef>
                <a:spcPts val="400"/>
              </a:spcBef>
              <a:spcAft>
                <a:spcPts val="0"/>
              </a:spcAft>
              <a:buClr>
                <a:schemeClr val="dk1"/>
              </a:buClr>
              <a:buSzPts val="700"/>
              <a:buChar char="•"/>
              <a:defRPr/>
            </a:lvl8pPr>
            <a:lvl9pPr marL="4114800" lvl="8" indent="-273050" algn="l">
              <a:lnSpc>
                <a:spcPct val="90000"/>
              </a:lnSpc>
              <a:spcBef>
                <a:spcPts val="400"/>
              </a:spcBef>
              <a:spcAft>
                <a:spcPts val="0"/>
              </a:spcAft>
              <a:buClr>
                <a:schemeClr val="dk1"/>
              </a:buClr>
              <a:buSzPts val="700"/>
              <a:buChar char="•"/>
              <a:defRPr/>
            </a:lvl9pPr>
          </a:lstStyle>
          <a:p>
            <a:endParaRPr/>
          </a:p>
        </p:txBody>
      </p:sp>
      <p:sp>
        <p:nvSpPr>
          <p:cNvPr id="2216" name="Google Shape;2216;p149"/>
          <p:cNvSpPr txBox="1">
            <a:spLocks noGrp="1"/>
          </p:cNvSpPr>
          <p:nvPr>
            <p:ph type="body" idx="3"/>
          </p:nvPr>
        </p:nvSpPr>
        <p:spPr>
          <a:xfrm>
            <a:off x="6942821" y="2249424"/>
            <a:ext cx="1794000" cy="2121900"/>
          </a:xfrm>
          <a:prstGeom prst="rect">
            <a:avLst/>
          </a:prstGeom>
          <a:noFill/>
          <a:ln>
            <a:noFill/>
          </a:ln>
        </p:spPr>
        <p:txBody>
          <a:bodyPr spcFirstLastPara="1" wrap="square" lIns="0" tIns="0" rIns="0" bIns="0" anchor="t" anchorCtr="0">
            <a:noAutofit/>
          </a:bodyPr>
          <a:lstStyle>
            <a:lvl1pPr marL="457200" lvl="0" indent="-317500" algn="l">
              <a:lnSpc>
                <a:spcPct val="90000"/>
              </a:lnSpc>
              <a:spcBef>
                <a:spcPts val="0"/>
              </a:spcBef>
              <a:spcAft>
                <a:spcPts val="0"/>
              </a:spcAft>
              <a:buClr>
                <a:schemeClr val="dk1"/>
              </a:buClr>
              <a:buSzPts val="1400"/>
              <a:buChar char="●"/>
              <a:defRPr sz="1500">
                <a:solidFill>
                  <a:schemeClr val="dk1"/>
                </a:solidFill>
                <a:latin typeface="Poppins"/>
                <a:ea typeface="Poppins"/>
                <a:cs typeface="Poppins"/>
                <a:sym typeface="Poppins"/>
              </a:defRPr>
            </a:lvl1pPr>
            <a:lvl2pPr marL="914400" lvl="1" indent="-285750" algn="l">
              <a:lnSpc>
                <a:spcPct val="95000"/>
              </a:lnSpc>
              <a:spcBef>
                <a:spcPts val="1300"/>
              </a:spcBef>
              <a:spcAft>
                <a:spcPts val="0"/>
              </a:spcAft>
              <a:buClr>
                <a:schemeClr val="dk1"/>
              </a:buClr>
              <a:buSzPts val="900"/>
              <a:buChar char="●"/>
              <a:defRPr sz="1000">
                <a:solidFill>
                  <a:schemeClr val="dk1"/>
                </a:solidFill>
                <a:latin typeface="Poppins"/>
                <a:ea typeface="Poppins"/>
                <a:cs typeface="Poppins"/>
                <a:sym typeface="Poppins"/>
              </a:defRPr>
            </a:lvl2pPr>
            <a:lvl3pPr marL="1371600" lvl="2" indent="-279400" algn="l">
              <a:lnSpc>
                <a:spcPct val="95000"/>
              </a:lnSpc>
              <a:spcBef>
                <a:spcPts val="1300"/>
              </a:spcBef>
              <a:spcAft>
                <a:spcPts val="0"/>
              </a:spcAft>
              <a:buClr>
                <a:schemeClr val="dk1"/>
              </a:buClr>
              <a:buSzPts val="800"/>
              <a:buChar char="●"/>
              <a:defRPr sz="900">
                <a:solidFill>
                  <a:schemeClr val="dk1"/>
                </a:solidFill>
                <a:latin typeface="Poppins"/>
                <a:ea typeface="Poppins"/>
                <a:cs typeface="Poppins"/>
                <a:sym typeface="Poppins"/>
              </a:defRPr>
            </a:lvl3pPr>
            <a:lvl4pPr marL="1828800" lvl="3" indent="-266700" algn="l">
              <a:lnSpc>
                <a:spcPct val="95000"/>
              </a:lnSpc>
              <a:spcBef>
                <a:spcPts val="1300"/>
              </a:spcBef>
              <a:spcAft>
                <a:spcPts val="0"/>
              </a:spcAft>
              <a:buClr>
                <a:schemeClr val="dk1"/>
              </a:buClr>
              <a:buSzPts val="600"/>
              <a:buChar char="●"/>
              <a:defRPr sz="700">
                <a:solidFill>
                  <a:schemeClr val="dk1"/>
                </a:solidFill>
                <a:latin typeface="Poppins"/>
                <a:ea typeface="Poppins"/>
                <a:cs typeface="Poppins"/>
                <a:sym typeface="Poppins"/>
              </a:defRPr>
            </a:lvl4pPr>
            <a:lvl5pPr marL="2286000" lvl="4" indent="-260350" algn="l">
              <a:lnSpc>
                <a:spcPct val="95000"/>
              </a:lnSpc>
              <a:spcBef>
                <a:spcPts val="1300"/>
              </a:spcBef>
              <a:spcAft>
                <a:spcPts val="0"/>
              </a:spcAft>
              <a:buClr>
                <a:schemeClr val="dk1"/>
              </a:buClr>
              <a:buSzPts val="500"/>
              <a:buChar char="●"/>
              <a:defRPr sz="500">
                <a:solidFill>
                  <a:schemeClr val="dk1"/>
                </a:solidFill>
                <a:latin typeface="Poppins"/>
                <a:ea typeface="Poppins"/>
                <a:cs typeface="Poppins"/>
                <a:sym typeface="Poppins"/>
              </a:defRPr>
            </a:lvl5pPr>
            <a:lvl6pPr marL="2743200" lvl="5" indent="-273050" algn="l">
              <a:lnSpc>
                <a:spcPct val="90000"/>
              </a:lnSpc>
              <a:spcBef>
                <a:spcPts val="400"/>
              </a:spcBef>
              <a:spcAft>
                <a:spcPts val="0"/>
              </a:spcAft>
              <a:buClr>
                <a:schemeClr val="dk1"/>
              </a:buClr>
              <a:buSzPts val="700"/>
              <a:buChar char="•"/>
              <a:defRPr/>
            </a:lvl6pPr>
            <a:lvl7pPr marL="3200400" lvl="6" indent="-273050" algn="l">
              <a:lnSpc>
                <a:spcPct val="90000"/>
              </a:lnSpc>
              <a:spcBef>
                <a:spcPts val="400"/>
              </a:spcBef>
              <a:spcAft>
                <a:spcPts val="0"/>
              </a:spcAft>
              <a:buClr>
                <a:schemeClr val="dk1"/>
              </a:buClr>
              <a:buSzPts val="700"/>
              <a:buChar char="•"/>
              <a:defRPr/>
            </a:lvl7pPr>
            <a:lvl8pPr marL="3657600" lvl="7" indent="-273050" algn="l">
              <a:lnSpc>
                <a:spcPct val="90000"/>
              </a:lnSpc>
              <a:spcBef>
                <a:spcPts val="400"/>
              </a:spcBef>
              <a:spcAft>
                <a:spcPts val="0"/>
              </a:spcAft>
              <a:buClr>
                <a:schemeClr val="dk1"/>
              </a:buClr>
              <a:buSzPts val="700"/>
              <a:buChar char="•"/>
              <a:defRPr/>
            </a:lvl8pPr>
            <a:lvl9pPr marL="4114800" lvl="8" indent="-273050" algn="l">
              <a:lnSpc>
                <a:spcPct val="90000"/>
              </a:lnSpc>
              <a:spcBef>
                <a:spcPts val="400"/>
              </a:spcBef>
              <a:spcAft>
                <a:spcPts val="0"/>
              </a:spcAft>
              <a:buClr>
                <a:schemeClr val="dk1"/>
              </a:buClr>
              <a:buSzPts val="700"/>
              <a:buChar char="•"/>
              <a:defRPr/>
            </a:lvl9pPr>
          </a:lstStyle>
          <a:p>
            <a:endParaRPr/>
          </a:p>
        </p:txBody>
      </p:sp>
      <p:sp>
        <p:nvSpPr>
          <p:cNvPr id="2217" name="Google Shape;2217;p149"/>
          <p:cNvSpPr txBox="1">
            <a:spLocks noGrp="1"/>
          </p:cNvSpPr>
          <p:nvPr>
            <p:ph type="title" idx="4" hasCustomPrompt="1"/>
          </p:nvPr>
        </p:nvSpPr>
        <p:spPr>
          <a:xfrm>
            <a:off x="2651462" y="1286890"/>
            <a:ext cx="480000" cy="372000"/>
          </a:xfrm>
          <a:prstGeom prst="rect">
            <a:avLst/>
          </a:prstGeom>
        </p:spPr>
        <p:txBody>
          <a:bodyPr spcFirstLastPara="1" wrap="square" lIns="0" tIns="0" rIns="0" bIns="0" anchor="ctr" anchorCtr="0">
            <a:noAutofit/>
          </a:bodyPr>
          <a:lstStyle>
            <a:lvl1pPr marL="101600" marR="0" lvl="0" indent="-101600">
              <a:lnSpc>
                <a:spcPct val="107000"/>
              </a:lnSpc>
              <a:spcBef>
                <a:spcPts val="0"/>
              </a:spcBef>
              <a:spcAft>
                <a:spcPts val="0"/>
              </a:spcAft>
              <a:buNone/>
              <a:defRPr sz="1500">
                <a:latin typeface="Poppins"/>
                <a:ea typeface="Poppins"/>
                <a:cs typeface="Poppins"/>
                <a:sym typeface="Poppins"/>
              </a:defRPr>
            </a:lvl1pPr>
            <a:lvl2pPr lvl="1">
              <a:spcBef>
                <a:spcPts val="0"/>
              </a:spcBef>
              <a:spcAft>
                <a:spcPts val="0"/>
              </a:spcAft>
              <a:buSzPts val="1700"/>
              <a:buFont typeface="Poppins"/>
              <a:buNone/>
              <a:defRPr sz="1700" b="1">
                <a:latin typeface="Poppins"/>
                <a:ea typeface="Poppins"/>
                <a:cs typeface="Poppins"/>
                <a:sym typeface="Poppins"/>
              </a:defRPr>
            </a:lvl2pPr>
            <a:lvl3pPr lvl="2">
              <a:spcBef>
                <a:spcPts val="0"/>
              </a:spcBef>
              <a:spcAft>
                <a:spcPts val="0"/>
              </a:spcAft>
              <a:buSzPts val="1700"/>
              <a:buFont typeface="Poppins"/>
              <a:buNone/>
              <a:defRPr sz="1700" b="1">
                <a:latin typeface="Poppins"/>
                <a:ea typeface="Poppins"/>
                <a:cs typeface="Poppins"/>
                <a:sym typeface="Poppins"/>
              </a:defRPr>
            </a:lvl3pPr>
            <a:lvl4pPr lvl="3">
              <a:spcBef>
                <a:spcPts val="0"/>
              </a:spcBef>
              <a:spcAft>
                <a:spcPts val="0"/>
              </a:spcAft>
              <a:buSzPts val="1700"/>
              <a:buFont typeface="Poppins"/>
              <a:buNone/>
              <a:defRPr sz="1700" b="1">
                <a:latin typeface="Poppins"/>
                <a:ea typeface="Poppins"/>
                <a:cs typeface="Poppins"/>
                <a:sym typeface="Poppins"/>
              </a:defRPr>
            </a:lvl4pPr>
            <a:lvl5pPr lvl="4">
              <a:spcBef>
                <a:spcPts val="0"/>
              </a:spcBef>
              <a:spcAft>
                <a:spcPts val="0"/>
              </a:spcAft>
              <a:buSzPts val="1700"/>
              <a:buFont typeface="Poppins"/>
              <a:buNone/>
              <a:defRPr sz="1700" b="1">
                <a:latin typeface="Poppins"/>
                <a:ea typeface="Poppins"/>
                <a:cs typeface="Poppins"/>
                <a:sym typeface="Poppins"/>
              </a:defRPr>
            </a:lvl5pPr>
            <a:lvl6pPr lvl="5">
              <a:spcBef>
                <a:spcPts val="0"/>
              </a:spcBef>
              <a:spcAft>
                <a:spcPts val="0"/>
              </a:spcAft>
              <a:buSzPts val="1700"/>
              <a:buFont typeface="Poppins"/>
              <a:buNone/>
              <a:defRPr sz="1700" b="1">
                <a:latin typeface="Poppins"/>
                <a:ea typeface="Poppins"/>
                <a:cs typeface="Poppins"/>
                <a:sym typeface="Poppins"/>
              </a:defRPr>
            </a:lvl6pPr>
            <a:lvl7pPr lvl="6">
              <a:spcBef>
                <a:spcPts val="0"/>
              </a:spcBef>
              <a:spcAft>
                <a:spcPts val="0"/>
              </a:spcAft>
              <a:buSzPts val="1700"/>
              <a:buFont typeface="Poppins"/>
              <a:buNone/>
              <a:defRPr sz="1700" b="1">
                <a:latin typeface="Poppins"/>
                <a:ea typeface="Poppins"/>
                <a:cs typeface="Poppins"/>
                <a:sym typeface="Poppins"/>
              </a:defRPr>
            </a:lvl7pPr>
            <a:lvl8pPr lvl="7">
              <a:spcBef>
                <a:spcPts val="0"/>
              </a:spcBef>
              <a:spcAft>
                <a:spcPts val="0"/>
              </a:spcAft>
              <a:buSzPts val="1700"/>
              <a:buFont typeface="Poppins"/>
              <a:buNone/>
              <a:defRPr sz="1700" b="1">
                <a:latin typeface="Poppins"/>
                <a:ea typeface="Poppins"/>
                <a:cs typeface="Poppins"/>
                <a:sym typeface="Poppins"/>
              </a:defRPr>
            </a:lvl8pPr>
            <a:lvl9pPr lvl="8">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2218" name="Google Shape;2218;p149"/>
          <p:cNvSpPr txBox="1">
            <a:spLocks noGrp="1"/>
          </p:cNvSpPr>
          <p:nvPr>
            <p:ph type="title" idx="5" hasCustomPrompt="1"/>
          </p:nvPr>
        </p:nvSpPr>
        <p:spPr>
          <a:xfrm>
            <a:off x="4796546" y="1286890"/>
            <a:ext cx="480000" cy="372000"/>
          </a:xfrm>
          <a:prstGeom prst="rect">
            <a:avLst/>
          </a:prstGeom>
        </p:spPr>
        <p:txBody>
          <a:bodyPr spcFirstLastPara="1" wrap="square" lIns="0" tIns="0" rIns="0" bIns="0" anchor="ctr" anchorCtr="0">
            <a:noAutofit/>
          </a:bodyPr>
          <a:lstStyle>
            <a:lvl1pPr marL="101600" marR="0" lvl="0" indent="-101600">
              <a:lnSpc>
                <a:spcPct val="107000"/>
              </a:lnSpc>
              <a:spcBef>
                <a:spcPts val="0"/>
              </a:spcBef>
              <a:spcAft>
                <a:spcPts val="0"/>
              </a:spcAft>
              <a:buNone/>
              <a:defRPr sz="1500">
                <a:latin typeface="Poppins"/>
                <a:ea typeface="Poppins"/>
                <a:cs typeface="Poppins"/>
                <a:sym typeface="Poppins"/>
              </a:defRPr>
            </a:lvl1pPr>
            <a:lvl2pPr lvl="1">
              <a:spcBef>
                <a:spcPts val="0"/>
              </a:spcBef>
              <a:spcAft>
                <a:spcPts val="0"/>
              </a:spcAft>
              <a:buSzPts val="1700"/>
              <a:buFont typeface="Poppins"/>
              <a:buNone/>
              <a:defRPr sz="1700" b="1">
                <a:latin typeface="Poppins"/>
                <a:ea typeface="Poppins"/>
                <a:cs typeface="Poppins"/>
                <a:sym typeface="Poppins"/>
              </a:defRPr>
            </a:lvl2pPr>
            <a:lvl3pPr lvl="2">
              <a:spcBef>
                <a:spcPts val="0"/>
              </a:spcBef>
              <a:spcAft>
                <a:spcPts val="0"/>
              </a:spcAft>
              <a:buSzPts val="1700"/>
              <a:buFont typeface="Poppins"/>
              <a:buNone/>
              <a:defRPr sz="1700" b="1">
                <a:latin typeface="Poppins"/>
                <a:ea typeface="Poppins"/>
                <a:cs typeface="Poppins"/>
                <a:sym typeface="Poppins"/>
              </a:defRPr>
            </a:lvl3pPr>
            <a:lvl4pPr lvl="3">
              <a:spcBef>
                <a:spcPts val="0"/>
              </a:spcBef>
              <a:spcAft>
                <a:spcPts val="0"/>
              </a:spcAft>
              <a:buSzPts val="1700"/>
              <a:buFont typeface="Poppins"/>
              <a:buNone/>
              <a:defRPr sz="1700" b="1">
                <a:latin typeface="Poppins"/>
                <a:ea typeface="Poppins"/>
                <a:cs typeface="Poppins"/>
                <a:sym typeface="Poppins"/>
              </a:defRPr>
            </a:lvl4pPr>
            <a:lvl5pPr lvl="4">
              <a:spcBef>
                <a:spcPts val="0"/>
              </a:spcBef>
              <a:spcAft>
                <a:spcPts val="0"/>
              </a:spcAft>
              <a:buSzPts val="1700"/>
              <a:buFont typeface="Poppins"/>
              <a:buNone/>
              <a:defRPr sz="1700" b="1">
                <a:latin typeface="Poppins"/>
                <a:ea typeface="Poppins"/>
                <a:cs typeface="Poppins"/>
                <a:sym typeface="Poppins"/>
              </a:defRPr>
            </a:lvl5pPr>
            <a:lvl6pPr lvl="5">
              <a:spcBef>
                <a:spcPts val="0"/>
              </a:spcBef>
              <a:spcAft>
                <a:spcPts val="0"/>
              </a:spcAft>
              <a:buSzPts val="1700"/>
              <a:buFont typeface="Poppins"/>
              <a:buNone/>
              <a:defRPr sz="1700" b="1">
                <a:latin typeface="Poppins"/>
                <a:ea typeface="Poppins"/>
                <a:cs typeface="Poppins"/>
                <a:sym typeface="Poppins"/>
              </a:defRPr>
            </a:lvl6pPr>
            <a:lvl7pPr lvl="6">
              <a:spcBef>
                <a:spcPts val="0"/>
              </a:spcBef>
              <a:spcAft>
                <a:spcPts val="0"/>
              </a:spcAft>
              <a:buSzPts val="1700"/>
              <a:buFont typeface="Poppins"/>
              <a:buNone/>
              <a:defRPr sz="1700" b="1">
                <a:latin typeface="Poppins"/>
                <a:ea typeface="Poppins"/>
                <a:cs typeface="Poppins"/>
                <a:sym typeface="Poppins"/>
              </a:defRPr>
            </a:lvl7pPr>
            <a:lvl8pPr lvl="7">
              <a:spcBef>
                <a:spcPts val="0"/>
              </a:spcBef>
              <a:spcAft>
                <a:spcPts val="0"/>
              </a:spcAft>
              <a:buSzPts val="1700"/>
              <a:buFont typeface="Poppins"/>
              <a:buNone/>
              <a:defRPr sz="1700" b="1">
                <a:latin typeface="Poppins"/>
                <a:ea typeface="Poppins"/>
                <a:cs typeface="Poppins"/>
                <a:sym typeface="Poppins"/>
              </a:defRPr>
            </a:lvl8pPr>
            <a:lvl9pPr lvl="8">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2219" name="Google Shape;2219;p149"/>
          <p:cNvSpPr txBox="1">
            <a:spLocks noGrp="1"/>
          </p:cNvSpPr>
          <p:nvPr>
            <p:ph type="title" idx="6" hasCustomPrompt="1"/>
          </p:nvPr>
        </p:nvSpPr>
        <p:spPr>
          <a:xfrm>
            <a:off x="6942821" y="1286890"/>
            <a:ext cx="480000" cy="372000"/>
          </a:xfrm>
          <a:prstGeom prst="rect">
            <a:avLst/>
          </a:prstGeom>
        </p:spPr>
        <p:txBody>
          <a:bodyPr spcFirstLastPara="1" wrap="square" lIns="0" tIns="0" rIns="0" bIns="0" anchor="ctr" anchorCtr="0">
            <a:noAutofit/>
          </a:bodyPr>
          <a:lstStyle>
            <a:lvl1pPr marL="101600" marR="0" lvl="0" indent="-101600">
              <a:lnSpc>
                <a:spcPct val="107000"/>
              </a:lnSpc>
              <a:spcBef>
                <a:spcPts val="0"/>
              </a:spcBef>
              <a:spcAft>
                <a:spcPts val="0"/>
              </a:spcAft>
              <a:buNone/>
              <a:defRPr sz="1500">
                <a:latin typeface="Poppins"/>
                <a:ea typeface="Poppins"/>
                <a:cs typeface="Poppins"/>
                <a:sym typeface="Poppins"/>
              </a:defRPr>
            </a:lvl1pPr>
            <a:lvl2pPr lvl="1">
              <a:spcBef>
                <a:spcPts val="0"/>
              </a:spcBef>
              <a:spcAft>
                <a:spcPts val="0"/>
              </a:spcAft>
              <a:buSzPts val="1700"/>
              <a:buFont typeface="Poppins"/>
              <a:buNone/>
              <a:defRPr sz="1700" b="1">
                <a:latin typeface="Poppins"/>
                <a:ea typeface="Poppins"/>
                <a:cs typeface="Poppins"/>
                <a:sym typeface="Poppins"/>
              </a:defRPr>
            </a:lvl2pPr>
            <a:lvl3pPr lvl="2">
              <a:spcBef>
                <a:spcPts val="0"/>
              </a:spcBef>
              <a:spcAft>
                <a:spcPts val="0"/>
              </a:spcAft>
              <a:buSzPts val="1700"/>
              <a:buFont typeface="Poppins"/>
              <a:buNone/>
              <a:defRPr sz="1700" b="1">
                <a:latin typeface="Poppins"/>
                <a:ea typeface="Poppins"/>
                <a:cs typeface="Poppins"/>
                <a:sym typeface="Poppins"/>
              </a:defRPr>
            </a:lvl3pPr>
            <a:lvl4pPr lvl="3">
              <a:spcBef>
                <a:spcPts val="0"/>
              </a:spcBef>
              <a:spcAft>
                <a:spcPts val="0"/>
              </a:spcAft>
              <a:buSzPts val="1700"/>
              <a:buFont typeface="Poppins"/>
              <a:buNone/>
              <a:defRPr sz="1700" b="1">
                <a:latin typeface="Poppins"/>
                <a:ea typeface="Poppins"/>
                <a:cs typeface="Poppins"/>
                <a:sym typeface="Poppins"/>
              </a:defRPr>
            </a:lvl4pPr>
            <a:lvl5pPr lvl="4">
              <a:spcBef>
                <a:spcPts val="0"/>
              </a:spcBef>
              <a:spcAft>
                <a:spcPts val="0"/>
              </a:spcAft>
              <a:buSzPts val="1700"/>
              <a:buFont typeface="Poppins"/>
              <a:buNone/>
              <a:defRPr sz="1700" b="1">
                <a:latin typeface="Poppins"/>
                <a:ea typeface="Poppins"/>
                <a:cs typeface="Poppins"/>
                <a:sym typeface="Poppins"/>
              </a:defRPr>
            </a:lvl5pPr>
            <a:lvl6pPr lvl="5">
              <a:spcBef>
                <a:spcPts val="0"/>
              </a:spcBef>
              <a:spcAft>
                <a:spcPts val="0"/>
              </a:spcAft>
              <a:buSzPts val="1700"/>
              <a:buFont typeface="Poppins"/>
              <a:buNone/>
              <a:defRPr sz="1700" b="1">
                <a:latin typeface="Poppins"/>
                <a:ea typeface="Poppins"/>
                <a:cs typeface="Poppins"/>
                <a:sym typeface="Poppins"/>
              </a:defRPr>
            </a:lvl6pPr>
            <a:lvl7pPr lvl="6">
              <a:spcBef>
                <a:spcPts val="0"/>
              </a:spcBef>
              <a:spcAft>
                <a:spcPts val="0"/>
              </a:spcAft>
              <a:buSzPts val="1700"/>
              <a:buFont typeface="Poppins"/>
              <a:buNone/>
              <a:defRPr sz="1700" b="1">
                <a:latin typeface="Poppins"/>
                <a:ea typeface="Poppins"/>
                <a:cs typeface="Poppins"/>
                <a:sym typeface="Poppins"/>
              </a:defRPr>
            </a:lvl7pPr>
            <a:lvl8pPr lvl="7">
              <a:spcBef>
                <a:spcPts val="0"/>
              </a:spcBef>
              <a:spcAft>
                <a:spcPts val="0"/>
              </a:spcAft>
              <a:buSzPts val="1700"/>
              <a:buFont typeface="Poppins"/>
              <a:buNone/>
              <a:defRPr sz="1700" b="1">
                <a:latin typeface="Poppins"/>
                <a:ea typeface="Poppins"/>
                <a:cs typeface="Poppins"/>
                <a:sym typeface="Poppins"/>
              </a:defRPr>
            </a:lvl8pPr>
            <a:lvl9pPr lvl="8">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2220" name="Google Shape;2220;p149"/>
          <p:cNvSpPr txBox="1">
            <a:spLocks noGrp="1"/>
          </p:cNvSpPr>
          <p:nvPr>
            <p:ph type="body" idx="7"/>
          </p:nvPr>
        </p:nvSpPr>
        <p:spPr>
          <a:xfrm>
            <a:off x="515283" y="2235690"/>
            <a:ext cx="2446200" cy="2121900"/>
          </a:xfrm>
          <a:prstGeom prst="rect">
            <a:avLst/>
          </a:prstGeom>
          <a:noFill/>
          <a:ln>
            <a:noFill/>
          </a:ln>
        </p:spPr>
        <p:txBody>
          <a:bodyPr spcFirstLastPara="1" wrap="square" lIns="0" tIns="0" rIns="0" bIns="0" anchor="t" anchorCtr="0">
            <a:noAutofit/>
          </a:bodyPr>
          <a:lstStyle>
            <a:lvl1pPr marL="457200" lvl="0" indent="-317500" algn="l">
              <a:lnSpc>
                <a:spcPct val="90000"/>
              </a:lnSpc>
              <a:spcBef>
                <a:spcPts val="0"/>
              </a:spcBef>
              <a:spcAft>
                <a:spcPts val="0"/>
              </a:spcAft>
              <a:buClr>
                <a:schemeClr val="dk1"/>
              </a:buClr>
              <a:buSzPts val="1400"/>
              <a:buChar char="●"/>
              <a:defRPr sz="1500" b="1">
                <a:latin typeface="Poppins"/>
                <a:ea typeface="Poppins"/>
                <a:cs typeface="Poppins"/>
                <a:sym typeface="Poppins"/>
              </a:defRPr>
            </a:lvl1pPr>
            <a:lvl2pPr marL="914400" lvl="1" indent="-285750" algn="l">
              <a:lnSpc>
                <a:spcPct val="95000"/>
              </a:lnSpc>
              <a:spcBef>
                <a:spcPts val="1300"/>
              </a:spcBef>
              <a:spcAft>
                <a:spcPts val="0"/>
              </a:spcAft>
              <a:buClr>
                <a:schemeClr val="dk1"/>
              </a:buClr>
              <a:buSzPts val="900"/>
              <a:buChar char="●"/>
              <a:defRPr sz="1000" b="1">
                <a:latin typeface="Poppins"/>
                <a:ea typeface="Poppins"/>
                <a:cs typeface="Poppins"/>
                <a:sym typeface="Poppins"/>
              </a:defRPr>
            </a:lvl2pPr>
            <a:lvl3pPr marL="1371600" lvl="2" indent="-279400" algn="l">
              <a:lnSpc>
                <a:spcPct val="95000"/>
              </a:lnSpc>
              <a:spcBef>
                <a:spcPts val="1300"/>
              </a:spcBef>
              <a:spcAft>
                <a:spcPts val="0"/>
              </a:spcAft>
              <a:buClr>
                <a:schemeClr val="dk1"/>
              </a:buClr>
              <a:buSzPts val="800"/>
              <a:buChar char="●"/>
              <a:defRPr sz="900" b="1">
                <a:latin typeface="Poppins"/>
                <a:ea typeface="Poppins"/>
                <a:cs typeface="Poppins"/>
                <a:sym typeface="Poppins"/>
              </a:defRPr>
            </a:lvl3pPr>
            <a:lvl4pPr marL="1828800" lvl="3" indent="-266700" algn="l">
              <a:lnSpc>
                <a:spcPct val="95000"/>
              </a:lnSpc>
              <a:spcBef>
                <a:spcPts val="1300"/>
              </a:spcBef>
              <a:spcAft>
                <a:spcPts val="0"/>
              </a:spcAft>
              <a:buClr>
                <a:schemeClr val="dk1"/>
              </a:buClr>
              <a:buSzPts val="600"/>
              <a:buChar char="●"/>
              <a:defRPr sz="700" b="1">
                <a:latin typeface="Poppins"/>
                <a:ea typeface="Poppins"/>
                <a:cs typeface="Poppins"/>
                <a:sym typeface="Poppins"/>
              </a:defRPr>
            </a:lvl4pPr>
            <a:lvl5pPr marL="2286000" lvl="4" indent="-260350" algn="l">
              <a:lnSpc>
                <a:spcPct val="95000"/>
              </a:lnSpc>
              <a:spcBef>
                <a:spcPts val="1300"/>
              </a:spcBef>
              <a:spcAft>
                <a:spcPts val="0"/>
              </a:spcAft>
              <a:buClr>
                <a:schemeClr val="dk1"/>
              </a:buClr>
              <a:buSzPts val="500"/>
              <a:buChar char="●"/>
              <a:defRPr sz="500" b="1">
                <a:latin typeface="Poppins"/>
                <a:ea typeface="Poppins"/>
                <a:cs typeface="Poppins"/>
                <a:sym typeface="Poppins"/>
              </a:defRPr>
            </a:lvl5pPr>
            <a:lvl6pPr marL="2743200" lvl="5" indent="-273050" algn="l">
              <a:lnSpc>
                <a:spcPct val="90000"/>
              </a:lnSpc>
              <a:spcBef>
                <a:spcPts val="400"/>
              </a:spcBef>
              <a:spcAft>
                <a:spcPts val="0"/>
              </a:spcAft>
              <a:buClr>
                <a:schemeClr val="dk1"/>
              </a:buClr>
              <a:buSzPts val="700"/>
              <a:buChar char="•"/>
              <a:defRPr/>
            </a:lvl6pPr>
            <a:lvl7pPr marL="3200400" lvl="6" indent="-273050" algn="l">
              <a:lnSpc>
                <a:spcPct val="90000"/>
              </a:lnSpc>
              <a:spcBef>
                <a:spcPts val="400"/>
              </a:spcBef>
              <a:spcAft>
                <a:spcPts val="0"/>
              </a:spcAft>
              <a:buClr>
                <a:schemeClr val="dk1"/>
              </a:buClr>
              <a:buSzPts val="700"/>
              <a:buChar char="•"/>
              <a:defRPr/>
            </a:lvl7pPr>
            <a:lvl8pPr marL="3657600" lvl="7" indent="-273050" algn="l">
              <a:lnSpc>
                <a:spcPct val="90000"/>
              </a:lnSpc>
              <a:spcBef>
                <a:spcPts val="400"/>
              </a:spcBef>
              <a:spcAft>
                <a:spcPts val="0"/>
              </a:spcAft>
              <a:buClr>
                <a:schemeClr val="dk1"/>
              </a:buClr>
              <a:buSzPts val="700"/>
              <a:buChar char="•"/>
              <a:defRPr/>
            </a:lvl8pPr>
            <a:lvl9pPr marL="4114800" lvl="8" indent="-273050" algn="l">
              <a:lnSpc>
                <a:spcPct val="90000"/>
              </a:lnSpc>
              <a:spcBef>
                <a:spcPts val="400"/>
              </a:spcBef>
              <a:spcAft>
                <a:spcPts val="0"/>
              </a:spcAft>
              <a:buClr>
                <a:schemeClr val="dk1"/>
              </a:buClr>
              <a:buSzPts val="700"/>
              <a:buChar char="•"/>
              <a:defRPr/>
            </a:lvl9pPr>
          </a:lstStyle>
          <a:p>
            <a:endParaRPr/>
          </a:p>
        </p:txBody>
      </p:sp>
      <p:sp>
        <p:nvSpPr>
          <p:cNvPr id="2221" name="Google Shape;2221;p149"/>
          <p:cNvSpPr txBox="1">
            <a:spLocks noGrp="1"/>
          </p:cNvSpPr>
          <p:nvPr>
            <p:ph type="title" idx="8" hasCustomPrompt="1"/>
          </p:nvPr>
        </p:nvSpPr>
        <p:spPr>
          <a:xfrm>
            <a:off x="515283" y="1265458"/>
            <a:ext cx="480000" cy="372000"/>
          </a:xfrm>
          <a:prstGeom prst="rect">
            <a:avLst/>
          </a:prstGeom>
        </p:spPr>
        <p:txBody>
          <a:bodyPr spcFirstLastPara="1" wrap="square" lIns="0" tIns="0" rIns="0" bIns="0" anchor="ctr" anchorCtr="0">
            <a:noAutofit/>
          </a:bodyPr>
          <a:lstStyle>
            <a:lvl1pPr marL="101600" marR="0" lvl="0" indent="-101600">
              <a:lnSpc>
                <a:spcPct val="107000"/>
              </a:lnSpc>
              <a:spcBef>
                <a:spcPts val="0"/>
              </a:spcBef>
              <a:spcAft>
                <a:spcPts val="0"/>
              </a:spcAft>
              <a:buNone/>
              <a:defRPr sz="1500">
                <a:latin typeface="Poppins"/>
                <a:ea typeface="Poppins"/>
                <a:cs typeface="Poppins"/>
                <a:sym typeface="Poppins"/>
              </a:defRPr>
            </a:lvl1pPr>
            <a:lvl2pPr lvl="1">
              <a:spcBef>
                <a:spcPts val="0"/>
              </a:spcBef>
              <a:spcAft>
                <a:spcPts val="0"/>
              </a:spcAft>
              <a:buSzPts val="1700"/>
              <a:buFont typeface="Poppins"/>
              <a:buNone/>
              <a:defRPr sz="1700" b="1">
                <a:latin typeface="Poppins"/>
                <a:ea typeface="Poppins"/>
                <a:cs typeface="Poppins"/>
                <a:sym typeface="Poppins"/>
              </a:defRPr>
            </a:lvl2pPr>
            <a:lvl3pPr lvl="2">
              <a:spcBef>
                <a:spcPts val="0"/>
              </a:spcBef>
              <a:spcAft>
                <a:spcPts val="0"/>
              </a:spcAft>
              <a:buSzPts val="1700"/>
              <a:buFont typeface="Poppins"/>
              <a:buNone/>
              <a:defRPr sz="1700" b="1">
                <a:latin typeface="Poppins"/>
                <a:ea typeface="Poppins"/>
                <a:cs typeface="Poppins"/>
                <a:sym typeface="Poppins"/>
              </a:defRPr>
            </a:lvl3pPr>
            <a:lvl4pPr lvl="3">
              <a:spcBef>
                <a:spcPts val="0"/>
              </a:spcBef>
              <a:spcAft>
                <a:spcPts val="0"/>
              </a:spcAft>
              <a:buSzPts val="1700"/>
              <a:buFont typeface="Poppins"/>
              <a:buNone/>
              <a:defRPr sz="1700" b="1">
                <a:latin typeface="Poppins"/>
                <a:ea typeface="Poppins"/>
                <a:cs typeface="Poppins"/>
                <a:sym typeface="Poppins"/>
              </a:defRPr>
            </a:lvl4pPr>
            <a:lvl5pPr lvl="4">
              <a:spcBef>
                <a:spcPts val="0"/>
              </a:spcBef>
              <a:spcAft>
                <a:spcPts val="0"/>
              </a:spcAft>
              <a:buSzPts val="1700"/>
              <a:buFont typeface="Poppins"/>
              <a:buNone/>
              <a:defRPr sz="1700" b="1">
                <a:latin typeface="Poppins"/>
                <a:ea typeface="Poppins"/>
                <a:cs typeface="Poppins"/>
                <a:sym typeface="Poppins"/>
              </a:defRPr>
            </a:lvl5pPr>
            <a:lvl6pPr lvl="5">
              <a:spcBef>
                <a:spcPts val="0"/>
              </a:spcBef>
              <a:spcAft>
                <a:spcPts val="0"/>
              </a:spcAft>
              <a:buSzPts val="1700"/>
              <a:buFont typeface="Poppins"/>
              <a:buNone/>
              <a:defRPr sz="1700" b="1">
                <a:latin typeface="Poppins"/>
                <a:ea typeface="Poppins"/>
                <a:cs typeface="Poppins"/>
                <a:sym typeface="Poppins"/>
              </a:defRPr>
            </a:lvl6pPr>
            <a:lvl7pPr lvl="6">
              <a:spcBef>
                <a:spcPts val="0"/>
              </a:spcBef>
              <a:spcAft>
                <a:spcPts val="0"/>
              </a:spcAft>
              <a:buSzPts val="1700"/>
              <a:buFont typeface="Poppins"/>
              <a:buNone/>
              <a:defRPr sz="1700" b="1">
                <a:latin typeface="Poppins"/>
                <a:ea typeface="Poppins"/>
                <a:cs typeface="Poppins"/>
                <a:sym typeface="Poppins"/>
              </a:defRPr>
            </a:lvl7pPr>
            <a:lvl8pPr lvl="7">
              <a:spcBef>
                <a:spcPts val="0"/>
              </a:spcBef>
              <a:spcAft>
                <a:spcPts val="0"/>
              </a:spcAft>
              <a:buSzPts val="1700"/>
              <a:buFont typeface="Poppins"/>
              <a:buNone/>
              <a:defRPr sz="1700" b="1">
                <a:latin typeface="Poppins"/>
                <a:ea typeface="Poppins"/>
                <a:cs typeface="Poppins"/>
                <a:sym typeface="Poppins"/>
              </a:defRPr>
            </a:lvl8pPr>
            <a:lvl9pPr lvl="8">
              <a:spcBef>
                <a:spcPts val="0"/>
              </a:spcBef>
              <a:spcAft>
                <a:spcPts val="0"/>
              </a:spcAft>
              <a:buSzPts val="1700"/>
              <a:buFont typeface="Poppins"/>
              <a:buNone/>
              <a:defRPr sz="1700" b="1">
                <a:latin typeface="Poppins"/>
                <a:ea typeface="Poppins"/>
                <a:cs typeface="Poppins"/>
                <a:sym typeface="Poppins"/>
              </a:defRPr>
            </a:lvl9pPr>
          </a:lstStyle>
          <a:p>
            <a:r>
              <a:t>xx%</a:t>
            </a:r>
          </a:p>
        </p:txBody>
      </p:sp>
      <p:pic>
        <p:nvPicPr>
          <p:cNvPr id="2222" name="Google Shape;2222;p149"/>
          <p:cNvPicPr preferRelativeResize="0"/>
          <p:nvPr/>
        </p:nvPicPr>
        <p:blipFill rotWithShape="1">
          <a:blip r:embed="rId3">
            <a:alphaModFix/>
          </a:blip>
          <a:srcRect/>
          <a:stretch/>
        </p:blipFill>
        <p:spPr>
          <a:xfrm>
            <a:off x="2488621" y="2054700"/>
            <a:ext cx="2067758" cy="7060"/>
          </a:xfrm>
          <a:prstGeom prst="rect">
            <a:avLst/>
          </a:prstGeom>
          <a:noFill/>
          <a:ln>
            <a:noFill/>
          </a:ln>
        </p:spPr>
      </p:pic>
      <p:pic>
        <p:nvPicPr>
          <p:cNvPr id="2223" name="Google Shape;2223;p149"/>
          <p:cNvPicPr preferRelativeResize="0"/>
          <p:nvPr/>
        </p:nvPicPr>
        <p:blipFill rotWithShape="1">
          <a:blip r:embed="rId3">
            <a:alphaModFix/>
          </a:blip>
          <a:srcRect/>
          <a:stretch/>
        </p:blipFill>
        <p:spPr>
          <a:xfrm>
            <a:off x="4630553" y="2054700"/>
            <a:ext cx="2067758" cy="7060"/>
          </a:xfrm>
          <a:prstGeom prst="rect">
            <a:avLst/>
          </a:prstGeom>
          <a:noFill/>
          <a:ln>
            <a:noFill/>
          </a:ln>
        </p:spPr>
      </p:pic>
      <p:pic>
        <p:nvPicPr>
          <p:cNvPr id="2224" name="Google Shape;2224;p149"/>
          <p:cNvPicPr preferRelativeResize="0"/>
          <p:nvPr/>
        </p:nvPicPr>
        <p:blipFill rotWithShape="1">
          <a:blip r:embed="rId3">
            <a:alphaModFix/>
          </a:blip>
          <a:srcRect/>
          <a:stretch/>
        </p:blipFill>
        <p:spPr>
          <a:xfrm>
            <a:off x="6782961" y="2054700"/>
            <a:ext cx="2067758" cy="7060"/>
          </a:xfrm>
          <a:prstGeom prst="rect">
            <a:avLst/>
          </a:prstGeom>
          <a:noFill/>
          <a:ln>
            <a:noFill/>
          </a:ln>
        </p:spPr>
      </p:pic>
    </p:spTree>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matchingName="22_Custom Layout">
  <p:cSld name="22_Custom Layout">
    <p:bg>
      <p:bgPr>
        <a:blipFill>
          <a:blip r:embed="rId2">
            <a:alphaModFix/>
          </a:blip>
          <a:stretch>
            <a:fillRect/>
          </a:stretch>
        </a:blipFill>
        <a:effectLst/>
      </p:bgPr>
    </p:bg>
    <p:spTree>
      <p:nvGrpSpPr>
        <p:cNvPr id="1" name="Shape 2225"/>
        <p:cNvGrpSpPr/>
        <p:nvPr/>
      </p:nvGrpSpPr>
      <p:grpSpPr>
        <a:xfrm>
          <a:off x="0" y="0"/>
          <a:ext cx="0" cy="0"/>
          <a:chOff x="0" y="0"/>
          <a:chExt cx="0" cy="0"/>
        </a:xfrm>
      </p:grpSpPr>
      <p:sp>
        <p:nvSpPr>
          <p:cNvPr id="2226" name="Google Shape;2226;p150"/>
          <p:cNvSpPr/>
          <p:nvPr/>
        </p:nvSpPr>
        <p:spPr>
          <a:xfrm>
            <a:off x="342855" y="2571750"/>
            <a:ext cx="2792400" cy="1885800"/>
          </a:xfrm>
          <a:prstGeom prst="roundRect">
            <a:avLst>
              <a:gd name="adj" fmla="val 4292"/>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227" name="Google Shape;2227;p150"/>
          <p:cNvSpPr/>
          <p:nvPr/>
        </p:nvSpPr>
        <p:spPr>
          <a:xfrm>
            <a:off x="3232807" y="2571750"/>
            <a:ext cx="2792400" cy="1885800"/>
          </a:xfrm>
          <a:prstGeom prst="roundRect">
            <a:avLst>
              <a:gd name="adj" fmla="val 4292"/>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228" name="Google Shape;2228;p150"/>
          <p:cNvSpPr/>
          <p:nvPr/>
        </p:nvSpPr>
        <p:spPr>
          <a:xfrm>
            <a:off x="6117317" y="2571750"/>
            <a:ext cx="2792400" cy="1885800"/>
          </a:xfrm>
          <a:prstGeom prst="roundRect">
            <a:avLst>
              <a:gd name="adj" fmla="val 4292"/>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229" name="Google Shape;2229;p150"/>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2230" name="Google Shape;2230;p150"/>
          <p:cNvSpPr txBox="1">
            <a:spLocks noGrp="1"/>
          </p:cNvSpPr>
          <p:nvPr>
            <p:ph type="title"/>
          </p:nvPr>
        </p:nvSpPr>
        <p:spPr>
          <a:xfrm>
            <a:off x="315025" y="319875"/>
            <a:ext cx="8594700" cy="437400"/>
          </a:xfrm>
          <a:prstGeom prst="rect">
            <a:avLst/>
          </a:prstGeom>
          <a:noFill/>
          <a:ln>
            <a:noFill/>
          </a:ln>
        </p:spPr>
        <p:txBody>
          <a:bodyPr spcFirstLastPara="1" wrap="square" lIns="0" tIns="0" rIns="0" bIns="0" anchor="t" anchorCtr="0">
            <a:noAutofit/>
          </a:bodyPr>
          <a:lstStyle>
            <a:lvl1pPr lvl="0" algn="l">
              <a:lnSpc>
                <a:spcPct val="103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2231" name="Google Shape;2231;p150"/>
          <p:cNvSpPr>
            <a:spLocks noGrp="1"/>
          </p:cNvSpPr>
          <p:nvPr>
            <p:ph type="pic" idx="2"/>
          </p:nvPr>
        </p:nvSpPr>
        <p:spPr>
          <a:xfrm>
            <a:off x="342855" y="1143171"/>
            <a:ext cx="2792400" cy="1683300"/>
          </a:xfrm>
          <a:prstGeom prst="round2SameRect">
            <a:avLst>
              <a:gd name="adj1" fmla="val 4909"/>
              <a:gd name="adj2" fmla="val 0"/>
            </a:avLst>
          </a:prstGeom>
          <a:noFill/>
          <a:ln>
            <a:noFill/>
          </a:ln>
        </p:spPr>
      </p:sp>
      <p:sp>
        <p:nvSpPr>
          <p:cNvPr id="2232" name="Google Shape;2232;p150"/>
          <p:cNvSpPr>
            <a:spLocks noGrp="1"/>
          </p:cNvSpPr>
          <p:nvPr>
            <p:ph type="pic" idx="3"/>
          </p:nvPr>
        </p:nvSpPr>
        <p:spPr>
          <a:xfrm>
            <a:off x="3232807" y="1143171"/>
            <a:ext cx="2792400" cy="1683300"/>
          </a:xfrm>
          <a:prstGeom prst="round2SameRect">
            <a:avLst>
              <a:gd name="adj1" fmla="val 4909"/>
              <a:gd name="adj2" fmla="val 0"/>
            </a:avLst>
          </a:prstGeom>
          <a:noFill/>
          <a:ln>
            <a:noFill/>
          </a:ln>
        </p:spPr>
      </p:sp>
      <p:sp>
        <p:nvSpPr>
          <p:cNvPr id="2233" name="Google Shape;2233;p150"/>
          <p:cNvSpPr>
            <a:spLocks noGrp="1"/>
          </p:cNvSpPr>
          <p:nvPr>
            <p:ph type="pic" idx="4"/>
          </p:nvPr>
        </p:nvSpPr>
        <p:spPr>
          <a:xfrm>
            <a:off x="6117317" y="1143171"/>
            <a:ext cx="2792400" cy="1683300"/>
          </a:xfrm>
          <a:prstGeom prst="round2SameRect">
            <a:avLst>
              <a:gd name="adj1" fmla="val 4909"/>
              <a:gd name="adj2" fmla="val 0"/>
            </a:avLst>
          </a:prstGeom>
          <a:noFill/>
          <a:ln>
            <a:noFill/>
          </a:ln>
        </p:spPr>
      </p:sp>
      <p:sp>
        <p:nvSpPr>
          <p:cNvPr id="2234" name="Google Shape;2234;p150"/>
          <p:cNvSpPr txBox="1">
            <a:spLocks noGrp="1"/>
          </p:cNvSpPr>
          <p:nvPr>
            <p:ph type="subTitle" idx="1"/>
          </p:nvPr>
        </p:nvSpPr>
        <p:spPr>
          <a:xfrm>
            <a:off x="502453" y="3033019"/>
            <a:ext cx="2444100" cy="572100"/>
          </a:xfrm>
          <a:prstGeom prst="rect">
            <a:avLst/>
          </a:prstGeom>
        </p:spPr>
        <p:txBody>
          <a:bodyPr spcFirstLastPara="1" wrap="square" lIns="0" tIns="0" rIns="0" bIns="0" anchor="t" anchorCtr="0">
            <a:noAutofit/>
          </a:bodyPr>
          <a:lstStyle>
            <a:lvl1pPr marL="0" marR="0" lvl="0" indent="0" algn="l">
              <a:lnSpc>
                <a:spcPct val="94000"/>
              </a:lnSpc>
              <a:spcBef>
                <a:spcPts val="0"/>
              </a:spcBef>
              <a:spcAft>
                <a:spcPts val="0"/>
              </a:spcAft>
              <a:buNone/>
              <a:defRPr sz="13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2235" name="Google Shape;2235;p150"/>
          <p:cNvSpPr txBox="1">
            <a:spLocks noGrp="1"/>
          </p:cNvSpPr>
          <p:nvPr>
            <p:ph type="subTitle" idx="5"/>
          </p:nvPr>
        </p:nvSpPr>
        <p:spPr>
          <a:xfrm>
            <a:off x="3402434" y="3033014"/>
            <a:ext cx="2396400" cy="572100"/>
          </a:xfrm>
          <a:prstGeom prst="rect">
            <a:avLst/>
          </a:prstGeom>
        </p:spPr>
        <p:txBody>
          <a:bodyPr spcFirstLastPara="1" wrap="square" lIns="0" tIns="0" rIns="0" bIns="0" anchor="t" anchorCtr="0">
            <a:noAutofit/>
          </a:bodyPr>
          <a:lstStyle>
            <a:lvl1pPr marL="0" marR="0" lvl="0" indent="0" algn="l">
              <a:lnSpc>
                <a:spcPct val="94000"/>
              </a:lnSpc>
              <a:spcBef>
                <a:spcPts val="0"/>
              </a:spcBef>
              <a:spcAft>
                <a:spcPts val="0"/>
              </a:spcAft>
              <a:buNone/>
              <a:defRPr sz="13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2236" name="Google Shape;2236;p150"/>
          <p:cNvSpPr txBox="1">
            <a:spLocks noGrp="1"/>
          </p:cNvSpPr>
          <p:nvPr>
            <p:ph type="subTitle" idx="6"/>
          </p:nvPr>
        </p:nvSpPr>
        <p:spPr>
          <a:xfrm>
            <a:off x="6302409" y="3033014"/>
            <a:ext cx="2396400" cy="572100"/>
          </a:xfrm>
          <a:prstGeom prst="rect">
            <a:avLst/>
          </a:prstGeom>
        </p:spPr>
        <p:txBody>
          <a:bodyPr spcFirstLastPara="1" wrap="square" lIns="0" tIns="0" rIns="0" bIns="0" anchor="t" anchorCtr="0">
            <a:noAutofit/>
          </a:bodyPr>
          <a:lstStyle>
            <a:lvl1pPr marL="0" marR="0" lvl="0" indent="0" algn="l">
              <a:lnSpc>
                <a:spcPct val="94000"/>
              </a:lnSpc>
              <a:spcBef>
                <a:spcPts val="0"/>
              </a:spcBef>
              <a:spcAft>
                <a:spcPts val="0"/>
              </a:spcAft>
              <a:buNone/>
              <a:defRPr sz="13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2237" name="Google Shape;2237;p150"/>
          <p:cNvSpPr txBox="1">
            <a:spLocks noGrp="1"/>
          </p:cNvSpPr>
          <p:nvPr>
            <p:ph type="subTitle" idx="7"/>
          </p:nvPr>
        </p:nvSpPr>
        <p:spPr>
          <a:xfrm>
            <a:off x="3404271" y="3669609"/>
            <a:ext cx="2444100" cy="5721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900">
                <a:solidFill>
                  <a:schemeClr val="accent4"/>
                </a:solidFill>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2238" name="Google Shape;2238;p150"/>
          <p:cNvSpPr txBox="1">
            <a:spLocks noGrp="1"/>
          </p:cNvSpPr>
          <p:nvPr>
            <p:ph type="subTitle" idx="8"/>
          </p:nvPr>
        </p:nvSpPr>
        <p:spPr>
          <a:xfrm>
            <a:off x="6279734" y="3669609"/>
            <a:ext cx="2444100" cy="5721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900">
                <a:solidFill>
                  <a:schemeClr val="accent4"/>
                </a:solidFill>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2239" name="Google Shape;2239;p150"/>
          <p:cNvSpPr txBox="1">
            <a:spLocks noGrp="1"/>
          </p:cNvSpPr>
          <p:nvPr>
            <p:ph type="subTitle" idx="9"/>
          </p:nvPr>
        </p:nvSpPr>
        <p:spPr>
          <a:xfrm>
            <a:off x="511560" y="3669609"/>
            <a:ext cx="2444100" cy="5721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900">
                <a:solidFill>
                  <a:schemeClr val="accent4"/>
                </a:solidFill>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Tree>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matchingName="23_Custom Layout">
  <p:cSld name="23_Custom Layout">
    <p:bg>
      <p:bgPr>
        <a:blipFill>
          <a:blip r:embed="rId2">
            <a:alphaModFix/>
          </a:blip>
          <a:stretch>
            <a:fillRect/>
          </a:stretch>
        </a:blipFill>
        <a:effectLst/>
      </p:bgPr>
    </p:bg>
    <p:spTree>
      <p:nvGrpSpPr>
        <p:cNvPr id="1" name="Shape 2240"/>
        <p:cNvGrpSpPr/>
        <p:nvPr/>
      </p:nvGrpSpPr>
      <p:grpSpPr>
        <a:xfrm>
          <a:off x="0" y="0"/>
          <a:ext cx="0" cy="0"/>
          <a:chOff x="0" y="0"/>
          <a:chExt cx="0" cy="0"/>
        </a:xfrm>
      </p:grpSpPr>
      <p:sp>
        <p:nvSpPr>
          <p:cNvPr id="2241" name="Google Shape;2241;p151"/>
          <p:cNvSpPr/>
          <p:nvPr/>
        </p:nvSpPr>
        <p:spPr>
          <a:xfrm>
            <a:off x="1396605" y="2566035"/>
            <a:ext cx="3127200" cy="1885800"/>
          </a:xfrm>
          <a:prstGeom prst="roundRect">
            <a:avLst>
              <a:gd name="adj" fmla="val 4292"/>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242" name="Google Shape;2242;p151"/>
          <p:cNvSpPr/>
          <p:nvPr/>
        </p:nvSpPr>
        <p:spPr>
          <a:xfrm>
            <a:off x="4620214" y="2566035"/>
            <a:ext cx="3127200" cy="1885800"/>
          </a:xfrm>
          <a:prstGeom prst="roundRect">
            <a:avLst>
              <a:gd name="adj" fmla="val 4292"/>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243" name="Google Shape;2243;p151"/>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2244" name="Google Shape;2244;p151"/>
          <p:cNvSpPr txBox="1">
            <a:spLocks noGrp="1"/>
          </p:cNvSpPr>
          <p:nvPr>
            <p:ph type="title"/>
          </p:nvPr>
        </p:nvSpPr>
        <p:spPr>
          <a:xfrm>
            <a:off x="315025" y="319875"/>
            <a:ext cx="8502900" cy="437400"/>
          </a:xfrm>
          <a:prstGeom prst="rect">
            <a:avLst/>
          </a:prstGeom>
          <a:noFill/>
          <a:ln>
            <a:noFill/>
          </a:ln>
        </p:spPr>
        <p:txBody>
          <a:bodyPr spcFirstLastPara="1" wrap="square" lIns="0" tIns="0" rIns="0" bIns="0" anchor="t" anchorCtr="0">
            <a:noAutofit/>
          </a:bodyPr>
          <a:lstStyle>
            <a:lvl1pPr lvl="0" algn="l">
              <a:lnSpc>
                <a:spcPct val="103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2245" name="Google Shape;2245;p151"/>
          <p:cNvSpPr>
            <a:spLocks noGrp="1"/>
          </p:cNvSpPr>
          <p:nvPr>
            <p:ph type="pic" idx="2"/>
          </p:nvPr>
        </p:nvSpPr>
        <p:spPr>
          <a:xfrm>
            <a:off x="1396605" y="1142575"/>
            <a:ext cx="3124200" cy="1686300"/>
          </a:xfrm>
          <a:prstGeom prst="round2SameRect">
            <a:avLst>
              <a:gd name="adj1" fmla="val 4909"/>
              <a:gd name="adj2" fmla="val 0"/>
            </a:avLst>
          </a:prstGeom>
          <a:solidFill>
            <a:schemeClr val="lt1"/>
          </a:solidFill>
          <a:ln>
            <a:noFill/>
          </a:ln>
        </p:spPr>
      </p:sp>
      <p:sp>
        <p:nvSpPr>
          <p:cNvPr id="2246" name="Google Shape;2246;p151"/>
          <p:cNvSpPr>
            <a:spLocks noGrp="1"/>
          </p:cNvSpPr>
          <p:nvPr>
            <p:ph type="pic" idx="3"/>
          </p:nvPr>
        </p:nvSpPr>
        <p:spPr>
          <a:xfrm>
            <a:off x="4620214" y="1142575"/>
            <a:ext cx="3124200" cy="1686300"/>
          </a:xfrm>
          <a:prstGeom prst="round2SameRect">
            <a:avLst>
              <a:gd name="adj1" fmla="val 4909"/>
              <a:gd name="adj2" fmla="val 0"/>
            </a:avLst>
          </a:prstGeom>
          <a:solidFill>
            <a:schemeClr val="lt1"/>
          </a:solidFill>
          <a:ln>
            <a:noFill/>
          </a:ln>
        </p:spPr>
      </p:sp>
      <p:sp>
        <p:nvSpPr>
          <p:cNvPr id="2247" name="Google Shape;2247;p151"/>
          <p:cNvSpPr txBox="1">
            <a:spLocks noGrp="1"/>
          </p:cNvSpPr>
          <p:nvPr>
            <p:ph type="subTitle" idx="1"/>
          </p:nvPr>
        </p:nvSpPr>
        <p:spPr>
          <a:xfrm>
            <a:off x="1583035" y="3035175"/>
            <a:ext cx="2732400" cy="572100"/>
          </a:xfrm>
          <a:prstGeom prst="rect">
            <a:avLst/>
          </a:prstGeom>
        </p:spPr>
        <p:txBody>
          <a:bodyPr spcFirstLastPara="1" wrap="square" lIns="0" tIns="0" rIns="0" bIns="0" anchor="t" anchorCtr="0">
            <a:noAutofit/>
          </a:bodyPr>
          <a:lstStyle>
            <a:lvl1pPr marL="0" marR="0" lvl="0" indent="0" algn="l">
              <a:lnSpc>
                <a:spcPct val="94000"/>
              </a:lnSpc>
              <a:spcBef>
                <a:spcPts val="0"/>
              </a:spcBef>
              <a:spcAft>
                <a:spcPts val="0"/>
              </a:spcAft>
              <a:buNone/>
              <a:defRPr sz="13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2248" name="Google Shape;2248;p151"/>
          <p:cNvSpPr txBox="1">
            <a:spLocks noGrp="1"/>
          </p:cNvSpPr>
          <p:nvPr>
            <p:ph type="subTitle" idx="4"/>
          </p:nvPr>
        </p:nvSpPr>
        <p:spPr>
          <a:xfrm>
            <a:off x="1593216" y="3671766"/>
            <a:ext cx="2732400" cy="5721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900">
                <a:solidFill>
                  <a:schemeClr val="accent4"/>
                </a:solidFill>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2249" name="Google Shape;2249;p151"/>
          <p:cNvSpPr txBox="1">
            <a:spLocks noGrp="1"/>
          </p:cNvSpPr>
          <p:nvPr>
            <p:ph type="subTitle" idx="5"/>
          </p:nvPr>
        </p:nvSpPr>
        <p:spPr>
          <a:xfrm>
            <a:off x="4768489" y="3035175"/>
            <a:ext cx="2722200" cy="572100"/>
          </a:xfrm>
          <a:prstGeom prst="rect">
            <a:avLst/>
          </a:prstGeom>
        </p:spPr>
        <p:txBody>
          <a:bodyPr spcFirstLastPara="1" wrap="square" lIns="0" tIns="0" rIns="0" bIns="0" anchor="t" anchorCtr="0">
            <a:noAutofit/>
          </a:bodyPr>
          <a:lstStyle>
            <a:lvl1pPr marL="0" marR="0" lvl="0" indent="0" algn="l">
              <a:lnSpc>
                <a:spcPct val="94000"/>
              </a:lnSpc>
              <a:spcBef>
                <a:spcPts val="0"/>
              </a:spcBef>
              <a:spcAft>
                <a:spcPts val="0"/>
              </a:spcAft>
              <a:buNone/>
              <a:defRPr sz="13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2250" name="Google Shape;2250;p151"/>
          <p:cNvSpPr txBox="1">
            <a:spLocks noGrp="1"/>
          </p:cNvSpPr>
          <p:nvPr>
            <p:ph type="subTitle" idx="6"/>
          </p:nvPr>
        </p:nvSpPr>
        <p:spPr>
          <a:xfrm>
            <a:off x="4778632" y="3671766"/>
            <a:ext cx="2722200" cy="5721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900">
                <a:solidFill>
                  <a:schemeClr val="accent4"/>
                </a:solidFill>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Tree>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matchingName="24_Custom Layout">
  <p:cSld name="24_Custom Layout">
    <p:bg>
      <p:bgPr>
        <a:blipFill>
          <a:blip r:embed="rId2">
            <a:alphaModFix/>
          </a:blip>
          <a:stretch>
            <a:fillRect/>
          </a:stretch>
        </a:blipFill>
        <a:effectLst/>
      </p:bgPr>
    </p:bg>
    <p:spTree>
      <p:nvGrpSpPr>
        <p:cNvPr id="1" name="Shape 2251"/>
        <p:cNvGrpSpPr/>
        <p:nvPr/>
      </p:nvGrpSpPr>
      <p:grpSpPr>
        <a:xfrm>
          <a:off x="0" y="0"/>
          <a:ext cx="0" cy="0"/>
          <a:chOff x="0" y="0"/>
          <a:chExt cx="0" cy="0"/>
        </a:xfrm>
      </p:grpSpPr>
      <p:sp>
        <p:nvSpPr>
          <p:cNvPr id="2252" name="Google Shape;2252;p152"/>
          <p:cNvSpPr/>
          <p:nvPr/>
        </p:nvSpPr>
        <p:spPr>
          <a:xfrm>
            <a:off x="1396604" y="1143001"/>
            <a:ext cx="3127200" cy="1216800"/>
          </a:xfrm>
          <a:prstGeom prst="round2SameRect">
            <a:avLst>
              <a:gd name="adj1" fmla="val 3905"/>
              <a:gd name="adj2" fmla="val 0"/>
            </a:avLst>
          </a:prstGeom>
          <a:solidFill>
            <a:schemeClr val="accent6"/>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pic>
        <p:nvPicPr>
          <p:cNvPr id="2253" name="Google Shape;2253;p152"/>
          <p:cNvPicPr preferRelativeResize="0"/>
          <p:nvPr/>
        </p:nvPicPr>
        <p:blipFill rotWithShape="1">
          <a:blip r:embed="rId3">
            <a:alphaModFix/>
          </a:blip>
          <a:srcRect/>
          <a:stretch/>
        </p:blipFill>
        <p:spPr>
          <a:xfrm>
            <a:off x="2642248" y="1498753"/>
            <a:ext cx="641068" cy="626716"/>
          </a:xfrm>
          <a:prstGeom prst="rect">
            <a:avLst/>
          </a:prstGeom>
          <a:noFill/>
          <a:ln>
            <a:noFill/>
          </a:ln>
        </p:spPr>
      </p:pic>
      <p:sp>
        <p:nvSpPr>
          <p:cNvPr id="2254" name="Google Shape;2254;p152"/>
          <p:cNvSpPr/>
          <p:nvPr/>
        </p:nvSpPr>
        <p:spPr>
          <a:xfrm>
            <a:off x="4613071" y="1143001"/>
            <a:ext cx="3127200" cy="1216800"/>
          </a:xfrm>
          <a:prstGeom prst="round2SameRect">
            <a:avLst>
              <a:gd name="adj1" fmla="val 3905"/>
              <a:gd name="adj2" fmla="val 0"/>
            </a:avLst>
          </a:prstGeom>
          <a:solidFill>
            <a:schemeClr val="accent6"/>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255" name="Google Shape;2255;p152"/>
          <p:cNvSpPr/>
          <p:nvPr/>
        </p:nvSpPr>
        <p:spPr>
          <a:xfrm rot="10800000">
            <a:off x="1396585" y="2359800"/>
            <a:ext cx="3127200" cy="2097900"/>
          </a:xfrm>
          <a:prstGeom prst="round2SameRect">
            <a:avLst>
              <a:gd name="adj1" fmla="val 3905"/>
              <a:gd name="adj2" fmla="val 0"/>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256" name="Google Shape;2256;p152"/>
          <p:cNvSpPr/>
          <p:nvPr/>
        </p:nvSpPr>
        <p:spPr>
          <a:xfrm rot="10800000">
            <a:off x="4613052" y="2359800"/>
            <a:ext cx="3127200" cy="2097900"/>
          </a:xfrm>
          <a:prstGeom prst="round2SameRect">
            <a:avLst>
              <a:gd name="adj1" fmla="val 3905"/>
              <a:gd name="adj2" fmla="val 0"/>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257" name="Google Shape;2257;p152"/>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2258" name="Google Shape;2258;p152"/>
          <p:cNvSpPr txBox="1">
            <a:spLocks noGrp="1"/>
          </p:cNvSpPr>
          <p:nvPr>
            <p:ph type="title"/>
          </p:nvPr>
        </p:nvSpPr>
        <p:spPr>
          <a:xfrm>
            <a:off x="315025" y="319875"/>
            <a:ext cx="8502900" cy="437400"/>
          </a:xfrm>
          <a:prstGeom prst="rect">
            <a:avLst/>
          </a:prstGeom>
          <a:noFill/>
          <a:ln>
            <a:noFill/>
          </a:ln>
        </p:spPr>
        <p:txBody>
          <a:bodyPr spcFirstLastPara="1" wrap="square" lIns="0" tIns="0" rIns="0" bIns="0" anchor="t" anchorCtr="0">
            <a:noAutofit/>
          </a:bodyPr>
          <a:lstStyle>
            <a:lvl1pPr lvl="0" algn="l">
              <a:lnSpc>
                <a:spcPct val="103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pic>
        <p:nvPicPr>
          <p:cNvPr id="2259" name="Google Shape;2259;p152"/>
          <p:cNvPicPr preferRelativeResize="0"/>
          <p:nvPr/>
        </p:nvPicPr>
        <p:blipFill rotWithShape="1">
          <a:blip r:embed="rId4">
            <a:alphaModFix/>
          </a:blip>
          <a:srcRect/>
          <a:stretch/>
        </p:blipFill>
        <p:spPr>
          <a:xfrm>
            <a:off x="5689851" y="1514701"/>
            <a:ext cx="885114" cy="560259"/>
          </a:xfrm>
          <a:prstGeom prst="rect">
            <a:avLst/>
          </a:prstGeom>
          <a:noFill/>
          <a:ln>
            <a:noFill/>
          </a:ln>
        </p:spPr>
      </p:pic>
      <p:sp>
        <p:nvSpPr>
          <p:cNvPr id="2260" name="Google Shape;2260;p152"/>
          <p:cNvSpPr txBox="1"/>
          <p:nvPr/>
        </p:nvSpPr>
        <p:spPr>
          <a:xfrm>
            <a:off x="3077994" y="1801478"/>
            <a:ext cx="186300" cy="262500"/>
          </a:xfrm>
          <a:prstGeom prst="rect">
            <a:avLst/>
          </a:prstGeom>
          <a:noFill/>
          <a:ln>
            <a:noFill/>
          </a:ln>
        </p:spPr>
        <p:txBody>
          <a:bodyPr spcFirstLastPara="1" wrap="square" lIns="0" tIns="0" rIns="0" bIns="0" anchor="t" anchorCtr="0">
            <a:noAutofit/>
          </a:bodyPr>
          <a:lstStyle/>
          <a:p>
            <a:pPr marL="0" marR="0" lvl="0" indent="0" algn="l" rtl="0">
              <a:lnSpc>
                <a:spcPct val="97000"/>
              </a:lnSpc>
              <a:spcBef>
                <a:spcPts val="0"/>
              </a:spcBef>
              <a:spcAft>
                <a:spcPts val="0"/>
              </a:spcAft>
              <a:buNone/>
            </a:pPr>
            <a:r>
              <a:rPr lang="en" sz="2000">
                <a:solidFill>
                  <a:schemeClr val="dk2"/>
                </a:solidFill>
                <a:latin typeface="Manrope SemiBold"/>
                <a:ea typeface="Manrope SemiBold"/>
                <a:cs typeface="Manrope SemiBold"/>
                <a:sym typeface="Manrope SemiBold"/>
              </a:rPr>
              <a:t>$</a:t>
            </a:r>
            <a:endParaRPr sz="500"/>
          </a:p>
        </p:txBody>
      </p:sp>
      <p:sp>
        <p:nvSpPr>
          <p:cNvPr id="2261" name="Google Shape;2261;p152"/>
          <p:cNvSpPr txBox="1">
            <a:spLocks noGrp="1"/>
          </p:cNvSpPr>
          <p:nvPr>
            <p:ph type="body" idx="1"/>
          </p:nvPr>
        </p:nvSpPr>
        <p:spPr>
          <a:xfrm>
            <a:off x="1711703" y="3344466"/>
            <a:ext cx="2567700" cy="758400"/>
          </a:xfrm>
          <a:prstGeom prst="rect">
            <a:avLst/>
          </a:prstGeom>
          <a:noFill/>
          <a:ln>
            <a:noFill/>
          </a:ln>
        </p:spPr>
        <p:txBody>
          <a:bodyPr spcFirstLastPara="1" wrap="square" lIns="0" tIns="0" rIns="0" bIns="0" anchor="t" anchorCtr="0">
            <a:noAutofit/>
          </a:bodyPr>
          <a:lstStyle>
            <a:lvl1pPr marL="457200" lvl="0" indent="-279400" algn="l">
              <a:lnSpc>
                <a:spcPct val="95000"/>
              </a:lnSpc>
              <a:spcBef>
                <a:spcPts val="1300"/>
              </a:spcBef>
              <a:spcAft>
                <a:spcPts val="0"/>
              </a:spcAft>
              <a:buClr>
                <a:schemeClr val="accent5"/>
              </a:buClr>
              <a:buSzPts val="800"/>
              <a:buChar char="●"/>
              <a:defRPr sz="900">
                <a:solidFill>
                  <a:schemeClr val="accent5"/>
                </a:solidFill>
              </a:defRPr>
            </a:lvl1pPr>
            <a:lvl2pPr marL="914400" lvl="1" indent="-273050" algn="l">
              <a:lnSpc>
                <a:spcPct val="95000"/>
              </a:lnSpc>
              <a:spcBef>
                <a:spcPts val="1300"/>
              </a:spcBef>
              <a:spcAft>
                <a:spcPts val="0"/>
              </a:spcAft>
              <a:buClr>
                <a:schemeClr val="accent5"/>
              </a:buClr>
              <a:buSzPts val="700"/>
              <a:buChar char="●"/>
              <a:defRPr sz="700">
                <a:solidFill>
                  <a:schemeClr val="accent5"/>
                </a:solidFill>
              </a:defRPr>
            </a:lvl2pPr>
            <a:lvl3pPr marL="1371600" lvl="2" indent="-266700" algn="l">
              <a:lnSpc>
                <a:spcPct val="95000"/>
              </a:lnSpc>
              <a:spcBef>
                <a:spcPts val="1300"/>
              </a:spcBef>
              <a:spcAft>
                <a:spcPts val="0"/>
              </a:spcAft>
              <a:buClr>
                <a:schemeClr val="accent5"/>
              </a:buClr>
              <a:buSzPts val="600"/>
              <a:buChar char="●"/>
              <a:defRPr sz="700">
                <a:solidFill>
                  <a:schemeClr val="accent5"/>
                </a:solidFill>
              </a:defRPr>
            </a:lvl3pPr>
            <a:lvl4pPr marL="1828800" lvl="3" indent="-266700" algn="l">
              <a:lnSpc>
                <a:spcPct val="95000"/>
              </a:lnSpc>
              <a:spcBef>
                <a:spcPts val="1300"/>
              </a:spcBef>
              <a:spcAft>
                <a:spcPts val="0"/>
              </a:spcAft>
              <a:buClr>
                <a:schemeClr val="dk1"/>
              </a:buClr>
              <a:buSzPts val="600"/>
              <a:buChar char="●"/>
              <a:defRPr/>
            </a:lvl4pPr>
            <a:lvl5pPr marL="2286000" lvl="4" indent="-266700" algn="l">
              <a:lnSpc>
                <a:spcPct val="95000"/>
              </a:lnSpc>
              <a:spcBef>
                <a:spcPts val="1300"/>
              </a:spcBef>
              <a:spcAft>
                <a:spcPts val="0"/>
              </a:spcAft>
              <a:buClr>
                <a:schemeClr val="dk1"/>
              </a:buClr>
              <a:buSzPts val="600"/>
              <a:buChar char="●"/>
              <a:defRPr/>
            </a:lvl5pPr>
            <a:lvl6pPr marL="2743200" lvl="5" indent="-273050" algn="l">
              <a:lnSpc>
                <a:spcPct val="90000"/>
              </a:lnSpc>
              <a:spcBef>
                <a:spcPts val="400"/>
              </a:spcBef>
              <a:spcAft>
                <a:spcPts val="0"/>
              </a:spcAft>
              <a:buClr>
                <a:schemeClr val="dk1"/>
              </a:buClr>
              <a:buSzPts val="700"/>
              <a:buChar char="•"/>
              <a:defRPr/>
            </a:lvl6pPr>
            <a:lvl7pPr marL="3200400" lvl="6" indent="-273050" algn="l">
              <a:lnSpc>
                <a:spcPct val="90000"/>
              </a:lnSpc>
              <a:spcBef>
                <a:spcPts val="400"/>
              </a:spcBef>
              <a:spcAft>
                <a:spcPts val="0"/>
              </a:spcAft>
              <a:buClr>
                <a:schemeClr val="dk1"/>
              </a:buClr>
              <a:buSzPts val="700"/>
              <a:buChar char="•"/>
              <a:defRPr/>
            </a:lvl7pPr>
            <a:lvl8pPr marL="3657600" lvl="7" indent="-273050" algn="l">
              <a:lnSpc>
                <a:spcPct val="90000"/>
              </a:lnSpc>
              <a:spcBef>
                <a:spcPts val="400"/>
              </a:spcBef>
              <a:spcAft>
                <a:spcPts val="0"/>
              </a:spcAft>
              <a:buClr>
                <a:schemeClr val="dk1"/>
              </a:buClr>
              <a:buSzPts val="700"/>
              <a:buChar char="•"/>
              <a:defRPr/>
            </a:lvl8pPr>
            <a:lvl9pPr marL="4114800" lvl="8" indent="-273050" algn="l">
              <a:lnSpc>
                <a:spcPct val="90000"/>
              </a:lnSpc>
              <a:spcBef>
                <a:spcPts val="400"/>
              </a:spcBef>
              <a:spcAft>
                <a:spcPts val="0"/>
              </a:spcAft>
              <a:buClr>
                <a:schemeClr val="dk1"/>
              </a:buClr>
              <a:buSzPts val="700"/>
              <a:buChar char="•"/>
              <a:defRPr/>
            </a:lvl9pPr>
          </a:lstStyle>
          <a:p>
            <a:endParaRPr/>
          </a:p>
        </p:txBody>
      </p:sp>
      <p:sp>
        <p:nvSpPr>
          <p:cNvPr id="2262" name="Google Shape;2262;p152"/>
          <p:cNvSpPr txBox="1">
            <a:spLocks noGrp="1"/>
          </p:cNvSpPr>
          <p:nvPr>
            <p:ph type="body" idx="2"/>
          </p:nvPr>
        </p:nvSpPr>
        <p:spPr>
          <a:xfrm>
            <a:off x="4882637" y="3344466"/>
            <a:ext cx="2567700" cy="758400"/>
          </a:xfrm>
          <a:prstGeom prst="rect">
            <a:avLst/>
          </a:prstGeom>
          <a:noFill/>
          <a:ln>
            <a:noFill/>
          </a:ln>
        </p:spPr>
        <p:txBody>
          <a:bodyPr spcFirstLastPara="1" wrap="square" lIns="0" tIns="0" rIns="0" bIns="0" anchor="t" anchorCtr="0">
            <a:noAutofit/>
          </a:bodyPr>
          <a:lstStyle>
            <a:lvl1pPr marL="457200" lvl="0" indent="-279400" algn="l">
              <a:lnSpc>
                <a:spcPct val="95000"/>
              </a:lnSpc>
              <a:spcBef>
                <a:spcPts val="1300"/>
              </a:spcBef>
              <a:spcAft>
                <a:spcPts val="0"/>
              </a:spcAft>
              <a:buClr>
                <a:schemeClr val="accent5"/>
              </a:buClr>
              <a:buSzPts val="800"/>
              <a:buChar char="●"/>
              <a:defRPr sz="900">
                <a:solidFill>
                  <a:schemeClr val="accent5"/>
                </a:solidFill>
              </a:defRPr>
            </a:lvl1pPr>
            <a:lvl2pPr marL="914400" lvl="1" indent="-273050" algn="l">
              <a:lnSpc>
                <a:spcPct val="95000"/>
              </a:lnSpc>
              <a:spcBef>
                <a:spcPts val="1300"/>
              </a:spcBef>
              <a:spcAft>
                <a:spcPts val="0"/>
              </a:spcAft>
              <a:buClr>
                <a:schemeClr val="accent5"/>
              </a:buClr>
              <a:buSzPts val="700"/>
              <a:buChar char="●"/>
              <a:defRPr sz="700">
                <a:solidFill>
                  <a:schemeClr val="accent5"/>
                </a:solidFill>
              </a:defRPr>
            </a:lvl2pPr>
            <a:lvl3pPr marL="1371600" lvl="2" indent="-266700" algn="l">
              <a:lnSpc>
                <a:spcPct val="95000"/>
              </a:lnSpc>
              <a:spcBef>
                <a:spcPts val="1300"/>
              </a:spcBef>
              <a:spcAft>
                <a:spcPts val="0"/>
              </a:spcAft>
              <a:buClr>
                <a:schemeClr val="accent5"/>
              </a:buClr>
              <a:buSzPts val="600"/>
              <a:buChar char="●"/>
              <a:defRPr sz="700">
                <a:solidFill>
                  <a:schemeClr val="accent5"/>
                </a:solidFill>
              </a:defRPr>
            </a:lvl3pPr>
            <a:lvl4pPr marL="1828800" lvl="3" indent="-266700" algn="l">
              <a:lnSpc>
                <a:spcPct val="95000"/>
              </a:lnSpc>
              <a:spcBef>
                <a:spcPts val="1300"/>
              </a:spcBef>
              <a:spcAft>
                <a:spcPts val="0"/>
              </a:spcAft>
              <a:buClr>
                <a:schemeClr val="dk1"/>
              </a:buClr>
              <a:buSzPts val="600"/>
              <a:buChar char="●"/>
              <a:defRPr/>
            </a:lvl4pPr>
            <a:lvl5pPr marL="2286000" lvl="4" indent="-266700" algn="l">
              <a:lnSpc>
                <a:spcPct val="95000"/>
              </a:lnSpc>
              <a:spcBef>
                <a:spcPts val="1300"/>
              </a:spcBef>
              <a:spcAft>
                <a:spcPts val="0"/>
              </a:spcAft>
              <a:buClr>
                <a:schemeClr val="dk1"/>
              </a:buClr>
              <a:buSzPts val="600"/>
              <a:buChar char="●"/>
              <a:defRPr/>
            </a:lvl5pPr>
            <a:lvl6pPr marL="2743200" lvl="5" indent="-273050" algn="l">
              <a:lnSpc>
                <a:spcPct val="90000"/>
              </a:lnSpc>
              <a:spcBef>
                <a:spcPts val="400"/>
              </a:spcBef>
              <a:spcAft>
                <a:spcPts val="0"/>
              </a:spcAft>
              <a:buClr>
                <a:schemeClr val="dk1"/>
              </a:buClr>
              <a:buSzPts val="700"/>
              <a:buChar char="•"/>
              <a:defRPr/>
            </a:lvl6pPr>
            <a:lvl7pPr marL="3200400" lvl="6" indent="-273050" algn="l">
              <a:lnSpc>
                <a:spcPct val="90000"/>
              </a:lnSpc>
              <a:spcBef>
                <a:spcPts val="400"/>
              </a:spcBef>
              <a:spcAft>
                <a:spcPts val="0"/>
              </a:spcAft>
              <a:buClr>
                <a:schemeClr val="dk1"/>
              </a:buClr>
              <a:buSzPts val="700"/>
              <a:buChar char="•"/>
              <a:defRPr/>
            </a:lvl7pPr>
            <a:lvl8pPr marL="3657600" lvl="7" indent="-273050" algn="l">
              <a:lnSpc>
                <a:spcPct val="90000"/>
              </a:lnSpc>
              <a:spcBef>
                <a:spcPts val="400"/>
              </a:spcBef>
              <a:spcAft>
                <a:spcPts val="0"/>
              </a:spcAft>
              <a:buClr>
                <a:schemeClr val="dk1"/>
              </a:buClr>
              <a:buSzPts val="700"/>
              <a:buChar char="•"/>
              <a:defRPr/>
            </a:lvl8pPr>
            <a:lvl9pPr marL="4114800" lvl="8" indent="-273050" algn="l">
              <a:lnSpc>
                <a:spcPct val="90000"/>
              </a:lnSpc>
              <a:spcBef>
                <a:spcPts val="400"/>
              </a:spcBef>
              <a:spcAft>
                <a:spcPts val="0"/>
              </a:spcAft>
              <a:buClr>
                <a:schemeClr val="dk1"/>
              </a:buClr>
              <a:buSzPts val="700"/>
              <a:buChar char="•"/>
              <a:defRPr/>
            </a:lvl9pPr>
          </a:lstStyle>
          <a:p>
            <a:endParaRPr/>
          </a:p>
        </p:txBody>
      </p:sp>
      <p:sp>
        <p:nvSpPr>
          <p:cNvPr id="2263" name="Google Shape;2263;p152"/>
          <p:cNvSpPr txBox="1">
            <a:spLocks noGrp="1"/>
          </p:cNvSpPr>
          <p:nvPr>
            <p:ph type="subTitle" idx="3"/>
          </p:nvPr>
        </p:nvSpPr>
        <p:spPr>
          <a:xfrm>
            <a:off x="1711718" y="2655525"/>
            <a:ext cx="2567700" cy="572100"/>
          </a:xfrm>
          <a:prstGeom prst="rect">
            <a:avLst/>
          </a:prstGeom>
        </p:spPr>
        <p:txBody>
          <a:bodyPr spcFirstLastPara="1" wrap="square" lIns="0" tIns="0" rIns="0" bIns="0" anchor="t" anchorCtr="0">
            <a:noAutofit/>
          </a:bodyPr>
          <a:lstStyle>
            <a:lvl1pPr marL="0" marR="0" lvl="0" indent="0" algn="ctr">
              <a:lnSpc>
                <a:spcPct val="94000"/>
              </a:lnSpc>
              <a:spcBef>
                <a:spcPts val="0"/>
              </a:spcBef>
              <a:spcAft>
                <a:spcPts val="0"/>
              </a:spcAft>
              <a:buNone/>
              <a:defRPr sz="1300" b="1">
                <a:latin typeface="Poppins"/>
                <a:ea typeface="Poppins"/>
                <a:cs typeface="Poppins"/>
                <a:sym typeface="Poppins"/>
              </a:defRPr>
            </a:lvl1pPr>
            <a:lvl2pPr lvl="1" algn="ctr">
              <a:spcBef>
                <a:spcPts val="1300"/>
              </a:spcBef>
              <a:spcAft>
                <a:spcPts val="0"/>
              </a:spcAft>
              <a:buSzPts val="800"/>
              <a:buNone/>
              <a:defRPr/>
            </a:lvl2pPr>
            <a:lvl3pPr lvl="2" algn="ctr">
              <a:spcBef>
                <a:spcPts val="1300"/>
              </a:spcBef>
              <a:spcAft>
                <a:spcPts val="0"/>
              </a:spcAft>
              <a:buSzPts val="700"/>
              <a:buNone/>
              <a:defRPr/>
            </a:lvl3pPr>
            <a:lvl4pPr lvl="3" algn="ctr">
              <a:spcBef>
                <a:spcPts val="1300"/>
              </a:spcBef>
              <a:spcAft>
                <a:spcPts val="0"/>
              </a:spcAft>
              <a:buSzPts val="500"/>
              <a:buNone/>
              <a:defRPr/>
            </a:lvl4pPr>
            <a:lvl5pPr lvl="4" algn="ctr">
              <a:spcBef>
                <a:spcPts val="1300"/>
              </a:spcBef>
              <a:spcAft>
                <a:spcPts val="0"/>
              </a:spcAft>
              <a:buSzPts val="400"/>
              <a:buNone/>
              <a:defRPr/>
            </a:lvl5pPr>
            <a:lvl6pPr lvl="5" algn="ctr">
              <a:spcBef>
                <a:spcPts val="400"/>
              </a:spcBef>
              <a:spcAft>
                <a:spcPts val="0"/>
              </a:spcAft>
              <a:buSzPts val="200"/>
              <a:buNone/>
              <a:defRPr/>
            </a:lvl6pPr>
            <a:lvl7pPr lvl="6" algn="ctr">
              <a:spcBef>
                <a:spcPts val="400"/>
              </a:spcBef>
              <a:spcAft>
                <a:spcPts val="0"/>
              </a:spcAft>
              <a:buSzPts val="200"/>
              <a:buNone/>
              <a:defRPr/>
            </a:lvl7pPr>
            <a:lvl8pPr lvl="7" algn="ctr">
              <a:spcBef>
                <a:spcPts val="400"/>
              </a:spcBef>
              <a:spcAft>
                <a:spcPts val="0"/>
              </a:spcAft>
              <a:buSzPts val="200"/>
              <a:buNone/>
              <a:defRPr/>
            </a:lvl8pPr>
            <a:lvl9pPr lvl="8" algn="ctr">
              <a:spcBef>
                <a:spcPts val="400"/>
              </a:spcBef>
              <a:spcAft>
                <a:spcPts val="0"/>
              </a:spcAft>
              <a:buSzPts val="200"/>
              <a:buNone/>
              <a:defRPr/>
            </a:lvl9pPr>
          </a:lstStyle>
          <a:p>
            <a:endParaRPr/>
          </a:p>
        </p:txBody>
      </p:sp>
      <p:sp>
        <p:nvSpPr>
          <p:cNvPr id="2264" name="Google Shape;2264;p152"/>
          <p:cNvSpPr txBox="1">
            <a:spLocks noGrp="1"/>
          </p:cNvSpPr>
          <p:nvPr>
            <p:ph type="subTitle" idx="4"/>
          </p:nvPr>
        </p:nvSpPr>
        <p:spPr>
          <a:xfrm>
            <a:off x="4882652" y="2655525"/>
            <a:ext cx="2567700" cy="572100"/>
          </a:xfrm>
          <a:prstGeom prst="rect">
            <a:avLst/>
          </a:prstGeom>
        </p:spPr>
        <p:txBody>
          <a:bodyPr spcFirstLastPara="1" wrap="square" lIns="0" tIns="0" rIns="0" bIns="0" anchor="t" anchorCtr="0">
            <a:noAutofit/>
          </a:bodyPr>
          <a:lstStyle>
            <a:lvl1pPr marL="0" marR="0" lvl="0" indent="0" algn="ctr">
              <a:lnSpc>
                <a:spcPct val="94000"/>
              </a:lnSpc>
              <a:spcBef>
                <a:spcPts val="0"/>
              </a:spcBef>
              <a:spcAft>
                <a:spcPts val="0"/>
              </a:spcAft>
              <a:buNone/>
              <a:defRPr sz="1300" b="1">
                <a:latin typeface="Poppins"/>
                <a:ea typeface="Poppins"/>
                <a:cs typeface="Poppins"/>
                <a:sym typeface="Poppins"/>
              </a:defRPr>
            </a:lvl1pPr>
            <a:lvl2pPr lvl="1" algn="ctr">
              <a:spcBef>
                <a:spcPts val="1300"/>
              </a:spcBef>
              <a:spcAft>
                <a:spcPts val="0"/>
              </a:spcAft>
              <a:buSzPts val="800"/>
              <a:buNone/>
              <a:defRPr/>
            </a:lvl2pPr>
            <a:lvl3pPr lvl="2" algn="ctr">
              <a:spcBef>
                <a:spcPts val="1300"/>
              </a:spcBef>
              <a:spcAft>
                <a:spcPts val="0"/>
              </a:spcAft>
              <a:buSzPts val="700"/>
              <a:buNone/>
              <a:defRPr/>
            </a:lvl3pPr>
            <a:lvl4pPr lvl="3" algn="ctr">
              <a:spcBef>
                <a:spcPts val="1300"/>
              </a:spcBef>
              <a:spcAft>
                <a:spcPts val="0"/>
              </a:spcAft>
              <a:buSzPts val="500"/>
              <a:buNone/>
              <a:defRPr/>
            </a:lvl4pPr>
            <a:lvl5pPr lvl="4" algn="ctr">
              <a:spcBef>
                <a:spcPts val="1300"/>
              </a:spcBef>
              <a:spcAft>
                <a:spcPts val="0"/>
              </a:spcAft>
              <a:buSzPts val="400"/>
              <a:buNone/>
              <a:defRPr/>
            </a:lvl5pPr>
            <a:lvl6pPr lvl="5" algn="ctr">
              <a:spcBef>
                <a:spcPts val="400"/>
              </a:spcBef>
              <a:spcAft>
                <a:spcPts val="0"/>
              </a:spcAft>
              <a:buSzPts val="200"/>
              <a:buNone/>
              <a:defRPr/>
            </a:lvl6pPr>
            <a:lvl7pPr lvl="6" algn="ctr">
              <a:spcBef>
                <a:spcPts val="400"/>
              </a:spcBef>
              <a:spcAft>
                <a:spcPts val="0"/>
              </a:spcAft>
              <a:buSzPts val="200"/>
              <a:buNone/>
              <a:defRPr/>
            </a:lvl7pPr>
            <a:lvl8pPr lvl="7" algn="ctr">
              <a:spcBef>
                <a:spcPts val="400"/>
              </a:spcBef>
              <a:spcAft>
                <a:spcPts val="0"/>
              </a:spcAft>
              <a:buSzPts val="200"/>
              <a:buNone/>
              <a:defRPr/>
            </a:lvl8pPr>
            <a:lvl9pPr lvl="8" algn="ctr">
              <a:spcBef>
                <a:spcPts val="400"/>
              </a:spcBef>
              <a:spcAft>
                <a:spcPts val="0"/>
              </a:spcAft>
              <a:buSzPts val="200"/>
              <a:buNone/>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matchingName="3_Title Slide">
  <p:cSld name="3_Title Slide">
    <p:bg>
      <p:bgPr>
        <a:blipFill>
          <a:blip r:embed="rId2">
            <a:alphaModFix/>
          </a:blip>
          <a:stretch>
            <a:fillRect/>
          </a:stretch>
        </a:blipFill>
        <a:effectLst/>
      </p:bgPr>
    </p:bg>
    <p:spTree>
      <p:nvGrpSpPr>
        <p:cNvPr id="1" name="Shape 96"/>
        <p:cNvGrpSpPr/>
        <p:nvPr/>
      </p:nvGrpSpPr>
      <p:grpSpPr>
        <a:xfrm>
          <a:off x="0" y="0"/>
          <a:ext cx="0" cy="0"/>
          <a:chOff x="0" y="0"/>
          <a:chExt cx="0" cy="0"/>
        </a:xfrm>
      </p:grpSpPr>
      <p:sp>
        <p:nvSpPr>
          <p:cNvPr id="97" name="Google Shape;97;p17"/>
          <p:cNvSpPr/>
          <p:nvPr/>
        </p:nvSpPr>
        <p:spPr>
          <a:xfrm>
            <a:off x="1573868" y="661956"/>
            <a:ext cx="33229" cy="33229"/>
          </a:xfrm>
          <a:custGeom>
            <a:avLst/>
            <a:gdLst/>
            <a:ahLst/>
            <a:cxnLst/>
            <a:rect l="l" t="t" r="r" b="b"/>
            <a:pathLst>
              <a:path w="88610" h="88610" extrusionOk="0">
                <a:moveTo>
                  <a:pt x="0" y="44305"/>
                </a:moveTo>
                <a:cubicBezTo>
                  <a:pt x="0" y="19790"/>
                  <a:pt x="19918" y="0"/>
                  <a:pt x="44305" y="0"/>
                </a:cubicBezTo>
                <a:cubicBezTo>
                  <a:pt x="68692" y="0"/>
                  <a:pt x="88610" y="19790"/>
                  <a:pt x="88610" y="44305"/>
                </a:cubicBezTo>
                <a:cubicBezTo>
                  <a:pt x="88610" y="68820"/>
                  <a:pt x="68820" y="88610"/>
                  <a:pt x="44305" y="88610"/>
                </a:cubicBezTo>
                <a:cubicBezTo>
                  <a:pt x="19790" y="88610"/>
                  <a:pt x="0" y="68820"/>
                  <a:pt x="0" y="44305"/>
                </a:cubicBezTo>
                <a:close/>
                <a:moveTo>
                  <a:pt x="76991" y="44305"/>
                </a:moveTo>
                <a:cubicBezTo>
                  <a:pt x="76991" y="26302"/>
                  <a:pt x="62436" y="11747"/>
                  <a:pt x="44433" y="11747"/>
                </a:cubicBezTo>
                <a:cubicBezTo>
                  <a:pt x="26430" y="11747"/>
                  <a:pt x="11874" y="26302"/>
                  <a:pt x="11874" y="44305"/>
                </a:cubicBezTo>
                <a:cubicBezTo>
                  <a:pt x="11874" y="62308"/>
                  <a:pt x="26430" y="76864"/>
                  <a:pt x="44433" y="76864"/>
                </a:cubicBezTo>
                <a:cubicBezTo>
                  <a:pt x="62436" y="76864"/>
                  <a:pt x="76991" y="62308"/>
                  <a:pt x="76991" y="44305"/>
                </a:cubicBezTo>
                <a:close/>
                <a:moveTo>
                  <a:pt x="28345" y="23366"/>
                </a:moveTo>
                <a:lnTo>
                  <a:pt x="48391" y="23366"/>
                </a:lnTo>
                <a:cubicBezTo>
                  <a:pt x="56179" y="23366"/>
                  <a:pt x="62563" y="28345"/>
                  <a:pt x="62563" y="36900"/>
                </a:cubicBezTo>
                <a:cubicBezTo>
                  <a:pt x="62563" y="42390"/>
                  <a:pt x="59882" y="46348"/>
                  <a:pt x="56052" y="48519"/>
                </a:cubicBezTo>
                <a:lnTo>
                  <a:pt x="63840" y="64223"/>
                </a:lnTo>
                <a:lnTo>
                  <a:pt x="52221" y="64223"/>
                </a:lnTo>
                <a:lnTo>
                  <a:pt x="45965" y="50434"/>
                </a:lnTo>
                <a:lnTo>
                  <a:pt x="39070" y="50434"/>
                </a:lnTo>
                <a:lnTo>
                  <a:pt x="39070" y="64223"/>
                </a:lnTo>
                <a:lnTo>
                  <a:pt x="28473" y="64223"/>
                </a:lnTo>
                <a:lnTo>
                  <a:pt x="28473" y="23366"/>
                </a:lnTo>
                <a:lnTo>
                  <a:pt x="28473" y="23366"/>
                </a:lnTo>
                <a:close/>
                <a:moveTo>
                  <a:pt x="45582" y="42773"/>
                </a:moveTo>
                <a:cubicBezTo>
                  <a:pt x="48646" y="42773"/>
                  <a:pt x="51200" y="40730"/>
                  <a:pt x="51200" y="36900"/>
                </a:cubicBezTo>
                <a:cubicBezTo>
                  <a:pt x="51200" y="33069"/>
                  <a:pt x="48519" y="31282"/>
                  <a:pt x="45582" y="31282"/>
                </a:cubicBezTo>
                <a:lnTo>
                  <a:pt x="38815" y="31282"/>
                </a:lnTo>
                <a:lnTo>
                  <a:pt x="38815" y="42901"/>
                </a:lnTo>
                <a:lnTo>
                  <a:pt x="45582" y="42901"/>
                </a:lnTo>
                <a:close/>
              </a:path>
            </a:pathLst>
          </a:custGeom>
          <a:solidFill>
            <a:srgbClr val="C8102E"/>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nvGrpSpPr>
          <p:cNvPr id="98" name="Google Shape;98;p17"/>
          <p:cNvGrpSpPr/>
          <p:nvPr/>
        </p:nvGrpSpPr>
        <p:grpSpPr>
          <a:xfrm>
            <a:off x="645294" y="661955"/>
            <a:ext cx="1204506" cy="283739"/>
            <a:chOff x="1720785" y="1765213"/>
            <a:chExt cx="3212015" cy="756636"/>
          </a:xfrm>
        </p:grpSpPr>
        <p:grpSp>
          <p:nvGrpSpPr>
            <p:cNvPr id="99" name="Google Shape;99;p17"/>
            <p:cNvGrpSpPr/>
            <p:nvPr/>
          </p:nvGrpSpPr>
          <p:grpSpPr>
            <a:xfrm>
              <a:off x="1720785" y="1765213"/>
              <a:ext cx="2468571" cy="756636"/>
              <a:chOff x="1720785" y="1765213"/>
              <a:chExt cx="2468571" cy="756636"/>
            </a:xfrm>
          </p:grpSpPr>
          <p:sp>
            <p:nvSpPr>
              <p:cNvPr id="100" name="Google Shape;100;p17"/>
              <p:cNvSpPr/>
              <p:nvPr/>
            </p:nvSpPr>
            <p:spPr>
              <a:xfrm>
                <a:off x="1720785" y="1765216"/>
                <a:ext cx="913552" cy="756633"/>
              </a:xfrm>
              <a:custGeom>
                <a:avLst/>
                <a:gdLst/>
                <a:ahLst/>
                <a:cxnLst/>
                <a:rect l="l" t="t" r="r" b="b"/>
                <a:pathLst>
                  <a:path w="913552" h="756633" extrusionOk="0">
                    <a:moveTo>
                      <a:pt x="383" y="478163"/>
                    </a:moveTo>
                    <a:lnTo>
                      <a:pt x="383" y="0"/>
                    </a:lnTo>
                    <a:lnTo>
                      <a:pt x="178625" y="0"/>
                    </a:lnTo>
                    <a:lnTo>
                      <a:pt x="178625" y="478163"/>
                    </a:lnTo>
                    <a:cubicBezTo>
                      <a:pt x="178625" y="561794"/>
                      <a:pt x="219355" y="591543"/>
                      <a:pt x="273236" y="591543"/>
                    </a:cubicBezTo>
                    <a:cubicBezTo>
                      <a:pt x="327117" y="591543"/>
                      <a:pt x="367847" y="561921"/>
                      <a:pt x="367847" y="478163"/>
                    </a:cubicBezTo>
                    <a:lnTo>
                      <a:pt x="367847" y="0"/>
                    </a:lnTo>
                    <a:lnTo>
                      <a:pt x="546089" y="0"/>
                    </a:lnTo>
                    <a:lnTo>
                      <a:pt x="546089" y="478163"/>
                    </a:lnTo>
                    <a:cubicBezTo>
                      <a:pt x="546089" y="561794"/>
                      <a:pt x="587968" y="591543"/>
                      <a:pt x="640700" y="591543"/>
                    </a:cubicBezTo>
                    <a:cubicBezTo>
                      <a:pt x="693432" y="591543"/>
                      <a:pt x="735311" y="561921"/>
                      <a:pt x="735311" y="478163"/>
                    </a:cubicBezTo>
                    <a:lnTo>
                      <a:pt x="735311" y="0"/>
                    </a:lnTo>
                    <a:lnTo>
                      <a:pt x="913553" y="0"/>
                    </a:lnTo>
                    <a:lnTo>
                      <a:pt x="913553" y="478163"/>
                    </a:lnTo>
                    <a:cubicBezTo>
                      <a:pt x="913553" y="670705"/>
                      <a:pt x="801322" y="756634"/>
                      <a:pt x="656021" y="756634"/>
                    </a:cubicBezTo>
                    <a:cubicBezTo>
                      <a:pt x="569071" y="756634"/>
                      <a:pt x="499741" y="722543"/>
                      <a:pt x="456840" y="657554"/>
                    </a:cubicBezTo>
                    <a:cubicBezTo>
                      <a:pt x="413940" y="722415"/>
                      <a:pt x="344609" y="756634"/>
                      <a:pt x="257659" y="756634"/>
                    </a:cubicBezTo>
                    <a:cubicBezTo>
                      <a:pt x="112359" y="756634"/>
                      <a:pt x="0" y="670705"/>
                      <a:pt x="0" y="478163"/>
                    </a:cubicBezTo>
                  </a:path>
                </a:pathLst>
              </a:custGeom>
              <a:solidFill>
                <a:srgbClr val="C8102E"/>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01" name="Google Shape;101;p17"/>
              <p:cNvSpPr/>
              <p:nvPr/>
            </p:nvSpPr>
            <p:spPr>
              <a:xfrm>
                <a:off x="2708901" y="1765213"/>
                <a:ext cx="756508" cy="756510"/>
              </a:xfrm>
              <a:custGeom>
                <a:avLst/>
                <a:gdLst/>
                <a:ahLst/>
                <a:cxnLst/>
                <a:rect l="l" t="t" r="r" b="b"/>
                <a:pathLst>
                  <a:path w="756508" h="756510" extrusionOk="0">
                    <a:moveTo>
                      <a:pt x="751784" y="437435"/>
                    </a:moveTo>
                    <a:cubicBezTo>
                      <a:pt x="754849" y="417773"/>
                      <a:pt x="756509" y="397471"/>
                      <a:pt x="756509" y="376915"/>
                    </a:cubicBezTo>
                    <a:cubicBezTo>
                      <a:pt x="755742" y="168285"/>
                      <a:pt x="585417" y="-763"/>
                      <a:pt x="376915" y="3"/>
                    </a:cubicBezTo>
                    <a:cubicBezTo>
                      <a:pt x="168413" y="769"/>
                      <a:pt x="-763" y="171094"/>
                      <a:pt x="3" y="379596"/>
                    </a:cubicBezTo>
                    <a:cubicBezTo>
                      <a:pt x="769" y="588098"/>
                      <a:pt x="171094" y="757147"/>
                      <a:pt x="379596" y="756509"/>
                    </a:cubicBezTo>
                    <a:cubicBezTo>
                      <a:pt x="533451" y="755998"/>
                      <a:pt x="665600" y="663174"/>
                      <a:pt x="724205" y="530770"/>
                    </a:cubicBezTo>
                    <a:lnTo>
                      <a:pt x="517874" y="531536"/>
                    </a:lnTo>
                    <a:cubicBezTo>
                      <a:pt x="481102" y="565116"/>
                      <a:pt x="432456" y="585800"/>
                      <a:pt x="378958" y="585928"/>
                    </a:cubicBezTo>
                    <a:cubicBezTo>
                      <a:pt x="285496" y="586311"/>
                      <a:pt x="205951" y="524386"/>
                      <a:pt x="179777" y="439351"/>
                    </a:cubicBezTo>
                    <a:lnTo>
                      <a:pt x="751784" y="437435"/>
                    </a:lnTo>
                    <a:moveTo>
                      <a:pt x="377426" y="170584"/>
                    </a:moveTo>
                    <a:cubicBezTo>
                      <a:pt x="461695" y="170328"/>
                      <a:pt x="534472" y="220507"/>
                      <a:pt x="567286" y="292646"/>
                    </a:cubicBezTo>
                    <a:lnTo>
                      <a:pt x="188331" y="294050"/>
                    </a:lnTo>
                    <a:cubicBezTo>
                      <a:pt x="220634" y="221656"/>
                      <a:pt x="293029" y="170967"/>
                      <a:pt x="377298" y="170584"/>
                    </a:cubicBezTo>
                    <a:close/>
                  </a:path>
                </a:pathLst>
              </a:custGeom>
              <a:solidFill>
                <a:srgbClr val="C8102E"/>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nvGrpSpPr>
              <p:cNvPr id="102" name="Google Shape;102;p17"/>
              <p:cNvGrpSpPr/>
              <p:nvPr/>
            </p:nvGrpSpPr>
            <p:grpSpPr>
              <a:xfrm>
                <a:off x="3397356" y="1765216"/>
                <a:ext cx="792000" cy="756633"/>
                <a:chOff x="3397356" y="1765216"/>
                <a:chExt cx="792000" cy="756633"/>
              </a:xfrm>
            </p:grpSpPr>
            <p:grpSp>
              <p:nvGrpSpPr>
                <p:cNvPr id="103" name="Google Shape;103;p17"/>
                <p:cNvGrpSpPr/>
                <p:nvPr/>
              </p:nvGrpSpPr>
              <p:grpSpPr>
                <a:xfrm>
                  <a:off x="3397356" y="1765216"/>
                  <a:ext cx="792000" cy="756633"/>
                  <a:chOff x="3397356" y="1765216"/>
                  <a:chExt cx="792000" cy="756633"/>
                </a:xfrm>
              </p:grpSpPr>
              <p:sp>
                <p:nvSpPr>
                  <p:cNvPr id="104" name="Google Shape;104;p17"/>
                  <p:cNvSpPr/>
                  <p:nvPr/>
                </p:nvSpPr>
                <p:spPr>
                  <a:xfrm>
                    <a:off x="3397356" y="1765216"/>
                    <a:ext cx="792000" cy="756633"/>
                  </a:xfrm>
                  <a:custGeom>
                    <a:avLst/>
                    <a:gdLst/>
                    <a:ahLst/>
                    <a:cxnLst/>
                    <a:rect l="l" t="t" r="r" b="b"/>
                    <a:pathLst>
                      <a:path w="792000" h="756633" extrusionOk="0">
                        <a:moveTo>
                          <a:pt x="792001" y="0"/>
                        </a:moveTo>
                        <a:lnTo>
                          <a:pt x="561027" y="0"/>
                        </a:lnTo>
                        <a:lnTo>
                          <a:pt x="395937" y="242337"/>
                        </a:lnTo>
                        <a:lnTo>
                          <a:pt x="230974" y="0"/>
                        </a:lnTo>
                        <a:lnTo>
                          <a:pt x="0" y="0"/>
                        </a:lnTo>
                        <a:lnTo>
                          <a:pt x="257659" y="378317"/>
                        </a:lnTo>
                        <a:lnTo>
                          <a:pt x="0" y="756634"/>
                        </a:lnTo>
                        <a:lnTo>
                          <a:pt x="230974" y="756634"/>
                        </a:lnTo>
                        <a:lnTo>
                          <a:pt x="395937" y="514296"/>
                        </a:lnTo>
                        <a:lnTo>
                          <a:pt x="561027" y="756634"/>
                        </a:lnTo>
                        <a:lnTo>
                          <a:pt x="792001" y="756634"/>
                        </a:lnTo>
                        <a:lnTo>
                          <a:pt x="534214" y="378317"/>
                        </a:lnTo>
                        <a:lnTo>
                          <a:pt x="792001" y="0"/>
                        </a:lnTo>
                        <a:close/>
                        <a:moveTo>
                          <a:pt x="210162" y="717180"/>
                        </a:moveTo>
                        <a:lnTo>
                          <a:pt x="74565" y="717180"/>
                        </a:lnTo>
                        <a:lnTo>
                          <a:pt x="305411" y="378317"/>
                        </a:lnTo>
                        <a:lnTo>
                          <a:pt x="74565" y="39453"/>
                        </a:lnTo>
                        <a:lnTo>
                          <a:pt x="210162" y="39453"/>
                        </a:lnTo>
                        <a:lnTo>
                          <a:pt x="441008" y="378317"/>
                        </a:lnTo>
                        <a:lnTo>
                          <a:pt x="210162" y="717180"/>
                        </a:lnTo>
                        <a:close/>
                      </a:path>
                    </a:pathLst>
                  </a:custGeom>
                  <a:solidFill>
                    <a:srgbClr val="C8102E"/>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05" name="Google Shape;105;p17"/>
                  <p:cNvSpPr/>
                  <p:nvPr/>
                </p:nvSpPr>
                <p:spPr>
                  <a:xfrm>
                    <a:off x="3546359" y="1843994"/>
                    <a:ext cx="244252" cy="598948"/>
                  </a:xfrm>
                  <a:custGeom>
                    <a:avLst/>
                    <a:gdLst/>
                    <a:ahLst/>
                    <a:cxnLst/>
                    <a:rect l="l" t="t" r="r" b="b"/>
                    <a:pathLst>
                      <a:path w="244252" h="598948" extrusionOk="0">
                        <a:moveTo>
                          <a:pt x="40219" y="0"/>
                        </a:moveTo>
                        <a:lnTo>
                          <a:pt x="0" y="0"/>
                        </a:lnTo>
                        <a:lnTo>
                          <a:pt x="204033" y="299538"/>
                        </a:lnTo>
                        <a:lnTo>
                          <a:pt x="0" y="598949"/>
                        </a:lnTo>
                        <a:lnTo>
                          <a:pt x="40219" y="598949"/>
                        </a:lnTo>
                        <a:lnTo>
                          <a:pt x="244253" y="299538"/>
                        </a:lnTo>
                        <a:lnTo>
                          <a:pt x="40219" y="0"/>
                        </a:lnTo>
                        <a:close/>
                      </a:path>
                    </a:pathLst>
                  </a:custGeom>
                  <a:solidFill>
                    <a:srgbClr val="C8102E"/>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106" name="Google Shape;106;p17"/>
                <p:cNvSpPr/>
                <p:nvPr/>
              </p:nvSpPr>
              <p:spPr>
                <a:xfrm>
                  <a:off x="3793292" y="2143532"/>
                  <a:ext cx="92696" cy="271831"/>
                </a:xfrm>
                <a:custGeom>
                  <a:avLst/>
                  <a:gdLst/>
                  <a:ahLst/>
                  <a:cxnLst/>
                  <a:rect l="l" t="t" r="r" b="b"/>
                  <a:pathLst>
                    <a:path w="92696" h="271831" extrusionOk="0">
                      <a:moveTo>
                        <a:pt x="92696" y="0"/>
                      </a:moveTo>
                      <a:lnTo>
                        <a:pt x="92696" y="271831"/>
                      </a:lnTo>
                      <a:lnTo>
                        <a:pt x="0" y="135980"/>
                      </a:lnTo>
                      <a:lnTo>
                        <a:pt x="92696" y="0"/>
                      </a:lnTo>
                      <a:close/>
                    </a:path>
                  </a:pathLst>
                </a:custGeom>
                <a:solidFill>
                  <a:srgbClr val="A01D28"/>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grpSp>
        <p:sp>
          <p:nvSpPr>
            <p:cNvPr id="107" name="Google Shape;107;p17"/>
            <p:cNvSpPr/>
            <p:nvPr/>
          </p:nvSpPr>
          <p:spPr>
            <a:xfrm>
              <a:off x="4699018" y="1932094"/>
              <a:ext cx="33300" cy="434400"/>
            </a:xfrm>
            <a:prstGeom prst="rect">
              <a:avLst/>
            </a:pr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08" name="Google Shape;108;p17"/>
            <p:cNvSpPr/>
            <p:nvPr/>
          </p:nvSpPr>
          <p:spPr>
            <a:xfrm rot="5400000">
              <a:off x="4698950" y="1932130"/>
              <a:ext cx="33300" cy="434400"/>
            </a:xfrm>
            <a:prstGeom prst="rect">
              <a:avLst/>
            </a:pr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109" name="Google Shape;109;p17"/>
          <p:cNvSpPr>
            <a:spLocks noGrp="1"/>
          </p:cNvSpPr>
          <p:nvPr>
            <p:ph type="pic" idx="2"/>
          </p:nvPr>
        </p:nvSpPr>
        <p:spPr>
          <a:xfrm>
            <a:off x="4899403" y="439313"/>
            <a:ext cx="3857100" cy="4264800"/>
          </a:xfrm>
          <a:prstGeom prst="roundRect">
            <a:avLst>
              <a:gd name="adj" fmla="val 3145"/>
            </a:avLst>
          </a:prstGeom>
          <a:noFill/>
          <a:ln>
            <a:noFill/>
          </a:ln>
        </p:spPr>
      </p:sp>
      <p:sp>
        <p:nvSpPr>
          <p:cNvPr id="110" name="Google Shape;110;p17"/>
          <p:cNvSpPr>
            <a:spLocks noGrp="1"/>
          </p:cNvSpPr>
          <p:nvPr>
            <p:ph type="pic" idx="3"/>
          </p:nvPr>
        </p:nvSpPr>
        <p:spPr>
          <a:xfrm>
            <a:off x="1991065" y="636560"/>
            <a:ext cx="1566000" cy="339600"/>
          </a:xfrm>
          <a:prstGeom prst="rect">
            <a:avLst/>
          </a:prstGeom>
          <a:solidFill>
            <a:schemeClr val="lt1"/>
          </a:solidFill>
          <a:ln>
            <a:noFill/>
          </a:ln>
        </p:spPr>
      </p:sp>
      <p:sp>
        <p:nvSpPr>
          <p:cNvPr id="111" name="Google Shape;111;p17"/>
          <p:cNvSpPr txBox="1">
            <a:spLocks noGrp="1"/>
          </p:cNvSpPr>
          <p:nvPr>
            <p:ph type="title"/>
          </p:nvPr>
        </p:nvSpPr>
        <p:spPr>
          <a:xfrm>
            <a:off x="645210" y="1768508"/>
            <a:ext cx="3927000" cy="1537200"/>
          </a:xfrm>
          <a:prstGeom prst="rect">
            <a:avLst/>
          </a:prstGeom>
          <a:noFill/>
          <a:ln>
            <a:noFill/>
          </a:ln>
        </p:spPr>
        <p:txBody>
          <a:bodyPr spcFirstLastPara="1" wrap="square" lIns="0" tIns="0" rIns="0" bIns="0" anchor="t" anchorCtr="0">
            <a:noAutofit/>
          </a:bodyPr>
          <a:lstStyle>
            <a:lvl1pPr lvl="0" algn="l">
              <a:lnSpc>
                <a:spcPct val="89000"/>
              </a:lnSpc>
              <a:spcBef>
                <a:spcPts val="0"/>
              </a:spcBef>
              <a:spcAft>
                <a:spcPts val="0"/>
              </a:spcAft>
              <a:buClr>
                <a:schemeClr val="lt1"/>
              </a:buClr>
              <a:buSzPts val="3900"/>
              <a:buFont typeface="Poppins"/>
              <a:buNone/>
              <a:defRPr sz="3900" b="1">
                <a:solidFill>
                  <a:schemeClr val="lt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12" name="Google Shape;112;p17"/>
          <p:cNvSpPr txBox="1">
            <a:spLocks noGrp="1"/>
          </p:cNvSpPr>
          <p:nvPr>
            <p:ph type="subTitle" idx="1"/>
          </p:nvPr>
        </p:nvSpPr>
        <p:spPr>
          <a:xfrm>
            <a:off x="645210" y="3607664"/>
            <a:ext cx="3927000" cy="264600"/>
          </a:xfrm>
          <a:prstGeom prst="rect">
            <a:avLst/>
          </a:prstGeom>
          <a:noFill/>
          <a:ln>
            <a:noFill/>
          </a:ln>
        </p:spPr>
        <p:txBody>
          <a:bodyPr spcFirstLastPara="1" wrap="square" lIns="0" tIns="0" rIns="0" bIns="0" anchor="t" anchorCtr="0">
            <a:noAutofit/>
          </a:bodyPr>
          <a:lstStyle>
            <a:lvl1pPr lvl="0" algn="l">
              <a:lnSpc>
                <a:spcPct val="95000"/>
              </a:lnSpc>
              <a:spcBef>
                <a:spcPts val="1300"/>
              </a:spcBef>
              <a:spcAft>
                <a:spcPts val="0"/>
              </a:spcAft>
              <a:buClr>
                <a:schemeClr val="lt1"/>
              </a:buClr>
              <a:buSzPts val="1300"/>
              <a:buNone/>
              <a:defRPr sz="1500" b="1">
                <a:solidFill>
                  <a:schemeClr val="lt1"/>
                </a:solidFill>
                <a:latin typeface="Poppins SemiBold"/>
                <a:ea typeface="Poppins SemiBold"/>
                <a:cs typeface="Poppins SemiBold"/>
                <a:sym typeface="Poppins SemiBold"/>
              </a:defRPr>
            </a:lvl1pPr>
            <a:lvl2pPr lvl="1" algn="ctr">
              <a:lnSpc>
                <a:spcPct val="95000"/>
              </a:lnSpc>
              <a:spcBef>
                <a:spcPts val="1300"/>
              </a:spcBef>
              <a:spcAft>
                <a:spcPts val="0"/>
              </a:spcAft>
              <a:buClr>
                <a:schemeClr val="dk1"/>
              </a:buClr>
              <a:buSzPts val="700"/>
              <a:buNone/>
              <a:defRPr sz="700"/>
            </a:lvl2pPr>
            <a:lvl3pPr lvl="2" algn="ctr">
              <a:lnSpc>
                <a:spcPct val="95000"/>
              </a:lnSpc>
              <a:spcBef>
                <a:spcPts val="1300"/>
              </a:spcBef>
              <a:spcAft>
                <a:spcPts val="0"/>
              </a:spcAft>
              <a:buClr>
                <a:schemeClr val="dk1"/>
              </a:buClr>
              <a:buSzPts val="600"/>
              <a:buNone/>
              <a:defRPr sz="700"/>
            </a:lvl3pPr>
            <a:lvl4pPr lvl="3" algn="ctr">
              <a:lnSpc>
                <a:spcPct val="95000"/>
              </a:lnSpc>
              <a:spcBef>
                <a:spcPts val="1300"/>
              </a:spcBef>
              <a:spcAft>
                <a:spcPts val="0"/>
              </a:spcAft>
              <a:buClr>
                <a:schemeClr val="dk1"/>
              </a:buClr>
              <a:buSzPts val="500"/>
              <a:buNone/>
              <a:defRPr sz="600"/>
            </a:lvl4pPr>
            <a:lvl5pPr lvl="4" algn="ctr">
              <a:lnSpc>
                <a:spcPct val="95000"/>
              </a:lnSpc>
              <a:spcBef>
                <a:spcPts val="1300"/>
              </a:spcBef>
              <a:spcAft>
                <a:spcPts val="0"/>
              </a:spcAft>
              <a:buClr>
                <a:schemeClr val="dk1"/>
              </a:buClr>
              <a:buSzPts val="500"/>
              <a:buNone/>
              <a:defRPr sz="600"/>
            </a:lvl5pPr>
            <a:lvl6pPr lvl="5" algn="ctr">
              <a:lnSpc>
                <a:spcPct val="90000"/>
              </a:lnSpc>
              <a:spcBef>
                <a:spcPts val="400"/>
              </a:spcBef>
              <a:spcAft>
                <a:spcPts val="0"/>
              </a:spcAft>
              <a:buClr>
                <a:schemeClr val="dk1"/>
              </a:buClr>
              <a:buSzPts val="600"/>
              <a:buNone/>
              <a:defRPr sz="600"/>
            </a:lvl6pPr>
            <a:lvl7pPr lvl="6" algn="ctr">
              <a:lnSpc>
                <a:spcPct val="90000"/>
              </a:lnSpc>
              <a:spcBef>
                <a:spcPts val="400"/>
              </a:spcBef>
              <a:spcAft>
                <a:spcPts val="0"/>
              </a:spcAft>
              <a:buClr>
                <a:schemeClr val="dk1"/>
              </a:buClr>
              <a:buSzPts val="600"/>
              <a:buNone/>
              <a:defRPr sz="600"/>
            </a:lvl7pPr>
            <a:lvl8pPr lvl="7" algn="ctr">
              <a:lnSpc>
                <a:spcPct val="90000"/>
              </a:lnSpc>
              <a:spcBef>
                <a:spcPts val="400"/>
              </a:spcBef>
              <a:spcAft>
                <a:spcPts val="0"/>
              </a:spcAft>
              <a:buClr>
                <a:schemeClr val="dk1"/>
              </a:buClr>
              <a:buSzPts val="600"/>
              <a:buNone/>
              <a:defRPr sz="600"/>
            </a:lvl8pPr>
            <a:lvl9pPr lvl="8" algn="ctr">
              <a:lnSpc>
                <a:spcPct val="90000"/>
              </a:lnSpc>
              <a:spcBef>
                <a:spcPts val="400"/>
              </a:spcBef>
              <a:spcAft>
                <a:spcPts val="0"/>
              </a:spcAft>
              <a:buClr>
                <a:schemeClr val="dk1"/>
              </a:buClr>
              <a:buSzPts val="600"/>
              <a:buNone/>
              <a:defRPr sz="600"/>
            </a:lvl9pPr>
          </a:lstStyle>
          <a:p>
            <a:endParaRPr/>
          </a:p>
        </p:txBody>
      </p:sp>
    </p:spTree>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matchingName="25_Custom Layout">
  <p:cSld name="25_Custom Layout">
    <p:bg>
      <p:bgPr>
        <a:blipFill>
          <a:blip r:embed="rId2">
            <a:alphaModFix/>
          </a:blip>
          <a:stretch>
            <a:fillRect/>
          </a:stretch>
        </a:blipFill>
        <a:effectLst/>
      </p:bgPr>
    </p:bg>
    <p:spTree>
      <p:nvGrpSpPr>
        <p:cNvPr id="1" name="Shape 2265"/>
        <p:cNvGrpSpPr/>
        <p:nvPr/>
      </p:nvGrpSpPr>
      <p:grpSpPr>
        <a:xfrm>
          <a:off x="0" y="0"/>
          <a:ext cx="0" cy="0"/>
          <a:chOff x="0" y="0"/>
          <a:chExt cx="0" cy="0"/>
        </a:xfrm>
      </p:grpSpPr>
      <p:sp>
        <p:nvSpPr>
          <p:cNvPr id="2266" name="Google Shape;2266;p153"/>
          <p:cNvSpPr/>
          <p:nvPr/>
        </p:nvSpPr>
        <p:spPr>
          <a:xfrm>
            <a:off x="1403748" y="1145541"/>
            <a:ext cx="3120000" cy="1974600"/>
          </a:xfrm>
          <a:prstGeom prst="round2SameRect">
            <a:avLst>
              <a:gd name="adj1" fmla="val 4780"/>
              <a:gd name="adj2" fmla="val 0"/>
            </a:avLst>
          </a:prstGeom>
          <a:gradFill>
            <a:gsLst>
              <a:gs pos="0">
                <a:srgbClr val="FF001A"/>
              </a:gs>
              <a:gs pos="12000">
                <a:srgbClr val="C50028"/>
              </a:gs>
              <a:gs pos="23000">
                <a:srgbClr val="920035"/>
              </a:gs>
              <a:gs pos="35000">
                <a:srgbClr val="670040"/>
              </a:gs>
              <a:gs pos="46000">
                <a:srgbClr val="460049"/>
              </a:gs>
              <a:gs pos="56000">
                <a:srgbClr val="2F004F"/>
              </a:gs>
              <a:gs pos="66000">
                <a:srgbClr val="200052"/>
              </a:gs>
              <a:gs pos="72000">
                <a:srgbClr val="1C0054"/>
              </a:gs>
              <a:gs pos="78000">
                <a:srgbClr val="1C0358"/>
              </a:gs>
              <a:gs pos="82000">
                <a:srgbClr val="1C0B66"/>
              </a:gs>
              <a:gs pos="100000">
                <a:srgbClr val="1C0B66"/>
              </a:gs>
            </a:gsLst>
            <a:lin ang="16200038"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267" name="Google Shape;2267;p153"/>
          <p:cNvSpPr/>
          <p:nvPr/>
        </p:nvSpPr>
        <p:spPr>
          <a:xfrm>
            <a:off x="4620216" y="1145541"/>
            <a:ext cx="3120000" cy="1974600"/>
          </a:xfrm>
          <a:prstGeom prst="round2SameRect">
            <a:avLst>
              <a:gd name="adj1" fmla="val 4780"/>
              <a:gd name="adj2" fmla="val 0"/>
            </a:avLst>
          </a:prstGeom>
          <a:gradFill>
            <a:gsLst>
              <a:gs pos="0">
                <a:srgbClr val="FF001A"/>
              </a:gs>
              <a:gs pos="12000">
                <a:srgbClr val="C50028"/>
              </a:gs>
              <a:gs pos="23000">
                <a:srgbClr val="920035"/>
              </a:gs>
              <a:gs pos="35000">
                <a:srgbClr val="670040"/>
              </a:gs>
              <a:gs pos="46000">
                <a:srgbClr val="460049"/>
              </a:gs>
              <a:gs pos="56000">
                <a:srgbClr val="2F004F"/>
              </a:gs>
              <a:gs pos="66000">
                <a:srgbClr val="200052"/>
              </a:gs>
              <a:gs pos="72000">
                <a:srgbClr val="1C0054"/>
              </a:gs>
              <a:gs pos="78000">
                <a:srgbClr val="1C0358"/>
              </a:gs>
              <a:gs pos="82000">
                <a:srgbClr val="1C0B66"/>
              </a:gs>
              <a:gs pos="100000">
                <a:srgbClr val="1C0B66"/>
              </a:gs>
            </a:gsLst>
            <a:lin ang="16200038"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268" name="Google Shape;2268;p153"/>
          <p:cNvSpPr/>
          <p:nvPr/>
        </p:nvSpPr>
        <p:spPr>
          <a:xfrm rot="10800000">
            <a:off x="1396584" y="3140399"/>
            <a:ext cx="3127200" cy="1317300"/>
          </a:xfrm>
          <a:prstGeom prst="round2SameRect">
            <a:avLst>
              <a:gd name="adj1" fmla="val 3905"/>
              <a:gd name="adj2" fmla="val 0"/>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269" name="Google Shape;2269;p153"/>
          <p:cNvSpPr/>
          <p:nvPr/>
        </p:nvSpPr>
        <p:spPr>
          <a:xfrm rot="10800000">
            <a:off x="4613052" y="3140399"/>
            <a:ext cx="3127200" cy="1317300"/>
          </a:xfrm>
          <a:prstGeom prst="round2SameRect">
            <a:avLst>
              <a:gd name="adj1" fmla="val 3905"/>
              <a:gd name="adj2" fmla="val 0"/>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pic>
        <p:nvPicPr>
          <p:cNvPr id="2270" name="Google Shape;2270;p153"/>
          <p:cNvPicPr preferRelativeResize="0"/>
          <p:nvPr/>
        </p:nvPicPr>
        <p:blipFill rotWithShape="1">
          <a:blip r:embed="rId3">
            <a:alphaModFix/>
          </a:blip>
          <a:srcRect/>
          <a:stretch/>
        </p:blipFill>
        <p:spPr>
          <a:xfrm>
            <a:off x="2642248" y="1498753"/>
            <a:ext cx="641068" cy="626716"/>
          </a:xfrm>
          <a:prstGeom prst="rect">
            <a:avLst/>
          </a:prstGeom>
          <a:noFill/>
          <a:ln>
            <a:noFill/>
          </a:ln>
        </p:spPr>
      </p:pic>
      <p:sp>
        <p:nvSpPr>
          <p:cNvPr id="2271" name="Google Shape;2271;p153"/>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2272" name="Google Shape;2272;p153"/>
          <p:cNvSpPr txBox="1">
            <a:spLocks noGrp="1"/>
          </p:cNvSpPr>
          <p:nvPr>
            <p:ph type="title"/>
          </p:nvPr>
        </p:nvSpPr>
        <p:spPr>
          <a:xfrm>
            <a:off x="315025" y="319875"/>
            <a:ext cx="8502900" cy="437400"/>
          </a:xfrm>
          <a:prstGeom prst="rect">
            <a:avLst/>
          </a:prstGeom>
          <a:noFill/>
          <a:ln>
            <a:noFill/>
          </a:ln>
        </p:spPr>
        <p:txBody>
          <a:bodyPr spcFirstLastPara="1" wrap="square" lIns="0" tIns="0" rIns="0" bIns="0" anchor="t" anchorCtr="0">
            <a:noAutofit/>
          </a:bodyPr>
          <a:lstStyle>
            <a:lvl1pPr lvl="0" algn="l">
              <a:lnSpc>
                <a:spcPct val="103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pic>
        <p:nvPicPr>
          <p:cNvPr id="2273" name="Google Shape;2273;p153"/>
          <p:cNvPicPr preferRelativeResize="0"/>
          <p:nvPr/>
        </p:nvPicPr>
        <p:blipFill rotWithShape="1">
          <a:blip r:embed="rId4">
            <a:alphaModFix/>
          </a:blip>
          <a:srcRect/>
          <a:stretch/>
        </p:blipFill>
        <p:spPr>
          <a:xfrm>
            <a:off x="5689851" y="1514701"/>
            <a:ext cx="885114" cy="560259"/>
          </a:xfrm>
          <a:prstGeom prst="rect">
            <a:avLst/>
          </a:prstGeom>
          <a:noFill/>
          <a:ln>
            <a:noFill/>
          </a:ln>
        </p:spPr>
      </p:pic>
      <p:sp>
        <p:nvSpPr>
          <p:cNvPr id="2274" name="Google Shape;2274;p153"/>
          <p:cNvSpPr txBox="1"/>
          <p:nvPr/>
        </p:nvSpPr>
        <p:spPr>
          <a:xfrm>
            <a:off x="3077994" y="1801478"/>
            <a:ext cx="186300" cy="262500"/>
          </a:xfrm>
          <a:prstGeom prst="rect">
            <a:avLst/>
          </a:prstGeom>
          <a:noFill/>
          <a:ln>
            <a:noFill/>
          </a:ln>
        </p:spPr>
        <p:txBody>
          <a:bodyPr spcFirstLastPara="1" wrap="square" lIns="0" tIns="0" rIns="0" bIns="0" anchor="t" anchorCtr="0">
            <a:noAutofit/>
          </a:bodyPr>
          <a:lstStyle/>
          <a:p>
            <a:pPr marL="0" marR="0" lvl="0" indent="0" algn="l" rtl="0">
              <a:lnSpc>
                <a:spcPct val="97000"/>
              </a:lnSpc>
              <a:spcBef>
                <a:spcPts val="0"/>
              </a:spcBef>
              <a:spcAft>
                <a:spcPts val="0"/>
              </a:spcAft>
              <a:buNone/>
            </a:pPr>
            <a:r>
              <a:rPr lang="en" sz="2000">
                <a:solidFill>
                  <a:schemeClr val="dk2"/>
                </a:solidFill>
                <a:latin typeface="Manrope SemiBold"/>
                <a:ea typeface="Manrope SemiBold"/>
                <a:cs typeface="Manrope SemiBold"/>
                <a:sym typeface="Manrope SemiBold"/>
              </a:rPr>
              <a:t>$</a:t>
            </a:r>
            <a:endParaRPr sz="500"/>
          </a:p>
        </p:txBody>
      </p:sp>
      <p:sp>
        <p:nvSpPr>
          <p:cNvPr id="2275" name="Google Shape;2275;p153"/>
          <p:cNvSpPr txBox="1">
            <a:spLocks noGrp="1"/>
          </p:cNvSpPr>
          <p:nvPr>
            <p:ph type="body" idx="1"/>
          </p:nvPr>
        </p:nvSpPr>
        <p:spPr>
          <a:xfrm>
            <a:off x="1711703" y="3344466"/>
            <a:ext cx="2567700" cy="758400"/>
          </a:xfrm>
          <a:prstGeom prst="rect">
            <a:avLst/>
          </a:prstGeom>
          <a:noFill/>
          <a:ln>
            <a:noFill/>
          </a:ln>
        </p:spPr>
        <p:txBody>
          <a:bodyPr spcFirstLastPara="1" wrap="square" lIns="0" tIns="0" rIns="0" bIns="0" anchor="t" anchorCtr="0">
            <a:noAutofit/>
          </a:bodyPr>
          <a:lstStyle>
            <a:lvl1pPr marL="457200" lvl="0" indent="-279400" algn="l">
              <a:lnSpc>
                <a:spcPct val="95000"/>
              </a:lnSpc>
              <a:spcBef>
                <a:spcPts val="1300"/>
              </a:spcBef>
              <a:spcAft>
                <a:spcPts val="0"/>
              </a:spcAft>
              <a:buClr>
                <a:schemeClr val="accent5"/>
              </a:buClr>
              <a:buSzPts val="800"/>
              <a:buChar char="●"/>
              <a:defRPr sz="900">
                <a:solidFill>
                  <a:schemeClr val="accent5"/>
                </a:solidFill>
              </a:defRPr>
            </a:lvl1pPr>
            <a:lvl2pPr marL="914400" lvl="1" indent="-273050" algn="l">
              <a:lnSpc>
                <a:spcPct val="95000"/>
              </a:lnSpc>
              <a:spcBef>
                <a:spcPts val="1300"/>
              </a:spcBef>
              <a:spcAft>
                <a:spcPts val="0"/>
              </a:spcAft>
              <a:buClr>
                <a:schemeClr val="accent5"/>
              </a:buClr>
              <a:buSzPts val="700"/>
              <a:buChar char="●"/>
              <a:defRPr sz="700">
                <a:solidFill>
                  <a:schemeClr val="accent5"/>
                </a:solidFill>
              </a:defRPr>
            </a:lvl2pPr>
            <a:lvl3pPr marL="1371600" lvl="2" indent="-266700" algn="l">
              <a:lnSpc>
                <a:spcPct val="95000"/>
              </a:lnSpc>
              <a:spcBef>
                <a:spcPts val="1300"/>
              </a:spcBef>
              <a:spcAft>
                <a:spcPts val="0"/>
              </a:spcAft>
              <a:buClr>
                <a:schemeClr val="accent5"/>
              </a:buClr>
              <a:buSzPts val="600"/>
              <a:buChar char="●"/>
              <a:defRPr sz="700">
                <a:solidFill>
                  <a:schemeClr val="accent5"/>
                </a:solidFill>
              </a:defRPr>
            </a:lvl3pPr>
            <a:lvl4pPr marL="1828800" lvl="3" indent="-266700" algn="l">
              <a:lnSpc>
                <a:spcPct val="95000"/>
              </a:lnSpc>
              <a:spcBef>
                <a:spcPts val="1300"/>
              </a:spcBef>
              <a:spcAft>
                <a:spcPts val="0"/>
              </a:spcAft>
              <a:buClr>
                <a:schemeClr val="dk1"/>
              </a:buClr>
              <a:buSzPts val="600"/>
              <a:buChar char="●"/>
              <a:defRPr/>
            </a:lvl4pPr>
            <a:lvl5pPr marL="2286000" lvl="4" indent="-228600" algn="l">
              <a:lnSpc>
                <a:spcPct val="95000"/>
              </a:lnSpc>
              <a:spcBef>
                <a:spcPts val="1300"/>
              </a:spcBef>
              <a:spcAft>
                <a:spcPts val="0"/>
              </a:spcAft>
              <a:buClr>
                <a:schemeClr val="dk1"/>
              </a:buClr>
              <a:buNone/>
              <a:defRPr sz="100"/>
            </a:lvl5pPr>
            <a:lvl6pPr marL="2743200" lvl="5" indent="-228600" algn="l">
              <a:lnSpc>
                <a:spcPct val="90000"/>
              </a:lnSpc>
              <a:spcBef>
                <a:spcPts val="400"/>
              </a:spcBef>
              <a:spcAft>
                <a:spcPts val="0"/>
              </a:spcAft>
              <a:buClr>
                <a:schemeClr val="dk1"/>
              </a:buClr>
              <a:buNone/>
              <a:defRPr sz="100"/>
            </a:lvl6pPr>
            <a:lvl7pPr marL="3200400" lvl="6" indent="-228600" algn="l">
              <a:lnSpc>
                <a:spcPct val="90000"/>
              </a:lnSpc>
              <a:spcBef>
                <a:spcPts val="400"/>
              </a:spcBef>
              <a:spcAft>
                <a:spcPts val="0"/>
              </a:spcAft>
              <a:buClr>
                <a:schemeClr val="dk1"/>
              </a:buClr>
              <a:buNone/>
              <a:defRPr sz="100"/>
            </a:lvl7pPr>
            <a:lvl8pPr marL="3657600" lvl="7" indent="-228600" algn="l">
              <a:lnSpc>
                <a:spcPct val="90000"/>
              </a:lnSpc>
              <a:spcBef>
                <a:spcPts val="400"/>
              </a:spcBef>
              <a:spcAft>
                <a:spcPts val="0"/>
              </a:spcAft>
              <a:buClr>
                <a:schemeClr val="dk1"/>
              </a:buClr>
              <a:buNone/>
              <a:defRPr sz="100"/>
            </a:lvl8pPr>
            <a:lvl9pPr marL="4114800" lvl="8" indent="-228600" algn="l">
              <a:lnSpc>
                <a:spcPct val="90000"/>
              </a:lnSpc>
              <a:spcBef>
                <a:spcPts val="400"/>
              </a:spcBef>
              <a:spcAft>
                <a:spcPts val="0"/>
              </a:spcAft>
              <a:buClr>
                <a:schemeClr val="dk1"/>
              </a:buClr>
              <a:buNone/>
              <a:defRPr sz="100"/>
            </a:lvl9pPr>
          </a:lstStyle>
          <a:p>
            <a:endParaRPr/>
          </a:p>
        </p:txBody>
      </p:sp>
      <p:sp>
        <p:nvSpPr>
          <p:cNvPr id="2276" name="Google Shape;2276;p153"/>
          <p:cNvSpPr txBox="1">
            <a:spLocks noGrp="1"/>
          </p:cNvSpPr>
          <p:nvPr>
            <p:ph type="body" idx="2"/>
          </p:nvPr>
        </p:nvSpPr>
        <p:spPr>
          <a:xfrm>
            <a:off x="4882637" y="3344466"/>
            <a:ext cx="2567700" cy="758400"/>
          </a:xfrm>
          <a:prstGeom prst="rect">
            <a:avLst/>
          </a:prstGeom>
          <a:noFill/>
          <a:ln>
            <a:noFill/>
          </a:ln>
        </p:spPr>
        <p:txBody>
          <a:bodyPr spcFirstLastPara="1" wrap="square" lIns="0" tIns="0" rIns="0" bIns="0" anchor="t" anchorCtr="0">
            <a:noAutofit/>
          </a:bodyPr>
          <a:lstStyle>
            <a:lvl1pPr marL="457200" lvl="0" indent="-279400" algn="l">
              <a:lnSpc>
                <a:spcPct val="95000"/>
              </a:lnSpc>
              <a:spcBef>
                <a:spcPts val="1300"/>
              </a:spcBef>
              <a:spcAft>
                <a:spcPts val="0"/>
              </a:spcAft>
              <a:buClr>
                <a:schemeClr val="accent5"/>
              </a:buClr>
              <a:buSzPts val="800"/>
              <a:buChar char="●"/>
              <a:defRPr sz="900">
                <a:solidFill>
                  <a:schemeClr val="accent5"/>
                </a:solidFill>
              </a:defRPr>
            </a:lvl1pPr>
            <a:lvl2pPr marL="914400" lvl="1" indent="-273050" algn="l">
              <a:lnSpc>
                <a:spcPct val="95000"/>
              </a:lnSpc>
              <a:spcBef>
                <a:spcPts val="1300"/>
              </a:spcBef>
              <a:spcAft>
                <a:spcPts val="0"/>
              </a:spcAft>
              <a:buClr>
                <a:schemeClr val="accent5"/>
              </a:buClr>
              <a:buSzPts val="700"/>
              <a:buChar char="●"/>
              <a:defRPr sz="700">
                <a:solidFill>
                  <a:schemeClr val="accent5"/>
                </a:solidFill>
              </a:defRPr>
            </a:lvl2pPr>
            <a:lvl3pPr marL="1371600" lvl="2" indent="-266700" algn="l">
              <a:lnSpc>
                <a:spcPct val="95000"/>
              </a:lnSpc>
              <a:spcBef>
                <a:spcPts val="1300"/>
              </a:spcBef>
              <a:spcAft>
                <a:spcPts val="0"/>
              </a:spcAft>
              <a:buClr>
                <a:schemeClr val="accent5"/>
              </a:buClr>
              <a:buSzPts val="600"/>
              <a:buChar char="●"/>
              <a:defRPr sz="700">
                <a:solidFill>
                  <a:schemeClr val="accent5"/>
                </a:solidFill>
              </a:defRPr>
            </a:lvl3pPr>
            <a:lvl4pPr marL="1828800" lvl="3" indent="-266700" algn="l">
              <a:lnSpc>
                <a:spcPct val="95000"/>
              </a:lnSpc>
              <a:spcBef>
                <a:spcPts val="1300"/>
              </a:spcBef>
              <a:spcAft>
                <a:spcPts val="0"/>
              </a:spcAft>
              <a:buClr>
                <a:schemeClr val="dk1"/>
              </a:buClr>
              <a:buSzPts val="600"/>
              <a:buChar char="●"/>
              <a:defRPr/>
            </a:lvl4pPr>
            <a:lvl5pPr marL="2286000" lvl="4" indent="-228600" algn="l">
              <a:lnSpc>
                <a:spcPct val="95000"/>
              </a:lnSpc>
              <a:spcBef>
                <a:spcPts val="1300"/>
              </a:spcBef>
              <a:spcAft>
                <a:spcPts val="0"/>
              </a:spcAft>
              <a:buClr>
                <a:schemeClr val="dk1"/>
              </a:buClr>
              <a:buNone/>
              <a:defRPr sz="100"/>
            </a:lvl5pPr>
            <a:lvl6pPr marL="2743200" lvl="5" indent="-228600" algn="l">
              <a:lnSpc>
                <a:spcPct val="90000"/>
              </a:lnSpc>
              <a:spcBef>
                <a:spcPts val="400"/>
              </a:spcBef>
              <a:spcAft>
                <a:spcPts val="0"/>
              </a:spcAft>
              <a:buClr>
                <a:schemeClr val="dk1"/>
              </a:buClr>
              <a:buNone/>
              <a:defRPr sz="100"/>
            </a:lvl6pPr>
            <a:lvl7pPr marL="3200400" lvl="6" indent="-228600" algn="l">
              <a:lnSpc>
                <a:spcPct val="90000"/>
              </a:lnSpc>
              <a:spcBef>
                <a:spcPts val="400"/>
              </a:spcBef>
              <a:spcAft>
                <a:spcPts val="0"/>
              </a:spcAft>
              <a:buClr>
                <a:schemeClr val="dk1"/>
              </a:buClr>
              <a:buNone/>
              <a:defRPr sz="100"/>
            </a:lvl7pPr>
            <a:lvl8pPr marL="3657600" lvl="7" indent="-228600" algn="l">
              <a:lnSpc>
                <a:spcPct val="90000"/>
              </a:lnSpc>
              <a:spcBef>
                <a:spcPts val="400"/>
              </a:spcBef>
              <a:spcAft>
                <a:spcPts val="0"/>
              </a:spcAft>
              <a:buClr>
                <a:schemeClr val="dk1"/>
              </a:buClr>
              <a:buNone/>
              <a:defRPr sz="100"/>
            </a:lvl8pPr>
            <a:lvl9pPr marL="4114800" lvl="8" indent="-228600" algn="l">
              <a:lnSpc>
                <a:spcPct val="90000"/>
              </a:lnSpc>
              <a:spcBef>
                <a:spcPts val="400"/>
              </a:spcBef>
              <a:spcAft>
                <a:spcPts val="0"/>
              </a:spcAft>
              <a:buClr>
                <a:schemeClr val="dk1"/>
              </a:buClr>
              <a:buNone/>
              <a:defRPr sz="100"/>
            </a:lvl9pPr>
          </a:lstStyle>
          <a:p>
            <a:endParaRPr/>
          </a:p>
        </p:txBody>
      </p:sp>
      <p:sp>
        <p:nvSpPr>
          <p:cNvPr id="2277" name="Google Shape;2277;p153"/>
          <p:cNvSpPr txBox="1">
            <a:spLocks noGrp="1"/>
          </p:cNvSpPr>
          <p:nvPr>
            <p:ph type="subTitle" idx="3"/>
          </p:nvPr>
        </p:nvSpPr>
        <p:spPr>
          <a:xfrm>
            <a:off x="1711704" y="2463197"/>
            <a:ext cx="2567700" cy="572100"/>
          </a:xfrm>
          <a:prstGeom prst="rect">
            <a:avLst/>
          </a:prstGeom>
        </p:spPr>
        <p:txBody>
          <a:bodyPr spcFirstLastPara="1" wrap="square" lIns="0" tIns="0" rIns="0" bIns="0" anchor="t" anchorCtr="0">
            <a:noAutofit/>
          </a:bodyPr>
          <a:lstStyle>
            <a:lvl1pPr marL="0" marR="0" lvl="0" indent="0" algn="ctr">
              <a:lnSpc>
                <a:spcPct val="94000"/>
              </a:lnSpc>
              <a:spcBef>
                <a:spcPts val="0"/>
              </a:spcBef>
              <a:spcAft>
                <a:spcPts val="0"/>
              </a:spcAft>
              <a:buNone/>
              <a:defRPr sz="1300" b="1">
                <a:solidFill>
                  <a:schemeClr val="lt1"/>
                </a:solidFill>
                <a:latin typeface="Poppins"/>
                <a:ea typeface="Poppins"/>
                <a:cs typeface="Poppins"/>
                <a:sym typeface="Poppins"/>
              </a:defRPr>
            </a:lvl1pPr>
            <a:lvl2pPr lvl="1" algn="ctr">
              <a:spcBef>
                <a:spcPts val="1300"/>
              </a:spcBef>
              <a:spcAft>
                <a:spcPts val="0"/>
              </a:spcAft>
              <a:buClr>
                <a:schemeClr val="lt1"/>
              </a:buClr>
              <a:buSzPts val="800"/>
              <a:buNone/>
              <a:defRPr>
                <a:solidFill>
                  <a:schemeClr val="lt1"/>
                </a:solidFill>
              </a:defRPr>
            </a:lvl2pPr>
            <a:lvl3pPr lvl="2" algn="ctr">
              <a:spcBef>
                <a:spcPts val="1300"/>
              </a:spcBef>
              <a:spcAft>
                <a:spcPts val="0"/>
              </a:spcAft>
              <a:buClr>
                <a:schemeClr val="lt1"/>
              </a:buClr>
              <a:buSzPts val="700"/>
              <a:buNone/>
              <a:defRPr>
                <a:solidFill>
                  <a:schemeClr val="lt1"/>
                </a:solidFill>
              </a:defRPr>
            </a:lvl3pPr>
            <a:lvl4pPr lvl="3" algn="ctr">
              <a:spcBef>
                <a:spcPts val="1300"/>
              </a:spcBef>
              <a:spcAft>
                <a:spcPts val="0"/>
              </a:spcAft>
              <a:buClr>
                <a:schemeClr val="lt1"/>
              </a:buClr>
              <a:buSzPts val="500"/>
              <a:buNone/>
              <a:defRPr>
                <a:solidFill>
                  <a:schemeClr val="lt1"/>
                </a:solidFill>
              </a:defRPr>
            </a:lvl4pPr>
            <a:lvl5pPr lvl="4" algn="ctr">
              <a:spcBef>
                <a:spcPts val="1300"/>
              </a:spcBef>
              <a:spcAft>
                <a:spcPts val="0"/>
              </a:spcAft>
              <a:buClr>
                <a:schemeClr val="lt1"/>
              </a:buClr>
              <a:buSzPts val="400"/>
              <a:buNone/>
              <a:defRPr>
                <a:solidFill>
                  <a:schemeClr val="lt1"/>
                </a:solidFill>
              </a:defRPr>
            </a:lvl5pPr>
            <a:lvl6pPr lvl="5" algn="ctr">
              <a:spcBef>
                <a:spcPts val="400"/>
              </a:spcBef>
              <a:spcAft>
                <a:spcPts val="0"/>
              </a:spcAft>
              <a:buClr>
                <a:schemeClr val="lt1"/>
              </a:buClr>
              <a:buSzPts val="200"/>
              <a:buNone/>
              <a:defRPr>
                <a:solidFill>
                  <a:schemeClr val="lt1"/>
                </a:solidFill>
              </a:defRPr>
            </a:lvl6pPr>
            <a:lvl7pPr lvl="6" algn="ctr">
              <a:spcBef>
                <a:spcPts val="400"/>
              </a:spcBef>
              <a:spcAft>
                <a:spcPts val="0"/>
              </a:spcAft>
              <a:buClr>
                <a:schemeClr val="lt1"/>
              </a:buClr>
              <a:buSzPts val="200"/>
              <a:buNone/>
              <a:defRPr>
                <a:solidFill>
                  <a:schemeClr val="lt1"/>
                </a:solidFill>
              </a:defRPr>
            </a:lvl7pPr>
            <a:lvl8pPr lvl="7" algn="ctr">
              <a:spcBef>
                <a:spcPts val="400"/>
              </a:spcBef>
              <a:spcAft>
                <a:spcPts val="0"/>
              </a:spcAft>
              <a:buClr>
                <a:schemeClr val="lt1"/>
              </a:buClr>
              <a:buSzPts val="200"/>
              <a:buNone/>
              <a:defRPr>
                <a:solidFill>
                  <a:schemeClr val="lt1"/>
                </a:solidFill>
              </a:defRPr>
            </a:lvl8pPr>
            <a:lvl9pPr lvl="8" algn="ctr">
              <a:spcBef>
                <a:spcPts val="400"/>
              </a:spcBef>
              <a:spcAft>
                <a:spcPts val="0"/>
              </a:spcAft>
              <a:buClr>
                <a:schemeClr val="lt1"/>
              </a:buClr>
              <a:buSzPts val="200"/>
              <a:buNone/>
              <a:defRPr>
                <a:solidFill>
                  <a:schemeClr val="lt1"/>
                </a:solidFill>
              </a:defRPr>
            </a:lvl9pPr>
          </a:lstStyle>
          <a:p>
            <a:endParaRPr/>
          </a:p>
        </p:txBody>
      </p:sp>
      <p:sp>
        <p:nvSpPr>
          <p:cNvPr id="2278" name="Google Shape;2278;p153"/>
          <p:cNvSpPr txBox="1">
            <a:spLocks noGrp="1"/>
          </p:cNvSpPr>
          <p:nvPr>
            <p:ph type="subTitle" idx="4"/>
          </p:nvPr>
        </p:nvSpPr>
        <p:spPr>
          <a:xfrm>
            <a:off x="4882652" y="2463197"/>
            <a:ext cx="2567700" cy="572100"/>
          </a:xfrm>
          <a:prstGeom prst="rect">
            <a:avLst/>
          </a:prstGeom>
        </p:spPr>
        <p:txBody>
          <a:bodyPr spcFirstLastPara="1" wrap="square" lIns="0" tIns="0" rIns="0" bIns="0" anchor="t" anchorCtr="0">
            <a:noAutofit/>
          </a:bodyPr>
          <a:lstStyle>
            <a:lvl1pPr marL="0" marR="0" lvl="0" indent="0" algn="ctr">
              <a:lnSpc>
                <a:spcPct val="94000"/>
              </a:lnSpc>
              <a:spcBef>
                <a:spcPts val="0"/>
              </a:spcBef>
              <a:spcAft>
                <a:spcPts val="0"/>
              </a:spcAft>
              <a:buNone/>
              <a:defRPr sz="1300" b="1">
                <a:solidFill>
                  <a:schemeClr val="lt1"/>
                </a:solidFill>
                <a:latin typeface="Poppins"/>
                <a:ea typeface="Poppins"/>
                <a:cs typeface="Poppins"/>
                <a:sym typeface="Poppins"/>
              </a:defRPr>
            </a:lvl1pPr>
            <a:lvl2pPr lvl="1" algn="ctr">
              <a:spcBef>
                <a:spcPts val="1300"/>
              </a:spcBef>
              <a:spcAft>
                <a:spcPts val="0"/>
              </a:spcAft>
              <a:buClr>
                <a:schemeClr val="lt1"/>
              </a:buClr>
              <a:buSzPts val="800"/>
              <a:buNone/>
              <a:defRPr>
                <a:solidFill>
                  <a:schemeClr val="lt1"/>
                </a:solidFill>
              </a:defRPr>
            </a:lvl2pPr>
            <a:lvl3pPr lvl="2" algn="ctr">
              <a:spcBef>
                <a:spcPts val="1300"/>
              </a:spcBef>
              <a:spcAft>
                <a:spcPts val="0"/>
              </a:spcAft>
              <a:buClr>
                <a:schemeClr val="lt1"/>
              </a:buClr>
              <a:buSzPts val="700"/>
              <a:buNone/>
              <a:defRPr>
                <a:solidFill>
                  <a:schemeClr val="lt1"/>
                </a:solidFill>
              </a:defRPr>
            </a:lvl3pPr>
            <a:lvl4pPr lvl="3" algn="ctr">
              <a:spcBef>
                <a:spcPts val="1300"/>
              </a:spcBef>
              <a:spcAft>
                <a:spcPts val="0"/>
              </a:spcAft>
              <a:buClr>
                <a:schemeClr val="lt1"/>
              </a:buClr>
              <a:buSzPts val="500"/>
              <a:buNone/>
              <a:defRPr>
                <a:solidFill>
                  <a:schemeClr val="lt1"/>
                </a:solidFill>
              </a:defRPr>
            </a:lvl4pPr>
            <a:lvl5pPr lvl="4" algn="ctr">
              <a:spcBef>
                <a:spcPts val="1300"/>
              </a:spcBef>
              <a:spcAft>
                <a:spcPts val="0"/>
              </a:spcAft>
              <a:buClr>
                <a:schemeClr val="lt1"/>
              </a:buClr>
              <a:buSzPts val="400"/>
              <a:buNone/>
              <a:defRPr>
                <a:solidFill>
                  <a:schemeClr val="lt1"/>
                </a:solidFill>
              </a:defRPr>
            </a:lvl5pPr>
            <a:lvl6pPr lvl="5" algn="ctr">
              <a:spcBef>
                <a:spcPts val="400"/>
              </a:spcBef>
              <a:spcAft>
                <a:spcPts val="0"/>
              </a:spcAft>
              <a:buClr>
                <a:schemeClr val="lt1"/>
              </a:buClr>
              <a:buSzPts val="200"/>
              <a:buNone/>
              <a:defRPr>
                <a:solidFill>
                  <a:schemeClr val="lt1"/>
                </a:solidFill>
              </a:defRPr>
            </a:lvl6pPr>
            <a:lvl7pPr lvl="6" algn="ctr">
              <a:spcBef>
                <a:spcPts val="400"/>
              </a:spcBef>
              <a:spcAft>
                <a:spcPts val="0"/>
              </a:spcAft>
              <a:buClr>
                <a:schemeClr val="lt1"/>
              </a:buClr>
              <a:buSzPts val="200"/>
              <a:buNone/>
              <a:defRPr>
                <a:solidFill>
                  <a:schemeClr val="lt1"/>
                </a:solidFill>
              </a:defRPr>
            </a:lvl7pPr>
            <a:lvl8pPr lvl="7" algn="ctr">
              <a:spcBef>
                <a:spcPts val="400"/>
              </a:spcBef>
              <a:spcAft>
                <a:spcPts val="0"/>
              </a:spcAft>
              <a:buClr>
                <a:schemeClr val="lt1"/>
              </a:buClr>
              <a:buSzPts val="200"/>
              <a:buNone/>
              <a:defRPr>
                <a:solidFill>
                  <a:schemeClr val="lt1"/>
                </a:solidFill>
              </a:defRPr>
            </a:lvl8pPr>
            <a:lvl9pPr lvl="8" algn="ctr">
              <a:spcBef>
                <a:spcPts val="400"/>
              </a:spcBef>
              <a:spcAft>
                <a:spcPts val="0"/>
              </a:spcAft>
              <a:buClr>
                <a:schemeClr val="lt1"/>
              </a:buClr>
              <a:buSzPts val="200"/>
              <a:buNone/>
              <a:defRPr>
                <a:solidFill>
                  <a:schemeClr val="lt1"/>
                </a:solidFill>
              </a:defRPr>
            </a:lvl9pPr>
          </a:lstStyle>
          <a:p>
            <a:endParaRPr/>
          </a:p>
        </p:txBody>
      </p:sp>
    </p:spTree>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matchingName="26_Custom Layout">
  <p:cSld name="26_Custom Layout">
    <p:bg>
      <p:bgPr>
        <a:blipFill>
          <a:blip r:embed="rId2">
            <a:alphaModFix/>
          </a:blip>
          <a:stretch>
            <a:fillRect/>
          </a:stretch>
        </a:blipFill>
        <a:effectLst/>
      </p:bgPr>
    </p:bg>
    <p:spTree>
      <p:nvGrpSpPr>
        <p:cNvPr id="1" name="Shape 2279"/>
        <p:cNvGrpSpPr/>
        <p:nvPr/>
      </p:nvGrpSpPr>
      <p:grpSpPr>
        <a:xfrm>
          <a:off x="0" y="0"/>
          <a:ext cx="0" cy="0"/>
          <a:chOff x="0" y="0"/>
          <a:chExt cx="0" cy="0"/>
        </a:xfrm>
      </p:grpSpPr>
      <p:sp>
        <p:nvSpPr>
          <p:cNvPr id="2280" name="Google Shape;2280;p154"/>
          <p:cNvSpPr/>
          <p:nvPr/>
        </p:nvSpPr>
        <p:spPr>
          <a:xfrm>
            <a:off x="3222813" y="1144976"/>
            <a:ext cx="2804400" cy="1216800"/>
          </a:xfrm>
          <a:prstGeom prst="round2SameRect">
            <a:avLst>
              <a:gd name="adj1" fmla="val 6589"/>
              <a:gd name="adj2" fmla="val 0"/>
            </a:avLst>
          </a:prstGeom>
          <a:solidFill>
            <a:schemeClr val="accent6"/>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281" name="Google Shape;2281;p154"/>
          <p:cNvSpPr/>
          <p:nvPr/>
        </p:nvSpPr>
        <p:spPr>
          <a:xfrm>
            <a:off x="6107166" y="1144976"/>
            <a:ext cx="2804400" cy="1216800"/>
          </a:xfrm>
          <a:prstGeom prst="round2SameRect">
            <a:avLst>
              <a:gd name="adj1" fmla="val 6589"/>
              <a:gd name="adj2" fmla="val 0"/>
            </a:avLst>
          </a:prstGeom>
          <a:solidFill>
            <a:schemeClr val="accent6"/>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282" name="Google Shape;2282;p154"/>
          <p:cNvSpPr/>
          <p:nvPr/>
        </p:nvSpPr>
        <p:spPr>
          <a:xfrm rot="10800000">
            <a:off x="3222793" y="2361775"/>
            <a:ext cx="2804400" cy="2097900"/>
          </a:xfrm>
          <a:prstGeom prst="round2SameRect">
            <a:avLst>
              <a:gd name="adj1" fmla="val 4359"/>
              <a:gd name="adj2" fmla="val 0"/>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283" name="Google Shape;2283;p154"/>
          <p:cNvSpPr/>
          <p:nvPr/>
        </p:nvSpPr>
        <p:spPr>
          <a:xfrm rot="10800000">
            <a:off x="6107146" y="2361775"/>
            <a:ext cx="2804400" cy="2097900"/>
          </a:xfrm>
          <a:prstGeom prst="round2SameRect">
            <a:avLst>
              <a:gd name="adj1" fmla="val 4359"/>
              <a:gd name="adj2" fmla="val 0"/>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284" name="Google Shape;2284;p154"/>
          <p:cNvSpPr/>
          <p:nvPr/>
        </p:nvSpPr>
        <p:spPr>
          <a:xfrm rot="10800000">
            <a:off x="338440" y="2361775"/>
            <a:ext cx="2804400" cy="2097900"/>
          </a:xfrm>
          <a:prstGeom prst="round2SameRect">
            <a:avLst>
              <a:gd name="adj1" fmla="val 4359"/>
              <a:gd name="adj2" fmla="val 0"/>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285" name="Google Shape;2285;p154"/>
          <p:cNvSpPr/>
          <p:nvPr/>
        </p:nvSpPr>
        <p:spPr>
          <a:xfrm>
            <a:off x="338461" y="1144976"/>
            <a:ext cx="2804400" cy="1216800"/>
          </a:xfrm>
          <a:prstGeom prst="round2SameRect">
            <a:avLst>
              <a:gd name="adj1" fmla="val 6589"/>
              <a:gd name="adj2" fmla="val 0"/>
            </a:avLst>
          </a:prstGeom>
          <a:solidFill>
            <a:schemeClr val="accent6"/>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286" name="Google Shape;2286;p154"/>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2287" name="Google Shape;2287;p154"/>
          <p:cNvSpPr txBox="1">
            <a:spLocks noGrp="1"/>
          </p:cNvSpPr>
          <p:nvPr>
            <p:ph type="title"/>
          </p:nvPr>
        </p:nvSpPr>
        <p:spPr>
          <a:xfrm>
            <a:off x="315025" y="319875"/>
            <a:ext cx="8596500" cy="437400"/>
          </a:xfrm>
          <a:prstGeom prst="rect">
            <a:avLst/>
          </a:prstGeom>
          <a:noFill/>
          <a:ln>
            <a:noFill/>
          </a:ln>
        </p:spPr>
        <p:txBody>
          <a:bodyPr spcFirstLastPara="1" wrap="square" lIns="0" tIns="0" rIns="0" bIns="0" anchor="t" anchorCtr="0">
            <a:noAutofit/>
          </a:bodyPr>
          <a:lstStyle>
            <a:lvl1pPr lvl="0" algn="l">
              <a:lnSpc>
                <a:spcPct val="103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2288" name="Google Shape;2288;p154"/>
          <p:cNvSpPr txBox="1">
            <a:spLocks noGrp="1"/>
          </p:cNvSpPr>
          <p:nvPr>
            <p:ph type="body" idx="1"/>
          </p:nvPr>
        </p:nvSpPr>
        <p:spPr>
          <a:xfrm>
            <a:off x="456728" y="3322033"/>
            <a:ext cx="2567700" cy="758400"/>
          </a:xfrm>
          <a:prstGeom prst="rect">
            <a:avLst/>
          </a:prstGeom>
          <a:noFill/>
          <a:ln>
            <a:noFill/>
          </a:ln>
        </p:spPr>
        <p:txBody>
          <a:bodyPr spcFirstLastPara="1" wrap="square" lIns="0" tIns="0" rIns="0" bIns="0" anchor="t" anchorCtr="0">
            <a:noAutofit/>
          </a:bodyPr>
          <a:lstStyle>
            <a:lvl1pPr marL="457200" lvl="0" indent="-279400" algn="l">
              <a:lnSpc>
                <a:spcPct val="95000"/>
              </a:lnSpc>
              <a:spcBef>
                <a:spcPts val="1300"/>
              </a:spcBef>
              <a:spcAft>
                <a:spcPts val="0"/>
              </a:spcAft>
              <a:buClr>
                <a:srgbClr val="5D688B"/>
              </a:buClr>
              <a:buSzPts val="800"/>
              <a:buChar char="●"/>
              <a:defRPr sz="900">
                <a:solidFill>
                  <a:srgbClr val="5D688B"/>
                </a:solidFill>
              </a:defRPr>
            </a:lvl1pPr>
            <a:lvl2pPr marL="914400" lvl="1" indent="-273050" algn="l">
              <a:lnSpc>
                <a:spcPct val="95000"/>
              </a:lnSpc>
              <a:spcBef>
                <a:spcPts val="1300"/>
              </a:spcBef>
              <a:spcAft>
                <a:spcPts val="0"/>
              </a:spcAft>
              <a:buClr>
                <a:srgbClr val="5D688B"/>
              </a:buClr>
              <a:buSzPts val="700"/>
              <a:buChar char="●"/>
              <a:defRPr sz="700">
                <a:solidFill>
                  <a:srgbClr val="5D688B"/>
                </a:solidFill>
              </a:defRPr>
            </a:lvl2pPr>
            <a:lvl3pPr marL="1371600" lvl="2" indent="-266700" algn="l">
              <a:lnSpc>
                <a:spcPct val="95000"/>
              </a:lnSpc>
              <a:spcBef>
                <a:spcPts val="1300"/>
              </a:spcBef>
              <a:spcAft>
                <a:spcPts val="0"/>
              </a:spcAft>
              <a:buClr>
                <a:srgbClr val="5D688B"/>
              </a:buClr>
              <a:buSzPts val="600"/>
              <a:buChar char="●"/>
              <a:defRPr sz="700">
                <a:solidFill>
                  <a:srgbClr val="5D688B"/>
                </a:solidFill>
              </a:defRPr>
            </a:lvl3pPr>
            <a:lvl4pPr marL="1828800" lvl="3" indent="-228600" algn="l">
              <a:lnSpc>
                <a:spcPct val="95000"/>
              </a:lnSpc>
              <a:spcBef>
                <a:spcPts val="1300"/>
              </a:spcBef>
              <a:spcAft>
                <a:spcPts val="0"/>
              </a:spcAft>
              <a:buClr>
                <a:schemeClr val="dk1"/>
              </a:buClr>
              <a:buNone/>
              <a:defRPr sz="100"/>
            </a:lvl4pPr>
            <a:lvl5pPr marL="2286000" lvl="4" indent="-228600" algn="l">
              <a:lnSpc>
                <a:spcPct val="95000"/>
              </a:lnSpc>
              <a:spcBef>
                <a:spcPts val="1300"/>
              </a:spcBef>
              <a:spcAft>
                <a:spcPts val="0"/>
              </a:spcAft>
              <a:buClr>
                <a:schemeClr val="dk1"/>
              </a:buClr>
              <a:buNone/>
              <a:defRPr sz="100"/>
            </a:lvl5pPr>
            <a:lvl6pPr marL="2743200" lvl="5" indent="-228600" algn="l">
              <a:lnSpc>
                <a:spcPct val="90000"/>
              </a:lnSpc>
              <a:spcBef>
                <a:spcPts val="400"/>
              </a:spcBef>
              <a:spcAft>
                <a:spcPts val="0"/>
              </a:spcAft>
              <a:buClr>
                <a:schemeClr val="dk1"/>
              </a:buClr>
              <a:buNone/>
              <a:defRPr sz="100"/>
            </a:lvl6pPr>
            <a:lvl7pPr marL="3200400" lvl="6" indent="-228600" algn="l">
              <a:lnSpc>
                <a:spcPct val="90000"/>
              </a:lnSpc>
              <a:spcBef>
                <a:spcPts val="400"/>
              </a:spcBef>
              <a:spcAft>
                <a:spcPts val="0"/>
              </a:spcAft>
              <a:buClr>
                <a:schemeClr val="dk1"/>
              </a:buClr>
              <a:buNone/>
              <a:defRPr sz="100"/>
            </a:lvl7pPr>
            <a:lvl8pPr marL="3657600" lvl="7" indent="-228600" algn="l">
              <a:lnSpc>
                <a:spcPct val="90000"/>
              </a:lnSpc>
              <a:spcBef>
                <a:spcPts val="400"/>
              </a:spcBef>
              <a:spcAft>
                <a:spcPts val="0"/>
              </a:spcAft>
              <a:buClr>
                <a:schemeClr val="dk1"/>
              </a:buClr>
              <a:buNone/>
              <a:defRPr sz="100"/>
            </a:lvl8pPr>
            <a:lvl9pPr marL="4114800" lvl="8" indent="-228600" algn="l">
              <a:lnSpc>
                <a:spcPct val="90000"/>
              </a:lnSpc>
              <a:spcBef>
                <a:spcPts val="400"/>
              </a:spcBef>
              <a:spcAft>
                <a:spcPts val="0"/>
              </a:spcAft>
              <a:buClr>
                <a:schemeClr val="dk1"/>
              </a:buClr>
              <a:buNone/>
              <a:defRPr sz="100"/>
            </a:lvl9pPr>
          </a:lstStyle>
          <a:p>
            <a:endParaRPr/>
          </a:p>
        </p:txBody>
      </p:sp>
      <p:sp>
        <p:nvSpPr>
          <p:cNvPr id="2289" name="Google Shape;2289;p154"/>
          <p:cNvSpPr/>
          <p:nvPr/>
        </p:nvSpPr>
        <p:spPr>
          <a:xfrm>
            <a:off x="1487709" y="1467104"/>
            <a:ext cx="596978" cy="655616"/>
          </a:xfrm>
          <a:custGeom>
            <a:avLst/>
            <a:gdLst/>
            <a:ahLst/>
            <a:cxnLst/>
            <a:rect l="l" t="t" r="r" b="b"/>
            <a:pathLst>
              <a:path w="1591940" h="1748310" extrusionOk="0">
                <a:moveTo>
                  <a:pt x="1396892" y="1748184"/>
                </a:moveTo>
                <a:lnTo>
                  <a:pt x="0" y="1748184"/>
                </a:lnTo>
                <a:lnTo>
                  <a:pt x="195048" y="1553135"/>
                </a:lnTo>
                <a:lnTo>
                  <a:pt x="195048" y="0"/>
                </a:lnTo>
                <a:lnTo>
                  <a:pt x="1591941" y="0"/>
                </a:lnTo>
                <a:lnTo>
                  <a:pt x="1591941" y="1553262"/>
                </a:lnTo>
                <a:cubicBezTo>
                  <a:pt x="1591941" y="1661029"/>
                  <a:pt x="1504659" y="1748311"/>
                  <a:pt x="1396892" y="1748311"/>
                </a:cubicBezTo>
                <a:close/>
              </a:path>
            </a:pathLst>
          </a:custGeom>
          <a:solidFill>
            <a:srgbClr val="FFFFFF"/>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2290" name="Google Shape;2290;p154"/>
          <p:cNvSpPr/>
          <p:nvPr/>
        </p:nvSpPr>
        <p:spPr>
          <a:xfrm>
            <a:off x="1414575" y="1656236"/>
            <a:ext cx="146286" cy="466484"/>
          </a:xfrm>
          <a:custGeom>
            <a:avLst/>
            <a:gdLst/>
            <a:ahLst/>
            <a:cxnLst/>
            <a:rect l="l" t="t" r="r" b="b"/>
            <a:pathLst>
              <a:path w="390096" h="1243958" extrusionOk="0">
                <a:moveTo>
                  <a:pt x="0" y="0"/>
                </a:moveTo>
                <a:lnTo>
                  <a:pt x="390097" y="0"/>
                </a:lnTo>
                <a:lnTo>
                  <a:pt x="390097" y="1048910"/>
                </a:lnTo>
                <a:cubicBezTo>
                  <a:pt x="390097" y="1156549"/>
                  <a:pt x="302688" y="1243959"/>
                  <a:pt x="195048" y="1243959"/>
                </a:cubicBezTo>
                <a:lnTo>
                  <a:pt x="195048" y="1243959"/>
                </a:lnTo>
                <a:cubicBezTo>
                  <a:pt x="87409" y="1243831"/>
                  <a:pt x="0" y="1156422"/>
                  <a:pt x="0" y="1048783"/>
                </a:cubicBezTo>
                <a:lnTo>
                  <a:pt x="0" y="0"/>
                </a:lnTo>
                <a:lnTo>
                  <a:pt x="0" y="0"/>
                </a:lnTo>
                <a:close/>
              </a:path>
            </a:pathLst>
          </a:custGeom>
          <a:solidFill>
            <a:srgbClr val="C7102E"/>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2291" name="Google Shape;2291;p154"/>
          <p:cNvSpPr/>
          <p:nvPr/>
        </p:nvSpPr>
        <p:spPr>
          <a:xfrm>
            <a:off x="1634644" y="1537480"/>
            <a:ext cx="387300" cy="38700"/>
          </a:xfrm>
          <a:prstGeom prst="rect">
            <a:avLst/>
          </a:prstGeom>
          <a:solidFill>
            <a:srgbClr val="81AEFF"/>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2292" name="Google Shape;2292;p154"/>
          <p:cNvSpPr/>
          <p:nvPr/>
        </p:nvSpPr>
        <p:spPr>
          <a:xfrm>
            <a:off x="1634644" y="1627800"/>
            <a:ext cx="387300" cy="38700"/>
          </a:xfrm>
          <a:prstGeom prst="rect">
            <a:avLst/>
          </a:prstGeom>
          <a:solidFill>
            <a:srgbClr val="81AEFF"/>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2293" name="Google Shape;2293;p154"/>
          <p:cNvSpPr/>
          <p:nvPr/>
        </p:nvSpPr>
        <p:spPr>
          <a:xfrm>
            <a:off x="1634644" y="1718119"/>
            <a:ext cx="387300" cy="38700"/>
          </a:xfrm>
          <a:prstGeom prst="rect">
            <a:avLst/>
          </a:prstGeom>
          <a:solidFill>
            <a:srgbClr val="81AEFF"/>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2294" name="Google Shape;2294;p154"/>
          <p:cNvSpPr/>
          <p:nvPr/>
        </p:nvSpPr>
        <p:spPr>
          <a:xfrm>
            <a:off x="1634644" y="1808439"/>
            <a:ext cx="193800" cy="38700"/>
          </a:xfrm>
          <a:prstGeom prst="rect">
            <a:avLst/>
          </a:prstGeom>
          <a:solidFill>
            <a:srgbClr val="81AEFF"/>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2295" name="Google Shape;2295;p154"/>
          <p:cNvSpPr/>
          <p:nvPr/>
        </p:nvSpPr>
        <p:spPr>
          <a:xfrm>
            <a:off x="4348077" y="1422922"/>
            <a:ext cx="549743" cy="753141"/>
          </a:xfrm>
          <a:custGeom>
            <a:avLst/>
            <a:gdLst/>
            <a:ahLst/>
            <a:cxnLst/>
            <a:rect l="l" t="t" r="r" b="b"/>
            <a:pathLst>
              <a:path w="1465980" h="2008375" extrusionOk="0">
                <a:moveTo>
                  <a:pt x="1393076" y="2008375"/>
                </a:moveTo>
                <a:lnTo>
                  <a:pt x="72905" y="2008375"/>
                </a:lnTo>
                <a:cubicBezTo>
                  <a:pt x="32572" y="2008375"/>
                  <a:pt x="0" y="1975676"/>
                  <a:pt x="0" y="1935471"/>
                </a:cubicBezTo>
                <a:lnTo>
                  <a:pt x="0" y="72905"/>
                </a:lnTo>
                <a:cubicBezTo>
                  <a:pt x="0" y="32572"/>
                  <a:pt x="32699" y="0"/>
                  <a:pt x="72905" y="0"/>
                </a:cubicBezTo>
                <a:lnTo>
                  <a:pt x="732991" y="0"/>
                </a:lnTo>
                <a:lnTo>
                  <a:pt x="1465980" y="741133"/>
                </a:lnTo>
                <a:lnTo>
                  <a:pt x="1465980" y="1935344"/>
                </a:lnTo>
                <a:cubicBezTo>
                  <a:pt x="1465980" y="1975676"/>
                  <a:pt x="1433281" y="2008248"/>
                  <a:pt x="1393076" y="2008248"/>
                </a:cubicBezTo>
                <a:close/>
              </a:path>
            </a:pathLst>
          </a:custGeom>
          <a:solidFill>
            <a:srgbClr val="FFFFFF"/>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2296" name="Google Shape;2296;p154"/>
          <p:cNvSpPr/>
          <p:nvPr/>
        </p:nvSpPr>
        <p:spPr>
          <a:xfrm>
            <a:off x="4622961" y="1423686"/>
            <a:ext cx="277161" cy="277161"/>
          </a:xfrm>
          <a:custGeom>
            <a:avLst/>
            <a:gdLst/>
            <a:ahLst/>
            <a:cxnLst/>
            <a:rect l="l" t="t" r="r" b="b"/>
            <a:pathLst>
              <a:path w="739096" h="739097" extrusionOk="0">
                <a:moveTo>
                  <a:pt x="0" y="0"/>
                </a:moveTo>
                <a:lnTo>
                  <a:pt x="0" y="605884"/>
                </a:lnTo>
                <a:cubicBezTo>
                  <a:pt x="0" y="679425"/>
                  <a:pt x="59672" y="739097"/>
                  <a:pt x="133213" y="739097"/>
                </a:cubicBezTo>
                <a:lnTo>
                  <a:pt x="739097" y="739097"/>
                </a:lnTo>
                <a:lnTo>
                  <a:pt x="0" y="0"/>
                </a:lnTo>
                <a:close/>
              </a:path>
            </a:pathLst>
          </a:custGeom>
          <a:solidFill>
            <a:srgbClr val="C7102E"/>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pic>
        <p:nvPicPr>
          <p:cNvPr id="2297" name="Google Shape;2297;p154"/>
          <p:cNvPicPr preferRelativeResize="0"/>
          <p:nvPr/>
        </p:nvPicPr>
        <p:blipFill rotWithShape="1">
          <a:blip r:embed="rId3">
            <a:alphaModFix/>
          </a:blip>
          <a:srcRect/>
          <a:stretch/>
        </p:blipFill>
        <p:spPr>
          <a:xfrm>
            <a:off x="7201294" y="1431495"/>
            <a:ext cx="535545" cy="777252"/>
          </a:xfrm>
          <a:prstGeom prst="rect">
            <a:avLst/>
          </a:prstGeom>
          <a:noFill/>
          <a:ln>
            <a:noFill/>
          </a:ln>
        </p:spPr>
      </p:pic>
      <p:sp>
        <p:nvSpPr>
          <p:cNvPr id="2298" name="Google Shape;2298;p154"/>
          <p:cNvSpPr txBox="1">
            <a:spLocks noGrp="1"/>
          </p:cNvSpPr>
          <p:nvPr>
            <p:ph type="body" idx="2"/>
          </p:nvPr>
        </p:nvSpPr>
        <p:spPr>
          <a:xfrm>
            <a:off x="3346182" y="3322033"/>
            <a:ext cx="2567700" cy="758400"/>
          </a:xfrm>
          <a:prstGeom prst="rect">
            <a:avLst/>
          </a:prstGeom>
          <a:noFill/>
          <a:ln>
            <a:noFill/>
          </a:ln>
        </p:spPr>
        <p:txBody>
          <a:bodyPr spcFirstLastPara="1" wrap="square" lIns="0" tIns="0" rIns="0" bIns="0" anchor="t" anchorCtr="0">
            <a:noAutofit/>
          </a:bodyPr>
          <a:lstStyle>
            <a:lvl1pPr marL="457200" lvl="0" indent="-279400" algn="l">
              <a:lnSpc>
                <a:spcPct val="95000"/>
              </a:lnSpc>
              <a:spcBef>
                <a:spcPts val="1300"/>
              </a:spcBef>
              <a:spcAft>
                <a:spcPts val="0"/>
              </a:spcAft>
              <a:buClr>
                <a:srgbClr val="5D688B"/>
              </a:buClr>
              <a:buSzPts val="800"/>
              <a:buChar char="●"/>
              <a:defRPr sz="900">
                <a:solidFill>
                  <a:srgbClr val="5D688B"/>
                </a:solidFill>
              </a:defRPr>
            </a:lvl1pPr>
            <a:lvl2pPr marL="914400" lvl="1" indent="-273050" algn="l">
              <a:lnSpc>
                <a:spcPct val="95000"/>
              </a:lnSpc>
              <a:spcBef>
                <a:spcPts val="1300"/>
              </a:spcBef>
              <a:spcAft>
                <a:spcPts val="0"/>
              </a:spcAft>
              <a:buClr>
                <a:srgbClr val="5D688B"/>
              </a:buClr>
              <a:buSzPts val="700"/>
              <a:buChar char="●"/>
              <a:defRPr sz="700">
                <a:solidFill>
                  <a:srgbClr val="5D688B"/>
                </a:solidFill>
              </a:defRPr>
            </a:lvl2pPr>
            <a:lvl3pPr marL="1371600" lvl="2" indent="-266700" algn="l">
              <a:lnSpc>
                <a:spcPct val="95000"/>
              </a:lnSpc>
              <a:spcBef>
                <a:spcPts val="1300"/>
              </a:spcBef>
              <a:spcAft>
                <a:spcPts val="0"/>
              </a:spcAft>
              <a:buClr>
                <a:srgbClr val="5D688B"/>
              </a:buClr>
              <a:buSzPts val="600"/>
              <a:buChar char="●"/>
              <a:defRPr sz="700">
                <a:solidFill>
                  <a:srgbClr val="5D688B"/>
                </a:solidFill>
              </a:defRPr>
            </a:lvl3pPr>
            <a:lvl4pPr marL="1828800" lvl="3" indent="-228600" algn="l">
              <a:lnSpc>
                <a:spcPct val="95000"/>
              </a:lnSpc>
              <a:spcBef>
                <a:spcPts val="1300"/>
              </a:spcBef>
              <a:spcAft>
                <a:spcPts val="0"/>
              </a:spcAft>
              <a:buClr>
                <a:schemeClr val="dk1"/>
              </a:buClr>
              <a:buNone/>
              <a:defRPr sz="100"/>
            </a:lvl4pPr>
            <a:lvl5pPr marL="2286000" lvl="4" indent="-228600" algn="l">
              <a:lnSpc>
                <a:spcPct val="95000"/>
              </a:lnSpc>
              <a:spcBef>
                <a:spcPts val="1300"/>
              </a:spcBef>
              <a:spcAft>
                <a:spcPts val="0"/>
              </a:spcAft>
              <a:buClr>
                <a:schemeClr val="dk1"/>
              </a:buClr>
              <a:buNone/>
              <a:defRPr sz="100"/>
            </a:lvl5pPr>
            <a:lvl6pPr marL="2743200" lvl="5" indent="-228600" algn="l">
              <a:lnSpc>
                <a:spcPct val="90000"/>
              </a:lnSpc>
              <a:spcBef>
                <a:spcPts val="400"/>
              </a:spcBef>
              <a:spcAft>
                <a:spcPts val="0"/>
              </a:spcAft>
              <a:buClr>
                <a:schemeClr val="dk1"/>
              </a:buClr>
              <a:buNone/>
              <a:defRPr sz="100"/>
            </a:lvl6pPr>
            <a:lvl7pPr marL="3200400" lvl="6" indent="-228600" algn="l">
              <a:lnSpc>
                <a:spcPct val="90000"/>
              </a:lnSpc>
              <a:spcBef>
                <a:spcPts val="400"/>
              </a:spcBef>
              <a:spcAft>
                <a:spcPts val="0"/>
              </a:spcAft>
              <a:buClr>
                <a:schemeClr val="dk1"/>
              </a:buClr>
              <a:buNone/>
              <a:defRPr sz="100"/>
            </a:lvl7pPr>
            <a:lvl8pPr marL="3657600" lvl="7" indent="-228600" algn="l">
              <a:lnSpc>
                <a:spcPct val="90000"/>
              </a:lnSpc>
              <a:spcBef>
                <a:spcPts val="400"/>
              </a:spcBef>
              <a:spcAft>
                <a:spcPts val="0"/>
              </a:spcAft>
              <a:buClr>
                <a:schemeClr val="dk1"/>
              </a:buClr>
              <a:buNone/>
              <a:defRPr sz="100"/>
            </a:lvl8pPr>
            <a:lvl9pPr marL="4114800" lvl="8" indent="-228600" algn="l">
              <a:lnSpc>
                <a:spcPct val="90000"/>
              </a:lnSpc>
              <a:spcBef>
                <a:spcPts val="400"/>
              </a:spcBef>
              <a:spcAft>
                <a:spcPts val="0"/>
              </a:spcAft>
              <a:buClr>
                <a:schemeClr val="dk1"/>
              </a:buClr>
              <a:buNone/>
              <a:defRPr sz="100"/>
            </a:lvl9pPr>
          </a:lstStyle>
          <a:p>
            <a:endParaRPr/>
          </a:p>
        </p:txBody>
      </p:sp>
      <p:sp>
        <p:nvSpPr>
          <p:cNvPr id="2299" name="Google Shape;2299;p154"/>
          <p:cNvSpPr txBox="1">
            <a:spLocks noGrp="1"/>
          </p:cNvSpPr>
          <p:nvPr>
            <p:ph type="body" idx="3"/>
          </p:nvPr>
        </p:nvSpPr>
        <p:spPr>
          <a:xfrm>
            <a:off x="6230554" y="3322033"/>
            <a:ext cx="2567700" cy="758400"/>
          </a:xfrm>
          <a:prstGeom prst="rect">
            <a:avLst/>
          </a:prstGeom>
          <a:noFill/>
          <a:ln>
            <a:noFill/>
          </a:ln>
        </p:spPr>
        <p:txBody>
          <a:bodyPr spcFirstLastPara="1" wrap="square" lIns="0" tIns="0" rIns="0" bIns="0" anchor="t" anchorCtr="0">
            <a:noAutofit/>
          </a:bodyPr>
          <a:lstStyle>
            <a:lvl1pPr marL="457200" lvl="0" indent="-279400" algn="l">
              <a:lnSpc>
                <a:spcPct val="95000"/>
              </a:lnSpc>
              <a:spcBef>
                <a:spcPts val="1300"/>
              </a:spcBef>
              <a:spcAft>
                <a:spcPts val="0"/>
              </a:spcAft>
              <a:buClr>
                <a:srgbClr val="5D688B"/>
              </a:buClr>
              <a:buSzPts val="800"/>
              <a:buChar char="●"/>
              <a:defRPr sz="900">
                <a:solidFill>
                  <a:srgbClr val="5D688B"/>
                </a:solidFill>
              </a:defRPr>
            </a:lvl1pPr>
            <a:lvl2pPr marL="914400" lvl="1" indent="-273050" algn="l">
              <a:lnSpc>
                <a:spcPct val="95000"/>
              </a:lnSpc>
              <a:spcBef>
                <a:spcPts val="1300"/>
              </a:spcBef>
              <a:spcAft>
                <a:spcPts val="0"/>
              </a:spcAft>
              <a:buClr>
                <a:srgbClr val="5D688B"/>
              </a:buClr>
              <a:buSzPts val="700"/>
              <a:buChar char="●"/>
              <a:defRPr sz="700">
                <a:solidFill>
                  <a:srgbClr val="5D688B"/>
                </a:solidFill>
              </a:defRPr>
            </a:lvl2pPr>
            <a:lvl3pPr marL="1371600" lvl="2" indent="-266700" algn="l">
              <a:lnSpc>
                <a:spcPct val="95000"/>
              </a:lnSpc>
              <a:spcBef>
                <a:spcPts val="1300"/>
              </a:spcBef>
              <a:spcAft>
                <a:spcPts val="0"/>
              </a:spcAft>
              <a:buClr>
                <a:srgbClr val="5D688B"/>
              </a:buClr>
              <a:buSzPts val="600"/>
              <a:buChar char="●"/>
              <a:defRPr sz="700">
                <a:solidFill>
                  <a:srgbClr val="5D688B"/>
                </a:solidFill>
              </a:defRPr>
            </a:lvl3pPr>
            <a:lvl4pPr marL="1828800" lvl="3" indent="-228600" algn="l">
              <a:lnSpc>
                <a:spcPct val="95000"/>
              </a:lnSpc>
              <a:spcBef>
                <a:spcPts val="1300"/>
              </a:spcBef>
              <a:spcAft>
                <a:spcPts val="0"/>
              </a:spcAft>
              <a:buClr>
                <a:schemeClr val="dk1"/>
              </a:buClr>
              <a:buNone/>
              <a:defRPr sz="100"/>
            </a:lvl4pPr>
            <a:lvl5pPr marL="2286000" lvl="4" indent="-228600" algn="l">
              <a:lnSpc>
                <a:spcPct val="95000"/>
              </a:lnSpc>
              <a:spcBef>
                <a:spcPts val="1300"/>
              </a:spcBef>
              <a:spcAft>
                <a:spcPts val="0"/>
              </a:spcAft>
              <a:buClr>
                <a:schemeClr val="dk1"/>
              </a:buClr>
              <a:buNone/>
              <a:defRPr sz="100"/>
            </a:lvl5pPr>
            <a:lvl6pPr marL="2743200" lvl="5" indent="-228600" algn="l">
              <a:lnSpc>
                <a:spcPct val="90000"/>
              </a:lnSpc>
              <a:spcBef>
                <a:spcPts val="400"/>
              </a:spcBef>
              <a:spcAft>
                <a:spcPts val="0"/>
              </a:spcAft>
              <a:buClr>
                <a:schemeClr val="dk1"/>
              </a:buClr>
              <a:buNone/>
              <a:defRPr sz="100"/>
            </a:lvl6pPr>
            <a:lvl7pPr marL="3200400" lvl="6" indent="-228600" algn="l">
              <a:lnSpc>
                <a:spcPct val="90000"/>
              </a:lnSpc>
              <a:spcBef>
                <a:spcPts val="400"/>
              </a:spcBef>
              <a:spcAft>
                <a:spcPts val="0"/>
              </a:spcAft>
              <a:buClr>
                <a:schemeClr val="dk1"/>
              </a:buClr>
              <a:buNone/>
              <a:defRPr sz="100"/>
            </a:lvl7pPr>
            <a:lvl8pPr marL="3657600" lvl="7" indent="-228600" algn="l">
              <a:lnSpc>
                <a:spcPct val="90000"/>
              </a:lnSpc>
              <a:spcBef>
                <a:spcPts val="400"/>
              </a:spcBef>
              <a:spcAft>
                <a:spcPts val="0"/>
              </a:spcAft>
              <a:buClr>
                <a:schemeClr val="dk1"/>
              </a:buClr>
              <a:buNone/>
              <a:defRPr sz="100"/>
            </a:lvl8pPr>
            <a:lvl9pPr marL="4114800" lvl="8" indent="-228600" algn="l">
              <a:lnSpc>
                <a:spcPct val="90000"/>
              </a:lnSpc>
              <a:spcBef>
                <a:spcPts val="400"/>
              </a:spcBef>
              <a:spcAft>
                <a:spcPts val="0"/>
              </a:spcAft>
              <a:buClr>
                <a:schemeClr val="dk1"/>
              </a:buClr>
              <a:buNone/>
              <a:defRPr sz="100"/>
            </a:lvl9pPr>
          </a:lstStyle>
          <a:p>
            <a:endParaRPr/>
          </a:p>
        </p:txBody>
      </p:sp>
      <p:sp>
        <p:nvSpPr>
          <p:cNvPr id="2300" name="Google Shape;2300;p154"/>
          <p:cNvSpPr txBox="1"/>
          <p:nvPr/>
        </p:nvSpPr>
        <p:spPr>
          <a:xfrm>
            <a:off x="1861831" y="1821789"/>
            <a:ext cx="186300" cy="262500"/>
          </a:xfrm>
          <a:prstGeom prst="rect">
            <a:avLst/>
          </a:prstGeom>
          <a:noFill/>
          <a:ln>
            <a:noFill/>
          </a:ln>
        </p:spPr>
        <p:txBody>
          <a:bodyPr spcFirstLastPara="1" wrap="square" lIns="0" tIns="0" rIns="0" bIns="0" anchor="t" anchorCtr="0">
            <a:noAutofit/>
          </a:bodyPr>
          <a:lstStyle/>
          <a:p>
            <a:pPr marL="0" marR="0" lvl="0" indent="0" algn="l" rtl="0">
              <a:lnSpc>
                <a:spcPct val="97000"/>
              </a:lnSpc>
              <a:spcBef>
                <a:spcPts val="0"/>
              </a:spcBef>
              <a:spcAft>
                <a:spcPts val="0"/>
              </a:spcAft>
              <a:buNone/>
            </a:pPr>
            <a:r>
              <a:rPr lang="en" sz="2100">
                <a:solidFill>
                  <a:schemeClr val="dk2"/>
                </a:solidFill>
                <a:latin typeface="Manrope SemiBold"/>
                <a:ea typeface="Manrope SemiBold"/>
                <a:cs typeface="Manrope SemiBold"/>
                <a:sym typeface="Manrope SemiBold"/>
              </a:rPr>
              <a:t>$</a:t>
            </a:r>
            <a:endParaRPr sz="500"/>
          </a:p>
        </p:txBody>
      </p:sp>
      <p:sp>
        <p:nvSpPr>
          <p:cNvPr id="2301" name="Google Shape;2301;p154"/>
          <p:cNvSpPr txBox="1"/>
          <p:nvPr/>
        </p:nvSpPr>
        <p:spPr>
          <a:xfrm>
            <a:off x="4519314" y="1821789"/>
            <a:ext cx="186300" cy="262500"/>
          </a:xfrm>
          <a:prstGeom prst="rect">
            <a:avLst/>
          </a:prstGeom>
          <a:noFill/>
          <a:ln>
            <a:noFill/>
          </a:ln>
        </p:spPr>
        <p:txBody>
          <a:bodyPr spcFirstLastPara="1" wrap="square" lIns="0" tIns="0" rIns="0" bIns="0" anchor="t" anchorCtr="0">
            <a:noAutofit/>
          </a:bodyPr>
          <a:lstStyle/>
          <a:p>
            <a:pPr marL="0" marR="0" lvl="0" indent="0" algn="l" rtl="0">
              <a:lnSpc>
                <a:spcPct val="97000"/>
              </a:lnSpc>
              <a:spcBef>
                <a:spcPts val="0"/>
              </a:spcBef>
              <a:spcAft>
                <a:spcPts val="0"/>
              </a:spcAft>
              <a:buNone/>
            </a:pPr>
            <a:r>
              <a:rPr lang="en" sz="2100">
                <a:solidFill>
                  <a:schemeClr val="dk2"/>
                </a:solidFill>
                <a:latin typeface="Manrope SemiBold"/>
                <a:ea typeface="Manrope SemiBold"/>
                <a:cs typeface="Manrope SemiBold"/>
                <a:sym typeface="Manrope SemiBold"/>
              </a:rPr>
              <a:t>$</a:t>
            </a:r>
            <a:endParaRPr sz="500"/>
          </a:p>
        </p:txBody>
      </p:sp>
      <p:sp>
        <p:nvSpPr>
          <p:cNvPr id="2302" name="Google Shape;2302;p154"/>
          <p:cNvSpPr txBox="1">
            <a:spLocks noGrp="1"/>
          </p:cNvSpPr>
          <p:nvPr>
            <p:ph type="subTitle" idx="4"/>
          </p:nvPr>
        </p:nvSpPr>
        <p:spPr>
          <a:xfrm>
            <a:off x="456767" y="2669559"/>
            <a:ext cx="2567700" cy="572100"/>
          </a:xfrm>
          <a:prstGeom prst="rect">
            <a:avLst/>
          </a:prstGeom>
        </p:spPr>
        <p:txBody>
          <a:bodyPr spcFirstLastPara="1" wrap="square" lIns="0" tIns="0" rIns="0" bIns="0" anchor="t" anchorCtr="0">
            <a:noAutofit/>
          </a:bodyPr>
          <a:lstStyle>
            <a:lvl1pPr marL="0" marR="0" lvl="0" indent="0" algn="ctr">
              <a:lnSpc>
                <a:spcPct val="91000"/>
              </a:lnSpc>
              <a:spcBef>
                <a:spcPts val="0"/>
              </a:spcBef>
              <a:spcAft>
                <a:spcPts val="0"/>
              </a:spcAft>
              <a:buNone/>
              <a:defRPr sz="1300" b="1">
                <a:latin typeface="Poppins"/>
                <a:ea typeface="Poppins"/>
                <a:cs typeface="Poppins"/>
                <a:sym typeface="Poppins"/>
              </a:defRPr>
            </a:lvl1pPr>
            <a:lvl2pPr lvl="1" algn="ctr">
              <a:spcBef>
                <a:spcPts val="1300"/>
              </a:spcBef>
              <a:spcAft>
                <a:spcPts val="0"/>
              </a:spcAft>
              <a:buClr>
                <a:schemeClr val="lt1"/>
              </a:buClr>
              <a:buSzPts val="800"/>
              <a:buNone/>
              <a:defRPr>
                <a:solidFill>
                  <a:schemeClr val="lt1"/>
                </a:solidFill>
              </a:defRPr>
            </a:lvl2pPr>
            <a:lvl3pPr lvl="2" algn="ctr">
              <a:spcBef>
                <a:spcPts val="1300"/>
              </a:spcBef>
              <a:spcAft>
                <a:spcPts val="0"/>
              </a:spcAft>
              <a:buClr>
                <a:schemeClr val="lt1"/>
              </a:buClr>
              <a:buSzPts val="700"/>
              <a:buNone/>
              <a:defRPr>
                <a:solidFill>
                  <a:schemeClr val="lt1"/>
                </a:solidFill>
              </a:defRPr>
            </a:lvl3pPr>
            <a:lvl4pPr lvl="3" algn="ctr">
              <a:spcBef>
                <a:spcPts val="1300"/>
              </a:spcBef>
              <a:spcAft>
                <a:spcPts val="0"/>
              </a:spcAft>
              <a:buClr>
                <a:schemeClr val="lt1"/>
              </a:buClr>
              <a:buSzPts val="500"/>
              <a:buNone/>
              <a:defRPr>
                <a:solidFill>
                  <a:schemeClr val="lt1"/>
                </a:solidFill>
              </a:defRPr>
            </a:lvl4pPr>
            <a:lvl5pPr lvl="4" algn="ctr">
              <a:spcBef>
                <a:spcPts val="1300"/>
              </a:spcBef>
              <a:spcAft>
                <a:spcPts val="0"/>
              </a:spcAft>
              <a:buClr>
                <a:schemeClr val="lt1"/>
              </a:buClr>
              <a:buSzPts val="400"/>
              <a:buNone/>
              <a:defRPr>
                <a:solidFill>
                  <a:schemeClr val="lt1"/>
                </a:solidFill>
              </a:defRPr>
            </a:lvl5pPr>
            <a:lvl6pPr lvl="5" algn="ctr">
              <a:spcBef>
                <a:spcPts val="400"/>
              </a:spcBef>
              <a:spcAft>
                <a:spcPts val="0"/>
              </a:spcAft>
              <a:buClr>
                <a:schemeClr val="lt1"/>
              </a:buClr>
              <a:buSzPts val="200"/>
              <a:buNone/>
              <a:defRPr>
                <a:solidFill>
                  <a:schemeClr val="lt1"/>
                </a:solidFill>
              </a:defRPr>
            </a:lvl6pPr>
            <a:lvl7pPr lvl="6" algn="ctr">
              <a:spcBef>
                <a:spcPts val="400"/>
              </a:spcBef>
              <a:spcAft>
                <a:spcPts val="0"/>
              </a:spcAft>
              <a:buClr>
                <a:schemeClr val="lt1"/>
              </a:buClr>
              <a:buSzPts val="200"/>
              <a:buNone/>
              <a:defRPr>
                <a:solidFill>
                  <a:schemeClr val="lt1"/>
                </a:solidFill>
              </a:defRPr>
            </a:lvl7pPr>
            <a:lvl8pPr lvl="7" algn="ctr">
              <a:spcBef>
                <a:spcPts val="400"/>
              </a:spcBef>
              <a:spcAft>
                <a:spcPts val="0"/>
              </a:spcAft>
              <a:buClr>
                <a:schemeClr val="lt1"/>
              </a:buClr>
              <a:buSzPts val="200"/>
              <a:buNone/>
              <a:defRPr>
                <a:solidFill>
                  <a:schemeClr val="lt1"/>
                </a:solidFill>
              </a:defRPr>
            </a:lvl8pPr>
            <a:lvl9pPr lvl="8" algn="ctr">
              <a:spcBef>
                <a:spcPts val="400"/>
              </a:spcBef>
              <a:spcAft>
                <a:spcPts val="0"/>
              </a:spcAft>
              <a:buClr>
                <a:schemeClr val="lt1"/>
              </a:buClr>
              <a:buSzPts val="200"/>
              <a:buNone/>
              <a:defRPr>
                <a:solidFill>
                  <a:schemeClr val="lt1"/>
                </a:solidFill>
              </a:defRPr>
            </a:lvl9pPr>
          </a:lstStyle>
          <a:p>
            <a:endParaRPr/>
          </a:p>
        </p:txBody>
      </p:sp>
      <p:sp>
        <p:nvSpPr>
          <p:cNvPr id="2303" name="Google Shape;2303;p154"/>
          <p:cNvSpPr txBox="1">
            <a:spLocks noGrp="1"/>
          </p:cNvSpPr>
          <p:nvPr>
            <p:ph type="subTitle" idx="5"/>
          </p:nvPr>
        </p:nvSpPr>
        <p:spPr>
          <a:xfrm>
            <a:off x="3346195" y="2669559"/>
            <a:ext cx="2567700" cy="572100"/>
          </a:xfrm>
          <a:prstGeom prst="rect">
            <a:avLst/>
          </a:prstGeom>
        </p:spPr>
        <p:txBody>
          <a:bodyPr spcFirstLastPara="1" wrap="square" lIns="0" tIns="0" rIns="0" bIns="0" anchor="t" anchorCtr="0">
            <a:noAutofit/>
          </a:bodyPr>
          <a:lstStyle>
            <a:lvl1pPr marL="0" marR="0" lvl="0" indent="0" algn="ctr">
              <a:lnSpc>
                <a:spcPct val="91000"/>
              </a:lnSpc>
              <a:spcBef>
                <a:spcPts val="0"/>
              </a:spcBef>
              <a:spcAft>
                <a:spcPts val="0"/>
              </a:spcAft>
              <a:buNone/>
              <a:defRPr sz="1300" b="1">
                <a:latin typeface="Poppins"/>
                <a:ea typeface="Poppins"/>
                <a:cs typeface="Poppins"/>
                <a:sym typeface="Poppins"/>
              </a:defRPr>
            </a:lvl1pPr>
            <a:lvl2pPr lvl="1" algn="ctr">
              <a:spcBef>
                <a:spcPts val="1300"/>
              </a:spcBef>
              <a:spcAft>
                <a:spcPts val="0"/>
              </a:spcAft>
              <a:buClr>
                <a:schemeClr val="lt1"/>
              </a:buClr>
              <a:buSzPts val="800"/>
              <a:buNone/>
              <a:defRPr>
                <a:solidFill>
                  <a:schemeClr val="lt1"/>
                </a:solidFill>
              </a:defRPr>
            </a:lvl2pPr>
            <a:lvl3pPr lvl="2" algn="ctr">
              <a:spcBef>
                <a:spcPts val="1300"/>
              </a:spcBef>
              <a:spcAft>
                <a:spcPts val="0"/>
              </a:spcAft>
              <a:buClr>
                <a:schemeClr val="lt1"/>
              </a:buClr>
              <a:buSzPts val="700"/>
              <a:buNone/>
              <a:defRPr>
                <a:solidFill>
                  <a:schemeClr val="lt1"/>
                </a:solidFill>
              </a:defRPr>
            </a:lvl3pPr>
            <a:lvl4pPr lvl="3" algn="ctr">
              <a:spcBef>
                <a:spcPts val="1300"/>
              </a:spcBef>
              <a:spcAft>
                <a:spcPts val="0"/>
              </a:spcAft>
              <a:buClr>
                <a:schemeClr val="lt1"/>
              </a:buClr>
              <a:buSzPts val="500"/>
              <a:buNone/>
              <a:defRPr>
                <a:solidFill>
                  <a:schemeClr val="lt1"/>
                </a:solidFill>
              </a:defRPr>
            </a:lvl4pPr>
            <a:lvl5pPr lvl="4" algn="ctr">
              <a:spcBef>
                <a:spcPts val="1300"/>
              </a:spcBef>
              <a:spcAft>
                <a:spcPts val="0"/>
              </a:spcAft>
              <a:buClr>
                <a:schemeClr val="lt1"/>
              </a:buClr>
              <a:buSzPts val="400"/>
              <a:buNone/>
              <a:defRPr>
                <a:solidFill>
                  <a:schemeClr val="lt1"/>
                </a:solidFill>
              </a:defRPr>
            </a:lvl5pPr>
            <a:lvl6pPr lvl="5" algn="ctr">
              <a:spcBef>
                <a:spcPts val="400"/>
              </a:spcBef>
              <a:spcAft>
                <a:spcPts val="0"/>
              </a:spcAft>
              <a:buClr>
                <a:schemeClr val="lt1"/>
              </a:buClr>
              <a:buSzPts val="200"/>
              <a:buNone/>
              <a:defRPr>
                <a:solidFill>
                  <a:schemeClr val="lt1"/>
                </a:solidFill>
              </a:defRPr>
            </a:lvl6pPr>
            <a:lvl7pPr lvl="6" algn="ctr">
              <a:spcBef>
                <a:spcPts val="400"/>
              </a:spcBef>
              <a:spcAft>
                <a:spcPts val="0"/>
              </a:spcAft>
              <a:buClr>
                <a:schemeClr val="lt1"/>
              </a:buClr>
              <a:buSzPts val="200"/>
              <a:buNone/>
              <a:defRPr>
                <a:solidFill>
                  <a:schemeClr val="lt1"/>
                </a:solidFill>
              </a:defRPr>
            </a:lvl7pPr>
            <a:lvl8pPr lvl="7" algn="ctr">
              <a:spcBef>
                <a:spcPts val="400"/>
              </a:spcBef>
              <a:spcAft>
                <a:spcPts val="0"/>
              </a:spcAft>
              <a:buClr>
                <a:schemeClr val="lt1"/>
              </a:buClr>
              <a:buSzPts val="200"/>
              <a:buNone/>
              <a:defRPr>
                <a:solidFill>
                  <a:schemeClr val="lt1"/>
                </a:solidFill>
              </a:defRPr>
            </a:lvl8pPr>
            <a:lvl9pPr lvl="8" algn="ctr">
              <a:spcBef>
                <a:spcPts val="400"/>
              </a:spcBef>
              <a:spcAft>
                <a:spcPts val="0"/>
              </a:spcAft>
              <a:buClr>
                <a:schemeClr val="lt1"/>
              </a:buClr>
              <a:buSzPts val="200"/>
              <a:buNone/>
              <a:defRPr>
                <a:solidFill>
                  <a:schemeClr val="lt1"/>
                </a:solidFill>
              </a:defRPr>
            </a:lvl9pPr>
          </a:lstStyle>
          <a:p>
            <a:endParaRPr/>
          </a:p>
        </p:txBody>
      </p:sp>
      <p:sp>
        <p:nvSpPr>
          <p:cNvPr id="2304" name="Google Shape;2304;p154"/>
          <p:cNvSpPr txBox="1">
            <a:spLocks noGrp="1"/>
          </p:cNvSpPr>
          <p:nvPr>
            <p:ph type="subTitle" idx="6"/>
          </p:nvPr>
        </p:nvSpPr>
        <p:spPr>
          <a:xfrm>
            <a:off x="6230569" y="2669559"/>
            <a:ext cx="2567700" cy="572100"/>
          </a:xfrm>
          <a:prstGeom prst="rect">
            <a:avLst/>
          </a:prstGeom>
        </p:spPr>
        <p:txBody>
          <a:bodyPr spcFirstLastPara="1" wrap="square" lIns="0" tIns="0" rIns="0" bIns="0" anchor="t" anchorCtr="0">
            <a:noAutofit/>
          </a:bodyPr>
          <a:lstStyle>
            <a:lvl1pPr marL="0" marR="0" lvl="0" indent="0" algn="ctr">
              <a:lnSpc>
                <a:spcPct val="91000"/>
              </a:lnSpc>
              <a:spcBef>
                <a:spcPts val="0"/>
              </a:spcBef>
              <a:spcAft>
                <a:spcPts val="0"/>
              </a:spcAft>
              <a:buNone/>
              <a:defRPr sz="1300" b="1">
                <a:latin typeface="Poppins"/>
                <a:ea typeface="Poppins"/>
                <a:cs typeface="Poppins"/>
                <a:sym typeface="Poppins"/>
              </a:defRPr>
            </a:lvl1pPr>
            <a:lvl2pPr lvl="1" algn="ctr">
              <a:spcBef>
                <a:spcPts val="1300"/>
              </a:spcBef>
              <a:spcAft>
                <a:spcPts val="0"/>
              </a:spcAft>
              <a:buClr>
                <a:schemeClr val="lt1"/>
              </a:buClr>
              <a:buSzPts val="800"/>
              <a:buNone/>
              <a:defRPr>
                <a:solidFill>
                  <a:schemeClr val="lt1"/>
                </a:solidFill>
              </a:defRPr>
            </a:lvl2pPr>
            <a:lvl3pPr lvl="2" algn="ctr">
              <a:spcBef>
                <a:spcPts val="1300"/>
              </a:spcBef>
              <a:spcAft>
                <a:spcPts val="0"/>
              </a:spcAft>
              <a:buClr>
                <a:schemeClr val="lt1"/>
              </a:buClr>
              <a:buSzPts val="700"/>
              <a:buNone/>
              <a:defRPr>
                <a:solidFill>
                  <a:schemeClr val="lt1"/>
                </a:solidFill>
              </a:defRPr>
            </a:lvl3pPr>
            <a:lvl4pPr lvl="3" algn="ctr">
              <a:spcBef>
                <a:spcPts val="1300"/>
              </a:spcBef>
              <a:spcAft>
                <a:spcPts val="0"/>
              </a:spcAft>
              <a:buClr>
                <a:schemeClr val="lt1"/>
              </a:buClr>
              <a:buSzPts val="500"/>
              <a:buNone/>
              <a:defRPr>
                <a:solidFill>
                  <a:schemeClr val="lt1"/>
                </a:solidFill>
              </a:defRPr>
            </a:lvl4pPr>
            <a:lvl5pPr lvl="4" algn="ctr">
              <a:spcBef>
                <a:spcPts val="1300"/>
              </a:spcBef>
              <a:spcAft>
                <a:spcPts val="0"/>
              </a:spcAft>
              <a:buClr>
                <a:schemeClr val="lt1"/>
              </a:buClr>
              <a:buSzPts val="400"/>
              <a:buNone/>
              <a:defRPr>
                <a:solidFill>
                  <a:schemeClr val="lt1"/>
                </a:solidFill>
              </a:defRPr>
            </a:lvl5pPr>
            <a:lvl6pPr lvl="5" algn="ctr">
              <a:spcBef>
                <a:spcPts val="400"/>
              </a:spcBef>
              <a:spcAft>
                <a:spcPts val="0"/>
              </a:spcAft>
              <a:buClr>
                <a:schemeClr val="lt1"/>
              </a:buClr>
              <a:buSzPts val="200"/>
              <a:buNone/>
              <a:defRPr>
                <a:solidFill>
                  <a:schemeClr val="lt1"/>
                </a:solidFill>
              </a:defRPr>
            </a:lvl6pPr>
            <a:lvl7pPr lvl="6" algn="ctr">
              <a:spcBef>
                <a:spcPts val="400"/>
              </a:spcBef>
              <a:spcAft>
                <a:spcPts val="0"/>
              </a:spcAft>
              <a:buClr>
                <a:schemeClr val="lt1"/>
              </a:buClr>
              <a:buSzPts val="200"/>
              <a:buNone/>
              <a:defRPr>
                <a:solidFill>
                  <a:schemeClr val="lt1"/>
                </a:solidFill>
              </a:defRPr>
            </a:lvl7pPr>
            <a:lvl8pPr lvl="7" algn="ctr">
              <a:spcBef>
                <a:spcPts val="400"/>
              </a:spcBef>
              <a:spcAft>
                <a:spcPts val="0"/>
              </a:spcAft>
              <a:buClr>
                <a:schemeClr val="lt1"/>
              </a:buClr>
              <a:buSzPts val="200"/>
              <a:buNone/>
              <a:defRPr>
                <a:solidFill>
                  <a:schemeClr val="lt1"/>
                </a:solidFill>
              </a:defRPr>
            </a:lvl8pPr>
            <a:lvl9pPr lvl="8" algn="ctr">
              <a:spcBef>
                <a:spcPts val="400"/>
              </a:spcBef>
              <a:spcAft>
                <a:spcPts val="0"/>
              </a:spcAft>
              <a:buClr>
                <a:schemeClr val="lt1"/>
              </a:buClr>
              <a:buSzPts val="200"/>
              <a:buNone/>
              <a:defRPr>
                <a:solidFill>
                  <a:schemeClr val="lt1"/>
                </a:solidFill>
              </a:defRPr>
            </a:lvl9pPr>
          </a:lstStyle>
          <a:p>
            <a:endParaRPr/>
          </a:p>
        </p:txBody>
      </p:sp>
    </p:spTree>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matchingName="27_Custom Layout">
  <p:cSld name="27_Custom Layout">
    <p:bg>
      <p:bgPr>
        <a:blipFill>
          <a:blip r:embed="rId2">
            <a:alphaModFix/>
          </a:blip>
          <a:stretch>
            <a:fillRect/>
          </a:stretch>
        </a:blipFill>
        <a:effectLst/>
      </p:bgPr>
    </p:bg>
    <p:spTree>
      <p:nvGrpSpPr>
        <p:cNvPr id="1" name="Shape 2305"/>
        <p:cNvGrpSpPr/>
        <p:nvPr/>
      </p:nvGrpSpPr>
      <p:grpSpPr>
        <a:xfrm>
          <a:off x="0" y="0"/>
          <a:ext cx="0" cy="0"/>
          <a:chOff x="0" y="0"/>
          <a:chExt cx="0" cy="0"/>
        </a:xfrm>
      </p:grpSpPr>
      <p:sp>
        <p:nvSpPr>
          <p:cNvPr id="2306" name="Google Shape;2306;p155"/>
          <p:cNvSpPr/>
          <p:nvPr/>
        </p:nvSpPr>
        <p:spPr>
          <a:xfrm rot="10800000">
            <a:off x="3222792" y="3119574"/>
            <a:ext cx="2804400" cy="1340100"/>
          </a:xfrm>
          <a:prstGeom prst="round2SameRect">
            <a:avLst>
              <a:gd name="adj1" fmla="val 4359"/>
              <a:gd name="adj2" fmla="val 0"/>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307" name="Google Shape;2307;p155"/>
          <p:cNvSpPr/>
          <p:nvPr/>
        </p:nvSpPr>
        <p:spPr>
          <a:xfrm rot="10800000">
            <a:off x="6107145" y="3119574"/>
            <a:ext cx="2804400" cy="1340100"/>
          </a:xfrm>
          <a:prstGeom prst="round2SameRect">
            <a:avLst>
              <a:gd name="adj1" fmla="val 4359"/>
              <a:gd name="adj2" fmla="val 0"/>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308" name="Google Shape;2308;p155"/>
          <p:cNvSpPr/>
          <p:nvPr/>
        </p:nvSpPr>
        <p:spPr>
          <a:xfrm rot="10800000">
            <a:off x="338440" y="3119574"/>
            <a:ext cx="2804400" cy="1340100"/>
          </a:xfrm>
          <a:prstGeom prst="round2SameRect">
            <a:avLst>
              <a:gd name="adj1" fmla="val 4359"/>
              <a:gd name="adj2" fmla="val 0"/>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309" name="Google Shape;2309;p155"/>
          <p:cNvSpPr/>
          <p:nvPr/>
        </p:nvSpPr>
        <p:spPr>
          <a:xfrm>
            <a:off x="338461" y="1144976"/>
            <a:ext cx="2804400" cy="1974600"/>
          </a:xfrm>
          <a:prstGeom prst="round2SameRect">
            <a:avLst>
              <a:gd name="adj1" fmla="val 4384"/>
              <a:gd name="adj2" fmla="val 0"/>
            </a:avLst>
          </a:prstGeom>
          <a:gradFill>
            <a:gsLst>
              <a:gs pos="0">
                <a:srgbClr val="FF001A"/>
              </a:gs>
              <a:gs pos="74000">
                <a:srgbClr val="290051"/>
              </a:gs>
              <a:gs pos="100000">
                <a:srgbClr val="0C0024"/>
              </a:gs>
            </a:gsLst>
            <a:lin ang="16200038"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310" name="Google Shape;2310;p155"/>
          <p:cNvSpPr/>
          <p:nvPr/>
        </p:nvSpPr>
        <p:spPr>
          <a:xfrm>
            <a:off x="6107166" y="1144975"/>
            <a:ext cx="2804400" cy="1974600"/>
          </a:xfrm>
          <a:prstGeom prst="round2SameRect">
            <a:avLst>
              <a:gd name="adj1" fmla="val 4780"/>
              <a:gd name="adj2" fmla="val 0"/>
            </a:avLst>
          </a:prstGeom>
          <a:gradFill>
            <a:gsLst>
              <a:gs pos="0">
                <a:srgbClr val="FF001A"/>
              </a:gs>
              <a:gs pos="12000">
                <a:srgbClr val="C50028"/>
              </a:gs>
              <a:gs pos="23000">
                <a:srgbClr val="920035"/>
              </a:gs>
              <a:gs pos="35000">
                <a:srgbClr val="670040"/>
              </a:gs>
              <a:gs pos="46000">
                <a:srgbClr val="460049"/>
              </a:gs>
              <a:gs pos="56000">
                <a:srgbClr val="2F004F"/>
              </a:gs>
              <a:gs pos="66000">
                <a:srgbClr val="200052"/>
              </a:gs>
              <a:gs pos="72000">
                <a:srgbClr val="1C0054"/>
              </a:gs>
              <a:gs pos="78000">
                <a:srgbClr val="1C0358"/>
              </a:gs>
              <a:gs pos="82000">
                <a:srgbClr val="1C0B66"/>
              </a:gs>
              <a:gs pos="100000">
                <a:srgbClr val="1C0B66"/>
              </a:gs>
            </a:gsLst>
            <a:lin ang="16200038"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311" name="Google Shape;2311;p155"/>
          <p:cNvSpPr/>
          <p:nvPr/>
        </p:nvSpPr>
        <p:spPr>
          <a:xfrm>
            <a:off x="3231435" y="1144975"/>
            <a:ext cx="2804400" cy="1974600"/>
          </a:xfrm>
          <a:prstGeom prst="round2SameRect">
            <a:avLst>
              <a:gd name="adj1" fmla="val 4780"/>
              <a:gd name="adj2" fmla="val 0"/>
            </a:avLst>
          </a:prstGeom>
          <a:gradFill>
            <a:gsLst>
              <a:gs pos="0">
                <a:srgbClr val="FF001A"/>
              </a:gs>
              <a:gs pos="12000">
                <a:srgbClr val="C50028"/>
              </a:gs>
              <a:gs pos="23000">
                <a:srgbClr val="920035"/>
              </a:gs>
              <a:gs pos="35000">
                <a:srgbClr val="670040"/>
              </a:gs>
              <a:gs pos="46000">
                <a:srgbClr val="460049"/>
              </a:gs>
              <a:gs pos="56000">
                <a:srgbClr val="2F004F"/>
              </a:gs>
              <a:gs pos="66000">
                <a:srgbClr val="200052"/>
              </a:gs>
              <a:gs pos="72000">
                <a:srgbClr val="1C0054"/>
              </a:gs>
              <a:gs pos="78000">
                <a:srgbClr val="1C0358"/>
              </a:gs>
              <a:gs pos="82000">
                <a:srgbClr val="1C0B66"/>
              </a:gs>
              <a:gs pos="100000">
                <a:srgbClr val="1C0B66"/>
              </a:gs>
            </a:gsLst>
            <a:lin ang="16200038"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312" name="Google Shape;2312;p155"/>
          <p:cNvSpPr/>
          <p:nvPr/>
        </p:nvSpPr>
        <p:spPr>
          <a:xfrm>
            <a:off x="332813" y="1144975"/>
            <a:ext cx="2804400" cy="1974600"/>
          </a:xfrm>
          <a:prstGeom prst="round2SameRect">
            <a:avLst>
              <a:gd name="adj1" fmla="val 4780"/>
              <a:gd name="adj2" fmla="val 0"/>
            </a:avLst>
          </a:prstGeom>
          <a:gradFill>
            <a:gsLst>
              <a:gs pos="0">
                <a:srgbClr val="FF001A"/>
              </a:gs>
              <a:gs pos="12000">
                <a:srgbClr val="C50028"/>
              </a:gs>
              <a:gs pos="23000">
                <a:srgbClr val="920035"/>
              </a:gs>
              <a:gs pos="35000">
                <a:srgbClr val="670040"/>
              </a:gs>
              <a:gs pos="46000">
                <a:srgbClr val="460049"/>
              </a:gs>
              <a:gs pos="56000">
                <a:srgbClr val="2F004F"/>
              </a:gs>
              <a:gs pos="66000">
                <a:srgbClr val="200052"/>
              </a:gs>
              <a:gs pos="72000">
                <a:srgbClr val="1C0054"/>
              </a:gs>
              <a:gs pos="78000">
                <a:srgbClr val="1C0358"/>
              </a:gs>
              <a:gs pos="82000">
                <a:srgbClr val="1C0B66"/>
              </a:gs>
              <a:gs pos="100000">
                <a:srgbClr val="1C0B66"/>
              </a:gs>
            </a:gsLst>
            <a:lin ang="16200038"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313" name="Google Shape;2313;p155"/>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2314" name="Google Shape;2314;p155"/>
          <p:cNvSpPr txBox="1">
            <a:spLocks noGrp="1"/>
          </p:cNvSpPr>
          <p:nvPr>
            <p:ph type="title"/>
          </p:nvPr>
        </p:nvSpPr>
        <p:spPr>
          <a:xfrm>
            <a:off x="315022" y="319879"/>
            <a:ext cx="6896100" cy="437400"/>
          </a:xfrm>
          <a:prstGeom prst="rect">
            <a:avLst/>
          </a:prstGeom>
          <a:noFill/>
          <a:ln>
            <a:noFill/>
          </a:ln>
        </p:spPr>
        <p:txBody>
          <a:bodyPr spcFirstLastPara="1" wrap="square" lIns="0" tIns="0" rIns="0" bIns="0" anchor="t" anchorCtr="0">
            <a:noAutofit/>
          </a:bodyPr>
          <a:lstStyle>
            <a:lvl1pPr lvl="0" algn="l">
              <a:lnSpc>
                <a:spcPct val="103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2315" name="Google Shape;2315;p155"/>
          <p:cNvSpPr txBox="1">
            <a:spLocks noGrp="1"/>
          </p:cNvSpPr>
          <p:nvPr>
            <p:ph type="body" idx="1"/>
          </p:nvPr>
        </p:nvSpPr>
        <p:spPr>
          <a:xfrm>
            <a:off x="456728" y="3322031"/>
            <a:ext cx="2567700" cy="758400"/>
          </a:xfrm>
          <a:prstGeom prst="rect">
            <a:avLst/>
          </a:prstGeom>
          <a:noFill/>
          <a:ln>
            <a:noFill/>
          </a:ln>
        </p:spPr>
        <p:txBody>
          <a:bodyPr spcFirstLastPara="1" wrap="square" lIns="0" tIns="0" rIns="0" bIns="0" anchor="t" anchorCtr="0">
            <a:noAutofit/>
          </a:bodyPr>
          <a:lstStyle>
            <a:lvl1pPr marL="457200" lvl="0" indent="-279400" algn="l">
              <a:lnSpc>
                <a:spcPct val="95000"/>
              </a:lnSpc>
              <a:spcBef>
                <a:spcPts val="1300"/>
              </a:spcBef>
              <a:spcAft>
                <a:spcPts val="0"/>
              </a:spcAft>
              <a:buClr>
                <a:srgbClr val="5D688B"/>
              </a:buClr>
              <a:buSzPts val="800"/>
              <a:buChar char="●"/>
              <a:defRPr sz="900">
                <a:solidFill>
                  <a:srgbClr val="5D688B"/>
                </a:solidFill>
              </a:defRPr>
            </a:lvl1pPr>
            <a:lvl2pPr marL="914400" lvl="1" indent="-273050" algn="l">
              <a:lnSpc>
                <a:spcPct val="95000"/>
              </a:lnSpc>
              <a:spcBef>
                <a:spcPts val="1300"/>
              </a:spcBef>
              <a:spcAft>
                <a:spcPts val="0"/>
              </a:spcAft>
              <a:buClr>
                <a:srgbClr val="5D688B"/>
              </a:buClr>
              <a:buSzPts val="700"/>
              <a:buChar char="●"/>
              <a:defRPr sz="700">
                <a:solidFill>
                  <a:srgbClr val="5D688B"/>
                </a:solidFill>
              </a:defRPr>
            </a:lvl2pPr>
            <a:lvl3pPr marL="1371600" lvl="2" indent="-266700" algn="l">
              <a:lnSpc>
                <a:spcPct val="95000"/>
              </a:lnSpc>
              <a:spcBef>
                <a:spcPts val="1300"/>
              </a:spcBef>
              <a:spcAft>
                <a:spcPts val="0"/>
              </a:spcAft>
              <a:buClr>
                <a:srgbClr val="5D688B"/>
              </a:buClr>
              <a:buSzPts val="600"/>
              <a:buChar char="●"/>
              <a:defRPr sz="700">
                <a:solidFill>
                  <a:srgbClr val="5D688B"/>
                </a:solidFill>
              </a:defRPr>
            </a:lvl3pPr>
            <a:lvl4pPr marL="1828800" lvl="3" indent="-266700" algn="l">
              <a:lnSpc>
                <a:spcPct val="95000"/>
              </a:lnSpc>
              <a:spcBef>
                <a:spcPts val="1300"/>
              </a:spcBef>
              <a:spcAft>
                <a:spcPts val="0"/>
              </a:spcAft>
              <a:buClr>
                <a:schemeClr val="dk1"/>
              </a:buClr>
              <a:buSzPts val="600"/>
              <a:buChar char="●"/>
              <a:defRPr/>
            </a:lvl4pPr>
            <a:lvl5pPr marL="2286000" lvl="4" indent="-266700" algn="l">
              <a:lnSpc>
                <a:spcPct val="95000"/>
              </a:lnSpc>
              <a:spcBef>
                <a:spcPts val="1300"/>
              </a:spcBef>
              <a:spcAft>
                <a:spcPts val="0"/>
              </a:spcAft>
              <a:buClr>
                <a:schemeClr val="dk1"/>
              </a:buClr>
              <a:buSzPts val="600"/>
              <a:buChar char="●"/>
              <a:defRPr/>
            </a:lvl5pPr>
            <a:lvl6pPr marL="2743200" lvl="5" indent="-273050" algn="l">
              <a:lnSpc>
                <a:spcPct val="90000"/>
              </a:lnSpc>
              <a:spcBef>
                <a:spcPts val="400"/>
              </a:spcBef>
              <a:spcAft>
                <a:spcPts val="0"/>
              </a:spcAft>
              <a:buClr>
                <a:schemeClr val="dk1"/>
              </a:buClr>
              <a:buSzPts val="700"/>
              <a:buChar char="•"/>
              <a:defRPr/>
            </a:lvl6pPr>
            <a:lvl7pPr marL="3200400" lvl="6" indent="-273050" algn="l">
              <a:lnSpc>
                <a:spcPct val="90000"/>
              </a:lnSpc>
              <a:spcBef>
                <a:spcPts val="400"/>
              </a:spcBef>
              <a:spcAft>
                <a:spcPts val="0"/>
              </a:spcAft>
              <a:buClr>
                <a:schemeClr val="dk1"/>
              </a:buClr>
              <a:buSzPts val="700"/>
              <a:buChar char="•"/>
              <a:defRPr/>
            </a:lvl7pPr>
            <a:lvl8pPr marL="3657600" lvl="7" indent="-273050" algn="l">
              <a:lnSpc>
                <a:spcPct val="90000"/>
              </a:lnSpc>
              <a:spcBef>
                <a:spcPts val="400"/>
              </a:spcBef>
              <a:spcAft>
                <a:spcPts val="0"/>
              </a:spcAft>
              <a:buClr>
                <a:schemeClr val="dk1"/>
              </a:buClr>
              <a:buSzPts val="700"/>
              <a:buChar char="•"/>
              <a:defRPr/>
            </a:lvl8pPr>
            <a:lvl9pPr marL="4114800" lvl="8" indent="-273050" algn="l">
              <a:lnSpc>
                <a:spcPct val="90000"/>
              </a:lnSpc>
              <a:spcBef>
                <a:spcPts val="400"/>
              </a:spcBef>
              <a:spcAft>
                <a:spcPts val="0"/>
              </a:spcAft>
              <a:buClr>
                <a:schemeClr val="dk1"/>
              </a:buClr>
              <a:buSzPts val="700"/>
              <a:buChar char="•"/>
              <a:defRPr/>
            </a:lvl9pPr>
          </a:lstStyle>
          <a:p>
            <a:endParaRPr/>
          </a:p>
        </p:txBody>
      </p:sp>
      <p:sp>
        <p:nvSpPr>
          <p:cNvPr id="2316" name="Google Shape;2316;p155"/>
          <p:cNvSpPr/>
          <p:nvPr/>
        </p:nvSpPr>
        <p:spPr>
          <a:xfrm>
            <a:off x="1487709" y="1467104"/>
            <a:ext cx="596978" cy="655616"/>
          </a:xfrm>
          <a:custGeom>
            <a:avLst/>
            <a:gdLst/>
            <a:ahLst/>
            <a:cxnLst/>
            <a:rect l="l" t="t" r="r" b="b"/>
            <a:pathLst>
              <a:path w="1591940" h="1748310" extrusionOk="0">
                <a:moveTo>
                  <a:pt x="1396892" y="1748184"/>
                </a:moveTo>
                <a:lnTo>
                  <a:pt x="0" y="1748184"/>
                </a:lnTo>
                <a:lnTo>
                  <a:pt x="195048" y="1553135"/>
                </a:lnTo>
                <a:lnTo>
                  <a:pt x="195048" y="0"/>
                </a:lnTo>
                <a:lnTo>
                  <a:pt x="1591941" y="0"/>
                </a:lnTo>
                <a:lnTo>
                  <a:pt x="1591941" y="1553262"/>
                </a:lnTo>
                <a:cubicBezTo>
                  <a:pt x="1591941" y="1661029"/>
                  <a:pt x="1504659" y="1748311"/>
                  <a:pt x="1396892" y="1748311"/>
                </a:cubicBezTo>
                <a:close/>
              </a:path>
            </a:pathLst>
          </a:custGeom>
          <a:solidFill>
            <a:srgbClr val="FFFFFF"/>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2317" name="Google Shape;2317;p155"/>
          <p:cNvSpPr/>
          <p:nvPr/>
        </p:nvSpPr>
        <p:spPr>
          <a:xfrm>
            <a:off x="1414575" y="1656236"/>
            <a:ext cx="146286" cy="466484"/>
          </a:xfrm>
          <a:custGeom>
            <a:avLst/>
            <a:gdLst/>
            <a:ahLst/>
            <a:cxnLst/>
            <a:rect l="l" t="t" r="r" b="b"/>
            <a:pathLst>
              <a:path w="390096" h="1243958" extrusionOk="0">
                <a:moveTo>
                  <a:pt x="0" y="0"/>
                </a:moveTo>
                <a:lnTo>
                  <a:pt x="390097" y="0"/>
                </a:lnTo>
                <a:lnTo>
                  <a:pt x="390097" y="1048910"/>
                </a:lnTo>
                <a:cubicBezTo>
                  <a:pt x="390097" y="1156549"/>
                  <a:pt x="302688" y="1243959"/>
                  <a:pt x="195048" y="1243959"/>
                </a:cubicBezTo>
                <a:lnTo>
                  <a:pt x="195048" y="1243959"/>
                </a:lnTo>
                <a:cubicBezTo>
                  <a:pt x="87409" y="1243831"/>
                  <a:pt x="0" y="1156422"/>
                  <a:pt x="0" y="1048783"/>
                </a:cubicBezTo>
                <a:lnTo>
                  <a:pt x="0" y="0"/>
                </a:lnTo>
                <a:lnTo>
                  <a:pt x="0" y="0"/>
                </a:lnTo>
                <a:close/>
              </a:path>
            </a:pathLst>
          </a:custGeom>
          <a:solidFill>
            <a:srgbClr val="C7102E"/>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2318" name="Google Shape;2318;p155"/>
          <p:cNvSpPr/>
          <p:nvPr/>
        </p:nvSpPr>
        <p:spPr>
          <a:xfrm>
            <a:off x="1634644" y="1537480"/>
            <a:ext cx="387300" cy="38700"/>
          </a:xfrm>
          <a:prstGeom prst="rect">
            <a:avLst/>
          </a:prstGeom>
          <a:solidFill>
            <a:srgbClr val="81AEFF"/>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2319" name="Google Shape;2319;p155"/>
          <p:cNvSpPr/>
          <p:nvPr/>
        </p:nvSpPr>
        <p:spPr>
          <a:xfrm>
            <a:off x="1634644" y="1627800"/>
            <a:ext cx="387300" cy="38700"/>
          </a:xfrm>
          <a:prstGeom prst="rect">
            <a:avLst/>
          </a:prstGeom>
          <a:solidFill>
            <a:srgbClr val="81AEFF"/>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2320" name="Google Shape;2320;p155"/>
          <p:cNvSpPr/>
          <p:nvPr/>
        </p:nvSpPr>
        <p:spPr>
          <a:xfrm>
            <a:off x="1634644" y="1718119"/>
            <a:ext cx="387300" cy="38700"/>
          </a:xfrm>
          <a:prstGeom prst="rect">
            <a:avLst/>
          </a:prstGeom>
          <a:solidFill>
            <a:srgbClr val="81AEFF"/>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2321" name="Google Shape;2321;p155"/>
          <p:cNvSpPr/>
          <p:nvPr/>
        </p:nvSpPr>
        <p:spPr>
          <a:xfrm>
            <a:off x="1634644" y="1808439"/>
            <a:ext cx="193800" cy="38700"/>
          </a:xfrm>
          <a:prstGeom prst="rect">
            <a:avLst/>
          </a:prstGeom>
          <a:solidFill>
            <a:srgbClr val="81AEFF"/>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2322" name="Google Shape;2322;p155"/>
          <p:cNvSpPr/>
          <p:nvPr/>
        </p:nvSpPr>
        <p:spPr>
          <a:xfrm>
            <a:off x="4348077" y="1422922"/>
            <a:ext cx="549743" cy="753141"/>
          </a:xfrm>
          <a:custGeom>
            <a:avLst/>
            <a:gdLst/>
            <a:ahLst/>
            <a:cxnLst/>
            <a:rect l="l" t="t" r="r" b="b"/>
            <a:pathLst>
              <a:path w="1465980" h="2008375" extrusionOk="0">
                <a:moveTo>
                  <a:pt x="1393076" y="2008375"/>
                </a:moveTo>
                <a:lnTo>
                  <a:pt x="72905" y="2008375"/>
                </a:lnTo>
                <a:cubicBezTo>
                  <a:pt x="32572" y="2008375"/>
                  <a:pt x="0" y="1975676"/>
                  <a:pt x="0" y="1935471"/>
                </a:cubicBezTo>
                <a:lnTo>
                  <a:pt x="0" y="72905"/>
                </a:lnTo>
                <a:cubicBezTo>
                  <a:pt x="0" y="32572"/>
                  <a:pt x="32699" y="0"/>
                  <a:pt x="72905" y="0"/>
                </a:cubicBezTo>
                <a:lnTo>
                  <a:pt x="732991" y="0"/>
                </a:lnTo>
                <a:lnTo>
                  <a:pt x="1465980" y="741133"/>
                </a:lnTo>
                <a:lnTo>
                  <a:pt x="1465980" y="1935344"/>
                </a:lnTo>
                <a:cubicBezTo>
                  <a:pt x="1465980" y="1975676"/>
                  <a:pt x="1433281" y="2008248"/>
                  <a:pt x="1393076" y="2008248"/>
                </a:cubicBezTo>
                <a:close/>
              </a:path>
            </a:pathLst>
          </a:custGeom>
          <a:solidFill>
            <a:srgbClr val="FFFFFF"/>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2323" name="Google Shape;2323;p155"/>
          <p:cNvSpPr/>
          <p:nvPr/>
        </p:nvSpPr>
        <p:spPr>
          <a:xfrm>
            <a:off x="4622961" y="1423686"/>
            <a:ext cx="277161" cy="277161"/>
          </a:xfrm>
          <a:custGeom>
            <a:avLst/>
            <a:gdLst/>
            <a:ahLst/>
            <a:cxnLst/>
            <a:rect l="l" t="t" r="r" b="b"/>
            <a:pathLst>
              <a:path w="739096" h="739097" extrusionOk="0">
                <a:moveTo>
                  <a:pt x="0" y="0"/>
                </a:moveTo>
                <a:lnTo>
                  <a:pt x="0" y="605884"/>
                </a:lnTo>
                <a:cubicBezTo>
                  <a:pt x="0" y="679425"/>
                  <a:pt x="59672" y="739097"/>
                  <a:pt x="133213" y="739097"/>
                </a:cubicBezTo>
                <a:lnTo>
                  <a:pt x="739097" y="739097"/>
                </a:lnTo>
                <a:lnTo>
                  <a:pt x="0" y="0"/>
                </a:lnTo>
                <a:close/>
              </a:path>
            </a:pathLst>
          </a:custGeom>
          <a:solidFill>
            <a:srgbClr val="C7102E"/>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pic>
        <p:nvPicPr>
          <p:cNvPr id="2324" name="Google Shape;2324;p155"/>
          <p:cNvPicPr preferRelativeResize="0"/>
          <p:nvPr/>
        </p:nvPicPr>
        <p:blipFill rotWithShape="1">
          <a:blip r:embed="rId3">
            <a:alphaModFix/>
          </a:blip>
          <a:srcRect/>
          <a:stretch/>
        </p:blipFill>
        <p:spPr>
          <a:xfrm>
            <a:off x="7201294" y="1431495"/>
            <a:ext cx="535545" cy="777252"/>
          </a:xfrm>
          <a:prstGeom prst="rect">
            <a:avLst/>
          </a:prstGeom>
          <a:noFill/>
          <a:ln>
            <a:noFill/>
          </a:ln>
        </p:spPr>
      </p:pic>
      <p:sp>
        <p:nvSpPr>
          <p:cNvPr id="2325" name="Google Shape;2325;p155"/>
          <p:cNvSpPr txBox="1">
            <a:spLocks noGrp="1"/>
          </p:cNvSpPr>
          <p:nvPr>
            <p:ph type="body" idx="2"/>
          </p:nvPr>
        </p:nvSpPr>
        <p:spPr>
          <a:xfrm>
            <a:off x="3346186" y="3322031"/>
            <a:ext cx="2567700" cy="758400"/>
          </a:xfrm>
          <a:prstGeom prst="rect">
            <a:avLst/>
          </a:prstGeom>
          <a:noFill/>
          <a:ln>
            <a:noFill/>
          </a:ln>
        </p:spPr>
        <p:txBody>
          <a:bodyPr spcFirstLastPara="1" wrap="square" lIns="0" tIns="0" rIns="0" bIns="0" anchor="t" anchorCtr="0">
            <a:noAutofit/>
          </a:bodyPr>
          <a:lstStyle>
            <a:lvl1pPr marL="457200" lvl="0" indent="-279400" algn="l">
              <a:lnSpc>
                <a:spcPct val="95000"/>
              </a:lnSpc>
              <a:spcBef>
                <a:spcPts val="1300"/>
              </a:spcBef>
              <a:spcAft>
                <a:spcPts val="0"/>
              </a:spcAft>
              <a:buClr>
                <a:srgbClr val="5D688B"/>
              </a:buClr>
              <a:buSzPts val="800"/>
              <a:buChar char="●"/>
              <a:defRPr sz="900">
                <a:solidFill>
                  <a:srgbClr val="5D688B"/>
                </a:solidFill>
              </a:defRPr>
            </a:lvl1pPr>
            <a:lvl2pPr marL="914400" lvl="1" indent="-273050" algn="l">
              <a:lnSpc>
                <a:spcPct val="95000"/>
              </a:lnSpc>
              <a:spcBef>
                <a:spcPts val="1300"/>
              </a:spcBef>
              <a:spcAft>
                <a:spcPts val="0"/>
              </a:spcAft>
              <a:buClr>
                <a:srgbClr val="5D688B"/>
              </a:buClr>
              <a:buSzPts val="700"/>
              <a:buChar char="●"/>
              <a:defRPr sz="700">
                <a:solidFill>
                  <a:srgbClr val="5D688B"/>
                </a:solidFill>
              </a:defRPr>
            </a:lvl2pPr>
            <a:lvl3pPr marL="1371600" lvl="2" indent="-266700" algn="l">
              <a:lnSpc>
                <a:spcPct val="95000"/>
              </a:lnSpc>
              <a:spcBef>
                <a:spcPts val="1300"/>
              </a:spcBef>
              <a:spcAft>
                <a:spcPts val="0"/>
              </a:spcAft>
              <a:buClr>
                <a:srgbClr val="5D688B"/>
              </a:buClr>
              <a:buSzPts val="600"/>
              <a:buChar char="●"/>
              <a:defRPr sz="700">
                <a:solidFill>
                  <a:srgbClr val="5D688B"/>
                </a:solidFill>
              </a:defRPr>
            </a:lvl3pPr>
            <a:lvl4pPr marL="1828800" lvl="3" indent="-266700" algn="l">
              <a:lnSpc>
                <a:spcPct val="95000"/>
              </a:lnSpc>
              <a:spcBef>
                <a:spcPts val="1300"/>
              </a:spcBef>
              <a:spcAft>
                <a:spcPts val="0"/>
              </a:spcAft>
              <a:buClr>
                <a:schemeClr val="dk1"/>
              </a:buClr>
              <a:buSzPts val="600"/>
              <a:buChar char="●"/>
              <a:defRPr/>
            </a:lvl4pPr>
            <a:lvl5pPr marL="2286000" lvl="4" indent="-266700" algn="l">
              <a:lnSpc>
                <a:spcPct val="95000"/>
              </a:lnSpc>
              <a:spcBef>
                <a:spcPts val="1300"/>
              </a:spcBef>
              <a:spcAft>
                <a:spcPts val="0"/>
              </a:spcAft>
              <a:buClr>
                <a:schemeClr val="dk1"/>
              </a:buClr>
              <a:buSzPts val="600"/>
              <a:buChar char="●"/>
              <a:defRPr/>
            </a:lvl5pPr>
            <a:lvl6pPr marL="2743200" lvl="5" indent="-273050" algn="l">
              <a:lnSpc>
                <a:spcPct val="90000"/>
              </a:lnSpc>
              <a:spcBef>
                <a:spcPts val="400"/>
              </a:spcBef>
              <a:spcAft>
                <a:spcPts val="0"/>
              </a:spcAft>
              <a:buClr>
                <a:schemeClr val="dk1"/>
              </a:buClr>
              <a:buSzPts val="700"/>
              <a:buChar char="•"/>
              <a:defRPr/>
            </a:lvl6pPr>
            <a:lvl7pPr marL="3200400" lvl="6" indent="-273050" algn="l">
              <a:lnSpc>
                <a:spcPct val="90000"/>
              </a:lnSpc>
              <a:spcBef>
                <a:spcPts val="400"/>
              </a:spcBef>
              <a:spcAft>
                <a:spcPts val="0"/>
              </a:spcAft>
              <a:buClr>
                <a:schemeClr val="dk1"/>
              </a:buClr>
              <a:buSzPts val="700"/>
              <a:buChar char="•"/>
              <a:defRPr/>
            </a:lvl7pPr>
            <a:lvl8pPr marL="3657600" lvl="7" indent="-273050" algn="l">
              <a:lnSpc>
                <a:spcPct val="90000"/>
              </a:lnSpc>
              <a:spcBef>
                <a:spcPts val="400"/>
              </a:spcBef>
              <a:spcAft>
                <a:spcPts val="0"/>
              </a:spcAft>
              <a:buClr>
                <a:schemeClr val="dk1"/>
              </a:buClr>
              <a:buSzPts val="700"/>
              <a:buChar char="•"/>
              <a:defRPr/>
            </a:lvl8pPr>
            <a:lvl9pPr marL="4114800" lvl="8" indent="-273050" algn="l">
              <a:lnSpc>
                <a:spcPct val="90000"/>
              </a:lnSpc>
              <a:spcBef>
                <a:spcPts val="400"/>
              </a:spcBef>
              <a:spcAft>
                <a:spcPts val="0"/>
              </a:spcAft>
              <a:buClr>
                <a:schemeClr val="dk1"/>
              </a:buClr>
              <a:buSzPts val="700"/>
              <a:buChar char="•"/>
              <a:defRPr/>
            </a:lvl9pPr>
          </a:lstStyle>
          <a:p>
            <a:endParaRPr/>
          </a:p>
        </p:txBody>
      </p:sp>
      <p:sp>
        <p:nvSpPr>
          <p:cNvPr id="2326" name="Google Shape;2326;p155"/>
          <p:cNvSpPr txBox="1">
            <a:spLocks noGrp="1"/>
          </p:cNvSpPr>
          <p:nvPr>
            <p:ph type="body" idx="3"/>
          </p:nvPr>
        </p:nvSpPr>
        <p:spPr>
          <a:xfrm>
            <a:off x="6225427" y="3322031"/>
            <a:ext cx="2567700" cy="758400"/>
          </a:xfrm>
          <a:prstGeom prst="rect">
            <a:avLst/>
          </a:prstGeom>
          <a:noFill/>
          <a:ln>
            <a:noFill/>
          </a:ln>
        </p:spPr>
        <p:txBody>
          <a:bodyPr spcFirstLastPara="1" wrap="square" lIns="0" tIns="0" rIns="0" bIns="0" anchor="t" anchorCtr="0">
            <a:noAutofit/>
          </a:bodyPr>
          <a:lstStyle>
            <a:lvl1pPr marL="457200" lvl="0" indent="-279400" algn="l">
              <a:lnSpc>
                <a:spcPct val="95000"/>
              </a:lnSpc>
              <a:spcBef>
                <a:spcPts val="1300"/>
              </a:spcBef>
              <a:spcAft>
                <a:spcPts val="0"/>
              </a:spcAft>
              <a:buClr>
                <a:srgbClr val="5D688B"/>
              </a:buClr>
              <a:buSzPts val="800"/>
              <a:buChar char="●"/>
              <a:defRPr sz="900">
                <a:solidFill>
                  <a:srgbClr val="5D688B"/>
                </a:solidFill>
              </a:defRPr>
            </a:lvl1pPr>
            <a:lvl2pPr marL="914400" lvl="1" indent="-273050" algn="l">
              <a:lnSpc>
                <a:spcPct val="95000"/>
              </a:lnSpc>
              <a:spcBef>
                <a:spcPts val="1300"/>
              </a:spcBef>
              <a:spcAft>
                <a:spcPts val="0"/>
              </a:spcAft>
              <a:buClr>
                <a:srgbClr val="5D688B"/>
              </a:buClr>
              <a:buSzPts val="700"/>
              <a:buChar char="●"/>
              <a:defRPr sz="700">
                <a:solidFill>
                  <a:srgbClr val="5D688B"/>
                </a:solidFill>
              </a:defRPr>
            </a:lvl2pPr>
            <a:lvl3pPr marL="1371600" lvl="2" indent="-266700" algn="l">
              <a:lnSpc>
                <a:spcPct val="95000"/>
              </a:lnSpc>
              <a:spcBef>
                <a:spcPts val="1300"/>
              </a:spcBef>
              <a:spcAft>
                <a:spcPts val="0"/>
              </a:spcAft>
              <a:buClr>
                <a:srgbClr val="5D688B"/>
              </a:buClr>
              <a:buSzPts val="600"/>
              <a:buChar char="●"/>
              <a:defRPr sz="700">
                <a:solidFill>
                  <a:srgbClr val="5D688B"/>
                </a:solidFill>
              </a:defRPr>
            </a:lvl3pPr>
            <a:lvl4pPr marL="1828800" lvl="3" indent="-266700" algn="l">
              <a:lnSpc>
                <a:spcPct val="95000"/>
              </a:lnSpc>
              <a:spcBef>
                <a:spcPts val="1300"/>
              </a:spcBef>
              <a:spcAft>
                <a:spcPts val="0"/>
              </a:spcAft>
              <a:buClr>
                <a:schemeClr val="dk1"/>
              </a:buClr>
              <a:buSzPts val="600"/>
              <a:buChar char="●"/>
              <a:defRPr/>
            </a:lvl4pPr>
            <a:lvl5pPr marL="2286000" lvl="4" indent="-266700" algn="l">
              <a:lnSpc>
                <a:spcPct val="95000"/>
              </a:lnSpc>
              <a:spcBef>
                <a:spcPts val="1300"/>
              </a:spcBef>
              <a:spcAft>
                <a:spcPts val="0"/>
              </a:spcAft>
              <a:buClr>
                <a:schemeClr val="dk1"/>
              </a:buClr>
              <a:buSzPts val="600"/>
              <a:buChar char="●"/>
              <a:defRPr/>
            </a:lvl5pPr>
            <a:lvl6pPr marL="2743200" lvl="5" indent="-273050" algn="l">
              <a:lnSpc>
                <a:spcPct val="90000"/>
              </a:lnSpc>
              <a:spcBef>
                <a:spcPts val="400"/>
              </a:spcBef>
              <a:spcAft>
                <a:spcPts val="0"/>
              </a:spcAft>
              <a:buClr>
                <a:schemeClr val="dk1"/>
              </a:buClr>
              <a:buSzPts val="700"/>
              <a:buChar char="•"/>
              <a:defRPr/>
            </a:lvl6pPr>
            <a:lvl7pPr marL="3200400" lvl="6" indent="-273050" algn="l">
              <a:lnSpc>
                <a:spcPct val="90000"/>
              </a:lnSpc>
              <a:spcBef>
                <a:spcPts val="400"/>
              </a:spcBef>
              <a:spcAft>
                <a:spcPts val="0"/>
              </a:spcAft>
              <a:buClr>
                <a:schemeClr val="dk1"/>
              </a:buClr>
              <a:buSzPts val="700"/>
              <a:buChar char="•"/>
              <a:defRPr/>
            </a:lvl7pPr>
            <a:lvl8pPr marL="3657600" lvl="7" indent="-273050" algn="l">
              <a:lnSpc>
                <a:spcPct val="90000"/>
              </a:lnSpc>
              <a:spcBef>
                <a:spcPts val="400"/>
              </a:spcBef>
              <a:spcAft>
                <a:spcPts val="0"/>
              </a:spcAft>
              <a:buClr>
                <a:schemeClr val="dk1"/>
              </a:buClr>
              <a:buSzPts val="700"/>
              <a:buChar char="•"/>
              <a:defRPr/>
            </a:lvl8pPr>
            <a:lvl9pPr marL="4114800" lvl="8" indent="-273050" algn="l">
              <a:lnSpc>
                <a:spcPct val="90000"/>
              </a:lnSpc>
              <a:spcBef>
                <a:spcPts val="400"/>
              </a:spcBef>
              <a:spcAft>
                <a:spcPts val="0"/>
              </a:spcAft>
              <a:buClr>
                <a:schemeClr val="dk1"/>
              </a:buClr>
              <a:buSzPts val="700"/>
              <a:buChar char="•"/>
              <a:defRPr/>
            </a:lvl9pPr>
          </a:lstStyle>
          <a:p>
            <a:endParaRPr/>
          </a:p>
        </p:txBody>
      </p:sp>
      <p:sp>
        <p:nvSpPr>
          <p:cNvPr id="2327" name="Google Shape;2327;p155"/>
          <p:cNvSpPr txBox="1"/>
          <p:nvPr/>
        </p:nvSpPr>
        <p:spPr>
          <a:xfrm>
            <a:off x="1861831" y="1821789"/>
            <a:ext cx="186300" cy="262500"/>
          </a:xfrm>
          <a:prstGeom prst="rect">
            <a:avLst/>
          </a:prstGeom>
          <a:noFill/>
          <a:ln>
            <a:noFill/>
          </a:ln>
        </p:spPr>
        <p:txBody>
          <a:bodyPr spcFirstLastPara="1" wrap="square" lIns="0" tIns="0" rIns="0" bIns="0" anchor="t" anchorCtr="0">
            <a:noAutofit/>
          </a:bodyPr>
          <a:lstStyle/>
          <a:p>
            <a:pPr marL="0" marR="0" lvl="0" indent="0" algn="l" rtl="0">
              <a:lnSpc>
                <a:spcPct val="97000"/>
              </a:lnSpc>
              <a:spcBef>
                <a:spcPts val="0"/>
              </a:spcBef>
              <a:spcAft>
                <a:spcPts val="0"/>
              </a:spcAft>
              <a:buNone/>
            </a:pPr>
            <a:r>
              <a:rPr lang="en" sz="2100">
                <a:solidFill>
                  <a:schemeClr val="dk2"/>
                </a:solidFill>
                <a:latin typeface="Manrope SemiBold"/>
                <a:ea typeface="Manrope SemiBold"/>
                <a:cs typeface="Manrope SemiBold"/>
                <a:sym typeface="Manrope SemiBold"/>
              </a:rPr>
              <a:t>$</a:t>
            </a:r>
            <a:endParaRPr sz="500"/>
          </a:p>
        </p:txBody>
      </p:sp>
      <p:sp>
        <p:nvSpPr>
          <p:cNvPr id="2328" name="Google Shape;2328;p155"/>
          <p:cNvSpPr txBox="1"/>
          <p:nvPr/>
        </p:nvSpPr>
        <p:spPr>
          <a:xfrm>
            <a:off x="4519314" y="1821789"/>
            <a:ext cx="186300" cy="262500"/>
          </a:xfrm>
          <a:prstGeom prst="rect">
            <a:avLst/>
          </a:prstGeom>
          <a:noFill/>
          <a:ln>
            <a:noFill/>
          </a:ln>
        </p:spPr>
        <p:txBody>
          <a:bodyPr spcFirstLastPara="1" wrap="square" lIns="0" tIns="0" rIns="0" bIns="0" anchor="t" anchorCtr="0">
            <a:noAutofit/>
          </a:bodyPr>
          <a:lstStyle/>
          <a:p>
            <a:pPr marL="0" marR="0" lvl="0" indent="0" algn="l" rtl="0">
              <a:lnSpc>
                <a:spcPct val="97000"/>
              </a:lnSpc>
              <a:spcBef>
                <a:spcPts val="0"/>
              </a:spcBef>
              <a:spcAft>
                <a:spcPts val="0"/>
              </a:spcAft>
              <a:buNone/>
            </a:pPr>
            <a:r>
              <a:rPr lang="en" sz="2100">
                <a:solidFill>
                  <a:schemeClr val="dk2"/>
                </a:solidFill>
                <a:latin typeface="Manrope SemiBold"/>
                <a:ea typeface="Manrope SemiBold"/>
                <a:cs typeface="Manrope SemiBold"/>
                <a:sym typeface="Manrope SemiBold"/>
              </a:rPr>
              <a:t>$</a:t>
            </a:r>
            <a:endParaRPr sz="500"/>
          </a:p>
        </p:txBody>
      </p:sp>
      <p:sp>
        <p:nvSpPr>
          <p:cNvPr id="2329" name="Google Shape;2329;p155"/>
          <p:cNvSpPr txBox="1">
            <a:spLocks noGrp="1"/>
          </p:cNvSpPr>
          <p:nvPr>
            <p:ph type="subTitle" idx="4"/>
          </p:nvPr>
        </p:nvSpPr>
        <p:spPr>
          <a:xfrm>
            <a:off x="456728" y="2432438"/>
            <a:ext cx="2567700" cy="572100"/>
          </a:xfrm>
          <a:prstGeom prst="rect">
            <a:avLst/>
          </a:prstGeom>
        </p:spPr>
        <p:txBody>
          <a:bodyPr spcFirstLastPara="1" wrap="square" lIns="0" tIns="0" rIns="0" bIns="0" anchor="t" anchorCtr="0">
            <a:noAutofit/>
          </a:bodyPr>
          <a:lstStyle>
            <a:lvl1pPr marL="0" marR="0" lvl="0" indent="0" algn="ctr">
              <a:lnSpc>
                <a:spcPct val="91000"/>
              </a:lnSpc>
              <a:spcBef>
                <a:spcPts val="0"/>
              </a:spcBef>
              <a:spcAft>
                <a:spcPts val="0"/>
              </a:spcAft>
              <a:buNone/>
              <a:defRPr sz="1300" b="1">
                <a:solidFill>
                  <a:schemeClr val="lt1"/>
                </a:solidFill>
                <a:latin typeface="Poppins"/>
                <a:ea typeface="Poppins"/>
                <a:cs typeface="Poppins"/>
                <a:sym typeface="Poppins"/>
              </a:defRPr>
            </a:lvl1pPr>
            <a:lvl2pPr lvl="1" algn="ctr">
              <a:spcBef>
                <a:spcPts val="1300"/>
              </a:spcBef>
              <a:spcAft>
                <a:spcPts val="0"/>
              </a:spcAft>
              <a:buClr>
                <a:schemeClr val="lt1"/>
              </a:buClr>
              <a:buSzPts val="800"/>
              <a:buNone/>
              <a:defRPr>
                <a:solidFill>
                  <a:schemeClr val="lt1"/>
                </a:solidFill>
              </a:defRPr>
            </a:lvl2pPr>
            <a:lvl3pPr lvl="2" algn="ctr">
              <a:spcBef>
                <a:spcPts val="1300"/>
              </a:spcBef>
              <a:spcAft>
                <a:spcPts val="0"/>
              </a:spcAft>
              <a:buClr>
                <a:schemeClr val="lt1"/>
              </a:buClr>
              <a:buSzPts val="700"/>
              <a:buNone/>
              <a:defRPr>
                <a:solidFill>
                  <a:schemeClr val="lt1"/>
                </a:solidFill>
              </a:defRPr>
            </a:lvl3pPr>
            <a:lvl4pPr lvl="3" algn="ctr">
              <a:spcBef>
                <a:spcPts val="1300"/>
              </a:spcBef>
              <a:spcAft>
                <a:spcPts val="0"/>
              </a:spcAft>
              <a:buClr>
                <a:schemeClr val="lt1"/>
              </a:buClr>
              <a:buSzPts val="500"/>
              <a:buNone/>
              <a:defRPr>
                <a:solidFill>
                  <a:schemeClr val="lt1"/>
                </a:solidFill>
              </a:defRPr>
            </a:lvl4pPr>
            <a:lvl5pPr lvl="4" algn="ctr">
              <a:spcBef>
                <a:spcPts val="1300"/>
              </a:spcBef>
              <a:spcAft>
                <a:spcPts val="0"/>
              </a:spcAft>
              <a:buClr>
                <a:schemeClr val="lt1"/>
              </a:buClr>
              <a:buSzPts val="400"/>
              <a:buNone/>
              <a:defRPr>
                <a:solidFill>
                  <a:schemeClr val="lt1"/>
                </a:solidFill>
              </a:defRPr>
            </a:lvl5pPr>
            <a:lvl6pPr lvl="5" algn="ctr">
              <a:spcBef>
                <a:spcPts val="400"/>
              </a:spcBef>
              <a:spcAft>
                <a:spcPts val="0"/>
              </a:spcAft>
              <a:buClr>
                <a:schemeClr val="lt1"/>
              </a:buClr>
              <a:buSzPts val="200"/>
              <a:buNone/>
              <a:defRPr>
                <a:solidFill>
                  <a:schemeClr val="lt1"/>
                </a:solidFill>
              </a:defRPr>
            </a:lvl6pPr>
            <a:lvl7pPr lvl="6" algn="ctr">
              <a:spcBef>
                <a:spcPts val="400"/>
              </a:spcBef>
              <a:spcAft>
                <a:spcPts val="0"/>
              </a:spcAft>
              <a:buClr>
                <a:schemeClr val="lt1"/>
              </a:buClr>
              <a:buSzPts val="200"/>
              <a:buNone/>
              <a:defRPr>
                <a:solidFill>
                  <a:schemeClr val="lt1"/>
                </a:solidFill>
              </a:defRPr>
            </a:lvl7pPr>
            <a:lvl8pPr lvl="7" algn="ctr">
              <a:spcBef>
                <a:spcPts val="400"/>
              </a:spcBef>
              <a:spcAft>
                <a:spcPts val="0"/>
              </a:spcAft>
              <a:buClr>
                <a:schemeClr val="lt1"/>
              </a:buClr>
              <a:buSzPts val="200"/>
              <a:buNone/>
              <a:defRPr>
                <a:solidFill>
                  <a:schemeClr val="lt1"/>
                </a:solidFill>
              </a:defRPr>
            </a:lvl8pPr>
            <a:lvl9pPr lvl="8" algn="ctr">
              <a:spcBef>
                <a:spcPts val="400"/>
              </a:spcBef>
              <a:spcAft>
                <a:spcPts val="0"/>
              </a:spcAft>
              <a:buClr>
                <a:schemeClr val="lt1"/>
              </a:buClr>
              <a:buSzPts val="200"/>
              <a:buNone/>
              <a:defRPr>
                <a:solidFill>
                  <a:schemeClr val="lt1"/>
                </a:solidFill>
              </a:defRPr>
            </a:lvl9pPr>
          </a:lstStyle>
          <a:p>
            <a:endParaRPr/>
          </a:p>
        </p:txBody>
      </p:sp>
      <p:sp>
        <p:nvSpPr>
          <p:cNvPr id="2330" name="Google Shape;2330;p155"/>
          <p:cNvSpPr txBox="1">
            <a:spLocks noGrp="1"/>
          </p:cNvSpPr>
          <p:nvPr>
            <p:ph type="subTitle" idx="5"/>
          </p:nvPr>
        </p:nvSpPr>
        <p:spPr>
          <a:xfrm>
            <a:off x="3346181" y="2432438"/>
            <a:ext cx="2567700" cy="572100"/>
          </a:xfrm>
          <a:prstGeom prst="rect">
            <a:avLst/>
          </a:prstGeom>
        </p:spPr>
        <p:txBody>
          <a:bodyPr spcFirstLastPara="1" wrap="square" lIns="0" tIns="0" rIns="0" bIns="0" anchor="t" anchorCtr="0">
            <a:noAutofit/>
          </a:bodyPr>
          <a:lstStyle>
            <a:lvl1pPr marL="0" marR="0" lvl="0" indent="0" algn="ctr">
              <a:lnSpc>
                <a:spcPct val="91000"/>
              </a:lnSpc>
              <a:spcBef>
                <a:spcPts val="0"/>
              </a:spcBef>
              <a:spcAft>
                <a:spcPts val="0"/>
              </a:spcAft>
              <a:buNone/>
              <a:defRPr sz="1300" b="1">
                <a:solidFill>
                  <a:schemeClr val="lt1"/>
                </a:solidFill>
                <a:latin typeface="Poppins"/>
                <a:ea typeface="Poppins"/>
                <a:cs typeface="Poppins"/>
                <a:sym typeface="Poppins"/>
              </a:defRPr>
            </a:lvl1pPr>
            <a:lvl2pPr lvl="1" algn="ctr">
              <a:spcBef>
                <a:spcPts val="1300"/>
              </a:spcBef>
              <a:spcAft>
                <a:spcPts val="0"/>
              </a:spcAft>
              <a:buClr>
                <a:schemeClr val="lt1"/>
              </a:buClr>
              <a:buSzPts val="800"/>
              <a:buNone/>
              <a:defRPr>
                <a:solidFill>
                  <a:schemeClr val="lt1"/>
                </a:solidFill>
              </a:defRPr>
            </a:lvl2pPr>
            <a:lvl3pPr lvl="2" algn="ctr">
              <a:spcBef>
                <a:spcPts val="1300"/>
              </a:spcBef>
              <a:spcAft>
                <a:spcPts val="0"/>
              </a:spcAft>
              <a:buClr>
                <a:schemeClr val="lt1"/>
              </a:buClr>
              <a:buSzPts val="700"/>
              <a:buNone/>
              <a:defRPr>
                <a:solidFill>
                  <a:schemeClr val="lt1"/>
                </a:solidFill>
              </a:defRPr>
            </a:lvl3pPr>
            <a:lvl4pPr lvl="3" algn="ctr">
              <a:spcBef>
                <a:spcPts val="1300"/>
              </a:spcBef>
              <a:spcAft>
                <a:spcPts val="0"/>
              </a:spcAft>
              <a:buClr>
                <a:schemeClr val="lt1"/>
              </a:buClr>
              <a:buSzPts val="500"/>
              <a:buNone/>
              <a:defRPr>
                <a:solidFill>
                  <a:schemeClr val="lt1"/>
                </a:solidFill>
              </a:defRPr>
            </a:lvl4pPr>
            <a:lvl5pPr lvl="4" algn="ctr">
              <a:spcBef>
                <a:spcPts val="1300"/>
              </a:spcBef>
              <a:spcAft>
                <a:spcPts val="0"/>
              </a:spcAft>
              <a:buClr>
                <a:schemeClr val="lt1"/>
              </a:buClr>
              <a:buSzPts val="400"/>
              <a:buNone/>
              <a:defRPr>
                <a:solidFill>
                  <a:schemeClr val="lt1"/>
                </a:solidFill>
              </a:defRPr>
            </a:lvl5pPr>
            <a:lvl6pPr lvl="5" algn="ctr">
              <a:spcBef>
                <a:spcPts val="400"/>
              </a:spcBef>
              <a:spcAft>
                <a:spcPts val="0"/>
              </a:spcAft>
              <a:buClr>
                <a:schemeClr val="lt1"/>
              </a:buClr>
              <a:buSzPts val="200"/>
              <a:buNone/>
              <a:defRPr>
                <a:solidFill>
                  <a:schemeClr val="lt1"/>
                </a:solidFill>
              </a:defRPr>
            </a:lvl6pPr>
            <a:lvl7pPr lvl="6" algn="ctr">
              <a:spcBef>
                <a:spcPts val="400"/>
              </a:spcBef>
              <a:spcAft>
                <a:spcPts val="0"/>
              </a:spcAft>
              <a:buClr>
                <a:schemeClr val="lt1"/>
              </a:buClr>
              <a:buSzPts val="200"/>
              <a:buNone/>
              <a:defRPr>
                <a:solidFill>
                  <a:schemeClr val="lt1"/>
                </a:solidFill>
              </a:defRPr>
            </a:lvl7pPr>
            <a:lvl8pPr lvl="7" algn="ctr">
              <a:spcBef>
                <a:spcPts val="400"/>
              </a:spcBef>
              <a:spcAft>
                <a:spcPts val="0"/>
              </a:spcAft>
              <a:buClr>
                <a:schemeClr val="lt1"/>
              </a:buClr>
              <a:buSzPts val="200"/>
              <a:buNone/>
              <a:defRPr>
                <a:solidFill>
                  <a:schemeClr val="lt1"/>
                </a:solidFill>
              </a:defRPr>
            </a:lvl8pPr>
            <a:lvl9pPr lvl="8" algn="ctr">
              <a:spcBef>
                <a:spcPts val="400"/>
              </a:spcBef>
              <a:spcAft>
                <a:spcPts val="0"/>
              </a:spcAft>
              <a:buClr>
                <a:schemeClr val="lt1"/>
              </a:buClr>
              <a:buSzPts val="200"/>
              <a:buNone/>
              <a:defRPr>
                <a:solidFill>
                  <a:schemeClr val="lt1"/>
                </a:solidFill>
              </a:defRPr>
            </a:lvl9pPr>
          </a:lstStyle>
          <a:p>
            <a:endParaRPr/>
          </a:p>
        </p:txBody>
      </p:sp>
      <p:sp>
        <p:nvSpPr>
          <p:cNvPr id="2331" name="Google Shape;2331;p155"/>
          <p:cNvSpPr txBox="1">
            <a:spLocks noGrp="1"/>
          </p:cNvSpPr>
          <p:nvPr>
            <p:ph type="subTitle" idx="6"/>
          </p:nvPr>
        </p:nvSpPr>
        <p:spPr>
          <a:xfrm>
            <a:off x="6225441" y="2432438"/>
            <a:ext cx="2567700" cy="572100"/>
          </a:xfrm>
          <a:prstGeom prst="rect">
            <a:avLst/>
          </a:prstGeom>
        </p:spPr>
        <p:txBody>
          <a:bodyPr spcFirstLastPara="1" wrap="square" lIns="0" tIns="0" rIns="0" bIns="0" anchor="t" anchorCtr="0">
            <a:noAutofit/>
          </a:bodyPr>
          <a:lstStyle>
            <a:lvl1pPr marL="0" marR="0" lvl="0" indent="0" algn="ctr">
              <a:lnSpc>
                <a:spcPct val="91000"/>
              </a:lnSpc>
              <a:spcBef>
                <a:spcPts val="0"/>
              </a:spcBef>
              <a:spcAft>
                <a:spcPts val="0"/>
              </a:spcAft>
              <a:buNone/>
              <a:defRPr sz="1300" b="1">
                <a:solidFill>
                  <a:schemeClr val="lt1"/>
                </a:solidFill>
                <a:latin typeface="Poppins"/>
                <a:ea typeface="Poppins"/>
                <a:cs typeface="Poppins"/>
                <a:sym typeface="Poppins"/>
              </a:defRPr>
            </a:lvl1pPr>
            <a:lvl2pPr lvl="1" algn="ctr">
              <a:spcBef>
                <a:spcPts val="1300"/>
              </a:spcBef>
              <a:spcAft>
                <a:spcPts val="0"/>
              </a:spcAft>
              <a:buClr>
                <a:schemeClr val="lt1"/>
              </a:buClr>
              <a:buSzPts val="800"/>
              <a:buNone/>
              <a:defRPr>
                <a:solidFill>
                  <a:schemeClr val="lt1"/>
                </a:solidFill>
              </a:defRPr>
            </a:lvl2pPr>
            <a:lvl3pPr lvl="2" algn="ctr">
              <a:spcBef>
                <a:spcPts val="1300"/>
              </a:spcBef>
              <a:spcAft>
                <a:spcPts val="0"/>
              </a:spcAft>
              <a:buClr>
                <a:schemeClr val="lt1"/>
              </a:buClr>
              <a:buSzPts val="700"/>
              <a:buNone/>
              <a:defRPr>
                <a:solidFill>
                  <a:schemeClr val="lt1"/>
                </a:solidFill>
              </a:defRPr>
            </a:lvl3pPr>
            <a:lvl4pPr lvl="3" algn="ctr">
              <a:spcBef>
                <a:spcPts val="1300"/>
              </a:spcBef>
              <a:spcAft>
                <a:spcPts val="0"/>
              </a:spcAft>
              <a:buClr>
                <a:schemeClr val="lt1"/>
              </a:buClr>
              <a:buSzPts val="500"/>
              <a:buNone/>
              <a:defRPr>
                <a:solidFill>
                  <a:schemeClr val="lt1"/>
                </a:solidFill>
              </a:defRPr>
            </a:lvl4pPr>
            <a:lvl5pPr lvl="4" algn="ctr">
              <a:spcBef>
                <a:spcPts val="1300"/>
              </a:spcBef>
              <a:spcAft>
                <a:spcPts val="0"/>
              </a:spcAft>
              <a:buClr>
                <a:schemeClr val="lt1"/>
              </a:buClr>
              <a:buSzPts val="400"/>
              <a:buNone/>
              <a:defRPr>
                <a:solidFill>
                  <a:schemeClr val="lt1"/>
                </a:solidFill>
              </a:defRPr>
            </a:lvl5pPr>
            <a:lvl6pPr lvl="5" algn="ctr">
              <a:spcBef>
                <a:spcPts val="400"/>
              </a:spcBef>
              <a:spcAft>
                <a:spcPts val="0"/>
              </a:spcAft>
              <a:buClr>
                <a:schemeClr val="lt1"/>
              </a:buClr>
              <a:buSzPts val="200"/>
              <a:buNone/>
              <a:defRPr>
                <a:solidFill>
                  <a:schemeClr val="lt1"/>
                </a:solidFill>
              </a:defRPr>
            </a:lvl6pPr>
            <a:lvl7pPr lvl="6" algn="ctr">
              <a:spcBef>
                <a:spcPts val="400"/>
              </a:spcBef>
              <a:spcAft>
                <a:spcPts val="0"/>
              </a:spcAft>
              <a:buClr>
                <a:schemeClr val="lt1"/>
              </a:buClr>
              <a:buSzPts val="200"/>
              <a:buNone/>
              <a:defRPr>
                <a:solidFill>
                  <a:schemeClr val="lt1"/>
                </a:solidFill>
              </a:defRPr>
            </a:lvl7pPr>
            <a:lvl8pPr lvl="7" algn="ctr">
              <a:spcBef>
                <a:spcPts val="400"/>
              </a:spcBef>
              <a:spcAft>
                <a:spcPts val="0"/>
              </a:spcAft>
              <a:buClr>
                <a:schemeClr val="lt1"/>
              </a:buClr>
              <a:buSzPts val="200"/>
              <a:buNone/>
              <a:defRPr>
                <a:solidFill>
                  <a:schemeClr val="lt1"/>
                </a:solidFill>
              </a:defRPr>
            </a:lvl8pPr>
            <a:lvl9pPr lvl="8" algn="ctr">
              <a:spcBef>
                <a:spcPts val="400"/>
              </a:spcBef>
              <a:spcAft>
                <a:spcPts val="0"/>
              </a:spcAft>
              <a:buClr>
                <a:schemeClr val="lt1"/>
              </a:buClr>
              <a:buSzPts val="200"/>
              <a:buNone/>
              <a:defRPr>
                <a:solidFill>
                  <a:schemeClr val="lt1"/>
                </a:solidFill>
              </a:defRPr>
            </a:lvl9pPr>
          </a:lstStyle>
          <a:p>
            <a:endParaRPr/>
          </a:p>
        </p:txBody>
      </p:sp>
    </p:spTree>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matchingName="28_Custom Layout">
  <p:cSld name="28_Custom Layout">
    <p:bg>
      <p:bgPr>
        <a:blipFill>
          <a:blip r:embed="rId2">
            <a:alphaModFix/>
          </a:blip>
          <a:stretch>
            <a:fillRect/>
          </a:stretch>
        </a:blipFill>
        <a:effectLst/>
      </p:bgPr>
    </p:bg>
    <p:spTree>
      <p:nvGrpSpPr>
        <p:cNvPr id="1" name="Shape 2332"/>
        <p:cNvGrpSpPr/>
        <p:nvPr/>
      </p:nvGrpSpPr>
      <p:grpSpPr>
        <a:xfrm>
          <a:off x="0" y="0"/>
          <a:ext cx="0" cy="0"/>
          <a:chOff x="0" y="0"/>
          <a:chExt cx="0" cy="0"/>
        </a:xfrm>
      </p:grpSpPr>
      <p:sp>
        <p:nvSpPr>
          <p:cNvPr id="2333" name="Google Shape;2333;p156"/>
          <p:cNvSpPr/>
          <p:nvPr/>
        </p:nvSpPr>
        <p:spPr>
          <a:xfrm>
            <a:off x="3237186" y="581188"/>
            <a:ext cx="2741100" cy="797400"/>
          </a:xfrm>
          <a:prstGeom prst="roundRect">
            <a:avLst>
              <a:gd name="adj" fmla="val 9677"/>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334" name="Google Shape;2334;p156"/>
          <p:cNvSpPr/>
          <p:nvPr/>
        </p:nvSpPr>
        <p:spPr>
          <a:xfrm>
            <a:off x="377677" y="1548408"/>
            <a:ext cx="2741100" cy="797400"/>
          </a:xfrm>
          <a:prstGeom prst="roundRect">
            <a:avLst>
              <a:gd name="adj" fmla="val 9677"/>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335" name="Google Shape;2335;p156"/>
          <p:cNvSpPr/>
          <p:nvPr/>
        </p:nvSpPr>
        <p:spPr>
          <a:xfrm>
            <a:off x="377677" y="2645533"/>
            <a:ext cx="2741100" cy="797400"/>
          </a:xfrm>
          <a:prstGeom prst="roundRect">
            <a:avLst>
              <a:gd name="adj" fmla="val 9677"/>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336" name="Google Shape;2336;p156"/>
          <p:cNvSpPr/>
          <p:nvPr/>
        </p:nvSpPr>
        <p:spPr>
          <a:xfrm>
            <a:off x="3237186" y="3702828"/>
            <a:ext cx="2741100" cy="797400"/>
          </a:xfrm>
          <a:prstGeom prst="roundRect">
            <a:avLst>
              <a:gd name="adj" fmla="val 9677"/>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337" name="Google Shape;2337;p156"/>
          <p:cNvSpPr/>
          <p:nvPr/>
        </p:nvSpPr>
        <p:spPr>
          <a:xfrm>
            <a:off x="6032409" y="2645533"/>
            <a:ext cx="2741100" cy="797400"/>
          </a:xfrm>
          <a:prstGeom prst="roundRect">
            <a:avLst>
              <a:gd name="adj" fmla="val 9677"/>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338" name="Google Shape;2338;p156"/>
          <p:cNvSpPr/>
          <p:nvPr/>
        </p:nvSpPr>
        <p:spPr>
          <a:xfrm>
            <a:off x="6032409" y="1548408"/>
            <a:ext cx="2741100" cy="797400"/>
          </a:xfrm>
          <a:prstGeom prst="roundRect">
            <a:avLst>
              <a:gd name="adj" fmla="val 9677"/>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339" name="Google Shape;2339;p156"/>
          <p:cNvSpPr txBox="1">
            <a:spLocks noGrp="1"/>
          </p:cNvSpPr>
          <p:nvPr>
            <p:ph type="subTitle" idx="1"/>
          </p:nvPr>
        </p:nvSpPr>
        <p:spPr>
          <a:xfrm>
            <a:off x="6665788" y="2813841"/>
            <a:ext cx="1980000" cy="505200"/>
          </a:xfrm>
          <a:prstGeom prst="rect">
            <a:avLst/>
          </a:prstGeom>
        </p:spPr>
        <p:txBody>
          <a:bodyPr spcFirstLastPara="1" wrap="square" lIns="0" tIns="0" rIns="0" bIns="0" anchor="t" anchorCtr="0">
            <a:noAutofit/>
          </a:bodyPr>
          <a:lstStyle>
            <a:lvl1pPr marL="0" marR="0" lvl="0" indent="0" algn="l">
              <a:lnSpc>
                <a:spcPct val="102000"/>
              </a:lnSpc>
              <a:spcBef>
                <a:spcPts val="0"/>
              </a:spcBef>
              <a:spcAft>
                <a:spcPts val="0"/>
              </a:spcAft>
              <a:buNone/>
              <a:defRPr sz="1000"/>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2340" name="Google Shape;2340;p156"/>
          <p:cNvSpPr txBox="1">
            <a:spLocks noGrp="1"/>
          </p:cNvSpPr>
          <p:nvPr>
            <p:ph type="title"/>
          </p:nvPr>
        </p:nvSpPr>
        <p:spPr>
          <a:xfrm>
            <a:off x="3315459" y="1829972"/>
            <a:ext cx="2557500" cy="1632300"/>
          </a:xfrm>
          <a:prstGeom prst="rect">
            <a:avLst/>
          </a:prstGeom>
          <a:noFill/>
          <a:ln>
            <a:noFill/>
          </a:ln>
        </p:spPr>
        <p:txBody>
          <a:bodyPr spcFirstLastPara="1" wrap="square" lIns="0" tIns="0" rIns="0" bIns="0" anchor="t" anchorCtr="0">
            <a:noAutofit/>
          </a:bodyPr>
          <a:lstStyle>
            <a:lvl1pPr lvl="0" algn="ctr">
              <a:lnSpc>
                <a:spcPct val="98000"/>
              </a:lnSpc>
              <a:spcBef>
                <a:spcPts val="0"/>
              </a:spcBef>
              <a:spcAft>
                <a:spcPts val="0"/>
              </a:spcAft>
              <a:buClr>
                <a:schemeClr val="dk1"/>
              </a:buClr>
              <a:buSzPts val="2500"/>
              <a:buFont typeface="Poppins SemiBold"/>
              <a:buNone/>
              <a:defRPr>
                <a:solidFill>
                  <a:schemeClr val="dk1"/>
                </a:solidFill>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2341" name="Google Shape;2341;p156"/>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grpSp>
        <p:nvGrpSpPr>
          <p:cNvPr id="2342" name="Google Shape;2342;p156"/>
          <p:cNvGrpSpPr/>
          <p:nvPr/>
        </p:nvGrpSpPr>
        <p:grpSpPr>
          <a:xfrm>
            <a:off x="522383" y="1710908"/>
            <a:ext cx="345768" cy="471692"/>
            <a:chOff x="1393020" y="4562422"/>
            <a:chExt cx="922048" cy="1257845"/>
          </a:xfrm>
        </p:grpSpPr>
        <p:grpSp>
          <p:nvGrpSpPr>
            <p:cNvPr id="2343" name="Google Shape;2343;p156"/>
            <p:cNvGrpSpPr/>
            <p:nvPr/>
          </p:nvGrpSpPr>
          <p:grpSpPr>
            <a:xfrm>
              <a:off x="1393020" y="4562422"/>
              <a:ext cx="922048" cy="1257845"/>
              <a:chOff x="11596382" y="3794459"/>
              <a:chExt cx="1472215" cy="2008375"/>
            </a:xfrm>
          </p:grpSpPr>
          <p:sp>
            <p:nvSpPr>
              <p:cNvPr id="2344" name="Google Shape;2344;p156"/>
              <p:cNvSpPr/>
              <p:nvPr/>
            </p:nvSpPr>
            <p:spPr>
              <a:xfrm>
                <a:off x="11596382" y="3794459"/>
                <a:ext cx="1465980" cy="2008375"/>
              </a:xfrm>
              <a:custGeom>
                <a:avLst/>
                <a:gdLst/>
                <a:ahLst/>
                <a:cxnLst/>
                <a:rect l="l" t="t" r="r" b="b"/>
                <a:pathLst>
                  <a:path w="1465980" h="2008375" extrusionOk="0">
                    <a:moveTo>
                      <a:pt x="1393076" y="2008375"/>
                    </a:moveTo>
                    <a:lnTo>
                      <a:pt x="72905" y="2008375"/>
                    </a:lnTo>
                    <a:cubicBezTo>
                      <a:pt x="32572" y="2008375"/>
                      <a:pt x="0" y="1975676"/>
                      <a:pt x="0" y="1935471"/>
                    </a:cubicBezTo>
                    <a:lnTo>
                      <a:pt x="0" y="72905"/>
                    </a:lnTo>
                    <a:cubicBezTo>
                      <a:pt x="0" y="32572"/>
                      <a:pt x="32699" y="0"/>
                      <a:pt x="72905" y="0"/>
                    </a:cubicBezTo>
                    <a:lnTo>
                      <a:pt x="732991" y="0"/>
                    </a:lnTo>
                    <a:lnTo>
                      <a:pt x="1465980" y="741133"/>
                    </a:lnTo>
                    <a:lnTo>
                      <a:pt x="1465980" y="1935344"/>
                    </a:lnTo>
                    <a:cubicBezTo>
                      <a:pt x="1465980" y="1975676"/>
                      <a:pt x="1433281" y="2008248"/>
                      <a:pt x="1393076" y="2008248"/>
                    </a:cubicBezTo>
                    <a:close/>
                  </a:path>
                </a:pathLst>
              </a:custGeom>
              <a:solidFill>
                <a:schemeClr val="lt2"/>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2345" name="Google Shape;2345;p156"/>
              <p:cNvSpPr/>
              <p:nvPr/>
            </p:nvSpPr>
            <p:spPr>
              <a:xfrm>
                <a:off x="12329501" y="3796495"/>
                <a:ext cx="739096" cy="739097"/>
              </a:xfrm>
              <a:custGeom>
                <a:avLst/>
                <a:gdLst/>
                <a:ahLst/>
                <a:cxnLst/>
                <a:rect l="l" t="t" r="r" b="b"/>
                <a:pathLst>
                  <a:path w="739096" h="739097" extrusionOk="0">
                    <a:moveTo>
                      <a:pt x="0" y="0"/>
                    </a:moveTo>
                    <a:lnTo>
                      <a:pt x="0" y="605884"/>
                    </a:lnTo>
                    <a:cubicBezTo>
                      <a:pt x="0" y="679425"/>
                      <a:pt x="59672" y="739097"/>
                      <a:pt x="133213" y="739097"/>
                    </a:cubicBezTo>
                    <a:lnTo>
                      <a:pt x="739097" y="739097"/>
                    </a:lnTo>
                    <a:lnTo>
                      <a:pt x="0" y="0"/>
                    </a:lnTo>
                    <a:close/>
                  </a:path>
                </a:pathLst>
              </a:custGeom>
              <a:solidFill>
                <a:srgbClr val="C7102E"/>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2346" name="Google Shape;2346;p156"/>
            <p:cNvSpPr txBox="1"/>
            <p:nvPr/>
          </p:nvSpPr>
          <p:spPr>
            <a:xfrm>
              <a:off x="1650884" y="5149728"/>
              <a:ext cx="376200" cy="521700"/>
            </a:xfrm>
            <a:prstGeom prst="rect">
              <a:avLst/>
            </a:prstGeom>
            <a:noFill/>
            <a:ln>
              <a:noFill/>
            </a:ln>
          </p:spPr>
          <p:txBody>
            <a:bodyPr spcFirstLastPara="1" wrap="square" lIns="0" tIns="0" rIns="0" bIns="0" anchor="t" anchorCtr="0">
              <a:noAutofit/>
            </a:bodyPr>
            <a:lstStyle/>
            <a:p>
              <a:pPr marL="0" marR="0" lvl="0" indent="0" algn="ctr" rtl="0">
                <a:lnSpc>
                  <a:spcPct val="97000"/>
                </a:lnSpc>
                <a:spcBef>
                  <a:spcPts val="0"/>
                </a:spcBef>
                <a:spcAft>
                  <a:spcPts val="0"/>
                </a:spcAft>
                <a:buNone/>
              </a:pPr>
              <a:r>
                <a:rPr lang="en" sz="1500">
                  <a:solidFill>
                    <a:schemeClr val="dk2"/>
                  </a:solidFill>
                  <a:latin typeface="Manrope SemiBold"/>
                  <a:ea typeface="Manrope SemiBold"/>
                  <a:cs typeface="Manrope SemiBold"/>
                  <a:sym typeface="Manrope SemiBold"/>
                </a:rPr>
                <a:t>$</a:t>
              </a:r>
              <a:endParaRPr sz="500"/>
            </a:p>
          </p:txBody>
        </p:sp>
      </p:grpSp>
      <p:grpSp>
        <p:nvGrpSpPr>
          <p:cNvPr id="2347" name="Google Shape;2347;p156"/>
          <p:cNvGrpSpPr/>
          <p:nvPr/>
        </p:nvGrpSpPr>
        <p:grpSpPr>
          <a:xfrm>
            <a:off x="3383762" y="744121"/>
            <a:ext cx="345768" cy="471692"/>
            <a:chOff x="1393020" y="4562422"/>
            <a:chExt cx="922048" cy="1257845"/>
          </a:xfrm>
        </p:grpSpPr>
        <p:grpSp>
          <p:nvGrpSpPr>
            <p:cNvPr id="2348" name="Google Shape;2348;p156"/>
            <p:cNvGrpSpPr/>
            <p:nvPr/>
          </p:nvGrpSpPr>
          <p:grpSpPr>
            <a:xfrm>
              <a:off x="1393020" y="4562422"/>
              <a:ext cx="922048" cy="1257845"/>
              <a:chOff x="11596382" y="3794459"/>
              <a:chExt cx="1472215" cy="2008375"/>
            </a:xfrm>
          </p:grpSpPr>
          <p:sp>
            <p:nvSpPr>
              <p:cNvPr id="2349" name="Google Shape;2349;p156"/>
              <p:cNvSpPr/>
              <p:nvPr/>
            </p:nvSpPr>
            <p:spPr>
              <a:xfrm>
                <a:off x="11596382" y="3794459"/>
                <a:ext cx="1465980" cy="2008375"/>
              </a:xfrm>
              <a:custGeom>
                <a:avLst/>
                <a:gdLst/>
                <a:ahLst/>
                <a:cxnLst/>
                <a:rect l="l" t="t" r="r" b="b"/>
                <a:pathLst>
                  <a:path w="1465980" h="2008375" extrusionOk="0">
                    <a:moveTo>
                      <a:pt x="1393076" y="2008375"/>
                    </a:moveTo>
                    <a:lnTo>
                      <a:pt x="72905" y="2008375"/>
                    </a:lnTo>
                    <a:cubicBezTo>
                      <a:pt x="32572" y="2008375"/>
                      <a:pt x="0" y="1975676"/>
                      <a:pt x="0" y="1935471"/>
                    </a:cubicBezTo>
                    <a:lnTo>
                      <a:pt x="0" y="72905"/>
                    </a:lnTo>
                    <a:cubicBezTo>
                      <a:pt x="0" y="32572"/>
                      <a:pt x="32699" y="0"/>
                      <a:pt x="72905" y="0"/>
                    </a:cubicBezTo>
                    <a:lnTo>
                      <a:pt x="732991" y="0"/>
                    </a:lnTo>
                    <a:lnTo>
                      <a:pt x="1465980" y="741133"/>
                    </a:lnTo>
                    <a:lnTo>
                      <a:pt x="1465980" y="1935344"/>
                    </a:lnTo>
                    <a:cubicBezTo>
                      <a:pt x="1465980" y="1975676"/>
                      <a:pt x="1433281" y="2008248"/>
                      <a:pt x="1393076" y="2008248"/>
                    </a:cubicBezTo>
                    <a:close/>
                  </a:path>
                </a:pathLst>
              </a:custGeom>
              <a:solidFill>
                <a:schemeClr val="lt2"/>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2350" name="Google Shape;2350;p156"/>
              <p:cNvSpPr/>
              <p:nvPr/>
            </p:nvSpPr>
            <p:spPr>
              <a:xfrm>
                <a:off x="12329501" y="3796495"/>
                <a:ext cx="739096" cy="739097"/>
              </a:xfrm>
              <a:custGeom>
                <a:avLst/>
                <a:gdLst/>
                <a:ahLst/>
                <a:cxnLst/>
                <a:rect l="l" t="t" r="r" b="b"/>
                <a:pathLst>
                  <a:path w="739096" h="739097" extrusionOk="0">
                    <a:moveTo>
                      <a:pt x="0" y="0"/>
                    </a:moveTo>
                    <a:lnTo>
                      <a:pt x="0" y="605884"/>
                    </a:lnTo>
                    <a:cubicBezTo>
                      <a:pt x="0" y="679425"/>
                      <a:pt x="59672" y="739097"/>
                      <a:pt x="133213" y="739097"/>
                    </a:cubicBezTo>
                    <a:lnTo>
                      <a:pt x="739097" y="739097"/>
                    </a:lnTo>
                    <a:lnTo>
                      <a:pt x="0" y="0"/>
                    </a:lnTo>
                    <a:close/>
                  </a:path>
                </a:pathLst>
              </a:custGeom>
              <a:solidFill>
                <a:srgbClr val="C7102E"/>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2351" name="Google Shape;2351;p156"/>
            <p:cNvSpPr txBox="1"/>
            <p:nvPr/>
          </p:nvSpPr>
          <p:spPr>
            <a:xfrm>
              <a:off x="1650884" y="5149728"/>
              <a:ext cx="376200" cy="521700"/>
            </a:xfrm>
            <a:prstGeom prst="rect">
              <a:avLst/>
            </a:prstGeom>
            <a:noFill/>
            <a:ln>
              <a:noFill/>
            </a:ln>
          </p:spPr>
          <p:txBody>
            <a:bodyPr spcFirstLastPara="1" wrap="square" lIns="0" tIns="0" rIns="0" bIns="0" anchor="t" anchorCtr="0">
              <a:noAutofit/>
            </a:bodyPr>
            <a:lstStyle/>
            <a:p>
              <a:pPr marL="0" marR="0" lvl="0" indent="0" algn="ctr" rtl="0">
                <a:lnSpc>
                  <a:spcPct val="97000"/>
                </a:lnSpc>
                <a:spcBef>
                  <a:spcPts val="0"/>
                </a:spcBef>
                <a:spcAft>
                  <a:spcPts val="0"/>
                </a:spcAft>
                <a:buNone/>
              </a:pPr>
              <a:r>
                <a:rPr lang="en" sz="1500">
                  <a:solidFill>
                    <a:schemeClr val="dk2"/>
                  </a:solidFill>
                  <a:latin typeface="Manrope SemiBold"/>
                  <a:ea typeface="Manrope SemiBold"/>
                  <a:cs typeface="Manrope SemiBold"/>
                  <a:sym typeface="Manrope SemiBold"/>
                </a:rPr>
                <a:t>$</a:t>
              </a:r>
              <a:endParaRPr sz="500"/>
            </a:p>
          </p:txBody>
        </p:sp>
      </p:grpSp>
      <p:grpSp>
        <p:nvGrpSpPr>
          <p:cNvPr id="2352" name="Google Shape;2352;p156"/>
          <p:cNvGrpSpPr/>
          <p:nvPr/>
        </p:nvGrpSpPr>
        <p:grpSpPr>
          <a:xfrm>
            <a:off x="520460" y="2816860"/>
            <a:ext cx="345768" cy="471692"/>
            <a:chOff x="1393020" y="4562422"/>
            <a:chExt cx="922048" cy="1257845"/>
          </a:xfrm>
        </p:grpSpPr>
        <p:grpSp>
          <p:nvGrpSpPr>
            <p:cNvPr id="2353" name="Google Shape;2353;p156"/>
            <p:cNvGrpSpPr/>
            <p:nvPr/>
          </p:nvGrpSpPr>
          <p:grpSpPr>
            <a:xfrm>
              <a:off x="1393020" y="4562422"/>
              <a:ext cx="922048" cy="1257845"/>
              <a:chOff x="11596382" y="3794459"/>
              <a:chExt cx="1472215" cy="2008375"/>
            </a:xfrm>
          </p:grpSpPr>
          <p:sp>
            <p:nvSpPr>
              <p:cNvPr id="2354" name="Google Shape;2354;p156"/>
              <p:cNvSpPr/>
              <p:nvPr/>
            </p:nvSpPr>
            <p:spPr>
              <a:xfrm>
                <a:off x="11596382" y="3794459"/>
                <a:ext cx="1465980" cy="2008375"/>
              </a:xfrm>
              <a:custGeom>
                <a:avLst/>
                <a:gdLst/>
                <a:ahLst/>
                <a:cxnLst/>
                <a:rect l="l" t="t" r="r" b="b"/>
                <a:pathLst>
                  <a:path w="1465980" h="2008375" extrusionOk="0">
                    <a:moveTo>
                      <a:pt x="1393076" y="2008375"/>
                    </a:moveTo>
                    <a:lnTo>
                      <a:pt x="72905" y="2008375"/>
                    </a:lnTo>
                    <a:cubicBezTo>
                      <a:pt x="32572" y="2008375"/>
                      <a:pt x="0" y="1975676"/>
                      <a:pt x="0" y="1935471"/>
                    </a:cubicBezTo>
                    <a:lnTo>
                      <a:pt x="0" y="72905"/>
                    </a:lnTo>
                    <a:cubicBezTo>
                      <a:pt x="0" y="32572"/>
                      <a:pt x="32699" y="0"/>
                      <a:pt x="72905" y="0"/>
                    </a:cubicBezTo>
                    <a:lnTo>
                      <a:pt x="732991" y="0"/>
                    </a:lnTo>
                    <a:lnTo>
                      <a:pt x="1465980" y="741133"/>
                    </a:lnTo>
                    <a:lnTo>
                      <a:pt x="1465980" y="1935344"/>
                    </a:lnTo>
                    <a:cubicBezTo>
                      <a:pt x="1465980" y="1975676"/>
                      <a:pt x="1433281" y="2008248"/>
                      <a:pt x="1393076" y="2008248"/>
                    </a:cubicBezTo>
                    <a:close/>
                  </a:path>
                </a:pathLst>
              </a:custGeom>
              <a:solidFill>
                <a:schemeClr val="lt2"/>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2355" name="Google Shape;2355;p156"/>
              <p:cNvSpPr/>
              <p:nvPr/>
            </p:nvSpPr>
            <p:spPr>
              <a:xfrm>
                <a:off x="12329501" y="3796495"/>
                <a:ext cx="739096" cy="739097"/>
              </a:xfrm>
              <a:custGeom>
                <a:avLst/>
                <a:gdLst/>
                <a:ahLst/>
                <a:cxnLst/>
                <a:rect l="l" t="t" r="r" b="b"/>
                <a:pathLst>
                  <a:path w="739096" h="739097" extrusionOk="0">
                    <a:moveTo>
                      <a:pt x="0" y="0"/>
                    </a:moveTo>
                    <a:lnTo>
                      <a:pt x="0" y="605884"/>
                    </a:lnTo>
                    <a:cubicBezTo>
                      <a:pt x="0" y="679425"/>
                      <a:pt x="59672" y="739097"/>
                      <a:pt x="133213" y="739097"/>
                    </a:cubicBezTo>
                    <a:lnTo>
                      <a:pt x="739097" y="739097"/>
                    </a:lnTo>
                    <a:lnTo>
                      <a:pt x="0" y="0"/>
                    </a:lnTo>
                    <a:close/>
                  </a:path>
                </a:pathLst>
              </a:custGeom>
              <a:solidFill>
                <a:srgbClr val="C7102E"/>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2356" name="Google Shape;2356;p156"/>
            <p:cNvSpPr txBox="1"/>
            <p:nvPr/>
          </p:nvSpPr>
          <p:spPr>
            <a:xfrm>
              <a:off x="1650884" y="5149728"/>
              <a:ext cx="376200" cy="521700"/>
            </a:xfrm>
            <a:prstGeom prst="rect">
              <a:avLst/>
            </a:prstGeom>
            <a:noFill/>
            <a:ln>
              <a:noFill/>
            </a:ln>
          </p:spPr>
          <p:txBody>
            <a:bodyPr spcFirstLastPara="1" wrap="square" lIns="0" tIns="0" rIns="0" bIns="0" anchor="t" anchorCtr="0">
              <a:noAutofit/>
            </a:bodyPr>
            <a:lstStyle/>
            <a:p>
              <a:pPr marL="0" marR="0" lvl="0" indent="0" algn="ctr" rtl="0">
                <a:lnSpc>
                  <a:spcPct val="97000"/>
                </a:lnSpc>
                <a:spcBef>
                  <a:spcPts val="0"/>
                </a:spcBef>
                <a:spcAft>
                  <a:spcPts val="0"/>
                </a:spcAft>
                <a:buNone/>
              </a:pPr>
              <a:r>
                <a:rPr lang="en" sz="1500">
                  <a:solidFill>
                    <a:schemeClr val="dk2"/>
                  </a:solidFill>
                  <a:latin typeface="Manrope SemiBold"/>
                  <a:ea typeface="Manrope SemiBold"/>
                  <a:cs typeface="Manrope SemiBold"/>
                  <a:sym typeface="Manrope SemiBold"/>
                </a:rPr>
                <a:t>$</a:t>
              </a:r>
              <a:endParaRPr sz="500"/>
            </a:p>
          </p:txBody>
        </p:sp>
      </p:grpSp>
      <p:grpSp>
        <p:nvGrpSpPr>
          <p:cNvPr id="2357" name="Google Shape;2357;p156"/>
          <p:cNvGrpSpPr/>
          <p:nvPr/>
        </p:nvGrpSpPr>
        <p:grpSpPr>
          <a:xfrm>
            <a:off x="6186694" y="1710908"/>
            <a:ext cx="345768" cy="471692"/>
            <a:chOff x="1393020" y="4562422"/>
            <a:chExt cx="922048" cy="1257845"/>
          </a:xfrm>
        </p:grpSpPr>
        <p:grpSp>
          <p:nvGrpSpPr>
            <p:cNvPr id="2358" name="Google Shape;2358;p156"/>
            <p:cNvGrpSpPr/>
            <p:nvPr/>
          </p:nvGrpSpPr>
          <p:grpSpPr>
            <a:xfrm>
              <a:off x="1393020" y="4562422"/>
              <a:ext cx="922048" cy="1257845"/>
              <a:chOff x="11596382" y="3794459"/>
              <a:chExt cx="1472215" cy="2008375"/>
            </a:xfrm>
          </p:grpSpPr>
          <p:sp>
            <p:nvSpPr>
              <p:cNvPr id="2359" name="Google Shape;2359;p156"/>
              <p:cNvSpPr/>
              <p:nvPr/>
            </p:nvSpPr>
            <p:spPr>
              <a:xfrm>
                <a:off x="11596382" y="3794459"/>
                <a:ext cx="1465980" cy="2008375"/>
              </a:xfrm>
              <a:custGeom>
                <a:avLst/>
                <a:gdLst/>
                <a:ahLst/>
                <a:cxnLst/>
                <a:rect l="l" t="t" r="r" b="b"/>
                <a:pathLst>
                  <a:path w="1465980" h="2008375" extrusionOk="0">
                    <a:moveTo>
                      <a:pt x="1393076" y="2008375"/>
                    </a:moveTo>
                    <a:lnTo>
                      <a:pt x="72905" y="2008375"/>
                    </a:lnTo>
                    <a:cubicBezTo>
                      <a:pt x="32572" y="2008375"/>
                      <a:pt x="0" y="1975676"/>
                      <a:pt x="0" y="1935471"/>
                    </a:cubicBezTo>
                    <a:lnTo>
                      <a:pt x="0" y="72905"/>
                    </a:lnTo>
                    <a:cubicBezTo>
                      <a:pt x="0" y="32572"/>
                      <a:pt x="32699" y="0"/>
                      <a:pt x="72905" y="0"/>
                    </a:cubicBezTo>
                    <a:lnTo>
                      <a:pt x="732991" y="0"/>
                    </a:lnTo>
                    <a:lnTo>
                      <a:pt x="1465980" y="741133"/>
                    </a:lnTo>
                    <a:lnTo>
                      <a:pt x="1465980" y="1935344"/>
                    </a:lnTo>
                    <a:cubicBezTo>
                      <a:pt x="1465980" y="1975676"/>
                      <a:pt x="1433281" y="2008248"/>
                      <a:pt x="1393076" y="2008248"/>
                    </a:cubicBezTo>
                    <a:close/>
                  </a:path>
                </a:pathLst>
              </a:custGeom>
              <a:solidFill>
                <a:schemeClr val="lt2"/>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2360" name="Google Shape;2360;p156"/>
              <p:cNvSpPr/>
              <p:nvPr/>
            </p:nvSpPr>
            <p:spPr>
              <a:xfrm>
                <a:off x="12329501" y="3796495"/>
                <a:ext cx="739096" cy="739097"/>
              </a:xfrm>
              <a:custGeom>
                <a:avLst/>
                <a:gdLst/>
                <a:ahLst/>
                <a:cxnLst/>
                <a:rect l="l" t="t" r="r" b="b"/>
                <a:pathLst>
                  <a:path w="739096" h="739097" extrusionOk="0">
                    <a:moveTo>
                      <a:pt x="0" y="0"/>
                    </a:moveTo>
                    <a:lnTo>
                      <a:pt x="0" y="605884"/>
                    </a:lnTo>
                    <a:cubicBezTo>
                      <a:pt x="0" y="679425"/>
                      <a:pt x="59672" y="739097"/>
                      <a:pt x="133213" y="739097"/>
                    </a:cubicBezTo>
                    <a:lnTo>
                      <a:pt x="739097" y="739097"/>
                    </a:lnTo>
                    <a:lnTo>
                      <a:pt x="0" y="0"/>
                    </a:lnTo>
                    <a:close/>
                  </a:path>
                </a:pathLst>
              </a:custGeom>
              <a:solidFill>
                <a:srgbClr val="C7102E"/>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2361" name="Google Shape;2361;p156"/>
            <p:cNvSpPr txBox="1"/>
            <p:nvPr/>
          </p:nvSpPr>
          <p:spPr>
            <a:xfrm>
              <a:off x="1650884" y="5149728"/>
              <a:ext cx="376200" cy="521700"/>
            </a:xfrm>
            <a:prstGeom prst="rect">
              <a:avLst/>
            </a:prstGeom>
            <a:noFill/>
            <a:ln>
              <a:noFill/>
            </a:ln>
          </p:spPr>
          <p:txBody>
            <a:bodyPr spcFirstLastPara="1" wrap="square" lIns="0" tIns="0" rIns="0" bIns="0" anchor="t" anchorCtr="0">
              <a:noAutofit/>
            </a:bodyPr>
            <a:lstStyle/>
            <a:p>
              <a:pPr marL="0" marR="0" lvl="0" indent="0" algn="ctr" rtl="0">
                <a:lnSpc>
                  <a:spcPct val="97000"/>
                </a:lnSpc>
                <a:spcBef>
                  <a:spcPts val="0"/>
                </a:spcBef>
                <a:spcAft>
                  <a:spcPts val="0"/>
                </a:spcAft>
                <a:buNone/>
              </a:pPr>
              <a:r>
                <a:rPr lang="en" sz="1500">
                  <a:solidFill>
                    <a:schemeClr val="dk2"/>
                  </a:solidFill>
                  <a:latin typeface="Manrope SemiBold"/>
                  <a:ea typeface="Manrope SemiBold"/>
                  <a:cs typeface="Manrope SemiBold"/>
                  <a:sym typeface="Manrope SemiBold"/>
                </a:rPr>
                <a:t>$</a:t>
              </a:r>
              <a:endParaRPr sz="500"/>
            </a:p>
          </p:txBody>
        </p:sp>
      </p:grpSp>
      <p:grpSp>
        <p:nvGrpSpPr>
          <p:cNvPr id="2362" name="Google Shape;2362;p156"/>
          <p:cNvGrpSpPr/>
          <p:nvPr/>
        </p:nvGrpSpPr>
        <p:grpSpPr>
          <a:xfrm>
            <a:off x="6184772" y="2816860"/>
            <a:ext cx="345768" cy="471692"/>
            <a:chOff x="1393020" y="4562422"/>
            <a:chExt cx="922048" cy="1257845"/>
          </a:xfrm>
        </p:grpSpPr>
        <p:grpSp>
          <p:nvGrpSpPr>
            <p:cNvPr id="2363" name="Google Shape;2363;p156"/>
            <p:cNvGrpSpPr/>
            <p:nvPr/>
          </p:nvGrpSpPr>
          <p:grpSpPr>
            <a:xfrm>
              <a:off x="1393020" y="4562422"/>
              <a:ext cx="922048" cy="1257845"/>
              <a:chOff x="11596382" y="3794459"/>
              <a:chExt cx="1472215" cy="2008375"/>
            </a:xfrm>
          </p:grpSpPr>
          <p:sp>
            <p:nvSpPr>
              <p:cNvPr id="2364" name="Google Shape;2364;p156"/>
              <p:cNvSpPr/>
              <p:nvPr/>
            </p:nvSpPr>
            <p:spPr>
              <a:xfrm>
                <a:off x="11596382" y="3794459"/>
                <a:ext cx="1465980" cy="2008375"/>
              </a:xfrm>
              <a:custGeom>
                <a:avLst/>
                <a:gdLst/>
                <a:ahLst/>
                <a:cxnLst/>
                <a:rect l="l" t="t" r="r" b="b"/>
                <a:pathLst>
                  <a:path w="1465980" h="2008375" extrusionOk="0">
                    <a:moveTo>
                      <a:pt x="1393076" y="2008375"/>
                    </a:moveTo>
                    <a:lnTo>
                      <a:pt x="72905" y="2008375"/>
                    </a:lnTo>
                    <a:cubicBezTo>
                      <a:pt x="32572" y="2008375"/>
                      <a:pt x="0" y="1975676"/>
                      <a:pt x="0" y="1935471"/>
                    </a:cubicBezTo>
                    <a:lnTo>
                      <a:pt x="0" y="72905"/>
                    </a:lnTo>
                    <a:cubicBezTo>
                      <a:pt x="0" y="32572"/>
                      <a:pt x="32699" y="0"/>
                      <a:pt x="72905" y="0"/>
                    </a:cubicBezTo>
                    <a:lnTo>
                      <a:pt x="732991" y="0"/>
                    </a:lnTo>
                    <a:lnTo>
                      <a:pt x="1465980" y="741133"/>
                    </a:lnTo>
                    <a:lnTo>
                      <a:pt x="1465980" y="1935344"/>
                    </a:lnTo>
                    <a:cubicBezTo>
                      <a:pt x="1465980" y="1975676"/>
                      <a:pt x="1433281" y="2008248"/>
                      <a:pt x="1393076" y="2008248"/>
                    </a:cubicBezTo>
                    <a:close/>
                  </a:path>
                </a:pathLst>
              </a:custGeom>
              <a:solidFill>
                <a:schemeClr val="lt2"/>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2365" name="Google Shape;2365;p156"/>
              <p:cNvSpPr/>
              <p:nvPr/>
            </p:nvSpPr>
            <p:spPr>
              <a:xfrm>
                <a:off x="12329501" y="3796495"/>
                <a:ext cx="739096" cy="739097"/>
              </a:xfrm>
              <a:custGeom>
                <a:avLst/>
                <a:gdLst/>
                <a:ahLst/>
                <a:cxnLst/>
                <a:rect l="l" t="t" r="r" b="b"/>
                <a:pathLst>
                  <a:path w="739096" h="739097" extrusionOk="0">
                    <a:moveTo>
                      <a:pt x="0" y="0"/>
                    </a:moveTo>
                    <a:lnTo>
                      <a:pt x="0" y="605884"/>
                    </a:lnTo>
                    <a:cubicBezTo>
                      <a:pt x="0" y="679425"/>
                      <a:pt x="59672" y="739097"/>
                      <a:pt x="133213" y="739097"/>
                    </a:cubicBezTo>
                    <a:lnTo>
                      <a:pt x="739097" y="739097"/>
                    </a:lnTo>
                    <a:lnTo>
                      <a:pt x="0" y="0"/>
                    </a:lnTo>
                    <a:close/>
                  </a:path>
                </a:pathLst>
              </a:custGeom>
              <a:solidFill>
                <a:srgbClr val="C7102E"/>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2366" name="Google Shape;2366;p156"/>
            <p:cNvSpPr txBox="1"/>
            <p:nvPr/>
          </p:nvSpPr>
          <p:spPr>
            <a:xfrm>
              <a:off x="1650884" y="5149728"/>
              <a:ext cx="376200" cy="521700"/>
            </a:xfrm>
            <a:prstGeom prst="rect">
              <a:avLst/>
            </a:prstGeom>
            <a:noFill/>
            <a:ln>
              <a:noFill/>
            </a:ln>
          </p:spPr>
          <p:txBody>
            <a:bodyPr spcFirstLastPara="1" wrap="square" lIns="0" tIns="0" rIns="0" bIns="0" anchor="t" anchorCtr="0">
              <a:noAutofit/>
            </a:bodyPr>
            <a:lstStyle/>
            <a:p>
              <a:pPr marL="0" marR="0" lvl="0" indent="0" algn="ctr" rtl="0">
                <a:lnSpc>
                  <a:spcPct val="97000"/>
                </a:lnSpc>
                <a:spcBef>
                  <a:spcPts val="0"/>
                </a:spcBef>
                <a:spcAft>
                  <a:spcPts val="0"/>
                </a:spcAft>
                <a:buNone/>
              </a:pPr>
              <a:r>
                <a:rPr lang="en" sz="1500">
                  <a:solidFill>
                    <a:schemeClr val="dk2"/>
                  </a:solidFill>
                  <a:latin typeface="Manrope SemiBold"/>
                  <a:ea typeface="Manrope SemiBold"/>
                  <a:cs typeface="Manrope SemiBold"/>
                  <a:sym typeface="Manrope SemiBold"/>
                </a:rPr>
                <a:t>$</a:t>
              </a:r>
              <a:endParaRPr sz="500"/>
            </a:p>
          </p:txBody>
        </p:sp>
      </p:grpSp>
      <p:grpSp>
        <p:nvGrpSpPr>
          <p:cNvPr id="2367" name="Google Shape;2367;p156"/>
          <p:cNvGrpSpPr/>
          <p:nvPr/>
        </p:nvGrpSpPr>
        <p:grpSpPr>
          <a:xfrm>
            <a:off x="3383762" y="3858616"/>
            <a:ext cx="345768" cy="471692"/>
            <a:chOff x="1393020" y="4562422"/>
            <a:chExt cx="922048" cy="1257845"/>
          </a:xfrm>
        </p:grpSpPr>
        <p:grpSp>
          <p:nvGrpSpPr>
            <p:cNvPr id="2368" name="Google Shape;2368;p156"/>
            <p:cNvGrpSpPr/>
            <p:nvPr/>
          </p:nvGrpSpPr>
          <p:grpSpPr>
            <a:xfrm>
              <a:off x="1393020" y="4562422"/>
              <a:ext cx="922048" cy="1257845"/>
              <a:chOff x="11596382" y="3794459"/>
              <a:chExt cx="1472215" cy="2008375"/>
            </a:xfrm>
          </p:grpSpPr>
          <p:sp>
            <p:nvSpPr>
              <p:cNvPr id="2369" name="Google Shape;2369;p156"/>
              <p:cNvSpPr/>
              <p:nvPr/>
            </p:nvSpPr>
            <p:spPr>
              <a:xfrm>
                <a:off x="11596382" y="3794459"/>
                <a:ext cx="1465980" cy="2008375"/>
              </a:xfrm>
              <a:custGeom>
                <a:avLst/>
                <a:gdLst/>
                <a:ahLst/>
                <a:cxnLst/>
                <a:rect l="l" t="t" r="r" b="b"/>
                <a:pathLst>
                  <a:path w="1465980" h="2008375" extrusionOk="0">
                    <a:moveTo>
                      <a:pt x="1393076" y="2008375"/>
                    </a:moveTo>
                    <a:lnTo>
                      <a:pt x="72905" y="2008375"/>
                    </a:lnTo>
                    <a:cubicBezTo>
                      <a:pt x="32572" y="2008375"/>
                      <a:pt x="0" y="1975676"/>
                      <a:pt x="0" y="1935471"/>
                    </a:cubicBezTo>
                    <a:lnTo>
                      <a:pt x="0" y="72905"/>
                    </a:lnTo>
                    <a:cubicBezTo>
                      <a:pt x="0" y="32572"/>
                      <a:pt x="32699" y="0"/>
                      <a:pt x="72905" y="0"/>
                    </a:cubicBezTo>
                    <a:lnTo>
                      <a:pt x="732991" y="0"/>
                    </a:lnTo>
                    <a:lnTo>
                      <a:pt x="1465980" y="741133"/>
                    </a:lnTo>
                    <a:lnTo>
                      <a:pt x="1465980" y="1935344"/>
                    </a:lnTo>
                    <a:cubicBezTo>
                      <a:pt x="1465980" y="1975676"/>
                      <a:pt x="1433281" y="2008248"/>
                      <a:pt x="1393076" y="2008248"/>
                    </a:cubicBezTo>
                    <a:close/>
                  </a:path>
                </a:pathLst>
              </a:custGeom>
              <a:solidFill>
                <a:schemeClr val="lt2"/>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2370" name="Google Shape;2370;p156"/>
              <p:cNvSpPr/>
              <p:nvPr/>
            </p:nvSpPr>
            <p:spPr>
              <a:xfrm>
                <a:off x="12329501" y="3796495"/>
                <a:ext cx="739096" cy="739097"/>
              </a:xfrm>
              <a:custGeom>
                <a:avLst/>
                <a:gdLst/>
                <a:ahLst/>
                <a:cxnLst/>
                <a:rect l="l" t="t" r="r" b="b"/>
                <a:pathLst>
                  <a:path w="739096" h="739097" extrusionOk="0">
                    <a:moveTo>
                      <a:pt x="0" y="0"/>
                    </a:moveTo>
                    <a:lnTo>
                      <a:pt x="0" y="605884"/>
                    </a:lnTo>
                    <a:cubicBezTo>
                      <a:pt x="0" y="679425"/>
                      <a:pt x="59672" y="739097"/>
                      <a:pt x="133213" y="739097"/>
                    </a:cubicBezTo>
                    <a:lnTo>
                      <a:pt x="739097" y="739097"/>
                    </a:lnTo>
                    <a:lnTo>
                      <a:pt x="0" y="0"/>
                    </a:lnTo>
                    <a:close/>
                  </a:path>
                </a:pathLst>
              </a:custGeom>
              <a:solidFill>
                <a:srgbClr val="C7102E"/>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2371" name="Google Shape;2371;p156"/>
            <p:cNvSpPr txBox="1"/>
            <p:nvPr/>
          </p:nvSpPr>
          <p:spPr>
            <a:xfrm>
              <a:off x="1650884" y="5149728"/>
              <a:ext cx="376200" cy="521700"/>
            </a:xfrm>
            <a:prstGeom prst="rect">
              <a:avLst/>
            </a:prstGeom>
            <a:noFill/>
            <a:ln>
              <a:noFill/>
            </a:ln>
          </p:spPr>
          <p:txBody>
            <a:bodyPr spcFirstLastPara="1" wrap="square" lIns="0" tIns="0" rIns="0" bIns="0" anchor="t" anchorCtr="0">
              <a:noAutofit/>
            </a:bodyPr>
            <a:lstStyle/>
            <a:p>
              <a:pPr marL="0" marR="0" lvl="0" indent="0" algn="ctr" rtl="0">
                <a:lnSpc>
                  <a:spcPct val="97000"/>
                </a:lnSpc>
                <a:spcBef>
                  <a:spcPts val="0"/>
                </a:spcBef>
                <a:spcAft>
                  <a:spcPts val="0"/>
                </a:spcAft>
                <a:buNone/>
              </a:pPr>
              <a:r>
                <a:rPr lang="en" sz="1500">
                  <a:solidFill>
                    <a:schemeClr val="dk2"/>
                  </a:solidFill>
                  <a:latin typeface="Manrope SemiBold"/>
                  <a:ea typeface="Manrope SemiBold"/>
                  <a:cs typeface="Manrope SemiBold"/>
                  <a:sym typeface="Manrope SemiBold"/>
                </a:rPr>
                <a:t>$</a:t>
              </a:r>
              <a:endParaRPr sz="500"/>
            </a:p>
          </p:txBody>
        </p:sp>
      </p:grpSp>
      <p:sp>
        <p:nvSpPr>
          <p:cNvPr id="2372" name="Google Shape;2372;p156"/>
          <p:cNvSpPr txBox="1">
            <a:spLocks noGrp="1"/>
          </p:cNvSpPr>
          <p:nvPr>
            <p:ph type="subTitle" idx="2"/>
          </p:nvPr>
        </p:nvSpPr>
        <p:spPr>
          <a:xfrm>
            <a:off x="1010878" y="1716234"/>
            <a:ext cx="1990800" cy="505200"/>
          </a:xfrm>
          <a:prstGeom prst="rect">
            <a:avLst/>
          </a:prstGeom>
        </p:spPr>
        <p:txBody>
          <a:bodyPr spcFirstLastPara="1" wrap="square" lIns="0" tIns="0" rIns="0" bIns="0" anchor="t" anchorCtr="0">
            <a:noAutofit/>
          </a:bodyPr>
          <a:lstStyle>
            <a:lvl1pPr marL="0" marR="0" lvl="0" indent="0" algn="l">
              <a:lnSpc>
                <a:spcPct val="102000"/>
              </a:lnSpc>
              <a:spcBef>
                <a:spcPts val="0"/>
              </a:spcBef>
              <a:spcAft>
                <a:spcPts val="0"/>
              </a:spcAft>
              <a:buNone/>
              <a:defRPr sz="10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2373" name="Google Shape;2373;p156"/>
          <p:cNvSpPr txBox="1">
            <a:spLocks noGrp="1"/>
          </p:cNvSpPr>
          <p:nvPr>
            <p:ph type="subTitle" idx="3"/>
          </p:nvPr>
        </p:nvSpPr>
        <p:spPr>
          <a:xfrm>
            <a:off x="1017224" y="2821022"/>
            <a:ext cx="1990800" cy="505200"/>
          </a:xfrm>
          <a:prstGeom prst="rect">
            <a:avLst/>
          </a:prstGeom>
        </p:spPr>
        <p:txBody>
          <a:bodyPr spcFirstLastPara="1" wrap="square" lIns="0" tIns="0" rIns="0" bIns="0" anchor="t" anchorCtr="0">
            <a:noAutofit/>
          </a:bodyPr>
          <a:lstStyle>
            <a:lvl1pPr marL="0" marR="0" lvl="0" indent="0" algn="l">
              <a:lnSpc>
                <a:spcPct val="102000"/>
              </a:lnSpc>
              <a:spcBef>
                <a:spcPts val="0"/>
              </a:spcBef>
              <a:spcAft>
                <a:spcPts val="0"/>
              </a:spcAft>
              <a:buNone/>
              <a:defRPr sz="1000"/>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2374" name="Google Shape;2374;p156"/>
          <p:cNvSpPr txBox="1">
            <a:spLocks noGrp="1"/>
          </p:cNvSpPr>
          <p:nvPr>
            <p:ph type="subTitle" idx="4"/>
          </p:nvPr>
        </p:nvSpPr>
        <p:spPr>
          <a:xfrm>
            <a:off x="6676725" y="1735669"/>
            <a:ext cx="1980000" cy="505200"/>
          </a:xfrm>
          <a:prstGeom prst="rect">
            <a:avLst/>
          </a:prstGeom>
        </p:spPr>
        <p:txBody>
          <a:bodyPr spcFirstLastPara="1" wrap="square" lIns="0" tIns="0" rIns="0" bIns="0" anchor="t" anchorCtr="0">
            <a:noAutofit/>
          </a:bodyPr>
          <a:lstStyle>
            <a:lvl1pPr marL="0" marR="0" lvl="0" indent="0" algn="l">
              <a:lnSpc>
                <a:spcPct val="102000"/>
              </a:lnSpc>
              <a:spcBef>
                <a:spcPts val="0"/>
              </a:spcBef>
              <a:spcAft>
                <a:spcPts val="0"/>
              </a:spcAft>
              <a:buNone/>
              <a:defRPr sz="10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2375" name="Google Shape;2375;p156"/>
          <p:cNvSpPr txBox="1">
            <a:spLocks noGrp="1"/>
          </p:cNvSpPr>
          <p:nvPr>
            <p:ph type="subTitle" idx="5"/>
          </p:nvPr>
        </p:nvSpPr>
        <p:spPr>
          <a:xfrm>
            <a:off x="3881026" y="846394"/>
            <a:ext cx="1934700" cy="471600"/>
          </a:xfrm>
          <a:prstGeom prst="rect">
            <a:avLst/>
          </a:prstGeom>
        </p:spPr>
        <p:txBody>
          <a:bodyPr spcFirstLastPara="1" wrap="square" lIns="0" tIns="0" rIns="0" bIns="0" anchor="t" anchorCtr="0">
            <a:noAutofit/>
          </a:bodyPr>
          <a:lstStyle>
            <a:lvl1pPr marL="0" marR="0" lvl="0" indent="0" algn="l">
              <a:lnSpc>
                <a:spcPct val="102000"/>
              </a:lnSpc>
              <a:spcBef>
                <a:spcPts val="0"/>
              </a:spcBef>
              <a:spcAft>
                <a:spcPts val="0"/>
              </a:spcAft>
              <a:buNone/>
              <a:defRPr sz="10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2376" name="Google Shape;2376;p156"/>
          <p:cNvSpPr txBox="1">
            <a:spLocks noGrp="1"/>
          </p:cNvSpPr>
          <p:nvPr>
            <p:ph type="subTitle" idx="6"/>
          </p:nvPr>
        </p:nvSpPr>
        <p:spPr>
          <a:xfrm>
            <a:off x="3871871" y="3865513"/>
            <a:ext cx="1934700" cy="505200"/>
          </a:xfrm>
          <a:prstGeom prst="rect">
            <a:avLst/>
          </a:prstGeom>
        </p:spPr>
        <p:txBody>
          <a:bodyPr spcFirstLastPara="1" wrap="square" lIns="0" tIns="0" rIns="0" bIns="0" anchor="t" anchorCtr="0">
            <a:noAutofit/>
          </a:bodyPr>
          <a:lstStyle>
            <a:lvl1pPr marL="0" marR="0" lvl="0" indent="0" algn="l">
              <a:lnSpc>
                <a:spcPct val="102000"/>
              </a:lnSpc>
              <a:spcBef>
                <a:spcPts val="0"/>
              </a:spcBef>
              <a:spcAft>
                <a:spcPts val="0"/>
              </a:spcAft>
              <a:buNone/>
              <a:defRPr sz="1000"/>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Tree>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matchingName="29_Custom Layout">
  <p:cSld name="29_Custom Layout">
    <p:bg>
      <p:bgPr>
        <a:blipFill>
          <a:blip r:embed="rId2">
            <a:alphaModFix/>
          </a:blip>
          <a:stretch>
            <a:fillRect/>
          </a:stretch>
        </a:blipFill>
        <a:effectLst/>
      </p:bgPr>
    </p:bg>
    <p:spTree>
      <p:nvGrpSpPr>
        <p:cNvPr id="1" name="Shape 2377"/>
        <p:cNvGrpSpPr/>
        <p:nvPr/>
      </p:nvGrpSpPr>
      <p:grpSpPr>
        <a:xfrm>
          <a:off x="0" y="0"/>
          <a:ext cx="0" cy="0"/>
          <a:chOff x="0" y="0"/>
          <a:chExt cx="0" cy="0"/>
        </a:xfrm>
      </p:grpSpPr>
      <p:sp>
        <p:nvSpPr>
          <p:cNvPr id="2378" name="Google Shape;2378;p157"/>
          <p:cNvSpPr/>
          <p:nvPr/>
        </p:nvSpPr>
        <p:spPr>
          <a:xfrm>
            <a:off x="4124978" y="1670789"/>
            <a:ext cx="3858900" cy="862800"/>
          </a:xfrm>
          <a:prstGeom prst="roundRect">
            <a:avLst>
              <a:gd name="adj" fmla="val 2949"/>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379" name="Google Shape;2379;p157"/>
          <p:cNvSpPr/>
          <p:nvPr/>
        </p:nvSpPr>
        <p:spPr>
          <a:xfrm>
            <a:off x="4124978" y="2624242"/>
            <a:ext cx="3858900" cy="862800"/>
          </a:xfrm>
          <a:prstGeom prst="roundRect">
            <a:avLst>
              <a:gd name="adj" fmla="val 2949"/>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380" name="Google Shape;2380;p157"/>
          <p:cNvSpPr/>
          <p:nvPr/>
        </p:nvSpPr>
        <p:spPr>
          <a:xfrm>
            <a:off x="4124978" y="3577694"/>
            <a:ext cx="3858900" cy="862800"/>
          </a:xfrm>
          <a:prstGeom prst="roundRect">
            <a:avLst>
              <a:gd name="adj" fmla="val 2949"/>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381" name="Google Shape;2381;p157"/>
          <p:cNvSpPr/>
          <p:nvPr/>
        </p:nvSpPr>
        <p:spPr>
          <a:xfrm>
            <a:off x="4124978" y="717337"/>
            <a:ext cx="3858900" cy="862800"/>
          </a:xfrm>
          <a:prstGeom prst="roundRect">
            <a:avLst>
              <a:gd name="adj" fmla="val 2949"/>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382" name="Google Shape;2382;p157"/>
          <p:cNvSpPr/>
          <p:nvPr/>
        </p:nvSpPr>
        <p:spPr>
          <a:xfrm rot="-5400000">
            <a:off x="3777428" y="1064948"/>
            <a:ext cx="862800" cy="167700"/>
          </a:xfrm>
          <a:prstGeom prst="round2SameRect">
            <a:avLst>
              <a:gd name="adj1" fmla="val 15604"/>
              <a:gd name="adj2" fmla="val 0"/>
            </a:avLst>
          </a:prstGeom>
          <a:gradFill>
            <a:gsLst>
              <a:gs pos="0">
                <a:srgbClr val="F20019"/>
              </a:gs>
              <a:gs pos="100000">
                <a:schemeClr val="accent3"/>
              </a:gs>
            </a:gsLst>
            <a:lin ang="10800025"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383" name="Google Shape;2383;p157"/>
          <p:cNvSpPr txBox="1">
            <a:spLocks noGrp="1"/>
          </p:cNvSpPr>
          <p:nvPr>
            <p:ph type="title"/>
          </p:nvPr>
        </p:nvSpPr>
        <p:spPr>
          <a:xfrm>
            <a:off x="316371" y="1805745"/>
            <a:ext cx="3421800" cy="1214100"/>
          </a:xfrm>
          <a:prstGeom prst="rect">
            <a:avLst/>
          </a:prstGeom>
          <a:noFill/>
          <a:ln>
            <a:noFill/>
          </a:ln>
        </p:spPr>
        <p:txBody>
          <a:bodyPr spcFirstLastPara="1" wrap="square" lIns="0" tIns="0" rIns="0" bIns="0" anchor="t" anchorCtr="0">
            <a:noAutofit/>
          </a:bodyPr>
          <a:lstStyle>
            <a:lvl1pPr lvl="0" algn="l">
              <a:lnSpc>
                <a:spcPct val="102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2384" name="Google Shape;2384;p157"/>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2385" name="Google Shape;2385;p157"/>
          <p:cNvSpPr/>
          <p:nvPr/>
        </p:nvSpPr>
        <p:spPr>
          <a:xfrm rot="-5400000">
            <a:off x="3777428" y="2018400"/>
            <a:ext cx="862800" cy="167700"/>
          </a:xfrm>
          <a:prstGeom prst="round2SameRect">
            <a:avLst>
              <a:gd name="adj1" fmla="val 15604"/>
              <a:gd name="adj2" fmla="val 0"/>
            </a:avLst>
          </a:prstGeom>
          <a:gradFill>
            <a:gsLst>
              <a:gs pos="0">
                <a:srgbClr val="83003C"/>
              </a:gs>
              <a:gs pos="100000">
                <a:srgbClr val="40004F"/>
              </a:gs>
            </a:gsLst>
            <a:lin ang="10800025"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386" name="Google Shape;2386;p157"/>
          <p:cNvSpPr/>
          <p:nvPr/>
        </p:nvSpPr>
        <p:spPr>
          <a:xfrm rot="-5400000">
            <a:off x="3777428" y="2971853"/>
            <a:ext cx="862800" cy="167700"/>
          </a:xfrm>
          <a:prstGeom prst="round2SameRect">
            <a:avLst>
              <a:gd name="adj1" fmla="val 15604"/>
              <a:gd name="adj2" fmla="val 0"/>
            </a:avLst>
          </a:prstGeom>
          <a:gradFill>
            <a:gsLst>
              <a:gs pos="0">
                <a:srgbClr val="1F0057"/>
              </a:gs>
              <a:gs pos="100000">
                <a:srgbClr val="370051"/>
              </a:gs>
            </a:gsLst>
            <a:lin ang="10800025"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387" name="Google Shape;2387;p157"/>
          <p:cNvSpPr/>
          <p:nvPr/>
        </p:nvSpPr>
        <p:spPr>
          <a:xfrm rot="-5400000">
            <a:off x="3777428" y="3925305"/>
            <a:ext cx="862800" cy="167700"/>
          </a:xfrm>
          <a:prstGeom prst="round2SameRect">
            <a:avLst>
              <a:gd name="adj1" fmla="val 15604"/>
              <a:gd name="adj2" fmla="val 0"/>
            </a:avLst>
          </a:prstGeom>
          <a:gradFill>
            <a:gsLst>
              <a:gs pos="0">
                <a:srgbClr val="20035F"/>
              </a:gs>
              <a:gs pos="100000">
                <a:srgbClr val="026FFF"/>
              </a:gs>
            </a:gsLst>
            <a:lin ang="10800025"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388" name="Google Shape;2388;p157"/>
          <p:cNvSpPr txBox="1">
            <a:spLocks noGrp="1"/>
          </p:cNvSpPr>
          <p:nvPr>
            <p:ph type="subTitle" idx="1"/>
          </p:nvPr>
        </p:nvSpPr>
        <p:spPr>
          <a:xfrm>
            <a:off x="4523730" y="950522"/>
            <a:ext cx="3266100" cy="213900"/>
          </a:xfrm>
          <a:prstGeom prst="rect">
            <a:avLst/>
          </a:prstGeom>
        </p:spPr>
        <p:txBody>
          <a:bodyPr spcFirstLastPara="1" wrap="square" lIns="0" tIns="0" rIns="0" bIns="0" anchor="t" anchorCtr="0">
            <a:noAutofit/>
          </a:bodyPr>
          <a:lstStyle>
            <a:lvl1pPr lvl="0">
              <a:spcBef>
                <a:spcPts val="1300"/>
              </a:spcBef>
              <a:spcAft>
                <a:spcPts val="0"/>
              </a:spcAft>
              <a:buSzPts val="1300"/>
              <a:buFont typeface="Poppins"/>
              <a:buNone/>
              <a:defRPr sz="1300" b="1">
                <a:latin typeface="Poppins"/>
                <a:ea typeface="Poppins"/>
                <a:cs typeface="Poppins"/>
                <a:sym typeface="Poppins"/>
              </a:defRPr>
            </a:lvl1pPr>
            <a:lvl2pPr lvl="1">
              <a:spcBef>
                <a:spcPts val="1300"/>
              </a:spcBef>
              <a:spcAft>
                <a:spcPts val="0"/>
              </a:spcAft>
              <a:buSzPts val="1300"/>
              <a:buFont typeface="Poppins"/>
              <a:buNone/>
              <a:defRPr sz="1300" b="1">
                <a:latin typeface="Poppins"/>
                <a:ea typeface="Poppins"/>
                <a:cs typeface="Poppins"/>
                <a:sym typeface="Poppins"/>
              </a:defRPr>
            </a:lvl2pPr>
            <a:lvl3pPr lvl="2">
              <a:spcBef>
                <a:spcPts val="1300"/>
              </a:spcBef>
              <a:spcAft>
                <a:spcPts val="0"/>
              </a:spcAft>
              <a:buSzPts val="1300"/>
              <a:buFont typeface="Poppins"/>
              <a:buNone/>
              <a:defRPr sz="1300" b="1">
                <a:latin typeface="Poppins"/>
                <a:ea typeface="Poppins"/>
                <a:cs typeface="Poppins"/>
                <a:sym typeface="Poppins"/>
              </a:defRPr>
            </a:lvl3pPr>
            <a:lvl4pPr lvl="3">
              <a:spcBef>
                <a:spcPts val="1300"/>
              </a:spcBef>
              <a:spcAft>
                <a:spcPts val="0"/>
              </a:spcAft>
              <a:buSzPts val="1300"/>
              <a:buFont typeface="Poppins"/>
              <a:buNone/>
              <a:defRPr sz="1300" b="1">
                <a:latin typeface="Poppins"/>
                <a:ea typeface="Poppins"/>
                <a:cs typeface="Poppins"/>
                <a:sym typeface="Poppins"/>
              </a:defRPr>
            </a:lvl4pPr>
            <a:lvl5pPr lvl="4">
              <a:spcBef>
                <a:spcPts val="1300"/>
              </a:spcBef>
              <a:spcAft>
                <a:spcPts val="0"/>
              </a:spcAft>
              <a:buSzPts val="1300"/>
              <a:buFont typeface="Poppins"/>
              <a:buNone/>
              <a:defRPr sz="1300" b="1">
                <a:latin typeface="Poppins"/>
                <a:ea typeface="Poppins"/>
                <a:cs typeface="Poppins"/>
                <a:sym typeface="Poppins"/>
              </a:defRPr>
            </a:lvl5pPr>
            <a:lvl6pPr lvl="5">
              <a:spcBef>
                <a:spcPts val="400"/>
              </a:spcBef>
              <a:spcAft>
                <a:spcPts val="0"/>
              </a:spcAft>
              <a:buSzPts val="1300"/>
              <a:buFont typeface="Poppins"/>
              <a:buNone/>
              <a:defRPr sz="1300" b="1">
                <a:latin typeface="Poppins"/>
                <a:ea typeface="Poppins"/>
                <a:cs typeface="Poppins"/>
                <a:sym typeface="Poppins"/>
              </a:defRPr>
            </a:lvl6pPr>
            <a:lvl7pPr lvl="6">
              <a:spcBef>
                <a:spcPts val="400"/>
              </a:spcBef>
              <a:spcAft>
                <a:spcPts val="0"/>
              </a:spcAft>
              <a:buSzPts val="1300"/>
              <a:buFont typeface="Poppins"/>
              <a:buNone/>
              <a:defRPr sz="1300" b="1">
                <a:latin typeface="Poppins"/>
                <a:ea typeface="Poppins"/>
                <a:cs typeface="Poppins"/>
                <a:sym typeface="Poppins"/>
              </a:defRPr>
            </a:lvl7pPr>
            <a:lvl8pPr lvl="7">
              <a:spcBef>
                <a:spcPts val="400"/>
              </a:spcBef>
              <a:spcAft>
                <a:spcPts val="0"/>
              </a:spcAft>
              <a:buSzPts val="1300"/>
              <a:buFont typeface="Poppins"/>
              <a:buNone/>
              <a:defRPr sz="1300" b="1">
                <a:latin typeface="Poppins"/>
                <a:ea typeface="Poppins"/>
                <a:cs typeface="Poppins"/>
                <a:sym typeface="Poppins"/>
              </a:defRPr>
            </a:lvl8pPr>
            <a:lvl9pPr lvl="8">
              <a:spcBef>
                <a:spcPts val="400"/>
              </a:spcBef>
              <a:spcAft>
                <a:spcPts val="0"/>
              </a:spcAft>
              <a:buSzPts val="1300"/>
              <a:buFont typeface="Poppins"/>
              <a:buNone/>
              <a:defRPr sz="1300" b="1">
                <a:latin typeface="Poppins"/>
                <a:ea typeface="Poppins"/>
                <a:cs typeface="Poppins"/>
                <a:sym typeface="Poppins"/>
              </a:defRPr>
            </a:lvl9pPr>
          </a:lstStyle>
          <a:p>
            <a:endParaRPr/>
          </a:p>
        </p:txBody>
      </p:sp>
      <p:sp>
        <p:nvSpPr>
          <p:cNvPr id="2389" name="Google Shape;2389;p157"/>
          <p:cNvSpPr txBox="1">
            <a:spLocks noGrp="1"/>
          </p:cNvSpPr>
          <p:nvPr>
            <p:ph type="subTitle" idx="2"/>
          </p:nvPr>
        </p:nvSpPr>
        <p:spPr>
          <a:xfrm>
            <a:off x="4523730" y="1172710"/>
            <a:ext cx="3266100" cy="213900"/>
          </a:xfrm>
          <a:prstGeom prst="rect">
            <a:avLst/>
          </a:prstGeom>
        </p:spPr>
        <p:txBody>
          <a:bodyPr spcFirstLastPara="1" wrap="square" lIns="0" tIns="0" rIns="0" bIns="0" anchor="t" anchorCtr="0">
            <a:noAutofit/>
          </a:bodyPr>
          <a:lstStyle>
            <a:lvl1pPr lvl="0">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1pPr>
            <a:lvl2pPr lvl="1">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2pPr>
            <a:lvl3pPr lvl="2">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3pPr>
            <a:lvl4pPr lvl="3">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4pPr>
            <a:lvl5pPr lvl="4">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5pPr>
            <a:lvl6pPr lvl="5">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6pPr>
            <a:lvl7pPr lvl="6">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7pPr>
            <a:lvl8pPr lvl="7">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8pPr>
            <a:lvl9pPr lvl="8">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9pPr>
          </a:lstStyle>
          <a:p>
            <a:endParaRPr/>
          </a:p>
        </p:txBody>
      </p:sp>
      <p:sp>
        <p:nvSpPr>
          <p:cNvPr id="2390" name="Google Shape;2390;p157"/>
          <p:cNvSpPr txBox="1">
            <a:spLocks noGrp="1"/>
          </p:cNvSpPr>
          <p:nvPr>
            <p:ph type="subTitle" idx="3"/>
          </p:nvPr>
        </p:nvSpPr>
        <p:spPr>
          <a:xfrm>
            <a:off x="4523730" y="1905606"/>
            <a:ext cx="3266100" cy="213900"/>
          </a:xfrm>
          <a:prstGeom prst="rect">
            <a:avLst/>
          </a:prstGeom>
        </p:spPr>
        <p:txBody>
          <a:bodyPr spcFirstLastPara="1" wrap="square" lIns="0" tIns="0" rIns="0" bIns="0" anchor="t" anchorCtr="0">
            <a:noAutofit/>
          </a:bodyPr>
          <a:lstStyle>
            <a:lvl1pPr lvl="0">
              <a:spcBef>
                <a:spcPts val="1300"/>
              </a:spcBef>
              <a:spcAft>
                <a:spcPts val="0"/>
              </a:spcAft>
              <a:buSzPts val="1300"/>
              <a:buFont typeface="Poppins"/>
              <a:buNone/>
              <a:defRPr sz="1300" b="1">
                <a:latin typeface="Poppins"/>
                <a:ea typeface="Poppins"/>
                <a:cs typeface="Poppins"/>
                <a:sym typeface="Poppins"/>
              </a:defRPr>
            </a:lvl1pPr>
            <a:lvl2pPr lvl="1">
              <a:spcBef>
                <a:spcPts val="1300"/>
              </a:spcBef>
              <a:spcAft>
                <a:spcPts val="0"/>
              </a:spcAft>
              <a:buSzPts val="1300"/>
              <a:buFont typeface="Poppins"/>
              <a:buNone/>
              <a:defRPr sz="1300" b="1">
                <a:latin typeface="Poppins"/>
                <a:ea typeface="Poppins"/>
                <a:cs typeface="Poppins"/>
                <a:sym typeface="Poppins"/>
              </a:defRPr>
            </a:lvl2pPr>
            <a:lvl3pPr lvl="2">
              <a:spcBef>
                <a:spcPts val="1300"/>
              </a:spcBef>
              <a:spcAft>
                <a:spcPts val="0"/>
              </a:spcAft>
              <a:buSzPts val="1300"/>
              <a:buFont typeface="Poppins"/>
              <a:buNone/>
              <a:defRPr sz="1300" b="1">
                <a:latin typeface="Poppins"/>
                <a:ea typeface="Poppins"/>
                <a:cs typeface="Poppins"/>
                <a:sym typeface="Poppins"/>
              </a:defRPr>
            </a:lvl3pPr>
            <a:lvl4pPr lvl="3">
              <a:spcBef>
                <a:spcPts val="1300"/>
              </a:spcBef>
              <a:spcAft>
                <a:spcPts val="0"/>
              </a:spcAft>
              <a:buSzPts val="1300"/>
              <a:buFont typeface="Poppins"/>
              <a:buNone/>
              <a:defRPr sz="1300" b="1">
                <a:latin typeface="Poppins"/>
                <a:ea typeface="Poppins"/>
                <a:cs typeface="Poppins"/>
                <a:sym typeface="Poppins"/>
              </a:defRPr>
            </a:lvl4pPr>
            <a:lvl5pPr lvl="4">
              <a:spcBef>
                <a:spcPts val="1300"/>
              </a:spcBef>
              <a:spcAft>
                <a:spcPts val="0"/>
              </a:spcAft>
              <a:buSzPts val="1300"/>
              <a:buFont typeface="Poppins"/>
              <a:buNone/>
              <a:defRPr sz="1300" b="1">
                <a:latin typeface="Poppins"/>
                <a:ea typeface="Poppins"/>
                <a:cs typeface="Poppins"/>
                <a:sym typeface="Poppins"/>
              </a:defRPr>
            </a:lvl5pPr>
            <a:lvl6pPr lvl="5">
              <a:spcBef>
                <a:spcPts val="400"/>
              </a:spcBef>
              <a:spcAft>
                <a:spcPts val="0"/>
              </a:spcAft>
              <a:buSzPts val="1300"/>
              <a:buFont typeface="Poppins"/>
              <a:buNone/>
              <a:defRPr sz="1300" b="1">
                <a:latin typeface="Poppins"/>
                <a:ea typeface="Poppins"/>
                <a:cs typeface="Poppins"/>
                <a:sym typeface="Poppins"/>
              </a:defRPr>
            </a:lvl6pPr>
            <a:lvl7pPr lvl="6">
              <a:spcBef>
                <a:spcPts val="400"/>
              </a:spcBef>
              <a:spcAft>
                <a:spcPts val="0"/>
              </a:spcAft>
              <a:buSzPts val="1300"/>
              <a:buFont typeface="Poppins"/>
              <a:buNone/>
              <a:defRPr sz="1300" b="1">
                <a:latin typeface="Poppins"/>
                <a:ea typeface="Poppins"/>
                <a:cs typeface="Poppins"/>
                <a:sym typeface="Poppins"/>
              </a:defRPr>
            </a:lvl7pPr>
            <a:lvl8pPr lvl="7">
              <a:spcBef>
                <a:spcPts val="400"/>
              </a:spcBef>
              <a:spcAft>
                <a:spcPts val="0"/>
              </a:spcAft>
              <a:buSzPts val="1300"/>
              <a:buFont typeface="Poppins"/>
              <a:buNone/>
              <a:defRPr sz="1300" b="1">
                <a:latin typeface="Poppins"/>
                <a:ea typeface="Poppins"/>
                <a:cs typeface="Poppins"/>
                <a:sym typeface="Poppins"/>
              </a:defRPr>
            </a:lvl8pPr>
            <a:lvl9pPr lvl="8">
              <a:spcBef>
                <a:spcPts val="400"/>
              </a:spcBef>
              <a:spcAft>
                <a:spcPts val="0"/>
              </a:spcAft>
              <a:buSzPts val="1300"/>
              <a:buFont typeface="Poppins"/>
              <a:buNone/>
              <a:defRPr sz="1300" b="1">
                <a:latin typeface="Poppins"/>
                <a:ea typeface="Poppins"/>
                <a:cs typeface="Poppins"/>
                <a:sym typeface="Poppins"/>
              </a:defRPr>
            </a:lvl9pPr>
          </a:lstStyle>
          <a:p>
            <a:endParaRPr/>
          </a:p>
        </p:txBody>
      </p:sp>
      <p:sp>
        <p:nvSpPr>
          <p:cNvPr id="2391" name="Google Shape;2391;p157"/>
          <p:cNvSpPr txBox="1">
            <a:spLocks noGrp="1"/>
          </p:cNvSpPr>
          <p:nvPr>
            <p:ph type="subTitle" idx="4"/>
          </p:nvPr>
        </p:nvSpPr>
        <p:spPr>
          <a:xfrm>
            <a:off x="4523730" y="2127793"/>
            <a:ext cx="3266100" cy="213900"/>
          </a:xfrm>
          <a:prstGeom prst="rect">
            <a:avLst/>
          </a:prstGeom>
        </p:spPr>
        <p:txBody>
          <a:bodyPr spcFirstLastPara="1" wrap="square" lIns="0" tIns="0" rIns="0" bIns="0" anchor="t" anchorCtr="0">
            <a:noAutofit/>
          </a:bodyPr>
          <a:lstStyle>
            <a:lvl1pPr lvl="0">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1pPr>
            <a:lvl2pPr lvl="1">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2pPr>
            <a:lvl3pPr lvl="2">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3pPr>
            <a:lvl4pPr lvl="3">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4pPr>
            <a:lvl5pPr lvl="4">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5pPr>
            <a:lvl6pPr lvl="5">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6pPr>
            <a:lvl7pPr lvl="6">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7pPr>
            <a:lvl8pPr lvl="7">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8pPr>
            <a:lvl9pPr lvl="8">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9pPr>
          </a:lstStyle>
          <a:p>
            <a:endParaRPr/>
          </a:p>
        </p:txBody>
      </p:sp>
      <p:sp>
        <p:nvSpPr>
          <p:cNvPr id="2392" name="Google Shape;2392;p157"/>
          <p:cNvSpPr txBox="1">
            <a:spLocks noGrp="1"/>
          </p:cNvSpPr>
          <p:nvPr>
            <p:ph type="subTitle" idx="5"/>
          </p:nvPr>
        </p:nvSpPr>
        <p:spPr>
          <a:xfrm>
            <a:off x="4523730" y="2859682"/>
            <a:ext cx="3266100" cy="213900"/>
          </a:xfrm>
          <a:prstGeom prst="rect">
            <a:avLst/>
          </a:prstGeom>
        </p:spPr>
        <p:txBody>
          <a:bodyPr spcFirstLastPara="1" wrap="square" lIns="0" tIns="0" rIns="0" bIns="0" anchor="t" anchorCtr="0">
            <a:noAutofit/>
          </a:bodyPr>
          <a:lstStyle>
            <a:lvl1pPr lvl="0">
              <a:spcBef>
                <a:spcPts val="1300"/>
              </a:spcBef>
              <a:spcAft>
                <a:spcPts val="0"/>
              </a:spcAft>
              <a:buSzPts val="1300"/>
              <a:buFont typeface="Poppins"/>
              <a:buNone/>
              <a:defRPr sz="1300" b="1">
                <a:latin typeface="Poppins"/>
                <a:ea typeface="Poppins"/>
                <a:cs typeface="Poppins"/>
                <a:sym typeface="Poppins"/>
              </a:defRPr>
            </a:lvl1pPr>
            <a:lvl2pPr lvl="1">
              <a:spcBef>
                <a:spcPts val="1300"/>
              </a:spcBef>
              <a:spcAft>
                <a:spcPts val="0"/>
              </a:spcAft>
              <a:buSzPts val="1300"/>
              <a:buFont typeface="Poppins"/>
              <a:buNone/>
              <a:defRPr sz="1300" b="1">
                <a:latin typeface="Poppins"/>
                <a:ea typeface="Poppins"/>
                <a:cs typeface="Poppins"/>
                <a:sym typeface="Poppins"/>
              </a:defRPr>
            </a:lvl2pPr>
            <a:lvl3pPr lvl="2">
              <a:spcBef>
                <a:spcPts val="1300"/>
              </a:spcBef>
              <a:spcAft>
                <a:spcPts val="0"/>
              </a:spcAft>
              <a:buSzPts val="1300"/>
              <a:buFont typeface="Poppins"/>
              <a:buNone/>
              <a:defRPr sz="1300" b="1">
                <a:latin typeface="Poppins"/>
                <a:ea typeface="Poppins"/>
                <a:cs typeface="Poppins"/>
                <a:sym typeface="Poppins"/>
              </a:defRPr>
            </a:lvl3pPr>
            <a:lvl4pPr lvl="3">
              <a:spcBef>
                <a:spcPts val="1300"/>
              </a:spcBef>
              <a:spcAft>
                <a:spcPts val="0"/>
              </a:spcAft>
              <a:buSzPts val="1300"/>
              <a:buFont typeface="Poppins"/>
              <a:buNone/>
              <a:defRPr sz="1300" b="1">
                <a:latin typeface="Poppins"/>
                <a:ea typeface="Poppins"/>
                <a:cs typeface="Poppins"/>
                <a:sym typeface="Poppins"/>
              </a:defRPr>
            </a:lvl4pPr>
            <a:lvl5pPr lvl="4">
              <a:spcBef>
                <a:spcPts val="1300"/>
              </a:spcBef>
              <a:spcAft>
                <a:spcPts val="0"/>
              </a:spcAft>
              <a:buSzPts val="1300"/>
              <a:buFont typeface="Poppins"/>
              <a:buNone/>
              <a:defRPr sz="1300" b="1">
                <a:latin typeface="Poppins"/>
                <a:ea typeface="Poppins"/>
                <a:cs typeface="Poppins"/>
                <a:sym typeface="Poppins"/>
              </a:defRPr>
            </a:lvl5pPr>
            <a:lvl6pPr lvl="5">
              <a:spcBef>
                <a:spcPts val="400"/>
              </a:spcBef>
              <a:spcAft>
                <a:spcPts val="0"/>
              </a:spcAft>
              <a:buSzPts val="1300"/>
              <a:buFont typeface="Poppins"/>
              <a:buNone/>
              <a:defRPr sz="1300" b="1">
                <a:latin typeface="Poppins"/>
                <a:ea typeface="Poppins"/>
                <a:cs typeface="Poppins"/>
                <a:sym typeface="Poppins"/>
              </a:defRPr>
            </a:lvl6pPr>
            <a:lvl7pPr lvl="6">
              <a:spcBef>
                <a:spcPts val="400"/>
              </a:spcBef>
              <a:spcAft>
                <a:spcPts val="0"/>
              </a:spcAft>
              <a:buSzPts val="1300"/>
              <a:buFont typeface="Poppins"/>
              <a:buNone/>
              <a:defRPr sz="1300" b="1">
                <a:latin typeface="Poppins"/>
                <a:ea typeface="Poppins"/>
                <a:cs typeface="Poppins"/>
                <a:sym typeface="Poppins"/>
              </a:defRPr>
            </a:lvl7pPr>
            <a:lvl8pPr lvl="7">
              <a:spcBef>
                <a:spcPts val="400"/>
              </a:spcBef>
              <a:spcAft>
                <a:spcPts val="0"/>
              </a:spcAft>
              <a:buSzPts val="1300"/>
              <a:buFont typeface="Poppins"/>
              <a:buNone/>
              <a:defRPr sz="1300" b="1">
                <a:latin typeface="Poppins"/>
                <a:ea typeface="Poppins"/>
                <a:cs typeface="Poppins"/>
                <a:sym typeface="Poppins"/>
              </a:defRPr>
            </a:lvl8pPr>
            <a:lvl9pPr lvl="8">
              <a:spcBef>
                <a:spcPts val="400"/>
              </a:spcBef>
              <a:spcAft>
                <a:spcPts val="0"/>
              </a:spcAft>
              <a:buSzPts val="1300"/>
              <a:buFont typeface="Poppins"/>
              <a:buNone/>
              <a:defRPr sz="1300" b="1">
                <a:latin typeface="Poppins"/>
                <a:ea typeface="Poppins"/>
                <a:cs typeface="Poppins"/>
                <a:sym typeface="Poppins"/>
              </a:defRPr>
            </a:lvl9pPr>
          </a:lstStyle>
          <a:p>
            <a:endParaRPr/>
          </a:p>
        </p:txBody>
      </p:sp>
      <p:sp>
        <p:nvSpPr>
          <p:cNvPr id="2393" name="Google Shape;2393;p157"/>
          <p:cNvSpPr txBox="1">
            <a:spLocks noGrp="1"/>
          </p:cNvSpPr>
          <p:nvPr>
            <p:ph type="subTitle" idx="6"/>
          </p:nvPr>
        </p:nvSpPr>
        <p:spPr>
          <a:xfrm>
            <a:off x="4523730" y="3081870"/>
            <a:ext cx="3266100" cy="213900"/>
          </a:xfrm>
          <a:prstGeom prst="rect">
            <a:avLst/>
          </a:prstGeom>
        </p:spPr>
        <p:txBody>
          <a:bodyPr spcFirstLastPara="1" wrap="square" lIns="0" tIns="0" rIns="0" bIns="0" anchor="t" anchorCtr="0">
            <a:noAutofit/>
          </a:bodyPr>
          <a:lstStyle>
            <a:lvl1pPr lvl="0">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1pPr>
            <a:lvl2pPr lvl="1">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2pPr>
            <a:lvl3pPr lvl="2">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3pPr>
            <a:lvl4pPr lvl="3">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4pPr>
            <a:lvl5pPr lvl="4">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5pPr>
            <a:lvl6pPr lvl="5">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6pPr>
            <a:lvl7pPr lvl="6">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7pPr>
            <a:lvl8pPr lvl="7">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8pPr>
            <a:lvl9pPr lvl="8">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9pPr>
          </a:lstStyle>
          <a:p>
            <a:endParaRPr/>
          </a:p>
        </p:txBody>
      </p:sp>
      <p:sp>
        <p:nvSpPr>
          <p:cNvPr id="2394" name="Google Shape;2394;p157"/>
          <p:cNvSpPr txBox="1">
            <a:spLocks noGrp="1"/>
          </p:cNvSpPr>
          <p:nvPr>
            <p:ph type="subTitle" idx="7"/>
          </p:nvPr>
        </p:nvSpPr>
        <p:spPr>
          <a:xfrm>
            <a:off x="4523730" y="3808265"/>
            <a:ext cx="3266100" cy="213900"/>
          </a:xfrm>
          <a:prstGeom prst="rect">
            <a:avLst/>
          </a:prstGeom>
        </p:spPr>
        <p:txBody>
          <a:bodyPr spcFirstLastPara="1" wrap="square" lIns="0" tIns="0" rIns="0" bIns="0" anchor="t" anchorCtr="0">
            <a:noAutofit/>
          </a:bodyPr>
          <a:lstStyle>
            <a:lvl1pPr lvl="0">
              <a:spcBef>
                <a:spcPts val="1300"/>
              </a:spcBef>
              <a:spcAft>
                <a:spcPts val="0"/>
              </a:spcAft>
              <a:buSzPts val="1300"/>
              <a:buFont typeface="Poppins"/>
              <a:buNone/>
              <a:defRPr sz="1300" b="1">
                <a:latin typeface="Poppins"/>
                <a:ea typeface="Poppins"/>
                <a:cs typeface="Poppins"/>
                <a:sym typeface="Poppins"/>
              </a:defRPr>
            </a:lvl1pPr>
            <a:lvl2pPr lvl="1">
              <a:spcBef>
                <a:spcPts val="1300"/>
              </a:spcBef>
              <a:spcAft>
                <a:spcPts val="0"/>
              </a:spcAft>
              <a:buSzPts val="1300"/>
              <a:buFont typeface="Poppins"/>
              <a:buNone/>
              <a:defRPr sz="1300" b="1">
                <a:latin typeface="Poppins"/>
                <a:ea typeface="Poppins"/>
                <a:cs typeface="Poppins"/>
                <a:sym typeface="Poppins"/>
              </a:defRPr>
            </a:lvl2pPr>
            <a:lvl3pPr lvl="2">
              <a:spcBef>
                <a:spcPts val="1300"/>
              </a:spcBef>
              <a:spcAft>
                <a:spcPts val="0"/>
              </a:spcAft>
              <a:buSzPts val="1300"/>
              <a:buFont typeface="Poppins"/>
              <a:buNone/>
              <a:defRPr sz="1300" b="1">
                <a:latin typeface="Poppins"/>
                <a:ea typeface="Poppins"/>
                <a:cs typeface="Poppins"/>
                <a:sym typeface="Poppins"/>
              </a:defRPr>
            </a:lvl3pPr>
            <a:lvl4pPr lvl="3">
              <a:spcBef>
                <a:spcPts val="1300"/>
              </a:spcBef>
              <a:spcAft>
                <a:spcPts val="0"/>
              </a:spcAft>
              <a:buSzPts val="1300"/>
              <a:buFont typeface="Poppins"/>
              <a:buNone/>
              <a:defRPr sz="1300" b="1">
                <a:latin typeface="Poppins"/>
                <a:ea typeface="Poppins"/>
                <a:cs typeface="Poppins"/>
                <a:sym typeface="Poppins"/>
              </a:defRPr>
            </a:lvl4pPr>
            <a:lvl5pPr lvl="4">
              <a:spcBef>
                <a:spcPts val="1300"/>
              </a:spcBef>
              <a:spcAft>
                <a:spcPts val="0"/>
              </a:spcAft>
              <a:buSzPts val="1300"/>
              <a:buFont typeface="Poppins"/>
              <a:buNone/>
              <a:defRPr sz="1300" b="1">
                <a:latin typeface="Poppins"/>
                <a:ea typeface="Poppins"/>
                <a:cs typeface="Poppins"/>
                <a:sym typeface="Poppins"/>
              </a:defRPr>
            </a:lvl5pPr>
            <a:lvl6pPr lvl="5">
              <a:spcBef>
                <a:spcPts val="400"/>
              </a:spcBef>
              <a:spcAft>
                <a:spcPts val="0"/>
              </a:spcAft>
              <a:buSzPts val="1300"/>
              <a:buFont typeface="Poppins"/>
              <a:buNone/>
              <a:defRPr sz="1300" b="1">
                <a:latin typeface="Poppins"/>
                <a:ea typeface="Poppins"/>
                <a:cs typeface="Poppins"/>
                <a:sym typeface="Poppins"/>
              </a:defRPr>
            </a:lvl6pPr>
            <a:lvl7pPr lvl="6">
              <a:spcBef>
                <a:spcPts val="400"/>
              </a:spcBef>
              <a:spcAft>
                <a:spcPts val="0"/>
              </a:spcAft>
              <a:buSzPts val="1300"/>
              <a:buFont typeface="Poppins"/>
              <a:buNone/>
              <a:defRPr sz="1300" b="1">
                <a:latin typeface="Poppins"/>
                <a:ea typeface="Poppins"/>
                <a:cs typeface="Poppins"/>
                <a:sym typeface="Poppins"/>
              </a:defRPr>
            </a:lvl7pPr>
            <a:lvl8pPr lvl="7">
              <a:spcBef>
                <a:spcPts val="400"/>
              </a:spcBef>
              <a:spcAft>
                <a:spcPts val="0"/>
              </a:spcAft>
              <a:buSzPts val="1300"/>
              <a:buFont typeface="Poppins"/>
              <a:buNone/>
              <a:defRPr sz="1300" b="1">
                <a:latin typeface="Poppins"/>
                <a:ea typeface="Poppins"/>
                <a:cs typeface="Poppins"/>
                <a:sym typeface="Poppins"/>
              </a:defRPr>
            </a:lvl8pPr>
            <a:lvl9pPr lvl="8">
              <a:spcBef>
                <a:spcPts val="400"/>
              </a:spcBef>
              <a:spcAft>
                <a:spcPts val="0"/>
              </a:spcAft>
              <a:buSzPts val="1300"/>
              <a:buFont typeface="Poppins"/>
              <a:buNone/>
              <a:defRPr sz="1300" b="1">
                <a:latin typeface="Poppins"/>
                <a:ea typeface="Poppins"/>
                <a:cs typeface="Poppins"/>
                <a:sym typeface="Poppins"/>
              </a:defRPr>
            </a:lvl9pPr>
          </a:lstStyle>
          <a:p>
            <a:endParaRPr/>
          </a:p>
        </p:txBody>
      </p:sp>
      <p:sp>
        <p:nvSpPr>
          <p:cNvPr id="2395" name="Google Shape;2395;p157"/>
          <p:cNvSpPr txBox="1">
            <a:spLocks noGrp="1"/>
          </p:cNvSpPr>
          <p:nvPr>
            <p:ph type="subTitle" idx="8"/>
          </p:nvPr>
        </p:nvSpPr>
        <p:spPr>
          <a:xfrm>
            <a:off x="4523730" y="4030453"/>
            <a:ext cx="3266100" cy="213900"/>
          </a:xfrm>
          <a:prstGeom prst="rect">
            <a:avLst/>
          </a:prstGeom>
        </p:spPr>
        <p:txBody>
          <a:bodyPr spcFirstLastPara="1" wrap="square" lIns="0" tIns="0" rIns="0" bIns="0" anchor="t" anchorCtr="0">
            <a:noAutofit/>
          </a:bodyPr>
          <a:lstStyle>
            <a:lvl1pPr lvl="0">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1pPr>
            <a:lvl2pPr lvl="1">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2pPr>
            <a:lvl3pPr lvl="2">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3pPr>
            <a:lvl4pPr lvl="3">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4pPr>
            <a:lvl5pPr lvl="4">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5pPr>
            <a:lvl6pPr lvl="5">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6pPr>
            <a:lvl7pPr lvl="6">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7pPr>
            <a:lvl8pPr lvl="7">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8pPr>
            <a:lvl9pPr lvl="8">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9pPr>
          </a:lstStyle>
          <a:p>
            <a:endParaRPr/>
          </a:p>
        </p:txBody>
      </p:sp>
    </p:spTree>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matchingName="30_Custom Layout">
  <p:cSld name="30_Custom Layout">
    <p:bg>
      <p:bgPr>
        <a:blipFill>
          <a:blip r:embed="rId2">
            <a:alphaModFix/>
          </a:blip>
          <a:stretch>
            <a:fillRect/>
          </a:stretch>
        </a:blipFill>
        <a:effectLst/>
      </p:bgPr>
    </p:bg>
    <p:spTree>
      <p:nvGrpSpPr>
        <p:cNvPr id="1" name="Shape 2396"/>
        <p:cNvGrpSpPr/>
        <p:nvPr/>
      </p:nvGrpSpPr>
      <p:grpSpPr>
        <a:xfrm>
          <a:off x="0" y="0"/>
          <a:ext cx="0" cy="0"/>
          <a:chOff x="0" y="0"/>
          <a:chExt cx="0" cy="0"/>
        </a:xfrm>
      </p:grpSpPr>
      <p:sp>
        <p:nvSpPr>
          <p:cNvPr id="2397" name="Google Shape;2397;p158"/>
          <p:cNvSpPr/>
          <p:nvPr/>
        </p:nvSpPr>
        <p:spPr>
          <a:xfrm>
            <a:off x="4124978" y="1670789"/>
            <a:ext cx="3858900" cy="862800"/>
          </a:xfrm>
          <a:prstGeom prst="roundRect">
            <a:avLst>
              <a:gd name="adj" fmla="val 2949"/>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398" name="Google Shape;2398;p158"/>
          <p:cNvSpPr/>
          <p:nvPr/>
        </p:nvSpPr>
        <p:spPr>
          <a:xfrm>
            <a:off x="4124978" y="2624242"/>
            <a:ext cx="3858900" cy="862800"/>
          </a:xfrm>
          <a:prstGeom prst="roundRect">
            <a:avLst>
              <a:gd name="adj" fmla="val 2949"/>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399" name="Google Shape;2399;p158"/>
          <p:cNvSpPr/>
          <p:nvPr/>
        </p:nvSpPr>
        <p:spPr>
          <a:xfrm>
            <a:off x="4124978" y="3577694"/>
            <a:ext cx="3858900" cy="862800"/>
          </a:xfrm>
          <a:prstGeom prst="roundRect">
            <a:avLst>
              <a:gd name="adj" fmla="val 2949"/>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400" name="Google Shape;2400;p158"/>
          <p:cNvSpPr/>
          <p:nvPr/>
        </p:nvSpPr>
        <p:spPr>
          <a:xfrm>
            <a:off x="4124978" y="717337"/>
            <a:ext cx="3858900" cy="862800"/>
          </a:xfrm>
          <a:prstGeom prst="roundRect">
            <a:avLst>
              <a:gd name="adj" fmla="val 2949"/>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401" name="Google Shape;2401;p158"/>
          <p:cNvSpPr/>
          <p:nvPr/>
        </p:nvSpPr>
        <p:spPr>
          <a:xfrm rot="-5400000">
            <a:off x="3777428" y="1064948"/>
            <a:ext cx="862800" cy="167700"/>
          </a:xfrm>
          <a:prstGeom prst="round2SameRect">
            <a:avLst>
              <a:gd name="adj1" fmla="val 15604"/>
              <a:gd name="adj2" fmla="val 0"/>
            </a:avLst>
          </a:prstGeom>
          <a:solidFill>
            <a:srgbClr val="162CA6"/>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2402" name="Google Shape;2402;p158"/>
          <p:cNvSpPr txBox="1">
            <a:spLocks noGrp="1"/>
          </p:cNvSpPr>
          <p:nvPr>
            <p:ph type="title"/>
          </p:nvPr>
        </p:nvSpPr>
        <p:spPr>
          <a:xfrm>
            <a:off x="316371" y="1805745"/>
            <a:ext cx="3421800" cy="1214100"/>
          </a:xfrm>
          <a:prstGeom prst="rect">
            <a:avLst/>
          </a:prstGeom>
          <a:noFill/>
          <a:ln>
            <a:noFill/>
          </a:ln>
        </p:spPr>
        <p:txBody>
          <a:bodyPr spcFirstLastPara="1" wrap="square" lIns="0" tIns="0" rIns="0" bIns="0" anchor="t" anchorCtr="0">
            <a:noAutofit/>
          </a:bodyPr>
          <a:lstStyle>
            <a:lvl1pPr lvl="0" algn="l">
              <a:lnSpc>
                <a:spcPct val="102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2403" name="Google Shape;2403;p158"/>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2404" name="Google Shape;2404;p158"/>
          <p:cNvSpPr/>
          <p:nvPr/>
        </p:nvSpPr>
        <p:spPr>
          <a:xfrm rot="-5400000">
            <a:off x="3777428" y="2018400"/>
            <a:ext cx="862800" cy="167700"/>
          </a:xfrm>
          <a:prstGeom prst="round2SameRect">
            <a:avLst>
              <a:gd name="adj1" fmla="val 15604"/>
              <a:gd name="adj2" fmla="val 0"/>
            </a:avLst>
          </a:prstGeom>
          <a:solidFill>
            <a:srgbClr val="0370FF"/>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405" name="Google Shape;2405;p158"/>
          <p:cNvSpPr/>
          <p:nvPr/>
        </p:nvSpPr>
        <p:spPr>
          <a:xfrm rot="-5400000">
            <a:off x="3777428" y="2971853"/>
            <a:ext cx="862800" cy="167700"/>
          </a:xfrm>
          <a:prstGeom prst="round2SameRect">
            <a:avLst>
              <a:gd name="adj1" fmla="val 15604"/>
              <a:gd name="adj2" fmla="val 0"/>
            </a:avLst>
          </a:prstGeom>
          <a:solidFill>
            <a:schemeClr val="accen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406" name="Google Shape;2406;p158"/>
          <p:cNvSpPr/>
          <p:nvPr/>
        </p:nvSpPr>
        <p:spPr>
          <a:xfrm rot="-5400000">
            <a:off x="3777428" y="3925305"/>
            <a:ext cx="862800" cy="167700"/>
          </a:xfrm>
          <a:prstGeom prst="round2SameRect">
            <a:avLst>
              <a:gd name="adj1" fmla="val 15604"/>
              <a:gd name="adj2" fmla="val 0"/>
            </a:avLst>
          </a:prstGeom>
          <a:solidFill>
            <a:schemeClr val="accent3"/>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407" name="Google Shape;2407;p158"/>
          <p:cNvSpPr txBox="1">
            <a:spLocks noGrp="1"/>
          </p:cNvSpPr>
          <p:nvPr>
            <p:ph type="subTitle" idx="1"/>
          </p:nvPr>
        </p:nvSpPr>
        <p:spPr>
          <a:xfrm>
            <a:off x="4523730" y="950522"/>
            <a:ext cx="3257100" cy="213900"/>
          </a:xfrm>
          <a:prstGeom prst="rect">
            <a:avLst/>
          </a:prstGeom>
        </p:spPr>
        <p:txBody>
          <a:bodyPr spcFirstLastPara="1" wrap="square" lIns="0" tIns="0" rIns="0" bIns="0" anchor="t" anchorCtr="0">
            <a:noAutofit/>
          </a:bodyPr>
          <a:lstStyle>
            <a:lvl1pPr lvl="0">
              <a:spcBef>
                <a:spcPts val="1300"/>
              </a:spcBef>
              <a:spcAft>
                <a:spcPts val="0"/>
              </a:spcAft>
              <a:buSzPts val="1300"/>
              <a:buFont typeface="Poppins"/>
              <a:buNone/>
              <a:defRPr sz="1300" b="1">
                <a:latin typeface="Poppins"/>
                <a:ea typeface="Poppins"/>
                <a:cs typeface="Poppins"/>
                <a:sym typeface="Poppins"/>
              </a:defRPr>
            </a:lvl1pPr>
            <a:lvl2pPr lvl="1">
              <a:spcBef>
                <a:spcPts val="1300"/>
              </a:spcBef>
              <a:spcAft>
                <a:spcPts val="0"/>
              </a:spcAft>
              <a:buSzPts val="1300"/>
              <a:buFont typeface="Poppins"/>
              <a:buNone/>
              <a:defRPr sz="1300" b="1">
                <a:latin typeface="Poppins"/>
                <a:ea typeface="Poppins"/>
                <a:cs typeface="Poppins"/>
                <a:sym typeface="Poppins"/>
              </a:defRPr>
            </a:lvl2pPr>
            <a:lvl3pPr lvl="2">
              <a:spcBef>
                <a:spcPts val="1300"/>
              </a:spcBef>
              <a:spcAft>
                <a:spcPts val="0"/>
              </a:spcAft>
              <a:buSzPts val="1300"/>
              <a:buFont typeface="Poppins"/>
              <a:buNone/>
              <a:defRPr sz="1300" b="1">
                <a:latin typeface="Poppins"/>
                <a:ea typeface="Poppins"/>
                <a:cs typeface="Poppins"/>
                <a:sym typeface="Poppins"/>
              </a:defRPr>
            </a:lvl3pPr>
            <a:lvl4pPr lvl="3">
              <a:spcBef>
                <a:spcPts val="1300"/>
              </a:spcBef>
              <a:spcAft>
                <a:spcPts val="0"/>
              </a:spcAft>
              <a:buSzPts val="1300"/>
              <a:buFont typeface="Poppins"/>
              <a:buNone/>
              <a:defRPr sz="1300" b="1">
                <a:latin typeface="Poppins"/>
                <a:ea typeface="Poppins"/>
                <a:cs typeface="Poppins"/>
                <a:sym typeface="Poppins"/>
              </a:defRPr>
            </a:lvl4pPr>
            <a:lvl5pPr lvl="4">
              <a:spcBef>
                <a:spcPts val="1300"/>
              </a:spcBef>
              <a:spcAft>
                <a:spcPts val="0"/>
              </a:spcAft>
              <a:buSzPts val="1300"/>
              <a:buFont typeface="Poppins"/>
              <a:buNone/>
              <a:defRPr sz="1300" b="1">
                <a:latin typeface="Poppins"/>
                <a:ea typeface="Poppins"/>
                <a:cs typeface="Poppins"/>
                <a:sym typeface="Poppins"/>
              </a:defRPr>
            </a:lvl5pPr>
            <a:lvl6pPr lvl="5">
              <a:spcBef>
                <a:spcPts val="400"/>
              </a:spcBef>
              <a:spcAft>
                <a:spcPts val="0"/>
              </a:spcAft>
              <a:buSzPts val="1300"/>
              <a:buFont typeface="Poppins"/>
              <a:buNone/>
              <a:defRPr sz="1300" b="1">
                <a:latin typeface="Poppins"/>
                <a:ea typeface="Poppins"/>
                <a:cs typeface="Poppins"/>
                <a:sym typeface="Poppins"/>
              </a:defRPr>
            </a:lvl6pPr>
            <a:lvl7pPr lvl="6">
              <a:spcBef>
                <a:spcPts val="400"/>
              </a:spcBef>
              <a:spcAft>
                <a:spcPts val="0"/>
              </a:spcAft>
              <a:buSzPts val="1300"/>
              <a:buFont typeface="Poppins"/>
              <a:buNone/>
              <a:defRPr sz="1300" b="1">
                <a:latin typeface="Poppins"/>
                <a:ea typeface="Poppins"/>
                <a:cs typeface="Poppins"/>
                <a:sym typeface="Poppins"/>
              </a:defRPr>
            </a:lvl7pPr>
            <a:lvl8pPr lvl="7">
              <a:spcBef>
                <a:spcPts val="400"/>
              </a:spcBef>
              <a:spcAft>
                <a:spcPts val="0"/>
              </a:spcAft>
              <a:buSzPts val="1300"/>
              <a:buFont typeface="Poppins"/>
              <a:buNone/>
              <a:defRPr sz="1300" b="1">
                <a:latin typeface="Poppins"/>
                <a:ea typeface="Poppins"/>
                <a:cs typeface="Poppins"/>
                <a:sym typeface="Poppins"/>
              </a:defRPr>
            </a:lvl8pPr>
            <a:lvl9pPr lvl="8">
              <a:spcBef>
                <a:spcPts val="400"/>
              </a:spcBef>
              <a:spcAft>
                <a:spcPts val="0"/>
              </a:spcAft>
              <a:buSzPts val="1300"/>
              <a:buFont typeface="Poppins"/>
              <a:buNone/>
              <a:defRPr sz="1300" b="1">
                <a:latin typeface="Poppins"/>
                <a:ea typeface="Poppins"/>
                <a:cs typeface="Poppins"/>
                <a:sym typeface="Poppins"/>
              </a:defRPr>
            </a:lvl9pPr>
          </a:lstStyle>
          <a:p>
            <a:endParaRPr/>
          </a:p>
        </p:txBody>
      </p:sp>
      <p:sp>
        <p:nvSpPr>
          <p:cNvPr id="2408" name="Google Shape;2408;p158"/>
          <p:cNvSpPr txBox="1">
            <a:spLocks noGrp="1"/>
          </p:cNvSpPr>
          <p:nvPr>
            <p:ph type="subTitle" idx="2"/>
          </p:nvPr>
        </p:nvSpPr>
        <p:spPr>
          <a:xfrm>
            <a:off x="4523730" y="1172710"/>
            <a:ext cx="3257100" cy="213900"/>
          </a:xfrm>
          <a:prstGeom prst="rect">
            <a:avLst/>
          </a:prstGeom>
        </p:spPr>
        <p:txBody>
          <a:bodyPr spcFirstLastPara="1" wrap="square" lIns="0" tIns="0" rIns="0" bIns="0" anchor="t" anchorCtr="0">
            <a:noAutofit/>
          </a:bodyPr>
          <a:lstStyle>
            <a:lvl1pPr lvl="0">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1pPr>
            <a:lvl2pPr lvl="1">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2pPr>
            <a:lvl3pPr lvl="2">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3pPr>
            <a:lvl4pPr lvl="3">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4pPr>
            <a:lvl5pPr lvl="4">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5pPr>
            <a:lvl6pPr lvl="5">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6pPr>
            <a:lvl7pPr lvl="6">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7pPr>
            <a:lvl8pPr lvl="7">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8pPr>
            <a:lvl9pPr lvl="8">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9pPr>
          </a:lstStyle>
          <a:p>
            <a:endParaRPr/>
          </a:p>
        </p:txBody>
      </p:sp>
      <p:sp>
        <p:nvSpPr>
          <p:cNvPr id="2409" name="Google Shape;2409;p158"/>
          <p:cNvSpPr txBox="1">
            <a:spLocks noGrp="1"/>
          </p:cNvSpPr>
          <p:nvPr>
            <p:ph type="subTitle" idx="3"/>
          </p:nvPr>
        </p:nvSpPr>
        <p:spPr>
          <a:xfrm>
            <a:off x="4523730" y="1905606"/>
            <a:ext cx="3257100" cy="213900"/>
          </a:xfrm>
          <a:prstGeom prst="rect">
            <a:avLst/>
          </a:prstGeom>
        </p:spPr>
        <p:txBody>
          <a:bodyPr spcFirstLastPara="1" wrap="square" lIns="0" tIns="0" rIns="0" bIns="0" anchor="t" anchorCtr="0">
            <a:noAutofit/>
          </a:bodyPr>
          <a:lstStyle>
            <a:lvl1pPr lvl="0">
              <a:spcBef>
                <a:spcPts val="1300"/>
              </a:spcBef>
              <a:spcAft>
                <a:spcPts val="0"/>
              </a:spcAft>
              <a:buSzPts val="1300"/>
              <a:buFont typeface="Poppins"/>
              <a:buNone/>
              <a:defRPr sz="1300" b="1">
                <a:latin typeface="Poppins"/>
                <a:ea typeface="Poppins"/>
                <a:cs typeface="Poppins"/>
                <a:sym typeface="Poppins"/>
              </a:defRPr>
            </a:lvl1pPr>
            <a:lvl2pPr lvl="1">
              <a:spcBef>
                <a:spcPts val="1300"/>
              </a:spcBef>
              <a:spcAft>
                <a:spcPts val="0"/>
              </a:spcAft>
              <a:buSzPts val="1300"/>
              <a:buFont typeface="Poppins"/>
              <a:buNone/>
              <a:defRPr sz="1300" b="1">
                <a:latin typeface="Poppins"/>
                <a:ea typeface="Poppins"/>
                <a:cs typeface="Poppins"/>
                <a:sym typeface="Poppins"/>
              </a:defRPr>
            </a:lvl2pPr>
            <a:lvl3pPr lvl="2">
              <a:spcBef>
                <a:spcPts val="1300"/>
              </a:spcBef>
              <a:spcAft>
                <a:spcPts val="0"/>
              </a:spcAft>
              <a:buSzPts val="1300"/>
              <a:buFont typeface="Poppins"/>
              <a:buNone/>
              <a:defRPr sz="1300" b="1">
                <a:latin typeface="Poppins"/>
                <a:ea typeface="Poppins"/>
                <a:cs typeface="Poppins"/>
                <a:sym typeface="Poppins"/>
              </a:defRPr>
            </a:lvl3pPr>
            <a:lvl4pPr lvl="3">
              <a:spcBef>
                <a:spcPts val="1300"/>
              </a:spcBef>
              <a:spcAft>
                <a:spcPts val="0"/>
              </a:spcAft>
              <a:buSzPts val="1300"/>
              <a:buFont typeface="Poppins"/>
              <a:buNone/>
              <a:defRPr sz="1300" b="1">
                <a:latin typeface="Poppins"/>
                <a:ea typeface="Poppins"/>
                <a:cs typeface="Poppins"/>
                <a:sym typeface="Poppins"/>
              </a:defRPr>
            </a:lvl4pPr>
            <a:lvl5pPr lvl="4">
              <a:spcBef>
                <a:spcPts val="1300"/>
              </a:spcBef>
              <a:spcAft>
                <a:spcPts val="0"/>
              </a:spcAft>
              <a:buSzPts val="1300"/>
              <a:buFont typeface="Poppins"/>
              <a:buNone/>
              <a:defRPr sz="1300" b="1">
                <a:latin typeface="Poppins"/>
                <a:ea typeface="Poppins"/>
                <a:cs typeface="Poppins"/>
                <a:sym typeface="Poppins"/>
              </a:defRPr>
            </a:lvl5pPr>
            <a:lvl6pPr lvl="5">
              <a:spcBef>
                <a:spcPts val="400"/>
              </a:spcBef>
              <a:spcAft>
                <a:spcPts val="0"/>
              </a:spcAft>
              <a:buSzPts val="1300"/>
              <a:buFont typeface="Poppins"/>
              <a:buNone/>
              <a:defRPr sz="1300" b="1">
                <a:latin typeface="Poppins"/>
                <a:ea typeface="Poppins"/>
                <a:cs typeface="Poppins"/>
                <a:sym typeface="Poppins"/>
              </a:defRPr>
            </a:lvl6pPr>
            <a:lvl7pPr lvl="6">
              <a:spcBef>
                <a:spcPts val="400"/>
              </a:spcBef>
              <a:spcAft>
                <a:spcPts val="0"/>
              </a:spcAft>
              <a:buSzPts val="1300"/>
              <a:buFont typeface="Poppins"/>
              <a:buNone/>
              <a:defRPr sz="1300" b="1">
                <a:latin typeface="Poppins"/>
                <a:ea typeface="Poppins"/>
                <a:cs typeface="Poppins"/>
                <a:sym typeface="Poppins"/>
              </a:defRPr>
            </a:lvl7pPr>
            <a:lvl8pPr lvl="7">
              <a:spcBef>
                <a:spcPts val="400"/>
              </a:spcBef>
              <a:spcAft>
                <a:spcPts val="0"/>
              </a:spcAft>
              <a:buSzPts val="1300"/>
              <a:buFont typeface="Poppins"/>
              <a:buNone/>
              <a:defRPr sz="1300" b="1">
                <a:latin typeface="Poppins"/>
                <a:ea typeface="Poppins"/>
                <a:cs typeface="Poppins"/>
                <a:sym typeface="Poppins"/>
              </a:defRPr>
            </a:lvl8pPr>
            <a:lvl9pPr lvl="8">
              <a:spcBef>
                <a:spcPts val="400"/>
              </a:spcBef>
              <a:spcAft>
                <a:spcPts val="0"/>
              </a:spcAft>
              <a:buSzPts val="1300"/>
              <a:buFont typeface="Poppins"/>
              <a:buNone/>
              <a:defRPr sz="1300" b="1">
                <a:latin typeface="Poppins"/>
                <a:ea typeface="Poppins"/>
                <a:cs typeface="Poppins"/>
                <a:sym typeface="Poppins"/>
              </a:defRPr>
            </a:lvl9pPr>
          </a:lstStyle>
          <a:p>
            <a:endParaRPr/>
          </a:p>
        </p:txBody>
      </p:sp>
      <p:sp>
        <p:nvSpPr>
          <p:cNvPr id="2410" name="Google Shape;2410;p158"/>
          <p:cNvSpPr txBox="1">
            <a:spLocks noGrp="1"/>
          </p:cNvSpPr>
          <p:nvPr>
            <p:ph type="subTitle" idx="4"/>
          </p:nvPr>
        </p:nvSpPr>
        <p:spPr>
          <a:xfrm>
            <a:off x="4523730" y="2127793"/>
            <a:ext cx="3257100" cy="213900"/>
          </a:xfrm>
          <a:prstGeom prst="rect">
            <a:avLst/>
          </a:prstGeom>
        </p:spPr>
        <p:txBody>
          <a:bodyPr spcFirstLastPara="1" wrap="square" lIns="0" tIns="0" rIns="0" bIns="0" anchor="t" anchorCtr="0">
            <a:noAutofit/>
          </a:bodyPr>
          <a:lstStyle>
            <a:lvl1pPr lvl="0">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1pPr>
            <a:lvl2pPr lvl="1">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2pPr>
            <a:lvl3pPr lvl="2">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3pPr>
            <a:lvl4pPr lvl="3">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4pPr>
            <a:lvl5pPr lvl="4">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5pPr>
            <a:lvl6pPr lvl="5">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6pPr>
            <a:lvl7pPr lvl="6">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7pPr>
            <a:lvl8pPr lvl="7">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8pPr>
            <a:lvl9pPr lvl="8">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9pPr>
          </a:lstStyle>
          <a:p>
            <a:endParaRPr/>
          </a:p>
        </p:txBody>
      </p:sp>
      <p:sp>
        <p:nvSpPr>
          <p:cNvPr id="2411" name="Google Shape;2411;p158"/>
          <p:cNvSpPr txBox="1">
            <a:spLocks noGrp="1"/>
          </p:cNvSpPr>
          <p:nvPr>
            <p:ph type="subTitle" idx="5"/>
          </p:nvPr>
        </p:nvSpPr>
        <p:spPr>
          <a:xfrm>
            <a:off x="4523730" y="2859682"/>
            <a:ext cx="3257100" cy="213900"/>
          </a:xfrm>
          <a:prstGeom prst="rect">
            <a:avLst/>
          </a:prstGeom>
        </p:spPr>
        <p:txBody>
          <a:bodyPr spcFirstLastPara="1" wrap="square" lIns="0" tIns="0" rIns="0" bIns="0" anchor="t" anchorCtr="0">
            <a:noAutofit/>
          </a:bodyPr>
          <a:lstStyle>
            <a:lvl1pPr lvl="0">
              <a:spcBef>
                <a:spcPts val="1300"/>
              </a:spcBef>
              <a:spcAft>
                <a:spcPts val="0"/>
              </a:spcAft>
              <a:buSzPts val="1300"/>
              <a:buFont typeface="Poppins"/>
              <a:buNone/>
              <a:defRPr sz="1300" b="1">
                <a:latin typeface="Poppins"/>
                <a:ea typeface="Poppins"/>
                <a:cs typeface="Poppins"/>
                <a:sym typeface="Poppins"/>
              </a:defRPr>
            </a:lvl1pPr>
            <a:lvl2pPr lvl="1">
              <a:spcBef>
                <a:spcPts val="1300"/>
              </a:spcBef>
              <a:spcAft>
                <a:spcPts val="0"/>
              </a:spcAft>
              <a:buSzPts val="1300"/>
              <a:buFont typeface="Poppins"/>
              <a:buNone/>
              <a:defRPr sz="1300" b="1">
                <a:latin typeface="Poppins"/>
                <a:ea typeface="Poppins"/>
                <a:cs typeface="Poppins"/>
                <a:sym typeface="Poppins"/>
              </a:defRPr>
            </a:lvl2pPr>
            <a:lvl3pPr lvl="2">
              <a:spcBef>
                <a:spcPts val="1300"/>
              </a:spcBef>
              <a:spcAft>
                <a:spcPts val="0"/>
              </a:spcAft>
              <a:buSzPts val="1300"/>
              <a:buFont typeface="Poppins"/>
              <a:buNone/>
              <a:defRPr sz="1300" b="1">
                <a:latin typeface="Poppins"/>
                <a:ea typeface="Poppins"/>
                <a:cs typeface="Poppins"/>
                <a:sym typeface="Poppins"/>
              </a:defRPr>
            </a:lvl3pPr>
            <a:lvl4pPr lvl="3">
              <a:spcBef>
                <a:spcPts val="1300"/>
              </a:spcBef>
              <a:spcAft>
                <a:spcPts val="0"/>
              </a:spcAft>
              <a:buSzPts val="1300"/>
              <a:buFont typeface="Poppins"/>
              <a:buNone/>
              <a:defRPr sz="1300" b="1">
                <a:latin typeface="Poppins"/>
                <a:ea typeface="Poppins"/>
                <a:cs typeface="Poppins"/>
                <a:sym typeface="Poppins"/>
              </a:defRPr>
            </a:lvl4pPr>
            <a:lvl5pPr lvl="4">
              <a:spcBef>
                <a:spcPts val="1300"/>
              </a:spcBef>
              <a:spcAft>
                <a:spcPts val="0"/>
              </a:spcAft>
              <a:buSzPts val="1300"/>
              <a:buFont typeface="Poppins"/>
              <a:buNone/>
              <a:defRPr sz="1300" b="1">
                <a:latin typeface="Poppins"/>
                <a:ea typeface="Poppins"/>
                <a:cs typeface="Poppins"/>
                <a:sym typeface="Poppins"/>
              </a:defRPr>
            </a:lvl5pPr>
            <a:lvl6pPr lvl="5">
              <a:spcBef>
                <a:spcPts val="400"/>
              </a:spcBef>
              <a:spcAft>
                <a:spcPts val="0"/>
              </a:spcAft>
              <a:buSzPts val="1300"/>
              <a:buFont typeface="Poppins"/>
              <a:buNone/>
              <a:defRPr sz="1300" b="1">
                <a:latin typeface="Poppins"/>
                <a:ea typeface="Poppins"/>
                <a:cs typeface="Poppins"/>
                <a:sym typeface="Poppins"/>
              </a:defRPr>
            </a:lvl6pPr>
            <a:lvl7pPr lvl="6">
              <a:spcBef>
                <a:spcPts val="400"/>
              </a:spcBef>
              <a:spcAft>
                <a:spcPts val="0"/>
              </a:spcAft>
              <a:buSzPts val="1300"/>
              <a:buFont typeface="Poppins"/>
              <a:buNone/>
              <a:defRPr sz="1300" b="1">
                <a:latin typeface="Poppins"/>
                <a:ea typeface="Poppins"/>
                <a:cs typeface="Poppins"/>
                <a:sym typeface="Poppins"/>
              </a:defRPr>
            </a:lvl7pPr>
            <a:lvl8pPr lvl="7">
              <a:spcBef>
                <a:spcPts val="400"/>
              </a:spcBef>
              <a:spcAft>
                <a:spcPts val="0"/>
              </a:spcAft>
              <a:buSzPts val="1300"/>
              <a:buFont typeface="Poppins"/>
              <a:buNone/>
              <a:defRPr sz="1300" b="1">
                <a:latin typeface="Poppins"/>
                <a:ea typeface="Poppins"/>
                <a:cs typeface="Poppins"/>
                <a:sym typeface="Poppins"/>
              </a:defRPr>
            </a:lvl8pPr>
            <a:lvl9pPr lvl="8">
              <a:spcBef>
                <a:spcPts val="400"/>
              </a:spcBef>
              <a:spcAft>
                <a:spcPts val="0"/>
              </a:spcAft>
              <a:buSzPts val="1300"/>
              <a:buFont typeface="Poppins"/>
              <a:buNone/>
              <a:defRPr sz="1300" b="1">
                <a:latin typeface="Poppins"/>
                <a:ea typeface="Poppins"/>
                <a:cs typeface="Poppins"/>
                <a:sym typeface="Poppins"/>
              </a:defRPr>
            </a:lvl9pPr>
          </a:lstStyle>
          <a:p>
            <a:endParaRPr/>
          </a:p>
        </p:txBody>
      </p:sp>
      <p:sp>
        <p:nvSpPr>
          <p:cNvPr id="2412" name="Google Shape;2412;p158"/>
          <p:cNvSpPr txBox="1">
            <a:spLocks noGrp="1"/>
          </p:cNvSpPr>
          <p:nvPr>
            <p:ph type="subTitle" idx="6"/>
          </p:nvPr>
        </p:nvSpPr>
        <p:spPr>
          <a:xfrm>
            <a:off x="4523730" y="3081870"/>
            <a:ext cx="3257100" cy="213900"/>
          </a:xfrm>
          <a:prstGeom prst="rect">
            <a:avLst/>
          </a:prstGeom>
        </p:spPr>
        <p:txBody>
          <a:bodyPr spcFirstLastPara="1" wrap="square" lIns="0" tIns="0" rIns="0" bIns="0" anchor="t" anchorCtr="0">
            <a:noAutofit/>
          </a:bodyPr>
          <a:lstStyle>
            <a:lvl1pPr lvl="0">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1pPr>
            <a:lvl2pPr lvl="1">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2pPr>
            <a:lvl3pPr lvl="2">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3pPr>
            <a:lvl4pPr lvl="3">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4pPr>
            <a:lvl5pPr lvl="4">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5pPr>
            <a:lvl6pPr lvl="5">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6pPr>
            <a:lvl7pPr lvl="6">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7pPr>
            <a:lvl8pPr lvl="7">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8pPr>
            <a:lvl9pPr lvl="8">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9pPr>
          </a:lstStyle>
          <a:p>
            <a:endParaRPr/>
          </a:p>
        </p:txBody>
      </p:sp>
      <p:sp>
        <p:nvSpPr>
          <p:cNvPr id="2413" name="Google Shape;2413;p158"/>
          <p:cNvSpPr txBox="1">
            <a:spLocks noGrp="1"/>
          </p:cNvSpPr>
          <p:nvPr>
            <p:ph type="subTitle" idx="7"/>
          </p:nvPr>
        </p:nvSpPr>
        <p:spPr>
          <a:xfrm>
            <a:off x="4523730" y="3808265"/>
            <a:ext cx="3257100" cy="213900"/>
          </a:xfrm>
          <a:prstGeom prst="rect">
            <a:avLst/>
          </a:prstGeom>
        </p:spPr>
        <p:txBody>
          <a:bodyPr spcFirstLastPara="1" wrap="square" lIns="0" tIns="0" rIns="0" bIns="0" anchor="t" anchorCtr="0">
            <a:noAutofit/>
          </a:bodyPr>
          <a:lstStyle>
            <a:lvl1pPr lvl="0">
              <a:spcBef>
                <a:spcPts val="1300"/>
              </a:spcBef>
              <a:spcAft>
                <a:spcPts val="0"/>
              </a:spcAft>
              <a:buSzPts val="1300"/>
              <a:buFont typeface="Poppins"/>
              <a:buNone/>
              <a:defRPr sz="1300" b="1">
                <a:latin typeface="Poppins"/>
                <a:ea typeface="Poppins"/>
                <a:cs typeface="Poppins"/>
                <a:sym typeface="Poppins"/>
              </a:defRPr>
            </a:lvl1pPr>
            <a:lvl2pPr lvl="1">
              <a:spcBef>
                <a:spcPts val="1300"/>
              </a:spcBef>
              <a:spcAft>
                <a:spcPts val="0"/>
              </a:spcAft>
              <a:buSzPts val="1300"/>
              <a:buFont typeface="Poppins"/>
              <a:buNone/>
              <a:defRPr sz="1300" b="1">
                <a:latin typeface="Poppins"/>
                <a:ea typeface="Poppins"/>
                <a:cs typeface="Poppins"/>
                <a:sym typeface="Poppins"/>
              </a:defRPr>
            </a:lvl2pPr>
            <a:lvl3pPr lvl="2">
              <a:spcBef>
                <a:spcPts val="1300"/>
              </a:spcBef>
              <a:spcAft>
                <a:spcPts val="0"/>
              </a:spcAft>
              <a:buSzPts val="1300"/>
              <a:buFont typeface="Poppins"/>
              <a:buNone/>
              <a:defRPr sz="1300" b="1">
                <a:latin typeface="Poppins"/>
                <a:ea typeface="Poppins"/>
                <a:cs typeface="Poppins"/>
                <a:sym typeface="Poppins"/>
              </a:defRPr>
            </a:lvl3pPr>
            <a:lvl4pPr lvl="3">
              <a:spcBef>
                <a:spcPts val="1300"/>
              </a:spcBef>
              <a:spcAft>
                <a:spcPts val="0"/>
              </a:spcAft>
              <a:buSzPts val="1300"/>
              <a:buFont typeface="Poppins"/>
              <a:buNone/>
              <a:defRPr sz="1300" b="1">
                <a:latin typeface="Poppins"/>
                <a:ea typeface="Poppins"/>
                <a:cs typeface="Poppins"/>
                <a:sym typeface="Poppins"/>
              </a:defRPr>
            </a:lvl4pPr>
            <a:lvl5pPr lvl="4">
              <a:spcBef>
                <a:spcPts val="1300"/>
              </a:spcBef>
              <a:spcAft>
                <a:spcPts val="0"/>
              </a:spcAft>
              <a:buSzPts val="1300"/>
              <a:buFont typeface="Poppins"/>
              <a:buNone/>
              <a:defRPr sz="1300" b="1">
                <a:latin typeface="Poppins"/>
                <a:ea typeface="Poppins"/>
                <a:cs typeface="Poppins"/>
                <a:sym typeface="Poppins"/>
              </a:defRPr>
            </a:lvl5pPr>
            <a:lvl6pPr lvl="5">
              <a:spcBef>
                <a:spcPts val="400"/>
              </a:spcBef>
              <a:spcAft>
                <a:spcPts val="0"/>
              </a:spcAft>
              <a:buSzPts val="1300"/>
              <a:buFont typeface="Poppins"/>
              <a:buNone/>
              <a:defRPr sz="1300" b="1">
                <a:latin typeface="Poppins"/>
                <a:ea typeface="Poppins"/>
                <a:cs typeface="Poppins"/>
                <a:sym typeface="Poppins"/>
              </a:defRPr>
            </a:lvl6pPr>
            <a:lvl7pPr lvl="6">
              <a:spcBef>
                <a:spcPts val="400"/>
              </a:spcBef>
              <a:spcAft>
                <a:spcPts val="0"/>
              </a:spcAft>
              <a:buSzPts val="1300"/>
              <a:buFont typeface="Poppins"/>
              <a:buNone/>
              <a:defRPr sz="1300" b="1">
                <a:latin typeface="Poppins"/>
                <a:ea typeface="Poppins"/>
                <a:cs typeface="Poppins"/>
                <a:sym typeface="Poppins"/>
              </a:defRPr>
            </a:lvl7pPr>
            <a:lvl8pPr lvl="7">
              <a:spcBef>
                <a:spcPts val="400"/>
              </a:spcBef>
              <a:spcAft>
                <a:spcPts val="0"/>
              </a:spcAft>
              <a:buSzPts val="1300"/>
              <a:buFont typeface="Poppins"/>
              <a:buNone/>
              <a:defRPr sz="1300" b="1">
                <a:latin typeface="Poppins"/>
                <a:ea typeface="Poppins"/>
                <a:cs typeface="Poppins"/>
                <a:sym typeface="Poppins"/>
              </a:defRPr>
            </a:lvl8pPr>
            <a:lvl9pPr lvl="8">
              <a:spcBef>
                <a:spcPts val="400"/>
              </a:spcBef>
              <a:spcAft>
                <a:spcPts val="0"/>
              </a:spcAft>
              <a:buSzPts val="1300"/>
              <a:buFont typeface="Poppins"/>
              <a:buNone/>
              <a:defRPr sz="1300" b="1">
                <a:latin typeface="Poppins"/>
                <a:ea typeface="Poppins"/>
                <a:cs typeface="Poppins"/>
                <a:sym typeface="Poppins"/>
              </a:defRPr>
            </a:lvl9pPr>
          </a:lstStyle>
          <a:p>
            <a:endParaRPr/>
          </a:p>
        </p:txBody>
      </p:sp>
      <p:sp>
        <p:nvSpPr>
          <p:cNvPr id="2414" name="Google Shape;2414;p158"/>
          <p:cNvSpPr txBox="1">
            <a:spLocks noGrp="1"/>
          </p:cNvSpPr>
          <p:nvPr>
            <p:ph type="subTitle" idx="8"/>
          </p:nvPr>
        </p:nvSpPr>
        <p:spPr>
          <a:xfrm>
            <a:off x="4523730" y="4030453"/>
            <a:ext cx="3257100" cy="213900"/>
          </a:xfrm>
          <a:prstGeom prst="rect">
            <a:avLst/>
          </a:prstGeom>
        </p:spPr>
        <p:txBody>
          <a:bodyPr spcFirstLastPara="1" wrap="square" lIns="0" tIns="0" rIns="0" bIns="0" anchor="t" anchorCtr="0">
            <a:noAutofit/>
          </a:bodyPr>
          <a:lstStyle>
            <a:lvl1pPr lvl="0">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1pPr>
            <a:lvl2pPr lvl="1">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2pPr>
            <a:lvl3pPr lvl="2">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3pPr>
            <a:lvl4pPr lvl="3">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4pPr>
            <a:lvl5pPr lvl="4">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5pPr>
            <a:lvl6pPr lvl="5">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6pPr>
            <a:lvl7pPr lvl="6">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7pPr>
            <a:lvl8pPr lvl="7">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8pPr>
            <a:lvl9pPr lvl="8">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9pPr>
          </a:lstStyle>
          <a:p>
            <a:endParaRPr/>
          </a:p>
        </p:txBody>
      </p:sp>
    </p:spTree>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matchingName="31_Custom Layout">
  <p:cSld name="31_Custom Layout">
    <p:bg>
      <p:bgPr>
        <a:blipFill>
          <a:blip r:embed="rId2">
            <a:alphaModFix/>
          </a:blip>
          <a:stretch>
            <a:fillRect/>
          </a:stretch>
        </a:blipFill>
        <a:effectLst/>
      </p:bgPr>
    </p:bg>
    <p:spTree>
      <p:nvGrpSpPr>
        <p:cNvPr id="1" name="Shape 2415"/>
        <p:cNvGrpSpPr/>
        <p:nvPr/>
      </p:nvGrpSpPr>
      <p:grpSpPr>
        <a:xfrm>
          <a:off x="0" y="0"/>
          <a:ext cx="0" cy="0"/>
          <a:chOff x="0" y="0"/>
          <a:chExt cx="0" cy="0"/>
        </a:xfrm>
      </p:grpSpPr>
      <p:sp>
        <p:nvSpPr>
          <p:cNvPr id="2416" name="Google Shape;2416;p159"/>
          <p:cNvSpPr/>
          <p:nvPr/>
        </p:nvSpPr>
        <p:spPr>
          <a:xfrm>
            <a:off x="4124978" y="1670789"/>
            <a:ext cx="3858900" cy="862800"/>
          </a:xfrm>
          <a:prstGeom prst="roundRect">
            <a:avLst>
              <a:gd name="adj" fmla="val 2949"/>
            </a:avLst>
          </a:prstGeom>
          <a:gradFill>
            <a:gsLst>
              <a:gs pos="0">
                <a:srgbClr val="FFFFFF"/>
              </a:gs>
              <a:gs pos="22000">
                <a:srgbClr val="FFFFFF"/>
              </a:gs>
              <a:gs pos="100000">
                <a:srgbClr val="E3E7FA">
                  <a:alpha val="80000"/>
                </a:srgbClr>
              </a:gs>
            </a:gsLst>
            <a:lin ang="540070" scaled="0"/>
          </a:gradFill>
          <a:ln w="7150" cap="flat" cmpd="sng">
            <a:solidFill>
              <a:srgbClr val="FFFFFF"/>
            </a:solidFill>
            <a:prstDash val="solid"/>
            <a:miter lim="800000"/>
            <a:headEnd type="none" w="sm" len="sm"/>
            <a:tailEnd type="none" w="sm" len="sm"/>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417" name="Google Shape;2417;p159"/>
          <p:cNvSpPr/>
          <p:nvPr/>
        </p:nvSpPr>
        <p:spPr>
          <a:xfrm>
            <a:off x="4124978" y="2624242"/>
            <a:ext cx="3858900" cy="862800"/>
          </a:xfrm>
          <a:prstGeom prst="roundRect">
            <a:avLst>
              <a:gd name="adj" fmla="val 2949"/>
            </a:avLst>
          </a:prstGeom>
          <a:gradFill>
            <a:gsLst>
              <a:gs pos="0">
                <a:srgbClr val="FFFFFF"/>
              </a:gs>
              <a:gs pos="22000">
                <a:srgbClr val="FFFFFF"/>
              </a:gs>
              <a:gs pos="100000">
                <a:srgbClr val="E3E7FA">
                  <a:alpha val="80000"/>
                </a:srgbClr>
              </a:gs>
            </a:gsLst>
            <a:lin ang="540070" scaled="0"/>
          </a:gradFill>
          <a:ln w="7150" cap="flat" cmpd="sng">
            <a:solidFill>
              <a:srgbClr val="FFFFFF"/>
            </a:solidFill>
            <a:prstDash val="solid"/>
            <a:miter lim="800000"/>
            <a:headEnd type="none" w="sm" len="sm"/>
            <a:tailEnd type="none" w="sm" len="sm"/>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418" name="Google Shape;2418;p159"/>
          <p:cNvSpPr/>
          <p:nvPr/>
        </p:nvSpPr>
        <p:spPr>
          <a:xfrm>
            <a:off x="4124978" y="3577694"/>
            <a:ext cx="3858900" cy="862800"/>
          </a:xfrm>
          <a:prstGeom prst="roundRect">
            <a:avLst>
              <a:gd name="adj" fmla="val 2949"/>
            </a:avLst>
          </a:prstGeom>
          <a:gradFill>
            <a:gsLst>
              <a:gs pos="0">
                <a:srgbClr val="FFFFFF"/>
              </a:gs>
              <a:gs pos="22000">
                <a:srgbClr val="FFFFFF"/>
              </a:gs>
              <a:gs pos="100000">
                <a:srgbClr val="E3E7FA">
                  <a:alpha val="80000"/>
                </a:srgbClr>
              </a:gs>
            </a:gsLst>
            <a:lin ang="540070" scaled="0"/>
          </a:gradFill>
          <a:ln w="7150" cap="flat" cmpd="sng">
            <a:solidFill>
              <a:srgbClr val="FFFFFF"/>
            </a:solidFill>
            <a:prstDash val="solid"/>
            <a:miter lim="800000"/>
            <a:headEnd type="none" w="sm" len="sm"/>
            <a:tailEnd type="none" w="sm" len="sm"/>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419" name="Google Shape;2419;p159"/>
          <p:cNvSpPr/>
          <p:nvPr/>
        </p:nvSpPr>
        <p:spPr>
          <a:xfrm>
            <a:off x="4124978" y="717337"/>
            <a:ext cx="3858900" cy="862800"/>
          </a:xfrm>
          <a:prstGeom prst="roundRect">
            <a:avLst>
              <a:gd name="adj" fmla="val 2949"/>
            </a:avLst>
          </a:prstGeom>
          <a:gradFill>
            <a:gsLst>
              <a:gs pos="0">
                <a:srgbClr val="FFFFFF"/>
              </a:gs>
              <a:gs pos="22000">
                <a:srgbClr val="FFFFFF"/>
              </a:gs>
              <a:gs pos="100000">
                <a:srgbClr val="E3E7FA">
                  <a:alpha val="80000"/>
                </a:srgbClr>
              </a:gs>
            </a:gsLst>
            <a:lin ang="540070" scaled="0"/>
          </a:gradFill>
          <a:ln w="7150" cap="flat" cmpd="sng">
            <a:solidFill>
              <a:srgbClr val="FFFFFF"/>
            </a:solidFill>
            <a:prstDash val="solid"/>
            <a:miter lim="800000"/>
            <a:headEnd type="none" w="sm" len="sm"/>
            <a:tailEnd type="none" w="sm" len="sm"/>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420" name="Google Shape;2420;p159"/>
          <p:cNvSpPr/>
          <p:nvPr/>
        </p:nvSpPr>
        <p:spPr>
          <a:xfrm rot="-5400000">
            <a:off x="3777428" y="1064948"/>
            <a:ext cx="862800" cy="167700"/>
          </a:xfrm>
          <a:prstGeom prst="round2SameRect">
            <a:avLst>
              <a:gd name="adj1" fmla="val 15604"/>
              <a:gd name="adj2" fmla="val 0"/>
            </a:avLst>
          </a:prstGeom>
          <a:solidFill>
            <a:srgbClr val="162CA6"/>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2421" name="Google Shape;2421;p159"/>
          <p:cNvSpPr txBox="1">
            <a:spLocks noGrp="1"/>
          </p:cNvSpPr>
          <p:nvPr>
            <p:ph type="title"/>
          </p:nvPr>
        </p:nvSpPr>
        <p:spPr>
          <a:xfrm>
            <a:off x="316371" y="1805745"/>
            <a:ext cx="3421800" cy="1214100"/>
          </a:xfrm>
          <a:prstGeom prst="rect">
            <a:avLst/>
          </a:prstGeom>
          <a:noFill/>
          <a:ln>
            <a:noFill/>
          </a:ln>
        </p:spPr>
        <p:txBody>
          <a:bodyPr spcFirstLastPara="1" wrap="square" lIns="0" tIns="0" rIns="0" bIns="0" anchor="t" anchorCtr="0">
            <a:noAutofit/>
          </a:bodyPr>
          <a:lstStyle>
            <a:lvl1pPr lvl="0" algn="l">
              <a:lnSpc>
                <a:spcPct val="102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2422" name="Google Shape;2422;p159"/>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2423" name="Google Shape;2423;p159"/>
          <p:cNvSpPr/>
          <p:nvPr/>
        </p:nvSpPr>
        <p:spPr>
          <a:xfrm rot="-5400000">
            <a:off x="3777428" y="2018400"/>
            <a:ext cx="862800" cy="167700"/>
          </a:xfrm>
          <a:prstGeom prst="round2SameRect">
            <a:avLst>
              <a:gd name="adj1" fmla="val 15604"/>
              <a:gd name="adj2" fmla="val 0"/>
            </a:avLst>
          </a:prstGeom>
          <a:solidFill>
            <a:srgbClr val="0370FF"/>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424" name="Google Shape;2424;p159"/>
          <p:cNvSpPr/>
          <p:nvPr/>
        </p:nvSpPr>
        <p:spPr>
          <a:xfrm rot="-5400000">
            <a:off x="3777428" y="2971853"/>
            <a:ext cx="862800" cy="167700"/>
          </a:xfrm>
          <a:prstGeom prst="round2SameRect">
            <a:avLst>
              <a:gd name="adj1" fmla="val 15604"/>
              <a:gd name="adj2" fmla="val 0"/>
            </a:avLst>
          </a:prstGeom>
          <a:solidFill>
            <a:schemeClr val="accen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425" name="Google Shape;2425;p159"/>
          <p:cNvSpPr/>
          <p:nvPr/>
        </p:nvSpPr>
        <p:spPr>
          <a:xfrm rot="-5400000">
            <a:off x="3777428" y="3925305"/>
            <a:ext cx="862800" cy="167700"/>
          </a:xfrm>
          <a:prstGeom prst="round2SameRect">
            <a:avLst>
              <a:gd name="adj1" fmla="val 15604"/>
              <a:gd name="adj2" fmla="val 0"/>
            </a:avLst>
          </a:prstGeom>
          <a:solidFill>
            <a:schemeClr val="accent3"/>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426" name="Google Shape;2426;p159"/>
          <p:cNvSpPr txBox="1">
            <a:spLocks noGrp="1"/>
          </p:cNvSpPr>
          <p:nvPr>
            <p:ph type="subTitle" idx="1"/>
          </p:nvPr>
        </p:nvSpPr>
        <p:spPr>
          <a:xfrm>
            <a:off x="4523730" y="950522"/>
            <a:ext cx="3239400" cy="213900"/>
          </a:xfrm>
          <a:prstGeom prst="rect">
            <a:avLst/>
          </a:prstGeom>
        </p:spPr>
        <p:txBody>
          <a:bodyPr spcFirstLastPara="1" wrap="square" lIns="0" tIns="0" rIns="0" bIns="0" anchor="t" anchorCtr="0">
            <a:noAutofit/>
          </a:bodyPr>
          <a:lstStyle>
            <a:lvl1pPr lvl="0">
              <a:spcBef>
                <a:spcPts val="1300"/>
              </a:spcBef>
              <a:spcAft>
                <a:spcPts val="0"/>
              </a:spcAft>
              <a:buSzPts val="1300"/>
              <a:buFont typeface="Poppins"/>
              <a:buNone/>
              <a:defRPr sz="1300" b="1">
                <a:latin typeface="Poppins"/>
                <a:ea typeface="Poppins"/>
                <a:cs typeface="Poppins"/>
                <a:sym typeface="Poppins"/>
              </a:defRPr>
            </a:lvl1pPr>
            <a:lvl2pPr lvl="1">
              <a:spcBef>
                <a:spcPts val="1300"/>
              </a:spcBef>
              <a:spcAft>
                <a:spcPts val="0"/>
              </a:spcAft>
              <a:buSzPts val="1300"/>
              <a:buFont typeface="Poppins"/>
              <a:buNone/>
              <a:defRPr sz="1300" b="1">
                <a:latin typeface="Poppins"/>
                <a:ea typeface="Poppins"/>
                <a:cs typeface="Poppins"/>
                <a:sym typeface="Poppins"/>
              </a:defRPr>
            </a:lvl2pPr>
            <a:lvl3pPr lvl="2">
              <a:spcBef>
                <a:spcPts val="1300"/>
              </a:spcBef>
              <a:spcAft>
                <a:spcPts val="0"/>
              </a:spcAft>
              <a:buSzPts val="1300"/>
              <a:buFont typeface="Poppins"/>
              <a:buNone/>
              <a:defRPr sz="1300" b="1">
                <a:latin typeface="Poppins"/>
                <a:ea typeface="Poppins"/>
                <a:cs typeface="Poppins"/>
                <a:sym typeface="Poppins"/>
              </a:defRPr>
            </a:lvl3pPr>
            <a:lvl4pPr lvl="3">
              <a:spcBef>
                <a:spcPts val="1300"/>
              </a:spcBef>
              <a:spcAft>
                <a:spcPts val="0"/>
              </a:spcAft>
              <a:buSzPts val="1300"/>
              <a:buFont typeface="Poppins"/>
              <a:buNone/>
              <a:defRPr sz="1300" b="1">
                <a:latin typeface="Poppins"/>
                <a:ea typeface="Poppins"/>
                <a:cs typeface="Poppins"/>
                <a:sym typeface="Poppins"/>
              </a:defRPr>
            </a:lvl4pPr>
            <a:lvl5pPr lvl="4">
              <a:spcBef>
                <a:spcPts val="1300"/>
              </a:spcBef>
              <a:spcAft>
                <a:spcPts val="0"/>
              </a:spcAft>
              <a:buSzPts val="1300"/>
              <a:buFont typeface="Poppins"/>
              <a:buNone/>
              <a:defRPr sz="1300" b="1">
                <a:latin typeface="Poppins"/>
                <a:ea typeface="Poppins"/>
                <a:cs typeface="Poppins"/>
                <a:sym typeface="Poppins"/>
              </a:defRPr>
            </a:lvl5pPr>
            <a:lvl6pPr lvl="5">
              <a:spcBef>
                <a:spcPts val="400"/>
              </a:spcBef>
              <a:spcAft>
                <a:spcPts val="0"/>
              </a:spcAft>
              <a:buSzPts val="1300"/>
              <a:buFont typeface="Poppins"/>
              <a:buNone/>
              <a:defRPr sz="1300" b="1">
                <a:latin typeface="Poppins"/>
                <a:ea typeface="Poppins"/>
                <a:cs typeface="Poppins"/>
                <a:sym typeface="Poppins"/>
              </a:defRPr>
            </a:lvl6pPr>
            <a:lvl7pPr lvl="6">
              <a:spcBef>
                <a:spcPts val="400"/>
              </a:spcBef>
              <a:spcAft>
                <a:spcPts val="0"/>
              </a:spcAft>
              <a:buSzPts val="1300"/>
              <a:buFont typeface="Poppins"/>
              <a:buNone/>
              <a:defRPr sz="1300" b="1">
                <a:latin typeface="Poppins"/>
                <a:ea typeface="Poppins"/>
                <a:cs typeface="Poppins"/>
                <a:sym typeface="Poppins"/>
              </a:defRPr>
            </a:lvl7pPr>
            <a:lvl8pPr lvl="7">
              <a:spcBef>
                <a:spcPts val="400"/>
              </a:spcBef>
              <a:spcAft>
                <a:spcPts val="0"/>
              </a:spcAft>
              <a:buSzPts val="1300"/>
              <a:buFont typeface="Poppins"/>
              <a:buNone/>
              <a:defRPr sz="1300" b="1">
                <a:latin typeface="Poppins"/>
                <a:ea typeface="Poppins"/>
                <a:cs typeface="Poppins"/>
                <a:sym typeface="Poppins"/>
              </a:defRPr>
            </a:lvl8pPr>
            <a:lvl9pPr lvl="8">
              <a:spcBef>
                <a:spcPts val="400"/>
              </a:spcBef>
              <a:spcAft>
                <a:spcPts val="0"/>
              </a:spcAft>
              <a:buSzPts val="1300"/>
              <a:buFont typeface="Poppins"/>
              <a:buNone/>
              <a:defRPr sz="1300" b="1">
                <a:latin typeface="Poppins"/>
                <a:ea typeface="Poppins"/>
                <a:cs typeface="Poppins"/>
                <a:sym typeface="Poppins"/>
              </a:defRPr>
            </a:lvl9pPr>
          </a:lstStyle>
          <a:p>
            <a:endParaRPr/>
          </a:p>
        </p:txBody>
      </p:sp>
      <p:sp>
        <p:nvSpPr>
          <p:cNvPr id="2427" name="Google Shape;2427;p159"/>
          <p:cNvSpPr txBox="1">
            <a:spLocks noGrp="1"/>
          </p:cNvSpPr>
          <p:nvPr>
            <p:ph type="subTitle" idx="2"/>
          </p:nvPr>
        </p:nvSpPr>
        <p:spPr>
          <a:xfrm>
            <a:off x="4523730" y="1172710"/>
            <a:ext cx="3239400" cy="213900"/>
          </a:xfrm>
          <a:prstGeom prst="rect">
            <a:avLst/>
          </a:prstGeom>
        </p:spPr>
        <p:txBody>
          <a:bodyPr spcFirstLastPara="1" wrap="square" lIns="0" tIns="0" rIns="0" bIns="0" anchor="t" anchorCtr="0">
            <a:noAutofit/>
          </a:bodyPr>
          <a:lstStyle>
            <a:lvl1pPr lvl="0">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1pPr>
            <a:lvl2pPr lvl="1">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2pPr>
            <a:lvl3pPr lvl="2">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3pPr>
            <a:lvl4pPr lvl="3">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4pPr>
            <a:lvl5pPr lvl="4">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5pPr>
            <a:lvl6pPr lvl="5">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6pPr>
            <a:lvl7pPr lvl="6">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7pPr>
            <a:lvl8pPr lvl="7">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8pPr>
            <a:lvl9pPr lvl="8">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9pPr>
          </a:lstStyle>
          <a:p>
            <a:endParaRPr/>
          </a:p>
        </p:txBody>
      </p:sp>
      <p:sp>
        <p:nvSpPr>
          <p:cNvPr id="2428" name="Google Shape;2428;p159"/>
          <p:cNvSpPr txBox="1">
            <a:spLocks noGrp="1"/>
          </p:cNvSpPr>
          <p:nvPr>
            <p:ph type="subTitle" idx="3"/>
          </p:nvPr>
        </p:nvSpPr>
        <p:spPr>
          <a:xfrm>
            <a:off x="4523730" y="1905606"/>
            <a:ext cx="3239400" cy="213900"/>
          </a:xfrm>
          <a:prstGeom prst="rect">
            <a:avLst/>
          </a:prstGeom>
        </p:spPr>
        <p:txBody>
          <a:bodyPr spcFirstLastPara="1" wrap="square" lIns="0" tIns="0" rIns="0" bIns="0" anchor="t" anchorCtr="0">
            <a:noAutofit/>
          </a:bodyPr>
          <a:lstStyle>
            <a:lvl1pPr lvl="0">
              <a:spcBef>
                <a:spcPts val="1300"/>
              </a:spcBef>
              <a:spcAft>
                <a:spcPts val="0"/>
              </a:spcAft>
              <a:buSzPts val="1300"/>
              <a:buFont typeface="Poppins"/>
              <a:buNone/>
              <a:defRPr sz="1300" b="1">
                <a:latin typeface="Poppins"/>
                <a:ea typeface="Poppins"/>
                <a:cs typeface="Poppins"/>
                <a:sym typeface="Poppins"/>
              </a:defRPr>
            </a:lvl1pPr>
            <a:lvl2pPr lvl="1">
              <a:spcBef>
                <a:spcPts val="1300"/>
              </a:spcBef>
              <a:spcAft>
                <a:spcPts val="0"/>
              </a:spcAft>
              <a:buSzPts val="1300"/>
              <a:buFont typeface="Poppins"/>
              <a:buNone/>
              <a:defRPr sz="1300" b="1">
                <a:latin typeface="Poppins"/>
                <a:ea typeface="Poppins"/>
                <a:cs typeface="Poppins"/>
                <a:sym typeface="Poppins"/>
              </a:defRPr>
            </a:lvl2pPr>
            <a:lvl3pPr lvl="2">
              <a:spcBef>
                <a:spcPts val="1300"/>
              </a:spcBef>
              <a:spcAft>
                <a:spcPts val="0"/>
              </a:spcAft>
              <a:buSzPts val="1300"/>
              <a:buFont typeface="Poppins"/>
              <a:buNone/>
              <a:defRPr sz="1300" b="1">
                <a:latin typeface="Poppins"/>
                <a:ea typeface="Poppins"/>
                <a:cs typeface="Poppins"/>
                <a:sym typeface="Poppins"/>
              </a:defRPr>
            </a:lvl3pPr>
            <a:lvl4pPr lvl="3">
              <a:spcBef>
                <a:spcPts val="1300"/>
              </a:spcBef>
              <a:spcAft>
                <a:spcPts val="0"/>
              </a:spcAft>
              <a:buSzPts val="1300"/>
              <a:buFont typeface="Poppins"/>
              <a:buNone/>
              <a:defRPr sz="1300" b="1">
                <a:latin typeface="Poppins"/>
                <a:ea typeface="Poppins"/>
                <a:cs typeface="Poppins"/>
                <a:sym typeface="Poppins"/>
              </a:defRPr>
            </a:lvl4pPr>
            <a:lvl5pPr lvl="4">
              <a:spcBef>
                <a:spcPts val="1300"/>
              </a:spcBef>
              <a:spcAft>
                <a:spcPts val="0"/>
              </a:spcAft>
              <a:buSzPts val="1300"/>
              <a:buFont typeface="Poppins"/>
              <a:buNone/>
              <a:defRPr sz="1300" b="1">
                <a:latin typeface="Poppins"/>
                <a:ea typeface="Poppins"/>
                <a:cs typeface="Poppins"/>
                <a:sym typeface="Poppins"/>
              </a:defRPr>
            </a:lvl5pPr>
            <a:lvl6pPr lvl="5">
              <a:spcBef>
                <a:spcPts val="400"/>
              </a:spcBef>
              <a:spcAft>
                <a:spcPts val="0"/>
              </a:spcAft>
              <a:buSzPts val="1300"/>
              <a:buFont typeface="Poppins"/>
              <a:buNone/>
              <a:defRPr sz="1300" b="1">
                <a:latin typeface="Poppins"/>
                <a:ea typeface="Poppins"/>
                <a:cs typeface="Poppins"/>
                <a:sym typeface="Poppins"/>
              </a:defRPr>
            </a:lvl6pPr>
            <a:lvl7pPr lvl="6">
              <a:spcBef>
                <a:spcPts val="400"/>
              </a:spcBef>
              <a:spcAft>
                <a:spcPts val="0"/>
              </a:spcAft>
              <a:buSzPts val="1300"/>
              <a:buFont typeface="Poppins"/>
              <a:buNone/>
              <a:defRPr sz="1300" b="1">
                <a:latin typeface="Poppins"/>
                <a:ea typeface="Poppins"/>
                <a:cs typeface="Poppins"/>
                <a:sym typeface="Poppins"/>
              </a:defRPr>
            </a:lvl7pPr>
            <a:lvl8pPr lvl="7">
              <a:spcBef>
                <a:spcPts val="400"/>
              </a:spcBef>
              <a:spcAft>
                <a:spcPts val="0"/>
              </a:spcAft>
              <a:buSzPts val="1300"/>
              <a:buFont typeface="Poppins"/>
              <a:buNone/>
              <a:defRPr sz="1300" b="1">
                <a:latin typeface="Poppins"/>
                <a:ea typeface="Poppins"/>
                <a:cs typeface="Poppins"/>
                <a:sym typeface="Poppins"/>
              </a:defRPr>
            </a:lvl8pPr>
            <a:lvl9pPr lvl="8">
              <a:spcBef>
                <a:spcPts val="400"/>
              </a:spcBef>
              <a:spcAft>
                <a:spcPts val="0"/>
              </a:spcAft>
              <a:buSzPts val="1300"/>
              <a:buFont typeface="Poppins"/>
              <a:buNone/>
              <a:defRPr sz="1300" b="1">
                <a:latin typeface="Poppins"/>
                <a:ea typeface="Poppins"/>
                <a:cs typeface="Poppins"/>
                <a:sym typeface="Poppins"/>
              </a:defRPr>
            </a:lvl9pPr>
          </a:lstStyle>
          <a:p>
            <a:endParaRPr/>
          </a:p>
        </p:txBody>
      </p:sp>
      <p:sp>
        <p:nvSpPr>
          <p:cNvPr id="2429" name="Google Shape;2429;p159"/>
          <p:cNvSpPr txBox="1">
            <a:spLocks noGrp="1"/>
          </p:cNvSpPr>
          <p:nvPr>
            <p:ph type="subTitle" idx="4"/>
          </p:nvPr>
        </p:nvSpPr>
        <p:spPr>
          <a:xfrm>
            <a:off x="4523730" y="2127793"/>
            <a:ext cx="3239400" cy="213900"/>
          </a:xfrm>
          <a:prstGeom prst="rect">
            <a:avLst/>
          </a:prstGeom>
        </p:spPr>
        <p:txBody>
          <a:bodyPr spcFirstLastPara="1" wrap="square" lIns="0" tIns="0" rIns="0" bIns="0" anchor="t" anchorCtr="0">
            <a:noAutofit/>
          </a:bodyPr>
          <a:lstStyle>
            <a:lvl1pPr lvl="0">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1pPr>
            <a:lvl2pPr lvl="1">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2pPr>
            <a:lvl3pPr lvl="2">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3pPr>
            <a:lvl4pPr lvl="3">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4pPr>
            <a:lvl5pPr lvl="4">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5pPr>
            <a:lvl6pPr lvl="5">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6pPr>
            <a:lvl7pPr lvl="6">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7pPr>
            <a:lvl8pPr lvl="7">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8pPr>
            <a:lvl9pPr lvl="8">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9pPr>
          </a:lstStyle>
          <a:p>
            <a:endParaRPr/>
          </a:p>
        </p:txBody>
      </p:sp>
      <p:sp>
        <p:nvSpPr>
          <p:cNvPr id="2430" name="Google Shape;2430;p159"/>
          <p:cNvSpPr txBox="1">
            <a:spLocks noGrp="1"/>
          </p:cNvSpPr>
          <p:nvPr>
            <p:ph type="subTitle" idx="5"/>
          </p:nvPr>
        </p:nvSpPr>
        <p:spPr>
          <a:xfrm>
            <a:off x="4523730" y="2859682"/>
            <a:ext cx="3239400" cy="213900"/>
          </a:xfrm>
          <a:prstGeom prst="rect">
            <a:avLst/>
          </a:prstGeom>
        </p:spPr>
        <p:txBody>
          <a:bodyPr spcFirstLastPara="1" wrap="square" lIns="0" tIns="0" rIns="0" bIns="0" anchor="t" anchorCtr="0">
            <a:noAutofit/>
          </a:bodyPr>
          <a:lstStyle>
            <a:lvl1pPr lvl="0">
              <a:spcBef>
                <a:spcPts val="1300"/>
              </a:spcBef>
              <a:spcAft>
                <a:spcPts val="0"/>
              </a:spcAft>
              <a:buSzPts val="1300"/>
              <a:buFont typeface="Poppins"/>
              <a:buNone/>
              <a:defRPr sz="1300" b="1">
                <a:latin typeface="Poppins"/>
                <a:ea typeface="Poppins"/>
                <a:cs typeface="Poppins"/>
                <a:sym typeface="Poppins"/>
              </a:defRPr>
            </a:lvl1pPr>
            <a:lvl2pPr lvl="1">
              <a:spcBef>
                <a:spcPts val="1300"/>
              </a:spcBef>
              <a:spcAft>
                <a:spcPts val="0"/>
              </a:spcAft>
              <a:buSzPts val="1300"/>
              <a:buFont typeface="Poppins"/>
              <a:buNone/>
              <a:defRPr sz="1300" b="1">
                <a:latin typeface="Poppins"/>
                <a:ea typeface="Poppins"/>
                <a:cs typeface="Poppins"/>
                <a:sym typeface="Poppins"/>
              </a:defRPr>
            </a:lvl2pPr>
            <a:lvl3pPr lvl="2">
              <a:spcBef>
                <a:spcPts val="1300"/>
              </a:spcBef>
              <a:spcAft>
                <a:spcPts val="0"/>
              </a:spcAft>
              <a:buSzPts val="1300"/>
              <a:buFont typeface="Poppins"/>
              <a:buNone/>
              <a:defRPr sz="1300" b="1">
                <a:latin typeface="Poppins"/>
                <a:ea typeface="Poppins"/>
                <a:cs typeface="Poppins"/>
                <a:sym typeface="Poppins"/>
              </a:defRPr>
            </a:lvl3pPr>
            <a:lvl4pPr lvl="3">
              <a:spcBef>
                <a:spcPts val="1300"/>
              </a:spcBef>
              <a:spcAft>
                <a:spcPts val="0"/>
              </a:spcAft>
              <a:buSzPts val="1300"/>
              <a:buFont typeface="Poppins"/>
              <a:buNone/>
              <a:defRPr sz="1300" b="1">
                <a:latin typeface="Poppins"/>
                <a:ea typeface="Poppins"/>
                <a:cs typeface="Poppins"/>
                <a:sym typeface="Poppins"/>
              </a:defRPr>
            </a:lvl4pPr>
            <a:lvl5pPr lvl="4">
              <a:spcBef>
                <a:spcPts val="1300"/>
              </a:spcBef>
              <a:spcAft>
                <a:spcPts val="0"/>
              </a:spcAft>
              <a:buSzPts val="1300"/>
              <a:buFont typeface="Poppins"/>
              <a:buNone/>
              <a:defRPr sz="1300" b="1">
                <a:latin typeface="Poppins"/>
                <a:ea typeface="Poppins"/>
                <a:cs typeface="Poppins"/>
                <a:sym typeface="Poppins"/>
              </a:defRPr>
            </a:lvl5pPr>
            <a:lvl6pPr lvl="5">
              <a:spcBef>
                <a:spcPts val="400"/>
              </a:spcBef>
              <a:spcAft>
                <a:spcPts val="0"/>
              </a:spcAft>
              <a:buSzPts val="1300"/>
              <a:buFont typeface="Poppins"/>
              <a:buNone/>
              <a:defRPr sz="1300" b="1">
                <a:latin typeface="Poppins"/>
                <a:ea typeface="Poppins"/>
                <a:cs typeface="Poppins"/>
                <a:sym typeface="Poppins"/>
              </a:defRPr>
            </a:lvl6pPr>
            <a:lvl7pPr lvl="6">
              <a:spcBef>
                <a:spcPts val="400"/>
              </a:spcBef>
              <a:spcAft>
                <a:spcPts val="0"/>
              </a:spcAft>
              <a:buSzPts val="1300"/>
              <a:buFont typeface="Poppins"/>
              <a:buNone/>
              <a:defRPr sz="1300" b="1">
                <a:latin typeface="Poppins"/>
                <a:ea typeface="Poppins"/>
                <a:cs typeface="Poppins"/>
                <a:sym typeface="Poppins"/>
              </a:defRPr>
            </a:lvl7pPr>
            <a:lvl8pPr lvl="7">
              <a:spcBef>
                <a:spcPts val="400"/>
              </a:spcBef>
              <a:spcAft>
                <a:spcPts val="0"/>
              </a:spcAft>
              <a:buSzPts val="1300"/>
              <a:buFont typeface="Poppins"/>
              <a:buNone/>
              <a:defRPr sz="1300" b="1">
                <a:latin typeface="Poppins"/>
                <a:ea typeface="Poppins"/>
                <a:cs typeface="Poppins"/>
                <a:sym typeface="Poppins"/>
              </a:defRPr>
            </a:lvl8pPr>
            <a:lvl9pPr lvl="8">
              <a:spcBef>
                <a:spcPts val="400"/>
              </a:spcBef>
              <a:spcAft>
                <a:spcPts val="0"/>
              </a:spcAft>
              <a:buSzPts val="1300"/>
              <a:buFont typeface="Poppins"/>
              <a:buNone/>
              <a:defRPr sz="1300" b="1">
                <a:latin typeface="Poppins"/>
                <a:ea typeface="Poppins"/>
                <a:cs typeface="Poppins"/>
                <a:sym typeface="Poppins"/>
              </a:defRPr>
            </a:lvl9pPr>
          </a:lstStyle>
          <a:p>
            <a:endParaRPr/>
          </a:p>
        </p:txBody>
      </p:sp>
      <p:sp>
        <p:nvSpPr>
          <p:cNvPr id="2431" name="Google Shape;2431;p159"/>
          <p:cNvSpPr txBox="1">
            <a:spLocks noGrp="1"/>
          </p:cNvSpPr>
          <p:nvPr>
            <p:ph type="subTitle" idx="6"/>
          </p:nvPr>
        </p:nvSpPr>
        <p:spPr>
          <a:xfrm>
            <a:off x="4523730" y="3081870"/>
            <a:ext cx="3239400" cy="213900"/>
          </a:xfrm>
          <a:prstGeom prst="rect">
            <a:avLst/>
          </a:prstGeom>
        </p:spPr>
        <p:txBody>
          <a:bodyPr spcFirstLastPara="1" wrap="square" lIns="0" tIns="0" rIns="0" bIns="0" anchor="t" anchorCtr="0">
            <a:noAutofit/>
          </a:bodyPr>
          <a:lstStyle>
            <a:lvl1pPr lvl="0">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1pPr>
            <a:lvl2pPr lvl="1">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2pPr>
            <a:lvl3pPr lvl="2">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3pPr>
            <a:lvl4pPr lvl="3">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4pPr>
            <a:lvl5pPr lvl="4">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5pPr>
            <a:lvl6pPr lvl="5">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6pPr>
            <a:lvl7pPr lvl="6">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7pPr>
            <a:lvl8pPr lvl="7">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8pPr>
            <a:lvl9pPr lvl="8">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9pPr>
          </a:lstStyle>
          <a:p>
            <a:endParaRPr/>
          </a:p>
        </p:txBody>
      </p:sp>
      <p:sp>
        <p:nvSpPr>
          <p:cNvPr id="2432" name="Google Shape;2432;p159"/>
          <p:cNvSpPr txBox="1">
            <a:spLocks noGrp="1"/>
          </p:cNvSpPr>
          <p:nvPr>
            <p:ph type="subTitle" idx="7"/>
          </p:nvPr>
        </p:nvSpPr>
        <p:spPr>
          <a:xfrm>
            <a:off x="4523730" y="3808265"/>
            <a:ext cx="3239400" cy="213900"/>
          </a:xfrm>
          <a:prstGeom prst="rect">
            <a:avLst/>
          </a:prstGeom>
        </p:spPr>
        <p:txBody>
          <a:bodyPr spcFirstLastPara="1" wrap="square" lIns="0" tIns="0" rIns="0" bIns="0" anchor="t" anchorCtr="0">
            <a:noAutofit/>
          </a:bodyPr>
          <a:lstStyle>
            <a:lvl1pPr lvl="0">
              <a:spcBef>
                <a:spcPts val="1300"/>
              </a:spcBef>
              <a:spcAft>
                <a:spcPts val="0"/>
              </a:spcAft>
              <a:buSzPts val="1300"/>
              <a:buFont typeface="Poppins"/>
              <a:buNone/>
              <a:defRPr sz="1300" b="1">
                <a:latin typeface="Poppins"/>
                <a:ea typeface="Poppins"/>
                <a:cs typeface="Poppins"/>
                <a:sym typeface="Poppins"/>
              </a:defRPr>
            </a:lvl1pPr>
            <a:lvl2pPr lvl="1">
              <a:spcBef>
                <a:spcPts val="1300"/>
              </a:spcBef>
              <a:spcAft>
                <a:spcPts val="0"/>
              </a:spcAft>
              <a:buSzPts val="1300"/>
              <a:buFont typeface="Poppins"/>
              <a:buNone/>
              <a:defRPr sz="1300" b="1">
                <a:latin typeface="Poppins"/>
                <a:ea typeface="Poppins"/>
                <a:cs typeface="Poppins"/>
                <a:sym typeface="Poppins"/>
              </a:defRPr>
            </a:lvl2pPr>
            <a:lvl3pPr lvl="2">
              <a:spcBef>
                <a:spcPts val="1300"/>
              </a:spcBef>
              <a:spcAft>
                <a:spcPts val="0"/>
              </a:spcAft>
              <a:buSzPts val="1300"/>
              <a:buFont typeface="Poppins"/>
              <a:buNone/>
              <a:defRPr sz="1300" b="1">
                <a:latin typeface="Poppins"/>
                <a:ea typeface="Poppins"/>
                <a:cs typeface="Poppins"/>
                <a:sym typeface="Poppins"/>
              </a:defRPr>
            </a:lvl3pPr>
            <a:lvl4pPr lvl="3">
              <a:spcBef>
                <a:spcPts val="1300"/>
              </a:spcBef>
              <a:spcAft>
                <a:spcPts val="0"/>
              </a:spcAft>
              <a:buSzPts val="1300"/>
              <a:buFont typeface="Poppins"/>
              <a:buNone/>
              <a:defRPr sz="1300" b="1">
                <a:latin typeface="Poppins"/>
                <a:ea typeface="Poppins"/>
                <a:cs typeface="Poppins"/>
                <a:sym typeface="Poppins"/>
              </a:defRPr>
            </a:lvl4pPr>
            <a:lvl5pPr lvl="4">
              <a:spcBef>
                <a:spcPts val="1300"/>
              </a:spcBef>
              <a:spcAft>
                <a:spcPts val="0"/>
              </a:spcAft>
              <a:buSzPts val="1300"/>
              <a:buFont typeface="Poppins"/>
              <a:buNone/>
              <a:defRPr sz="1300" b="1">
                <a:latin typeface="Poppins"/>
                <a:ea typeface="Poppins"/>
                <a:cs typeface="Poppins"/>
                <a:sym typeface="Poppins"/>
              </a:defRPr>
            </a:lvl5pPr>
            <a:lvl6pPr lvl="5">
              <a:spcBef>
                <a:spcPts val="400"/>
              </a:spcBef>
              <a:spcAft>
                <a:spcPts val="0"/>
              </a:spcAft>
              <a:buSzPts val="1300"/>
              <a:buFont typeface="Poppins"/>
              <a:buNone/>
              <a:defRPr sz="1300" b="1">
                <a:latin typeface="Poppins"/>
                <a:ea typeface="Poppins"/>
                <a:cs typeface="Poppins"/>
                <a:sym typeface="Poppins"/>
              </a:defRPr>
            </a:lvl6pPr>
            <a:lvl7pPr lvl="6">
              <a:spcBef>
                <a:spcPts val="400"/>
              </a:spcBef>
              <a:spcAft>
                <a:spcPts val="0"/>
              </a:spcAft>
              <a:buSzPts val="1300"/>
              <a:buFont typeface="Poppins"/>
              <a:buNone/>
              <a:defRPr sz="1300" b="1">
                <a:latin typeface="Poppins"/>
                <a:ea typeface="Poppins"/>
                <a:cs typeface="Poppins"/>
                <a:sym typeface="Poppins"/>
              </a:defRPr>
            </a:lvl7pPr>
            <a:lvl8pPr lvl="7">
              <a:spcBef>
                <a:spcPts val="400"/>
              </a:spcBef>
              <a:spcAft>
                <a:spcPts val="0"/>
              </a:spcAft>
              <a:buSzPts val="1300"/>
              <a:buFont typeface="Poppins"/>
              <a:buNone/>
              <a:defRPr sz="1300" b="1">
                <a:latin typeface="Poppins"/>
                <a:ea typeface="Poppins"/>
                <a:cs typeface="Poppins"/>
                <a:sym typeface="Poppins"/>
              </a:defRPr>
            </a:lvl8pPr>
            <a:lvl9pPr lvl="8">
              <a:spcBef>
                <a:spcPts val="400"/>
              </a:spcBef>
              <a:spcAft>
                <a:spcPts val="0"/>
              </a:spcAft>
              <a:buSzPts val="1300"/>
              <a:buFont typeface="Poppins"/>
              <a:buNone/>
              <a:defRPr sz="1300" b="1">
                <a:latin typeface="Poppins"/>
                <a:ea typeface="Poppins"/>
                <a:cs typeface="Poppins"/>
                <a:sym typeface="Poppins"/>
              </a:defRPr>
            </a:lvl9pPr>
          </a:lstStyle>
          <a:p>
            <a:endParaRPr/>
          </a:p>
        </p:txBody>
      </p:sp>
      <p:sp>
        <p:nvSpPr>
          <p:cNvPr id="2433" name="Google Shape;2433;p159"/>
          <p:cNvSpPr txBox="1">
            <a:spLocks noGrp="1"/>
          </p:cNvSpPr>
          <p:nvPr>
            <p:ph type="subTitle" idx="8"/>
          </p:nvPr>
        </p:nvSpPr>
        <p:spPr>
          <a:xfrm>
            <a:off x="4523730" y="4030453"/>
            <a:ext cx="3239400" cy="213900"/>
          </a:xfrm>
          <a:prstGeom prst="rect">
            <a:avLst/>
          </a:prstGeom>
        </p:spPr>
        <p:txBody>
          <a:bodyPr spcFirstLastPara="1" wrap="square" lIns="0" tIns="0" rIns="0" bIns="0" anchor="t" anchorCtr="0">
            <a:noAutofit/>
          </a:bodyPr>
          <a:lstStyle>
            <a:lvl1pPr lvl="0">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1pPr>
            <a:lvl2pPr lvl="1">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2pPr>
            <a:lvl3pPr lvl="2">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3pPr>
            <a:lvl4pPr lvl="3">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4pPr>
            <a:lvl5pPr lvl="4">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5pPr>
            <a:lvl6pPr lvl="5">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6pPr>
            <a:lvl7pPr lvl="6">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7pPr>
            <a:lvl8pPr lvl="7">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8pPr>
            <a:lvl9pPr lvl="8">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9pPr>
          </a:lstStyle>
          <a:p>
            <a:endParaRPr/>
          </a:p>
        </p:txBody>
      </p:sp>
    </p:spTree>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showMasterSp="0" matchingName="33_Custom Layout">
  <p:cSld name="33_Custom Layout">
    <p:bg>
      <p:bgPr>
        <a:gradFill>
          <a:gsLst>
            <a:gs pos="0">
              <a:srgbClr val="FF001A"/>
            </a:gs>
            <a:gs pos="70000">
              <a:srgbClr val="290051"/>
            </a:gs>
            <a:gs pos="100000">
              <a:srgbClr val="0C0024"/>
            </a:gs>
          </a:gsLst>
          <a:lin ang="13500032" scaled="0"/>
        </a:gradFill>
        <a:effectLst/>
      </p:bgPr>
    </p:bg>
    <p:spTree>
      <p:nvGrpSpPr>
        <p:cNvPr id="1" name="Shape 2434"/>
        <p:cNvGrpSpPr/>
        <p:nvPr/>
      </p:nvGrpSpPr>
      <p:grpSpPr>
        <a:xfrm>
          <a:off x="0" y="0"/>
          <a:ext cx="0" cy="0"/>
          <a:chOff x="0" y="0"/>
          <a:chExt cx="0" cy="0"/>
        </a:xfrm>
      </p:grpSpPr>
      <p:pic>
        <p:nvPicPr>
          <p:cNvPr id="2435" name="Google Shape;2435;p160" descr="A black and blue background&#10;&#10;AI-generated content may be incorrect."/>
          <p:cNvPicPr preferRelativeResize="0"/>
          <p:nvPr/>
        </p:nvPicPr>
        <p:blipFill rotWithShape="1">
          <a:blip r:embed="rId2">
            <a:alphaModFix/>
          </a:blip>
          <a:srcRect t="100" b="100"/>
          <a:stretch/>
        </p:blipFill>
        <p:spPr>
          <a:xfrm>
            <a:off x="0" y="0"/>
            <a:ext cx="9143999" cy="5142833"/>
          </a:xfrm>
          <a:prstGeom prst="rect">
            <a:avLst/>
          </a:prstGeom>
          <a:noFill/>
          <a:ln>
            <a:noFill/>
          </a:ln>
        </p:spPr>
      </p:pic>
      <p:sp>
        <p:nvSpPr>
          <p:cNvPr id="2436" name="Google Shape;2436;p160"/>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00">
                <a:solidFill>
                  <a:schemeClr val="lt1"/>
                </a:solidFill>
                <a:latin typeface="Poppins Medium"/>
                <a:ea typeface="Poppins Medium"/>
                <a:cs typeface="Poppins Medium"/>
                <a:sym typeface="Poppins Medium"/>
              </a:defRPr>
            </a:lvl1pPr>
            <a:lvl2pPr marL="0" lvl="1" indent="0" algn="l">
              <a:spcBef>
                <a:spcPts val="0"/>
              </a:spcBef>
              <a:buNone/>
              <a:defRPr sz="500">
                <a:solidFill>
                  <a:schemeClr val="lt1"/>
                </a:solidFill>
                <a:latin typeface="Poppins Medium"/>
                <a:ea typeface="Poppins Medium"/>
                <a:cs typeface="Poppins Medium"/>
                <a:sym typeface="Poppins Medium"/>
              </a:defRPr>
            </a:lvl2pPr>
            <a:lvl3pPr marL="0" lvl="2" indent="0" algn="l">
              <a:spcBef>
                <a:spcPts val="0"/>
              </a:spcBef>
              <a:buNone/>
              <a:defRPr sz="500">
                <a:solidFill>
                  <a:schemeClr val="lt1"/>
                </a:solidFill>
                <a:latin typeface="Poppins Medium"/>
                <a:ea typeface="Poppins Medium"/>
                <a:cs typeface="Poppins Medium"/>
                <a:sym typeface="Poppins Medium"/>
              </a:defRPr>
            </a:lvl3pPr>
            <a:lvl4pPr marL="0" lvl="3" indent="0" algn="l">
              <a:spcBef>
                <a:spcPts val="0"/>
              </a:spcBef>
              <a:buNone/>
              <a:defRPr sz="500">
                <a:solidFill>
                  <a:schemeClr val="lt1"/>
                </a:solidFill>
                <a:latin typeface="Poppins Medium"/>
                <a:ea typeface="Poppins Medium"/>
                <a:cs typeface="Poppins Medium"/>
                <a:sym typeface="Poppins Medium"/>
              </a:defRPr>
            </a:lvl4pPr>
            <a:lvl5pPr marL="0" lvl="4" indent="0" algn="l">
              <a:spcBef>
                <a:spcPts val="0"/>
              </a:spcBef>
              <a:buNone/>
              <a:defRPr sz="500">
                <a:solidFill>
                  <a:schemeClr val="lt1"/>
                </a:solidFill>
                <a:latin typeface="Poppins Medium"/>
                <a:ea typeface="Poppins Medium"/>
                <a:cs typeface="Poppins Medium"/>
                <a:sym typeface="Poppins Medium"/>
              </a:defRPr>
            </a:lvl5pPr>
            <a:lvl6pPr marL="0" lvl="5" indent="0" algn="l">
              <a:spcBef>
                <a:spcPts val="0"/>
              </a:spcBef>
              <a:buNone/>
              <a:defRPr sz="500">
                <a:solidFill>
                  <a:schemeClr val="lt1"/>
                </a:solidFill>
                <a:latin typeface="Poppins Medium"/>
                <a:ea typeface="Poppins Medium"/>
                <a:cs typeface="Poppins Medium"/>
                <a:sym typeface="Poppins Medium"/>
              </a:defRPr>
            </a:lvl6pPr>
            <a:lvl7pPr marL="0" lvl="6" indent="0" algn="l">
              <a:spcBef>
                <a:spcPts val="0"/>
              </a:spcBef>
              <a:buNone/>
              <a:defRPr sz="500">
                <a:solidFill>
                  <a:schemeClr val="lt1"/>
                </a:solidFill>
                <a:latin typeface="Poppins Medium"/>
                <a:ea typeface="Poppins Medium"/>
                <a:cs typeface="Poppins Medium"/>
                <a:sym typeface="Poppins Medium"/>
              </a:defRPr>
            </a:lvl7pPr>
            <a:lvl8pPr marL="0" lvl="7" indent="0" algn="l">
              <a:spcBef>
                <a:spcPts val="0"/>
              </a:spcBef>
              <a:buNone/>
              <a:defRPr sz="500">
                <a:solidFill>
                  <a:schemeClr val="lt1"/>
                </a:solidFill>
                <a:latin typeface="Poppins Medium"/>
                <a:ea typeface="Poppins Medium"/>
                <a:cs typeface="Poppins Medium"/>
                <a:sym typeface="Poppins Medium"/>
              </a:defRPr>
            </a:lvl8pPr>
            <a:lvl9pPr marL="0" lvl="8" indent="0" algn="l">
              <a:spcBef>
                <a:spcPts val="0"/>
              </a:spcBef>
              <a:buNone/>
              <a:defRPr sz="500">
                <a:solidFill>
                  <a:schemeClr val="lt1"/>
                </a:solidFill>
                <a:latin typeface="Poppins Medium"/>
                <a:ea typeface="Poppins Medium"/>
                <a:cs typeface="Poppins Medium"/>
                <a:sym typeface="Poppins Medium"/>
              </a:defRPr>
            </a:lvl9pPr>
          </a:lstStyle>
          <a:p>
            <a:pPr marL="0" lvl="0" indent="0" algn="l" rtl="0">
              <a:spcBef>
                <a:spcPts val="0"/>
              </a:spcBef>
              <a:spcAft>
                <a:spcPts val="0"/>
              </a:spcAft>
              <a:buNone/>
            </a:pPr>
            <a:r>
              <a:rPr lang="en"/>
              <a:t>Page </a:t>
            </a:r>
            <a:fld id="{00000000-1234-1234-1234-123412341234}" type="slidenum">
              <a:rPr lang="en"/>
              <a:t>‹#›</a:t>
            </a:fld>
            <a:endParaRPr/>
          </a:p>
        </p:txBody>
      </p:sp>
      <p:grpSp>
        <p:nvGrpSpPr>
          <p:cNvPr id="2437" name="Google Shape;2437;p160"/>
          <p:cNvGrpSpPr/>
          <p:nvPr/>
        </p:nvGrpSpPr>
        <p:grpSpPr>
          <a:xfrm>
            <a:off x="8381796" y="4822425"/>
            <a:ext cx="537710" cy="158585"/>
            <a:chOff x="22351457" y="12859799"/>
            <a:chExt cx="1433894" cy="422893"/>
          </a:xfrm>
        </p:grpSpPr>
        <p:grpSp>
          <p:nvGrpSpPr>
            <p:cNvPr id="2438" name="Google Shape;2438;p160"/>
            <p:cNvGrpSpPr/>
            <p:nvPr/>
          </p:nvGrpSpPr>
          <p:grpSpPr>
            <a:xfrm>
              <a:off x="22351457" y="12859799"/>
              <a:ext cx="1379787" cy="422893"/>
              <a:chOff x="22351457" y="12859799"/>
              <a:chExt cx="1379787" cy="422893"/>
            </a:xfrm>
          </p:grpSpPr>
          <p:sp>
            <p:nvSpPr>
              <p:cNvPr id="2439" name="Google Shape;2439;p160"/>
              <p:cNvSpPr/>
              <p:nvPr/>
            </p:nvSpPr>
            <p:spPr>
              <a:xfrm>
                <a:off x="22351457" y="12859801"/>
                <a:ext cx="510672" cy="422891"/>
              </a:xfrm>
              <a:custGeom>
                <a:avLst/>
                <a:gdLst/>
                <a:ahLst/>
                <a:cxnLst/>
                <a:rect l="l" t="t" r="r" b="b"/>
                <a:pathLst>
                  <a:path w="510672" h="422891" extrusionOk="0">
                    <a:moveTo>
                      <a:pt x="378" y="267255"/>
                    </a:moveTo>
                    <a:lnTo>
                      <a:pt x="378" y="0"/>
                    </a:lnTo>
                    <a:lnTo>
                      <a:pt x="100016" y="0"/>
                    </a:lnTo>
                    <a:lnTo>
                      <a:pt x="100016" y="267255"/>
                    </a:lnTo>
                    <a:cubicBezTo>
                      <a:pt x="100016" y="313921"/>
                      <a:pt x="122844" y="330569"/>
                      <a:pt x="152861" y="330569"/>
                    </a:cubicBezTo>
                    <a:cubicBezTo>
                      <a:pt x="182879" y="330569"/>
                      <a:pt x="205707" y="313921"/>
                      <a:pt x="205707" y="267255"/>
                    </a:cubicBezTo>
                    <a:lnTo>
                      <a:pt x="205707" y="0"/>
                    </a:lnTo>
                    <a:lnTo>
                      <a:pt x="305344" y="0"/>
                    </a:lnTo>
                    <a:lnTo>
                      <a:pt x="305344" y="267255"/>
                    </a:lnTo>
                    <a:cubicBezTo>
                      <a:pt x="305344" y="313921"/>
                      <a:pt x="328677" y="330569"/>
                      <a:pt x="358190" y="330569"/>
                    </a:cubicBezTo>
                    <a:cubicBezTo>
                      <a:pt x="387703" y="330569"/>
                      <a:pt x="411035" y="313921"/>
                      <a:pt x="411035" y="267255"/>
                    </a:cubicBezTo>
                    <a:lnTo>
                      <a:pt x="411035" y="0"/>
                    </a:lnTo>
                    <a:lnTo>
                      <a:pt x="510673" y="0"/>
                    </a:lnTo>
                    <a:lnTo>
                      <a:pt x="510673" y="267255"/>
                    </a:lnTo>
                    <a:cubicBezTo>
                      <a:pt x="510673" y="374838"/>
                      <a:pt x="447989" y="422891"/>
                      <a:pt x="366766" y="422891"/>
                    </a:cubicBezTo>
                    <a:cubicBezTo>
                      <a:pt x="318209" y="422891"/>
                      <a:pt x="279363" y="403847"/>
                      <a:pt x="255399" y="367523"/>
                    </a:cubicBezTo>
                    <a:cubicBezTo>
                      <a:pt x="231436" y="403847"/>
                      <a:pt x="192716" y="422891"/>
                      <a:pt x="144033" y="422891"/>
                    </a:cubicBezTo>
                    <a:cubicBezTo>
                      <a:pt x="62809" y="422891"/>
                      <a:pt x="0" y="374838"/>
                      <a:pt x="0" y="267255"/>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2440" name="Google Shape;2440;p160"/>
              <p:cNvSpPr/>
              <p:nvPr/>
            </p:nvSpPr>
            <p:spPr>
              <a:xfrm>
                <a:off x="22903875" y="12859799"/>
                <a:ext cx="422766" cy="422767"/>
              </a:xfrm>
              <a:custGeom>
                <a:avLst/>
                <a:gdLst/>
                <a:ahLst/>
                <a:cxnLst/>
                <a:rect l="l" t="t" r="r" b="b"/>
                <a:pathLst>
                  <a:path w="422766" h="422767" extrusionOk="0">
                    <a:moveTo>
                      <a:pt x="420118" y="244554"/>
                    </a:moveTo>
                    <a:cubicBezTo>
                      <a:pt x="421884" y="233581"/>
                      <a:pt x="422767" y="222230"/>
                      <a:pt x="422767" y="210753"/>
                    </a:cubicBezTo>
                    <a:cubicBezTo>
                      <a:pt x="422389" y="94089"/>
                      <a:pt x="327165" y="-377"/>
                      <a:pt x="210628" y="1"/>
                    </a:cubicBezTo>
                    <a:cubicBezTo>
                      <a:pt x="94090" y="380"/>
                      <a:pt x="-502" y="95603"/>
                      <a:pt x="2" y="212140"/>
                    </a:cubicBezTo>
                    <a:cubicBezTo>
                      <a:pt x="380" y="328678"/>
                      <a:pt x="95603" y="423145"/>
                      <a:pt x="212141" y="422766"/>
                    </a:cubicBezTo>
                    <a:cubicBezTo>
                      <a:pt x="298157" y="422514"/>
                      <a:pt x="372065" y="370551"/>
                      <a:pt x="404731" y="296643"/>
                    </a:cubicBezTo>
                    <a:lnTo>
                      <a:pt x="289455" y="297021"/>
                    </a:lnTo>
                    <a:cubicBezTo>
                      <a:pt x="268897" y="315814"/>
                      <a:pt x="241780" y="327291"/>
                      <a:pt x="211889" y="327417"/>
                    </a:cubicBezTo>
                    <a:cubicBezTo>
                      <a:pt x="159674" y="327669"/>
                      <a:pt x="115279" y="292985"/>
                      <a:pt x="100522" y="245563"/>
                    </a:cubicBezTo>
                    <a:lnTo>
                      <a:pt x="420244" y="244428"/>
                    </a:lnTo>
                    <a:moveTo>
                      <a:pt x="211006" y="95350"/>
                    </a:moveTo>
                    <a:cubicBezTo>
                      <a:pt x="258050" y="95224"/>
                      <a:pt x="298788" y="123224"/>
                      <a:pt x="317076" y="163583"/>
                    </a:cubicBezTo>
                    <a:lnTo>
                      <a:pt x="105315" y="164340"/>
                    </a:lnTo>
                    <a:cubicBezTo>
                      <a:pt x="123350" y="123854"/>
                      <a:pt x="163836" y="95476"/>
                      <a:pt x="211006" y="95350"/>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nvGrpSpPr>
              <p:cNvPr id="2441" name="Google Shape;2441;p160"/>
              <p:cNvGrpSpPr/>
              <p:nvPr/>
            </p:nvGrpSpPr>
            <p:grpSpPr>
              <a:xfrm>
                <a:off x="23288552" y="12859801"/>
                <a:ext cx="442692" cy="422765"/>
                <a:chOff x="23288552" y="12859801"/>
                <a:chExt cx="442692" cy="422765"/>
              </a:xfrm>
            </p:grpSpPr>
            <p:grpSp>
              <p:nvGrpSpPr>
                <p:cNvPr id="2442" name="Google Shape;2442;p160"/>
                <p:cNvGrpSpPr/>
                <p:nvPr/>
              </p:nvGrpSpPr>
              <p:grpSpPr>
                <a:xfrm>
                  <a:off x="23288552" y="12859801"/>
                  <a:ext cx="442692" cy="422765"/>
                  <a:chOff x="23288552" y="12859801"/>
                  <a:chExt cx="442692" cy="422765"/>
                </a:xfrm>
              </p:grpSpPr>
              <p:sp>
                <p:nvSpPr>
                  <p:cNvPr id="2443" name="Google Shape;2443;p160"/>
                  <p:cNvSpPr/>
                  <p:nvPr/>
                </p:nvSpPr>
                <p:spPr>
                  <a:xfrm>
                    <a:off x="23288552" y="12859801"/>
                    <a:ext cx="442692" cy="422765"/>
                  </a:xfrm>
                  <a:custGeom>
                    <a:avLst/>
                    <a:gdLst/>
                    <a:ahLst/>
                    <a:cxnLst/>
                    <a:rect l="l" t="t" r="r" b="b"/>
                    <a:pathLst>
                      <a:path w="442692" h="422765" extrusionOk="0">
                        <a:moveTo>
                          <a:pt x="442692" y="0"/>
                        </a:moveTo>
                        <a:lnTo>
                          <a:pt x="313668" y="0"/>
                        </a:lnTo>
                        <a:lnTo>
                          <a:pt x="221346" y="135456"/>
                        </a:lnTo>
                        <a:lnTo>
                          <a:pt x="129150" y="0"/>
                        </a:lnTo>
                        <a:lnTo>
                          <a:pt x="0" y="0"/>
                        </a:lnTo>
                        <a:lnTo>
                          <a:pt x="144033" y="211383"/>
                        </a:lnTo>
                        <a:lnTo>
                          <a:pt x="0" y="422765"/>
                        </a:lnTo>
                        <a:lnTo>
                          <a:pt x="129150" y="422765"/>
                        </a:lnTo>
                        <a:lnTo>
                          <a:pt x="221346" y="287309"/>
                        </a:lnTo>
                        <a:lnTo>
                          <a:pt x="313668" y="422765"/>
                        </a:lnTo>
                        <a:lnTo>
                          <a:pt x="442692" y="422765"/>
                        </a:lnTo>
                        <a:lnTo>
                          <a:pt x="298660" y="211383"/>
                        </a:lnTo>
                        <a:lnTo>
                          <a:pt x="442692" y="0"/>
                        </a:lnTo>
                        <a:close/>
                        <a:moveTo>
                          <a:pt x="117547" y="400820"/>
                        </a:moveTo>
                        <a:lnTo>
                          <a:pt x="41747" y="400820"/>
                        </a:lnTo>
                        <a:lnTo>
                          <a:pt x="170771" y="211509"/>
                        </a:lnTo>
                        <a:lnTo>
                          <a:pt x="41747" y="22198"/>
                        </a:lnTo>
                        <a:lnTo>
                          <a:pt x="117547" y="22198"/>
                        </a:lnTo>
                        <a:lnTo>
                          <a:pt x="246571" y="211509"/>
                        </a:lnTo>
                        <a:lnTo>
                          <a:pt x="117547" y="40082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2444" name="Google Shape;2444;p160"/>
                  <p:cNvSpPr/>
                  <p:nvPr/>
                </p:nvSpPr>
                <p:spPr>
                  <a:xfrm>
                    <a:off x="23371920" y="12903818"/>
                    <a:ext cx="136465" cy="334731"/>
                  </a:xfrm>
                  <a:custGeom>
                    <a:avLst/>
                    <a:gdLst/>
                    <a:ahLst/>
                    <a:cxnLst/>
                    <a:rect l="l" t="t" r="r" b="b"/>
                    <a:pathLst>
                      <a:path w="136465" h="334731" extrusionOk="0">
                        <a:moveTo>
                          <a:pt x="22450" y="0"/>
                        </a:moveTo>
                        <a:lnTo>
                          <a:pt x="0" y="0"/>
                        </a:lnTo>
                        <a:lnTo>
                          <a:pt x="114015" y="167366"/>
                        </a:lnTo>
                        <a:lnTo>
                          <a:pt x="0" y="334731"/>
                        </a:lnTo>
                        <a:lnTo>
                          <a:pt x="22450" y="334731"/>
                        </a:lnTo>
                        <a:lnTo>
                          <a:pt x="136465" y="167366"/>
                        </a:lnTo>
                        <a:lnTo>
                          <a:pt x="22450"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2445" name="Google Shape;2445;p160"/>
                <p:cNvSpPr/>
                <p:nvPr/>
              </p:nvSpPr>
              <p:spPr>
                <a:xfrm>
                  <a:off x="23509898" y="13071183"/>
                  <a:ext cx="51836" cy="151978"/>
                </a:xfrm>
                <a:custGeom>
                  <a:avLst/>
                  <a:gdLst/>
                  <a:ahLst/>
                  <a:cxnLst/>
                  <a:rect l="l" t="t" r="r" b="b"/>
                  <a:pathLst>
                    <a:path w="51836" h="151978" extrusionOk="0">
                      <a:moveTo>
                        <a:pt x="51837" y="0"/>
                      </a:moveTo>
                      <a:lnTo>
                        <a:pt x="51837" y="151978"/>
                      </a:lnTo>
                      <a:lnTo>
                        <a:pt x="0" y="76052"/>
                      </a:lnTo>
                      <a:lnTo>
                        <a:pt x="51837" y="0"/>
                      </a:lnTo>
                      <a:close/>
                    </a:path>
                  </a:pathLst>
                </a:custGeom>
                <a:solidFill>
                  <a:srgbClr val="A7A4A4"/>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grpSp>
        <p:sp>
          <p:nvSpPr>
            <p:cNvPr id="2446" name="Google Shape;2446;p160"/>
            <p:cNvSpPr/>
            <p:nvPr/>
          </p:nvSpPr>
          <p:spPr>
            <a:xfrm>
              <a:off x="23735785" y="12859801"/>
              <a:ext cx="49566" cy="49440"/>
            </a:xfrm>
            <a:custGeom>
              <a:avLst/>
              <a:gdLst/>
              <a:ahLst/>
              <a:cxnLst/>
              <a:rect l="l" t="t" r="r" b="b"/>
              <a:pathLst>
                <a:path w="49566" h="49440" extrusionOk="0">
                  <a:moveTo>
                    <a:pt x="0" y="24720"/>
                  </a:moveTo>
                  <a:cubicBezTo>
                    <a:pt x="0" y="11099"/>
                    <a:pt x="11099" y="0"/>
                    <a:pt x="24846" y="0"/>
                  </a:cubicBezTo>
                  <a:cubicBezTo>
                    <a:pt x="38594" y="0"/>
                    <a:pt x="49566" y="11099"/>
                    <a:pt x="49566" y="24720"/>
                  </a:cubicBezTo>
                  <a:cubicBezTo>
                    <a:pt x="49566" y="38341"/>
                    <a:pt x="38468" y="49440"/>
                    <a:pt x="24846" y="49440"/>
                  </a:cubicBezTo>
                  <a:cubicBezTo>
                    <a:pt x="11225" y="49440"/>
                    <a:pt x="126" y="38341"/>
                    <a:pt x="126" y="24720"/>
                  </a:cubicBezTo>
                  <a:close/>
                  <a:moveTo>
                    <a:pt x="43134" y="24720"/>
                  </a:moveTo>
                  <a:cubicBezTo>
                    <a:pt x="43134" y="14630"/>
                    <a:pt x="34936" y="6432"/>
                    <a:pt x="24846" y="6432"/>
                  </a:cubicBezTo>
                  <a:cubicBezTo>
                    <a:pt x="14756" y="6432"/>
                    <a:pt x="6558" y="14630"/>
                    <a:pt x="6558" y="24720"/>
                  </a:cubicBezTo>
                  <a:cubicBezTo>
                    <a:pt x="6558" y="34810"/>
                    <a:pt x="14756" y="43008"/>
                    <a:pt x="24846" y="43008"/>
                  </a:cubicBezTo>
                  <a:cubicBezTo>
                    <a:pt x="34936" y="43008"/>
                    <a:pt x="43134" y="34810"/>
                    <a:pt x="43134" y="24720"/>
                  </a:cubicBezTo>
                  <a:close/>
                  <a:moveTo>
                    <a:pt x="15891" y="13117"/>
                  </a:moveTo>
                  <a:lnTo>
                    <a:pt x="27116" y="13117"/>
                  </a:lnTo>
                  <a:cubicBezTo>
                    <a:pt x="31405" y="13117"/>
                    <a:pt x="35062" y="15892"/>
                    <a:pt x="35062" y="20684"/>
                  </a:cubicBezTo>
                  <a:cubicBezTo>
                    <a:pt x="35062" y="23711"/>
                    <a:pt x="33549" y="25981"/>
                    <a:pt x="31405" y="27243"/>
                  </a:cubicBezTo>
                  <a:lnTo>
                    <a:pt x="35693" y="36071"/>
                  </a:lnTo>
                  <a:lnTo>
                    <a:pt x="29261" y="36071"/>
                  </a:lnTo>
                  <a:lnTo>
                    <a:pt x="25729" y="28378"/>
                  </a:lnTo>
                  <a:lnTo>
                    <a:pt x="21945" y="28378"/>
                  </a:lnTo>
                  <a:lnTo>
                    <a:pt x="21945" y="36071"/>
                  </a:lnTo>
                  <a:lnTo>
                    <a:pt x="16018" y="36071"/>
                  </a:lnTo>
                  <a:lnTo>
                    <a:pt x="16018" y="13243"/>
                  </a:lnTo>
                  <a:lnTo>
                    <a:pt x="16018" y="13243"/>
                  </a:lnTo>
                  <a:close/>
                  <a:moveTo>
                    <a:pt x="25603" y="23963"/>
                  </a:moveTo>
                  <a:cubicBezTo>
                    <a:pt x="27369" y="23963"/>
                    <a:pt x="28756" y="22828"/>
                    <a:pt x="28756" y="20684"/>
                  </a:cubicBezTo>
                  <a:cubicBezTo>
                    <a:pt x="28756" y="18540"/>
                    <a:pt x="27243" y="17531"/>
                    <a:pt x="25603" y="17531"/>
                  </a:cubicBezTo>
                  <a:lnTo>
                    <a:pt x="21819" y="17531"/>
                  </a:lnTo>
                  <a:lnTo>
                    <a:pt x="21819" y="23963"/>
                  </a:lnTo>
                  <a:lnTo>
                    <a:pt x="25603" y="23963"/>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2447" name="Google Shape;2447;p160"/>
          <p:cNvSpPr txBox="1"/>
          <p:nvPr/>
        </p:nvSpPr>
        <p:spPr>
          <a:xfrm>
            <a:off x="811819" y="4856560"/>
            <a:ext cx="1028100" cy="996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r>
              <a:rPr lang="en" sz="500">
                <a:solidFill>
                  <a:schemeClr val="lt1"/>
                </a:solidFill>
                <a:latin typeface="Poppins Medium"/>
                <a:ea typeface="Poppins Medium"/>
                <a:cs typeface="Poppins Medium"/>
                <a:sym typeface="Poppins Medium"/>
              </a:rPr>
              <a:t>Proprietary &amp; Confidential</a:t>
            </a:r>
            <a:endParaRPr sz="500"/>
          </a:p>
        </p:txBody>
      </p:sp>
      <p:sp>
        <p:nvSpPr>
          <p:cNvPr id="2448" name="Google Shape;2448;p160"/>
          <p:cNvSpPr/>
          <p:nvPr/>
        </p:nvSpPr>
        <p:spPr>
          <a:xfrm>
            <a:off x="4124978" y="1670789"/>
            <a:ext cx="3858900" cy="862800"/>
          </a:xfrm>
          <a:prstGeom prst="roundRect">
            <a:avLst>
              <a:gd name="adj" fmla="val 2949"/>
            </a:avLst>
          </a:prstGeom>
          <a:gradFill>
            <a:gsLst>
              <a:gs pos="0">
                <a:srgbClr val="FFFFFF"/>
              </a:gs>
              <a:gs pos="22000">
                <a:srgbClr val="FFFFFF"/>
              </a:gs>
              <a:gs pos="100000">
                <a:srgbClr val="E3E7FA">
                  <a:alpha val="80000"/>
                </a:srgbClr>
              </a:gs>
            </a:gsLst>
            <a:lin ang="540070" scaled="0"/>
          </a:gradFill>
          <a:ln w="7150" cap="flat" cmpd="sng">
            <a:solidFill>
              <a:srgbClr val="FFFFFF"/>
            </a:solidFill>
            <a:prstDash val="solid"/>
            <a:miter lim="800000"/>
            <a:headEnd type="none" w="sm" len="sm"/>
            <a:tailEnd type="none" w="sm" len="sm"/>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449" name="Google Shape;2449;p160"/>
          <p:cNvSpPr/>
          <p:nvPr/>
        </p:nvSpPr>
        <p:spPr>
          <a:xfrm>
            <a:off x="4124978" y="2624242"/>
            <a:ext cx="3858900" cy="862800"/>
          </a:xfrm>
          <a:prstGeom prst="roundRect">
            <a:avLst>
              <a:gd name="adj" fmla="val 2949"/>
            </a:avLst>
          </a:prstGeom>
          <a:gradFill>
            <a:gsLst>
              <a:gs pos="0">
                <a:srgbClr val="FFFFFF"/>
              </a:gs>
              <a:gs pos="22000">
                <a:srgbClr val="FFFFFF"/>
              </a:gs>
              <a:gs pos="100000">
                <a:srgbClr val="E3E7FA">
                  <a:alpha val="80000"/>
                </a:srgbClr>
              </a:gs>
            </a:gsLst>
            <a:lin ang="540070" scaled="0"/>
          </a:gradFill>
          <a:ln w="7150" cap="flat" cmpd="sng">
            <a:solidFill>
              <a:srgbClr val="FFFFFF"/>
            </a:solidFill>
            <a:prstDash val="solid"/>
            <a:miter lim="800000"/>
            <a:headEnd type="none" w="sm" len="sm"/>
            <a:tailEnd type="none" w="sm" len="sm"/>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450" name="Google Shape;2450;p160"/>
          <p:cNvSpPr/>
          <p:nvPr/>
        </p:nvSpPr>
        <p:spPr>
          <a:xfrm>
            <a:off x="4124978" y="3577694"/>
            <a:ext cx="3858900" cy="862800"/>
          </a:xfrm>
          <a:prstGeom prst="roundRect">
            <a:avLst>
              <a:gd name="adj" fmla="val 2949"/>
            </a:avLst>
          </a:prstGeom>
          <a:gradFill>
            <a:gsLst>
              <a:gs pos="0">
                <a:srgbClr val="FFFFFF"/>
              </a:gs>
              <a:gs pos="22000">
                <a:srgbClr val="FFFFFF"/>
              </a:gs>
              <a:gs pos="100000">
                <a:srgbClr val="E3E7FA">
                  <a:alpha val="80000"/>
                </a:srgbClr>
              </a:gs>
            </a:gsLst>
            <a:lin ang="540070" scaled="0"/>
          </a:gradFill>
          <a:ln w="7150" cap="flat" cmpd="sng">
            <a:solidFill>
              <a:srgbClr val="FFFFFF"/>
            </a:solidFill>
            <a:prstDash val="solid"/>
            <a:miter lim="800000"/>
            <a:headEnd type="none" w="sm" len="sm"/>
            <a:tailEnd type="none" w="sm" len="sm"/>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451" name="Google Shape;2451;p160"/>
          <p:cNvSpPr/>
          <p:nvPr/>
        </p:nvSpPr>
        <p:spPr>
          <a:xfrm>
            <a:off x="4124978" y="717337"/>
            <a:ext cx="3858900" cy="862800"/>
          </a:xfrm>
          <a:prstGeom prst="roundRect">
            <a:avLst>
              <a:gd name="adj" fmla="val 2949"/>
            </a:avLst>
          </a:prstGeom>
          <a:gradFill>
            <a:gsLst>
              <a:gs pos="0">
                <a:srgbClr val="FFFFFF"/>
              </a:gs>
              <a:gs pos="22000">
                <a:srgbClr val="FFFFFF"/>
              </a:gs>
              <a:gs pos="100000">
                <a:srgbClr val="E3E7FA">
                  <a:alpha val="80000"/>
                </a:srgbClr>
              </a:gs>
            </a:gsLst>
            <a:lin ang="540070" scaled="0"/>
          </a:gradFill>
          <a:ln w="7150" cap="flat" cmpd="sng">
            <a:solidFill>
              <a:srgbClr val="FFFFFF"/>
            </a:solidFill>
            <a:prstDash val="solid"/>
            <a:miter lim="800000"/>
            <a:headEnd type="none" w="sm" len="sm"/>
            <a:tailEnd type="none" w="sm" len="sm"/>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452" name="Google Shape;2452;p160"/>
          <p:cNvSpPr/>
          <p:nvPr/>
        </p:nvSpPr>
        <p:spPr>
          <a:xfrm rot="-5400000">
            <a:off x="3777428" y="1064948"/>
            <a:ext cx="862800" cy="167700"/>
          </a:xfrm>
          <a:prstGeom prst="round2SameRect">
            <a:avLst>
              <a:gd name="adj1" fmla="val 15604"/>
              <a:gd name="adj2" fmla="val 0"/>
            </a:avLst>
          </a:prstGeom>
          <a:solidFill>
            <a:schemeClr val="accent2"/>
          </a:solidFill>
          <a:ln w="7150" cap="flat" cmpd="sng">
            <a:solidFill>
              <a:schemeClr val="accent2"/>
            </a:solidFill>
            <a:prstDash val="solid"/>
            <a:miter lim="800000"/>
            <a:headEnd type="none" w="sm" len="sm"/>
            <a:tailEnd type="none" w="sm" len="sm"/>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2453" name="Google Shape;2453;p160"/>
          <p:cNvSpPr txBox="1">
            <a:spLocks noGrp="1"/>
          </p:cNvSpPr>
          <p:nvPr>
            <p:ph type="title"/>
          </p:nvPr>
        </p:nvSpPr>
        <p:spPr>
          <a:xfrm>
            <a:off x="316371" y="1805745"/>
            <a:ext cx="3421800" cy="1214100"/>
          </a:xfrm>
          <a:prstGeom prst="rect">
            <a:avLst/>
          </a:prstGeom>
          <a:noFill/>
          <a:ln>
            <a:noFill/>
          </a:ln>
        </p:spPr>
        <p:txBody>
          <a:bodyPr spcFirstLastPara="1" wrap="square" lIns="0" tIns="0" rIns="0" bIns="0" anchor="t" anchorCtr="0">
            <a:noAutofit/>
          </a:bodyPr>
          <a:lstStyle>
            <a:lvl1pPr lvl="0" algn="l">
              <a:lnSpc>
                <a:spcPct val="102000"/>
              </a:lnSpc>
              <a:spcBef>
                <a:spcPts val="0"/>
              </a:spcBef>
              <a:spcAft>
                <a:spcPts val="0"/>
              </a:spcAft>
              <a:buClr>
                <a:schemeClr val="lt1"/>
              </a:buClr>
              <a:buSzPts val="2500"/>
              <a:buFont typeface="Poppins"/>
              <a:buNone/>
              <a:defRPr b="1">
                <a:solidFill>
                  <a:schemeClr val="lt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2454" name="Google Shape;2454;p160"/>
          <p:cNvSpPr/>
          <p:nvPr/>
        </p:nvSpPr>
        <p:spPr>
          <a:xfrm rot="-5400000">
            <a:off x="3777428" y="2018400"/>
            <a:ext cx="862800" cy="167700"/>
          </a:xfrm>
          <a:prstGeom prst="round2SameRect">
            <a:avLst>
              <a:gd name="adj1" fmla="val 15604"/>
              <a:gd name="adj2" fmla="val 0"/>
            </a:avLst>
          </a:prstGeom>
          <a:solidFill>
            <a:srgbClr val="0370FF"/>
          </a:solidFill>
          <a:ln w="7150" cap="flat" cmpd="sng">
            <a:solidFill>
              <a:schemeClr val="accent2"/>
            </a:solidFill>
            <a:prstDash val="solid"/>
            <a:miter lim="800000"/>
            <a:headEnd type="none" w="sm" len="sm"/>
            <a:tailEnd type="none" w="sm" len="sm"/>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455" name="Google Shape;2455;p160"/>
          <p:cNvSpPr/>
          <p:nvPr/>
        </p:nvSpPr>
        <p:spPr>
          <a:xfrm rot="-5400000">
            <a:off x="3777428" y="2971853"/>
            <a:ext cx="862800" cy="167700"/>
          </a:xfrm>
          <a:prstGeom prst="round2SameRect">
            <a:avLst>
              <a:gd name="adj1" fmla="val 15604"/>
              <a:gd name="adj2" fmla="val 0"/>
            </a:avLst>
          </a:prstGeom>
          <a:solidFill>
            <a:schemeClr val="accent2"/>
          </a:solidFill>
          <a:ln w="7150" cap="flat" cmpd="sng">
            <a:solidFill>
              <a:schemeClr val="accent2"/>
            </a:solidFill>
            <a:prstDash val="solid"/>
            <a:miter lim="800000"/>
            <a:headEnd type="none" w="sm" len="sm"/>
            <a:tailEnd type="none" w="sm" len="sm"/>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456" name="Google Shape;2456;p160"/>
          <p:cNvSpPr/>
          <p:nvPr/>
        </p:nvSpPr>
        <p:spPr>
          <a:xfrm rot="-5400000">
            <a:off x="3777428" y="3925305"/>
            <a:ext cx="862800" cy="167700"/>
          </a:xfrm>
          <a:prstGeom prst="round2SameRect">
            <a:avLst>
              <a:gd name="adj1" fmla="val 15604"/>
              <a:gd name="adj2" fmla="val 0"/>
            </a:avLst>
          </a:prstGeom>
          <a:solidFill>
            <a:schemeClr val="accent2"/>
          </a:solidFill>
          <a:ln w="7150" cap="flat" cmpd="sng">
            <a:solidFill>
              <a:schemeClr val="accent2"/>
            </a:solidFill>
            <a:prstDash val="solid"/>
            <a:miter lim="800000"/>
            <a:headEnd type="none" w="sm" len="sm"/>
            <a:tailEnd type="none" w="sm" len="sm"/>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457" name="Google Shape;2457;p160"/>
          <p:cNvSpPr txBox="1">
            <a:spLocks noGrp="1"/>
          </p:cNvSpPr>
          <p:nvPr>
            <p:ph type="subTitle" idx="1"/>
          </p:nvPr>
        </p:nvSpPr>
        <p:spPr>
          <a:xfrm>
            <a:off x="4523730" y="950522"/>
            <a:ext cx="3284100" cy="213900"/>
          </a:xfrm>
          <a:prstGeom prst="rect">
            <a:avLst/>
          </a:prstGeom>
        </p:spPr>
        <p:txBody>
          <a:bodyPr spcFirstLastPara="1" wrap="square" lIns="0" tIns="0" rIns="0" bIns="0" anchor="t" anchorCtr="0">
            <a:noAutofit/>
          </a:bodyPr>
          <a:lstStyle>
            <a:lvl1pPr lvl="0">
              <a:spcBef>
                <a:spcPts val="1300"/>
              </a:spcBef>
              <a:spcAft>
                <a:spcPts val="0"/>
              </a:spcAft>
              <a:buSzPts val="1300"/>
              <a:buFont typeface="Poppins"/>
              <a:buNone/>
              <a:defRPr sz="1300" b="1">
                <a:latin typeface="Poppins"/>
                <a:ea typeface="Poppins"/>
                <a:cs typeface="Poppins"/>
                <a:sym typeface="Poppins"/>
              </a:defRPr>
            </a:lvl1pPr>
            <a:lvl2pPr lvl="1">
              <a:spcBef>
                <a:spcPts val="1300"/>
              </a:spcBef>
              <a:spcAft>
                <a:spcPts val="0"/>
              </a:spcAft>
              <a:buSzPts val="1300"/>
              <a:buFont typeface="Poppins"/>
              <a:buNone/>
              <a:defRPr sz="1300" b="1">
                <a:latin typeface="Poppins"/>
                <a:ea typeface="Poppins"/>
                <a:cs typeface="Poppins"/>
                <a:sym typeface="Poppins"/>
              </a:defRPr>
            </a:lvl2pPr>
            <a:lvl3pPr lvl="2">
              <a:spcBef>
                <a:spcPts val="1300"/>
              </a:spcBef>
              <a:spcAft>
                <a:spcPts val="0"/>
              </a:spcAft>
              <a:buSzPts val="1300"/>
              <a:buFont typeface="Poppins"/>
              <a:buNone/>
              <a:defRPr sz="1300" b="1">
                <a:latin typeface="Poppins"/>
                <a:ea typeface="Poppins"/>
                <a:cs typeface="Poppins"/>
                <a:sym typeface="Poppins"/>
              </a:defRPr>
            </a:lvl3pPr>
            <a:lvl4pPr lvl="3">
              <a:spcBef>
                <a:spcPts val="1300"/>
              </a:spcBef>
              <a:spcAft>
                <a:spcPts val="0"/>
              </a:spcAft>
              <a:buSzPts val="1300"/>
              <a:buFont typeface="Poppins"/>
              <a:buNone/>
              <a:defRPr sz="1300" b="1">
                <a:latin typeface="Poppins"/>
                <a:ea typeface="Poppins"/>
                <a:cs typeface="Poppins"/>
                <a:sym typeface="Poppins"/>
              </a:defRPr>
            </a:lvl4pPr>
            <a:lvl5pPr lvl="4">
              <a:spcBef>
                <a:spcPts val="1300"/>
              </a:spcBef>
              <a:spcAft>
                <a:spcPts val="0"/>
              </a:spcAft>
              <a:buSzPts val="1300"/>
              <a:buFont typeface="Poppins"/>
              <a:buNone/>
              <a:defRPr sz="1300" b="1">
                <a:latin typeface="Poppins"/>
                <a:ea typeface="Poppins"/>
                <a:cs typeface="Poppins"/>
                <a:sym typeface="Poppins"/>
              </a:defRPr>
            </a:lvl5pPr>
            <a:lvl6pPr lvl="5">
              <a:spcBef>
                <a:spcPts val="400"/>
              </a:spcBef>
              <a:spcAft>
                <a:spcPts val="0"/>
              </a:spcAft>
              <a:buSzPts val="1300"/>
              <a:buFont typeface="Poppins"/>
              <a:buNone/>
              <a:defRPr sz="1300" b="1">
                <a:latin typeface="Poppins"/>
                <a:ea typeface="Poppins"/>
                <a:cs typeface="Poppins"/>
                <a:sym typeface="Poppins"/>
              </a:defRPr>
            </a:lvl6pPr>
            <a:lvl7pPr lvl="6">
              <a:spcBef>
                <a:spcPts val="400"/>
              </a:spcBef>
              <a:spcAft>
                <a:spcPts val="0"/>
              </a:spcAft>
              <a:buSzPts val="1300"/>
              <a:buFont typeface="Poppins"/>
              <a:buNone/>
              <a:defRPr sz="1300" b="1">
                <a:latin typeface="Poppins"/>
                <a:ea typeface="Poppins"/>
                <a:cs typeface="Poppins"/>
                <a:sym typeface="Poppins"/>
              </a:defRPr>
            </a:lvl7pPr>
            <a:lvl8pPr lvl="7">
              <a:spcBef>
                <a:spcPts val="400"/>
              </a:spcBef>
              <a:spcAft>
                <a:spcPts val="0"/>
              </a:spcAft>
              <a:buSzPts val="1300"/>
              <a:buFont typeface="Poppins"/>
              <a:buNone/>
              <a:defRPr sz="1300" b="1">
                <a:latin typeface="Poppins"/>
                <a:ea typeface="Poppins"/>
                <a:cs typeface="Poppins"/>
                <a:sym typeface="Poppins"/>
              </a:defRPr>
            </a:lvl8pPr>
            <a:lvl9pPr lvl="8">
              <a:spcBef>
                <a:spcPts val="400"/>
              </a:spcBef>
              <a:spcAft>
                <a:spcPts val="0"/>
              </a:spcAft>
              <a:buSzPts val="1300"/>
              <a:buFont typeface="Poppins"/>
              <a:buNone/>
              <a:defRPr sz="1300" b="1">
                <a:latin typeface="Poppins"/>
                <a:ea typeface="Poppins"/>
                <a:cs typeface="Poppins"/>
                <a:sym typeface="Poppins"/>
              </a:defRPr>
            </a:lvl9pPr>
          </a:lstStyle>
          <a:p>
            <a:endParaRPr/>
          </a:p>
        </p:txBody>
      </p:sp>
      <p:sp>
        <p:nvSpPr>
          <p:cNvPr id="2458" name="Google Shape;2458;p160"/>
          <p:cNvSpPr txBox="1">
            <a:spLocks noGrp="1"/>
          </p:cNvSpPr>
          <p:nvPr>
            <p:ph type="subTitle" idx="2"/>
          </p:nvPr>
        </p:nvSpPr>
        <p:spPr>
          <a:xfrm>
            <a:off x="4523730" y="1172710"/>
            <a:ext cx="3284100" cy="213900"/>
          </a:xfrm>
          <a:prstGeom prst="rect">
            <a:avLst/>
          </a:prstGeom>
        </p:spPr>
        <p:txBody>
          <a:bodyPr spcFirstLastPara="1" wrap="square" lIns="0" tIns="0" rIns="0" bIns="0" anchor="t" anchorCtr="0">
            <a:noAutofit/>
          </a:bodyPr>
          <a:lstStyle>
            <a:lvl1pPr lvl="0">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1pPr>
            <a:lvl2pPr lvl="1">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2pPr>
            <a:lvl3pPr lvl="2">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3pPr>
            <a:lvl4pPr lvl="3">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4pPr>
            <a:lvl5pPr lvl="4">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5pPr>
            <a:lvl6pPr lvl="5">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6pPr>
            <a:lvl7pPr lvl="6">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7pPr>
            <a:lvl8pPr lvl="7">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8pPr>
            <a:lvl9pPr lvl="8">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9pPr>
          </a:lstStyle>
          <a:p>
            <a:endParaRPr/>
          </a:p>
        </p:txBody>
      </p:sp>
      <p:sp>
        <p:nvSpPr>
          <p:cNvPr id="2459" name="Google Shape;2459;p160"/>
          <p:cNvSpPr txBox="1">
            <a:spLocks noGrp="1"/>
          </p:cNvSpPr>
          <p:nvPr>
            <p:ph type="subTitle" idx="3"/>
          </p:nvPr>
        </p:nvSpPr>
        <p:spPr>
          <a:xfrm>
            <a:off x="4523730" y="1905606"/>
            <a:ext cx="3284100" cy="213900"/>
          </a:xfrm>
          <a:prstGeom prst="rect">
            <a:avLst/>
          </a:prstGeom>
        </p:spPr>
        <p:txBody>
          <a:bodyPr spcFirstLastPara="1" wrap="square" lIns="0" tIns="0" rIns="0" bIns="0" anchor="t" anchorCtr="0">
            <a:noAutofit/>
          </a:bodyPr>
          <a:lstStyle>
            <a:lvl1pPr lvl="0">
              <a:spcBef>
                <a:spcPts val="1300"/>
              </a:spcBef>
              <a:spcAft>
                <a:spcPts val="0"/>
              </a:spcAft>
              <a:buSzPts val="1300"/>
              <a:buFont typeface="Poppins"/>
              <a:buNone/>
              <a:defRPr sz="1300" b="1">
                <a:latin typeface="Poppins"/>
                <a:ea typeface="Poppins"/>
                <a:cs typeface="Poppins"/>
                <a:sym typeface="Poppins"/>
              </a:defRPr>
            </a:lvl1pPr>
            <a:lvl2pPr lvl="1">
              <a:spcBef>
                <a:spcPts val="1300"/>
              </a:spcBef>
              <a:spcAft>
                <a:spcPts val="0"/>
              </a:spcAft>
              <a:buSzPts val="1300"/>
              <a:buFont typeface="Poppins"/>
              <a:buNone/>
              <a:defRPr sz="1300" b="1">
                <a:latin typeface="Poppins"/>
                <a:ea typeface="Poppins"/>
                <a:cs typeface="Poppins"/>
                <a:sym typeface="Poppins"/>
              </a:defRPr>
            </a:lvl2pPr>
            <a:lvl3pPr lvl="2">
              <a:spcBef>
                <a:spcPts val="1300"/>
              </a:spcBef>
              <a:spcAft>
                <a:spcPts val="0"/>
              </a:spcAft>
              <a:buSzPts val="1300"/>
              <a:buFont typeface="Poppins"/>
              <a:buNone/>
              <a:defRPr sz="1300" b="1">
                <a:latin typeface="Poppins"/>
                <a:ea typeface="Poppins"/>
                <a:cs typeface="Poppins"/>
                <a:sym typeface="Poppins"/>
              </a:defRPr>
            </a:lvl3pPr>
            <a:lvl4pPr lvl="3">
              <a:spcBef>
                <a:spcPts val="1300"/>
              </a:spcBef>
              <a:spcAft>
                <a:spcPts val="0"/>
              </a:spcAft>
              <a:buSzPts val="1300"/>
              <a:buFont typeface="Poppins"/>
              <a:buNone/>
              <a:defRPr sz="1300" b="1">
                <a:latin typeface="Poppins"/>
                <a:ea typeface="Poppins"/>
                <a:cs typeface="Poppins"/>
                <a:sym typeface="Poppins"/>
              </a:defRPr>
            </a:lvl4pPr>
            <a:lvl5pPr lvl="4">
              <a:spcBef>
                <a:spcPts val="1300"/>
              </a:spcBef>
              <a:spcAft>
                <a:spcPts val="0"/>
              </a:spcAft>
              <a:buSzPts val="1300"/>
              <a:buFont typeface="Poppins"/>
              <a:buNone/>
              <a:defRPr sz="1300" b="1">
                <a:latin typeface="Poppins"/>
                <a:ea typeface="Poppins"/>
                <a:cs typeface="Poppins"/>
                <a:sym typeface="Poppins"/>
              </a:defRPr>
            </a:lvl5pPr>
            <a:lvl6pPr lvl="5">
              <a:spcBef>
                <a:spcPts val="400"/>
              </a:spcBef>
              <a:spcAft>
                <a:spcPts val="0"/>
              </a:spcAft>
              <a:buSzPts val="1300"/>
              <a:buFont typeface="Poppins"/>
              <a:buNone/>
              <a:defRPr sz="1300" b="1">
                <a:latin typeface="Poppins"/>
                <a:ea typeface="Poppins"/>
                <a:cs typeface="Poppins"/>
                <a:sym typeface="Poppins"/>
              </a:defRPr>
            </a:lvl6pPr>
            <a:lvl7pPr lvl="6">
              <a:spcBef>
                <a:spcPts val="400"/>
              </a:spcBef>
              <a:spcAft>
                <a:spcPts val="0"/>
              </a:spcAft>
              <a:buSzPts val="1300"/>
              <a:buFont typeface="Poppins"/>
              <a:buNone/>
              <a:defRPr sz="1300" b="1">
                <a:latin typeface="Poppins"/>
                <a:ea typeface="Poppins"/>
                <a:cs typeface="Poppins"/>
                <a:sym typeface="Poppins"/>
              </a:defRPr>
            </a:lvl7pPr>
            <a:lvl8pPr lvl="7">
              <a:spcBef>
                <a:spcPts val="400"/>
              </a:spcBef>
              <a:spcAft>
                <a:spcPts val="0"/>
              </a:spcAft>
              <a:buSzPts val="1300"/>
              <a:buFont typeface="Poppins"/>
              <a:buNone/>
              <a:defRPr sz="1300" b="1">
                <a:latin typeface="Poppins"/>
                <a:ea typeface="Poppins"/>
                <a:cs typeface="Poppins"/>
                <a:sym typeface="Poppins"/>
              </a:defRPr>
            </a:lvl8pPr>
            <a:lvl9pPr lvl="8">
              <a:spcBef>
                <a:spcPts val="400"/>
              </a:spcBef>
              <a:spcAft>
                <a:spcPts val="0"/>
              </a:spcAft>
              <a:buSzPts val="1300"/>
              <a:buFont typeface="Poppins"/>
              <a:buNone/>
              <a:defRPr sz="1300" b="1">
                <a:latin typeface="Poppins"/>
                <a:ea typeface="Poppins"/>
                <a:cs typeface="Poppins"/>
                <a:sym typeface="Poppins"/>
              </a:defRPr>
            </a:lvl9pPr>
          </a:lstStyle>
          <a:p>
            <a:endParaRPr/>
          </a:p>
        </p:txBody>
      </p:sp>
      <p:sp>
        <p:nvSpPr>
          <p:cNvPr id="2460" name="Google Shape;2460;p160"/>
          <p:cNvSpPr txBox="1">
            <a:spLocks noGrp="1"/>
          </p:cNvSpPr>
          <p:nvPr>
            <p:ph type="subTitle" idx="4"/>
          </p:nvPr>
        </p:nvSpPr>
        <p:spPr>
          <a:xfrm>
            <a:off x="4523730" y="2127793"/>
            <a:ext cx="3284100" cy="213900"/>
          </a:xfrm>
          <a:prstGeom prst="rect">
            <a:avLst/>
          </a:prstGeom>
        </p:spPr>
        <p:txBody>
          <a:bodyPr spcFirstLastPara="1" wrap="square" lIns="0" tIns="0" rIns="0" bIns="0" anchor="t" anchorCtr="0">
            <a:noAutofit/>
          </a:bodyPr>
          <a:lstStyle>
            <a:lvl1pPr lvl="0">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1pPr>
            <a:lvl2pPr lvl="1">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2pPr>
            <a:lvl3pPr lvl="2">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3pPr>
            <a:lvl4pPr lvl="3">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4pPr>
            <a:lvl5pPr lvl="4">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5pPr>
            <a:lvl6pPr lvl="5">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6pPr>
            <a:lvl7pPr lvl="6">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7pPr>
            <a:lvl8pPr lvl="7">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8pPr>
            <a:lvl9pPr lvl="8">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9pPr>
          </a:lstStyle>
          <a:p>
            <a:endParaRPr/>
          </a:p>
        </p:txBody>
      </p:sp>
      <p:sp>
        <p:nvSpPr>
          <p:cNvPr id="2461" name="Google Shape;2461;p160"/>
          <p:cNvSpPr txBox="1">
            <a:spLocks noGrp="1"/>
          </p:cNvSpPr>
          <p:nvPr>
            <p:ph type="subTitle" idx="5"/>
          </p:nvPr>
        </p:nvSpPr>
        <p:spPr>
          <a:xfrm>
            <a:off x="4523730" y="2859682"/>
            <a:ext cx="3284100" cy="213900"/>
          </a:xfrm>
          <a:prstGeom prst="rect">
            <a:avLst/>
          </a:prstGeom>
        </p:spPr>
        <p:txBody>
          <a:bodyPr spcFirstLastPara="1" wrap="square" lIns="0" tIns="0" rIns="0" bIns="0" anchor="t" anchorCtr="0">
            <a:noAutofit/>
          </a:bodyPr>
          <a:lstStyle>
            <a:lvl1pPr lvl="0">
              <a:spcBef>
                <a:spcPts val="1300"/>
              </a:spcBef>
              <a:spcAft>
                <a:spcPts val="0"/>
              </a:spcAft>
              <a:buSzPts val="1300"/>
              <a:buFont typeface="Poppins"/>
              <a:buNone/>
              <a:defRPr sz="1300" b="1">
                <a:latin typeface="Poppins"/>
                <a:ea typeface="Poppins"/>
                <a:cs typeface="Poppins"/>
                <a:sym typeface="Poppins"/>
              </a:defRPr>
            </a:lvl1pPr>
            <a:lvl2pPr lvl="1">
              <a:spcBef>
                <a:spcPts val="1300"/>
              </a:spcBef>
              <a:spcAft>
                <a:spcPts val="0"/>
              </a:spcAft>
              <a:buSzPts val="1300"/>
              <a:buFont typeface="Poppins"/>
              <a:buNone/>
              <a:defRPr sz="1300" b="1">
                <a:latin typeface="Poppins"/>
                <a:ea typeface="Poppins"/>
                <a:cs typeface="Poppins"/>
                <a:sym typeface="Poppins"/>
              </a:defRPr>
            </a:lvl2pPr>
            <a:lvl3pPr lvl="2">
              <a:spcBef>
                <a:spcPts val="1300"/>
              </a:spcBef>
              <a:spcAft>
                <a:spcPts val="0"/>
              </a:spcAft>
              <a:buSzPts val="1300"/>
              <a:buFont typeface="Poppins"/>
              <a:buNone/>
              <a:defRPr sz="1300" b="1">
                <a:latin typeface="Poppins"/>
                <a:ea typeface="Poppins"/>
                <a:cs typeface="Poppins"/>
                <a:sym typeface="Poppins"/>
              </a:defRPr>
            </a:lvl3pPr>
            <a:lvl4pPr lvl="3">
              <a:spcBef>
                <a:spcPts val="1300"/>
              </a:spcBef>
              <a:spcAft>
                <a:spcPts val="0"/>
              </a:spcAft>
              <a:buSzPts val="1300"/>
              <a:buFont typeface="Poppins"/>
              <a:buNone/>
              <a:defRPr sz="1300" b="1">
                <a:latin typeface="Poppins"/>
                <a:ea typeface="Poppins"/>
                <a:cs typeface="Poppins"/>
                <a:sym typeface="Poppins"/>
              </a:defRPr>
            </a:lvl4pPr>
            <a:lvl5pPr lvl="4">
              <a:spcBef>
                <a:spcPts val="1300"/>
              </a:spcBef>
              <a:spcAft>
                <a:spcPts val="0"/>
              </a:spcAft>
              <a:buSzPts val="1300"/>
              <a:buFont typeface="Poppins"/>
              <a:buNone/>
              <a:defRPr sz="1300" b="1">
                <a:latin typeface="Poppins"/>
                <a:ea typeface="Poppins"/>
                <a:cs typeface="Poppins"/>
                <a:sym typeface="Poppins"/>
              </a:defRPr>
            </a:lvl5pPr>
            <a:lvl6pPr lvl="5">
              <a:spcBef>
                <a:spcPts val="400"/>
              </a:spcBef>
              <a:spcAft>
                <a:spcPts val="0"/>
              </a:spcAft>
              <a:buSzPts val="1300"/>
              <a:buFont typeface="Poppins"/>
              <a:buNone/>
              <a:defRPr sz="1300" b="1">
                <a:latin typeface="Poppins"/>
                <a:ea typeface="Poppins"/>
                <a:cs typeface="Poppins"/>
                <a:sym typeface="Poppins"/>
              </a:defRPr>
            </a:lvl6pPr>
            <a:lvl7pPr lvl="6">
              <a:spcBef>
                <a:spcPts val="400"/>
              </a:spcBef>
              <a:spcAft>
                <a:spcPts val="0"/>
              </a:spcAft>
              <a:buSzPts val="1300"/>
              <a:buFont typeface="Poppins"/>
              <a:buNone/>
              <a:defRPr sz="1300" b="1">
                <a:latin typeface="Poppins"/>
                <a:ea typeface="Poppins"/>
                <a:cs typeface="Poppins"/>
                <a:sym typeface="Poppins"/>
              </a:defRPr>
            </a:lvl7pPr>
            <a:lvl8pPr lvl="7">
              <a:spcBef>
                <a:spcPts val="400"/>
              </a:spcBef>
              <a:spcAft>
                <a:spcPts val="0"/>
              </a:spcAft>
              <a:buSzPts val="1300"/>
              <a:buFont typeface="Poppins"/>
              <a:buNone/>
              <a:defRPr sz="1300" b="1">
                <a:latin typeface="Poppins"/>
                <a:ea typeface="Poppins"/>
                <a:cs typeface="Poppins"/>
                <a:sym typeface="Poppins"/>
              </a:defRPr>
            </a:lvl8pPr>
            <a:lvl9pPr lvl="8">
              <a:spcBef>
                <a:spcPts val="400"/>
              </a:spcBef>
              <a:spcAft>
                <a:spcPts val="0"/>
              </a:spcAft>
              <a:buSzPts val="1300"/>
              <a:buFont typeface="Poppins"/>
              <a:buNone/>
              <a:defRPr sz="1300" b="1">
                <a:latin typeface="Poppins"/>
                <a:ea typeface="Poppins"/>
                <a:cs typeface="Poppins"/>
                <a:sym typeface="Poppins"/>
              </a:defRPr>
            </a:lvl9pPr>
          </a:lstStyle>
          <a:p>
            <a:endParaRPr/>
          </a:p>
        </p:txBody>
      </p:sp>
      <p:sp>
        <p:nvSpPr>
          <p:cNvPr id="2462" name="Google Shape;2462;p160"/>
          <p:cNvSpPr txBox="1">
            <a:spLocks noGrp="1"/>
          </p:cNvSpPr>
          <p:nvPr>
            <p:ph type="subTitle" idx="6"/>
          </p:nvPr>
        </p:nvSpPr>
        <p:spPr>
          <a:xfrm>
            <a:off x="4523730" y="3081870"/>
            <a:ext cx="3284100" cy="213900"/>
          </a:xfrm>
          <a:prstGeom prst="rect">
            <a:avLst/>
          </a:prstGeom>
        </p:spPr>
        <p:txBody>
          <a:bodyPr spcFirstLastPara="1" wrap="square" lIns="0" tIns="0" rIns="0" bIns="0" anchor="t" anchorCtr="0">
            <a:noAutofit/>
          </a:bodyPr>
          <a:lstStyle>
            <a:lvl1pPr lvl="0">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1pPr>
            <a:lvl2pPr lvl="1">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2pPr>
            <a:lvl3pPr lvl="2">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3pPr>
            <a:lvl4pPr lvl="3">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4pPr>
            <a:lvl5pPr lvl="4">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5pPr>
            <a:lvl6pPr lvl="5">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6pPr>
            <a:lvl7pPr lvl="6">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7pPr>
            <a:lvl8pPr lvl="7">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8pPr>
            <a:lvl9pPr lvl="8">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9pPr>
          </a:lstStyle>
          <a:p>
            <a:endParaRPr/>
          </a:p>
        </p:txBody>
      </p:sp>
      <p:sp>
        <p:nvSpPr>
          <p:cNvPr id="2463" name="Google Shape;2463;p160"/>
          <p:cNvSpPr txBox="1">
            <a:spLocks noGrp="1"/>
          </p:cNvSpPr>
          <p:nvPr>
            <p:ph type="subTitle" idx="7"/>
          </p:nvPr>
        </p:nvSpPr>
        <p:spPr>
          <a:xfrm>
            <a:off x="4523730" y="3808265"/>
            <a:ext cx="3284100" cy="213900"/>
          </a:xfrm>
          <a:prstGeom prst="rect">
            <a:avLst/>
          </a:prstGeom>
        </p:spPr>
        <p:txBody>
          <a:bodyPr spcFirstLastPara="1" wrap="square" lIns="0" tIns="0" rIns="0" bIns="0" anchor="t" anchorCtr="0">
            <a:noAutofit/>
          </a:bodyPr>
          <a:lstStyle>
            <a:lvl1pPr lvl="0">
              <a:spcBef>
                <a:spcPts val="1300"/>
              </a:spcBef>
              <a:spcAft>
                <a:spcPts val="0"/>
              </a:spcAft>
              <a:buSzPts val="1300"/>
              <a:buFont typeface="Poppins"/>
              <a:buNone/>
              <a:defRPr sz="1300" b="1">
                <a:latin typeface="Poppins"/>
                <a:ea typeface="Poppins"/>
                <a:cs typeface="Poppins"/>
                <a:sym typeface="Poppins"/>
              </a:defRPr>
            </a:lvl1pPr>
            <a:lvl2pPr lvl="1">
              <a:spcBef>
                <a:spcPts val="1300"/>
              </a:spcBef>
              <a:spcAft>
                <a:spcPts val="0"/>
              </a:spcAft>
              <a:buSzPts val="1300"/>
              <a:buFont typeface="Poppins"/>
              <a:buNone/>
              <a:defRPr sz="1300" b="1">
                <a:latin typeface="Poppins"/>
                <a:ea typeface="Poppins"/>
                <a:cs typeface="Poppins"/>
                <a:sym typeface="Poppins"/>
              </a:defRPr>
            </a:lvl2pPr>
            <a:lvl3pPr lvl="2">
              <a:spcBef>
                <a:spcPts val="1300"/>
              </a:spcBef>
              <a:spcAft>
                <a:spcPts val="0"/>
              </a:spcAft>
              <a:buSzPts val="1300"/>
              <a:buFont typeface="Poppins"/>
              <a:buNone/>
              <a:defRPr sz="1300" b="1">
                <a:latin typeface="Poppins"/>
                <a:ea typeface="Poppins"/>
                <a:cs typeface="Poppins"/>
                <a:sym typeface="Poppins"/>
              </a:defRPr>
            </a:lvl3pPr>
            <a:lvl4pPr lvl="3">
              <a:spcBef>
                <a:spcPts val="1300"/>
              </a:spcBef>
              <a:spcAft>
                <a:spcPts val="0"/>
              </a:spcAft>
              <a:buSzPts val="1300"/>
              <a:buFont typeface="Poppins"/>
              <a:buNone/>
              <a:defRPr sz="1300" b="1">
                <a:latin typeface="Poppins"/>
                <a:ea typeface="Poppins"/>
                <a:cs typeface="Poppins"/>
                <a:sym typeface="Poppins"/>
              </a:defRPr>
            </a:lvl4pPr>
            <a:lvl5pPr lvl="4">
              <a:spcBef>
                <a:spcPts val="1300"/>
              </a:spcBef>
              <a:spcAft>
                <a:spcPts val="0"/>
              </a:spcAft>
              <a:buSzPts val="1300"/>
              <a:buFont typeface="Poppins"/>
              <a:buNone/>
              <a:defRPr sz="1300" b="1">
                <a:latin typeface="Poppins"/>
                <a:ea typeface="Poppins"/>
                <a:cs typeface="Poppins"/>
                <a:sym typeface="Poppins"/>
              </a:defRPr>
            </a:lvl5pPr>
            <a:lvl6pPr lvl="5">
              <a:spcBef>
                <a:spcPts val="400"/>
              </a:spcBef>
              <a:spcAft>
                <a:spcPts val="0"/>
              </a:spcAft>
              <a:buSzPts val="1300"/>
              <a:buFont typeface="Poppins"/>
              <a:buNone/>
              <a:defRPr sz="1300" b="1">
                <a:latin typeface="Poppins"/>
                <a:ea typeface="Poppins"/>
                <a:cs typeface="Poppins"/>
                <a:sym typeface="Poppins"/>
              </a:defRPr>
            </a:lvl6pPr>
            <a:lvl7pPr lvl="6">
              <a:spcBef>
                <a:spcPts val="400"/>
              </a:spcBef>
              <a:spcAft>
                <a:spcPts val="0"/>
              </a:spcAft>
              <a:buSzPts val="1300"/>
              <a:buFont typeface="Poppins"/>
              <a:buNone/>
              <a:defRPr sz="1300" b="1">
                <a:latin typeface="Poppins"/>
                <a:ea typeface="Poppins"/>
                <a:cs typeface="Poppins"/>
                <a:sym typeface="Poppins"/>
              </a:defRPr>
            </a:lvl7pPr>
            <a:lvl8pPr lvl="7">
              <a:spcBef>
                <a:spcPts val="400"/>
              </a:spcBef>
              <a:spcAft>
                <a:spcPts val="0"/>
              </a:spcAft>
              <a:buSzPts val="1300"/>
              <a:buFont typeface="Poppins"/>
              <a:buNone/>
              <a:defRPr sz="1300" b="1">
                <a:latin typeface="Poppins"/>
                <a:ea typeface="Poppins"/>
                <a:cs typeface="Poppins"/>
                <a:sym typeface="Poppins"/>
              </a:defRPr>
            </a:lvl8pPr>
            <a:lvl9pPr lvl="8">
              <a:spcBef>
                <a:spcPts val="400"/>
              </a:spcBef>
              <a:spcAft>
                <a:spcPts val="0"/>
              </a:spcAft>
              <a:buSzPts val="1300"/>
              <a:buFont typeface="Poppins"/>
              <a:buNone/>
              <a:defRPr sz="1300" b="1">
                <a:latin typeface="Poppins"/>
                <a:ea typeface="Poppins"/>
                <a:cs typeface="Poppins"/>
                <a:sym typeface="Poppins"/>
              </a:defRPr>
            </a:lvl9pPr>
          </a:lstStyle>
          <a:p>
            <a:endParaRPr/>
          </a:p>
        </p:txBody>
      </p:sp>
      <p:sp>
        <p:nvSpPr>
          <p:cNvPr id="2464" name="Google Shape;2464;p160"/>
          <p:cNvSpPr txBox="1">
            <a:spLocks noGrp="1"/>
          </p:cNvSpPr>
          <p:nvPr>
            <p:ph type="subTitle" idx="8"/>
          </p:nvPr>
        </p:nvSpPr>
        <p:spPr>
          <a:xfrm>
            <a:off x="4523730" y="4030453"/>
            <a:ext cx="3284100" cy="213900"/>
          </a:xfrm>
          <a:prstGeom prst="rect">
            <a:avLst/>
          </a:prstGeom>
        </p:spPr>
        <p:txBody>
          <a:bodyPr spcFirstLastPara="1" wrap="square" lIns="0" tIns="0" rIns="0" bIns="0" anchor="t" anchorCtr="0">
            <a:noAutofit/>
          </a:bodyPr>
          <a:lstStyle>
            <a:lvl1pPr lvl="0">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1pPr>
            <a:lvl2pPr lvl="1">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2pPr>
            <a:lvl3pPr lvl="2">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3pPr>
            <a:lvl4pPr lvl="3">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4pPr>
            <a:lvl5pPr lvl="4">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5pPr>
            <a:lvl6pPr lvl="5">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6pPr>
            <a:lvl7pPr lvl="6">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7pPr>
            <a:lvl8pPr lvl="7">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8pPr>
            <a:lvl9pPr lvl="8">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9pPr>
          </a:lstStyle>
          <a:p>
            <a:endParaRPr/>
          </a:p>
        </p:txBody>
      </p:sp>
    </p:spTree>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showMasterSp="0" matchingName="33_Custom Layout 2">
  <p:cSld name="33_Custom Layout_2">
    <p:bg>
      <p:bgPr>
        <a:gradFill>
          <a:gsLst>
            <a:gs pos="0">
              <a:srgbClr val="FF001A"/>
            </a:gs>
            <a:gs pos="70000">
              <a:srgbClr val="290051"/>
            </a:gs>
            <a:gs pos="100000">
              <a:srgbClr val="0C0024"/>
            </a:gs>
          </a:gsLst>
          <a:lin ang="13500032" scaled="0"/>
        </a:gradFill>
        <a:effectLst/>
      </p:bgPr>
    </p:bg>
    <p:spTree>
      <p:nvGrpSpPr>
        <p:cNvPr id="1" name="Shape 2465"/>
        <p:cNvGrpSpPr/>
        <p:nvPr/>
      </p:nvGrpSpPr>
      <p:grpSpPr>
        <a:xfrm>
          <a:off x="0" y="0"/>
          <a:ext cx="0" cy="0"/>
          <a:chOff x="0" y="0"/>
          <a:chExt cx="0" cy="0"/>
        </a:xfrm>
      </p:grpSpPr>
      <p:sp>
        <p:nvSpPr>
          <p:cNvPr id="2466" name="Google Shape;2466;p161"/>
          <p:cNvSpPr>
            <a:spLocks noGrp="1"/>
          </p:cNvSpPr>
          <p:nvPr>
            <p:ph type="pic" idx="2"/>
          </p:nvPr>
        </p:nvSpPr>
        <p:spPr>
          <a:xfrm>
            <a:off x="3688920" y="-4612"/>
            <a:ext cx="4605600" cy="5144100"/>
          </a:xfrm>
          <a:prstGeom prst="rect">
            <a:avLst/>
          </a:prstGeom>
          <a:noFill/>
          <a:ln>
            <a:noFill/>
          </a:ln>
        </p:spPr>
      </p:sp>
      <p:pic>
        <p:nvPicPr>
          <p:cNvPr id="2467" name="Google Shape;2467;p161" title="corportae deck assets_slide 3 BG masked.png"/>
          <p:cNvPicPr preferRelativeResize="0"/>
          <p:nvPr/>
        </p:nvPicPr>
        <p:blipFill>
          <a:blip r:embed="rId2">
            <a:alphaModFix/>
          </a:blip>
          <a:stretch>
            <a:fillRect/>
          </a:stretch>
        </p:blipFill>
        <p:spPr>
          <a:xfrm>
            <a:off x="15317" y="-337"/>
            <a:ext cx="9143997" cy="5143504"/>
          </a:xfrm>
          <a:prstGeom prst="rect">
            <a:avLst/>
          </a:prstGeom>
          <a:noFill/>
          <a:ln>
            <a:noFill/>
          </a:ln>
        </p:spPr>
      </p:pic>
      <p:sp>
        <p:nvSpPr>
          <p:cNvPr id="2468" name="Google Shape;2468;p161"/>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00">
                <a:solidFill>
                  <a:schemeClr val="lt1"/>
                </a:solidFill>
                <a:latin typeface="Poppins Medium"/>
                <a:ea typeface="Poppins Medium"/>
                <a:cs typeface="Poppins Medium"/>
                <a:sym typeface="Poppins Medium"/>
              </a:defRPr>
            </a:lvl1pPr>
            <a:lvl2pPr marL="0" lvl="1" indent="0" algn="l">
              <a:spcBef>
                <a:spcPts val="0"/>
              </a:spcBef>
              <a:buNone/>
              <a:defRPr sz="500">
                <a:solidFill>
                  <a:schemeClr val="lt1"/>
                </a:solidFill>
                <a:latin typeface="Poppins Medium"/>
                <a:ea typeface="Poppins Medium"/>
                <a:cs typeface="Poppins Medium"/>
                <a:sym typeface="Poppins Medium"/>
              </a:defRPr>
            </a:lvl2pPr>
            <a:lvl3pPr marL="0" lvl="2" indent="0" algn="l">
              <a:spcBef>
                <a:spcPts val="0"/>
              </a:spcBef>
              <a:buNone/>
              <a:defRPr sz="500">
                <a:solidFill>
                  <a:schemeClr val="lt1"/>
                </a:solidFill>
                <a:latin typeface="Poppins Medium"/>
                <a:ea typeface="Poppins Medium"/>
                <a:cs typeface="Poppins Medium"/>
                <a:sym typeface="Poppins Medium"/>
              </a:defRPr>
            </a:lvl3pPr>
            <a:lvl4pPr marL="0" lvl="3" indent="0" algn="l">
              <a:spcBef>
                <a:spcPts val="0"/>
              </a:spcBef>
              <a:buNone/>
              <a:defRPr sz="500">
                <a:solidFill>
                  <a:schemeClr val="lt1"/>
                </a:solidFill>
                <a:latin typeface="Poppins Medium"/>
                <a:ea typeface="Poppins Medium"/>
                <a:cs typeface="Poppins Medium"/>
                <a:sym typeface="Poppins Medium"/>
              </a:defRPr>
            </a:lvl4pPr>
            <a:lvl5pPr marL="0" lvl="4" indent="0" algn="l">
              <a:spcBef>
                <a:spcPts val="0"/>
              </a:spcBef>
              <a:buNone/>
              <a:defRPr sz="500">
                <a:solidFill>
                  <a:schemeClr val="lt1"/>
                </a:solidFill>
                <a:latin typeface="Poppins Medium"/>
                <a:ea typeface="Poppins Medium"/>
                <a:cs typeface="Poppins Medium"/>
                <a:sym typeface="Poppins Medium"/>
              </a:defRPr>
            </a:lvl5pPr>
            <a:lvl6pPr marL="0" lvl="5" indent="0" algn="l">
              <a:spcBef>
                <a:spcPts val="0"/>
              </a:spcBef>
              <a:buNone/>
              <a:defRPr sz="500">
                <a:solidFill>
                  <a:schemeClr val="lt1"/>
                </a:solidFill>
                <a:latin typeface="Poppins Medium"/>
                <a:ea typeface="Poppins Medium"/>
                <a:cs typeface="Poppins Medium"/>
                <a:sym typeface="Poppins Medium"/>
              </a:defRPr>
            </a:lvl6pPr>
            <a:lvl7pPr marL="0" lvl="6" indent="0" algn="l">
              <a:spcBef>
                <a:spcPts val="0"/>
              </a:spcBef>
              <a:buNone/>
              <a:defRPr sz="500">
                <a:solidFill>
                  <a:schemeClr val="lt1"/>
                </a:solidFill>
                <a:latin typeface="Poppins Medium"/>
                <a:ea typeface="Poppins Medium"/>
                <a:cs typeface="Poppins Medium"/>
                <a:sym typeface="Poppins Medium"/>
              </a:defRPr>
            </a:lvl7pPr>
            <a:lvl8pPr marL="0" lvl="7" indent="0" algn="l">
              <a:spcBef>
                <a:spcPts val="0"/>
              </a:spcBef>
              <a:buNone/>
              <a:defRPr sz="500">
                <a:solidFill>
                  <a:schemeClr val="lt1"/>
                </a:solidFill>
                <a:latin typeface="Poppins Medium"/>
                <a:ea typeface="Poppins Medium"/>
                <a:cs typeface="Poppins Medium"/>
                <a:sym typeface="Poppins Medium"/>
              </a:defRPr>
            </a:lvl8pPr>
            <a:lvl9pPr marL="0" lvl="8" indent="0" algn="l">
              <a:spcBef>
                <a:spcPts val="0"/>
              </a:spcBef>
              <a:buNone/>
              <a:defRPr sz="500">
                <a:solidFill>
                  <a:schemeClr val="lt1"/>
                </a:solidFill>
                <a:latin typeface="Poppins Medium"/>
                <a:ea typeface="Poppins Medium"/>
                <a:cs typeface="Poppins Medium"/>
                <a:sym typeface="Poppins Medium"/>
              </a:defRPr>
            </a:lvl9pPr>
          </a:lstStyle>
          <a:p>
            <a:pPr marL="0" lvl="0" indent="0" algn="l" rtl="0">
              <a:spcBef>
                <a:spcPts val="0"/>
              </a:spcBef>
              <a:spcAft>
                <a:spcPts val="0"/>
              </a:spcAft>
              <a:buNone/>
            </a:pPr>
            <a:r>
              <a:rPr lang="en"/>
              <a:t>Page </a:t>
            </a:r>
            <a:fld id="{00000000-1234-1234-1234-123412341234}" type="slidenum">
              <a:rPr lang="en"/>
              <a:t>‹#›</a:t>
            </a:fld>
            <a:endParaRPr/>
          </a:p>
        </p:txBody>
      </p:sp>
      <p:grpSp>
        <p:nvGrpSpPr>
          <p:cNvPr id="2469" name="Google Shape;2469;p161"/>
          <p:cNvGrpSpPr/>
          <p:nvPr/>
        </p:nvGrpSpPr>
        <p:grpSpPr>
          <a:xfrm>
            <a:off x="8381796" y="4822425"/>
            <a:ext cx="537710" cy="158585"/>
            <a:chOff x="22351457" y="12859799"/>
            <a:chExt cx="1433894" cy="422893"/>
          </a:xfrm>
        </p:grpSpPr>
        <p:grpSp>
          <p:nvGrpSpPr>
            <p:cNvPr id="2470" name="Google Shape;2470;p161"/>
            <p:cNvGrpSpPr/>
            <p:nvPr/>
          </p:nvGrpSpPr>
          <p:grpSpPr>
            <a:xfrm>
              <a:off x="22351457" y="12859799"/>
              <a:ext cx="1379787" cy="422893"/>
              <a:chOff x="22351457" y="12859799"/>
              <a:chExt cx="1379787" cy="422893"/>
            </a:xfrm>
          </p:grpSpPr>
          <p:sp>
            <p:nvSpPr>
              <p:cNvPr id="2471" name="Google Shape;2471;p161"/>
              <p:cNvSpPr/>
              <p:nvPr/>
            </p:nvSpPr>
            <p:spPr>
              <a:xfrm>
                <a:off x="22351457" y="12859801"/>
                <a:ext cx="510672" cy="422891"/>
              </a:xfrm>
              <a:custGeom>
                <a:avLst/>
                <a:gdLst/>
                <a:ahLst/>
                <a:cxnLst/>
                <a:rect l="l" t="t" r="r" b="b"/>
                <a:pathLst>
                  <a:path w="510672" h="422891" extrusionOk="0">
                    <a:moveTo>
                      <a:pt x="378" y="267255"/>
                    </a:moveTo>
                    <a:lnTo>
                      <a:pt x="378" y="0"/>
                    </a:lnTo>
                    <a:lnTo>
                      <a:pt x="100016" y="0"/>
                    </a:lnTo>
                    <a:lnTo>
                      <a:pt x="100016" y="267255"/>
                    </a:lnTo>
                    <a:cubicBezTo>
                      <a:pt x="100016" y="313921"/>
                      <a:pt x="122844" y="330569"/>
                      <a:pt x="152861" y="330569"/>
                    </a:cubicBezTo>
                    <a:cubicBezTo>
                      <a:pt x="182879" y="330569"/>
                      <a:pt x="205707" y="313921"/>
                      <a:pt x="205707" y="267255"/>
                    </a:cubicBezTo>
                    <a:lnTo>
                      <a:pt x="205707" y="0"/>
                    </a:lnTo>
                    <a:lnTo>
                      <a:pt x="305344" y="0"/>
                    </a:lnTo>
                    <a:lnTo>
                      <a:pt x="305344" y="267255"/>
                    </a:lnTo>
                    <a:cubicBezTo>
                      <a:pt x="305344" y="313921"/>
                      <a:pt x="328677" y="330569"/>
                      <a:pt x="358190" y="330569"/>
                    </a:cubicBezTo>
                    <a:cubicBezTo>
                      <a:pt x="387703" y="330569"/>
                      <a:pt x="411035" y="313921"/>
                      <a:pt x="411035" y="267255"/>
                    </a:cubicBezTo>
                    <a:lnTo>
                      <a:pt x="411035" y="0"/>
                    </a:lnTo>
                    <a:lnTo>
                      <a:pt x="510673" y="0"/>
                    </a:lnTo>
                    <a:lnTo>
                      <a:pt x="510673" y="267255"/>
                    </a:lnTo>
                    <a:cubicBezTo>
                      <a:pt x="510673" y="374838"/>
                      <a:pt x="447989" y="422891"/>
                      <a:pt x="366766" y="422891"/>
                    </a:cubicBezTo>
                    <a:cubicBezTo>
                      <a:pt x="318209" y="422891"/>
                      <a:pt x="279363" y="403847"/>
                      <a:pt x="255399" y="367523"/>
                    </a:cubicBezTo>
                    <a:cubicBezTo>
                      <a:pt x="231436" y="403847"/>
                      <a:pt x="192716" y="422891"/>
                      <a:pt x="144033" y="422891"/>
                    </a:cubicBezTo>
                    <a:cubicBezTo>
                      <a:pt x="62809" y="422891"/>
                      <a:pt x="0" y="374838"/>
                      <a:pt x="0" y="267255"/>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2472" name="Google Shape;2472;p161"/>
              <p:cNvSpPr/>
              <p:nvPr/>
            </p:nvSpPr>
            <p:spPr>
              <a:xfrm>
                <a:off x="22903875" y="12859799"/>
                <a:ext cx="422766" cy="422767"/>
              </a:xfrm>
              <a:custGeom>
                <a:avLst/>
                <a:gdLst/>
                <a:ahLst/>
                <a:cxnLst/>
                <a:rect l="l" t="t" r="r" b="b"/>
                <a:pathLst>
                  <a:path w="422766" h="422767" extrusionOk="0">
                    <a:moveTo>
                      <a:pt x="420118" y="244554"/>
                    </a:moveTo>
                    <a:cubicBezTo>
                      <a:pt x="421884" y="233581"/>
                      <a:pt x="422767" y="222230"/>
                      <a:pt x="422767" y="210753"/>
                    </a:cubicBezTo>
                    <a:cubicBezTo>
                      <a:pt x="422389" y="94089"/>
                      <a:pt x="327165" y="-377"/>
                      <a:pt x="210628" y="1"/>
                    </a:cubicBezTo>
                    <a:cubicBezTo>
                      <a:pt x="94090" y="380"/>
                      <a:pt x="-502" y="95603"/>
                      <a:pt x="2" y="212140"/>
                    </a:cubicBezTo>
                    <a:cubicBezTo>
                      <a:pt x="380" y="328678"/>
                      <a:pt x="95603" y="423145"/>
                      <a:pt x="212141" y="422766"/>
                    </a:cubicBezTo>
                    <a:cubicBezTo>
                      <a:pt x="298157" y="422514"/>
                      <a:pt x="372065" y="370551"/>
                      <a:pt x="404731" y="296643"/>
                    </a:cubicBezTo>
                    <a:lnTo>
                      <a:pt x="289455" y="297021"/>
                    </a:lnTo>
                    <a:cubicBezTo>
                      <a:pt x="268897" y="315814"/>
                      <a:pt x="241780" y="327291"/>
                      <a:pt x="211889" y="327417"/>
                    </a:cubicBezTo>
                    <a:cubicBezTo>
                      <a:pt x="159674" y="327669"/>
                      <a:pt x="115279" y="292985"/>
                      <a:pt x="100522" y="245563"/>
                    </a:cubicBezTo>
                    <a:lnTo>
                      <a:pt x="420244" y="244428"/>
                    </a:lnTo>
                    <a:moveTo>
                      <a:pt x="211006" y="95350"/>
                    </a:moveTo>
                    <a:cubicBezTo>
                      <a:pt x="258050" y="95224"/>
                      <a:pt x="298788" y="123224"/>
                      <a:pt x="317076" y="163583"/>
                    </a:cubicBezTo>
                    <a:lnTo>
                      <a:pt x="105315" y="164340"/>
                    </a:lnTo>
                    <a:cubicBezTo>
                      <a:pt x="123350" y="123854"/>
                      <a:pt x="163836" y="95476"/>
                      <a:pt x="211006" y="95350"/>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nvGrpSpPr>
              <p:cNvPr id="2473" name="Google Shape;2473;p161"/>
              <p:cNvGrpSpPr/>
              <p:nvPr/>
            </p:nvGrpSpPr>
            <p:grpSpPr>
              <a:xfrm>
                <a:off x="23288552" y="12859801"/>
                <a:ext cx="442692" cy="422765"/>
                <a:chOff x="23288552" y="12859801"/>
                <a:chExt cx="442692" cy="422765"/>
              </a:xfrm>
            </p:grpSpPr>
            <p:grpSp>
              <p:nvGrpSpPr>
                <p:cNvPr id="2474" name="Google Shape;2474;p161"/>
                <p:cNvGrpSpPr/>
                <p:nvPr/>
              </p:nvGrpSpPr>
              <p:grpSpPr>
                <a:xfrm>
                  <a:off x="23288552" y="12859801"/>
                  <a:ext cx="442692" cy="422765"/>
                  <a:chOff x="23288552" y="12859801"/>
                  <a:chExt cx="442692" cy="422765"/>
                </a:xfrm>
              </p:grpSpPr>
              <p:sp>
                <p:nvSpPr>
                  <p:cNvPr id="2475" name="Google Shape;2475;p161"/>
                  <p:cNvSpPr/>
                  <p:nvPr/>
                </p:nvSpPr>
                <p:spPr>
                  <a:xfrm>
                    <a:off x="23288552" y="12859801"/>
                    <a:ext cx="442692" cy="422765"/>
                  </a:xfrm>
                  <a:custGeom>
                    <a:avLst/>
                    <a:gdLst/>
                    <a:ahLst/>
                    <a:cxnLst/>
                    <a:rect l="l" t="t" r="r" b="b"/>
                    <a:pathLst>
                      <a:path w="442692" h="422765" extrusionOk="0">
                        <a:moveTo>
                          <a:pt x="442692" y="0"/>
                        </a:moveTo>
                        <a:lnTo>
                          <a:pt x="313668" y="0"/>
                        </a:lnTo>
                        <a:lnTo>
                          <a:pt x="221346" y="135456"/>
                        </a:lnTo>
                        <a:lnTo>
                          <a:pt x="129150" y="0"/>
                        </a:lnTo>
                        <a:lnTo>
                          <a:pt x="0" y="0"/>
                        </a:lnTo>
                        <a:lnTo>
                          <a:pt x="144033" y="211383"/>
                        </a:lnTo>
                        <a:lnTo>
                          <a:pt x="0" y="422765"/>
                        </a:lnTo>
                        <a:lnTo>
                          <a:pt x="129150" y="422765"/>
                        </a:lnTo>
                        <a:lnTo>
                          <a:pt x="221346" y="287309"/>
                        </a:lnTo>
                        <a:lnTo>
                          <a:pt x="313668" y="422765"/>
                        </a:lnTo>
                        <a:lnTo>
                          <a:pt x="442692" y="422765"/>
                        </a:lnTo>
                        <a:lnTo>
                          <a:pt x="298660" y="211383"/>
                        </a:lnTo>
                        <a:lnTo>
                          <a:pt x="442692" y="0"/>
                        </a:lnTo>
                        <a:close/>
                        <a:moveTo>
                          <a:pt x="117547" y="400820"/>
                        </a:moveTo>
                        <a:lnTo>
                          <a:pt x="41747" y="400820"/>
                        </a:lnTo>
                        <a:lnTo>
                          <a:pt x="170771" y="211509"/>
                        </a:lnTo>
                        <a:lnTo>
                          <a:pt x="41747" y="22198"/>
                        </a:lnTo>
                        <a:lnTo>
                          <a:pt x="117547" y="22198"/>
                        </a:lnTo>
                        <a:lnTo>
                          <a:pt x="246571" y="211509"/>
                        </a:lnTo>
                        <a:lnTo>
                          <a:pt x="117547" y="40082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2476" name="Google Shape;2476;p161"/>
                  <p:cNvSpPr/>
                  <p:nvPr/>
                </p:nvSpPr>
                <p:spPr>
                  <a:xfrm>
                    <a:off x="23371920" y="12903818"/>
                    <a:ext cx="136465" cy="334731"/>
                  </a:xfrm>
                  <a:custGeom>
                    <a:avLst/>
                    <a:gdLst/>
                    <a:ahLst/>
                    <a:cxnLst/>
                    <a:rect l="l" t="t" r="r" b="b"/>
                    <a:pathLst>
                      <a:path w="136465" h="334731" extrusionOk="0">
                        <a:moveTo>
                          <a:pt x="22450" y="0"/>
                        </a:moveTo>
                        <a:lnTo>
                          <a:pt x="0" y="0"/>
                        </a:lnTo>
                        <a:lnTo>
                          <a:pt x="114015" y="167366"/>
                        </a:lnTo>
                        <a:lnTo>
                          <a:pt x="0" y="334731"/>
                        </a:lnTo>
                        <a:lnTo>
                          <a:pt x="22450" y="334731"/>
                        </a:lnTo>
                        <a:lnTo>
                          <a:pt x="136465" y="167366"/>
                        </a:lnTo>
                        <a:lnTo>
                          <a:pt x="22450"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2477" name="Google Shape;2477;p161"/>
                <p:cNvSpPr/>
                <p:nvPr/>
              </p:nvSpPr>
              <p:spPr>
                <a:xfrm>
                  <a:off x="23509898" y="13071183"/>
                  <a:ext cx="51836" cy="151978"/>
                </a:xfrm>
                <a:custGeom>
                  <a:avLst/>
                  <a:gdLst/>
                  <a:ahLst/>
                  <a:cxnLst/>
                  <a:rect l="l" t="t" r="r" b="b"/>
                  <a:pathLst>
                    <a:path w="51836" h="151978" extrusionOk="0">
                      <a:moveTo>
                        <a:pt x="51837" y="0"/>
                      </a:moveTo>
                      <a:lnTo>
                        <a:pt x="51837" y="151978"/>
                      </a:lnTo>
                      <a:lnTo>
                        <a:pt x="0" y="76052"/>
                      </a:lnTo>
                      <a:lnTo>
                        <a:pt x="51837" y="0"/>
                      </a:lnTo>
                      <a:close/>
                    </a:path>
                  </a:pathLst>
                </a:custGeom>
                <a:solidFill>
                  <a:srgbClr val="A7A4A4"/>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grpSp>
        <p:sp>
          <p:nvSpPr>
            <p:cNvPr id="2478" name="Google Shape;2478;p161"/>
            <p:cNvSpPr/>
            <p:nvPr/>
          </p:nvSpPr>
          <p:spPr>
            <a:xfrm>
              <a:off x="23735785" y="12859801"/>
              <a:ext cx="49566" cy="49440"/>
            </a:xfrm>
            <a:custGeom>
              <a:avLst/>
              <a:gdLst/>
              <a:ahLst/>
              <a:cxnLst/>
              <a:rect l="l" t="t" r="r" b="b"/>
              <a:pathLst>
                <a:path w="49566" h="49440" extrusionOk="0">
                  <a:moveTo>
                    <a:pt x="0" y="24720"/>
                  </a:moveTo>
                  <a:cubicBezTo>
                    <a:pt x="0" y="11099"/>
                    <a:pt x="11099" y="0"/>
                    <a:pt x="24846" y="0"/>
                  </a:cubicBezTo>
                  <a:cubicBezTo>
                    <a:pt x="38594" y="0"/>
                    <a:pt x="49566" y="11099"/>
                    <a:pt x="49566" y="24720"/>
                  </a:cubicBezTo>
                  <a:cubicBezTo>
                    <a:pt x="49566" y="38341"/>
                    <a:pt x="38468" y="49440"/>
                    <a:pt x="24846" y="49440"/>
                  </a:cubicBezTo>
                  <a:cubicBezTo>
                    <a:pt x="11225" y="49440"/>
                    <a:pt x="126" y="38341"/>
                    <a:pt x="126" y="24720"/>
                  </a:cubicBezTo>
                  <a:close/>
                  <a:moveTo>
                    <a:pt x="43134" y="24720"/>
                  </a:moveTo>
                  <a:cubicBezTo>
                    <a:pt x="43134" y="14630"/>
                    <a:pt x="34936" y="6432"/>
                    <a:pt x="24846" y="6432"/>
                  </a:cubicBezTo>
                  <a:cubicBezTo>
                    <a:pt x="14756" y="6432"/>
                    <a:pt x="6558" y="14630"/>
                    <a:pt x="6558" y="24720"/>
                  </a:cubicBezTo>
                  <a:cubicBezTo>
                    <a:pt x="6558" y="34810"/>
                    <a:pt x="14756" y="43008"/>
                    <a:pt x="24846" y="43008"/>
                  </a:cubicBezTo>
                  <a:cubicBezTo>
                    <a:pt x="34936" y="43008"/>
                    <a:pt x="43134" y="34810"/>
                    <a:pt x="43134" y="24720"/>
                  </a:cubicBezTo>
                  <a:close/>
                  <a:moveTo>
                    <a:pt x="15891" y="13117"/>
                  </a:moveTo>
                  <a:lnTo>
                    <a:pt x="27116" y="13117"/>
                  </a:lnTo>
                  <a:cubicBezTo>
                    <a:pt x="31405" y="13117"/>
                    <a:pt x="35062" y="15892"/>
                    <a:pt x="35062" y="20684"/>
                  </a:cubicBezTo>
                  <a:cubicBezTo>
                    <a:pt x="35062" y="23711"/>
                    <a:pt x="33549" y="25981"/>
                    <a:pt x="31405" y="27243"/>
                  </a:cubicBezTo>
                  <a:lnTo>
                    <a:pt x="35693" y="36071"/>
                  </a:lnTo>
                  <a:lnTo>
                    <a:pt x="29261" y="36071"/>
                  </a:lnTo>
                  <a:lnTo>
                    <a:pt x="25729" y="28378"/>
                  </a:lnTo>
                  <a:lnTo>
                    <a:pt x="21945" y="28378"/>
                  </a:lnTo>
                  <a:lnTo>
                    <a:pt x="21945" y="36071"/>
                  </a:lnTo>
                  <a:lnTo>
                    <a:pt x="16018" y="36071"/>
                  </a:lnTo>
                  <a:lnTo>
                    <a:pt x="16018" y="13243"/>
                  </a:lnTo>
                  <a:lnTo>
                    <a:pt x="16018" y="13243"/>
                  </a:lnTo>
                  <a:close/>
                  <a:moveTo>
                    <a:pt x="25603" y="23963"/>
                  </a:moveTo>
                  <a:cubicBezTo>
                    <a:pt x="27369" y="23963"/>
                    <a:pt x="28756" y="22828"/>
                    <a:pt x="28756" y="20684"/>
                  </a:cubicBezTo>
                  <a:cubicBezTo>
                    <a:pt x="28756" y="18540"/>
                    <a:pt x="27243" y="17531"/>
                    <a:pt x="25603" y="17531"/>
                  </a:cubicBezTo>
                  <a:lnTo>
                    <a:pt x="21819" y="17531"/>
                  </a:lnTo>
                  <a:lnTo>
                    <a:pt x="21819" y="23963"/>
                  </a:lnTo>
                  <a:lnTo>
                    <a:pt x="25603" y="23963"/>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2479" name="Google Shape;2479;p161"/>
          <p:cNvSpPr txBox="1"/>
          <p:nvPr/>
        </p:nvSpPr>
        <p:spPr>
          <a:xfrm>
            <a:off x="811819" y="4856560"/>
            <a:ext cx="1028100" cy="996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r>
              <a:rPr lang="en" sz="500">
                <a:solidFill>
                  <a:schemeClr val="lt1"/>
                </a:solidFill>
                <a:latin typeface="Poppins Medium"/>
                <a:ea typeface="Poppins Medium"/>
                <a:cs typeface="Poppins Medium"/>
                <a:sym typeface="Poppins Medium"/>
              </a:rPr>
              <a:t>Proprietary &amp; Confidential</a:t>
            </a:r>
            <a:endParaRPr sz="500"/>
          </a:p>
        </p:txBody>
      </p:sp>
      <p:sp>
        <p:nvSpPr>
          <p:cNvPr id="2480" name="Google Shape;2480;p161"/>
          <p:cNvSpPr txBox="1">
            <a:spLocks noGrp="1"/>
          </p:cNvSpPr>
          <p:nvPr>
            <p:ph type="title"/>
          </p:nvPr>
        </p:nvSpPr>
        <p:spPr>
          <a:xfrm>
            <a:off x="316371" y="1805745"/>
            <a:ext cx="3421800" cy="1214100"/>
          </a:xfrm>
          <a:prstGeom prst="rect">
            <a:avLst/>
          </a:prstGeom>
          <a:noFill/>
          <a:ln>
            <a:noFill/>
          </a:ln>
        </p:spPr>
        <p:txBody>
          <a:bodyPr spcFirstLastPara="1" wrap="square" lIns="0" tIns="0" rIns="0" bIns="0" anchor="t" anchorCtr="0">
            <a:noAutofit/>
          </a:bodyPr>
          <a:lstStyle>
            <a:lvl1pPr lvl="0" algn="l">
              <a:lnSpc>
                <a:spcPct val="102000"/>
              </a:lnSpc>
              <a:spcBef>
                <a:spcPts val="0"/>
              </a:spcBef>
              <a:spcAft>
                <a:spcPts val="0"/>
              </a:spcAft>
              <a:buClr>
                <a:schemeClr val="lt1"/>
              </a:buClr>
              <a:buSzPts val="2500"/>
              <a:buFont typeface="Poppins"/>
              <a:buNone/>
              <a:defRPr b="1">
                <a:solidFill>
                  <a:schemeClr val="lt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Tree>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showMasterSp="0" matchingName="List of Learning">
  <p:cSld name="33_Custom Layout_1_1">
    <p:bg>
      <p:bgPr>
        <a:blipFill>
          <a:blip r:embed="rId2">
            <a:alphaModFix/>
          </a:blip>
          <a:stretch>
            <a:fillRect/>
          </a:stretch>
        </a:blipFill>
        <a:effectLst/>
      </p:bgPr>
    </p:bg>
    <p:spTree>
      <p:nvGrpSpPr>
        <p:cNvPr id="1" name="Shape 2481"/>
        <p:cNvGrpSpPr/>
        <p:nvPr/>
      </p:nvGrpSpPr>
      <p:grpSpPr>
        <a:xfrm>
          <a:off x="0" y="0"/>
          <a:ext cx="0" cy="0"/>
          <a:chOff x="0" y="0"/>
          <a:chExt cx="0" cy="0"/>
        </a:xfrm>
      </p:grpSpPr>
      <p:sp>
        <p:nvSpPr>
          <p:cNvPr id="2482" name="Google Shape;2482;p162"/>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00">
                <a:solidFill>
                  <a:schemeClr val="lt1"/>
                </a:solidFill>
                <a:latin typeface="Poppins Medium"/>
                <a:ea typeface="Poppins Medium"/>
                <a:cs typeface="Poppins Medium"/>
                <a:sym typeface="Poppins Medium"/>
              </a:defRPr>
            </a:lvl1pPr>
            <a:lvl2pPr marL="0" lvl="1" indent="0" algn="l">
              <a:spcBef>
                <a:spcPts val="0"/>
              </a:spcBef>
              <a:buNone/>
              <a:defRPr sz="500">
                <a:solidFill>
                  <a:schemeClr val="lt1"/>
                </a:solidFill>
                <a:latin typeface="Poppins Medium"/>
                <a:ea typeface="Poppins Medium"/>
                <a:cs typeface="Poppins Medium"/>
                <a:sym typeface="Poppins Medium"/>
              </a:defRPr>
            </a:lvl2pPr>
            <a:lvl3pPr marL="0" lvl="2" indent="0" algn="l">
              <a:spcBef>
                <a:spcPts val="0"/>
              </a:spcBef>
              <a:buNone/>
              <a:defRPr sz="500">
                <a:solidFill>
                  <a:schemeClr val="lt1"/>
                </a:solidFill>
                <a:latin typeface="Poppins Medium"/>
                <a:ea typeface="Poppins Medium"/>
                <a:cs typeface="Poppins Medium"/>
                <a:sym typeface="Poppins Medium"/>
              </a:defRPr>
            </a:lvl3pPr>
            <a:lvl4pPr marL="0" lvl="3" indent="0" algn="l">
              <a:spcBef>
                <a:spcPts val="0"/>
              </a:spcBef>
              <a:buNone/>
              <a:defRPr sz="500">
                <a:solidFill>
                  <a:schemeClr val="lt1"/>
                </a:solidFill>
                <a:latin typeface="Poppins Medium"/>
                <a:ea typeface="Poppins Medium"/>
                <a:cs typeface="Poppins Medium"/>
                <a:sym typeface="Poppins Medium"/>
              </a:defRPr>
            </a:lvl4pPr>
            <a:lvl5pPr marL="0" lvl="4" indent="0" algn="l">
              <a:spcBef>
                <a:spcPts val="0"/>
              </a:spcBef>
              <a:buNone/>
              <a:defRPr sz="500">
                <a:solidFill>
                  <a:schemeClr val="lt1"/>
                </a:solidFill>
                <a:latin typeface="Poppins Medium"/>
                <a:ea typeface="Poppins Medium"/>
                <a:cs typeface="Poppins Medium"/>
                <a:sym typeface="Poppins Medium"/>
              </a:defRPr>
            </a:lvl5pPr>
            <a:lvl6pPr marL="0" lvl="5" indent="0" algn="l">
              <a:spcBef>
                <a:spcPts val="0"/>
              </a:spcBef>
              <a:buNone/>
              <a:defRPr sz="500">
                <a:solidFill>
                  <a:schemeClr val="lt1"/>
                </a:solidFill>
                <a:latin typeface="Poppins Medium"/>
                <a:ea typeface="Poppins Medium"/>
                <a:cs typeface="Poppins Medium"/>
                <a:sym typeface="Poppins Medium"/>
              </a:defRPr>
            </a:lvl6pPr>
            <a:lvl7pPr marL="0" lvl="6" indent="0" algn="l">
              <a:spcBef>
                <a:spcPts val="0"/>
              </a:spcBef>
              <a:buNone/>
              <a:defRPr sz="500">
                <a:solidFill>
                  <a:schemeClr val="lt1"/>
                </a:solidFill>
                <a:latin typeface="Poppins Medium"/>
                <a:ea typeface="Poppins Medium"/>
                <a:cs typeface="Poppins Medium"/>
                <a:sym typeface="Poppins Medium"/>
              </a:defRPr>
            </a:lvl7pPr>
            <a:lvl8pPr marL="0" lvl="7" indent="0" algn="l">
              <a:spcBef>
                <a:spcPts val="0"/>
              </a:spcBef>
              <a:buNone/>
              <a:defRPr sz="500">
                <a:solidFill>
                  <a:schemeClr val="lt1"/>
                </a:solidFill>
                <a:latin typeface="Poppins Medium"/>
                <a:ea typeface="Poppins Medium"/>
                <a:cs typeface="Poppins Medium"/>
                <a:sym typeface="Poppins Medium"/>
              </a:defRPr>
            </a:lvl8pPr>
            <a:lvl9pPr marL="0" lvl="8" indent="0" algn="l">
              <a:spcBef>
                <a:spcPts val="0"/>
              </a:spcBef>
              <a:buNone/>
              <a:defRPr sz="500">
                <a:solidFill>
                  <a:schemeClr val="lt1"/>
                </a:solidFill>
                <a:latin typeface="Poppins Medium"/>
                <a:ea typeface="Poppins Medium"/>
                <a:cs typeface="Poppins Medium"/>
                <a:sym typeface="Poppins Medium"/>
              </a:defRPr>
            </a:lvl9pPr>
          </a:lstStyle>
          <a:p>
            <a:pPr marL="0" lvl="0" indent="0" algn="l" rtl="0">
              <a:spcBef>
                <a:spcPts val="0"/>
              </a:spcBef>
              <a:spcAft>
                <a:spcPts val="0"/>
              </a:spcAft>
              <a:buNone/>
            </a:pPr>
            <a:r>
              <a:rPr lang="en"/>
              <a:t>Page </a:t>
            </a:r>
            <a:fld id="{00000000-1234-1234-1234-123412341234}" type="slidenum">
              <a:rPr lang="en"/>
              <a:t>‹#›</a:t>
            </a:fld>
            <a:endParaRPr/>
          </a:p>
        </p:txBody>
      </p:sp>
      <p:grpSp>
        <p:nvGrpSpPr>
          <p:cNvPr id="2483" name="Google Shape;2483;p162"/>
          <p:cNvGrpSpPr/>
          <p:nvPr/>
        </p:nvGrpSpPr>
        <p:grpSpPr>
          <a:xfrm>
            <a:off x="8381796" y="4822425"/>
            <a:ext cx="537710" cy="158585"/>
            <a:chOff x="22351457" y="12859799"/>
            <a:chExt cx="1433894" cy="422893"/>
          </a:xfrm>
        </p:grpSpPr>
        <p:grpSp>
          <p:nvGrpSpPr>
            <p:cNvPr id="2484" name="Google Shape;2484;p162"/>
            <p:cNvGrpSpPr/>
            <p:nvPr/>
          </p:nvGrpSpPr>
          <p:grpSpPr>
            <a:xfrm>
              <a:off x="22351457" y="12859799"/>
              <a:ext cx="1379787" cy="422893"/>
              <a:chOff x="22351457" y="12859799"/>
              <a:chExt cx="1379787" cy="422893"/>
            </a:xfrm>
          </p:grpSpPr>
          <p:sp>
            <p:nvSpPr>
              <p:cNvPr id="2485" name="Google Shape;2485;p162"/>
              <p:cNvSpPr/>
              <p:nvPr/>
            </p:nvSpPr>
            <p:spPr>
              <a:xfrm>
                <a:off x="22351457" y="12859801"/>
                <a:ext cx="510672" cy="422891"/>
              </a:xfrm>
              <a:custGeom>
                <a:avLst/>
                <a:gdLst/>
                <a:ahLst/>
                <a:cxnLst/>
                <a:rect l="l" t="t" r="r" b="b"/>
                <a:pathLst>
                  <a:path w="510672" h="422891" extrusionOk="0">
                    <a:moveTo>
                      <a:pt x="378" y="267255"/>
                    </a:moveTo>
                    <a:lnTo>
                      <a:pt x="378" y="0"/>
                    </a:lnTo>
                    <a:lnTo>
                      <a:pt x="100016" y="0"/>
                    </a:lnTo>
                    <a:lnTo>
                      <a:pt x="100016" y="267255"/>
                    </a:lnTo>
                    <a:cubicBezTo>
                      <a:pt x="100016" y="313921"/>
                      <a:pt x="122844" y="330569"/>
                      <a:pt x="152861" y="330569"/>
                    </a:cubicBezTo>
                    <a:cubicBezTo>
                      <a:pt x="182879" y="330569"/>
                      <a:pt x="205707" y="313921"/>
                      <a:pt x="205707" y="267255"/>
                    </a:cubicBezTo>
                    <a:lnTo>
                      <a:pt x="205707" y="0"/>
                    </a:lnTo>
                    <a:lnTo>
                      <a:pt x="305344" y="0"/>
                    </a:lnTo>
                    <a:lnTo>
                      <a:pt x="305344" y="267255"/>
                    </a:lnTo>
                    <a:cubicBezTo>
                      <a:pt x="305344" y="313921"/>
                      <a:pt x="328677" y="330569"/>
                      <a:pt x="358190" y="330569"/>
                    </a:cubicBezTo>
                    <a:cubicBezTo>
                      <a:pt x="387703" y="330569"/>
                      <a:pt x="411035" y="313921"/>
                      <a:pt x="411035" y="267255"/>
                    </a:cubicBezTo>
                    <a:lnTo>
                      <a:pt x="411035" y="0"/>
                    </a:lnTo>
                    <a:lnTo>
                      <a:pt x="510673" y="0"/>
                    </a:lnTo>
                    <a:lnTo>
                      <a:pt x="510673" y="267255"/>
                    </a:lnTo>
                    <a:cubicBezTo>
                      <a:pt x="510673" y="374838"/>
                      <a:pt x="447989" y="422891"/>
                      <a:pt x="366766" y="422891"/>
                    </a:cubicBezTo>
                    <a:cubicBezTo>
                      <a:pt x="318209" y="422891"/>
                      <a:pt x="279363" y="403847"/>
                      <a:pt x="255399" y="367523"/>
                    </a:cubicBezTo>
                    <a:cubicBezTo>
                      <a:pt x="231436" y="403847"/>
                      <a:pt x="192716" y="422891"/>
                      <a:pt x="144033" y="422891"/>
                    </a:cubicBezTo>
                    <a:cubicBezTo>
                      <a:pt x="62809" y="422891"/>
                      <a:pt x="0" y="374838"/>
                      <a:pt x="0" y="267255"/>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2486" name="Google Shape;2486;p162"/>
              <p:cNvSpPr/>
              <p:nvPr/>
            </p:nvSpPr>
            <p:spPr>
              <a:xfrm>
                <a:off x="22903875" y="12859799"/>
                <a:ext cx="422766" cy="422767"/>
              </a:xfrm>
              <a:custGeom>
                <a:avLst/>
                <a:gdLst/>
                <a:ahLst/>
                <a:cxnLst/>
                <a:rect l="l" t="t" r="r" b="b"/>
                <a:pathLst>
                  <a:path w="422766" h="422767" extrusionOk="0">
                    <a:moveTo>
                      <a:pt x="420118" y="244554"/>
                    </a:moveTo>
                    <a:cubicBezTo>
                      <a:pt x="421884" y="233581"/>
                      <a:pt x="422767" y="222230"/>
                      <a:pt x="422767" y="210753"/>
                    </a:cubicBezTo>
                    <a:cubicBezTo>
                      <a:pt x="422389" y="94089"/>
                      <a:pt x="327165" y="-377"/>
                      <a:pt x="210628" y="1"/>
                    </a:cubicBezTo>
                    <a:cubicBezTo>
                      <a:pt x="94090" y="380"/>
                      <a:pt x="-502" y="95603"/>
                      <a:pt x="2" y="212140"/>
                    </a:cubicBezTo>
                    <a:cubicBezTo>
                      <a:pt x="380" y="328678"/>
                      <a:pt x="95603" y="423145"/>
                      <a:pt x="212141" y="422766"/>
                    </a:cubicBezTo>
                    <a:cubicBezTo>
                      <a:pt x="298157" y="422514"/>
                      <a:pt x="372065" y="370551"/>
                      <a:pt x="404731" y="296643"/>
                    </a:cubicBezTo>
                    <a:lnTo>
                      <a:pt x="289455" y="297021"/>
                    </a:lnTo>
                    <a:cubicBezTo>
                      <a:pt x="268897" y="315814"/>
                      <a:pt x="241780" y="327291"/>
                      <a:pt x="211889" y="327417"/>
                    </a:cubicBezTo>
                    <a:cubicBezTo>
                      <a:pt x="159674" y="327669"/>
                      <a:pt x="115279" y="292985"/>
                      <a:pt x="100522" y="245563"/>
                    </a:cubicBezTo>
                    <a:lnTo>
                      <a:pt x="420244" y="244428"/>
                    </a:lnTo>
                    <a:moveTo>
                      <a:pt x="211006" y="95350"/>
                    </a:moveTo>
                    <a:cubicBezTo>
                      <a:pt x="258050" y="95224"/>
                      <a:pt x="298788" y="123224"/>
                      <a:pt x="317076" y="163583"/>
                    </a:cubicBezTo>
                    <a:lnTo>
                      <a:pt x="105315" y="164340"/>
                    </a:lnTo>
                    <a:cubicBezTo>
                      <a:pt x="123350" y="123854"/>
                      <a:pt x="163836" y="95476"/>
                      <a:pt x="211006" y="95350"/>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nvGrpSpPr>
              <p:cNvPr id="2487" name="Google Shape;2487;p162"/>
              <p:cNvGrpSpPr/>
              <p:nvPr/>
            </p:nvGrpSpPr>
            <p:grpSpPr>
              <a:xfrm>
                <a:off x="23288552" y="12859801"/>
                <a:ext cx="442692" cy="422765"/>
                <a:chOff x="23288552" y="12859801"/>
                <a:chExt cx="442692" cy="422765"/>
              </a:xfrm>
            </p:grpSpPr>
            <p:grpSp>
              <p:nvGrpSpPr>
                <p:cNvPr id="2488" name="Google Shape;2488;p162"/>
                <p:cNvGrpSpPr/>
                <p:nvPr/>
              </p:nvGrpSpPr>
              <p:grpSpPr>
                <a:xfrm>
                  <a:off x="23288552" y="12859801"/>
                  <a:ext cx="442692" cy="422765"/>
                  <a:chOff x="23288552" y="12859801"/>
                  <a:chExt cx="442692" cy="422765"/>
                </a:xfrm>
              </p:grpSpPr>
              <p:sp>
                <p:nvSpPr>
                  <p:cNvPr id="2489" name="Google Shape;2489;p162"/>
                  <p:cNvSpPr/>
                  <p:nvPr/>
                </p:nvSpPr>
                <p:spPr>
                  <a:xfrm>
                    <a:off x="23288552" y="12859801"/>
                    <a:ext cx="442692" cy="422765"/>
                  </a:xfrm>
                  <a:custGeom>
                    <a:avLst/>
                    <a:gdLst/>
                    <a:ahLst/>
                    <a:cxnLst/>
                    <a:rect l="l" t="t" r="r" b="b"/>
                    <a:pathLst>
                      <a:path w="442692" h="422765" extrusionOk="0">
                        <a:moveTo>
                          <a:pt x="442692" y="0"/>
                        </a:moveTo>
                        <a:lnTo>
                          <a:pt x="313668" y="0"/>
                        </a:lnTo>
                        <a:lnTo>
                          <a:pt x="221346" y="135456"/>
                        </a:lnTo>
                        <a:lnTo>
                          <a:pt x="129150" y="0"/>
                        </a:lnTo>
                        <a:lnTo>
                          <a:pt x="0" y="0"/>
                        </a:lnTo>
                        <a:lnTo>
                          <a:pt x="144033" y="211383"/>
                        </a:lnTo>
                        <a:lnTo>
                          <a:pt x="0" y="422765"/>
                        </a:lnTo>
                        <a:lnTo>
                          <a:pt x="129150" y="422765"/>
                        </a:lnTo>
                        <a:lnTo>
                          <a:pt x="221346" y="287309"/>
                        </a:lnTo>
                        <a:lnTo>
                          <a:pt x="313668" y="422765"/>
                        </a:lnTo>
                        <a:lnTo>
                          <a:pt x="442692" y="422765"/>
                        </a:lnTo>
                        <a:lnTo>
                          <a:pt x="298660" y="211383"/>
                        </a:lnTo>
                        <a:lnTo>
                          <a:pt x="442692" y="0"/>
                        </a:lnTo>
                        <a:close/>
                        <a:moveTo>
                          <a:pt x="117547" y="400820"/>
                        </a:moveTo>
                        <a:lnTo>
                          <a:pt x="41747" y="400820"/>
                        </a:lnTo>
                        <a:lnTo>
                          <a:pt x="170771" y="211509"/>
                        </a:lnTo>
                        <a:lnTo>
                          <a:pt x="41747" y="22198"/>
                        </a:lnTo>
                        <a:lnTo>
                          <a:pt x="117547" y="22198"/>
                        </a:lnTo>
                        <a:lnTo>
                          <a:pt x="246571" y="211509"/>
                        </a:lnTo>
                        <a:lnTo>
                          <a:pt x="117547" y="40082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2490" name="Google Shape;2490;p162"/>
                  <p:cNvSpPr/>
                  <p:nvPr/>
                </p:nvSpPr>
                <p:spPr>
                  <a:xfrm>
                    <a:off x="23371920" y="12903818"/>
                    <a:ext cx="136465" cy="334731"/>
                  </a:xfrm>
                  <a:custGeom>
                    <a:avLst/>
                    <a:gdLst/>
                    <a:ahLst/>
                    <a:cxnLst/>
                    <a:rect l="l" t="t" r="r" b="b"/>
                    <a:pathLst>
                      <a:path w="136465" h="334731" extrusionOk="0">
                        <a:moveTo>
                          <a:pt x="22450" y="0"/>
                        </a:moveTo>
                        <a:lnTo>
                          <a:pt x="0" y="0"/>
                        </a:lnTo>
                        <a:lnTo>
                          <a:pt x="114015" y="167366"/>
                        </a:lnTo>
                        <a:lnTo>
                          <a:pt x="0" y="334731"/>
                        </a:lnTo>
                        <a:lnTo>
                          <a:pt x="22450" y="334731"/>
                        </a:lnTo>
                        <a:lnTo>
                          <a:pt x="136465" y="167366"/>
                        </a:lnTo>
                        <a:lnTo>
                          <a:pt x="22450"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2491" name="Google Shape;2491;p162"/>
                <p:cNvSpPr/>
                <p:nvPr/>
              </p:nvSpPr>
              <p:spPr>
                <a:xfrm>
                  <a:off x="23509898" y="13071183"/>
                  <a:ext cx="51836" cy="151978"/>
                </a:xfrm>
                <a:custGeom>
                  <a:avLst/>
                  <a:gdLst/>
                  <a:ahLst/>
                  <a:cxnLst/>
                  <a:rect l="l" t="t" r="r" b="b"/>
                  <a:pathLst>
                    <a:path w="51836" h="151978" extrusionOk="0">
                      <a:moveTo>
                        <a:pt x="51837" y="0"/>
                      </a:moveTo>
                      <a:lnTo>
                        <a:pt x="51837" y="151978"/>
                      </a:lnTo>
                      <a:lnTo>
                        <a:pt x="0" y="76052"/>
                      </a:lnTo>
                      <a:lnTo>
                        <a:pt x="51837" y="0"/>
                      </a:lnTo>
                      <a:close/>
                    </a:path>
                  </a:pathLst>
                </a:custGeom>
                <a:solidFill>
                  <a:srgbClr val="A7A4A4"/>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grpSp>
        <p:sp>
          <p:nvSpPr>
            <p:cNvPr id="2492" name="Google Shape;2492;p162"/>
            <p:cNvSpPr/>
            <p:nvPr/>
          </p:nvSpPr>
          <p:spPr>
            <a:xfrm>
              <a:off x="23735785" y="12859801"/>
              <a:ext cx="49566" cy="49440"/>
            </a:xfrm>
            <a:custGeom>
              <a:avLst/>
              <a:gdLst/>
              <a:ahLst/>
              <a:cxnLst/>
              <a:rect l="l" t="t" r="r" b="b"/>
              <a:pathLst>
                <a:path w="49566" h="49440" extrusionOk="0">
                  <a:moveTo>
                    <a:pt x="0" y="24720"/>
                  </a:moveTo>
                  <a:cubicBezTo>
                    <a:pt x="0" y="11099"/>
                    <a:pt x="11099" y="0"/>
                    <a:pt x="24846" y="0"/>
                  </a:cubicBezTo>
                  <a:cubicBezTo>
                    <a:pt x="38594" y="0"/>
                    <a:pt x="49566" y="11099"/>
                    <a:pt x="49566" y="24720"/>
                  </a:cubicBezTo>
                  <a:cubicBezTo>
                    <a:pt x="49566" y="38341"/>
                    <a:pt x="38468" y="49440"/>
                    <a:pt x="24846" y="49440"/>
                  </a:cubicBezTo>
                  <a:cubicBezTo>
                    <a:pt x="11225" y="49440"/>
                    <a:pt x="126" y="38341"/>
                    <a:pt x="126" y="24720"/>
                  </a:cubicBezTo>
                  <a:close/>
                  <a:moveTo>
                    <a:pt x="43134" y="24720"/>
                  </a:moveTo>
                  <a:cubicBezTo>
                    <a:pt x="43134" y="14630"/>
                    <a:pt x="34936" y="6432"/>
                    <a:pt x="24846" y="6432"/>
                  </a:cubicBezTo>
                  <a:cubicBezTo>
                    <a:pt x="14756" y="6432"/>
                    <a:pt x="6558" y="14630"/>
                    <a:pt x="6558" y="24720"/>
                  </a:cubicBezTo>
                  <a:cubicBezTo>
                    <a:pt x="6558" y="34810"/>
                    <a:pt x="14756" y="43008"/>
                    <a:pt x="24846" y="43008"/>
                  </a:cubicBezTo>
                  <a:cubicBezTo>
                    <a:pt x="34936" y="43008"/>
                    <a:pt x="43134" y="34810"/>
                    <a:pt x="43134" y="24720"/>
                  </a:cubicBezTo>
                  <a:close/>
                  <a:moveTo>
                    <a:pt x="15891" y="13117"/>
                  </a:moveTo>
                  <a:lnTo>
                    <a:pt x="27116" y="13117"/>
                  </a:lnTo>
                  <a:cubicBezTo>
                    <a:pt x="31405" y="13117"/>
                    <a:pt x="35062" y="15892"/>
                    <a:pt x="35062" y="20684"/>
                  </a:cubicBezTo>
                  <a:cubicBezTo>
                    <a:pt x="35062" y="23711"/>
                    <a:pt x="33549" y="25981"/>
                    <a:pt x="31405" y="27243"/>
                  </a:cubicBezTo>
                  <a:lnTo>
                    <a:pt x="35693" y="36071"/>
                  </a:lnTo>
                  <a:lnTo>
                    <a:pt x="29261" y="36071"/>
                  </a:lnTo>
                  <a:lnTo>
                    <a:pt x="25729" y="28378"/>
                  </a:lnTo>
                  <a:lnTo>
                    <a:pt x="21945" y="28378"/>
                  </a:lnTo>
                  <a:lnTo>
                    <a:pt x="21945" y="36071"/>
                  </a:lnTo>
                  <a:lnTo>
                    <a:pt x="16018" y="36071"/>
                  </a:lnTo>
                  <a:lnTo>
                    <a:pt x="16018" y="13243"/>
                  </a:lnTo>
                  <a:lnTo>
                    <a:pt x="16018" y="13243"/>
                  </a:lnTo>
                  <a:close/>
                  <a:moveTo>
                    <a:pt x="25603" y="23963"/>
                  </a:moveTo>
                  <a:cubicBezTo>
                    <a:pt x="27369" y="23963"/>
                    <a:pt x="28756" y="22828"/>
                    <a:pt x="28756" y="20684"/>
                  </a:cubicBezTo>
                  <a:cubicBezTo>
                    <a:pt x="28756" y="18540"/>
                    <a:pt x="27243" y="17531"/>
                    <a:pt x="25603" y="17531"/>
                  </a:cubicBezTo>
                  <a:lnTo>
                    <a:pt x="21819" y="17531"/>
                  </a:lnTo>
                  <a:lnTo>
                    <a:pt x="21819" y="23963"/>
                  </a:lnTo>
                  <a:lnTo>
                    <a:pt x="25603" y="23963"/>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2493" name="Google Shape;2493;p162"/>
          <p:cNvSpPr txBox="1"/>
          <p:nvPr/>
        </p:nvSpPr>
        <p:spPr>
          <a:xfrm>
            <a:off x="811819" y="4856560"/>
            <a:ext cx="1028100" cy="996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r>
              <a:rPr lang="en" sz="500">
                <a:solidFill>
                  <a:schemeClr val="lt1"/>
                </a:solidFill>
                <a:latin typeface="Poppins Medium"/>
                <a:ea typeface="Poppins Medium"/>
                <a:cs typeface="Poppins Medium"/>
                <a:sym typeface="Poppins Medium"/>
              </a:rPr>
              <a:t>Proprietary &amp; Confidential</a:t>
            </a:r>
            <a:endParaRPr sz="500"/>
          </a:p>
        </p:txBody>
      </p:sp>
      <p:sp>
        <p:nvSpPr>
          <p:cNvPr id="2494" name="Google Shape;2494;p162"/>
          <p:cNvSpPr txBox="1">
            <a:spLocks noGrp="1"/>
          </p:cNvSpPr>
          <p:nvPr>
            <p:ph type="body" idx="1"/>
          </p:nvPr>
        </p:nvSpPr>
        <p:spPr>
          <a:xfrm>
            <a:off x="837903" y="1806544"/>
            <a:ext cx="4052100" cy="2638800"/>
          </a:xfrm>
          <a:prstGeom prst="rect">
            <a:avLst/>
          </a:prstGeom>
        </p:spPr>
        <p:txBody>
          <a:bodyPr spcFirstLastPara="1" wrap="square" lIns="0" tIns="0" rIns="0" bIns="0" anchor="t" anchorCtr="0">
            <a:noAutofit/>
          </a:bodyPr>
          <a:lstStyle>
            <a:lvl1pPr marL="457200" lvl="0" indent="-292100">
              <a:lnSpc>
                <a:spcPct val="100000"/>
              </a:lnSpc>
              <a:spcBef>
                <a:spcPts val="1900"/>
              </a:spcBef>
              <a:spcAft>
                <a:spcPts val="0"/>
              </a:spcAft>
              <a:buSzPts val="1000"/>
              <a:buChar char="●"/>
              <a:defRPr sz="1400"/>
            </a:lvl1pPr>
            <a:lvl2pPr marL="914400" lvl="1" indent="-292100">
              <a:lnSpc>
                <a:spcPct val="100000"/>
              </a:lnSpc>
              <a:spcBef>
                <a:spcPts val="1900"/>
              </a:spcBef>
              <a:spcAft>
                <a:spcPts val="0"/>
              </a:spcAft>
              <a:buSzPts val="1000"/>
              <a:buChar char="●"/>
              <a:defRPr sz="1400"/>
            </a:lvl2pPr>
            <a:lvl3pPr marL="1371600" lvl="2" indent="-292100">
              <a:lnSpc>
                <a:spcPct val="100000"/>
              </a:lnSpc>
              <a:spcBef>
                <a:spcPts val="1900"/>
              </a:spcBef>
              <a:spcAft>
                <a:spcPts val="0"/>
              </a:spcAft>
              <a:buSzPts val="1000"/>
              <a:buChar char="●"/>
              <a:defRPr sz="1400"/>
            </a:lvl3pPr>
            <a:lvl4pPr marL="1828800" lvl="3" indent="-292100">
              <a:lnSpc>
                <a:spcPct val="100000"/>
              </a:lnSpc>
              <a:spcBef>
                <a:spcPts val="1900"/>
              </a:spcBef>
              <a:spcAft>
                <a:spcPts val="0"/>
              </a:spcAft>
              <a:buSzPts val="1000"/>
              <a:buChar char="●"/>
              <a:defRPr sz="1400"/>
            </a:lvl4pPr>
            <a:lvl5pPr marL="2286000" lvl="4" indent="-292100">
              <a:lnSpc>
                <a:spcPct val="100000"/>
              </a:lnSpc>
              <a:spcBef>
                <a:spcPts val="1900"/>
              </a:spcBef>
              <a:spcAft>
                <a:spcPts val="0"/>
              </a:spcAft>
              <a:buSzPts val="1000"/>
              <a:buChar char="●"/>
              <a:defRPr sz="1400"/>
            </a:lvl5pPr>
            <a:lvl6pPr marL="2743200" lvl="5" indent="-228600">
              <a:lnSpc>
                <a:spcPct val="100000"/>
              </a:lnSpc>
              <a:spcBef>
                <a:spcPts val="1900"/>
              </a:spcBef>
              <a:spcAft>
                <a:spcPts val="0"/>
              </a:spcAft>
              <a:buNone/>
              <a:defRPr sz="100"/>
            </a:lvl6pPr>
            <a:lvl7pPr marL="3200400" lvl="6" indent="-228600">
              <a:lnSpc>
                <a:spcPct val="100000"/>
              </a:lnSpc>
              <a:spcBef>
                <a:spcPts val="1900"/>
              </a:spcBef>
              <a:spcAft>
                <a:spcPts val="0"/>
              </a:spcAft>
              <a:buNone/>
              <a:defRPr sz="100"/>
            </a:lvl7pPr>
            <a:lvl8pPr marL="3657600" lvl="7" indent="-228600">
              <a:lnSpc>
                <a:spcPct val="100000"/>
              </a:lnSpc>
              <a:spcBef>
                <a:spcPts val="1900"/>
              </a:spcBef>
              <a:spcAft>
                <a:spcPts val="0"/>
              </a:spcAft>
              <a:buNone/>
              <a:defRPr sz="100"/>
            </a:lvl8pPr>
            <a:lvl9pPr marL="4114800" lvl="8" indent="-228600">
              <a:lnSpc>
                <a:spcPct val="100000"/>
              </a:lnSpc>
              <a:spcBef>
                <a:spcPts val="1900"/>
              </a:spcBef>
              <a:spcAft>
                <a:spcPts val="1900"/>
              </a:spcAft>
              <a:buNone/>
              <a:defRPr sz="100"/>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matchingName="4_Title Slide">
  <p:cSld name="4_Title Slide">
    <p:bg>
      <p:bgPr>
        <a:blipFill>
          <a:blip r:embed="rId2">
            <a:alphaModFix/>
          </a:blip>
          <a:stretch>
            <a:fillRect/>
          </a:stretch>
        </a:blipFill>
        <a:effectLst/>
      </p:bgPr>
    </p:bg>
    <p:spTree>
      <p:nvGrpSpPr>
        <p:cNvPr id="1" name="Shape 113"/>
        <p:cNvGrpSpPr/>
        <p:nvPr/>
      </p:nvGrpSpPr>
      <p:grpSpPr>
        <a:xfrm>
          <a:off x="0" y="0"/>
          <a:ext cx="0" cy="0"/>
          <a:chOff x="0" y="0"/>
          <a:chExt cx="0" cy="0"/>
        </a:xfrm>
      </p:grpSpPr>
      <p:grpSp>
        <p:nvGrpSpPr>
          <p:cNvPr id="114" name="Google Shape;114;p18"/>
          <p:cNvGrpSpPr/>
          <p:nvPr/>
        </p:nvGrpSpPr>
        <p:grpSpPr>
          <a:xfrm>
            <a:off x="645294" y="661955"/>
            <a:ext cx="962007" cy="283739"/>
            <a:chOff x="1720785" y="1765213"/>
            <a:chExt cx="2565353" cy="756636"/>
          </a:xfrm>
        </p:grpSpPr>
        <p:grpSp>
          <p:nvGrpSpPr>
            <p:cNvPr id="115" name="Google Shape;115;p18"/>
            <p:cNvGrpSpPr/>
            <p:nvPr/>
          </p:nvGrpSpPr>
          <p:grpSpPr>
            <a:xfrm>
              <a:off x="1720785" y="1765213"/>
              <a:ext cx="2468571" cy="756636"/>
              <a:chOff x="1720785" y="1765213"/>
              <a:chExt cx="2468571" cy="756636"/>
            </a:xfrm>
          </p:grpSpPr>
          <p:sp>
            <p:nvSpPr>
              <p:cNvPr id="116" name="Google Shape;116;p18"/>
              <p:cNvSpPr/>
              <p:nvPr/>
            </p:nvSpPr>
            <p:spPr>
              <a:xfrm>
                <a:off x="1720785" y="1765216"/>
                <a:ext cx="913552" cy="756633"/>
              </a:xfrm>
              <a:custGeom>
                <a:avLst/>
                <a:gdLst/>
                <a:ahLst/>
                <a:cxnLst/>
                <a:rect l="l" t="t" r="r" b="b"/>
                <a:pathLst>
                  <a:path w="913552" h="756633" extrusionOk="0">
                    <a:moveTo>
                      <a:pt x="383" y="478163"/>
                    </a:moveTo>
                    <a:lnTo>
                      <a:pt x="383" y="0"/>
                    </a:lnTo>
                    <a:lnTo>
                      <a:pt x="178625" y="0"/>
                    </a:lnTo>
                    <a:lnTo>
                      <a:pt x="178625" y="478163"/>
                    </a:lnTo>
                    <a:cubicBezTo>
                      <a:pt x="178625" y="561794"/>
                      <a:pt x="219355" y="591543"/>
                      <a:pt x="273236" y="591543"/>
                    </a:cubicBezTo>
                    <a:cubicBezTo>
                      <a:pt x="327117" y="591543"/>
                      <a:pt x="367847" y="561921"/>
                      <a:pt x="367847" y="478163"/>
                    </a:cubicBezTo>
                    <a:lnTo>
                      <a:pt x="367847" y="0"/>
                    </a:lnTo>
                    <a:lnTo>
                      <a:pt x="546089" y="0"/>
                    </a:lnTo>
                    <a:lnTo>
                      <a:pt x="546089" y="478163"/>
                    </a:lnTo>
                    <a:cubicBezTo>
                      <a:pt x="546089" y="561794"/>
                      <a:pt x="587968" y="591543"/>
                      <a:pt x="640700" y="591543"/>
                    </a:cubicBezTo>
                    <a:cubicBezTo>
                      <a:pt x="693432" y="591543"/>
                      <a:pt x="735311" y="561921"/>
                      <a:pt x="735311" y="478163"/>
                    </a:cubicBezTo>
                    <a:lnTo>
                      <a:pt x="735311" y="0"/>
                    </a:lnTo>
                    <a:lnTo>
                      <a:pt x="913553" y="0"/>
                    </a:lnTo>
                    <a:lnTo>
                      <a:pt x="913553" y="478163"/>
                    </a:lnTo>
                    <a:cubicBezTo>
                      <a:pt x="913553" y="670705"/>
                      <a:pt x="801322" y="756634"/>
                      <a:pt x="656021" y="756634"/>
                    </a:cubicBezTo>
                    <a:cubicBezTo>
                      <a:pt x="569071" y="756634"/>
                      <a:pt x="499741" y="722543"/>
                      <a:pt x="456840" y="657554"/>
                    </a:cubicBezTo>
                    <a:cubicBezTo>
                      <a:pt x="413940" y="722415"/>
                      <a:pt x="344609" y="756634"/>
                      <a:pt x="257659" y="756634"/>
                    </a:cubicBezTo>
                    <a:cubicBezTo>
                      <a:pt x="112359" y="756634"/>
                      <a:pt x="0" y="670705"/>
                      <a:pt x="0" y="478163"/>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17" name="Google Shape;117;p18"/>
              <p:cNvSpPr/>
              <p:nvPr/>
            </p:nvSpPr>
            <p:spPr>
              <a:xfrm>
                <a:off x="2708901" y="1765213"/>
                <a:ext cx="756508" cy="756510"/>
              </a:xfrm>
              <a:custGeom>
                <a:avLst/>
                <a:gdLst/>
                <a:ahLst/>
                <a:cxnLst/>
                <a:rect l="l" t="t" r="r" b="b"/>
                <a:pathLst>
                  <a:path w="756508" h="756510" extrusionOk="0">
                    <a:moveTo>
                      <a:pt x="751784" y="437435"/>
                    </a:moveTo>
                    <a:cubicBezTo>
                      <a:pt x="754849" y="417773"/>
                      <a:pt x="756509" y="397471"/>
                      <a:pt x="756509" y="376915"/>
                    </a:cubicBezTo>
                    <a:cubicBezTo>
                      <a:pt x="755742" y="168285"/>
                      <a:pt x="585417" y="-763"/>
                      <a:pt x="376915" y="3"/>
                    </a:cubicBezTo>
                    <a:cubicBezTo>
                      <a:pt x="168413" y="769"/>
                      <a:pt x="-763" y="171094"/>
                      <a:pt x="3" y="379596"/>
                    </a:cubicBezTo>
                    <a:cubicBezTo>
                      <a:pt x="769" y="588098"/>
                      <a:pt x="171094" y="757147"/>
                      <a:pt x="379596" y="756509"/>
                    </a:cubicBezTo>
                    <a:cubicBezTo>
                      <a:pt x="533451" y="755998"/>
                      <a:pt x="665600" y="663174"/>
                      <a:pt x="724205" y="530770"/>
                    </a:cubicBezTo>
                    <a:lnTo>
                      <a:pt x="517874" y="531536"/>
                    </a:lnTo>
                    <a:cubicBezTo>
                      <a:pt x="481102" y="565116"/>
                      <a:pt x="432456" y="585800"/>
                      <a:pt x="378958" y="585928"/>
                    </a:cubicBezTo>
                    <a:cubicBezTo>
                      <a:pt x="285496" y="586311"/>
                      <a:pt x="205951" y="524386"/>
                      <a:pt x="179777" y="439351"/>
                    </a:cubicBezTo>
                    <a:lnTo>
                      <a:pt x="751784" y="437435"/>
                    </a:lnTo>
                    <a:moveTo>
                      <a:pt x="377426" y="170584"/>
                    </a:moveTo>
                    <a:cubicBezTo>
                      <a:pt x="461695" y="170328"/>
                      <a:pt x="534472" y="220507"/>
                      <a:pt x="567286" y="292646"/>
                    </a:cubicBezTo>
                    <a:lnTo>
                      <a:pt x="188331" y="294050"/>
                    </a:lnTo>
                    <a:cubicBezTo>
                      <a:pt x="220634" y="221656"/>
                      <a:pt x="293029" y="170967"/>
                      <a:pt x="377298" y="170584"/>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nvGrpSpPr>
              <p:cNvPr id="118" name="Google Shape;118;p18"/>
              <p:cNvGrpSpPr/>
              <p:nvPr/>
            </p:nvGrpSpPr>
            <p:grpSpPr>
              <a:xfrm>
                <a:off x="3397356" y="1765216"/>
                <a:ext cx="792000" cy="756633"/>
                <a:chOff x="3397356" y="1765216"/>
                <a:chExt cx="792000" cy="756633"/>
              </a:xfrm>
            </p:grpSpPr>
            <p:grpSp>
              <p:nvGrpSpPr>
                <p:cNvPr id="119" name="Google Shape;119;p18"/>
                <p:cNvGrpSpPr/>
                <p:nvPr/>
              </p:nvGrpSpPr>
              <p:grpSpPr>
                <a:xfrm>
                  <a:off x="3397356" y="1765216"/>
                  <a:ext cx="792000" cy="756633"/>
                  <a:chOff x="3397356" y="1765216"/>
                  <a:chExt cx="792000" cy="756633"/>
                </a:xfrm>
              </p:grpSpPr>
              <p:sp>
                <p:nvSpPr>
                  <p:cNvPr id="120" name="Google Shape;120;p18"/>
                  <p:cNvSpPr/>
                  <p:nvPr/>
                </p:nvSpPr>
                <p:spPr>
                  <a:xfrm>
                    <a:off x="3397356" y="1765216"/>
                    <a:ext cx="792000" cy="756633"/>
                  </a:xfrm>
                  <a:custGeom>
                    <a:avLst/>
                    <a:gdLst/>
                    <a:ahLst/>
                    <a:cxnLst/>
                    <a:rect l="l" t="t" r="r" b="b"/>
                    <a:pathLst>
                      <a:path w="792000" h="756633" extrusionOk="0">
                        <a:moveTo>
                          <a:pt x="792001" y="0"/>
                        </a:moveTo>
                        <a:lnTo>
                          <a:pt x="561027" y="0"/>
                        </a:lnTo>
                        <a:lnTo>
                          <a:pt x="395937" y="242337"/>
                        </a:lnTo>
                        <a:lnTo>
                          <a:pt x="230974" y="0"/>
                        </a:lnTo>
                        <a:lnTo>
                          <a:pt x="0" y="0"/>
                        </a:lnTo>
                        <a:lnTo>
                          <a:pt x="257659" y="378317"/>
                        </a:lnTo>
                        <a:lnTo>
                          <a:pt x="0" y="756634"/>
                        </a:lnTo>
                        <a:lnTo>
                          <a:pt x="230974" y="756634"/>
                        </a:lnTo>
                        <a:lnTo>
                          <a:pt x="395937" y="514296"/>
                        </a:lnTo>
                        <a:lnTo>
                          <a:pt x="561027" y="756634"/>
                        </a:lnTo>
                        <a:lnTo>
                          <a:pt x="792001" y="756634"/>
                        </a:lnTo>
                        <a:lnTo>
                          <a:pt x="534214" y="378317"/>
                        </a:lnTo>
                        <a:lnTo>
                          <a:pt x="792001" y="0"/>
                        </a:lnTo>
                        <a:close/>
                        <a:moveTo>
                          <a:pt x="210162" y="717180"/>
                        </a:moveTo>
                        <a:lnTo>
                          <a:pt x="74565" y="717180"/>
                        </a:lnTo>
                        <a:lnTo>
                          <a:pt x="305411" y="378317"/>
                        </a:lnTo>
                        <a:lnTo>
                          <a:pt x="74565" y="39453"/>
                        </a:lnTo>
                        <a:lnTo>
                          <a:pt x="210162" y="39453"/>
                        </a:lnTo>
                        <a:lnTo>
                          <a:pt x="441008" y="378317"/>
                        </a:lnTo>
                        <a:lnTo>
                          <a:pt x="210162" y="71718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21" name="Google Shape;121;p18"/>
                  <p:cNvSpPr/>
                  <p:nvPr/>
                </p:nvSpPr>
                <p:spPr>
                  <a:xfrm>
                    <a:off x="3546359" y="1843994"/>
                    <a:ext cx="244252" cy="598948"/>
                  </a:xfrm>
                  <a:custGeom>
                    <a:avLst/>
                    <a:gdLst/>
                    <a:ahLst/>
                    <a:cxnLst/>
                    <a:rect l="l" t="t" r="r" b="b"/>
                    <a:pathLst>
                      <a:path w="244252" h="598948" extrusionOk="0">
                        <a:moveTo>
                          <a:pt x="40219" y="0"/>
                        </a:moveTo>
                        <a:lnTo>
                          <a:pt x="0" y="0"/>
                        </a:lnTo>
                        <a:lnTo>
                          <a:pt x="204033" y="299538"/>
                        </a:lnTo>
                        <a:lnTo>
                          <a:pt x="0" y="598949"/>
                        </a:lnTo>
                        <a:lnTo>
                          <a:pt x="40219" y="598949"/>
                        </a:lnTo>
                        <a:lnTo>
                          <a:pt x="244253" y="299538"/>
                        </a:lnTo>
                        <a:lnTo>
                          <a:pt x="40219"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122" name="Google Shape;122;p18"/>
                <p:cNvSpPr/>
                <p:nvPr/>
              </p:nvSpPr>
              <p:spPr>
                <a:xfrm>
                  <a:off x="3793292" y="2143532"/>
                  <a:ext cx="92696" cy="271831"/>
                </a:xfrm>
                <a:custGeom>
                  <a:avLst/>
                  <a:gdLst/>
                  <a:ahLst/>
                  <a:cxnLst/>
                  <a:rect l="l" t="t" r="r" b="b"/>
                  <a:pathLst>
                    <a:path w="92696" h="271831" extrusionOk="0">
                      <a:moveTo>
                        <a:pt x="92696" y="0"/>
                      </a:moveTo>
                      <a:lnTo>
                        <a:pt x="92696" y="271831"/>
                      </a:lnTo>
                      <a:lnTo>
                        <a:pt x="0" y="135980"/>
                      </a:lnTo>
                      <a:lnTo>
                        <a:pt x="92696"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grpSp>
        <p:sp>
          <p:nvSpPr>
            <p:cNvPr id="123" name="Google Shape;123;p18"/>
            <p:cNvSpPr/>
            <p:nvPr/>
          </p:nvSpPr>
          <p:spPr>
            <a:xfrm>
              <a:off x="4197528" y="1765216"/>
              <a:ext cx="88610" cy="88610"/>
            </a:xfrm>
            <a:custGeom>
              <a:avLst/>
              <a:gdLst/>
              <a:ahLst/>
              <a:cxnLst/>
              <a:rect l="l" t="t" r="r" b="b"/>
              <a:pathLst>
                <a:path w="88610" h="88610" extrusionOk="0">
                  <a:moveTo>
                    <a:pt x="0" y="44305"/>
                  </a:moveTo>
                  <a:cubicBezTo>
                    <a:pt x="0" y="19790"/>
                    <a:pt x="19918" y="0"/>
                    <a:pt x="44305" y="0"/>
                  </a:cubicBezTo>
                  <a:cubicBezTo>
                    <a:pt x="68692" y="0"/>
                    <a:pt x="88610" y="19790"/>
                    <a:pt x="88610" y="44305"/>
                  </a:cubicBezTo>
                  <a:cubicBezTo>
                    <a:pt x="88610" y="68820"/>
                    <a:pt x="68820" y="88610"/>
                    <a:pt x="44305" y="88610"/>
                  </a:cubicBezTo>
                  <a:cubicBezTo>
                    <a:pt x="19790" y="88610"/>
                    <a:pt x="0" y="68820"/>
                    <a:pt x="0" y="44305"/>
                  </a:cubicBezTo>
                  <a:close/>
                  <a:moveTo>
                    <a:pt x="76991" y="44305"/>
                  </a:moveTo>
                  <a:cubicBezTo>
                    <a:pt x="76991" y="26302"/>
                    <a:pt x="62436" y="11747"/>
                    <a:pt x="44433" y="11747"/>
                  </a:cubicBezTo>
                  <a:cubicBezTo>
                    <a:pt x="26430" y="11747"/>
                    <a:pt x="11874" y="26302"/>
                    <a:pt x="11874" y="44305"/>
                  </a:cubicBezTo>
                  <a:cubicBezTo>
                    <a:pt x="11874" y="62308"/>
                    <a:pt x="26430" y="76864"/>
                    <a:pt x="44433" y="76864"/>
                  </a:cubicBezTo>
                  <a:cubicBezTo>
                    <a:pt x="62436" y="76864"/>
                    <a:pt x="76991" y="62308"/>
                    <a:pt x="76991" y="44305"/>
                  </a:cubicBezTo>
                  <a:close/>
                  <a:moveTo>
                    <a:pt x="28345" y="23366"/>
                  </a:moveTo>
                  <a:lnTo>
                    <a:pt x="48391" y="23366"/>
                  </a:lnTo>
                  <a:cubicBezTo>
                    <a:pt x="56179" y="23366"/>
                    <a:pt x="62563" y="28345"/>
                    <a:pt x="62563" y="36900"/>
                  </a:cubicBezTo>
                  <a:cubicBezTo>
                    <a:pt x="62563" y="42390"/>
                    <a:pt x="59882" y="46348"/>
                    <a:pt x="56052" y="48519"/>
                  </a:cubicBezTo>
                  <a:lnTo>
                    <a:pt x="63840" y="64223"/>
                  </a:lnTo>
                  <a:lnTo>
                    <a:pt x="52221" y="64223"/>
                  </a:lnTo>
                  <a:lnTo>
                    <a:pt x="45965" y="50434"/>
                  </a:lnTo>
                  <a:lnTo>
                    <a:pt x="39070" y="50434"/>
                  </a:lnTo>
                  <a:lnTo>
                    <a:pt x="39070" y="64223"/>
                  </a:lnTo>
                  <a:lnTo>
                    <a:pt x="28473" y="64223"/>
                  </a:lnTo>
                  <a:lnTo>
                    <a:pt x="28473" y="23366"/>
                  </a:lnTo>
                  <a:lnTo>
                    <a:pt x="28473" y="23366"/>
                  </a:lnTo>
                  <a:close/>
                  <a:moveTo>
                    <a:pt x="45582" y="42773"/>
                  </a:moveTo>
                  <a:cubicBezTo>
                    <a:pt x="48646" y="42773"/>
                    <a:pt x="51200" y="40730"/>
                    <a:pt x="51200" y="36900"/>
                  </a:cubicBezTo>
                  <a:cubicBezTo>
                    <a:pt x="51200" y="33069"/>
                    <a:pt x="48519" y="31282"/>
                    <a:pt x="45582" y="31282"/>
                  </a:cubicBezTo>
                  <a:lnTo>
                    <a:pt x="38815" y="31282"/>
                  </a:lnTo>
                  <a:lnTo>
                    <a:pt x="38815" y="42901"/>
                  </a:lnTo>
                  <a:lnTo>
                    <a:pt x="45582" y="42901"/>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124" name="Google Shape;124;p18"/>
          <p:cNvSpPr/>
          <p:nvPr/>
        </p:nvSpPr>
        <p:spPr>
          <a:xfrm>
            <a:off x="1761902" y="724535"/>
            <a:ext cx="12600" cy="162900"/>
          </a:xfrm>
          <a:prstGeom prst="rect">
            <a:avLst/>
          </a:pr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25" name="Google Shape;125;p18"/>
          <p:cNvSpPr/>
          <p:nvPr/>
        </p:nvSpPr>
        <p:spPr>
          <a:xfrm rot="5400000">
            <a:off x="1761809" y="724605"/>
            <a:ext cx="12600" cy="162900"/>
          </a:xfrm>
          <a:prstGeom prst="rect">
            <a:avLst/>
          </a:pr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nvGrpSpPr>
          <p:cNvPr id="126" name="Google Shape;126;p18"/>
          <p:cNvGrpSpPr/>
          <p:nvPr/>
        </p:nvGrpSpPr>
        <p:grpSpPr>
          <a:xfrm>
            <a:off x="645294" y="661955"/>
            <a:ext cx="1204506" cy="283739"/>
            <a:chOff x="1720785" y="1765213"/>
            <a:chExt cx="3212015" cy="756636"/>
          </a:xfrm>
        </p:grpSpPr>
        <p:grpSp>
          <p:nvGrpSpPr>
            <p:cNvPr id="127" name="Google Shape;127;p18"/>
            <p:cNvGrpSpPr/>
            <p:nvPr/>
          </p:nvGrpSpPr>
          <p:grpSpPr>
            <a:xfrm>
              <a:off x="1720785" y="1765213"/>
              <a:ext cx="2468571" cy="756636"/>
              <a:chOff x="1720785" y="1765213"/>
              <a:chExt cx="2468571" cy="756636"/>
            </a:xfrm>
          </p:grpSpPr>
          <p:sp>
            <p:nvSpPr>
              <p:cNvPr id="128" name="Google Shape;128;p18"/>
              <p:cNvSpPr/>
              <p:nvPr/>
            </p:nvSpPr>
            <p:spPr>
              <a:xfrm>
                <a:off x="1720785" y="1765216"/>
                <a:ext cx="913552" cy="756633"/>
              </a:xfrm>
              <a:custGeom>
                <a:avLst/>
                <a:gdLst/>
                <a:ahLst/>
                <a:cxnLst/>
                <a:rect l="l" t="t" r="r" b="b"/>
                <a:pathLst>
                  <a:path w="913552" h="756633" extrusionOk="0">
                    <a:moveTo>
                      <a:pt x="383" y="478163"/>
                    </a:moveTo>
                    <a:lnTo>
                      <a:pt x="383" y="0"/>
                    </a:lnTo>
                    <a:lnTo>
                      <a:pt x="178625" y="0"/>
                    </a:lnTo>
                    <a:lnTo>
                      <a:pt x="178625" y="478163"/>
                    </a:lnTo>
                    <a:cubicBezTo>
                      <a:pt x="178625" y="561794"/>
                      <a:pt x="219355" y="591543"/>
                      <a:pt x="273236" y="591543"/>
                    </a:cubicBezTo>
                    <a:cubicBezTo>
                      <a:pt x="327117" y="591543"/>
                      <a:pt x="367847" y="561921"/>
                      <a:pt x="367847" y="478163"/>
                    </a:cubicBezTo>
                    <a:lnTo>
                      <a:pt x="367847" y="0"/>
                    </a:lnTo>
                    <a:lnTo>
                      <a:pt x="546089" y="0"/>
                    </a:lnTo>
                    <a:lnTo>
                      <a:pt x="546089" y="478163"/>
                    </a:lnTo>
                    <a:cubicBezTo>
                      <a:pt x="546089" y="561794"/>
                      <a:pt x="587968" y="591543"/>
                      <a:pt x="640700" y="591543"/>
                    </a:cubicBezTo>
                    <a:cubicBezTo>
                      <a:pt x="693432" y="591543"/>
                      <a:pt x="735311" y="561921"/>
                      <a:pt x="735311" y="478163"/>
                    </a:cubicBezTo>
                    <a:lnTo>
                      <a:pt x="735311" y="0"/>
                    </a:lnTo>
                    <a:lnTo>
                      <a:pt x="913553" y="0"/>
                    </a:lnTo>
                    <a:lnTo>
                      <a:pt x="913553" y="478163"/>
                    </a:lnTo>
                    <a:cubicBezTo>
                      <a:pt x="913553" y="670705"/>
                      <a:pt x="801322" y="756634"/>
                      <a:pt x="656021" y="756634"/>
                    </a:cubicBezTo>
                    <a:cubicBezTo>
                      <a:pt x="569071" y="756634"/>
                      <a:pt x="499741" y="722543"/>
                      <a:pt x="456840" y="657554"/>
                    </a:cubicBezTo>
                    <a:cubicBezTo>
                      <a:pt x="413940" y="722415"/>
                      <a:pt x="344609" y="756634"/>
                      <a:pt x="257659" y="756634"/>
                    </a:cubicBezTo>
                    <a:cubicBezTo>
                      <a:pt x="112359" y="756634"/>
                      <a:pt x="0" y="670705"/>
                      <a:pt x="0" y="478163"/>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29" name="Google Shape;129;p18"/>
              <p:cNvSpPr/>
              <p:nvPr/>
            </p:nvSpPr>
            <p:spPr>
              <a:xfrm>
                <a:off x="2708901" y="1765213"/>
                <a:ext cx="756508" cy="756510"/>
              </a:xfrm>
              <a:custGeom>
                <a:avLst/>
                <a:gdLst/>
                <a:ahLst/>
                <a:cxnLst/>
                <a:rect l="l" t="t" r="r" b="b"/>
                <a:pathLst>
                  <a:path w="756508" h="756510" extrusionOk="0">
                    <a:moveTo>
                      <a:pt x="751784" y="437435"/>
                    </a:moveTo>
                    <a:cubicBezTo>
                      <a:pt x="754849" y="417773"/>
                      <a:pt x="756509" y="397471"/>
                      <a:pt x="756509" y="376915"/>
                    </a:cubicBezTo>
                    <a:cubicBezTo>
                      <a:pt x="755742" y="168285"/>
                      <a:pt x="585417" y="-763"/>
                      <a:pt x="376915" y="3"/>
                    </a:cubicBezTo>
                    <a:cubicBezTo>
                      <a:pt x="168413" y="769"/>
                      <a:pt x="-763" y="171094"/>
                      <a:pt x="3" y="379596"/>
                    </a:cubicBezTo>
                    <a:cubicBezTo>
                      <a:pt x="769" y="588098"/>
                      <a:pt x="171094" y="757147"/>
                      <a:pt x="379596" y="756509"/>
                    </a:cubicBezTo>
                    <a:cubicBezTo>
                      <a:pt x="533451" y="755998"/>
                      <a:pt x="665600" y="663174"/>
                      <a:pt x="724205" y="530770"/>
                    </a:cubicBezTo>
                    <a:lnTo>
                      <a:pt x="517874" y="531536"/>
                    </a:lnTo>
                    <a:cubicBezTo>
                      <a:pt x="481102" y="565116"/>
                      <a:pt x="432456" y="585800"/>
                      <a:pt x="378958" y="585928"/>
                    </a:cubicBezTo>
                    <a:cubicBezTo>
                      <a:pt x="285496" y="586311"/>
                      <a:pt x="205951" y="524386"/>
                      <a:pt x="179777" y="439351"/>
                    </a:cubicBezTo>
                    <a:lnTo>
                      <a:pt x="751784" y="437435"/>
                    </a:lnTo>
                    <a:moveTo>
                      <a:pt x="377426" y="170584"/>
                    </a:moveTo>
                    <a:cubicBezTo>
                      <a:pt x="461695" y="170328"/>
                      <a:pt x="534472" y="220507"/>
                      <a:pt x="567286" y="292646"/>
                    </a:cubicBezTo>
                    <a:lnTo>
                      <a:pt x="188331" y="294050"/>
                    </a:lnTo>
                    <a:cubicBezTo>
                      <a:pt x="220634" y="221656"/>
                      <a:pt x="293029" y="170967"/>
                      <a:pt x="377298" y="170584"/>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nvGrpSpPr>
              <p:cNvPr id="130" name="Google Shape;130;p18"/>
              <p:cNvGrpSpPr/>
              <p:nvPr/>
            </p:nvGrpSpPr>
            <p:grpSpPr>
              <a:xfrm>
                <a:off x="3397356" y="1765216"/>
                <a:ext cx="792000" cy="756633"/>
                <a:chOff x="3397356" y="1765216"/>
                <a:chExt cx="792000" cy="756633"/>
              </a:xfrm>
            </p:grpSpPr>
            <p:grpSp>
              <p:nvGrpSpPr>
                <p:cNvPr id="131" name="Google Shape;131;p18"/>
                <p:cNvGrpSpPr/>
                <p:nvPr/>
              </p:nvGrpSpPr>
              <p:grpSpPr>
                <a:xfrm>
                  <a:off x="3397356" y="1765216"/>
                  <a:ext cx="792000" cy="756633"/>
                  <a:chOff x="3397356" y="1765216"/>
                  <a:chExt cx="792000" cy="756633"/>
                </a:xfrm>
              </p:grpSpPr>
              <p:sp>
                <p:nvSpPr>
                  <p:cNvPr id="132" name="Google Shape;132;p18"/>
                  <p:cNvSpPr/>
                  <p:nvPr/>
                </p:nvSpPr>
                <p:spPr>
                  <a:xfrm>
                    <a:off x="3397356" y="1765216"/>
                    <a:ext cx="792000" cy="756633"/>
                  </a:xfrm>
                  <a:custGeom>
                    <a:avLst/>
                    <a:gdLst/>
                    <a:ahLst/>
                    <a:cxnLst/>
                    <a:rect l="l" t="t" r="r" b="b"/>
                    <a:pathLst>
                      <a:path w="792000" h="756633" extrusionOk="0">
                        <a:moveTo>
                          <a:pt x="792001" y="0"/>
                        </a:moveTo>
                        <a:lnTo>
                          <a:pt x="561027" y="0"/>
                        </a:lnTo>
                        <a:lnTo>
                          <a:pt x="395937" y="242337"/>
                        </a:lnTo>
                        <a:lnTo>
                          <a:pt x="230974" y="0"/>
                        </a:lnTo>
                        <a:lnTo>
                          <a:pt x="0" y="0"/>
                        </a:lnTo>
                        <a:lnTo>
                          <a:pt x="257659" y="378317"/>
                        </a:lnTo>
                        <a:lnTo>
                          <a:pt x="0" y="756634"/>
                        </a:lnTo>
                        <a:lnTo>
                          <a:pt x="230974" y="756634"/>
                        </a:lnTo>
                        <a:lnTo>
                          <a:pt x="395937" y="514296"/>
                        </a:lnTo>
                        <a:lnTo>
                          <a:pt x="561027" y="756634"/>
                        </a:lnTo>
                        <a:lnTo>
                          <a:pt x="792001" y="756634"/>
                        </a:lnTo>
                        <a:lnTo>
                          <a:pt x="534214" y="378317"/>
                        </a:lnTo>
                        <a:lnTo>
                          <a:pt x="792001" y="0"/>
                        </a:lnTo>
                        <a:close/>
                        <a:moveTo>
                          <a:pt x="210162" y="717180"/>
                        </a:moveTo>
                        <a:lnTo>
                          <a:pt x="74565" y="717180"/>
                        </a:lnTo>
                        <a:lnTo>
                          <a:pt x="305411" y="378317"/>
                        </a:lnTo>
                        <a:lnTo>
                          <a:pt x="74565" y="39453"/>
                        </a:lnTo>
                        <a:lnTo>
                          <a:pt x="210162" y="39453"/>
                        </a:lnTo>
                        <a:lnTo>
                          <a:pt x="441008" y="378317"/>
                        </a:lnTo>
                        <a:lnTo>
                          <a:pt x="210162" y="71718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33" name="Google Shape;133;p18"/>
                  <p:cNvSpPr/>
                  <p:nvPr/>
                </p:nvSpPr>
                <p:spPr>
                  <a:xfrm>
                    <a:off x="3546359" y="1843994"/>
                    <a:ext cx="244252" cy="598948"/>
                  </a:xfrm>
                  <a:custGeom>
                    <a:avLst/>
                    <a:gdLst/>
                    <a:ahLst/>
                    <a:cxnLst/>
                    <a:rect l="l" t="t" r="r" b="b"/>
                    <a:pathLst>
                      <a:path w="244252" h="598948" extrusionOk="0">
                        <a:moveTo>
                          <a:pt x="40219" y="0"/>
                        </a:moveTo>
                        <a:lnTo>
                          <a:pt x="0" y="0"/>
                        </a:lnTo>
                        <a:lnTo>
                          <a:pt x="204033" y="299538"/>
                        </a:lnTo>
                        <a:lnTo>
                          <a:pt x="0" y="598949"/>
                        </a:lnTo>
                        <a:lnTo>
                          <a:pt x="40219" y="598949"/>
                        </a:lnTo>
                        <a:lnTo>
                          <a:pt x="244253" y="299538"/>
                        </a:lnTo>
                        <a:lnTo>
                          <a:pt x="40219"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134" name="Google Shape;134;p18"/>
                <p:cNvSpPr/>
                <p:nvPr/>
              </p:nvSpPr>
              <p:spPr>
                <a:xfrm>
                  <a:off x="3793292" y="2143532"/>
                  <a:ext cx="92696" cy="271831"/>
                </a:xfrm>
                <a:custGeom>
                  <a:avLst/>
                  <a:gdLst/>
                  <a:ahLst/>
                  <a:cxnLst/>
                  <a:rect l="l" t="t" r="r" b="b"/>
                  <a:pathLst>
                    <a:path w="92696" h="271831" extrusionOk="0">
                      <a:moveTo>
                        <a:pt x="92696" y="0"/>
                      </a:moveTo>
                      <a:lnTo>
                        <a:pt x="92696" y="271831"/>
                      </a:lnTo>
                      <a:lnTo>
                        <a:pt x="0" y="135980"/>
                      </a:lnTo>
                      <a:lnTo>
                        <a:pt x="92696" y="0"/>
                      </a:lnTo>
                      <a:close/>
                    </a:path>
                  </a:pathLst>
                </a:custGeom>
                <a:solidFill>
                  <a:srgbClr val="A7A4A4"/>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grpSp>
        <p:sp>
          <p:nvSpPr>
            <p:cNvPr id="135" name="Google Shape;135;p18"/>
            <p:cNvSpPr/>
            <p:nvPr/>
          </p:nvSpPr>
          <p:spPr>
            <a:xfrm>
              <a:off x="4699018" y="1932094"/>
              <a:ext cx="33300" cy="434400"/>
            </a:xfrm>
            <a:prstGeom prst="rect">
              <a:avLst/>
            </a:pr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36" name="Google Shape;136;p18"/>
            <p:cNvSpPr/>
            <p:nvPr/>
          </p:nvSpPr>
          <p:spPr>
            <a:xfrm rot="5400000">
              <a:off x="4698950" y="1932130"/>
              <a:ext cx="33300" cy="434400"/>
            </a:xfrm>
            <a:prstGeom prst="rect">
              <a:avLst/>
            </a:pr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137" name="Google Shape;137;p18"/>
          <p:cNvSpPr>
            <a:spLocks noGrp="1"/>
          </p:cNvSpPr>
          <p:nvPr>
            <p:ph type="pic" idx="2"/>
          </p:nvPr>
        </p:nvSpPr>
        <p:spPr>
          <a:xfrm>
            <a:off x="1991065" y="636560"/>
            <a:ext cx="1566000" cy="339600"/>
          </a:xfrm>
          <a:prstGeom prst="rect">
            <a:avLst/>
          </a:prstGeom>
          <a:solidFill>
            <a:schemeClr val="lt1"/>
          </a:solidFill>
          <a:ln>
            <a:noFill/>
          </a:ln>
        </p:spPr>
      </p:sp>
      <p:sp>
        <p:nvSpPr>
          <p:cNvPr id="138" name="Google Shape;138;p18"/>
          <p:cNvSpPr txBox="1">
            <a:spLocks noGrp="1"/>
          </p:cNvSpPr>
          <p:nvPr>
            <p:ph type="title"/>
          </p:nvPr>
        </p:nvSpPr>
        <p:spPr>
          <a:xfrm>
            <a:off x="645210" y="1768508"/>
            <a:ext cx="3927000" cy="1537200"/>
          </a:xfrm>
          <a:prstGeom prst="rect">
            <a:avLst/>
          </a:prstGeom>
          <a:noFill/>
          <a:ln>
            <a:noFill/>
          </a:ln>
        </p:spPr>
        <p:txBody>
          <a:bodyPr spcFirstLastPara="1" wrap="square" lIns="0" tIns="0" rIns="0" bIns="0" anchor="t" anchorCtr="0">
            <a:noAutofit/>
          </a:bodyPr>
          <a:lstStyle>
            <a:lvl1pPr lvl="0" algn="l">
              <a:lnSpc>
                <a:spcPct val="89000"/>
              </a:lnSpc>
              <a:spcBef>
                <a:spcPts val="0"/>
              </a:spcBef>
              <a:spcAft>
                <a:spcPts val="0"/>
              </a:spcAft>
              <a:buClr>
                <a:schemeClr val="lt1"/>
              </a:buClr>
              <a:buSzPts val="3900"/>
              <a:buFont typeface="Poppins"/>
              <a:buNone/>
              <a:defRPr sz="3900" b="1">
                <a:solidFill>
                  <a:schemeClr val="lt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39" name="Google Shape;139;p18"/>
          <p:cNvSpPr txBox="1">
            <a:spLocks noGrp="1"/>
          </p:cNvSpPr>
          <p:nvPr>
            <p:ph type="subTitle" idx="1"/>
          </p:nvPr>
        </p:nvSpPr>
        <p:spPr>
          <a:xfrm>
            <a:off x="645210" y="3607664"/>
            <a:ext cx="3927000" cy="264600"/>
          </a:xfrm>
          <a:prstGeom prst="rect">
            <a:avLst/>
          </a:prstGeom>
          <a:noFill/>
          <a:ln>
            <a:noFill/>
          </a:ln>
        </p:spPr>
        <p:txBody>
          <a:bodyPr spcFirstLastPara="1" wrap="square" lIns="0" tIns="0" rIns="0" bIns="0" anchor="t" anchorCtr="0">
            <a:noAutofit/>
          </a:bodyPr>
          <a:lstStyle>
            <a:lvl1pPr lvl="0" algn="l">
              <a:lnSpc>
                <a:spcPct val="95000"/>
              </a:lnSpc>
              <a:spcBef>
                <a:spcPts val="1300"/>
              </a:spcBef>
              <a:spcAft>
                <a:spcPts val="0"/>
              </a:spcAft>
              <a:buClr>
                <a:schemeClr val="lt1"/>
              </a:buClr>
              <a:buSzPts val="1300"/>
              <a:buNone/>
              <a:defRPr sz="1500" b="1">
                <a:solidFill>
                  <a:schemeClr val="lt1"/>
                </a:solidFill>
                <a:latin typeface="Poppins SemiBold"/>
                <a:ea typeface="Poppins SemiBold"/>
                <a:cs typeface="Poppins SemiBold"/>
                <a:sym typeface="Poppins SemiBold"/>
              </a:defRPr>
            </a:lvl1pPr>
            <a:lvl2pPr lvl="1" algn="ctr">
              <a:lnSpc>
                <a:spcPct val="95000"/>
              </a:lnSpc>
              <a:spcBef>
                <a:spcPts val="1300"/>
              </a:spcBef>
              <a:spcAft>
                <a:spcPts val="0"/>
              </a:spcAft>
              <a:buClr>
                <a:schemeClr val="dk1"/>
              </a:buClr>
              <a:buSzPts val="700"/>
              <a:buNone/>
              <a:defRPr sz="700"/>
            </a:lvl2pPr>
            <a:lvl3pPr lvl="2" algn="ctr">
              <a:lnSpc>
                <a:spcPct val="95000"/>
              </a:lnSpc>
              <a:spcBef>
                <a:spcPts val="1300"/>
              </a:spcBef>
              <a:spcAft>
                <a:spcPts val="0"/>
              </a:spcAft>
              <a:buClr>
                <a:schemeClr val="dk1"/>
              </a:buClr>
              <a:buSzPts val="600"/>
              <a:buNone/>
              <a:defRPr sz="700"/>
            </a:lvl3pPr>
            <a:lvl4pPr lvl="3" algn="ctr">
              <a:lnSpc>
                <a:spcPct val="95000"/>
              </a:lnSpc>
              <a:spcBef>
                <a:spcPts val="1300"/>
              </a:spcBef>
              <a:spcAft>
                <a:spcPts val="0"/>
              </a:spcAft>
              <a:buClr>
                <a:schemeClr val="dk1"/>
              </a:buClr>
              <a:buSzPts val="500"/>
              <a:buNone/>
              <a:defRPr sz="600"/>
            </a:lvl4pPr>
            <a:lvl5pPr lvl="4" algn="ctr">
              <a:lnSpc>
                <a:spcPct val="95000"/>
              </a:lnSpc>
              <a:spcBef>
                <a:spcPts val="1300"/>
              </a:spcBef>
              <a:spcAft>
                <a:spcPts val="0"/>
              </a:spcAft>
              <a:buClr>
                <a:schemeClr val="dk1"/>
              </a:buClr>
              <a:buSzPts val="500"/>
              <a:buNone/>
              <a:defRPr sz="600"/>
            </a:lvl5pPr>
            <a:lvl6pPr lvl="5" algn="ctr">
              <a:lnSpc>
                <a:spcPct val="90000"/>
              </a:lnSpc>
              <a:spcBef>
                <a:spcPts val="400"/>
              </a:spcBef>
              <a:spcAft>
                <a:spcPts val="0"/>
              </a:spcAft>
              <a:buClr>
                <a:schemeClr val="dk1"/>
              </a:buClr>
              <a:buSzPts val="600"/>
              <a:buNone/>
              <a:defRPr sz="600"/>
            </a:lvl6pPr>
            <a:lvl7pPr lvl="6" algn="ctr">
              <a:lnSpc>
                <a:spcPct val="90000"/>
              </a:lnSpc>
              <a:spcBef>
                <a:spcPts val="400"/>
              </a:spcBef>
              <a:spcAft>
                <a:spcPts val="0"/>
              </a:spcAft>
              <a:buClr>
                <a:schemeClr val="dk1"/>
              </a:buClr>
              <a:buSzPts val="600"/>
              <a:buNone/>
              <a:defRPr sz="600"/>
            </a:lvl7pPr>
            <a:lvl8pPr lvl="7" algn="ctr">
              <a:lnSpc>
                <a:spcPct val="90000"/>
              </a:lnSpc>
              <a:spcBef>
                <a:spcPts val="400"/>
              </a:spcBef>
              <a:spcAft>
                <a:spcPts val="0"/>
              </a:spcAft>
              <a:buClr>
                <a:schemeClr val="dk1"/>
              </a:buClr>
              <a:buSzPts val="600"/>
              <a:buNone/>
              <a:defRPr sz="600"/>
            </a:lvl8pPr>
            <a:lvl9pPr lvl="8" algn="ctr">
              <a:lnSpc>
                <a:spcPct val="90000"/>
              </a:lnSpc>
              <a:spcBef>
                <a:spcPts val="400"/>
              </a:spcBef>
              <a:spcAft>
                <a:spcPts val="0"/>
              </a:spcAft>
              <a:buClr>
                <a:schemeClr val="dk1"/>
              </a:buClr>
              <a:buSzPts val="600"/>
              <a:buNone/>
              <a:defRPr sz="600"/>
            </a:lvl9pPr>
          </a:lstStyle>
          <a:p>
            <a:endParaRPr/>
          </a:p>
        </p:txBody>
      </p:sp>
      <p:sp>
        <p:nvSpPr>
          <p:cNvPr id="140" name="Google Shape;140;p18"/>
          <p:cNvSpPr>
            <a:spLocks noGrp="1"/>
          </p:cNvSpPr>
          <p:nvPr>
            <p:ph type="pic" idx="3"/>
          </p:nvPr>
        </p:nvSpPr>
        <p:spPr>
          <a:xfrm>
            <a:off x="4899403" y="439313"/>
            <a:ext cx="3857100" cy="4264800"/>
          </a:xfrm>
          <a:prstGeom prst="roundRect">
            <a:avLst>
              <a:gd name="adj" fmla="val 3145"/>
            </a:avLst>
          </a:prstGeom>
          <a:noFill/>
          <a:ln>
            <a:noFill/>
          </a:ln>
        </p:spPr>
      </p:sp>
    </p:spTree>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matchingName="34_Custom Layout">
  <p:cSld name="34_Custom Layout">
    <p:bg>
      <p:bgPr>
        <a:blipFill>
          <a:blip r:embed="rId2">
            <a:alphaModFix/>
          </a:blip>
          <a:stretch>
            <a:fillRect/>
          </a:stretch>
        </a:blipFill>
        <a:effectLst/>
      </p:bgPr>
    </p:bg>
    <p:spTree>
      <p:nvGrpSpPr>
        <p:cNvPr id="1" name="Shape 2495"/>
        <p:cNvGrpSpPr/>
        <p:nvPr/>
      </p:nvGrpSpPr>
      <p:grpSpPr>
        <a:xfrm>
          <a:off x="0" y="0"/>
          <a:ext cx="0" cy="0"/>
          <a:chOff x="0" y="0"/>
          <a:chExt cx="0" cy="0"/>
        </a:xfrm>
      </p:grpSpPr>
      <p:sp>
        <p:nvSpPr>
          <p:cNvPr id="2496" name="Google Shape;2496;p163"/>
          <p:cNvSpPr/>
          <p:nvPr/>
        </p:nvSpPr>
        <p:spPr>
          <a:xfrm>
            <a:off x="1061772" y="571500"/>
            <a:ext cx="7068900" cy="862800"/>
          </a:xfrm>
          <a:prstGeom prst="roundRect">
            <a:avLst>
              <a:gd name="adj" fmla="val 2949"/>
            </a:avLst>
          </a:prstGeom>
          <a:gradFill>
            <a:gsLst>
              <a:gs pos="0">
                <a:srgbClr val="FFFFFF"/>
              </a:gs>
              <a:gs pos="22000">
                <a:srgbClr val="FFFFFF"/>
              </a:gs>
              <a:gs pos="100000">
                <a:srgbClr val="E3E7FA">
                  <a:alpha val="80000"/>
                </a:srgbClr>
              </a:gs>
            </a:gsLst>
            <a:lin ang="11399912" scaled="0"/>
          </a:gradFill>
          <a:ln w="7150" cap="flat" cmpd="sng">
            <a:solidFill>
              <a:srgbClr val="FFFFFF"/>
            </a:solidFill>
            <a:prstDash val="solid"/>
            <a:miter lim="800000"/>
            <a:headEnd type="none" w="sm" len="sm"/>
            <a:tailEnd type="none" w="sm" len="sm"/>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497" name="Google Shape;2497;p163"/>
          <p:cNvSpPr/>
          <p:nvPr/>
        </p:nvSpPr>
        <p:spPr>
          <a:xfrm>
            <a:off x="1061772" y="1526844"/>
            <a:ext cx="7068900" cy="862800"/>
          </a:xfrm>
          <a:prstGeom prst="roundRect">
            <a:avLst>
              <a:gd name="adj" fmla="val 2949"/>
            </a:avLst>
          </a:prstGeom>
          <a:gradFill>
            <a:gsLst>
              <a:gs pos="0">
                <a:srgbClr val="FFFFFF"/>
              </a:gs>
              <a:gs pos="22000">
                <a:srgbClr val="FFFFFF"/>
              </a:gs>
              <a:gs pos="100000">
                <a:srgbClr val="E3E7FA">
                  <a:alpha val="80000"/>
                </a:srgbClr>
              </a:gs>
            </a:gsLst>
            <a:lin ang="11399912" scaled="0"/>
          </a:gradFill>
          <a:ln w="7150" cap="flat" cmpd="sng">
            <a:solidFill>
              <a:srgbClr val="FFFFFF"/>
            </a:solidFill>
            <a:prstDash val="solid"/>
            <a:miter lim="800000"/>
            <a:headEnd type="none" w="sm" len="sm"/>
            <a:tailEnd type="none" w="sm" len="sm"/>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498" name="Google Shape;2498;p163"/>
          <p:cNvSpPr/>
          <p:nvPr/>
        </p:nvSpPr>
        <p:spPr>
          <a:xfrm>
            <a:off x="1061772" y="2482187"/>
            <a:ext cx="7068900" cy="862800"/>
          </a:xfrm>
          <a:prstGeom prst="roundRect">
            <a:avLst>
              <a:gd name="adj" fmla="val 2949"/>
            </a:avLst>
          </a:prstGeom>
          <a:gradFill>
            <a:gsLst>
              <a:gs pos="0">
                <a:srgbClr val="FFFFFF"/>
              </a:gs>
              <a:gs pos="22000">
                <a:srgbClr val="FFFFFF"/>
              </a:gs>
              <a:gs pos="100000">
                <a:srgbClr val="E3E7FA">
                  <a:alpha val="80000"/>
                </a:srgbClr>
              </a:gs>
            </a:gsLst>
            <a:lin ang="11399912" scaled="0"/>
          </a:gradFill>
          <a:ln w="7150" cap="flat" cmpd="sng">
            <a:solidFill>
              <a:srgbClr val="FFFFFF"/>
            </a:solidFill>
            <a:prstDash val="solid"/>
            <a:miter lim="800000"/>
            <a:headEnd type="none" w="sm" len="sm"/>
            <a:tailEnd type="none" w="sm" len="sm"/>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499" name="Google Shape;2499;p163"/>
          <p:cNvSpPr/>
          <p:nvPr/>
        </p:nvSpPr>
        <p:spPr>
          <a:xfrm>
            <a:off x="1061772" y="3437531"/>
            <a:ext cx="7068900" cy="862800"/>
          </a:xfrm>
          <a:prstGeom prst="roundRect">
            <a:avLst>
              <a:gd name="adj" fmla="val 2949"/>
            </a:avLst>
          </a:prstGeom>
          <a:gradFill>
            <a:gsLst>
              <a:gs pos="0">
                <a:srgbClr val="FFFFFF"/>
              </a:gs>
              <a:gs pos="22000">
                <a:srgbClr val="FFFFFF"/>
              </a:gs>
              <a:gs pos="100000">
                <a:srgbClr val="E3E7FA">
                  <a:alpha val="80000"/>
                </a:srgbClr>
              </a:gs>
            </a:gsLst>
            <a:lin ang="11399912" scaled="0"/>
          </a:gradFill>
          <a:ln w="7150" cap="flat" cmpd="sng">
            <a:solidFill>
              <a:srgbClr val="FFFFFF"/>
            </a:solidFill>
            <a:prstDash val="solid"/>
            <a:miter lim="800000"/>
            <a:headEnd type="none" w="sm" len="sm"/>
            <a:tailEnd type="none" w="sm" len="sm"/>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500" name="Google Shape;2500;p163"/>
          <p:cNvSpPr/>
          <p:nvPr/>
        </p:nvSpPr>
        <p:spPr>
          <a:xfrm rot="5400000">
            <a:off x="7142970" y="1404253"/>
            <a:ext cx="862800" cy="1112400"/>
          </a:xfrm>
          <a:prstGeom prst="round2SameRect">
            <a:avLst>
              <a:gd name="adj1" fmla="val 3587"/>
              <a:gd name="adj2" fmla="val 0"/>
            </a:avLst>
          </a:prstGeom>
          <a:gradFill>
            <a:gsLst>
              <a:gs pos="0">
                <a:srgbClr val="470050"/>
              </a:gs>
              <a:gs pos="22000">
                <a:srgbClr val="470050"/>
              </a:gs>
              <a:gs pos="100000">
                <a:srgbClr val="7A003A"/>
              </a:gs>
            </a:gsLst>
            <a:lin ang="11399912"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501" name="Google Shape;2501;p163"/>
          <p:cNvSpPr/>
          <p:nvPr/>
        </p:nvSpPr>
        <p:spPr>
          <a:xfrm rot="5400000">
            <a:off x="7142970" y="2360024"/>
            <a:ext cx="862800" cy="1112400"/>
          </a:xfrm>
          <a:prstGeom prst="round2SameRect">
            <a:avLst>
              <a:gd name="adj1" fmla="val 3587"/>
              <a:gd name="adj2" fmla="val 0"/>
            </a:avLst>
          </a:prstGeom>
          <a:gradFill>
            <a:gsLst>
              <a:gs pos="0">
                <a:srgbClr val="240057"/>
              </a:gs>
              <a:gs pos="22000">
                <a:srgbClr val="240057"/>
              </a:gs>
              <a:gs pos="100000">
                <a:srgbClr val="3D004E"/>
              </a:gs>
            </a:gsLst>
            <a:lin ang="11399912"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502" name="Google Shape;2502;p163"/>
          <p:cNvSpPr/>
          <p:nvPr/>
        </p:nvSpPr>
        <p:spPr>
          <a:xfrm rot="5400000">
            <a:off x="7142970" y="3315795"/>
            <a:ext cx="862800" cy="1112400"/>
          </a:xfrm>
          <a:prstGeom prst="round2SameRect">
            <a:avLst>
              <a:gd name="adj1" fmla="val 3587"/>
              <a:gd name="adj2" fmla="val 0"/>
            </a:avLst>
          </a:prstGeom>
          <a:gradFill>
            <a:gsLst>
              <a:gs pos="0">
                <a:srgbClr val="1A2797"/>
              </a:gs>
              <a:gs pos="22000">
                <a:srgbClr val="1A2797"/>
              </a:gs>
              <a:gs pos="100000">
                <a:srgbClr val="1E0056"/>
              </a:gs>
            </a:gsLst>
            <a:lin ang="11399912"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503" name="Google Shape;2503;p163"/>
          <p:cNvSpPr/>
          <p:nvPr/>
        </p:nvSpPr>
        <p:spPr>
          <a:xfrm rot="5400000">
            <a:off x="7142970" y="448482"/>
            <a:ext cx="862800" cy="1112400"/>
          </a:xfrm>
          <a:prstGeom prst="round2SameRect">
            <a:avLst>
              <a:gd name="adj1" fmla="val 3587"/>
              <a:gd name="adj2" fmla="val 0"/>
            </a:avLst>
          </a:prstGeom>
          <a:gradFill>
            <a:gsLst>
              <a:gs pos="0">
                <a:srgbClr val="8E0038"/>
              </a:gs>
              <a:gs pos="22000">
                <a:srgbClr val="8E0038"/>
              </a:gs>
              <a:gs pos="100000">
                <a:srgbClr val="D70021"/>
              </a:gs>
            </a:gsLst>
            <a:lin ang="11399912"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504" name="Google Shape;2504;p163"/>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2505" name="Google Shape;2505;p163"/>
          <p:cNvSpPr/>
          <p:nvPr/>
        </p:nvSpPr>
        <p:spPr>
          <a:xfrm rot="-5400000">
            <a:off x="1188072" y="445260"/>
            <a:ext cx="862800" cy="1115400"/>
          </a:xfrm>
          <a:prstGeom prst="round2SameRect">
            <a:avLst>
              <a:gd name="adj1" fmla="val 3752"/>
              <a:gd name="adj2" fmla="val 0"/>
            </a:avLst>
          </a:prstGeom>
          <a:solidFill>
            <a:schemeClr val="lt1"/>
          </a:solidFill>
          <a:ln>
            <a:noFill/>
          </a:ln>
        </p:spPr>
        <p:txBody>
          <a:bodyPr spcFirstLastPara="1" wrap="square" lIns="34275" tIns="34275" rIns="34275" bIns="34275" anchor="ctr" anchorCtr="0">
            <a:noAutofit/>
          </a:bodyPr>
          <a:lstStyle/>
          <a:p>
            <a:pPr marL="0" lvl="0" indent="0" algn="l" rtl="0">
              <a:spcBef>
                <a:spcPts val="0"/>
              </a:spcBef>
              <a:spcAft>
                <a:spcPts val="0"/>
              </a:spcAft>
              <a:buNone/>
            </a:pPr>
            <a:endParaRPr/>
          </a:p>
        </p:txBody>
      </p:sp>
      <p:sp>
        <p:nvSpPr>
          <p:cNvPr id="2506" name="Google Shape;2506;p163"/>
          <p:cNvSpPr txBox="1"/>
          <p:nvPr/>
        </p:nvSpPr>
        <p:spPr>
          <a:xfrm>
            <a:off x="1071246" y="580976"/>
            <a:ext cx="1105800" cy="843900"/>
          </a:xfrm>
          <a:prstGeom prst="rect">
            <a:avLst/>
          </a:prstGeom>
          <a:noFill/>
          <a:ln>
            <a:noFill/>
          </a:ln>
        </p:spPr>
        <p:txBody>
          <a:bodyPr spcFirstLastPara="1" wrap="square" lIns="0" tIns="0" rIns="0" bIns="0" anchor="ctr" anchorCtr="0">
            <a:noAutofit/>
          </a:bodyPr>
          <a:lstStyle/>
          <a:p>
            <a:pPr marL="101600" marR="0" lvl="0" indent="-101600" algn="ctr" rtl="0">
              <a:lnSpc>
                <a:spcPct val="107000"/>
              </a:lnSpc>
              <a:spcBef>
                <a:spcPts val="0"/>
              </a:spcBef>
              <a:spcAft>
                <a:spcPts val="0"/>
              </a:spcAft>
              <a:buNone/>
            </a:pPr>
            <a:r>
              <a:rPr lang="en" sz="2900" b="1">
                <a:solidFill>
                  <a:srgbClr val="172DA0"/>
                </a:solidFill>
                <a:latin typeface="Poppins"/>
                <a:ea typeface="Poppins"/>
                <a:cs typeface="Poppins"/>
                <a:sym typeface="Poppins"/>
              </a:rPr>
              <a:t>S</a:t>
            </a:r>
            <a:endParaRPr sz="500"/>
          </a:p>
        </p:txBody>
      </p:sp>
      <p:sp>
        <p:nvSpPr>
          <p:cNvPr id="2507" name="Google Shape;2507;p163"/>
          <p:cNvSpPr/>
          <p:nvPr/>
        </p:nvSpPr>
        <p:spPr>
          <a:xfrm rot="-5400000">
            <a:off x="1188072" y="1400605"/>
            <a:ext cx="862800" cy="1115400"/>
          </a:xfrm>
          <a:prstGeom prst="round2SameRect">
            <a:avLst>
              <a:gd name="adj1" fmla="val 3752"/>
              <a:gd name="adj2" fmla="val 0"/>
            </a:avLst>
          </a:prstGeom>
          <a:solidFill>
            <a:schemeClr val="lt1"/>
          </a:solidFill>
          <a:ln>
            <a:noFill/>
          </a:ln>
        </p:spPr>
        <p:txBody>
          <a:bodyPr spcFirstLastPara="1" wrap="square" lIns="34275" tIns="34275" rIns="34275" bIns="34275" anchor="ctr" anchorCtr="0">
            <a:noAutofit/>
          </a:bodyPr>
          <a:lstStyle/>
          <a:p>
            <a:pPr marL="0" lvl="0" indent="0" algn="l" rtl="0">
              <a:spcBef>
                <a:spcPts val="0"/>
              </a:spcBef>
              <a:spcAft>
                <a:spcPts val="0"/>
              </a:spcAft>
              <a:buNone/>
            </a:pPr>
            <a:endParaRPr/>
          </a:p>
        </p:txBody>
      </p:sp>
      <p:sp>
        <p:nvSpPr>
          <p:cNvPr id="2508" name="Google Shape;2508;p163"/>
          <p:cNvSpPr txBox="1"/>
          <p:nvPr/>
        </p:nvSpPr>
        <p:spPr>
          <a:xfrm>
            <a:off x="1071246" y="1536326"/>
            <a:ext cx="1105800" cy="843900"/>
          </a:xfrm>
          <a:prstGeom prst="rect">
            <a:avLst/>
          </a:prstGeom>
          <a:noFill/>
          <a:ln>
            <a:noFill/>
          </a:ln>
        </p:spPr>
        <p:txBody>
          <a:bodyPr spcFirstLastPara="1" wrap="square" lIns="0" tIns="0" rIns="0" bIns="0" anchor="ctr" anchorCtr="0">
            <a:noAutofit/>
          </a:bodyPr>
          <a:lstStyle/>
          <a:p>
            <a:pPr marL="101600" marR="0" lvl="0" indent="-101600" algn="ctr" rtl="0">
              <a:lnSpc>
                <a:spcPct val="107000"/>
              </a:lnSpc>
              <a:spcBef>
                <a:spcPts val="0"/>
              </a:spcBef>
              <a:spcAft>
                <a:spcPts val="0"/>
              </a:spcAft>
              <a:buNone/>
            </a:pPr>
            <a:r>
              <a:rPr lang="en" sz="2900" b="1">
                <a:solidFill>
                  <a:srgbClr val="172DA0"/>
                </a:solidFill>
                <a:latin typeface="Poppins"/>
                <a:ea typeface="Poppins"/>
                <a:cs typeface="Poppins"/>
                <a:sym typeface="Poppins"/>
              </a:rPr>
              <a:t>W</a:t>
            </a:r>
            <a:endParaRPr sz="500"/>
          </a:p>
        </p:txBody>
      </p:sp>
      <p:sp>
        <p:nvSpPr>
          <p:cNvPr id="2509" name="Google Shape;2509;p163"/>
          <p:cNvSpPr/>
          <p:nvPr/>
        </p:nvSpPr>
        <p:spPr>
          <a:xfrm rot="-5400000">
            <a:off x="1188072" y="2355950"/>
            <a:ext cx="862800" cy="1115400"/>
          </a:xfrm>
          <a:prstGeom prst="round2SameRect">
            <a:avLst>
              <a:gd name="adj1" fmla="val 3752"/>
              <a:gd name="adj2" fmla="val 0"/>
            </a:avLst>
          </a:prstGeom>
          <a:solidFill>
            <a:schemeClr val="lt1"/>
          </a:solidFill>
          <a:ln>
            <a:noFill/>
          </a:ln>
        </p:spPr>
        <p:txBody>
          <a:bodyPr spcFirstLastPara="1" wrap="square" lIns="34275" tIns="34275" rIns="34275" bIns="34275" anchor="ctr" anchorCtr="0">
            <a:noAutofit/>
          </a:bodyPr>
          <a:lstStyle/>
          <a:p>
            <a:pPr marL="0" lvl="0" indent="0" algn="l" rtl="0">
              <a:spcBef>
                <a:spcPts val="0"/>
              </a:spcBef>
              <a:spcAft>
                <a:spcPts val="0"/>
              </a:spcAft>
              <a:buNone/>
            </a:pPr>
            <a:endParaRPr/>
          </a:p>
        </p:txBody>
      </p:sp>
      <p:sp>
        <p:nvSpPr>
          <p:cNvPr id="2510" name="Google Shape;2510;p163"/>
          <p:cNvSpPr txBox="1"/>
          <p:nvPr/>
        </p:nvSpPr>
        <p:spPr>
          <a:xfrm>
            <a:off x="1071246" y="2491667"/>
            <a:ext cx="1105800" cy="843900"/>
          </a:xfrm>
          <a:prstGeom prst="rect">
            <a:avLst/>
          </a:prstGeom>
          <a:noFill/>
          <a:ln>
            <a:noFill/>
          </a:ln>
        </p:spPr>
        <p:txBody>
          <a:bodyPr spcFirstLastPara="1" wrap="square" lIns="0" tIns="0" rIns="0" bIns="0" anchor="ctr" anchorCtr="0">
            <a:noAutofit/>
          </a:bodyPr>
          <a:lstStyle/>
          <a:p>
            <a:pPr marL="101600" marR="0" lvl="0" indent="-101600" algn="ctr" rtl="0">
              <a:lnSpc>
                <a:spcPct val="107000"/>
              </a:lnSpc>
              <a:spcBef>
                <a:spcPts val="0"/>
              </a:spcBef>
              <a:spcAft>
                <a:spcPts val="0"/>
              </a:spcAft>
              <a:buNone/>
            </a:pPr>
            <a:r>
              <a:rPr lang="en" sz="2900" b="1">
                <a:solidFill>
                  <a:srgbClr val="172DA0"/>
                </a:solidFill>
                <a:latin typeface="Poppins"/>
                <a:ea typeface="Poppins"/>
                <a:cs typeface="Poppins"/>
                <a:sym typeface="Poppins"/>
              </a:rPr>
              <a:t>O</a:t>
            </a:r>
            <a:endParaRPr sz="500"/>
          </a:p>
        </p:txBody>
      </p:sp>
      <p:sp>
        <p:nvSpPr>
          <p:cNvPr id="2511" name="Google Shape;2511;p163"/>
          <p:cNvSpPr/>
          <p:nvPr/>
        </p:nvSpPr>
        <p:spPr>
          <a:xfrm rot="-5400000">
            <a:off x="1188072" y="3311296"/>
            <a:ext cx="862800" cy="1115400"/>
          </a:xfrm>
          <a:prstGeom prst="round2SameRect">
            <a:avLst>
              <a:gd name="adj1" fmla="val 3752"/>
              <a:gd name="adj2" fmla="val 0"/>
            </a:avLst>
          </a:prstGeom>
          <a:solidFill>
            <a:schemeClr val="lt1"/>
          </a:solidFill>
          <a:ln>
            <a:noFill/>
          </a:ln>
        </p:spPr>
        <p:txBody>
          <a:bodyPr spcFirstLastPara="1" wrap="square" lIns="34275" tIns="34275" rIns="34275" bIns="34275" anchor="ctr" anchorCtr="0">
            <a:noAutofit/>
          </a:bodyPr>
          <a:lstStyle/>
          <a:p>
            <a:pPr marL="0" lvl="0" indent="0" algn="l" rtl="0">
              <a:spcBef>
                <a:spcPts val="0"/>
              </a:spcBef>
              <a:spcAft>
                <a:spcPts val="0"/>
              </a:spcAft>
              <a:buNone/>
            </a:pPr>
            <a:endParaRPr/>
          </a:p>
        </p:txBody>
      </p:sp>
      <p:sp>
        <p:nvSpPr>
          <p:cNvPr id="2512" name="Google Shape;2512;p163"/>
          <p:cNvSpPr txBox="1"/>
          <p:nvPr/>
        </p:nvSpPr>
        <p:spPr>
          <a:xfrm>
            <a:off x="1071246" y="3447017"/>
            <a:ext cx="1105800" cy="843900"/>
          </a:xfrm>
          <a:prstGeom prst="rect">
            <a:avLst/>
          </a:prstGeom>
          <a:noFill/>
          <a:ln>
            <a:noFill/>
          </a:ln>
        </p:spPr>
        <p:txBody>
          <a:bodyPr spcFirstLastPara="1" wrap="square" lIns="0" tIns="0" rIns="0" bIns="0" anchor="ctr" anchorCtr="0">
            <a:noAutofit/>
          </a:bodyPr>
          <a:lstStyle/>
          <a:p>
            <a:pPr marL="101600" marR="0" lvl="0" indent="-101600" algn="ctr" rtl="0">
              <a:lnSpc>
                <a:spcPct val="107000"/>
              </a:lnSpc>
              <a:spcBef>
                <a:spcPts val="0"/>
              </a:spcBef>
              <a:spcAft>
                <a:spcPts val="0"/>
              </a:spcAft>
              <a:buNone/>
            </a:pPr>
            <a:r>
              <a:rPr lang="en" sz="2900" b="1">
                <a:solidFill>
                  <a:srgbClr val="172DA0"/>
                </a:solidFill>
                <a:latin typeface="Poppins"/>
                <a:ea typeface="Poppins"/>
                <a:cs typeface="Poppins"/>
                <a:sym typeface="Poppins"/>
              </a:rPr>
              <a:t>T</a:t>
            </a:r>
            <a:endParaRPr sz="500"/>
          </a:p>
        </p:txBody>
      </p:sp>
      <p:pic>
        <p:nvPicPr>
          <p:cNvPr id="2513" name="Google Shape;2513;p163"/>
          <p:cNvPicPr preferRelativeResize="0"/>
          <p:nvPr/>
        </p:nvPicPr>
        <p:blipFill rotWithShape="1">
          <a:blip r:embed="rId3">
            <a:alphaModFix/>
          </a:blip>
          <a:srcRect/>
          <a:stretch/>
        </p:blipFill>
        <p:spPr>
          <a:xfrm>
            <a:off x="7383623" y="769138"/>
            <a:ext cx="430623" cy="425837"/>
          </a:xfrm>
          <a:prstGeom prst="rect">
            <a:avLst/>
          </a:prstGeom>
          <a:noFill/>
          <a:ln>
            <a:noFill/>
          </a:ln>
        </p:spPr>
      </p:pic>
      <p:pic>
        <p:nvPicPr>
          <p:cNvPr id="2514" name="Google Shape;2514;p163"/>
          <p:cNvPicPr preferRelativeResize="0"/>
          <p:nvPr/>
        </p:nvPicPr>
        <p:blipFill rotWithShape="1">
          <a:blip r:embed="rId3">
            <a:alphaModFix/>
          </a:blip>
          <a:srcRect/>
          <a:stretch/>
        </p:blipFill>
        <p:spPr>
          <a:xfrm rot="10800000" flipH="1">
            <a:off x="7383623" y="1811450"/>
            <a:ext cx="430623" cy="425837"/>
          </a:xfrm>
          <a:prstGeom prst="rect">
            <a:avLst/>
          </a:prstGeom>
          <a:noFill/>
          <a:ln>
            <a:noFill/>
          </a:ln>
        </p:spPr>
      </p:pic>
      <p:pic>
        <p:nvPicPr>
          <p:cNvPr id="2515" name="Google Shape;2515;p163"/>
          <p:cNvPicPr preferRelativeResize="0"/>
          <p:nvPr/>
        </p:nvPicPr>
        <p:blipFill rotWithShape="1">
          <a:blip r:embed="rId4">
            <a:alphaModFix/>
          </a:blip>
          <a:srcRect/>
          <a:stretch/>
        </p:blipFill>
        <p:spPr>
          <a:xfrm>
            <a:off x="7335317" y="2643188"/>
            <a:ext cx="481607" cy="515318"/>
          </a:xfrm>
          <a:prstGeom prst="rect">
            <a:avLst/>
          </a:prstGeom>
          <a:noFill/>
          <a:ln>
            <a:noFill/>
          </a:ln>
        </p:spPr>
      </p:pic>
      <p:pic>
        <p:nvPicPr>
          <p:cNvPr id="2516" name="Google Shape;2516;p163"/>
          <p:cNvPicPr preferRelativeResize="0"/>
          <p:nvPr/>
        </p:nvPicPr>
        <p:blipFill rotWithShape="1">
          <a:blip r:embed="rId5">
            <a:alphaModFix/>
          </a:blip>
          <a:srcRect/>
          <a:stretch/>
        </p:blipFill>
        <p:spPr>
          <a:xfrm>
            <a:off x="7375869" y="3687351"/>
            <a:ext cx="399258" cy="355965"/>
          </a:xfrm>
          <a:prstGeom prst="rect">
            <a:avLst/>
          </a:prstGeom>
          <a:noFill/>
          <a:ln>
            <a:noFill/>
          </a:ln>
        </p:spPr>
      </p:pic>
      <p:sp>
        <p:nvSpPr>
          <p:cNvPr id="2517" name="Google Shape;2517;p163"/>
          <p:cNvSpPr txBox="1">
            <a:spLocks noGrp="1"/>
          </p:cNvSpPr>
          <p:nvPr>
            <p:ph type="subTitle" idx="1"/>
          </p:nvPr>
        </p:nvSpPr>
        <p:spPr>
          <a:xfrm>
            <a:off x="2414582" y="803841"/>
            <a:ext cx="4366200" cy="240600"/>
          </a:xfrm>
          <a:prstGeom prst="rect">
            <a:avLst/>
          </a:prstGeom>
        </p:spPr>
        <p:txBody>
          <a:bodyPr spcFirstLastPara="1" wrap="square" lIns="0" tIns="0" rIns="0" bIns="0" anchor="t" anchorCtr="0">
            <a:noAutofit/>
          </a:bodyPr>
          <a:lstStyle>
            <a:lvl1pPr lvl="0">
              <a:spcBef>
                <a:spcPts val="1300"/>
              </a:spcBef>
              <a:spcAft>
                <a:spcPts val="0"/>
              </a:spcAft>
              <a:buSzPts val="1300"/>
              <a:buFont typeface="Poppins"/>
              <a:buNone/>
              <a:defRPr sz="13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2518" name="Google Shape;2518;p163"/>
          <p:cNvSpPr txBox="1">
            <a:spLocks noGrp="1"/>
          </p:cNvSpPr>
          <p:nvPr>
            <p:ph type="subTitle" idx="2"/>
          </p:nvPr>
        </p:nvSpPr>
        <p:spPr>
          <a:xfrm>
            <a:off x="2414588" y="1045449"/>
            <a:ext cx="4366200" cy="240600"/>
          </a:xfrm>
          <a:prstGeom prst="rect">
            <a:avLst/>
          </a:prstGeom>
        </p:spPr>
        <p:txBody>
          <a:bodyPr spcFirstLastPara="1" wrap="square" lIns="0" tIns="0" rIns="0" bIns="0" anchor="t" anchorCtr="0">
            <a:noAutofit/>
          </a:bodyPr>
          <a:lstStyle>
            <a:lvl1pPr lvl="0">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1pPr>
            <a:lvl2pPr lvl="1">
              <a:spcBef>
                <a:spcPts val="1300"/>
              </a:spcBef>
              <a:spcAft>
                <a:spcPts val="0"/>
              </a:spcAft>
              <a:buSzPts val="800"/>
              <a:buFont typeface="Poppins"/>
              <a:buNone/>
              <a:defRPr>
                <a:latin typeface="Poppins"/>
                <a:ea typeface="Poppins"/>
                <a:cs typeface="Poppins"/>
                <a:sym typeface="Poppins"/>
              </a:defRPr>
            </a:lvl2pPr>
            <a:lvl3pPr lvl="2">
              <a:spcBef>
                <a:spcPts val="1300"/>
              </a:spcBef>
              <a:spcAft>
                <a:spcPts val="0"/>
              </a:spcAft>
              <a:buSzPts val="700"/>
              <a:buFont typeface="Poppins"/>
              <a:buNone/>
              <a:defRPr>
                <a:latin typeface="Poppins"/>
                <a:ea typeface="Poppins"/>
                <a:cs typeface="Poppins"/>
                <a:sym typeface="Poppins"/>
              </a:defRPr>
            </a:lvl3pPr>
            <a:lvl4pPr lvl="3">
              <a:spcBef>
                <a:spcPts val="1300"/>
              </a:spcBef>
              <a:spcAft>
                <a:spcPts val="0"/>
              </a:spcAft>
              <a:buSzPts val="500"/>
              <a:buFont typeface="Poppins"/>
              <a:buNone/>
              <a:defRPr>
                <a:latin typeface="Poppins"/>
                <a:ea typeface="Poppins"/>
                <a:cs typeface="Poppins"/>
                <a:sym typeface="Poppins"/>
              </a:defRPr>
            </a:lvl4pPr>
            <a:lvl5pPr lvl="4">
              <a:spcBef>
                <a:spcPts val="1300"/>
              </a:spcBef>
              <a:spcAft>
                <a:spcPts val="0"/>
              </a:spcAft>
              <a:buSzPts val="400"/>
              <a:buFont typeface="Poppins"/>
              <a:buNone/>
              <a:defRPr>
                <a:latin typeface="Poppins"/>
                <a:ea typeface="Poppins"/>
                <a:cs typeface="Poppins"/>
                <a:sym typeface="Poppins"/>
              </a:defRPr>
            </a:lvl5pPr>
            <a:lvl6pPr lvl="5">
              <a:spcBef>
                <a:spcPts val="400"/>
              </a:spcBef>
              <a:spcAft>
                <a:spcPts val="0"/>
              </a:spcAft>
              <a:buSzPts val="200"/>
              <a:buFont typeface="Poppins"/>
              <a:buNone/>
              <a:defRPr>
                <a:latin typeface="Poppins"/>
                <a:ea typeface="Poppins"/>
                <a:cs typeface="Poppins"/>
                <a:sym typeface="Poppins"/>
              </a:defRPr>
            </a:lvl6pPr>
            <a:lvl7pPr lvl="6">
              <a:spcBef>
                <a:spcPts val="400"/>
              </a:spcBef>
              <a:spcAft>
                <a:spcPts val="0"/>
              </a:spcAft>
              <a:buSzPts val="200"/>
              <a:buFont typeface="Poppins"/>
              <a:buNone/>
              <a:defRPr>
                <a:latin typeface="Poppins"/>
                <a:ea typeface="Poppins"/>
                <a:cs typeface="Poppins"/>
                <a:sym typeface="Poppins"/>
              </a:defRPr>
            </a:lvl7pPr>
            <a:lvl8pPr lvl="7">
              <a:spcBef>
                <a:spcPts val="400"/>
              </a:spcBef>
              <a:spcAft>
                <a:spcPts val="0"/>
              </a:spcAft>
              <a:buSzPts val="200"/>
              <a:buFont typeface="Poppins"/>
              <a:buNone/>
              <a:defRPr>
                <a:latin typeface="Poppins"/>
                <a:ea typeface="Poppins"/>
                <a:cs typeface="Poppins"/>
                <a:sym typeface="Poppins"/>
              </a:defRPr>
            </a:lvl8pPr>
            <a:lvl9pPr lvl="8">
              <a:spcBef>
                <a:spcPts val="400"/>
              </a:spcBef>
              <a:spcAft>
                <a:spcPts val="0"/>
              </a:spcAft>
              <a:buSzPts val="200"/>
              <a:buFont typeface="Poppins"/>
              <a:buNone/>
              <a:defRPr>
                <a:latin typeface="Poppins"/>
                <a:ea typeface="Poppins"/>
                <a:cs typeface="Poppins"/>
                <a:sym typeface="Poppins"/>
              </a:defRPr>
            </a:lvl9pPr>
          </a:lstStyle>
          <a:p>
            <a:endParaRPr/>
          </a:p>
        </p:txBody>
      </p:sp>
      <p:sp>
        <p:nvSpPr>
          <p:cNvPr id="2519" name="Google Shape;2519;p163"/>
          <p:cNvSpPr txBox="1">
            <a:spLocks noGrp="1"/>
          </p:cNvSpPr>
          <p:nvPr>
            <p:ph type="subTitle" idx="3"/>
          </p:nvPr>
        </p:nvSpPr>
        <p:spPr>
          <a:xfrm>
            <a:off x="2414582" y="1770783"/>
            <a:ext cx="4366200" cy="240600"/>
          </a:xfrm>
          <a:prstGeom prst="rect">
            <a:avLst/>
          </a:prstGeom>
        </p:spPr>
        <p:txBody>
          <a:bodyPr spcFirstLastPara="1" wrap="square" lIns="0" tIns="0" rIns="0" bIns="0" anchor="t" anchorCtr="0">
            <a:noAutofit/>
          </a:bodyPr>
          <a:lstStyle>
            <a:lvl1pPr lvl="0">
              <a:spcBef>
                <a:spcPts val="1300"/>
              </a:spcBef>
              <a:spcAft>
                <a:spcPts val="0"/>
              </a:spcAft>
              <a:buSzPts val="1300"/>
              <a:buFont typeface="Poppins"/>
              <a:buNone/>
              <a:defRPr sz="13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2520" name="Google Shape;2520;p163"/>
          <p:cNvSpPr txBox="1">
            <a:spLocks noGrp="1"/>
          </p:cNvSpPr>
          <p:nvPr>
            <p:ph type="subTitle" idx="4"/>
          </p:nvPr>
        </p:nvSpPr>
        <p:spPr>
          <a:xfrm>
            <a:off x="2414588" y="2012391"/>
            <a:ext cx="4366200" cy="240600"/>
          </a:xfrm>
          <a:prstGeom prst="rect">
            <a:avLst/>
          </a:prstGeom>
        </p:spPr>
        <p:txBody>
          <a:bodyPr spcFirstLastPara="1" wrap="square" lIns="0" tIns="0" rIns="0" bIns="0" anchor="t" anchorCtr="0">
            <a:noAutofit/>
          </a:bodyPr>
          <a:lstStyle>
            <a:lvl1pPr lvl="0">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1pPr>
            <a:lvl2pPr lvl="1">
              <a:spcBef>
                <a:spcPts val="1300"/>
              </a:spcBef>
              <a:spcAft>
                <a:spcPts val="0"/>
              </a:spcAft>
              <a:buSzPts val="800"/>
              <a:buFont typeface="Poppins"/>
              <a:buNone/>
              <a:defRPr>
                <a:latin typeface="Poppins"/>
                <a:ea typeface="Poppins"/>
                <a:cs typeface="Poppins"/>
                <a:sym typeface="Poppins"/>
              </a:defRPr>
            </a:lvl2pPr>
            <a:lvl3pPr lvl="2">
              <a:spcBef>
                <a:spcPts val="1300"/>
              </a:spcBef>
              <a:spcAft>
                <a:spcPts val="0"/>
              </a:spcAft>
              <a:buSzPts val="700"/>
              <a:buFont typeface="Poppins"/>
              <a:buNone/>
              <a:defRPr>
                <a:latin typeface="Poppins"/>
                <a:ea typeface="Poppins"/>
                <a:cs typeface="Poppins"/>
                <a:sym typeface="Poppins"/>
              </a:defRPr>
            </a:lvl3pPr>
            <a:lvl4pPr lvl="3">
              <a:spcBef>
                <a:spcPts val="1300"/>
              </a:spcBef>
              <a:spcAft>
                <a:spcPts val="0"/>
              </a:spcAft>
              <a:buSzPts val="500"/>
              <a:buFont typeface="Poppins"/>
              <a:buNone/>
              <a:defRPr>
                <a:latin typeface="Poppins"/>
                <a:ea typeface="Poppins"/>
                <a:cs typeface="Poppins"/>
                <a:sym typeface="Poppins"/>
              </a:defRPr>
            </a:lvl4pPr>
            <a:lvl5pPr lvl="4">
              <a:spcBef>
                <a:spcPts val="1300"/>
              </a:spcBef>
              <a:spcAft>
                <a:spcPts val="0"/>
              </a:spcAft>
              <a:buSzPts val="400"/>
              <a:buFont typeface="Poppins"/>
              <a:buNone/>
              <a:defRPr>
                <a:latin typeface="Poppins"/>
                <a:ea typeface="Poppins"/>
                <a:cs typeface="Poppins"/>
                <a:sym typeface="Poppins"/>
              </a:defRPr>
            </a:lvl5pPr>
            <a:lvl6pPr lvl="5">
              <a:spcBef>
                <a:spcPts val="400"/>
              </a:spcBef>
              <a:spcAft>
                <a:spcPts val="0"/>
              </a:spcAft>
              <a:buSzPts val="200"/>
              <a:buFont typeface="Poppins"/>
              <a:buNone/>
              <a:defRPr>
                <a:latin typeface="Poppins"/>
                <a:ea typeface="Poppins"/>
                <a:cs typeface="Poppins"/>
                <a:sym typeface="Poppins"/>
              </a:defRPr>
            </a:lvl6pPr>
            <a:lvl7pPr lvl="6">
              <a:spcBef>
                <a:spcPts val="400"/>
              </a:spcBef>
              <a:spcAft>
                <a:spcPts val="0"/>
              </a:spcAft>
              <a:buSzPts val="200"/>
              <a:buFont typeface="Poppins"/>
              <a:buNone/>
              <a:defRPr>
                <a:latin typeface="Poppins"/>
                <a:ea typeface="Poppins"/>
                <a:cs typeface="Poppins"/>
                <a:sym typeface="Poppins"/>
              </a:defRPr>
            </a:lvl7pPr>
            <a:lvl8pPr lvl="7">
              <a:spcBef>
                <a:spcPts val="400"/>
              </a:spcBef>
              <a:spcAft>
                <a:spcPts val="0"/>
              </a:spcAft>
              <a:buSzPts val="200"/>
              <a:buFont typeface="Poppins"/>
              <a:buNone/>
              <a:defRPr>
                <a:latin typeface="Poppins"/>
                <a:ea typeface="Poppins"/>
                <a:cs typeface="Poppins"/>
                <a:sym typeface="Poppins"/>
              </a:defRPr>
            </a:lvl8pPr>
            <a:lvl9pPr lvl="8">
              <a:spcBef>
                <a:spcPts val="400"/>
              </a:spcBef>
              <a:spcAft>
                <a:spcPts val="0"/>
              </a:spcAft>
              <a:buSzPts val="200"/>
              <a:buFont typeface="Poppins"/>
              <a:buNone/>
              <a:defRPr>
                <a:latin typeface="Poppins"/>
                <a:ea typeface="Poppins"/>
                <a:cs typeface="Poppins"/>
                <a:sym typeface="Poppins"/>
              </a:defRPr>
            </a:lvl9pPr>
          </a:lstStyle>
          <a:p>
            <a:endParaRPr/>
          </a:p>
        </p:txBody>
      </p:sp>
      <p:sp>
        <p:nvSpPr>
          <p:cNvPr id="2521" name="Google Shape;2521;p163"/>
          <p:cNvSpPr txBox="1">
            <a:spLocks noGrp="1"/>
          </p:cNvSpPr>
          <p:nvPr>
            <p:ph type="subTitle" idx="5"/>
          </p:nvPr>
        </p:nvSpPr>
        <p:spPr>
          <a:xfrm>
            <a:off x="2414582" y="2717198"/>
            <a:ext cx="4366200" cy="240600"/>
          </a:xfrm>
          <a:prstGeom prst="rect">
            <a:avLst/>
          </a:prstGeom>
        </p:spPr>
        <p:txBody>
          <a:bodyPr spcFirstLastPara="1" wrap="square" lIns="0" tIns="0" rIns="0" bIns="0" anchor="t" anchorCtr="0">
            <a:noAutofit/>
          </a:bodyPr>
          <a:lstStyle>
            <a:lvl1pPr lvl="0">
              <a:spcBef>
                <a:spcPts val="1300"/>
              </a:spcBef>
              <a:spcAft>
                <a:spcPts val="0"/>
              </a:spcAft>
              <a:buSzPts val="1300"/>
              <a:buFont typeface="Poppins"/>
              <a:buNone/>
              <a:defRPr sz="13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2522" name="Google Shape;2522;p163"/>
          <p:cNvSpPr txBox="1">
            <a:spLocks noGrp="1"/>
          </p:cNvSpPr>
          <p:nvPr>
            <p:ph type="subTitle" idx="6"/>
          </p:nvPr>
        </p:nvSpPr>
        <p:spPr>
          <a:xfrm>
            <a:off x="2414588" y="2958806"/>
            <a:ext cx="4366200" cy="240600"/>
          </a:xfrm>
          <a:prstGeom prst="rect">
            <a:avLst/>
          </a:prstGeom>
        </p:spPr>
        <p:txBody>
          <a:bodyPr spcFirstLastPara="1" wrap="square" lIns="0" tIns="0" rIns="0" bIns="0" anchor="t" anchorCtr="0">
            <a:noAutofit/>
          </a:bodyPr>
          <a:lstStyle>
            <a:lvl1pPr lvl="0">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1pPr>
            <a:lvl2pPr lvl="1">
              <a:spcBef>
                <a:spcPts val="1300"/>
              </a:spcBef>
              <a:spcAft>
                <a:spcPts val="0"/>
              </a:spcAft>
              <a:buSzPts val="800"/>
              <a:buFont typeface="Poppins"/>
              <a:buNone/>
              <a:defRPr>
                <a:latin typeface="Poppins"/>
                <a:ea typeface="Poppins"/>
                <a:cs typeface="Poppins"/>
                <a:sym typeface="Poppins"/>
              </a:defRPr>
            </a:lvl2pPr>
            <a:lvl3pPr lvl="2">
              <a:spcBef>
                <a:spcPts val="1300"/>
              </a:spcBef>
              <a:spcAft>
                <a:spcPts val="0"/>
              </a:spcAft>
              <a:buSzPts val="700"/>
              <a:buFont typeface="Poppins"/>
              <a:buNone/>
              <a:defRPr>
                <a:latin typeface="Poppins"/>
                <a:ea typeface="Poppins"/>
                <a:cs typeface="Poppins"/>
                <a:sym typeface="Poppins"/>
              </a:defRPr>
            </a:lvl3pPr>
            <a:lvl4pPr lvl="3">
              <a:spcBef>
                <a:spcPts val="1300"/>
              </a:spcBef>
              <a:spcAft>
                <a:spcPts val="0"/>
              </a:spcAft>
              <a:buSzPts val="500"/>
              <a:buFont typeface="Poppins"/>
              <a:buNone/>
              <a:defRPr>
                <a:latin typeface="Poppins"/>
                <a:ea typeface="Poppins"/>
                <a:cs typeface="Poppins"/>
                <a:sym typeface="Poppins"/>
              </a:defRPr>
            </a:lvl4pPr>
            <a:lvl5pPr lvl="4">
              <a:spcBef>
                <a:spcPts val="1300"/>
              </a:spcBef>
              <a:spcAft>
                <a:spcPts val="0"/>
              </a:spcAft>
              <a:buSzPts val="400"/>
              <a:buFont typeface="Poppins"/>
              <a:buNone/>
              <a:defRPr>
                <a:latin typeface="Poppins"/>
                <a:ea typeface="Poppins"/>
                <a:cs typeface="Poppins"/>
                <a:sym typeface="Poppins"/>
              </a:defRPr>
            </a:lvl5pPr>
            <a:lvl6pPr lvl="5">
              <a:spcBef>
                <a:spcPts val="400"/>
              </a:spcBef>
              <a:spcAft>
                <a:spcPts val="0"/>
              </a:spcAft>
              <a:buSzPts val="200"/>
              <a:buFont typeface="Poppins"/>
              <a:buNone/>
              <a:defRPr>
                <a:latin typeface="Poppins"/>
                <a:ea typeface="Poppins"/>
                <a:cs typeface="Poppins"/>
                <a:sym typeface="Poppins"/>
              </a:defRPr>
            </a:lvl6pPr>
            <a:lvl7pPr lvl="6">
              <a:spcBef>
                <a:spcPts val="400"/>
              </a:spcBef>
              <a:spcAft>
                <a:spcPts val="0"/>
              </a:spcAft>
              <a:buSzPts val="200"/>
              <a:buFont typeface="Poppins"/>
              <a:buNone/>
              <a:defRPr>
                <a:latin typeface="Poppins"/>
                <a:ea typeface="Poppins"/>
                <a:cs typeface="Poppins"/>
                <a:sym typeface="Poppins"/>
              </a:defRPr>
            </a:lvl7pPr>
            <a:lvl8pPr lvl="7">
              <a:spcBef>
                <a:spcPts val="400"/>
              </a:spcBef>
              <a:spcAft>
                <a:spcPts val="0"/>
              </a:spcAft>
              <a:buSzPts val="200"/>
              <a:buFont typeface="Poppins"/>
              <a:buNone/>
              <a:defRPr>
                <a:latin typeface="Poppins"/>
                <a:ea typeface="Poppins"/>
                <a:cs typeface="Poppins"/>
                <a:sym typeface="Poppins"/>
              </a:defRPr>
            </a:lvl8pPr>
            <a:lvl9pPr lvl="8">
              <a:spcBef>
                <a:spcPts val="400"/>
              </a:spcBef>
              <a:spcAft>
                <a:spcPts val="0"/>
              </a:spcAft>
              <a:buSzPts val="200"/>
              <a:buFont typeface="Poppins"/>
              <a:buNone/>
              <a:defRPr>
                <a:latin typeface="Poppins"/>
                <a:ea typeface="Poppins"/>
                <a:cs typeface="Poppins"/>
                <a:sym typeface="Poppins"/>
              </a:defRPr>
            </a:lvl9pPr>
          </a:lstStyle>
          <a:p>
            <a:endParaRPr/>
          </a:p>
        </p:txBody>
      </p:sp>
      <p:sp>
        <p:nvSpPr>
          <p:cNvPr id="2523" name="Google Shape;2523;p163"/>
          <p:cNvSpPr txBox="1">
            <a:spLocks noGrp="1"/>
          </p:cNvSpPr>
          <p:nvPr>
            <p:ph type="subTitle" idx="7"/>
          </p:nvPr>
        </p:nvSpPr>
        <p:spPr>
          <a:xfrm>
            <a:off x="2414582" y="3681304"/>
            <a:ext cx="4366200" cy="240600"/>
          </a:xfrm>
          <a:prstGeom prst="rect">
            <a:avLst/>
          </a:prstGeom>
        </p:spPr>
        <p:txBody>
          <a:bodyPr spcFirstLastPara="1" wrap="square" lIns="0" tIns="0" rIns="0" bIns="0" anchor="t" anchorCtr="0">
            <a:noAutofit/>
          </a:bodyPr>
          <a:lstStyle>
            <a:lvl1pPr lvl="0">
              <a:spcBef>
                <a:spcPts val="1300"/>
              </a:spcBef>
              <a:spcAft>
                <a:spcPts val="0"/>
              </a:spcAft>
              <a:buSzPts val="1300"/>
              <a:buFont typeface="Poppins"/>
              <a:buNone/>
              <a:defRPr sz="13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2524" name="Google Shape;2524;p163"/>
          <p:cNvSpPr txBox="1">
            <a:spLocks noGrp="1"/>
          </p:cNvSpPr>
          <p:nvPr>
            <p:ph type="subTitle" idx="8"/>
          </p:nvPr>
        </p:nvSpPr>
        <p:spPr>
          <a:xfrm>
            <a:off x="2414588" y="3922913"/>
            <a:ext cx="4366200" cy="240600"/>
          </a:xfrm>
          <a:prstGeom prst="rect">
            <a:avLst/>
          </a:prstGeom>
        </p:spPr>
        <p:txBody>
          <a:bodyPr spcFirstLastPara="1" wrap="square" lIns="0" tIns="0" rIns="0" bIns="0" anchor="t" anchorCtr="0">
            <a:noAutofit/>
          </a:bodyPr>
          <a:lstStyle>
            <a:lvl1pPr lvl="0">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1pPr>
            <a:lvl2pPr lvl="1">
              <a:spcBef>
                <a:spcPts val="1300"/>
              </a:spcBef>
              <a:spcAft>
                <a:spcPts val="0"/>
              </a:spcAft>
              <a:buSzPts val="800"/>
              <a:buFont typeface="Poppins"/>
              <a:buNone/>
              <a:defRPr>
                <a:latin typeface="Poppins"/>
                <a:ea typeface="Poppins"/>
                <a:cs typeface="Poppins"/>
                <a:sym typeface="Poppins"/>
              </a:defRPr>
            </a:lvl2pPr>
            <a:lvl3pPr lvl="2">
              <a:spcBef>
                <a:spcPts val="1300"/>
              </a:spcBef>
              <a:spcAft>
                <a:spcPts val="0"/>
              </a:spcAft>
              <a:buSzPts val="700"/>
              <a:buFont typeface="Poppins"/>
              <a:buNone/>
              <a:defRPr>
                <a:latin typeface="Poppins"/>
                <a:ea typeface="Poppins"/>
                <a:cs typeface="Poppins"/>
                <a:sym typeface="Poppins"/>
              </a:defRPr>
            </a:lvl3pPr>
            <a:lvl4pPr lvl="3">
              <a:spcBef>
                <a:spcPts val="1300"/>
              </a:spcBef>
              <a:spcAft>
                <a:spcPts val="0"/>
              </a:spcAft>
              <a:buSzPts val="500"/>
              <a:buFont typeface="Poppins"/>
              <a:buNone/>
              <a:defRPr>
                <a:latin typeface="Poppins"/>
                <a:ea typeface="Poppins"/>
                <a:cs typeface="Poppins"/>
                <a:sym typeface="Poppins"/>
              </a:defRPr>
            </a:lvl4pPr>
            <a:lvl5pPr lvl="4">
              <a:spcBef>
                <a:spcPts val="1300"/>
              </a:spcBef>
              <a:spcAft>
                <a:spcPts val="0"/>
              </a:spcAft>
              <a:buSzPts val="400"/>
              <a:buFont typeface="Poppins"/>
              <a:buNone/>
              <a:defRPr>
                <a:latin typeface="Poppins"/>
                <a:ea typeface="Poppins"/>
                <a:cs typeface="Poppins"/>
                <a:sym typeface="Poppins"/>
              </a:defRPr>
            </a:lvl5pPr>
            <a:lvl6pPr lvl="5">
              <a:spcBef>
                <a:spcPts val="400"/>
              </a:spcBef>
              <a:spcAft>
                <a:spcPts val="0"/>
              </a:spcAft>
              <a:buSzPts val="200"/>
              <a:buFont typeface="Poppins"/>
              <a:buNone/>
              <a:defRPr>
                <a:latin typeface="Poppins"/>
                <a:ea typeface="Poppins"/>
                <a:cs typeface="Poppins"/>
                <a:sym typeface="Poppins"/>
              </a:defRPr>
            </a:lvl6pPr>
            <a:lvl7pPr lvl="6">
              <a:spcBef>
                <a:spcPts val="400"/>
              </a:spcBef>
              <a:spcAft>
                <a:spcPts val="0"/>
              </a:spcAft>
              <a:buSzPts val="200"/>
              <a:buFont typeface="Poppins"/>
              <a:buNone/>
              <a:defRPr>
                <a:latin typeface="Poppins"/>
                <a:ea typeface="Poppins"/>
                <a:cs typeface="Poppins"/>
                <a:sym typeface="Poppins"/>
              </a:defRPr>
            </a:lvl7pPr>
            <a:lvl8pPr lvl="7">
              <a:spcBef>
                <a:spcPts val="400"/>
              </a:spcBef>
              <a:spcAft>
                <a:spcPts val="0"/>
              </a:spcAft>
              <a:buSzPts val="200"/>
              <a:buFont typeface="Poppins"/>
              <a:buNone/>
              <a:defRPr>
                <a:latin typeface="Poppins"/>
                <a:ea typeface="Poppins"/>
                <a:cs typeface="Poppins"/>
                <a:sym typeface="Poppins"/>
              </a:defRPr>
            </a:lvl8pPr>
            <a:lvl9pPr lvl="8">
              <a:spcBef>
                <a:spcPts val="400"/>
              </a:spcBef>
              <a:spcAft>
                <a:spcPts val="0"/>
              </a:spcAft>
              <a:buSzPts val="200"/>
              <a:buFont typeface="Poppins"/>
              <a:buNone/>
              <a:defRPr>
                <a:latin typeface="Poppins"/>
                <a:ea typeface="Poppins"/>
                <a:cs typeface="Poppins"/>
                <a:sym typeface="Poppins"/>
              </a:defRPr>
            </a:lvl9pPr>
          </a:lstStyle>
          <a:p>
            <a:endParaRPr/>
          </a:p>
        </p:txBody>
      </p:sp>
    </p:spTree>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matchingName="35_Custom Layout">
  <p:cSld name="35_Custom Layout">
    <p:bg>
      <p:bgPr>
        <a:blipFill>
          <a:blip r:embed="rId2">
            <a:alphaModFix/>
          </a:blip>
          <a:stretch>
            <a:fillRect/>
          </a:stretch>
        </a:blipFill>
        <a:effectLst/>
      </p:bgPr>
    </p:bg>
    <p:spTree>
      <p:nvGrpSpPr>
        <p:cNvPr id="1" name="Shape 2525"/>
        <p:cNvGrpSpPr/>
        <p:nvPr/>
      </p:nvGrpSpPr>
      <p:grpSpPr>
        <a:xfrm>
          <a:off x="0" y="0"/>
          <a:ext cx="0" cy="0"/>
          <a:chOff x="0" y="0"/>
          <a:chExt cx="0" cy="0"/>
        </a:xfrm>
      </p:grpSpPr>
      <p:sp>
        <p:nvSpPr>
          <p:cNvPr id="2526" name="Google Shape;2526;p164"/>
          <p:cNvSpPr/>
          <p:nvPr/>
        </p:nvSpPr>
        <p:spPr>
          <a:xfrm>
            <a:off x="5054736" y="989409"/>
            <a:ext cx="3168000" cy="468000"/>
          </a:xfrm>
          <a:prstGeom prst="roundRect">
            <a:avLst>
              <a:gd name="adj" fmla="val 11578"/>
            </a:avLst>
          </a:prstGeom>
          <a:gradFill>
            <a:gsLst>
              <a:gs pos="0">
                <a:srgbClr val="9D0032"/>
              </a:gs>
              <a:gs pos="100000">
                <a:srgbClr val="D10025"/>
              </a:gs>
            </a:gsLst>
            <a:lin ang="16200038"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527" name="Google Shape;2527;p164"/>
          <p:cNvSpPr/>
          <p:nvPr/>
        </p:nvSpPr>
        <p:spPr>
          <a:xfrm>
            <a:off x="5054736" y="1545907"/>
            <a:ext cx="3168000" cy="468000"/>
          </a:xfrm>
          <a:prstGeom prst="roundRect">
            <a:avLst>
              <a:gd name="adj" fmla="val 11578"/>
            </a:avLst>
          </a:prstGeom>
          <a:gradFill>
            <a:gsLst>
              <a:gs pos="0">
                <a:srgbClr val="640041"/>
              </a:gs>
              <a:gs pos="100000">
                <a:srgbClr val="880038"/>
              </a:gs>
            </a:gsLst>
            <a:lin ang="16200038"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528" name="Google Shape;2528;p164"/>
          <p:cNvSpPr/>
          <p:nvPr/>
        </p:nvSpPr>
        <p:spPr>
          <a:xfrm>
            <a:off x="5054736" y="2102405"/>
            <a:ext cx="3168000" cy="468000"/>
          </a:xfrm>
          <a:prstGeom prst="roundRect">
            <a:avLst>
              <a:gd name="adj" fmla="val 11578"/>
            </a:avLst>
          </a:prstGeom>
          <a:gradFill>
            <a:gsLst>
              <a:gs pos="0">
                <a:srgbClr val="39004C"/>
              </a:gs>
              <a:gs pos="100000">
                <a:srgbClr val="550045"/>
              </a:gs>
            </a:gsLst>
            <a:lin ang="16200038"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529" name="Google Shape;2529;p164"/>
          <p:cNvSpPr/>
          <p:nvPr/>
        </p:nvSpPr>
        <p:spPr>
          <a:xfrm>
            <a:off x="5054736" y="2658903"/>
            <a:ext cx="3168000" cy="468000"/>
          </a:xfrm>
          <a:prstGeom prst="roundRect">
            <a:avLst>
              <a:gd name="adj" fmla="val 11578"/>
            </a:avLst>
          </a:prstGeom>
          <a:gradFill>
            <a:gsLst>
              <a:gs pos="0">
                <a:srgbClr val="200052"/>
              </a:gs>
              <a:gs pos="100000">
                <a:srgbClr val="2E004F"/>
              </a:gs>
            </a:gsLst>
            <a:lin ang="16200038"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530" name="Google Shape;2530;p164"/>
          <p:cNvSpPr/>
          <p:nvPr/>
        </p:nvSpPr>
        <p:spPr>
          <a:xfrm>
            <a:off x="5054736" y="3215402"/>
            <a:ext cx="3168000" cy="468000"/>
          </a:xfrm>
          <a:prstGeom prst="roundRect">
            <a:avLst>
              <a:gd name="adj" fmla="val 11578"/>
            </a:avLst>
          </a:prstGeom>
          <a:gradFill>
            <a:gsLst>
              <a:gs pos="0">
                <a:srgbClr val="1C0D68"/>
              </a:gs>
              <a:gs pos="100000">
                <a:srgbClr val="1D0053"/>
              </a:gs>
            </a:gsLst>
            <a:lin ang="16200038"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531" name="Google Shape;2531;p164"/>
          <p:cNvSpPr/>
          <p:nvPr/>
        </p:nvSpPr>
        <p:spPr>
          <a:xfrm>
            <a:off x="5054736" y="3771900"/>
            <a:ext cx="3168000" cy="468000"/>
          </a:xfrm>
          <a:prstGeom prst="roundRect">
            <a:avLst>
              <a:gd name="adj" fmla="val 11578"/>
            </a:avLst>
          </a:prstGeom>
          <a:gradFill>
            <a:gsLst>
              <a:gs pos="0">
                <a:srgbClr val="1C63EE"/>
              </a:gs>
              <a:gs pos="100000">
                <a:srgbClr val="1C2188"/>
              </a:gs>
            </a:gsLst>
            <a:lin ang="16200038"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532" name="Google Shape;2532;p164"/>
          <p:cNvSpPr txBox="1">
            <a:spLocks noGrp="1"/>
          </p:cNvSpPr>
          <p:nvPr>
            <p:ph type="title"/>
          </p:nvPr>
        </p:nvSpPr>
        <p:spPr>
          <a:xfrm>
            <a:off x="314534" y="325636"/>
            <a:ext cx="3622800" cy="868800"/>
          </a:xfrm>
          <a:prstGeom prst="rect">
            <a:avLst/>
          </a:prstGeom>
          <a:noFill/>
          <a:ln>
            <a:noFill/>
          </a:ln>
        </p:spPr>
        <p:txBody>
          <a:bodyPr spcFirstLastPara="1" wrap="square" lIns="0" tIns="0" rIns="0" bIns="0" anchor="t" anchorCtr="0">
            <a:noAutofit/>
          </a:bodyPr>
          <a:lstStyle>
            <a:lvl1pPr lvl="0" algn="l">
              <a:lnSpc>
                <a:spcPct val="99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2533" name="Google Shape;2533;p164"/>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2534" name="Google Shape;2534;p164"/>
          <p:cNvSpPr txBox="1">
            <a:spLocks noGrp="1"/>
          </p:cNvSpPr>
          <p:nvPr>
            <p:ph type="body" idx="1"/>
          </p:nvPr>
        </p:nvSpPr>
        <p:spPr>
          <a:xfrm>
            <a:off x="292856" y="2417734"/>
            <a:ext cx="3644400" cy="2101500"/>
          </a:xfrm>
          <a:prstGeom prst="rect">
            <a:avLst/>
          </a:prstGeom>
          <a:noFill/>
          <a:ln>
            <a:noFill/>
          </a:ln>
        </p:spPr>
        <p:txBody>
          <a:bodyPr spcFirstLastPara="1" wrap="square" lIns="0" tIns="0" rIns="0" bIns="0" anchor="t" anchorCtr="0">
            <a:noAutofit/>
          </a:bodyPr>
          <a:lstStyle>
            <a:lvl1pPr marL="457200" lvl="0" indent="-285750" algn="l">
              <a:lnSpc>
                <a:spcPct val="91000"/>
              </a:lnSpc>
              <a:spcBef>
                <a:spcPts val="1300"/>
              </a:spcBef>
              <a:spcAft>
                <a:spcPts val="0"/>
              </a:spcAft>
              <a:buClr>
                <a:srgbClr val="FF0000"/>
              </a:buClr>
              <a:buSzPts val="900"/>
              <a:buChar char="●"/>
              <a:defRPr sz="1000">
                <a:solidFill>
                  <a:schemeClr val="dk1"/>
                </a:solidFill>
              </a:defRPr>
            </a:lvl1pPr>
            <a:lvl2pPr marL="914400" lvl="1" indent="-273050" algn="l">
              <a:lnSpc>
                <a:spcPct val="91000"/>
              </a:lnSpc>
              <a:spcBef>
                <a:spcPts val="1300"/>
              </a:spcBef>
              <a:spcAft>
                <a:spcPts val="0"/>
              </a:spcAft>
              <a:buClr>
                <a:srgbClr val="FF0000"/>
              </a:buClr>
              <a:buSzPts val="700"/>
              <a:buChar char="●"/>
              <a:defRPr sz="700">
                <a:solidFill>
                  <a:schemeClr val="dk1"/>
                </a:solidFill>
              </a:defRPr>
            </a:lvl2pPr>
            <a:lvl3pPr marL="1371600" lvl="2" indent="-266700" algn="l">
              <a:lnSpc>
                <a:spcPct val="91000"/>
              </a:lnSpc>
              <a:spcBef>
                <a:spcPts val="1300"/>
              </a:spcBef>
              <a:spcAft>
                <a:spcPts val="0"/>
              </a:spcAft>
              <a:buClr>
                <a:srgbClr val="FF0000"/>
              </a:buClr>
              <a:buSzPts val="600"/>
              <a:buChar char="●"/>
              <a:defRPr sz="700">
                <a:solidFill>
                  <a:schemeClr val="dk1"/>
                </a:solidFill>
              </a:defRPr>
            </a:lvl3pPr>
            <a:lvl4pPr marL="1828800" lvl="3" indent="-260350" algn="l">
              <a:lnSpc>
                <a:spcPct val="91000"/>
              </a:lnSpc>
              <a:spcBef>
                <a:spcPts val="1300"/>
              </a:spcBef>
              <a:spcAft>
                <a:spcPts val="0"/>
              </a:spcAft>
              <a:buClr>
                <a:srgbClr val="FF0000"/>
              </a:buClr>
              <a:buSzPts val="500"/>
              <a:buChar char="●"/>
              <a:defRPr sz="500">
                <a:solidFill>
                  <a:schemeClr val="dk1"/>
                </a:solidFill>
              </a:defRPr>
            </a:lvl4pPr>
            <a:lvl5pPr marL="2286000" lvl="4" indent="-254000" algn="l">
              <a:lnSpc>
                <a:spcPct val="91000"/>
              </a:lnSpc>
              <a:spcBef>
                <a:spcPts val="1300"/>
              </a:spcBef>
              <a:spcAft>
                <a:spcPts val="0"/>
              </a:spcAft>
              <a:buClr>
                <a:srgbClr val="FF0000"/>
              </a:buClr>
              <a:buSzPts val="400"/>
              <a:buChar char="●"/>
              <a:defRPr sz="400">
                <a:solidFill>
                  <a:schemeClr val="dk1"/>
                </a:solidFill>
              </a:defRPr>
            </a:lvl5pPr>
            <a:lvl6pPr marL="2743200" lvl="5" indent="-273050" algn="l">
              <a:lnSpc>
                <a:spcPct val="90000"/>
              </a:lnSpc>
              <a:spcBef>
                <a:spcPts val="400"/>
              </a:spcBef>
              <a:spcAft>
                <a:spcPts val="0"/>
              </a:spcAft>
              <a:buClr>
                <a:schemeClr val="dk1"/>
              </a:buClr>
              <a:buSzPts val="700"/>
              <a:buChar char="•"/>
              <a:defRPr/>
            </a:lvl6pPr>
            <a:lvl7pPr marL="3200400" lvl="6" indent="-273050" algn="l">
              <a:lnSpc>
                <a:spcPct val="90000"/>
              </a:lnSpc>
              <a:spcBef>
                <a:spcPts val="400"/>
              </a:spcBef>
              <a:spcAft>
                <a:spcPts val="0"/>
              </a:spcAft>
              <a:buClr>
                <a:schemeClr val="dk1"/>
              </a:buClr>
              <a:buSzPts val="700"/>
              <a:buChar char="•"/>
              <a:defRPr/>
            </a:lvl7pPr>
            <a:lvl8pPr marL="3657600" lvl="7" indent="-273050" algn="l">
              <a:lnSpc>
                <a:spcPct val="90000"/>
              </a:lnSpc>
              <a:spcBef>
                <a:spcPts val="400"/>
              </a:spcBef>
              <a:spcAft>
                <a:spcPts val="0"/>
              </a:spcAft>
              <a:buClr>
                <a:schemeClr val="dk1"/>
              </a:buClr>
              <a:buSzPts val="700"/>
              <a:buChar char="•"/>
              <a:defRPr/>
            </a:lvl8pPr>
            <a:lvl9pPr marL="4114800" lvl="8" indent="-273050" algn="l">
              <a:lnSpc>
                <a:spcPct val="90000"/>
              </a:lnSpc>
              <a:spcBef>
                <a:spcPts val="400"/>
              </a:spcBef>
              <a:spcAft>
                <a:spcPts val="0"/>
              </a:spcAft>
              <a:buClr>
                <a:schemeClr val="dk1"/>
              </a:buClr>
              <a:buSzPts val="700"/>
              <a:buChar char="•"/>
              <a:defRPr/>
            </a:lvl9pPr>
          </a:lstStyle>
          <a:p>
            <a:endParaRPr/>
          </a:p>
        </p:txBody>
      </p:sp>
      <p:pic>
        <p:nvPicPr>
          <p:cNvPr id="2535" name="Google Shape;2535;p164"/>
          <p:cNvPicPr preferRelativeResize="0"/>
          <p:nvPr/>
        </p:nvPicPr>
        <p:blipFill rotWithShape="1">
          <a:blip r:embed="rId3">
            <a:alphaModFix/>
          </a:blip>
          <a:srcRect/>
          <a:stretch/>
        </p:blipFill>
        <p:spPr>
          <a:xfrm>
            <a:off x="5296158" y="1094051"/>
            <a:ext cx="190719" cy="262238"/>
          </a:xfrm>
          <a:prstGeom prst="rect">
            <a:avLst/>
          </a:prstGeom>
          <a:noFill/>
          <a:ln>
            <a:noFill/>
          </a:ln>
        </p:spPr>
      </p:pic>
      <p:pic>
        <p:nvPicPr>
          <p:cNvPr id="2536" name="Google Shape;2536;p164"/>
          <p:cNvPicPr preferRelativeResize="0"/>
          <p:nvPr/>
        </p:nvPicPr>
        <p:blipFill rotWithShape="1">
          <a:blip r:embed="rId3">
            <a:alphaModFix/>
          </a:blip>
          <a:srcRect/>
          <a:stretch/>
        </p:blipFill>
        <p:spPr>
          <a:xfrm>
            <a:off x="5296158" y="1650704"/>
            <a:ext cx="190719" cy="262238"/>
          </a:xfrm>
          <a:prstGeom prst="rect">
            <a:avLst/>
          </a:prstGeom>
          <a:noFill/>
          <a:ln>
            <a:noFill/>
          </a:ln>
        </p:spPr>
      </p:pic>
      <p:pic>
        <p:nvPicPr>
          <p:cNvPr id="2537" name="Google Shape;2537;p164"/>
          <p:cNvPicPr preferRelativeResize="0"/>
          <p:nvPr/>
        </p:nvPicPr>
        <p:blipFill rotWithShape="1">
          <a:blip r:embed="rId3">
            <a:alphaModFix/>
          </a:blip>
          <a:srcRect/>
          <a:stretch/>
        </p:blipFill>
        <p:spPr>
          <a:xfrm>
            <a:off x="5296158" y="2207357"/>
            <a:ext cx="190719" cy="262238"/>
          </a:xfrm>
          <a:prstGeom prst="rect">
            <a:avLst/>
          </a:prstGeom>
          <a:noFill/>
          <a:ln>
            <a:noFill/>
          </a:ln>
        </p:spPr>
      </p:pic>
      <p:pic>
        <p:nvPicPr>
          <p:cNvPr id="2538" name="Google Shape;2538;p164"/>
          <p:cNvPicPr preferRelativeResize="0"/>
          <p:nvPr/>
        </p:nvPicPr>
        <p:blipFill rotWithShape="1">
          <a:blip r:embed="rId3">
            <a:alphaModFix/>
          </a:blip>
          <a:srcRect/>
          <a:stretch/>
        </p:blipFill>
        <p:spPr>
          <a:xfrm>
            <a:off x="5296158" y="2764010"/>
            <a:ext cx="190719" cy="262238"/>
          </a:xfrm>
          <a:prstGeom prst="rect">
            <a:avLst/>
          </a:prstGeom>
          <a:noFill/>
          <a:ln>
            <a:noFill/>
          </a:ln>
        </p:spPr>
      </p:pic>
      <p:pic>
        <p:nvPicPr>
          <p:cNvPr id="2539" name="Google Shape;2539;p164"/>
          <p:cNvPicPr preferRelativeResize="0"/>
          <p:nvPr/>
        </p:nvPicPr>
        <p:blipFill rotWithShape="1">
          <a:blip r:embed="rId3">
            <a:alphaModFix/>
          </a:blip>
          <a:srcRect/>
          <a:stretch/>
        </p:blipFill>
        <p:spPr>
          <a:xfrm>
            <a:off x="5296158" y="3320663"/>
            <a:ext cx="190719" cy="262238"/>
          </a:xfrm>
          <a:prstGeom prst="rect">
            <a:avLst/>
          </a:prstGeom>
          <a:noFill/>
          <a:ln>
            <a:noFill/>
          </a:ln>
        </p:spPr>
      </p:pic>
      <p:pic>
        <p:nvPicPr>
          <p:cNvPr id="2540" name="Google Shape;2540;p164"/>
          <p:cNvPicPr preferRelativeResize="0"/>
          <p:nvPr/>
        </p:nvPicPr>
        <p:blipFill rotWithShape="1">
          <a:blip r:embed="rId3">
            <a:alphaModFix/>
          </a:blip>
          <a:srcRect/>
          <a:stretch/>
        </p:blipFill>
        <p:spPr>
          <a:xfrm>
            <a:off x="5296158" y="3877316"/>
            <a:ext cx="190719" cy="262238"/>
          </a:xfrm>
          <a:prstGeom prst="rect">
            <a:avLst/>
          </a:prstGeom>
          <a:noFill/>
          <a:ln>
            <a:noFill/>
          </a:ln>
        </p:spPr>
      </p:pic>
      <p:sp>
        <p:nvSpPr>
          <p:cNvPr id="2541" name="Google Shape;2541;p164"/>
          <p:cNvSpPr txBox="1">
            <a:spLocks noGrp="1"/>
          </p:cNvSpPr>
          <p:nvPr>
            <p:ph type="subTitle" idx="2"/>
          </p:nvPr>
        </p:nvSpPr>
        <p:spPr>
          <a:xfrm>
            <a:off x="315390" y="1782601"/>
            <a:ext cx="3348300" cy="446400"/>
          </a:xfrm>
          <a:prstGeom prst="rect">
            <a:avLst/>
          </a:prstGeom>
        </p:spPr>
        <p:txBody>
          <a:bodyPr spcFirstLastPara="1" wrap="square" lIns="0" tIns="0" rIns="0" bIns="0" anchor="t" anchorCtr="0">
            <a:noAutofit/>
          </a:bodyPr>
          <a:lstStyle>
            <a:lvl1pPr lvl="0">
              <a:lnSpc>
                <a:spcPct val="95000"/>
              </a:lnSpc>
              <a:spcBef>
                <a:spcPts val="0"/>
              </a:spcBef>
              <a:spcAft>
                <a:spcPts val="0"/>
              </a:spcAft>
              <a:buSzPts val="1500"/>
              <a:buFont typeface="Poppins"/>
              <a:buNone/>
              <a:defRPr sz="1500" b="1">
                <a:latin typeface="Poppins"/>
                <a:ea typeface="Poppins"/>
                <a:cs typeface="Poppins"/>
                <a:sym typeface="Poppins"/>
              </a:defRPr>
            </a:lvl1pPr>
            <a:lvl2pPr lvl="1">
              <a:lnSpc>
                <a:spcPct val="95000"/>
              </a:lnSpc>
              <a:spcBef>
                <a:spcPts val="0"/>
              </a:spcBef>
              <a:spcAft>
                <a:spcPts val="0"/>
              </a:spcAft>
              <a:buSzPts val="1500"/>
              <a:buFont typeface="Poppins"/>
              <a:buNone/>
              <a:defRPr sz="1500" b="1">
                <a:latin typeface="Poppins"/>
                <a:ea typeface="Poppins"/>
                <a:cs typeface="Poppins"/>
                <a:sym typeface="Poppins"/>
              </a:defRPr>
            </a:lvl2pPr>
            <a:lvl3pPr lvl="2">
              <a:lnSpc>
                <a:spcPct val="95000"/>
              </a:lnSpc>
              <a:spcBef>
                <a:spcPts val="0"/>
              </a:spcBef>
              <a:spcAft>
                <a:spcPts val="0"/>
              </a:spcAft>
              <a:buSzPts val="1500"/>
              <a:buFont typeface="Poppins"/>
              <a:buNone/>
              <a:defRPr sz="1500" b="1">
                <a:latin typeface="Poppins"/>
                <a:ea typeface="Poppins"/>
                <a:cs typeface="Poppins"/>
                <a:sym typeface="Poppins"/>
              </a:defRPr>
            </a:lvl3pPr>
            <a:lvl4pPr lvl="3">
              <a:lnSpc>
                <a:spcPct val="95000"/>
              </a:lnSpc>
              <a:spcBef>
                <a:spcPts val="0"/>
              </a:spcBef>
              <a:spcAft>
                <a:spcPts val="0"/>
              </a:spcAft>
              <a:buSzPts val="1500"/>
              <a:buFont typeface="Poppins"/>
              <a:buNone/>
              <a:defRPr sz="1500" b="1">
                <a:latin typeface="Poppins"/>
                <a:ea typeface="Poppins"/>
                <a:cs typeface="Poppins"/>
                <a:sym typeface="Poppins"/>
              </a:defRPr>
            </a:lvl4pPr>
            <a:lvl5pPr lvl="4">
              <a:lnSpc>
                <a:spcPct val="95000"/>
              </a:lnSpc>
              <a:spcBef>
                <a:spcPts val="0"/>
              </a:spcBef>
              <a:spcAft>
                <a:spcPts val="0"/>
              </a:spcAft>
              <a:buSzPts val="1500"/>
              <a:buFont typeface="Poppins"/>
              <a:buNone/>
              <a:defRPr sz="1500" b="1">
                <a:latin typeface="Poppins"/>
                <a:ea typeface="Poppins"/>
                <a:cs typeface="Poppins"/>
                <a:sym typeface="Poppins"/>
              </a:defRPr>
            </a:lvl5pPr>
            <a:lvl6pPr lvl="5">
              <a:lnSpc>
                <a:spcPct val="95000"/>
              </a:lnSpc>
              <a:spcBef>
                <a:spcPts val="0"/>
              </a:spcBef>
              <a:spcAft>
                <a:spcPts val="0"/>
              </a:spcAft>
              <a:buSzPts val="1500"/>
              <a:buFont typeface="Poppins"/>
              <a:buNone/>
              <a:defRPr sz="1500" b="1">
                <a:latin typeface="Poppins"/>
                <a:ea typeface="Poppins"/>
                <a:cs typeface="Poppins"/>
                <a:sym typeface="Poppins"/>
              </a:defRPr>
            </a:lvl6pPr>
            <a:lvl7pPr lvl="6">
              <a:lnSpc>
                <a:spcPct val="95000"/>
              </a:lnSpc>
              <a:spcBef>
                <a:spcPts val="0"/>
              </a:spcBef>
              <a:spcAft>
                <a:spcPts val="0"/>
              </a:spcAft>
              <a:buSzPts val="1500"/>
              <a:buFont typeface="Poppins"/>
              <a:buNone/>
              <a:defRPr sz="1500" b="1">
                <a:latin typeface="Poppins"/>
                <a:ea typeface="Poppins"/>
                <a:cs typeface="Poppins"/>
                <a:sym typeface="Poppins"/>
              </a:defRPr>
            </a:lvl7pPr>
            <a:lvl8pPr lvl="7">
              <a:lnSpc>
                <a:spcPct val="95000"/>
              </a:lnSpc>
              <a:spcBef>
                <a:spcPts val="0"/>
              </a:spcBef>
              <a:spcAft>
                <a:spcPts val="0"/>
              </a:spcAft>
              <a:buSzPts val="1500"/>
              <a:buFont typeface="Poppins"/>
              <a:buNone/>
              <a:defRPr sz="1500" b="1">
                <a:latin typeface="Poppins"/>
                <a:ea typeface="Poppins"/>
                <a:cs typeface="Poppins"/>
                <a:sym typeface="Poppins"/>
              </a:defRPr>
            </a:lvl8pPr>
            <a:lvl9pPr lvl="8">
              <a:lnSpc>
                <a:spcPct val="95000"/>
              </a:lnSpc>
              <a:spcBef>
                <a:spcPts val="0"/>
              </a:spcBef>
              <a:spcAft>
                <a:spcPts val="0"/>
              </a:spcAft>
              <a:buSzPts val="1500"/>
              <a:buFont typeface="Poppins"/>
              <a:buNone/>
              <a:defRPr sz="1500" b="1">
                <a:latin typeface="Poppins"/>
                <a:ea typeface="Poppins"/>
                <a:cs typeface="Poppins"/>
                <a:sym typeface="Poppins"/>
              </a:defRPr>
            </a:lvl9pPr>
          </a:lstStyle>
          <a:p>
            <a:endParaRPr/>
          </a:p>
        </p:txBody>
      </p:sp>
      <p:sp>
        <p:nvSpPr>
          <p:cNvPr id="2542" name="Google Shape;2542;p164"/>
          <p:cNvSpPr txBox="1">
            <a:spLocks noGrp="1"/>
          </p:cNvSpPr>
          <p:nvPr>
            <p:ph type="subTitle" idx="3"/>
          </p:nvPr>
        </p:nvSpPr>
        <p:spPr>
          <a:xfrm>
            <a:off x="5054754" y="367978"/>
            <a:ext cx="3168000" cy="187200"/>
          </a:xfrm>
          <a:prstGeom prst="rect">
            <a:avLst/>
          </a:prstGeom>
        </p:spPr>
        <p:txBody>
          <a:bodyPr spcFirstLastPara="1" wrap="square" lIns="0" tIns="0" rIns="0" bIns="0" anchor="t" anchorCtr="0">
            <a:noAutofit/>
          </a:bodyPr>
          <a:lstStyle>
            <a:lvl1pPr lvl="0">
              <a:spcBef>
                <a:spcPts val="1300"/>
              </a:spcBef>
              <a:spcAft>
                <a:spcPts val="0"/>
              </a:spcAft>
              <a:buSzPts val="1000"/>
              <a:buFont typeface="Poppins"/>
              <a:buNone/>
              <a:defRPr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2543" name="Google Shape;2543;p164"/>
          <p:cNvSpPr txBox="1">
            <a:spLocks noGrp="1"/>
          </p:cNvSpPr>
          <p:nvPr>
            <p:ph type="subTitle" idx="4"/>
          </p:nvPr>
        </p:nvSpPr>
        <p:spPr>
          <a:xfrm>
            <a:off x="5794833" y="1136644"/>
            <a:ext cx="2313300" cy="187200"/>
          </a:xfrm>
          <a:prstGeom prst="rect">
            <a:avLst/>
          </a:prstGeom>
        </p:spPr>
        <p:txBody>
          <a:bodyPr spcFirstLastPara="1" wrap="square" lIns="0" tIns="0" rIns="0" bIns="0" anchor="t" anchorCtr="0">
            <a:noAutofit/>
          </a:bodyPr>
          <a:lstStyle>
            <a:lvl1pPr lvl="0">
              <a:spcBef>
                <a:spcPts val="1300"/>
              </a:spcBef>
              <a:spcAft>
                <a:spcPts val="0"/>
              </a:spcAft>
              <a:buClr>
                <a:schemeClr val="lt1"/>
              </a:buClr>
              <a:buSzPts val="1000"/>
              <a:buFont typeface="Poppins"/>
              <a:buNone/>
              <a:defRPr b="1">
                <a:solidFill>
                  <a:schemeClr val="lt1"/>
                </a:solidFill>
                <a:latin typeface="Poppins"/>
                <a:ea typeface="Poppins"/>
                <a:cs typeface="Poppins"/>
                <a:sym typeface="Poppins"/>
              </a:defRPr>
            </a:lvl1pPr>
            <a:lvl2pPr lvl="1">
              <a:spcBef>
                <a:spcPts val="1300"/>
              </a:spcBef>
              <a:spcAft>
                <a:spcPts val="0"/>
              </a:spcAft>
              <a:buClr>
                <a:schemeClr val="lt1"/>
              </a:buClr>
              <a:buSzPts val="800"/>
              <a:buNone/>
              <a:defRPr>
                <a:solidFill>
                  <a:schemeClr val="lt1"/>
                </a:solidFill>
              </a:defRPr>
            </a:lvl2pPr>
            <a:lvl3pPr lvl="2">
              <a:spcBef>
                <a:spcPts val="1300"/>
              </a:spcBef>
              <a:spcAft>
                <a:spcPts val="0"/>
              </a:spcAft>
              <a:buClr>
                <a:schemeClr val="lt1"/>
              </a:buClr>
              <a:buSzPts val="700"/>
              <a:buNone/>
              <a:defRPr>
                <a:solidFill>
                  <a:schemeClr val="lt1"/>
                </a:solidFill>
              </a:defRPr>
            </a:lvl3pPr>
            <a:lvl4pPr lvl="3">
              <a:spcBef>
                <a:spcPts val="1300"/>
              </a:spcBef>
              <a:spcAft>
                <a:spcPts val="0"/>
              </a:spcAft>
              <a:buClr>
                <a:schemeClr val="lt1"/>
              </a:buClr>
              <a:buSzPts val="500"/>
              <a:buNone/>
              <a:defRPr>
                <a:solidFill>
                  <a:schemeClr val="lt1"/>
                </a:solidFill>
              </a:defRPr>
            </a:lvl4pPr>
            <a:lvl5pPr lvl="4">
              <a:spcBef>
                <a:spcPts val="1300"/>
              </a:spcBef>
              <a:spcAft>
                <a:spcPts val="0"/>
              </a:spcAft>
              <a:buClr>
                <a:schemeClr val="lt1"/>
              </a:buClr>
              <a:buSzPts val="400"/>
              <a:buNone/>
              <a:defRPr>
                <a:solidFill>
                  <a:schemeClr val="lt1"/>
                </a:solidFill>
              </a:defRPr>
            </a:lvl5pPr>
            <a:lvl6pPr lvl="5">
              <a:spcBef>
                <a:spcPts val="400"/>
              </a:spcBef>
              <a:spcAft>
                <a:spcPts val="0"/>
              </a:spcAft>
              <a:buClr>
                <a:schemeClr val="lt1"/>
              </a:buClr>
              <a:buSzPts val="200"/>
              <a:buNone/>
              <a:defRPr>
                <a:solidFill>
                  <a:schemeClr val="lt1"/>
                </a:solidFill>
              </a:defRPr>
            </a:lvl6pPr>
            <a:lvl7pPr lvl="6">
              <a:spcBef>
                <a:spcPts val="400"/>
              </a:spcBef>
              <a:spcAft>
                <a:spcPts val="0"/>
              </a:spcAft>
              <a:buClr>
                <a:schemeClr val="lt1"/>
              </a:buClr>
              <a:buSzPts val="200"/>
              <a:buNone/>
              <a:defRPr>
                <a:solidFill>
                  <a:schemeClr val="lt1"/>
                </a:solidFill>
              </a:defRPr>
            </a:lvl7pPr>
            <a:lvl8pPr lvl="7">
              <a:spcBef>
                <a:spcPts val="400"/>
              </a:spcBef>
              <a:spcAft>
                <a:spcPts val="0"/>
              </a:spcAft>
              <a:buClr>
                <a:schemeClr val="lt1"/>
              </a:buClr>
              <a:buSzPts val="200"/>
              <a:buNone/>
              <a:defRPr>
                <a:solidFill>
                  <a:schemeClr val="lt1"/>
                </a:solidFill>
              </a:defRPr>
            </a:lvl8pPr>
            <a:lvl9pPr lvl="8">
              <a:spcBef>
                <a:spcPts val="400"/>
              </a:spcBef>
              <a:spcAft>
                <a:spcPts val="0"/>
              </a:spcAft>
              <a:buClr>
                <a:schemeClr val="lt1"/>
              </a:buClr>
              <a:buSzPts val="200"/>
              <a:buNone/>
              <a:defRPr>
                <a:solidFill>
                  <a:schemeClr val="lt1"/>
                </a:solidFill>
              </a:defRPr>
            </a:lvl9pPr>
          </a:lstStyle>
          <a:p>
            <a:endParaRPr/>
          </a:p>
        </p:txBody>
      </p:sp>
      <p:sp>
        <p:nvSpPr>
          <p:cNvPr id="2544" name="Google Shape;2544;p164"/>
          <p:cNvSpPr txBox="1">
            <a:spLocks noGrp="1"/>
          </p:cNvSpPr>
          <p:nvPr>
            <p:ph type="subTitle" idx="5"/>
          </p:nvPr>
        </p:nvSpPr>
        <p:spPr>
          <a:xfrm>
            <a:off x="5794833" y="1686267"/>
            <a:ext cx="2313300" cy="187200"/>
          </a:xfrm>
          <a:prstGeom prst="rect">
            <a:avLst/>
          </a:prstGeom>
        </p:spPr>
        <p:txBody>
          <a:bodyPr spcFirstLastPara="1" wrap="square" lIns="0" tIns="0" rIns="0" bIns="0" anchor="t" anchorCtr="0">
            <a:noAutofit/>
          </a:bodyPr>
          <a:lstStyle>
            <a:lvl1pPr lvl="0">
              <a:spcBef>
                <a:spcPts val="1300"/>
              </a:spcBef>
              <a:spcAft>
                <a:spcPts val="0"/>
              </a:spcAft>
              <a:buClr>
                <a:schemeClr val="lt1"/>
              </a:buClr>
              <a:buSzPts val="1000"/>
              <a:buFont typeface="Poppins"/>
              <a:buNone/>
              <a:defRPr b="1">
                <a:solidFill>
                  <a:schemeClr val="lt1"/>
                </a:solidFill>
                <a:latin typeface="Poppins"/>
                <a:ea typeface="Poppins"/>
                <a:cs typeface="Poppins"/>
                <a:sym typeface="Poppins"/>
              </a:defRPr>
            </a:lvl1pPr>
            <a:lvl2pPr lvl="1">
              <a:spcBef>
                <a:spcPts val="1300"/>
              </a:spcBef>
              <a:spcAft>
                <a:spcPts val="0"/>
              </a:spcAft>
              <a:buClr>
                <a:schemeClr val="lt1"/>
              </a:buClr>
              <a:buSzPts val="800"/>
              <a:buNone/>
              <a:defRPr>
                <a:solidFill>
                  <a:schemeClr val="lt1"/>
                </a:solidFill>
              </a:defRPr>
            </a:lvl2pPr>
            <a:lvl3pPr lvl="2">
              <a:spcBef>
                <a:spcPts val="1300"/>
              </a:spcBef>
              <a:spcAft>
                <a:spcPts val="0"/>
              </a:spcAft>
              <a:buClr>
                <a:schemeClr val="lt1"/>
              </a:buClr>
              <a:buSzPts val="700"/>
              <a:buNone/>
              <a:defRPr>
                <a:solidFill>
                  <a:schemeClr val="lt1"/>
                </a:solidFill>
              </a:defRPr>
            </a:lvl3pPr>
            <a:lvl4pPr lvl="3">
              <a:spcBef>
                <a:spcPts val="1300"/>
              </a:spcBef>
              <a:spcAft>
                <a:spcPts val="0"/>
              </a:spcAft>
              <a:buClr>
                <a:schemeClr val="lt1"/>
              </a:buClr>
              <a:buSzPts val="500"/>
              <a:buNone/>
              <a:defRPr>
                <a:solidFill>
                  <a:schemeClr val="lt1"/>
                </a:solidFill>
              </a:defRPr>
            </a:lvl4pPr>
            <a:lvl5pPr lvl="4">
              <a:spcBef>
                <a:spcPts val="1300"/>
              </a:spcBef>
              <a:spcAft>
                <a:spcPts val="0"/>
              </a:spcAft>
              <a:buClr>
                <a:schemeClr val="lt1"/>
              </a:buClr>
              <a:buSzPts val="400"/>
              <a:buNone/>
              <a:defRPr>
                <a:solidFill>
                  <a:schemeClr val="lt1"/>
                </a:solidFill>
              </a:defRPr>
            </a:lvl5pPr>
            <a:lvl6pPr lvl="5">
              <a:spcBef>
                <a:spcPts val="400"/>
              </a:spcBef>
              <a:spcAft>
                <a:spcPts val="0"/>
              </a:spcAft>
              <a:buClr>
                <a:schemeClr val="lt1"/>
              </a:buClr>
              <a:buSzPts val="200"/>
              <a:buNone/>
              <a:defRPr>
                <a:solidFill>
                  <a:schemeClr val="lt1"/>
                </a:solidFill>
              </a:defRPr>
            </a:lvl6pPr>
            <a:lvl7pPr lvl="6">
              <a:spcBef>
                <a:spcPts val="400"/>
              </a:spcBef>
              <a:spcAft>
                <a:spcPts val="0"/>
              </a:spcAft>
              <a:buClr>
                <a:schemeClr val="lt1"/>
              </a:buClr>
              <a:buSzPts val="200"/>
              <a:buNone/>
              <a:defRPr>
                <a:solidFill>
                  <a:schemeClr val="lt1"/>
                </a:solidFill>
              </a:defRPr>
            </a:lvl7pPr>
            <a:lvl8pPr lvl="7">
              <a:spcBef>
                <a:spcPts val="400"/>
              </a:spcBef>
              <a:spcAft>
                <a:spcPts val="0"/>
              </a:spcAft>
              <a:buClr>
                <a:schemeClr val="lt1"/>
              </a:buClr>
              <a:buSzPts val="200"/>
              <a:buNone/>
              <a:defRPr>
                <a:solidFill>
                  <a:schemeClr val="lt1"/>
                </a:solidFill>
              </a:defRPr>
            </a:lvl8pPr>
            <a:lvl9pPr lvl="8">
              <a:spcBef>
                <a:spcPts val="400"/>
              </a:spcBef>
              <a:spcAft>
                <a:spcPts val="0"/>
              </a:spcAft>
              <a:buClr>
                <a:schemeClr val="lt1"/>
              </a:buClr>
              <a:buSzPts val="200"/>
              <a:buNone/>
              <a:defRPr>
                <a:solidFill>
                  <a:schemeClr val="lt1"/>
                </a:solidFill>
              </a:defRPr>
            </a:lvl9pPr>
          </a:lstStyle>
          <a:p>
            <a:endParaRPr/>
          </a:p>
        </p:txBody>
      </p:sp>
      <p:sp>
        <p:nvSpPr>
          <p:cNvPr id="2545" name="Google Shape;2545;p164"/>
          <p:cNvSpPr txBox="1">
            <a:spLocks noGrp="1"/>
          </p:cNvSpPr>
          <p:nvPr>
            <p:ph type="subTitle" idx="6"/>
          </p:nvPr>
        </p:nvSpPr>
        <p:spPr>
          <a:xfrm>
            <a:off x="5794833" y="2248253"/>
            <a:ext cx="2313300" cy="187200"/>
          </a:xfrm>
          <a:prstGeom prst="rect">
            <a:avLst/>
          </a:prstGeom>
        </p:spPr>
        <p:txBody>
          <a:bodyPr spcFirstLastPara="1" wrap="square" lIns="0" tIns="0" rIns="0" bIns="0" anchor="t" anchorCtr="0">
            <a:noAutofit/>
          </a:bodyPr>
          <a:lstStyle>
            <a:lvl1pPr lvl="0">
              <a:spcBef>
                <a:spcPts val="1300"/>
              </a:spcBef>
              <a:spcAft>
                <a:spcPts val="0"/>
              </a:spcAft>
              <a:buClr>
                <a:schemeClr val="lt1"/>
              </a:buClr>
              <a:buSzPts val="1000"/>
              <a:buFont typeface="Poppins"/>
              <a:buNone/>
              <a:defRPr b="1">
                <a:solidFill>
                  <a:schemeClr val="lt1"/>
                </a:solidFill>
                <a:latin typeface="Poppins"/>
                <a:ea typeface="Poppins"/>
                <a:cs typeface="Poppins"/>
                <a:sym typeface="Poppins"/>
              </a:defRPr>
            </a:lvl1pPr>
            <a:lvl2pPr lvl="1">
              <a:spcBef>
                <a:spcPts val="1300"/>
              </a:spcBef>
              <a:spcAft>
                <a:spcPts val="0"/>
              </a:spcAft>
              <a:buClr>
                <a:schemeClr val="lt1"/>
              </a:buClr>
              <a:buSzPts val="800"/>
              <a:buNone/>
              <a:defRPr>
                <a:solidFill>
                  <a:schemeClr val="lt1"/>
                </a:solidFill>
              </a:defRPr>
            </a:lvl2pPr>
            <a:lvl3pPr lvl="2">
              <a:spcBef>
                <a:spcPts val="1300"/>
              </a:spcBef>
              <a:spcAft>
                <a:spcPts val="0"/>
              </a:spcAft>
              <a:buClr>
                <a:schemeClr val="lt1"/>
              </a:buClr>
              <a:buSzPts val="700"/>
              <a:buNone/>
              <a:defRPr>
                <a:solidFill>
                  <a:schemeClr val="lt1"/>
                </a:solidFill>
              </a:defRPr>
            </a:lvl3pPr>
            <a:lvl4pPr lvl="3">
              <a:spcBef>
                <a:spcPts val="1300"/>
              </a:spcBef>
              <a:spcAft>
                <a:spcPts val="0"/>
              </a:spcAft>
              <a:buClr>
                <a:schemeClr val="lt1"/>
              </a:buClr>
              <a:buSzPts val="500"/>
              <a:buNone/>
              <a:defRPr>
                <a:solidFill>
                  <a:schemeClr val="lt1"/>
                </a:solidFill>
              </a:defRPr>
            </a:lvl4pPr>
            <a:lvl5pPr lvl="4">
              <a:spcBef>
                <a:spcPts val="1300"/>
              </a:spcBef>
              <a:spcAft>
                <a:spcPts val="0"/>
              </a:spcAft>
              <a:buClr>
                <a:schemeClr val="lt1"/>
              </a:buClr>
              <a:buSzPts val="400"/>
              <a:buNone/>
              <a:defRPr>
                <a:solidFill>
                  <a:schemeClr val="lt1"/>
                </a:solidFill>
              </a:defRPr>
            </a:lvl5pPr>
            <a:lvl6pPr lvl="5">
              <a:spcBef>
                <a:spcPts val="400"/>
              </a:spcBef>
              <a:spcAft>
                <a:spcPts val="0"/>
              </a:spcAft>
              <a:buClr>
                <a:schemeClr val="lt1"/>
              </a:buClr>
              <a:buSzPts val="200"/>
              <a:buNone/>
              <a:defRPr>
                <a:solidFill>
                  <a:schemeClr val="lt1"/>
                </a:solidFill>
              </a:defRPr>
            </a:lvl6pPr>
            <a:lvl7pPr lvl="6">
              <a:spcBef>
                <a:spcPts val="400"/>
              </a:spcBef>
              <a:spcAft>
                <a:spcPts val="0"/>
              </a:spcAft>
              <a:buClr>
                <a:schemeClr val="lt1"/>
              </a:buClr>
              <a:buSzPts val="200"/>
              <a:buNone/>
              <a:defRPr>
                <a:solidFill>
                  <a:schemeClr val="lt1"/>
                </a:solidFill>
              </a:defRPr>
            </a:lvl7pPr>
            <a:lvl8pPr lvl="7">
              <a:spcBef>
                <a:spcPts val="400"/>
              </a:spcBef>
              <a:spcAft>
                <a:spcPts val="0"/>
              </a:spcAft>
              <a:buClr>
                <a:schemeClr val="lt1"/>
              </a:buClr>
              <a:buSzPts val="200"/>
              <a:buNone/>
              <a:defRPr>
                <a:solidFill>
                  <a:schemeClr val="lt1"/>
                </a:solidFill>
              </a:defRPr>
            </a:lvl8pPr>
            <a:lvl9pPr lvl="8">
              <a:spcBef>
                <a:spcPts val="400"/>
              </a:spcBef>
              <a:spcAft>
                <a:spcPts val="0"/>
              </a:spcAft>
              <a:buClr>
                <a:schemeClr val="lt1"/>
              </a:buClr>
              <a:buSzPts val="200"/>
              <a:buNone/>
              <a:defRPr>
                <a:solidFill>
                  <a:schemeClr val="lt1"/>
                </a:solidFill>
              </a:defRPr>
            </a:lvl9pPr>
          </a:lstStyle>
          <a:p>
            <a:endParaRPr/>
          </a:p>
        </p:txBody>
      </p:sp>
      <p:sp>
        <p:nvSpPr>
          <p:cNvPr id="2546" name="Google Shape;2546;p164"/>
          <p:cNvSpPr txBox="1">
            <a:spLocks noGrp="1"/>
          </p:cNvSpPr>
          <p:nvPr>
            <p:ph type="subTitle" idx="7"/>
          </p:nvPr>
        </p:nvSpPr>
        <p:spPr>
          <a:xfrm>
            <a:off x="5794833" y="2788269"/>
            <a:ext cx="2313300" cy="187200"/>
          </a:xfrm>
          <a:prstGeom prst="rect">
            <a:avLst/>
          </a:prstGeom>
        </p:spPr>
        <p:txBody>
          <a:bodyPr spcFirstLastPara="1" wrap="square" lIns="0" tIns="0" rIns="0" bIns="0" anchor="t" anchorCtr="0">
            <a:noAutofit/>
          </a:bodyPr>
          <a:lstStyle>
            <a:lvl1pPr lvl="0">
              <a:spcBef>
                <a:spcPts val="1300"/>
              </a:spcBef>
              <a:spcAft>
                <a:spcPts val="0"/>
              </a:spcAft>
              <a:buClr>
                <a:schemeClr val="lt1"/>
              </a:buClr>
              <a:buSzPts val="1000"/>
              <a:buFont typeface="Poppins"/>
              <a:buNone/>
              <a:defRPr b="1">
                <a:solidFill>
                  <a:schemeClr val="lt1"/>
                </a:solidFill>
                <a:latin typeface="Poppins"/>
                <a:ea typeface="Poppins"/>
                <a:cs typeface="Poppins"/>
                <a:sym typeface="Poppins"/>
              </a:defRPr>
            </a:lvl1pPr>
            <a:lvl2pPr lvl="1">
              <a:spcBef>
                <a:spcPts val="1300"/>
              </a:spcBef>
              <a:spcAft>
                <a:spcPts val="0"/>
              </a:spcAft>
              <a:buClr>
                <a:schemeClr val="lt1"/>
              </a:buClr>
              <a:buSzPts val="800"/>
              <a:buNone/>
              <a:defRPr>
                <a:solidFill>
                  <a:schemeClr val="lt1"/>
                </a:solidFill>
              </a:defRPr>
            </a:lvl2pPr>
            <a:lvl3pPr lvl="2">
              <a:spcBef>
                <a:spcPts val="1300"/>
              </a:spcBef>
              <a:spcAft>
                <a:spcPts val="0"/>
              </a:spcAft>
              <a:buClr>
                <a:schemeClr val="lt1"/>
              </a:buClr>
              <a:buSzPts val="700"/>
              <a:buNone/>
              <a:defRPr>
                <a:solidFill>
                  <a:schemeClr val="lt1"/>
                </a:solidFill>
              </a:defRPr>
            </a:lvl3pPr>
            <a:lvl4pPr lvl="3">
              <a:spcBef>
                <a:spcPts val="1300"/>
              </a:spcBef>
              <a:spcAft>
                <a:spcPts val="0"/>
              </a:spcAft>
              <a:buClr>
                <a:schemeClr val="lt1"/>
              </a:buClr>
              <a:buSzPts val="500"/>
              <a:buNone/>
              <a:defRPr>
                <a:solidFill>
                  <a:schemeClr val="lt1"/>
                </a:solidFill>
              </a:defRPr>
            </a:lvl4pPr>
            <a:lvl5pPr lvl="4">
              <a:spcBef>
                <a:spcPts val="1300"/>
              </a:spcBef>
              <a:spcAft>
                <a:spcPts val="0"/>
              </a:spcAft>
              <a:buClr>
                <a:schemeClr val="lt1"/>
              </a:buClr>
              <a:buSzPts val="400"/>
              <a:buNone/>
              <a:defRPr>
                <a:solidFill>
                  <a:schemeClr val="lt1"/>
                </a:solidFill>
              </a:defRPr>
            </a:lvl5pPr>
            <a:lvl6pPr lvl="5">
              <a:spcBef>
                <a:spcPts val="400"/>
              </a:spcBef>
              <a:spcAft>
                <a:spcPts val="0"/>
              </a:spcAft>
              <a:buClr>
                <a:schemeClr val="lt1"/>
              </a:buClr>
              <a:buSzPts val="200"/>
              <a:buNone/>
              <a:defRPr>
                <a:solidFill>
                  <a:schemeClr val="lt1"/>
                </a:solidFill>
              </a:defRPr>
            </a:lvl6pPr>
            <a:lvl7pPr lvl="6">
              <a:spcBef>
                <a:spcPts val="400"/>
              </a:spcBef>
              <a:spcAft>
                <a:spcPts val="0"/>
              </a:spcAft>
              <a:buClr>
                <a:schemeClr val="lt1"/>
              </a:buClr>
              <a:buSzPts val="200"/>
              <a:buNone/>
              <a:defRPr>
                <a:solidFill>
                  <a:schemeClr val="lt1"/>
                </a:solidFill>
              </a:defRPr>
            </a:lvl7pPr>
            <a:lvl8pPr lvl="7">
              <a:spcBef>
                <a:spcPts val="400"/>
              </a:spcBef>
              <a:spcAft>
                <a:spcPts val="0"/>
              </a:spcAft>
              <a:buClr>
                <a:schemeClr val="lt1"/>
              </a:buClr>
              <a:buSzPts val="200"/>
              <a:buNone/>
              <a:defRPr>
                <a:solidFill>
                  <a:schemeClr val="lt1"/>
                </a:solidFill>
              </a:defRPr>
            </a:lvl8pPr>
            <a:lvl9pPr lvl="8">
              <a:spcBef>
                <a:spcPts val="400"/>
              </a:spcBef>
              <a:spcAft>
                <a:spcPts val="0"/>
              </a:spcAft>
              <a:buClr>
                <a:schemeClr val="lt1"/>
              </a:buClr>
              <a:buSzPts val="200"/>
              <a:buNone/>
              <a:defRPr>
                <a:solidFill>
                  <a:schemeClr val="lt1"/>
                </a:solidFill>
              </a:defRPr>
            </a:lvl9pPr>
          </a:lstStyle>
          <a:p>
            <a:endParaRPr/>
          </a:p>
        </p:txBody>
      </p:sp>
      <p:sp>
        <p:nvSpPr>
          <p:cNvPr id="2547" name="Google Shape;2547;p164"/>
          <p:cNvSpPr txBox="1">
            <a:spLocks noGrp="1"/>
          </p:cNvSpPr>
          <p:nvPr>
            <p:ph type="subTitle" idx="8"/>
          </p:nvPr>
        </p:nvSpPr>
        <p:spPr>
          <a:xfrm>
            <a:off x="5794833" y="3361256"/>
            <a:ext cx="2313300" cy="187200"/>
          </a:xfrm>
          <a:prstGeom prst="rect">
            <a:avLst/>
          </a:prstGeom>
        </p:spPr>
        <p:txBody>
          <a:bodyPr spcFirstLastPara="1" wrap="square" lIns="0" tIns="0" rIns="0" bIns="0" anchor="t" anchorCtr="0">
            <a:noAutofit/>
          </a:bodyPr>
          <a:lstStyle>
            <a:lvl1pPr lvl="0">
              <a:spcBef>
                <a:spcPts val="1300"/>
              </a:spcBef>
              <a:spcAft>
                <a:spcPts val="0"/>
              </a:spcAft>
              <a:buClr>
                <a:schemeClr val="lt1"/>
              </a:buClr>
              <a:buSzPts val="1000"/>
              <a:buFont typeface="Poppins"/>
              <a:buNone/>
              <a:defRPr b="1">
                <a:solidFill>
                  <a:schemeClr val="lt1"/>
                </a:solidFill>
                <a:latin typeface="Poppins"/>
                <a:ea typeface="Poppins"/>
                <a:cs typeface="Poppins"/>
                <a:sym typeface="Poppins"/>
              </a:defRPr>
            </a:lvl1pPr>
            <a:lvl2pPr lvl="1">
              <a:spcBef>
                <a:spcPts val="1300"/>
              </a:spcBef>
              <a:spcAft>
                <a:spcPts val="0"/>
              </a:spcAft>
              <a:buClr>
                <a:schemeClr val="lt1"/>
              </a:buClr>
              <a:buSzPts val="800"/>
              <a:buNone/>
              <a:defRPr>
                <a:solidFill>
                  <a:schemeClr val="lt1"/>
                </a:solidFill>
              </a:defRPr>
            </a:lvl2pPr>
            <a:lvl3pPr lvl="2">
              <a:spcBef>
                <a:spcPts val="1300"/>
              </a:spcBef>
              <a:spcAft>
                <a:spcPts val="0"/>
              </a:spcAft>
              <a:buClr>
                <a:schemeClr val="lt1"/>
              </a:buClr>
              <a:buSzPts val="700"/>
              <a:buNone/>
              <a:defRPr>
                <a:solidFill>
                  <a:schemeClr val="lt1"/>
                </a:solidFill>
              </a:defRPr>
            </a:lvl3pPr>
            <a:lvl4pPr lvl="3">
              <a:spcBef>
                <a:spcPts val="1300"/>
              </a:spcBef>
              <a:spcAft>
                <a:spcPts val="0"/>
              </a:spcAft>
              <a:buClr>
                <a:schemeClr val="lt1"/>
              </a:buClr>
              <a:buSzPts val="500"/>
              <a:buNone/>
              <a:defRPr>
                <a:solidFill>
                  <a:schemeClr val="lt1"/>
                </a:solidFill>
              </a:defRPr>
            </a:lvl4pPr>
            <a:lvl5pPr lvl="4">
              <a:spcBef>
                <a:spcPts val="1300"/>
              </a:spcBef>
              <a:spcAft>
                <a:spcPts val="0"/>
              </a:spcAft>
              <a:buClr>
                <a:schemeClr val="lt1"/>
              </a:buClr>
              <a:buSzPts val="400"/>
              <a:buNone/>
              <a:defRPr>
                <a:solidFill>
                  <a:schemeClr val="lt1"/>
                </a:solidFill>
              </a:defRPr>
            </a:lvl5pPr>
            <a:lvl6pPr lvl="5">
              <a:spcBef>
                <a:spcPts val="400"/>
              </a:spcBef>
              <a:spcAft>
                <a:spcPts val="0"/>
              </a:spcAft>
              <a:buClr>
                <a:schemeClr val="lt1"/>
              </a:buClr>
              <a:buSzPts val="200"/>
              <a:buNone/>
              <a:defRPr>
                <a:solidFill>
                  <a:schemeClr val="lt1"/>
                </a:solidFill>
              </a:defRPr>
            </a:lvl6pPr>
            <a:lvl7pPr lvl="6">
              <a:spcBef>
                <a:spcPts val="400"/>
              </a:spcBef>
              <a:spcAft>
                <a:spcPts val="0"/>
              </a:spcAft>
              <a:buClr>
                <a:schemeClr val="lt1"/>
              </a:buClr>
              <a:buSzPts val="200"/>
              <a:buNone/>
              <a:defRPr>
                <a:solidFill>
                  <a:schemeClr val="lt1"/>
                </a:solidFill>
              </a:defRPr>
            </a:lvl7pPr>
            <a:lvl8pPr lvl="7">
              <a:spcBef>
                <a:spcPts val="400"/>
              </a:spcBef>
              <a:spcAft>
                <a:spcPts val="0"/>
              </a:spcAft>
              <a:buClr>
                <a:schemeClr val="lt1"/>
              </a:buClr>
              <a:buSzPts val="200"/>
              <a:buNone/>
              <a:defRPr>
                <a:solidFill>
                  <a:schemeClr val="lt1"/>
                </a:solidFill>
              </a:defRPr>
            </a:lvl8pPr>
            <a:lvl9pPr lvl="8">
              <a:spcBef>
                <a:spcPts val="400"/>
              </a:spcBef>
              <a:spcAft>
                <a:spcPts val="0"/>
              </a:spcAft>
              <a:buClr>
                <a:schemeClr val="lt1"/>
              </a:buClr>
              <a:buSzPts val="200"/>
              <a:buNone/>
              <a:defRPr>
                <a:solidFill>
                  <a:schemeClr val="lt1"/>
                </a:solidFill>
              </a:defRPr>
            </a:lvl9pPr>
          </a:lstStyle>
          <a:p>
            <a:endParaRPr/>
          </a:p>
        </p:txBody>
      </p:sp>
      <p:sp>
        <p:nvSpPr>
          <p:cNvPr id="2548" name="Google Shape;2548;p164"/>
          <p:cNvSpPr txBox="1">
            <a:spLocks noGrp="1"/>
          </p:cNvSpPr>
          <p:nvPr>
            <p:ph type="subTitle" idx="9"/>
          </p:nvPr>
        </p:nvSpPr>
        <p:spPr>
          <a:xfrm>
            <a:off x="5794833" y="3917957"/>
            <a:ext cx="2313300" cy="187200"/>
          </a:xfrm>
          <a:prstGeom prst="rect">
            <a:avLst/>
          </a:prstGeom>
        </p:spPr>
        <p:txBody>
          <a:bodyPr spcFirstLastPara="1" wrap="square" lIns="0" tIns="0" rIns="0" bIns="0" anchor="t" anchorCtr="0">
            <a:noAutofit/>
          </a:bodyPr>
          <a:lstStyle>
            <a:lvl1pPr lvl="0">
              <a:spcBef>
                <a:spcPts val="1300"/>
              </a:spcBef>
              <a:spcAft>
                <a:spcPts val="0"/>
              </a:spcAft>
              <a:buClr>
                <a:schemeClr val="lt1"/>
              </a:buClr>
              <a:buSzPts val="1000"/>
              <a:buFont typeface="Poppins"/>
              <a:buNone/>
              <a:defRPr b="1">
                <a:solidFill>
                  <a:schemeClr val="lt1"/>
                </a:solidFill>
                <a:latin typeface="Poppins"/>
                <a:ea typeface="Poppins"/>
                <a:cs typeface="Poppins"/>
                <a:sym typeface="Poppins"/>
              </a:defRPr>
            </a:lvl1pPr>
            <a:lvl2pPr lvl="1">
              <a:spcBef>
                <a:spcPts val="1300"/>
              </a:spcBef>
              <a:spcAft>
                <a:spcPts val="0"/>
              </a:spcAft>
              <a:buClr>
                <a:schemeClr val="lt1"/>
              </a:buClr>
              <a:buSzPts val="800"/>
              <a:buNone/>
              <a:defRPr>
                <a:solidFill>
                  <a:schemeClr val="lt1"/>
                </a:solidFill>
              </a:defRPr>
            </a:lvl2pPr>
            <a:lvl3pPr lvl="2">
              <a:spcBef>
                <a:spcPts val="1300"/>
              </a:spcBef>
              <a:spcAft>
                <a:spcPts val="0"/>
              </a:spcAft>
              <a:buClr>
                <a:schemeClr val="lt1"/>
              </a:buClr>
              <a:buSzPts val="700"/>
              <a:buNone/>
              <a:defRPr>
                <a:solidFill>
                  <a:schemeClr val="lt1"/>
                </a:solidFill>
              </a:defRPr>
            </a:lvl3pPr>
            <a:lvl4pPr lvl="3">
              <a:spcBef>
                <a:spcPts val="1300"/>
              </a:spcBef>
              <a:spcAft>
                <a:spcPts val="0"/>
              </a:spcAft>
              <a:buClr>
                <a:schemeClr val="lt1"/>
              </a:buClr>
              <a:buSzPts val="500"/>
              <a:buNone/>
              <a:defRPr>
                <a:solidFill>
                  <a:schemeClr val="lt1"/>
                </a:solidFill>
              </a:defRPr>
            </a:lvl4pPr>
            <a:lvl5pPr lvl="4">
              <a:spcBef>
                <a:spcPts val="1300"/>
              </a:spcBef>
              <a:spcAft>
                <a:spcPts val="0"/>
              </a:spcAft>
              <a:buClr>
                <a:schemeClr val="lt1"/>
              </a:buClr>
              <a:buSzPts val="400"/>
              <a:buNone/>
              <a:defRPr>
                <a:solidFill>
                  <a:schemeClr val="lt1"/>
                </a:solidFill>
              </a:defRPr>
            </a:lvl5pPr>
            <a:lvl6pPr lvl="5">
              <a:spcBef>
                <a:spcPts val="400"/>
              </a:spcBef>
              <a:spcAft>
                <a:spcPts val="0"/>
              </a:spcAft>
              <a:buClr>
                <a:schemeClr val="lt1"/>
              </a:buClr>
              <a:buSzPts val="200"/>
              <a:buNone/>
              <a:defRPr>
                <a:solidFill>
                  <a:schemeClr val="lt1"/>
                </a:solidFill>
              </a:defRPr>
            </a:lvl6pPr>
            <a:lvl7pPr lvl="6">
              <a:spcBef>
                <a:spcPts val="400"/>
              </a:spcBef>
              <a:spcAft>
                <a:spcPts val="0"/>
              </a:spcAft>
              <a:buClr>
                <a:schemeClr val="lt1"/>
              </a:buClr>
              <a:buSzPts val="200"/>
              <a:buNone/>
              <a:defRPr>
                <a:solidFill>
                  <a:schemeClr val="lt1"/>
                </a:solidFill>
              </a:defRPr>
            </a:lvl7pPr>
            <a:lvl8pPr lvl="7">
              <a:spcBef>
                <a:spcPts val="400"/>
              </a:spcBef>
              <a:spcAft>
                <a:spcPts val="0"/>
              </a:spcAft>
              <a:buClr>
                <a:schemeClr val="lt1"/>
              </a:buClr>
              <a:buSzPts val="200"/>
              <a:buNone/>
              <a:defRPr>
                <a:solidFill>
                  <a:schemeClr val="lt1"/>
                </a:solidFill>
              </a:defRPr>
            </a:lvl8pPr>
            <a:lvl9pPr lvl="8">
              <a:spcBef>
                <a:spcPts val="400"/>
              </a:spcBef>
              <a:spcAft>
                <a:spcPts val="0"/>
              </a:spcAft>
              <a:buClr>
                <a:schemeClr val="lt1"/>
              </a:buClr>
              <a:buSzPts val="200"/>
              <a:buNone/>
              <a:defRPr>
                <a:solidFill>
                  <a:schemeClr val="lt1"/>
                </a:solidFill>
              </a:defRPr>
            </a:lvl9pPr>
          </a:lstStyle>
          <a:p>
            <a:endParaRPr/>
          </a:p>
        </p:txBody>
      </p:sp>
    </p:spTree>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matchingName="36_Custom Layout">
  <p:cSld name="36_Custom Layout">
    <p:bg>
      <p:bgPr>
        <a:blipFill>
          <a:blip r:embed="rId2">
            <a:alphaModFix/>
          </a:blip>
          <a:stretch>
            <a:fillRect/>
          </a:stretch>
        </a:blipFill>
        <a:effectLst/>
      </p:bgPr>
    </p:bg>
    <p:spTree>
      <p:nvGrpSpPr>
        <p:cNvPr id="1" name="Shape 2549"/>
        <p:cNvGrpSpPr/>
        <p:nvPr/>
      </p:nvGrpSpPr>
      <p:grpSpPr>
        <a:xfrm>
          <a:off x="0" y="0"/>
          <a:ext cx="0" cy="0"/>
          <a:chOff x="0" y="0"/>
          <a:chExt cx="0" cy="0"/>
        </a:xfrm>
      </p:grpSpPr>
      <p:sp>
        <p:nvSpPr>
          <p:cNvPr id="2550" name="Google Shape;2550;p165"/>
          <p:cNvSpPr/>
          <p:nvPr/>
        </p:nvSpPr>
        <p:spPr>
          <a:xfrm>
            <a:off x="5054736" y="989409"/>
            <a:ext cx="3168000" cy="468000"/>
          </a:xfrm>
          <a:prstGeom prst="roundRect">
            <a:avLst>
              <a:gd name="adj" fmla="val 11578"/>
            </a:avLst>
          </a:prstGeom>
          <a:solidFill>
            <a:srgbClr val="980024"/>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551" name="Google Shape;2551;p165"/>
          <p:cNvSpPr/>
          <p:nvPr/>
        </p:nvSpPr>
        <p:spPr>
          <a:xfrm>
            <a:off x="5054736" y="1545907"/>
            <a:ext cx="3168000" cy="468000"/>
          </a:xfrm>
          <a:prstGeom prst="roundRect">
            <a:avLst>
              <a:gd name="adj" fmla="val 11578"/>
            </a:avLst>
          </a:prstGeom>
          <a:solidFill>
            <a:srgbClr val="DB0426"/>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552" name="Google Shape;2552;p165"/>
          <p:cNvSpPr/>
          <p:nvPr/>
        </p:nvSpPr>
        <p:spPr>
          <a:xfrm>
            <a:off x="5054736" y="2102405"/>
            <a:ext cx="3168000" cy="468000"/>
          </a:xfrm>
          <a:prstGeom prst="roundRect">
            <a:avLst>
              <a:gd name="adj" fmla="val 11578"/>
            </a:avLst>
          </a:prstGeom>
          <a:solidFill>
            <a:srgbClr val="162CA6"/>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553" name="Google Shape;2553;p165"/>
          <p:cNvSpPr/>
          <p:nvPr/>
        </p:nvSpPr>
        <p:spPr>
          <a:xfrm>
            <a:off x="5054736" y="2658903"/>
            <a:ext cx="3168000" cy="468000"/>
          </a:xfrm>
          <a:prstGeom prst="roundRect">
            <a:avLst>
              <a:gd name="adj" fmla="val 11578"/>
            </a:avLst>
          </a:prstGeom>
          <a:solidFill>
            <a:srgbClr val="0370FF"/>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554" name="Google Shape;2554;p165"/>
          <p:cNvSpPr/>
          <p:nvPr/>
        </p:nvSpPr>
        <p:spPr>
          <a:xfrm>
            <a:off x="5054736" y="3215402"/>
            <a:ext cx="3168000" cy="468000"/>
          </a:xfrm>
          <a:prstGeom prst="roundRect">
            <a:avLst>
              <a:gd name="adj" fmla="val 11578"/>
            </a:avLst>
          </a:prstGeom>
          <a:solidFill>
            <a:srgbClr val="7785B6"/>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555" name="Google Shape;2555;p165"/>
          <p:cNvSpPr/>
          <p:nvPr/>
        </p:nvSpPr>
        <p:spPr>
          <a:xfrm>
            <a:off x="5054736" y="3771900"/>
            <a:ext cx="3168000" cy="468000"/>
          </a:xfrm>
          <a:prstGeom prst="roundRect">
            <a:avLst>
              <a:gd name="adj" fmla="val 11578"/>
            </a:avLst>
          </a:prstGeom>
          <a:solidFill>
            <a:srgbClr val="5A688D"/>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556" name="Google Shape;2556;p165"/>
          <p:cNvSpPr txBox="1">
            <a:spLocks noGrp="1"/>
          </p:cNvSpPr>
          <p:nvPr>
            <p:ph type="title"/>
          </p:nvPr>
        </p:nvSpPr>
        <p:spPr>
          <a:xfrm>
            <a:off x="314534" y="325636"/>
            <a:ext cx="3622800" cy="868800"/>
          </a:xfrm>
          <a:prstGeom prst="rect">
            <a:avLst/>
          </a:prstGeom>
          <a:noFill/>
          <a:ln>
            <a:noFill/>
          </a:ln>
        </p:spPr>
        <p:txBody>
          <a:bodyPr spcFirstLastPara="1" wrap="square" lIns="0" tIns="0" rIns="0" bIns="0" anchor="t" anchorCtr="0">
            <a:noAutofit/>
          </a:bodyPr>
          <a:lstStyle>
            <a:lvl1pPr lvl="0" algn="l">
              <a:lnSpc>
                <a:spcPct val="99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2557" name="Google Shape;2557;p165"/>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pic>
        <p:nvPicPr>
          <p:cNvPr id="2558" name="Google Shape;2558;p165"/>
          <p:cNvPicPr preferRelativeResize="0"/>
          <p:nvPr/>
        </p:nvPicPr>
        <p:blipFill rotWithShape="1">
          <a:blip r:embed="rId3">
            <a:alphaModFix/>
          </a:blip>
          <a:srcRect/>
          <a:stretch/>
        </p:blipFill>
        <p:spPr>
          <a:xfrm>
            <a:off x="5296158" y="1094051"/>
            <a:ext cx="190719" cy="262238"/>
          </a:xfrm>
          <a:prstGeom prst="rect">
            <a:avLst/>
          </a:prstGeom>
          <a:noFill/>
          <a:ln>
            <a:noFill/>
          </a:ln>
        </p:spPr>
      </p:pic>
      <p:pic>
        <p:nvPicPr>
          <p:cNvPr id="2559" name="Google Shape;2559;p165"/>
          <p:cNvPicPr preferRelativeResize="0"/>
          <p:nvPr/>
        </p:nvPicPr>
        <p:blipFill rotWithShape="1">
          <a:blip r:embed="rId3">
            <a:alphaModFix/>
          </a:blip>
          <a:srcRect/>
          <a:stretch/>
        </p:blipFill>
        <p:spPr>
          <a:xfrm>
            <a:off x="5296158" y="1650704"/>
            <a:ext cx="190719" cy="262238"/>
          </a:xfrm>
          <a:prstGeom prst="rect">
            <a:avLst/>
          </a:prstGeom>
          <a:noFill/>
          <a:ln>
            <a:noFill/>
          </a:ln>
        </p:spPr>
      </p:pic>
      <p:pic>
        <p:nvPicPr>
          <p:cNvPr id="2560" name="Google Shape;2560;p165"/>
          <p:cNvPicPr preferRelativeResize="0"/>
          <p:nvPr/>
        </p:nvPicPr>
        <p:blipFill rotWithShape="1">
          <a:blip r:embed="rId3">
            <a:alphaModFix/>
          </a:blip>
          <a:srcRect/>
          <a:stretch/>
        </p:blipFill>
        <p:spPr>
          <a:xfrm>
            <a:off x="5296158" y="2207357"/>
            <a:ext cx="190719" cy="262238"/>
          </a:xfrm>
          <a:prstGeom prst="rect">
            <a:avLst/>
          </a:prstGeom>
          <a:noFill/>
          <a:ln>
            <a:noFill/>
          </a:ln>
        </p:spPr>
      </p:pic>
      <p:pic>
        <p:nvPicPr>
          <p:cNvPr id="2561" name="Google Shape;2561;p165"/>
          <p:cNvPicPr preferRelativeResize="0"/>
          <p:nvPr/>
        </p:nvPicPr>
        <p:blipFill rotWithShape="1">
          <a:blip r:embed="rId3">
            <a:alphaModFix/>
          </a:blip>
          <a:srcRect/>
          <a:stretch/>
        </p:blipFill>
        <p:spPr>
          <a:xfrm>
            <a:off x="5296158" y="2764010"/>
            <a:ext cx="190719" cy="262238"/>
          </a:xfrm>
          <a:prstGeom prst="rect">
            <a:avLst/>
          </a:prstGeom>
          <a:noFill/>
          <a:ln>
            <a:noFill/>
          </a:ln>
        </p:spPr>
      </p:pic>
      <p:pic>
        <p:nvPicPr>
          <p:cNvPr id="2562" name="Google Shape;2562;p165"/>
          <p:cNvPicPr preferRelativeResize="0"/>
          <p:nvPr/>
        </p:nvPicPr>
        <p:blipFill rotWithShape="1">
          <a:blip r:embed="rId3">
            <a:alphaModFix/>
          </a:blip>
          <a:srcRect/>
          <a:stretch/>
        </p:blipFill>
        <p:spPr>
          <a:xfrm>
            <a:off x="5296158" y="3320663"/>
            <a:ext cx="190719" cy="262238"/>
          </a:xfrm>
          <a:prstGeom prst="rect">
            <a:avLst/>
          </a:prstGeom>
          <a:noFill/>
          <a:ln>
            <a:noFill/>
          </a:ln>
        </p:spPr>
      </p:pic>
      <p:pic>
        <p:nvPicPr>
          <p:cNvPr id="2563" name="Google Shape;2563;p165"/>
          <p:cNvPicPr preferRelativeResize="0"/>
          <p:nvPr/>
        </p:nvPicPr>
        <p:blipFill rotWithShape="1">
          <a:blip r:embed="rId3">
            <a:alphaModFix/>
          </a:blip>
          <a:srcRect/>
          <a:stretch/>
        </p:blipFill>
        <p:spPr>
          <a:xfrm>
            <a:off x="5296158" y="3877316"/>
            <a:ext cx="190719" cy="262238"/>
          </a:xfrm>
          <a:prstGeom prst="rect">
            <a:avLst/>
          </a:prstGeom>
          <a:noFill/>
          <a:ln>
            <a:noFill/>
          </a:ln>
        </p:spPr>
      </p:pic>
      <p:sp>
        <p:nvSpPr>
          <p:cNvPr id="2564" name="Google Shape;2564;p165"/>
          <p:cNvSpPr txBox="1">
            <a:spLocks noGrp="1"/>
          </p:cNvSpPr>
          <p:nvPr>
            <p:ph type="body" idx="1"/>
          </p:nvPr>
        </p:nvSpPr>
        <p:spPr>
          <a:xfrm>
            <a:off x="292856" y="2417734"/>
            <a:ext cx="3644400" cy="2101500"/>
          </a:xfrm>
          <a:prstGeom prst="rect">
            <a:avLst/>
          </a:prstGeom>
          <a:noFill/>
          <a:ln>
            <a:noFill/>
          </a:ln>
        </p:spPr>
        <p:txBody>
          <a:bodyPr spcFirstLastPara="1" wrap="square" lIns="0" tIns="0" rIns="0" bIns="0" anchor="t" anchorCtr="0">
            <a:noAutofit/>
          </a:bodyPr>
          <a:lstStyle>
            <a:lvl1pPr marL="457200" lvl="0" indent="-285750" algn="l">
              <a:lnSpc>
                <a:spcPct val="91000"/>
              </a:lnSpc>
              <a:spcBef>
                <a:spcPts val="1300"/>
              </a:spcBef>
              <a:spcAft>
                <a:spcPts val="0"/>
              </a:spcAft>
              <a:buClr>
                <a:srgbClr val="FF0000"/>
              </a:buClr>
              <a:buSzPts val="900"/>
              <a:buChar char="●"/>
              <a:defRPr sz="1000">
                <a:solidFill>
                  <a:schemeClr val="dk1"/>
                </a:solidFill>
              </a:defRPr>
            </a:lvl1pPr>
            <a:lvl2pPr marL="914400" lvl="1" indent="-273050" algn="l">
              <a:lnSpc>
                <a:spcPct val="91000"/>
              </a:lnSpc>
              <a:spcBef>
                <a:spcPts val="1300"/>
              </a:spcBef>
              <a:spcAft>
                <a:spcPts val="0"/>
              </a:spcAft>
              <a:buClr>
                <a:srgbClr val="FF0000"/>
              </a:buClr>
              <a:buSzPts val="700"/>
              <a:buChar char="●"/>
              <a:defRPr sz="700">
                <a:solidFill>
                  <a:schemeClr val="dk1"/>
                </a:solidFill>
              </a:defRPr>
            </a:lvl2pPr>
            <a:lvl3pPr marL="1371600" lvl="2" indent="-266700" algn="l">
              <a:lnSpc>
                <a:spcPct val="91000"/>
              </a:lnSpc>
              <a:spcBef>
                <a:spcPts val="1300"/>
              </a:spcBef>
              <a:spcAft>
                <a:spcPts val="0"/>
              </a:spcAft>
              <a:buClr>
                <a:srgbClr val="FF0000"/>
              </a:buClr>
              <a:buSzPts val="600"/>
              <a:buChar char="●"/>
              <a:defRPr sz="700">
                <a:solidFill>
                  <a:schemeClr val="dk1"/>
                </a:solidFill>
              </a:defRPr>
            </a:lvl3pPr>
            <a:lvl4pPr marL="1828800" lvl="3" indent="-260350" algn="l">
              <a:lnSpc>
                <a:spcPct val="91000"/>
              </a:lnSpc>
              <a:spcBef>
                <a:spcPts val="1300"/>
              </a:spcBef>
              <a:spcAft>
                <a:spcPts val="0"/>
              </a:spcAft>
              <a:buClr>
                <a:srgbClr val="FF0000"/>
              </a:buClr>
              <a:buSzPts val="500"/>
              <a:buChar char="●"/>
              <a:defRPr sz="500">
                <a:solidFill>
                  <a:schemeClr val="dk1"/>
                </a:solidFill>
              </a:defRPr>
            </a:lvl4pPr>
            <a:lvl5pPr marL="2286000" lvl="4" indent="-254000" algn="l">
              <a:lnSpc>
                <a:spcPct val="91000"/>
              </a:lnSpc>
              <a:spcBef>
                <a:spcPts val="1300"/>
              </a:spcBef>
              <a:spcAft>
                <a:spcPts val="0"/>
              </a:spcAft>
              <a:buClr>
                <a:srgbClr val="FF0000"/>
              </a:buClr>
              <a:buSzPts val="400"/>
              <a:buChar char="●"/>
              <a:defRPr sz="400">
                <a:solidFill>
                  <a:schemeClr val="dk1"/>
                </a:solidFill>
              </a:defRPr>
            </a:lvl5pPr>
            <a:lvl6pPr marL="2743200" lvl="5" indent="-273050" algn="l">
              <a:lnSpc>
                <a:spcPct val="90000"/>
              </a:lnSpc>
              <a:spcBef>
                <a:spcPts val="400"/>
              </a:spcBef>
              <a:spcAft>
                <a:spcPts val="0"/>
              </a:spcAft>
              <a:buClr>
                <a:schemeClr val="dk1"/>
              </a:buClr>
              <a:buSzPts val="700"/>
              <a:buChar char="•"/>
              <a:defRPr/>
            </a:lvl6pPr>
            <a:lvl7pPr marL="3200400" lvl="6" indent="-273050" algn="l">
              <a:lnSpc>
                <a:spcPct val="90000"/>
              </a:lnSpc>
              <a:spcBef>
                <a:spcPts val="400"/>
              </a:spcBef>
              <a:spcAft>
                <a:spcPts val="0"/>
              </a:spcAft>
              <a:buClr>
                <a:schemeClr val="dk1"/>
              </a:buClr>
              <a:buSzPts val="700"/>
              <a:buChar char="•"/>
              <a:defRPr/>
            </a:lvl7pPr>
            <a:lvl8pPr marL="3657600" lvl="7" indent="-273050" algn="l">
              <a:lnSpc>
                <a:spcPct val="90000"/>
              </a:lnSpc>
              <a:spcBef>
                <a:spcPts val="400"/>
              </a:spcBef>
              <a:spcAft>
                <a:spcPts val="0"/>
              </a:spcAft>
              <a:buClr>
                <a:schemeClr val="dk1"/>
              </a:buClr>
              <a:buSzPts val="700"/>
              <a:buChar char="•"/>
              <a:defRPr/>
            </a:lvl8pPr>
            <a:lvl9pPr marL="4114800" lvl="8" indent="-273050" algn="l">
              <a:lnSpc>
                <a:spcPct val="90000"/>
              </a:lnSpc>
              <a:spcBef>
                <a:spcPts val="400"/>
              </a:spcBef>
              <a:spcAft>
                <a:spcPts val="0"/>
              </a:spcAft>
              <a:buClr>
                <a:schemeClr val="dk1"/>
              </a:buClr>
              <a:buSzPts val="700"/>
              <a:buChar char="•"/>
              <a:defRPr/>
            </a:lvl9pPr>
          </a:lstStyle>
          <a:p>
            <a:endParaRPr/>
          </a:p>
        </p:txBody>
      </p:sp>
      <p:sp>
        <p:nvSpPr>
          <p:cNvPr id="2565" name="Google Shape;2565;p165"/>
          <p:cNvSpPr txBox="1">
            <a:spLocks noGrp="1"/>
          </p:cNvSpPr>
          <p:nvPr>
            <p:ph type="subTitle" idx="2"/>
          </p:nvPr>
        </p:nvSpPr>
        <p:spPr>
          <a:xfrm>
            <a:off x="5794833" y="1136644"/>
            <a:ext cx="2313300" cy="187200"/>
          </a:xfrm>
          <a:prstGeom prst="rect">
            <a:avLst/>
          </a:prstGeom>
        </p:spPr>
        <p:txBody>
          <a:bodyPr spcFirstLastPara="1" wrap="square" lIns="0" tIns="0" rIns="0" bIns="0" anchor="t" anchorCtr="0">
            <a:noAutofit/>
          </a:bodyPr>
          <a:lstStyle>
            <a:lvl1pPr lvl="0">
              <a:spcBef>
                <a:spcPts val="1300"/>
              </a:spcBef>
              <a:spcAft>
                <a:spcPts val="0"/>
              </a:spcAft>
              <a:buClr>
                <a:schemeClr val="lt1"/>
              </a:buClr>
              <a:buSzPts val="1000"/>
              <a:buFont typeface="Poppins"/>
              <a:buNone/>
              <a:defRPr b="1">
                <a:solidFill>
                  <a:schemeClr val="lt1"/>
                </a:solidFill>
                <a:latin typeface="Poppins"/>
                <a:ea typeface="Poppins"/>
                <a:cs typeface="Poppins"/>
                <a:sym typeface="Poppins"/>
              </a:defRPr>
            </a:lvl1pPr>
            <a:lvl2pPr lvl="1">
              <a:spcBef>
                <a:spcPts val="1300"/>
              </a:spcBef>
              <a:spcAft>
                <a:spcPts val="0"/>
              </a:spcAft>
              <a:buClr>
                <a:schemeClr val="lt1"/>
              </a:buClr>
              <a:buSzPts val="800"/>
              <a:buNone/>
              <a:defRPr>
                <a:solidFill>
                  <a:schemeClr val="lt1"/>
                </a:solidFill>
              </a:defRPr>
            </a:lvl2pPr>
            <a:lvl3pPr lvl="2">
              <a:spcBef>
                <a:spcPts val="1300"/>
              </a:spcBef>
              <a:spcAft>
                <a:spcPts val="0"/>
              </a:spcAft>
              <a:buClr>
                <a:schemeClr val="lt1"/>
              </a:buClr>
              <a:buSzPts val="700"/>
              <a:buNone/>
              <a:defRPr>
                <a:solidFill>
                  <a:schemeClr val="lt1"/>
                </a:solidFill>
              </a:defRPr>
            </a:lvl3pPr>
            <a:lvl4pPr lvl="3">
              <a:spcBef>
                <a:spcPts val="1300"/>
              </a:spcBef>
              <a:spcAft>
                <a:spcPts val="0"/>
              </a:spcAft>
              <a:buClr>
                <a:schemeClr val="lt1"/>
              </a:buClr>
              <a:buSzPts val="500"/>
              <a:buNone/>
              <a:defRPr>
                <a:solidFill>
                  <a:schemeClr val="lt1"/>
                </a:solidFill>
              </a:defRPr>
            </a:lvl4pPr>
            <a:lvl5pPr lvl="4">
              <a:spcBef>
                <a:spcPts val="1300"/>
              </a:spcBef>
              <a:spcAft>
                <a:spcPts val="0"/>
              </a:spcAft>
              <a:buClr>
                <a:schemeClr val="lt1"/>
              </a:buClr>
              <a:buSzPts val="400"/>
              <a:buNone/>
              <a:defRPr>
                <a:solidFill>
                  <a:schemeClr val="lt1"/>
                </a:solidFill>
              </a:defRPr>
            </a:lvl5pPr>
            <a:lvl6pPr lvl="5">
              <a:spcBef>
                <a:spcPts val="400"/>
              </a:spcBef>
              <a:spcAft>
                <a:spcPts val="0"/>
              </a:spcAft>
              <a:buClr>
                <a:schemeClr val="lt1"/>
              </a:buClr>
              <a:buSzPts val="200"/>
              <a:buNone/>
              <a:defRPr>
                <a:solidFill>
                  <a:schemeClr val="lt1"/>
                </a:solidFill>
              </a:defRPr>
            </a:lvl6pPr>
            <a:lvl7pPr lvl="6">
              <a:spcBef>
                <a:spcPts val="400"/>
              </a:spcBef>
              <a:spcAft>
                <a:spcPts val="0"/>
              </a:spcAft>
              <a:buClr>
                <a:schemeClr val="lt1"/>
              </a:buClr>
              <a:buSzPts val="200"/>
              <a:buNone/>
              <a:defRPr>
                <a:solidFill>
                  <a:schemeClr val="lt1"/>
                </a:solidFill>
              </a:defRPr>
            </a:lvl7pPr>
            <a:lvl8pPr lvl="7">
              <a:spcBef>
                <a:spcPts val="400"/>
              </a:spcBef>
              <a:spcAft>
                <a:spcPts val="0"/>
              </a:spcAft>
              <a:buClr>
                <a:schemeClr val="lt1"/>
              </a:buClr>
              <a:buSzPts val="200"/>
              <a:buNone/>
              <a:defRPr>
                <a:solidFill>
                  <a:schemeClr val="lt1"/>
                </a:solidFill>
              </a:defRPr>
            </a:lvl8pPr>
            <a:lvl9pPr lvl="8">
              <a:spcBef>
                <a:spcPts val="400"/>
              </a:spcBef>
              <a:spcAft>
                <a:spcPts val="0"/>
              </a:spcAft>
              <a:buClr>
                <a:schemeClr val="lt1"/>
              </a:buClr>
              <a:buSzPts val="200"/>
              <a:buNone/>
              <a:defRPr>
                <a:solidFill>
                  <a:schemeClr val="lt1"/>
                </a:solidFill>
              </a:defRPr>
            </a:lvl9pPr>
          </a:lstStyle>
          <a:p>
            <a:endParaRPr/>
          </a:p>
        </p:txBody>
      </p:sp>
      <p:sp>
        <p:nvSpPr>
          <p:cNvPr id="2566" name="Google Shape;2566;p165"/>
          <p:cNvSpPr txBox="1">
            <a:spLocks noGrp="1"/>
          </p:cNvSpPr>
          <p:nvPr>
            <p:ph type="subTitle" idx="3"/>
          </p:nvPr>
        </p:nvSpPr>
        <p:spPr>
          <a:xfrm>
            <a:off x="5794833" y="1686267"/>
            <a:ext cx="2313300" cy="187200"/>
          </a:xfrm>
          <a:prstGeom prst="rect">
            <a:avLst/>
          </a:prstGeom>
        </p:spPr>
        <p:txBody>
          <a:bodyPr spcFirstLastPara="1" wrap="square" lIns="0" tIns="0" rIns="0" bIns="0" anchor="t" anchorCtr="0">
            <a:noAutofit/>
          </a:bodyPr>
          <a:lstStyle>
            <a:lvl1pPr lvl="0">
              <a:spcBef>
                <a:spcPts val="1300"/>
              </a:spcBef>
              <a:spcAft>
                <a:spcPts val="0"/>
              </a:spcAft>
              <a:buClr>
                <a:schemeClr val="lt1"/>
              </a:buClr>
              <a:buSzPts val="1000"/>
              <a:buFont typeface="Poppins"/>
              <a:buNone/>
              <a:defRPr b="1">
                <a:solidFill>
                  <a:schemeClr val="lt1"/>
                </a:solidFill>
                <a:latin typeface="Poppins"/>
                <a:ea typeface="Poppins"/>
                <a:cs typeface="Poppins"/>
                <a:sym typeface="Poppins"/>
              </a:defRPr>
            </a:lvl1pPr>
            <a:lvl2pPr lvl="1">
              <a:spcBef>
                <a:spcPts val="1300"/>
              </a:spcBef>
              <a:spcAft>
                <a:spcPts val="0"/>
              </a:spcAft>
              <a:buClr>
                <a:schemeClr val="lt1"/>
              </a:buClr>
              <a:buSzPts val="800"/>
              <a:buNone/>
              <a:defRPr>
                <a:solidFill>
                  <a:schemeClr val="lt1"/>
                </a:solidFill>
              </a:defRPr>
            </a:lvl2pPr>
            <a:lvl3pPr lvl="2">
              <a:spcBef>
                <a:spcPts val="1300"/>
              </a:spcBef>
              <a:spcAft>
                <a:spcPts val="0"/>
              </a:spcAft>
              <a:buClr>
                <a:schemeClr val="lt1"/>
              </a:buClr>
              <a:buSzPts val="700"/>
              <a:buNone/>
              <a:defRPr>
                <a:solidFill>
                  <a:schemeClr val="lt1"/>
                </a:solidFill>
              </a:defRPr>
            </a:lvl3pPr>
            <a:lvl4pPr lvl="3">
              <a:spcBef>
                <a:spcPts val="1300"/>
              </a:spcBef>
              <a:spcAft>
                <a:spcPts val="0"/>
              </a:spcAft>
              <a:buClr>
                <a:schemeClr val="lt1"/>
              </a:buClr>
              <a:buSzPts val="500"/>
              <a:buNone/>
              <a:defRPr>
                <a:solidFill>
                  <a:schemeClr val="lt1"/>
                </a:solidFill>
              </a:defRPr>
            </a:lvl4pPr>
            <a:lvl5pPr lvl="4">
              <a:spcBef>
                <a:spcPts val="1300"/>
              </a:spcBef>
              <a:spcAft>
                <a:spcPts val="0"/>
              </a:spcAft>
              <a:buClr>
                <a:schemeClr val="lt1"/>
              </a:buClr>
              <a:buSzPts val="400"/>
              <a:buNone/>
              <a:defRPr>
                <a:solidFill>
                  <a:schemeClr val="lt1"/>
                </a:solidFill>
              </a:defRPr>
            </a:lvl5pPr>
            <a:lvl6pPr lvl="5">
              <a:spcBef>
                <a:spcPts val="400"/>
              </a:spcBef>
              <a:spcAft>
                <a:spcPts val="0"/>
              </a:spcAft>
              <a:buClr>
                <a:schemeClr val="lt1"/>
              </a:buClr>
              <a:buSzPts val="200"/>
              <a:buNone/>
              <a:defRPr>
                <a:solidFill>
                  <a:schemeClr val="lt1"/>
                </a:solidFill>
              </a:defRPr>
            </a:lvl6pPr>
            <a:lvl7pPr lvl="6">
              <a:spcBef>
                <a:spcPts val="400"/>
              </a:spcBef>
              <a:spcAft>
                <a:spcPts val="0"/>
              </a:spcAft>
              <a:buClr>
                <a:schemeClr val="lt1"/>
              </a:buClr>
              <a:buSzPts val="200"/>
              <a:buNone/>
              <a:defRPr>
                <a:solidFill>
                  <a:schemeClr val="lt1"/>
                </a:solidFill>
              </a:defRPr>
            </a:lvl7pPr>
            <a:lvl8pPr lvl="7">
              <a:spcBef>
                <a:spcPts val="400"/>
              </a:spcBef>
              <a:spcAft>
                <a:spcPts val="0"/>
              </a:spcAft>
              <a:buClr>
                <a:schemeClr val="lt1"/>
              </a:buClr>
              <a:buSzPts val="200"/>
              <a:buNone/>
              <a:defRPr>
                <a:solidFill>
                  <a:schemeClr val="lt1"/>
                </a:solidFill>
              </a:defRPr>
            </a:lvl8pPr>
            <a:lvl9pPr lvl="8">
              <a:spcBef>
                <a:spcPts val="400"/>
              </a:spcBef>
              <a:spcAft>
                <a:spcPts val="0"/>
              </a:spcAft>
              <a:buClr>
                <a:schemeClr val="lt1"/>
              </a:buClr>
              <a:buSzPts val="200"/>
              <a:buNone/>
              <a:defRPr>
                <a:solidFill>
                  <a:schemeClr val="lt1"/>
                </a:solidFill>
              </a:defRPr>
            </a:lvl9pPr>
          </a:lstStyle>
          <a:p>
            <a:endParaRPr/>
          </a:p>
        </p:txBody>
      </p:sp>
      <p:sp>
        <p:nvSpPr>
          <p:cNvPr id="2567" name="Google Shape;2567;p165"/>
          <p:cNvSpPr txBox="1">
            <a:spLocks noGrp="1"/>
          </p:cNvSpPr>
          <p:nvPr>
            <p:ph type="subTitle" idx="4"/>
          </p:nvPr>
        </p:nvSpPr>
        <p:spPr>
          <a:xfrm>
            <a:off x="5794833" y="2248253"/>
            <a:ext cx="2313300" cy="187200"/>
          </a:xfrm>
          <a:prstGeom prst="rect">
            <a:avLst/>
          </a:prstGeom>
        </p:spPr>
        <p:txBody>
          <a:bodyPr spcFirstLastPara="1" wrap="square" lIns="0" tIns="0" rIns="0" bIns="0" anchor="t" anchorCtr="0">
            <a:noAutofit/>
          </a:bodyPr>
          <a:lstStyle>
            <a:lvl1pPr lvl="0">
              <a:spcBef>
                <a:spcPts val="1300"/>
              </a:spcBef>
              <a:spcAft>
                <a:spcPts val="0"/>
              </a:spcAft>
              <a:buClr>
                <a:schemeClr val="lt1"/>
              </a:buClr>
              <a:buSzPts val="1000"/>
              <a:buFont typeface="Poppins"/>
              <a:buNone/>
              <a:defRPr b="1">
                <a:solidFill>
                  <a:schemeClr val="lt1"/>
                </a:solidFill>
                <a:latin typeface="Poppins"/>
                <a:ea typeface="Poppins"/>
                <a:cs typeface="Poppins"/>
                <a:sym typeface="Poppins"/>
              </a:defRPr>
            </a:lvl1pPr>
            <a:lvl2pPr lvl="1">
              <a:spcBef>
                <a:spcPts val="1300"/>
              </a:spcBef>
              <a:spcAft>
                <a:spcPts val="0"/>
              </a:spcAft>
              <a:buClr>
                <a:schemeClr val="lt1"/>
              </a:buClr>
              <a:buSzPts val="800"/>
              <a:buNone/>
              <a:defRPr>
                <a:solidFill>
                  <a:schemeClr val="lt1"/>
                </a:solidFill>
              </a:defRPr>
            </a:lvl2pPr>
            <a:lvl3pPr lvl="2">
              <a:spcBef>
                <a:spcPts val="1300"/>
              </a:spcBef>
              <a:spcAft>
                <a:spcPts val="0"/>
              </a:spcAft>
              <a:buClr>
                <a:schemeClr val="lt1"/>
              </a:buClr>
              <a:buSzPts val="700"/>
              <a:buNone/>
              <a:defRPr>
                <a:solidFill>
                  <a:schemeClr val="lt1"/>
                </a:solidFill>
              </a:defRPr>
            </a:lvl3pPr>
            <a:lvl4pPr lvl="3">
              <a:spcBef>
                <a:spcPts val="1300"/>
              </a:spcBef>
              <a:spcAft>
                <a:spcPts val="0"/>
              </a:spcAft>
              <a:buClr>
                <a:schemeClr val="lt1"/>
              </a:buClr>
              <a:buSzPts val="500"/>
              <a:buNone/>
              <a:defRPr>
                <a:solidFill>
                  <a:schemeClr val="lt1"/>
                </a:solidFill>
              </a:defRPr>
            </a:lvl4pPr>
            <a:lvl5pPr lvl="4">
              <a:spcBef>
                <a:spcPts val="1300"/>
              </a:spcBef>
              <a:spcAft>
                <a:spcPts val="0"/>
              </a:spcAft>
              <a:buClr>
                <a:schemeClr val="lt1"/>
              </a:buClr>
              <a:buSzPts val="400"/>
              <a:buNone/>
              <a:defRPr>
                <a:solidFill>
                  <a:schemeClr val="lt1"/>
                </a:solidFill>
              </a:defRPr>
            </a:lvl5pPr>
            <a:lvl6pPr lvl="5">
              <a:spcBef>
                <a:spcPts val="400"/>
              </a:spcBef>
              <a:spcAft>
                <a:spcPts val="0"/>
              </a:spcAft>
              <a:buClr>
                <a:schemeClr val="lt1"/>
              </a:buClr>
              <a:buSzPts val="200"/>
              <a:buNone/>
              <a:defRPr>
                <a:solidFill>
                  <a:schemeClr val="lt1"/>
                </a:solidFill>
              </a:defRPr>
            </a:lvl6pPr>
            <a:lvl7pPr lvl="6">
              <a:spcBef>
                <a:spcPts val="400"/>
              </a:spcBef>
              <a:spcAft>
                <a:spcPts val="0"/>
              </a:spcAft>
              <a:buClr>
                <a:schemeClr val="lt1"/>
              </a:buClr>
              <a:buSzPts val="200"/>
              <a:buNone/>
              <a:defRPr>
                <a:solidFill>
                  <a:schemeClr val="lt1"/>
                </a:solidFill>
              </a:defRPr>
            </a:lvl7pPr>
            <a:lvl8pPr lvl="7">
              <a:spcBef>
                <a:spcPts val="400"/>
              </a:spcBef>
              <a:spcAft>
                <a:spcPts val="0"/>
              </a:spcAft>
              <a:buClr>
                <a:schemeClr val="lt1"/>
              </a:buClr>
              <a:buSzPts val="200"/>
              <a:buNone/>
              <a:defRPr>
                <a:solidFill>
                  <a:schemeClr val="lt1"/>
                </a:solidFill>
              </a:defRPr>
            </a:lvl8pPr>
            <a:lvl9pPr lvl="8">
              <a:spcBef>
                <a:spcPts val="400"/>
              </a:spcBef>
              <a:spcAft>
                <a:spcPts val="0"/>
              </a:spcAft>
              <a:buClr>
                <a:schemeClr val="lt1"/>
              </a:buClr>
              <a:buSzPts val="200"/>
              <a:buNone/>
              <a:defRPr>
                <a:solidFill>
                  <a:schemeClr val="lt1"/>
                </a:solidFill>
              </a:defRPr>
            </a:lvl9pPr>
          </a:lstStyle>
          <a:p>
            <a:endParaRPr/>
          </a:p>
        </p:txBody>
      </p:sp>
      <p:sp>
        <p:nvSpPr>
          <p:cNvPr id="2568" name="Google Shape;2568;p165"/>
          <p:cNvSpPr txBox="1">
            <a:spLocks noGrp="1"/>
          </p:cNvSpPr>
          <p:nvPr>
            <p:ph type="subTitle" idx="5"/>
          </p:nvPr>
        </p:nvSpPr>
        <p:spPr>
          <a:xfrm>
            <a:off x="5794833" y="2788269"/>
            <a:ext cx="2313300" cy="187200"/>
          </a:xfrm>
          <a:prstGeom prst="rect">
            <a:avLst/>
          </a:prstGeom>
        </p:spPr>
        <p:txBody>
          <a:bodyPr spcFirstLastPara="1" wrap="square" lIns="0" tIns="0" rIns="0" bIns="0" anchor="t" anchorCtr="0">
            <a:noAutofit/>
          </a:bodyPr>
          <a:lstStyle>
            <a:lvl1pPr lvl="0">
              <a:spcBef>
                <a:spcPts val="1300"/>
              </a:spcBef>
              <a:spcAft>
                <a:spcPts val="0"/>
              </a:spcAft>
              <a:buClr>
                <a:schemeClr val="lt1"/>
              </a:buClr>
              <a:buSzPts val="1000"/>
              <a:buFont typeface="Poppins"/>
              <a:buNone/>
              <a:defRPr b="1">
                <a:solidFill>
                  <a:schemeClr val="lt1"/>
                </a:solidFill>
                <a:latin typeface="Poppins"/>
                <a:ea typeface="Poppins"/>
                <a:cs typeface="Poppins"/>
                <a:sym typeface="Poppins"/>
              </a:defRPr>
            </a:lvl1pPr>
            <a:lvl2pPr lvl="1">
              <a:spcBef>
                <a:spcPts val="1300"/>
              </a:spcBef>
              <a:spcAft>
                <a:spcPts val="0"/>
              </a:spcAft>
              <a:buClr>
                <a:schemeClr val="lt1"/>
              </a:buClr>
              <a:buSzPts val="800"/>
              <a:buNone/>
              <a:defRPr>
                <a:solidFill>
                  <a:schemeClr val="lt1"/>
                </a:solidFill>
              </a:defRPr>
            </a:lvl2pPr>
            <a:lvl3pPr lvl="2">
              <a:spcBef>
                <a:spcPts val="1300"/>
              </a:spcBef>
              <a:spcAft>
                <a:spcPts val="0"/>
              </a:spcAft>
              <a:buClr>
                <a:schemeClr val="lt1"/>
              </a:buClr>
              <a:buSzPts val="700"/>
              <a:buNone/>
              <a:defRPr>
                <a:solidFill>
                  <a:schemeClr val="lt1"/>
                </a:solidFill>
              </a:defRPr>
            </a:lvl3pPr>
            <a:lvl4pPr lvl="3">
              <a:spcBef>
                <a:spcPts val="1300"/>
              </a:spcBef>
              <a:spcAft>
                <a:spcPts val="0"/>
              </a:spcAft>
              <a:buClr>
                <a:schemeClr val="lt1"/>
              </a:buClr>
              <a:buSzPts val="500"/>
              <a:buNone/>
              <a:defRPr>
                <a:solidFill>
                  <a:schemeClr val="lt1"/>
                </a:solidFill>
              </a:defRPr>
            </a:lvl4pPr>
            <a:lvl5pPr lvl="4">
              <a:spcBef>
                <a:spcPts val="1300"/>
              </a:spcBef>
              <a:spcAft>
                <a:spcPts val="0"/>
              </a:spcAft>
              <a:buClr>
                <a:schemeClr val="lt1"/>
              </a:buClr>
              <a:buSzPts val="400"/>
              <a:buNone/>
              <a:defRPr>
                <a:solidFill>
                  <a:schemeClr val="lt1"/>
                </a:solidFill>
              </a:defRPr>
            </a:lvl5pPr>
            <a:lvl6pPr lvl="5">
              <a:spcBef>
                <a:spcPts val="400"/>
              </a:spcBef>
              <a:spcAft>
                <a:spcPts val="0"/>
              </a:spcAft>
              <a:buClr>
                <a:schemeClr val="lt1"/>
              </a:buClr>
              <a:buSzPts val="200"/>
              <a:buNone/>
              <a:defRPr>
                <a:solidFill>
                  <a:schemeClr val="lt1"/>
                </a:solidFill>
              </a:defRPr>
            </a:lvl6pPr>
            <a:lvl7pPr lvl="6">
              <a:spcBef>
                <a:spcPts val="400"/>
              </a:spcBef>
              <a:spcAft>
                <a:spcPts val="0"/>
              </a:spcAft>
              <a:buClr>
                <a:schemeClr val="lt1"/>
              </a:buClr>
              <a:buSzPts val="200"/>
              <a:buNone/>
              <a:defRPr>
                <a:solidFill>
                  <a:schemeClr val="lt1"/>
                </a:solidFill>
              </a:defRPr>
            </a:lvl7pPr>
            <a:lvl8pPr lvl="7">
              <a:spcBef>
                <a:spcPts val="400"/>
              </a:spcBef>
              <a:spcAft>
                <a:spcPts val="0"/>
              </a:spcAft>
              <a:buClr>
                <a:schemeClr val="lt1"/>
              </a:buClr>
              <a:buSzPts val="200"/>
              <a:buNone/>
              <a:defRPr>
                <a:solidFill>
                  <a:schemeClr val="lt1"/>
                </a:solidFill>
              </a:defRPr>
            </a:lvl8pPr>
            <a:lvl9pPr lvl="8">
              <a:spcBef>
                <a:spcPts val="400"/>
              </a:spcBef>
              <a:spcAft>
                <a:spcPts val="0"/>
              </a:spcAft>
              <a:buClr>
                <a:schemeClr val="lt1"/>
              </a:buClr>
              <a:buSzPts val="200"/>
              <a:buNone/>
              <a:defRPr>
                <a:solidFill>
                  <a:schemeClr val="lt1"/>
                </a:solidFill>
              </a:defRPr>
            </a:lvl9pPr>
          </a:lstStyle>
          <a:p>
            <a:endParaRPr/>
          </a:p>
        </p:txBody>
      </p:sp>
      <p:sp>
        <p:nvSpPr>
          <p:cNvPr id="2569" name="Google Shape;2569;p165"/>
          <p:cNvSpPr txBox="1">
            <a:spLocks noGrp="1"/>
          </p:cNvSpPr>
          <p:nvPr>
            <p:ph type="subTitle" idx="6"/>
          </p:nvPr>
        </p:nvSpPr>
        <p:spPr>
          <a:xfrm>
            <a:off x="5794833" y="3361256"/>
            <a:ext cx="2313300" cy="187200"/>
          </a:xfrm>
          <a:prstGeom prst="rect">
            <a:avLst/>
          </a:prstGeom>
        </p:spPr>
        <p:txBody>
          <a:bodyPr spcFirstLastPara="1" wrap="square" lIns="0" tIns="0" rIns="0" bIns="0" anchor="t" anchorCtr="0">
            <a:noAutofit/>
          </a:bodyPr>
          <a:lstStyle>
            <a:lvl1pPr lvl="0">
              <a:spcBef>
                <a:spcPts val="1300"/>
              </a:spcBef>
              <a:spcAft>
                <a:spcPts val="0"/>
              </a:spcAft>
              <a:buClr>
                <a:schemeClr val="lt1"/>
              </a:buClr>
              <a:buSzPts val="1000"/>
              <a:buFont typeface="Poppins"/>
              <a:buNone/>
              <a:defRPr b="1">
                <a:solidFill>
                  <a:schemeClr val="lt1"/>
                </a:solidFill>
                <a:latin typeface="Poppins"/>
                <a:ea typeface="Poppins"/>
                <a:cs typeface="Poppins"/>
                <a:sym typeface="Poppins"/>
              </a:defRPr>
            </a:lvl1pPr>
            <a:lvl2pPr lvl="1">
              <a:spcBef>
                <a:spcPts val="1300"/>
              </a:spcBef>
              <a:spcAft>
                <a:spcPts val="0"/>
              </a:spcAft>
              <a:buClr>
                <a:schemeClr val="lt1"/>
              </a:buClr>
              <a:buSzPts val="800"/>
              <a:buNone/>
              <a:defRPr>
                <a:solidFill>
                  <a:schemeClr val="lt1"/>
                </a:solidFill>
              </a:defRPr>
            </a:lvl2pPr>
            <a:lvl3pPr lvl="2">
              <a:spcBef>
                <a:spcPts val="1300"/>
              </a:spcBef>
              <a:spcAft>
                <a:spcPts val="0"/>
              </a:spcAft>
              <a:buClr>
                <a:schemeClr val="lt1"/>
              </a:buClr>
              <a:buSzPts val="700"/>
              <a:buNone/>
              <a:defRPr>
                <a:solidFill>
                  <a:schemeClr val="lt1"/>
                </a:solidFill>
              </a:defRPr>
            </a:lvl3pPr>
            <a:lvl4pPr lvl="3">
              <a:spcBef>
                <a:spcPts val="1300"/>
              </a:spcBef>
              <a:spcAft>
                <a:spcPts val="0"/>
              </a:spcAft>
              <a:buClr>
                <a:schemeClr val="lt1"/>
              </a:buClr>
              <a:buSzPts val="500"/>
              <a:buNone/>
              <a:defRPr>
                <a:solidFill>
                  <a:schemeClr val="lt1"/>
                </a:solidFill>
              </a:defRPr>
            </a:lvl4pPr>
            <a:lvl5pPr lvl="4">
              <a:spcBef>
                <a:spcPts val="1300"/>
              </a:spcBef>
              <a:spcAft>
                <a:spcPts val="0"/>
              </a:spcAft>
              <a:buClr>
                <a:schemeClr val="lt1"/>
              </a:buClr>
              <a:buSzPts val="400"/>
              <a:buNone/>
              <a:defRPr>
                <a:solidFill>
                  <a:schemeClr val="lt1"/>
                </a:solidFill>
              </a:defRPr>
            </a:lvl5pPr>
            <a:lvl6pPr lvl="5">
              <a:spcBef>
                <a:spcPts val="400"/>
              </a:spcBef>
              <a:spcAft>
                <a:spcPts val="0"/>
              </a:spcAft>
              <a:buClr>
                <a:schemeClr val="lt1"/>
              </a:buClr>
              <a:buSzPts val="200"/>
              <a:buNone/>
              <a:defRPr>
                <a:solidFill>
                  <a:schemeClr val="lt1"/>
                </a:solidFill>
              </a:defRPr>
            </a:lvl6pPr>
            <a:lvl7pPr lvl="6">
              <a:spcBef>
                <a:spcPts val="400"/>
              </a:spcBef>
              <a:spcAft>
                <a:spcPts val="0"/>
              </a:spcAft>
              <a:buClr>
                <a:schemeClr val="lt1"/>
              </a:buClr>
              <a:buSzPts val="200"/>
              <a:buNone/>
              <a:defRPr>
                <a:solidFill>
                  <a:schemeClr val="lt1"/>
                </a:solidFill>
              </a:defRPr>
            </a:lvl7pPr>
            <a:lvl8pPr lvl="7">
              <a:spcBef>
                <a:spcPts val="400"/>
              </a:spcBef>
              <a:spcAft>
                <a:spcPts val="0"/>
              </a:spcAft>
              <a:buClr>
                <a:schemeClr val="lt1"/>
              </a:buClr>
              <a:buSzPts val="200"/>
              <a:buNone/>
              <a:defRPr>
                <a:solidFill>
                  <a:schemeClr val="lt1"/>
                </a:solidFill>
              </a:defRPr>
            </a:lvl8pPr>
            <a:lvl9pPr lvl="8">
              <a:spcBef>
                <a:spcPts val="400"/>
              </a:spcBef>
              <a:spcAft>
                <a:spcPts val="0"/>
              </a:spcAft>
              <a:buClr>
                <a:schemeClr val="lt1"/>
              </a:buClr>
              <a:buSzPts val="200"/>
              <a:buNone/>
              <a:defRPr>
                <a:solidFill>
                  <a:schemeClr val="lt1"/>
                </a:solidFill>
              </a:defRPr>
            </a:lvl9pPr>
          </a:lstStyle>
          <a:p>
            <a:endParaRPr/>
          </a:p>
        </p:txBody>
      </p:sp>
      <p:sp>
        <p:nvSpPr>
          <p:cNvPr id="2570" name="Google Shape;2570;p165"/>
          <p:cNvSpPr txBox="1">
            <a:spLocks noGrp="1"/>
          </p:cNvSpPr>
          <p:nvPr>
            <p:ph type="subTitle" idx="7"/>
          </p:nvPr>
        </p:nvSpPr>
        <p:spPr>
          <a:xfrm>
            <a:off x="5794833" y="3917957"/>
            <a:ext cx="2313300" cy="187200"/>
          </a:xfrm>
          <a:prstGeom prst="rect">
            <a:avLst/>
          </a:prstGeom>
        </p:spPr>
        <p:txBody>
          <a:bodyPr spcFirstLastPara="1" wrap="square" lIns="0" tIns="0" rIns="0" bIns="0" anchor="t" anchorCtr="0">
            <a:noAutofit/>
          </a:bodyPr>
          <a:lstStyle>
            <a:lvl1pPr lvl="0">
              <a:spcBef>
                <a:spcPts val="1300"/>
              </a:spcBef>
              <a:spcAft>
                <a:spcPts val="0"/>
              </a:spcAft>
              <a:buClr>
                <a:schemeClr val="lt1"/>
              </a:buClr>
              <a:buSzPts val="1000"/>
              <a:buFont typeface="Poppins"/>
              <a:buNone/>
              <a:defRPr b="1">
                <a:solidFill>
                  <a:schemeClr val="lt1"/>
                </a:solidFill>
                <a:latin typeface="Poppins"/>
                <a:ea typeface="Poppins"/>
                <a:cs typeface="Poppins"/>
                <a:sym typeface="Poppins"/>
              </a:defRPr>
            </a:lvl1pPr>
            <a:lvl2pPr lvl="1">
              <a:spcBef>
                <a:spcPts val="1300"/>
              </a:spcBef>
              <a:spcAft>
                <a:spcPts val="0"/>
              </a:spcAft>
              <a:buClr>
                <a:schemeClr val="lt1"/>
              </a:buClr>
              <a:buSzPts val="800"/>
              <a:buNone/>
              <a:defRPr>
                <a:solidFill>
                  <a:schemeClr val="lt1"/>
                </a:solidFill>
              </a:defRPr>
            </a:lvl2pPr>
            <a:lvl3pPr lvl="2">
              <a:spcBef>
                <a:spcPts val="1300"/>
              </a:spcBef>
              <a:spcAft>
                <a:spcPts val="0"/>
              </a:spcAft>
              <a:buClr>
                <a:schemeClr val="lt1"/>
              </a:buClr>
              <a:buSzPts val="700"/>
              <a:buNone/>
              <a:defRPr>
                <a:solidFill>
                  <a:schemeClr val="lt1"/>
                </a:solidFill>
              </a:defRPr>
            </a:lvl3pPr>
            <a:lvl4pPr lvl="3">
              <a:spcBef>
                <a:spcPts val="1300"/>
              </a:spcBef>
              <a:spcAft>
                <a:spcPts val="0"/>
              </a:spcAft>
              <a:buClr>
                <a:schemeClr val="lt1"/>
              </a:buClr>
              <a:buSzPts val="500"/>
              <a:buNone/>
              <a:defRPr>
                <a:solidFill>
                  <a:schemeClr val="lt1"/>
                </a:solidFill>
              </a:defRPr>
            </a:lvl4pPr>
            <a:lvl5pPr lvl="4">
              <a:spcBef>
                <a:spcPts val="1300"/>
              </a:spcBef>
              <a:spcAft>
                <a:spcPts val="0"/>
              </a:spcAft>
              <a:buClr>
                <a:schemeClr val="lt1"/>
              </a:buClr>
              <a:buSzPts val="400"/>
              <a:buNone/>
              <a:defRPr>
                <a:solidFill>
                  <a:schemeClr val="lt1"/>
                </a:solidFill>
              </a:defRPr>
            </a:lvl5pPr>
            <a:lvl6pPr lvl="5">
              <a:spcBef>
                <a:spcPts val="400"/>
              </a:spcBef>
              <a:spcAft>
                <a:spcPts val="0"/>
              </a:spcAft>
              <a:buClr>
                <a:schemeClr val="lt1"/>
              </a:buClr>
              <a:buSzPts val="200"/>
              <a:buNone/>
              <a:defRPr>
                <a:solidFill>
                  <a:schemeClr val="lt1"/>
                </a:solidFill>
              </a:defRPr>
            </a:lvl6pPr>
            <a:lvl7pPr lvl="6">
              <a:spcBef>
                <a:spcPts val="400"/>
              </a:spcBef>
              <a:spcAft>
                <a:spcPts val="0"/>
              </a:spcAft>
              <a:buClr>
                <a:schemeClr val="lt1"/>
              </a:buClr>
              <a:buSzPts val="200"/>
              <a:buNone/>
              <a:defRPr>
                <a:solidFill>
                  <a:schemeClr val="lt1"/>
                </a:solidFill>
              </a:defRPr>
            </a:lvl7pPr>
            <a:lvl8pPr lvl="7">
              <a:spcBef>
                <a:spcPts val="400"/>
              </a:spcBef>
              <a:spcAft>
                <a:spcPts val="0"/>
              </a:spcAft>
              <a:buClr>
                <a:schemeClr val="lt1"/>
              </a:buClr>
              <a:buSzPts val="200"/>
              <a:buNone/>
              <a:defRPr>
                <a:solidFill>
                  <a:schemeClr val="lt1"/>
                </a:solidFill>
              </a:defRPr>
            </a:lvl8pPr>
            <a:lvl9pPr lvl="8">
              <a:spcBef>
                <a:spcPts val="400"/>
              </a:spcBef>
              <a:spcAft>
                <a:spcPts val="0"/>
              </a:spcAft>
              <a:buClr>
                <a:schemeClr val="lt1"/>
              </a:buClr>
              <a:buSzPts val="200"/>
              <a:buNone/>
              <a:defRPr>
                <a:solidFill>
                  <a:schemeClr val="lt1"/>
                </a:solidFill>
              </a:defRPr>
            </a:lvl9pPr>
          </a:lstStyle>
          <a:p>
            <a:endParaRPr/>
          </a:p>
        </p:txBody>
      </p:sp>
      <p:sp>
        <p:nvSpPr>
          <p:cNvPr id="2571" name="Google Shape;2571;p165"/>
          <p:cNvSpPr txBox="1">
            <a:spLocks noGrp="1"/>
          </p:cNvSpPr>
          <p:nvPr>
            <p:ph type="subTitle" idx="8"/>
          </p:nvPr>
        </p:nvSpPr>
        <p:spPr>
          <a:xfrm>
            <a:off x="315390" y="1782601"/>
            <a:ext cx="3348300" cy="446400"/>
          </a:xfrm>
          <a:prstGeom prst="rect">
            <a:avLst/>
          </a:prstGeom>
        </p:spPr>
        <p:txBody>
          <a:bodyPr spcFirstLastPara="1" wrap="square" lIns="0" tIns="0" rIns="0" bIns="0" anchor="t" anchorCtr="0">
            <a:noAutofit/>
          </a:bodyPr>
          <a:lstStyle>
            <a:lvl1pPr lvl="0">
              <a:lnSpc>
                <a:spcPct val="95000"/>
              </a:lnSpc>
              <a:spcBef>
                <a:spcPts val="1300"/>
              </a:spcBef>
              <a:spcAft>
                <a:spcPts val="0"/>
              </a:spcAft>
              <a:buSzPts val="1500"/>
              <a:buFont typeface="Poppins"/>
              <a:buNone/>
              <a:defRPr sz="1500" b="1">
                <a:latin typeface="Poppins"/>
                <a:ea typeface="Poppins"/>
                <a:cs typeface="Poppins"/>
                <a:sym typeface="Poppins"/>
              </a:defRPr>
            </a:lvl1pPr>
            <a:lvl2pPr lvl="1">
              <a:lnSpc>
                <a:spcPct val="95000"/>
              </a:lnSpc>
              <a:spcBef>
                <a:spcPts val="1300"/>
              </a:spcBef>
              <a:spcAft>
                <a:spcPts val="0"/>
              </a:spcAft>
              <a:buSzPts val="1500"/>
              <a:buFont typeface="Poppins"/>
              <a:buNone/>
              <a:defRPr sz="1500" b="1">
                <a:latin typeface="Poppins"/>
                <a:ea typeface="Poppins"/>
                <a:cs typeface="Poppins"/>
                <a:sym typeface="Poppins"/>
              </a:defRPr>
            </a:lvl2pPr>
            <a:lvl3pPr lvl="2">
              <a:lnSpc>
                <a:spcPct val="95000"/>
              </a:lnSpc>
              <a:spcBef>
                <a:spcPts val="1300"/>
              </a:spcBef>
              <a:spcAft>
                <a:spcPts val="0"/>
              </a:spcAft>
              <a:buSzPts val="1500"/>
              <a:buFont typeface="Poppins"/>
              <a:buNone/>
              <a:defRPr sz="1500" b="1">
                <a:latin typeface="Poppins"/>
                <a:ea typeface="Poppins"/>
                <a:cs typeface="Poppins"/>
                <a:sym typeface="Poppins"/>
              </a:defRPr>
            </a:lvl3pPr>
            <a:lvl4pPr lvl="3">
              <a:lnSpc>
                <a:spcPct val="95000"/>
              </a:lnSpc>
              <a:spcBef>
                <a:spcPts val="1300"/>
              </a:spcBef>
              <a:spcAft>
                <a:spcPts val="0"/>
              </a:spcAft>
              <a:buSzPts val="1500"/>
              <a:buFont typeface="Poppins"/>
              <a:buNone/>
              <a:defRPr sz="1500" b="1">
                <a:latin typeface="Poppins"/>
                <a:ea typeface="Poppins"/>
                <a:cs typeface="Poppins"/>
                <a:sym typeface="Poppins"/>
              </a:defRPr>
            </a:lvl4pPr>
            <a:lvl5pPr lvl="4">
              <a:lnSpc>
                <a:spcPct val="95000"/>
              </a:lnSpc>
              <a:spcBef>
                <a:spcPts val="1300"/>
              </a:spcBef>
              <a:spcAft>
                <a:spcPts val="0"/>
              </a:spcAft>
              <a:buSzPts val="1500"/>
              <a:buFont typeface="Poppins"/>
              <a:buNone/>
              <a:defRPr sz="1500" b="1">
                <a:latin typeface="Poppins"/>
                <a:ea typeface="Poppins"/>
                <a:cs typeface="Poppins"/>
                <a:sym typeface="Poppins"/>
              </a:defRPr>
            </a:lvl5pPr>
            <a:lvl6pPr lvl="5">
              <a:lnSpc>
                <a:spcPct val="95000"/>
              </a:lnSpc>
              <a:spcBef>
                <a:spcPts val="1300"/>
              </a:spcBef>
              <a:spcAft>
                <a:spcPts val="0"/>
              </a:spcAft>
              <a:buSzPts val="1500"/>
              <a:buFont typeface="Poppins"/>
              <a:buNone/>
              <a:defRPr sz="1500" b="1">
                <a:latin typeface="Poppins"/>
                <a:ea typeface="Poppins"/>
                <a:cs typeface="Poppins"/>
                <a:sym typeface="Poppins"/>
              </a:defRPr>
            </a:lvl6pPr>
            <a:lvl7pPr lvl="6">
              <a:lnSpc>
                <a:spcPct val="95000"/>
              </a:lnSpc>
              <a:spcBef>
                <a:spcPts val="1300"/>
              </a:spcBef>
              <a:spcAft>
                <a:spcPts val="0"/>
              </a:spcAft>
              <a:buSzPts val="1500"/>
              <a:buFont typeface="Poppins"/>
              <a:buNone/>
              <a:defRPr sz="1500" b="1">
                <a:latin typeface="Poppins"/>
                <a:ea typeface="Poppins"/>
                <a:cs typeface="Poppins"/>
                <a:sym typeface="Poppins"/>
              </a:defRPr>
            </a:lvl7pPr>
            <a:lvl8pPr lvl="7">
              <a:lnSpc>
                <a:spcPct val="95000"/>
              </a:lnSpc>
              <a:spcBef>
                <a:spcPts val="1300"/>
              </a:spcBef>
              <a:spcAft>
                <a:spcPts val="0"/>
              </a:spcAft>
              <a:buSzPts val="1500"/>
              <a:buFont typeface="Poppins"/>
              <a:buNone/>
              <a:defRPr sz="1500" b="1">
                <a:latin typeface="Poppins"/>
                <a:ea typeface="Poppins"/>
                <a:cs typeface="Poppins"/>
                <a:sym typeface="Poppins"/>
              </a:defRPr>
            </a:lvl8pPr>
            <a:lvl9pPr lvl="8">
              <a:lnSpc>
                <a:spcPct val="95000"/>
              </a:lnSpc>
              <a:spcBef>
                <a:spcPts val="1300"/>
              </a:spcBef>
              <a:spcAft>
                <a:spcPts val="0"/>
              </a:spcAft>
              <a:buSzPts val="1500"/>
              <a:buFont typeface="Poppins"/>
              <a:buNone/>
              <a:defRPr sz="1500" b="1">
                <a:latin typeface="Poppins"/>
                <a:ea typeface="Poppins"/>
                <a:cs typeface="Poppins"/>
                <a:sym typeface="Poppins"/>
              </a:defRPr>
            </a:lvl9pPr>
          </a:lstStyle>
          <a:p>
            <a:endParaRPr/>
          </a:p>
        </p:txBody>
      </p:sp>
      <p:sp>
        <p:nvSpPr>
          <p:cNvPr id="2572" name="Google Shape;2572;p165"/>
          <p:cNvSpPr txBox="1">
            <a:spLocks noGrp="1"/>
          </p:cNvSpPr>
          <p:nvPr>
            <p:ph type="subTitle" idx="9"/>
          </p:nvPr>
        </p:nvSpPr>
        <p:spPr>
          <a:xfrm>
            <a:off x="5054754" y="367978"/>
            <a:ext cx="3168000" cy="187200"/>
          </a:xfrm>
          <a:prstGeom prst="rect">
            <a:avLst/>
          </a:prstGeom>
        </p:spPr>
        <p:txBody>
          <a:bodyPr spcFirstLastPara="1" wrap="square" lIns="0" tIns="0" rIns="0" bIns="0" anchor="t" anchorCtr="0">
            <a:noAutofit/>
          </a:bodyPr>
          <a:lstStyle>
            <a:lvl1pPr lvl="0">
              <a:spcBef>
                <a:spcPts val="1300"/>
              </a:spcBef>
              <a:spcAft>
                <a:spcPts val="0"/>
              </a:spcAft>
              <a:buSzPts val="1000"/>
              <a:buFont typeface="Poppins"/>
              <a:buNone/>
              <a:defRPr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Tree>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matchingName="37_Custom Layout">
  <p:cSld name="37_Custom Layout">
    <p:bg>
      <p:bgPr>
        <a:blipFill>
          <a:blip r:embed="rId2">
            <a:alphaModFix/>
          </a:blip>
          <a:stretch>
            <a:fillRect/>
          </a:stretch>
        </a:blipFill>
        <a:effectLst/>
      </p:bgPr>
    </p:bg>
    <p:spTree>
      <p:nvGrpSpPr>
        <p:cNvPr id="1" name="Shape 2573"/>
        <p:cNvGrpSpPr/>
        <p:nvPr/>
      </p:nvGrpSpPr>
      <p:grpSpPr>
        <a:xfrm>
          <a:off x="0" y="0"/>
          <a:ext cx="0" cy="0"/>
          <a:chOff x="0" y="0"/>
          <a:chExt cx="0" cy="0"/>
        </a:xfrm>
      </p:grpSpPr>
      <p:sp>
        <p:nvSpPr>
          <p:cNvPr id="2574" name="Google Shape;2574;p166"/>
          <p:cNvSpPr/>
          <p:nvPr/>
        </p:nvSpPr>
        <p:spPr>
          <a:xfrm rot="10800000">
            <a:off x="1305453" y="1135482"/>
            <a:ext cx="3222600" cy="3318300"/>
          </a:xfrm>
          <a:prstGeom prst="roundRect">
            <a:avLst>
              <a:gd name="adj" fmla="val 2260"/>
            </a:avLst>
          </a:prstGeom>
          <a:gradFill>
            <a:gsLst>
              <a:gs pos="0">
                <a:srgbClr val="FFFFFF"/>
              </a:gs>
              <a:gs pos="23000">
                <a:srgbClr val="FFFFFF"/>
              </a:gs>
              <a:gs pos="51000">
                <a:srgbClr val="F2F4FC">
                  <a:alpha val="90588"/>
                </a:srgbClr>
              </a:gs>
              <a:gs pos="82000">
                <a:srgbClr val="E7EAFA">
                  <a:alpha val="82352"/>
                </a:srgbClr>
              </a:gs>
              <a:gs pos="100000">
                <a:srgbClr val="E3E7FA">
                  <a:alpha val="80000"/>
                </a:srgbClr>
              </a:gs>
            </a:gsLst>
            <a:lin ang="16200038" scaled="0"/>
          </a:gradFill>
          <a:ln w="7150" cap="flat" cmpd="sng">
            <a:solidFill>
              <a:srgbClr val="FFFFFF"/>
            </a:solidFill>
            <a:prstDash val="solid"/>
            <a:miter lim="800000"/>
            <a:headEnd type="none" w="sm" len="sm"/>
            <a:tailEnd type="none" w="sm" len="sm"/>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575" name="Google Shape;2575;p166"/>
          <p:cNvSpPr/>
          <p:nvPr/>
        </p:nvSpPr>
        <p:spPr>
          <a:xfrm rot="10800000">
            <a:off x="4614955" y="1135482"/>
            <a:ext cx="3222600" cy="3318300"/>
          </a:xfrm>
          <a:prstGeom prst="roundRect">
            <a:avLst>
              <a:gd name="adj" fmla="val 2260"/>
            </a:avLst>
          </a:prstGeom>
          <a:gradFill>
            <a:gsLst>
              <a:gs pos="0">
                <a:srgbClr val="FFFFFF"/>
              </a:gs>
              <a:gs pos="23000">
                <a:srgbClr val="FFFFFF"/>
              </a:gs>
              <a:gs pos="51000">
                <a:srgbClr val="F2F4FC">
                  <a:alpha val="90588"/>
                </a:srgbClr>
              </a:gs>
              <a:gs pos="82000">
                <a:srgbClr val="E7EAFA">
                  <a:alpha val="82352"/>
                </a:srgbClr>
              </a:gs>
              <a:gs pos="100000">
                <a:srgbClr val="E3E7FA">
                  <a:alpha val="80000"/>
                </a:srgbClr>
              </a:gs>
            </a:gsLst>
            <a:lin ang="16200038" scaled="0"/>
          </a:gradFill>
          <a:ln w="7150" cap="flat" cmpd="sng">
            <a:solidFill>
              <a:srgbClr val="FFFFFF"/>
            </a:solidFill>
            <a:prstDash val="solid"/>
            <a:miter lim="800000"/>
            <a:headEnd type="none" w="sm" len="sm"/>
            <a:tailEnd type="none" w="sm" len="sm"/>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pic>
        <p:nvPicPr>
          <p:cNvPr id="2576" name="Google Shape;2576;p166"/>
          <p:cNvPicPr preferRelativeResize="0"/>
          <p:nvPr/>
        </p:nvPicPr>
        <p:blipFill rotWithShape="1">
          <a:blip r:embed="rId3">
            <a:alphaModFix/>
          </a:blip>
          <a:srcRect/>
          <a:stretch/>
        </p:blipFill>
        <p:spPr>
          <a:xfrm>
            <a:off x="4612406" y="1950413"/>
            <a:ext cx="3225146" cy="11905"/>
          </a:xfrm>
          <a:prstGeom prst="rect">
            <a:avLst/>
          </a:prstGeom>
          <a:noFill/>
          <a:ln>
            <a:noFill/>
          </a:ln>
        </p:spPr>
      </p:pic>
      <p:sp>
        <p:nvSpPr>
          <p:cNvPr id="2577" name="Google Shape;2577;p166"/>
          <p:cNvSpPr txBox="1">
            <a:spLocks noGrp="1"/>
          </p:cNvSpPr>
          <p:nvPr>
            <p:ph type="title"/>
          </p:nvPr>
        </p:nvSpPr>
        <p:spPr>
          <a:xfrm>
            <a:off x="325593" y="347759"/>
            <a:ext cx="8489100" cy="37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2578" name="Google Shape;2578;p166"/>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pic>
        <p:nvPicPr>
          <p:cNvPr id="2579" name="Google Shape;2579;p166"/>
          <p:cNvPicPr preferRelativeResize="0"/>
          <p:nvPr/>
        </p:nvPicPr>
        <p:blipFill rotWithShape="1">
          <a:blip r:embed="rId4">
            <a:alphaModFix/>
          </a:blip>
          <a:srcRect/>
          <a:stretch/>
        </p:blipFill>
        <p:spPr>
          <a:xfrm>
            <a:off x="1483070" y="2207816"/>
            <a:ext cx="126983" cy="126983"/>
          </a:xfrm>
          <a:prstGeom prst="rect">
            <a:avLst/>
          </a:prstGeom>
          <a:noFill/>
          <a:ln>
            <a:noFill/>
          </a:ln>
        </p:spPr>
      </p:pic>
      <p:pic>
        <p:nvPicPr>
          <p:cNvPr id="2580" name="Google Shape;2580;p166"/>
          <p:cNvPicPr preferRelativeResize="0"/>
          <p:nvPr/>
        </p:nvPicPr>
        <p:blipFill rotWithShape="1">
          <a:blip r:embed="rId4">
            <a:alphaModFix/>
          </a:blip>
          <a:srcRect/>
          <a:stretch/>
        </p:blipFill>
        <p:spPr>
          <a:xfrm>
            <a:off x="1483070" y="2581503"/>
            <a:ext cx="126983" cy="126983"/>
          </a:xfrm>
          <a:prstGeom prst="rect">
            <a:avLst/>
          </a:prstGeom>
          <a:noFill/>
          <a:ln>
            <a:noFill/>
          </a:ln>
        </p:spPr>
      </p:pic>
      <p:pic>
        <p:nvPicPr>
          <p:cNvPr id="2581" name="Google Shape;2581;p166"/>
          <p:cNvPicPr preferRelativeResize="0"/>
          <p:nvPr/>
        </p:nvPicPr>
        <p:blipFill rotWithShape="1">
          <a:blip r:embed="rId4">
            <a:alphaModFix/>
          </a:blip>
          <a:srcRect/>
          <a:stretch/>
        </p:blipFill>
        <p:spPr>
          <a:xfrm>
            <a:off x="1483070" y="2953999"/>
            <a:ext cx="126983" cy="126983"/>
          </a:xfrm>
          <a:prstGeom prst="rect">
            <a:avLst/>
          </a:prstGeom>
          <a:noFill/>
          <a:ln>
            <a:noFill/>
          </a:ln>
        </p:spPr>
      </p:pic>
      <p:pic>
        <p:nvPicPr>
          <p:cNvPr id="2582" name="Google Shape;2582;p166"/>
          <p:cNvPicPr preferRelativeResize="0"/>
          <p:nvPr/>
        </p:nvPicPr>
        <p:blipFill rotWithShape="1">
          <a:blip r:embed="rId4">
            <a:alphaModFix/>
          </a:blip>
          <a:srcRect/>
          <a:stretch/>
        </p:blipFill>
        <p:spPr>
          <a:xfrm>
            <a:off x="1483070" y="3326496"/>
            <a:ext cx="126983" cy="126983"/>
          </a:xfrm>
          <a:prstGeom prst="rect">
            <a:avLst/>
          </a:prstGeom>
          <a:noFill/>
          <a:ln>
            <a:noFill/>
          </a:ln>
        </p:spPr>
      </p:pic>
      <p:pic>
        <p:nvPicPr>
          <p:cNvPr id="2583" name="Google Shape;2583;p166"/>
          <p:cNvPicPr preferRelativeResize="0"/>
          <p:nvPr/>
        </p:nvPicPr>
        <p:blipFill rotWithShape="1">
          <a:blip r:embed="rId4">
            <a:alphaModFix/>
          </a:blip>
          <a:srcRect/>
          <a:stretch/>
        </p:blipFill>
        <p:spPr>
          <a:xfrm>
            <a:off x="1483070" y="3698993"/>
            <a:ext cx="126983" cy="126983"/>
          </a:xfrm>
          <a:prstGeom prst="rect">
            <a:avLst/>
          </a:prstGeom>
          <a:noFill/>
          <a:ln>
            <a:noFill/>
          </a:ln>
        </p:spPr>
      </p:pic>
      <p:pic>
        <p:nvPicPr>
          <p:cNvPr id="2584" name="Google Shape;2584;p166"/>
          <p:cNvPicPr preferRelativeResize="0"/>
          <p:nvPr/>
        </p:nvPicPr>
        <p:blipFill rotWithShape="1">
          <a:blip r:embed="rId4">
            <a:alphaModFix/>
          </a:blip>
          <a:srcRect/>
          <a:stretch/>
        </p:blipFill>
        <p:spPr>
          <a:xfrm>
            <a:off x="1483070" y="4071489"/>
            <a:ext cx="126983" cy="126983"/>
          </a:xfrm>
          <a:prstGeom prst="rect">
            <a:avLst/>
          </a:prstGeom>
          <a:noFill/>
          <a:ln>
            <a:noFill/>
          </a:ln>
        </p:spPr>
      </p:pic>
      <p:pic>
        <p:nvPicPr>
          <p:cNvPr id="2585" name="Google Shape;2585;p166"/>
          <p:cNvPicPr preferRelativeResize="0"/>
          <p:nvPr/>
        </p:nvPicPr>
        <p:blipFill rotWithShape="1">
          <a:blip r:embed="rId5">
            <a:alphaModFix/>
          </a:blip>
          <a:srcRect/>
          <a:stretch/>
        </p:blipFill>
        <p:spPr>
          <a:xfrm>
            <a:off x="4798242" y="2206923"/>
            <a:ext cx="129857" cy="129857"/>
          </a:xfrm>
          <a:prstGeom prst="rect">
            <a:avLst/>
          </a:prstGeom>
          <a:noFill/>
          <a:ln>
            <a:noFill/>
          </a:ln>
        </p:spPr>
      </p:pic>
      <p:pic>
        <p:nvPicPr>
          <p:cNvPr id="2586" name="Google Shape;2586;p166"/>
          <p:cNvPicPr preferRelativeResize="0"/>
          <p:nvPr/>
        </p:nvPicPr>
        <p:blipFill rotWithShape="1">
          <a:blip r:embed="rId5">
            <a:alphaModFix/>
          </a:blip>
          <a:srcRect/>
          <a:stretch/>
        </p:blipFill>
        <p:spPr>
          <a:xfrm>
            <a:off x="4798242" y="2579122"/>
            <a:ext cx="129857" cy="129857"/>
          </a:xfrm>
          <a:prstGeom prst="rect">
            <a:avLst/>
          </a:prstGeom>
          <a:noFill/>
          <a:ln>
            <a:noFill/>
          </a:ln>
        </p:spPr>
      </p:pic>
      <p:pic>
        <p:nvPicPr>
          <p:cNvPr id="2587" name="Google Shape;2587;p166"/>
          <p:cNvPicPr preferRelativeResize="0"/>
          <p:nvPr/>
        </p:nvPicPr>
        <p:blipFill rotWithShape="1">
          <a:blip r:embed="rId5">
            <a:alphaModFix/>
          </a:blip>
          <a:srcRect/>
          <a:stretch/>
        </p:blipFill>
        <p:spPr>
          <a:xfrm>
            <a:off x="4798242" y="2950428"/>
            <a:ext cx="129857" cy="129857"/>
          </a:xfrm>
          <a:prstGeom prst="rect">
            <a:avLst/>
          </a:prstGeom>
          <a:noFill/>
          <a:ln>
            <a:noFill/>
          </a:ln>
        </p:spPr>
      </p:pic>
      <p:pic>
        <p:nvPicPr>
          <p:cNvPr id="2588" name="Google Shape;2588;p166"/>
          <p:cNvPicPr preferRelativeResize="0"/>
          <p:nvPr/>
        </p:nvPicPr>
        <p:blipFill rotWithShape="1">
          <a:blip r:embed="rId5">
            <a:alphaModFix/>
          </a:blip>
          <a:srcRect/>
          <a:stretch/>
        </p:blipFill>
        <p:spPr>
          <a:xfrm>
            <a:off x="4798242" y="3323622"/>
            <a:ext cx="129857" cy="129857"/>
          </a:xfrm>
          <a:prstGeom prst="rect">
            <a:avLst/>
          </a:prstGeom>
          <a:noFill/>
          <a:ln>
            <a:noFill/>
          </a:ln>
        </p:spPr>
      </p:pic>
      <p:pic>
        <p:nvPicPr>
          <p:cNvPr id="2589" name="Google Shape;2589;p166"/>
          <p:cNvPicPr preferRelativeResize="0"/>
          <p:nvPr/>
        </p:nvPicPr>
        <p:blipFill rotWithShape="1">
          <a:blip r:embed="rId5">
            <a:alphaModFix/>
          </a:blip>
          <a:srcRect/>
          <a:stretch/>
        </p:blipFill>
        <p:spPr>
          <a:xfrm>
            <a:off x="4798242" y="3696816"/>
            <a:ext cx="129857" cy="129857"/>
          </a:xfrm>
          <a:prstGeom prst="rect">
            <a:avLst/>
          </a:prstGeom>
          <a:noFill/>
          <a:ln>
            <a:noFill/>
          </a:ln>
        </p:spPr>
      </p:pic>
      <p:pic>
        <p:nvPicPr>
          <p:cNvPr id="2590" name="Google Shape;2590;p166"/>
          <p:cNvPicPr preferRelativeResize="0"/>
          <p:nvPr/>
        </p:nvPicPr>
        <p:blipFill rotWithShape="1">
          <a:blip r:embed="rId5">
            <a:alphaModFix/>
          </a:blip>
          <a:srcRect/>
          <a:stretch/>
        </p:blipFill>
        <p:spPr>
          <a:xfrm>
            <a:off x="4798242" y="4067722"/>
            <a:ext cx="129857" cy="129857"/>
          </a:xfrm>
          <a:prstGeom prst="rect">
            <a:avLst/>
          </a:prstGeom>
          <a:noFill/>
          <a:ln>
            <a:noFill/>
          </a:ln>
        </p:spPr>
      </p:pic>
      <p:pic>
        <p:nvPicPr>
          <p:cNvPr id="2591" name="Google Shape;2591;p166"/>
          <p:cNvPicPr preferRelativeResize="0"/>
          <p:nvPr/>
        </p:nvPicPr>
        <p:blipFill rotWithShape="1">
          <a:blip r:embed="rId3">
            <a:alphaModFix/>
          </a:blip>
          <a:srcRect/>
          <a:stretch/>
        </p:blipFill>
        <p:spPr>
          <a:xfrm>
            <a:off x="1305354" y="1950413"/>
            <a:ext cx="3225146" cy="11905"/>
          </a:xfrm>
          <a:prstGeom prst="rect">
            <a:avLst/>
          </a:prstGeom>
          <a:noFill/>
          <a:ln>
            <a:noFill/>
          </a:ln>
        </p:spPr>
      </p:pic>
      <p:sp>
        <p:nvSpPr>
          <p:cNvPr id="2592" name="Google Shape;2592;p166"/>
          <p:cNvSpPr txBox="1">
            <a:spLocks noGrp="1"/>
          </p:cNvSpPr>
          <p:nvPr>
            <p:ph type="subTitle" idx="1"/>
          </p:nvPr>
        </p:nvSpPr>
        <p:spPr>
          <a:xfrm>
            <a:off x="1694133" y="2200144"/>
            <a:ext cx="2732100" cy="151200"/>
          </a:xfrm>
          <a:prstGeom prst="rect">
            <a:avLst/>
          </a:prstGeom>
        </p:spPr>
        <p:txBody>
          <a:bodyPr spcFirstLastPara="1" wrap="square" lIns="0" tIns="0" rIns="0" bIns="0" anchor="t" anchorCtr="0">
            <a:noAutofit/>
          </a:bodyPr>
          <a:lstStyle>
            <a:lvl1pPr lvl="0">
              <a:spcBef>
                <a:spcPts val="1300"/>
              </a:spcBef>
              <a:spcAft>
                <a:spcPts val="0"/>
              </a:spcAft>
              <a:buSzPts val="900"/>
              <a:buFont typeface="Poppins Medium"/>
              <a:buNone/>
              <a:defRPr sz="900"/>
            </a:lvl1pPr>
            <a:lvl2pPr lvl="1">
              <a:spcBef>
                <a:spcPts val="1300"/>
              </a:spcBef>
              <a:spcAft>
                <a:spcPts val="0"/>
              </a:spcAft>
              <a:buSzPts val="900"/>
              <a:buNone/>
              <a:defRPr sz="900"/>
            </a:lvl2pPr>
            <a:lvl3pPr lvl="2">
              <a:spcBef>
                <a:spcPts val="1300"/>
              </a:spcBef>
              <a:spcAft>
                <a:spcPts val="0"/>
              </a:spcAft>
              <a:buSzPts val="900"/>
              <a:buNone/>
              <a:defRPr sz="900"/>
            </a:lvl3pPr>
            <a:lvl4pPr lvl="3">
              <a:spcBef>
                <a:spcPts val="1300"/>
              </a:spcBef>
              <a:spcAft>
                <a:spcPts val="0"/>
              </a:spcAft>
              <a:buSzPts val="900"/>
              <a:buNone/>
              <a:defRPr sz="900"/>
            </a:lvl4pPr>
            <a:lvl5pPr lvl="4">
              <a:spcBef>
                <a:spcPts val="1300"/>
              </a:spcBef>
              <a:spcAft>
                <a:spcPts val="0"/>
              </a:spcAft>
              <a:buSzPts val="900"/>
              <a:buNone/>
              <a:defRPr sz="900"/>
            </a:lvl5pPr>
            <a:lvl6pPr lvl="5">
              <a:spcBef>
                <a:spcPts val="400"/>
              </a:spcBef>
              <a:spcAft>
                <a:spcPts val="0"/>
              </a:spcAft>
              <a:buSzPts val="900"/>
              <a:buNone/>
              <a:defRPr sz="900"/>
            </a:lvl6pPr>
            <a:lvl7pPr lvl="6">
              <a:spcBef>
                <a:spcPts val="400"/>
              </a:spcBef>
              <a:spcAft>
                <a:spcPts val="0"/>
              </a:spcAft>
              <a:buSzPts val="900"/>
              <a:buNone/>
              <a:defRPr sz="900"/>
            </a:lvl7pPr>
            <a:lvl8pPr lvl="7">
              <a:spcBef>
                <a:spcPts val="400"/>
              </a:spcBef>
              <a:spcAft>
                <a:spcPts val="0"/>
              </a:spcAft>
              <a:buSzPts val="900"/>
              <a:buNone/>
              <a:defRPr sz="900"/>
            </a:lvl8pPr>
            <a:lvl9pPr lvl="8">
              <a:spcBef>
                <a:spcPts val="400"/>
              </a:spcBef>
              <a:spcAft>
                <a:spcPts val="0"/>
              </a:spcAft>
              <a:buSzPts val="900"/>
              <a:buNone/>
              <a:defRPr sz="900"/>
            </a:lvl9pPr>
          </a:lstStyle>
          <a:p>
            <a:endParaRPr/>
          </a:p>
        </p:txBody>
      </p:sp>
      <p:sp>
        <p:nvSpPr>
          <p:cNvPr id="2593" name="Google Shape;2593;p166"/>
          <p:cNvSpPr txBox="1">
            <a:spLocks noGrp="1"/>
          </p:cNvSpPr>
          <p:nvPr>
            <p:ph type="subTitle" idx="2"/>
          </p:nvPr>
        </p:nvSpPr>
        <p:spPr>
          <a:xfrm>
            <a:off x="1694133" y="2576432"/>
            <a:ext cx="2732100" cy="151200"/>
          </a:xfrm>
          <a:prstGeom prst="rect">
            <a:avLst/>
          </a:prstGeom>
        </p:spPr>
        <p:txBody>
          <a:bodyPr spcFirstLastPara="1" wrap="square" lIns="0" tIns="0" rIns="0" bIns="0" anchor="t" anchorCtr="0">
            <a:noAutofit/>
          </a:bodyPr>
          <a:lstStyle>
            <a:lvl1pPr lvl="0">
              <a:spcBef>
                <a:spcPts val="1300"/>
              </a:spcBef>
              <a:spcAft>
                <a:spcPts val="0"/>
              </a:spcAft>
              <a:buSzPts val="900"/>
              <a:buFont typeface="Poppins Medium"/>
              <a:buNone/>
              <a:defRPr sz="900"/>
            </a:lvl1pPr>
            <a:lvl2pPr lvl="1">
              <a:spcBef>
                <a:spcPts val="1300"/>
              </a:spcBef>
              <a:spcAft>
                <a:spcPts val="0"/>
              </a:spcAft>
              <a:buSzPts val="900"/>
              <a:buNone/>
              <a:defRPr sz="900"/>
            </a:lvl2pPr>
            <a:lvl3pPr lvl="2">
              <a:spcBef>
                <a:spcPts val="1300"/>
              </a:spcBef>
              <a:spcAft>
                <a:spcPts val="0"/>
              </a:spcAft>
              <a:buSzPts val="900"/>
              <a:buNone/>
              <a:defRPr sz="900"/>
            </a:lvl3pPr>
            <a:lvl4pPr lvl="3">
              <a:spcBef>
                <a:spcPts val="1300"/>
              </a:spcBef>
              <a:spcAft>
                <a:spcPts val="0"/>
              </a:spcAft>
              <a:buSzPts val="900"/>
              <a:buNone/>
              <a:defRPr sz="900"/>
            </a:lvl4pPr>
            <a:lvl5pPr lvl="4">
              <a:spcBef>
                <a:spcPts val="1300"/>
              </a:spcBef>
              <a:spcAft>
                <a:spcPts val="0"/>
              </a:spcAft>
              <a:buSzPts val="900"/>
              <a:buNone/>
              <a:defRPr sz="900"/>
            </a:lvl5pPr>
            <a:lvl6pPr lvl="5">
              <a:spcBef>
                <a:spcPts val="400"/>
              </a:spcBef>
              <a:spcAft>
                <a:spcPts val="0"/>
              </a:spcAft>
              <a:buSzPts val="900"/>
              <a:buNone/>
              <a:defRPr sz="900"/>
            </a:lvl6pPr>
            <a:lvl7pPr lvl="6">
              <a:spcBef>
                <a:spcPts val="400"/>
              </a:spcBef>
              <a:spcAft>
                <a:spcPts val="0"/>
              </a:spcAft>
              <a:buSzPts val="900"/>
              <a:buNone/>
              <a:defRPr sz="900"/>
            </a:lvl7pPr>
            <a:lvl8pPr lvl="7">
              <a:spcBef>
                <a:spcPts val="400"/>
              </a:spcBef>
              <a:spcAft>
                <a:spcPts val="0"/>
              </a:spcAft>
              <a:buSzPts val="900"/>
              <a:buNone/>
              <a:defRPr sz="900"/>
            </a:lvl8pPr>
            <a:lvl9pPr lvl="8">
              <a:spcBef>
                <a:spcPts val="400"/>
              </a:spcBef>
              <a:spcAft>
                <a:spcPts val="0"/>
              </a:spcAft>
              <a:buSzPts val="900"/>
              <a:buNone/>
              <a:defRPr sz="900"/>
            </a:lvl9pPr>
          </a:lstStyle>
          <a:p>
            <a:endParaRPr/>
          </a:p>
        </p:txBody>
      </p:sp>
      <p:sp>
        <p:nvSpPr>
          <p:cNvPr id="2594" name="Google Shape;2594;p166"/>
          <p:cNvSpPr txBox="1">
            <a:spLocks noGrp="1"/>
          </p:cNvSpPr>
          <p:nvPr>
            <p:ph type="subTitle" idx="3"/>
          </p:nvPr>
        </p:nvSpPr>
        <p:spPr>
          <a:xfrm>
            <a:off x="1694133" y="2949530"/>
            <a:ext cx="2732100" cy="151200"/>
          </a:xfrm>
          <a:prstGeom prst="rect">
            <a:avLst/>
          </a:prstGeom>
        </p:spPr>
        <p:txBody>
          <a:bodyPr spcFirstLastPara="1" wrap="square" lIns="0" tIns="0" rIns="0" bIns="0" anchor="t" anchorCtr="0">
            <a:noAutofit/>
          </a:bodyPr>
          <a:lstStyle>
            <a:lvl1pPr lvl="0">
              <a:spcBef>
                <a:spcPts val="1300"/>
              </a:spcBef>
              <a:spcAft>
                <a:spcPts val="0"/>
              </a:spcAft>
              <a:buSzPts val="900"/>
              <a:buFont typeface="Poppins Medium"/>
              <a:buNone/>
              <a:defRPr sz="900"/>
            </a:lvl1pPr>
            <a:lvl2pPr lvl="1">
              <a:spcBef>
                <a:spcPts val="1300"/>
              </a:spcBef>
              <a:spcAft>
                <a:spcPts val="0"/>
              </a:spcAft>
              <a:buSzPts val="900"/>
              <a:buNone/>
              <a:defRPr sz="900"/>
            </a:lvl2pPr>
            <a:lvl3pPr lvl="2">
              <a:spcBef>
                <a:spcPts val="1300"/>
              </a:spcBef>
              <a:spcAft>
                <a:spcPts val="0"/>
              </a:spcAft>
              <a:buSzPts val="900"/>
              <a:buNone/>
              <a:defRPr sz="900"/>
            </a:lvl3pPr>
            <a:lvl4pPr lvl="3">
              <a:spcBef>
                <a:spcPts val="1300"/>
              </a:spcBef>
              <a:spcAft>
                <a:spcPts val="0"/>
              </a:spcAft>
              <a:buSzPts val="900"/>
              <a:buNone/>
              <a:defRPr sz="900"/>
            </a:lvl4pPr>
            <a:lvl5pPr lvl="4">
              <a:spcBef>
                <a:spcPts val="1300"/>
              </a:spcBef>
              <a:spcAft>
                <a:spcPts val="0"/>
              </a:spcAft>
              <a:buSzPts val="900"/>
              <a:buNone/>
              <a:defRPr sz="900"/>
            </a:lvl5pPr>
            <a:lvl6pPr lvl="5">
              <a:spcBef>
                <a:spcPts val="400"/>
              </a:spcBef>
              <a:spcAft>
                <a:spcPts val="0"/>
              </a:spcAft>
              <a:buSzPts val="900"/>
              <a:buNone/>
              <a:defRPr sz="900"/>
            </a:lvl6pPr>
            <a:lvl7pPr lvl="6">
              <a:spcBef>
                <a:spcPts val="400"/>
              </a:spcBef>
              <a:spcAft>
                <a:spcPts val="0"/>
              </a:spcAft>
              <a:buSzPts val="900"/>
              <a:buNone/>
              <a:defRPr sz="900"/>
            </a:lvl7pPr>
            <a:lvl8pPr lvl="7">
              <a:spcBef>
                <a:spcPts val="400"/>
              </a:spcBef>
              <a:spcAft>
                <a:spcPts val="0"/>
              </a:spcAft>
              <a:buSzPts val="900"/>
              <a:buNone/>
              <a:defRPr sz="900"/>
            </a:lvl8pPr>
            <a:lvl9pPr lvl="8">
              <a:spcBef>
                <a:spcPts val="400"/>
              </a:spcBef>
              <a:spcAft>
                <a:spcPts val="0"/>
              </a:spcAft>
              <a:buSzPts val="900"/>
              <a:buNone/>
              <a:defRPr sz="900"/>
            </a:lvl9pPr>
          </a:lstStyle>
          <a:p>
            <a:endParaRPr/>
          </a:p>
        </p:txBody>
      </p:sp>
      <p:sp>
        <p:nvSpPr>
          <p:cNvPr id="2595" name="Google Shape;2595;p166"/>
          <p:cNvSpPr txBox="1">
            <a:spLocks noGrp="1"/>
          </p:cNvSpPr>
          <p:nvPr>
            <p:ph type="subTitle" idx="4"/>
          </p:nvPr>
        </p:nvSpPr>
        <p:spPr>
          <a:xfrm>
            <a:off x="1694133" y="3325818"/>
            <a:ext cx="2732100" cy="151200"/>
          </a:xfrm>
          <a:prstGeom prst="rect">
            <a:avLst/>
          </a:prstGeom>
        </p:spPr>
        <p:txBody>
          <a:bodyPr spcFirstLastPara="1" wrap="square" lIns="0" tIns="0" rIns="0" bIns="0" anchor="t" anchorCtr="0">
            <a:noAutofit/>
          </a:bodyPr>
          <a:lstStyle>
            <a:lvl1pPr lvl="0">
              <a:spcBef>
                <a:spcPts val="1300"/>
              </a:spcBef>
              <a:spcAft>
                <a:spcPts val="0"/>
              </a:spcAft>
              <a:buSzPts val="900"/>
              <a:buFont typeface="Poppins Medium"/>
              <a:buNone/>
              <a:defRPr sz="900"/>
            </a:lvl1pPr>
            <a:lvl2pPr lvl="1">
              <a:spcBef>
                <a:spcPts val="1300"/>
              </a:spcBef>
              <a:spcAft>
                <a:spcPts val="0"/>
              </a:spcAft>
              <a:buSzPts val="900"/>
              <a:buNone/>
              <a:defRPr sz="900"/>
            </a:lvl2pPr>
            <a:lvl3pPr lvl="2">
              <a:spcBef>
                <a:spcPts val="1300"/>
              </a:spcBef>
              <a:spcAft>
                <a:spcPts val="0"/>
              </a:spcAft>
              <a:buSzPts val="900"/>
              <a:buNone/>
              <a:defRPr sz="900"/>
            </a:lvl3pPr>
            <a:lvl4pPr lvl="3">
              <a:spcBef>
                <a:spcPts val="1300"/>
              </a:spcBef>
              <a:spcAft>
                <a:spcPts val="0"/>
              </a:spcAft>
              <a:buSzPts val="900"/>
              <a:buNone/>
              <a:defRPr sz="900"/>
            </a:lvl4pPr>
            <a:lvl5pPr lvl="4">
              <a:spcBef>
                <a:spcPts val="1300"/>
              </a:spcBef>
              <a:spcAft>
                <a:spcPts val="0"/>
              </a:spcAft>
              <a:buSzPts val="900"/>
              <a:buNone/>
              <a:defRPr sz="900"/>
            </a:lvl5pPr>
            <a:lvl6pPr lvl="5">
              <a:spcBef>
                <a:spcPts val="400"/>
              </a:spcBef>
              <a:spcAft>
                <a:spcPts val="0"/>
              </a:spcAft>
              <a:buSzPts val="900"/>
              <a:buNone/>
              <a:defRPr sz="900"/>
            </a:lvl6pPr>
            <a:lvl7pPr lvl="6">
              <a:spcBef>
                <a:spcPts val="400"/>
              </a:spcBef>
              <a:spcAft>
                <a:spcPts val="0"/>
              </a:spcAft>
              <a:buSzPts val="900"/>
              <a:buNone/>
              <a:defRPr sz="900"/>
            </a:lvl7pPr>
            <a:lvl8pPr lvl="7">
              <a:spcBef>
                <a:spcPts val="400"/>
              </a:spcBef>
              <a:spcAft>
                <a:spcPts val="0"/>
              </a:spcAft>
              <a:buSzPts val="900"/>
              <a:buNone/>
              <a:defRPr sz="900"/>
            </a:lvl8pPr>
            <a:lvl9pPr lvl="8">
              <a:spcBef>
                <a:spcPts val="400"/>
              </a:spcBef>
              <a:spcAft>
                <a:spcPts val="0"/>
              </a:spcAft>
              <a:buSzPts val="900"/>
              <a:buNone/>
              <a:defRPr sz="900"/>
            </a:lvl9pPr>
          </a:lstStyle>
          <a:p>
            <a:endParaRPr/>
          </a:p>
        </p:txBody>
      </p:sp>
      <p:sp>
        <p:nvSpPr>
          <p:cNvPr id="2596" name="Google Shape;2596;p166"/>
          <p:cNvSpPr txBox="1">
            <a:spLocks noGrp="1"/>
          </p:cNvSpPr>
          <p:nvPr>
            <p:ph type="subTitle" idx="5"/>
          </p:nvPr>
        </p:nvSpPr>
        <p:spPr>
          <a:xfrm>
            <a:off x="1694133" y="3708421"/>
            <a:ext cx="2732100" cy="151200"/>
          </a:xfrm>
          <a:prstGeom prst="rect">
            <a:avLst/>
          </a:prstGeom>
        </p:spPr>
        <p:txBody>
          <a:bodyPr spcFirstLastPara="1" wrap="square" lIns="0" tIns="0" rIns="0" bIns="0" anchor="t" anchorCtr="0">
            <a:noAutofit/>
          </a:bodyPr>
          <a:lstStyle>
            <a:lvl1pPr lvl="0">
              <a:spcBef>
                <a:spcPts val="1300"/>
              </a:spcBef>
              <a:spcAft>
                <a:spcPts val="0"/>
              </a:spcAft>
              <a:buSzPts val="900"/>
              <a:buFont typeface="Poppins Medium"/>
              <a:buNone/>
              <a:defRPr sz="900"/>
            </a:lvl1pPr>
            <a:lvl2pPr lvl="1">
              <a:spcBef>
                <a:spcPts val="1300"/>
              </a:spcBef>
              <a:spcAft>
                <a:spcPts val="0"/>
              </a:spcAft>
              <a:buSzPts val="900"/>
              <a:buNone/>
              <a:defRPr sz="900"/>
            </a:lvl2pPr>
            <a:lvl3pPr lvl="2">
              <a:spcBef>
                <a:spcPts val="1300"/>
              </a:spcBef>
              <a:spcAft>
                <a:spcPts val="0"/>
              </a:spcAft>
              <a:buSzPts val="900"/>
              <a:buNone/>
              <a:defRPr sz="900"/>
            </a:lvl3pPr>
            <a:lvl4pPr lvl="3">
              <a:spcBef>
                <a:spcPts val="1300"/>
              </a:spcBef>
              <a:spcAft>
                <a:spcPts val="0"/>
              </a:spcAft>
              <a:buSzPts val="900"/>
              <a:buNone/>
              <a:defRPr sz="900"/>
            </a:lvl4pPr>
            <a:lvl5pPr lvl="4">
              <a:spcBef>
                <a:spcPts val="1300"/>
              </a:spcBef>
              <a:spcAft>
                <a:spcPts val="0"/>
              </a:spcAft>
              <a:buSzPts val="900"/>
              <a:buNone/>
              <a:defRPr sz="900"/>
            </a:lvl5pPr>
            <a:lvl6pPr lvl="5">
              <a:spcBef>
                <a:spcPts val="400"/>
              </a:spcBef>
              <a:spcAft>
                <a:spcPts val="0"/>
              </a:spcAft>
              <a:buSzPts val="900"/>
              <a:buNone/>
              <a:defRPr sz="900"/>
            </a:lvl6pPr>
            <a:lvl7pPr lvl="6">
              <a:spcBef>
                <a:spcPts val="400"/>
              </a:spcBef>
              <a:spcAft>
                <a:spcPts val="0"/>
              </a:spcAft>
              <a:buSzPts val="900"/>
              <a:buNone/>
              <a:defRPr sz="900"/>
            </a:lvl7pPr>
            <a:lvl8pPr lvl="7">
              <a:spcBef>
                <a:spcPts val="400"/>
              </a:spcBef>
              <a:spcAft>
                <a:spcPts val="0"/>
              </a:spcAft>
              <a:buSzPts val="900"/>
              <a:buNone/>
              <a:defRPr sz="900"/>
            </a:lvl8pPr>
            <a:lvl9pPr lvl="8">
              <a:spcBef>
                <a:spcPts val="400"/>
              </a:spcBef>
              <a:spcAft>
                <a:spcPts val="0"/>
              </a:spcAft>
              <a:buSzPts val="900"/>
              <a:buNone/>
              <a:defRPr sz="900"/>
            </a:lvl9pPr>
          </a:lstStyle>
          <a:p>
            <a:endParaRPr/>
          </a:p>
        </p:txBody>
      </p:sp>
      <p:sp>
        <p:nvSpPr>
          <p:cNvPr id="2597" name="Google Shape;2597;p166"/>
          <p:cNvSpPr txBox="1">
            <a:spLocks noGrp="1"/>
          </p:cNvSpPr>
          <p:nvPr>
            <p:ph type="subTitle" idx="6"/>
          </p:nvPr>
        </p:nvSpPr>
        <p:spPr>
          <a:xfrm>
            <a:off x="1694133" y="4084710"/>
            <a:ext cx="2732100" cy="151200"/>
          </a:xfrm>
          <a:prstGeom prst="rect">
            <a:avLst/>
          </a:prstGeom>
        </p:spPr>
        <p:txBody>
          <a:bodyPr spcFirstLastPara="1" wrap="square" lIns="0" tIns="0" rIns="0" bIns="0" anchor="t" anchorCtr="0">
            <a:noAutofit/>
          </a:bodyPr>
          <a:lstStyle>
            <a:lvl1pPr lvl="0">
              <a:spcBef>
                <a:spcPts val="1300"/>
              </a:spcBef>
              <a:spcAft>
                <a:spcPts val="0"/>
              </a:spcAft>
              <a:buSzPts val="900"/>
              <a:buFont typeface="Poppins Medium"/>
              <a:buNone/>
              <a:defRPr sz="900"/>
            </a:lvl1pPr>
            <a:lvl2pPr lvl="1">
              <a:spcBef>
                <a:spcPts val="1300"/>
              </a:spcBef>
              <a:spcAft>
                <a:spcPts val="0"/>
              </a:spcAft>
              <a:buSzPts val="900"/>
              <a:buNone/>
              <a:defRPr sz="900"/>
            </a:lvl2pPr>
            <a:lvl3pPr lvl="2">
              <a:spcBef>
                <a:spcPts val="1300"/>
              </a:spcBef>
              <a:spcAft>
                <a:spcPts val="0"/>
              </a:spcAft>
              <a:buSzPts val="900"/>
              <a:buNone/>
              <a:defRPr sz="900"/>
            </a:lvl3pPr>
            <a:lvl4pPr lvl="3">
              <a:spcBef>
                <a:spcPts val="1300"/>
              </a:spcBef>
              <a:spcAft>
                <a:spcPts val="0"/>
              </a:spcAft>
              <a:buSzPts val="900"/>
              <a:buNone/>
              <a:defRPr sz="900"/>
            </a:lvl4pPr>
            <a:lvl5pPr lvl="4">
              <a:spcBef>
                <a:spcPts val="1300"/>
              </a:spcBef>
              <a:spcAft>
                <a:spcPts val="0"/>
              </a:spcAft>
              <a:buSzPts val="900"/>
              <a:buNone/>
              <a:defRPr sz="900"/>
            </a:lvl5pPr>
            <a:lvl6pPr lvl="5">
              <a:spcBef>
                <a:spcPts val="400"/>
              </a:spcBef>
              <a:spcAft>
                <a:spcPts val="0"/>
              </a:spcAft>
              <a:buSzPts val="900"/>
              <a:buNone/>
              <a:defRPr sz="900"/>
            </a:lvl6pPr>
            <a:lvl7pPr lvl="6">
              <a:spcBef>
                <a:spcPts val="400"/>
              </a:spcBef>
              <a:spcAft>
                <a:spcPts val="0"/>
              </a:spcAft>
              <a:buSzPts val="900"/>
              <a:buNone/>
              <a:defRPr sz="900"/>
            </a:lvl7pPr>
            <a:lvl8pPr lvl="7">
              <a:spcBef>
                <a:spcPts val="400"/>
              </a:spcBef>
              <a:spcAft>
                <a:spcPts val="0"/>
              </a:spcAft>
              <a:buSzPts val="900"/>
              <a:buNone/>
              <a:defRPr sz="900"/>
            </a:lvl8pPr>
            <a:lvl9pPr lvl="8">
              <a:spcBef>
                <a:spcPts val="400"/>
              </a:spcBef>
              <a:spcAft>
                <a:spcPts val="0"/>
              </a:spcAft>
              <a:buSzPts val="900"/>
              <a:buNone/>
              <a:defRPr sz="900"/>
            </a:lvl9pPr>
          </a:lstStyle>
          <a:p>
            <a:endParaRPr/>
          </a:p>
        </p:txBody>
      </p:sp>
      <p:sp>
        <p:nvSpPr>
          <p:cNvPr id="2598" name="Google Shape;2598;p166"/>
          <p:cNvSpPr txBox="1">
            <a:spLocks noGrp="1"/>
          </p:cNvSpPr>
          <p:nvPr>
            <p:ph type="subTitle" idx="7"/>
          </p:nvPr>
        </p:nvSpPr>
        <p:spPr>
          <a:xfrm>
            <a:off x="5012144" y="2200144"/>
            <a:ext cx="2732100" cy="151200"/>
          </a:xfrm>
          <a:prstGeom prst="rect">
            <a:avLst/>
          </a:prstGeom>
        </p:spPr>
        <p:txBody>
          <a:bodyPr spcFirstLastPara="1" wrap="square" lIns="0" tIns="0" rIns="0" bIns="0" anchor="t" anchorCtr="0">
            <a:noAutofit/>
          </a:bodyPr>
          <a:lstStyle>
            <a:lvl1pPr lvl="0">
              <a:spcBef>
                <a:spcPts val="1300"/>
              </a:spcBef>
              <a:spcAft>
                <a:spcPts val="0"/>
              </a:spcAft>
              <a:buSzPts val="900"/>
              <a:buFont typeface="Poppins Medium"/>
              <a:buNone/>
              <a:defRPr sz="900"/>
            </a:lvl1pPr>
            <a:lvl2pPr lvl="1">
              <a:spcBef>
                <a:spcPts val="1300"/>
              </a:spcBef>
              <a:spcAft>
                <a:spcPts val="0"/>
              </a:spcAft>
              <a:buSzPts val="900"/>
              <a:buNone/>
              <a:defRPr sz="900"/>
            </a:lvl2pPr>
            <a:lvl3pPr lvl="2">
              <a:spcBef>
                <a:spcPts val="1300"/>
              </a:spcBef>
              <a:spcAft>
                <a:spcPts val="0"/>
              </a:spcAft>
              <a:buSzPts val="900"/>
              <a:buNone/>
              <a:defRPr sz="900"/>
            </a:lvl3pPr>
            <a:lvl4pPr lvl="3">
              <a:spcBef>
                <a:spcPts val="1300"/>
              </a:spcBef>
              <a:spcAft>
                <a:spcPts val="0"/>
              </a:spcAft>
              <a:buSzPts val="900"/>
              <a:buNone/>
              <a:defRPr sz="900"/>
            </a:lvl4pPr>
            <a:lvl5pPr lvl="4">
              <a:spcBef>
                <a:spcPts val="1300"/>
              </a:spcBef>
              <a:spcAft>
                <a:spcPts val="0"/>
              </a:spcAft>
              <a:buSzPts val="900"/>
              <a:buNone/>
              <a:defRPr sz="900"/>
            </a:lvl5pPr>
            <a:lvl6pPr lvl="5">
              <a:spcBef>
                <a:spcPts val="400"/>
              </a:spcBef>
              <a:spcAft>
                <a:spcPts val="0"/>
              </a:spcAft>
              <a:buSzPts val="900"/>
              <a:buNone/>
              <a:defRPr sz="900"/>
            </a:lvl6pPr>
            <a:lvl7pPr lvl="6">
              <a:spcBef>
                <a:spcPts val="400"/>
              </a:spcBef>
              <a:spcAft>
                <a:spcPts val="0"/>
              </a:spcAft>
              <a:buSzPts val="900"/>
              <a:buNone/>
              <a:defRPr sz="900"/>
            </a:lvl7pPr>
            <a:lvl8pPr lvl="7">
              <a:spcBef>
                <a:spcPts val="400"/>
              </a:spcBef>
              <a:spcAft>
                <a:spcPts val="0"/>
              </a:spcAft>
              <a:buSzPts val="900"/>
              <a:buNone/>
              <a:defRPr sz="900"/>
            </a:lvl8pPr>
            <a:lvl9pPr lvl="8">
              <a:spcBef>
                <a:spcPts val="400"/>
              </a:spcBef>
              <a:spcAft>
                <a:spcPts val="0"/>
              </a:spcAft>
              <a:buSzPts val="900"/>
              <a:buNone/>
              <a:defRPr sz="900"/>
            </a:lvl9pPr>
          </a:lstStyle>
          <a:p>
            <a:endParaRPr/>
          </a:p>
        </p:txBody>
      </p:sp>
      <p:sp>
        <p:nvSpPr>
          <p:cNvPr id="2599" name="Google Shape;2599;p166"/>
          <p:cNvSpPr txBox="1">
            <a:spLocks noGrp="1"/>
          </p:cNvSpPr>
          <p:nvPr>
            <p:ph type="subTitle" idx="8"/>
          </p:nvPr>
        </p:nvSpPr>
        <p:spPr>
          <a:xfrm>
            <a:off x="5012144" y="2576432"/>
            <a:ext cx="2732100" cy="151200"/>
          </a:xfrm>
          <a:prstGeom prst="rect">
            <a:avLst/>
          </a:prstGeom>
        </p:spPr>
        <p:txBody>
          <a:bodyPr spcFirstLastPara="1" wrap="square" lIns="0" tIns="0" rIns="0" bIns="0" anchor="t" anchorCtr="0">
            <a:noAutofit/>
          </a:bodyPr>
          <a:lstStyle>
            <a:lvl1pPr lvl="0">
              <a:spcBef>
                <a:spcPts val="1300"/>
              </a:spcBef>
              <a:spcAft>
                <a:spcPts val="0"/>
              </a:spcAft>
              <a:buSzPts val="900"/>
              <a:buFont typeface="Poppins Medium"/>
              <a:buNone/>
              <a:defRPr sz="900"/>
            </a:lvl1pPr>
            <a:lvl2pPr lvl="1">
              <a:spcBef>
                <a:spcPts val="1300"/>
              </a:spcBef>
              <a:spcAft>
                <a:spcPts val="0"/>
              </a:spcAft>
              <a:buSzPts val="900"/>
              <a:buNone/>
              <a:defRPr sz="900"/>
            </a:lvl2pPr>
            <a:lvl3pPr lvl="2">
              <a:spcBef>
                <a:spcPts val="1300"/>
              </a:spcBef>
              <a:spcAft>
                <a:spcPts val="0"/>
              </a:spcAft>
              <a:buSzPts val="900"/>
              <a:buNone/>
              <a:defRPr sz="900"/>
            </a:lvl3pPr>
            <a:lvl4pPr lvl="3">
              <a:spcBef>
                <a:spcPts val="1300"/>
              </a:spcBef>
              <a:spcAft>
                <a:spcPts val="0"/>
              </a:spcAft>
              <a:buSzPts val="900"/>
              <a:buNone/>
              <a:defRPr sz="900"/>
            </a:lvl4pPr>
            <a:lvl5pPr lvl="4">
              <a:spcBef>
                <a:spcPts val="1300"/>
              </a:spcBef>
              <a:spcAft>
                <a:spcPts val="0"/>
              </a:spcAft>
              <a:buSzPts val="900"/>
              <a:buNone/>
              <a:defRPr sz="900"/>
            </a:lvl5pPr>
            <a:lvl6pPr lvl="5">
              <a:spcBef>
                <a:spcPts val="400"/>
              </a:spcBef>
              <a:spcAft>
                <a:spcPts val="0"/>
              </a:spcAft>
              <a:buSzPts val="900"/>
              <a:buNone/>
              <a:defRPr sz="900"/>
            </a:lvl6pPr>
            <a:lvl7pPr lvl="6">
              <a:spcBef>
                <a:spcPts val="400"/>
              </a:spcBef>
              <a:spcAft>
                <a:spcPts val="0"/>
              </a:spcAft>
              <a:buSzPts val="900"/>
              <a:buNone/>
              <a:defRPr sz="900"/>
            </a:lvl7pPr>
            <a:lvl8pPr lvl="7">
              <a:spcBef>
                <a:spcPts val="400"/>
              </a:spcBef>
              <a:spcAft>
                <a:spcPts val="0"/>
              </a:spcAft>
              <a:buSzPts val="900"/>
              <a:buNone/>
              <a:defRPr sz="900"/>
            </a:lvl8pPr>
            <a:lvl9pPr lvl="8">
              <a:spcBef>
                <a:spcPts val="400"/>
              </a:spcBef>
              <a:spcAft>
                <a:spcPts val="0"/>
              </a:spcAft>
              <a:buSzPts val="900"/>
              <a:buNone/>
              <a:defRPr sz="900"/>
            </a:lvl9pPr>
          </a:lstStyle>
          <a:p>
            <a:endParaRPr/>
          </a:p>
        </p:txBody>
      </p:sp>
      <p:sp>
        <p:nvSpPr>
          <p:cNvPr id="2600" name="Google Shape;2600;p166"/>
          <p:cNvSpPr txBox="1">
            <a:spLocks noGrp="1"/>
          </p:cNvSpPr>
          <p:nvPr>
            <p:ph type="subTitle" idx="9"/>
          </p:nvPr>
        </p:nvSpPr>
        <p:spPr>
          <a:xfrm>
            <a:off x="5012144" y="2949530"/>
            <a:ext cx="2732100" cy="151200"/>
          </a:xfrm>
          <a:prstGeom prst="rect">
            <a:avLst/>
          </a:prstGeom>
        </p:spPr>
        <p:txBody>
          <a:bodyPr spcFirstLastPara="1" wrap="square" lIns="0" tIns="0" rIns="0" bIns="0" anchor="t" anchorCtr="0">
            <a:noAutofit/>
          </a:bodyPr>
          <a:lstStyle>
            <a:lvl1pPr lvl="0">
              <a:spcBef>
                <a:spcPts val="1300"/>
              </a:spcBef>
              <a:spcAft>
                <a:spcPts val="0"/>
              </a:spcAft>
              <a:buSzPts val="900"/>
              <a:buFont typeface="Poppins Medium"/>
              <a:buNone/>
              <a:defRPr sz="900"/>
            </a:lvl1pPr>
            <a:lvl2pPr lvl="1">
              <a:spcBef>
                <a:spcPts val="1300"/>
              </a:spcBef>
              <a:spcAft>
                <a:spcPts val="0"/>
              </a:spcAft>
              <a:buSzPts val="900"/>
              <a:buNone/>
              <a:defRPr sz="900"/>
            </a:lvl2pPr>
            <a:lvl3pPr lvl="2">
              <a:spcBef>
                <a:spcPts val="1300"/>
              </a:spcBef>
              <a:spcAft>
                <a:spcPts val="0"/>
              </a:spcAft>
              <a:buSzPts val="900"/>
              <a:buNone/>
              <a:defRPr sz="900"/>
            </a:lvl3pPr>
            <a:lvl4pPr lvl="3">
              <a:spcBef>
                <a:spcPts val="1300"/>
              </a:spcBef>
              <a:spcAft>
                <a:spcPts val="0"/>
              </a:spcAft>
              <a:buSzPts val="900"/>
              <a:buNone/>
              <a:defRPr sz="900"/>
            </a:lvl4pPr>
            <a:lvl5pPr lvl="4">
              <a:spcBef>
                <a:spcPts val="1300"/>
              </a:spcBef>
              <a:spcAft>
                <a:spcPts val="0"/>
              </a:spcAft>
              <a:buSzPts val="900"/>
              <a:buNone/>
              <a:defRPr sz="900"/>
            </a:lvl5pPr>
            <a:lvl6pPr lvl="5">
              <a:spcBef>
                <a:spcPts val="400"/>
              </a:spcBef>
              <a:spcAft>
                <a:spcPts val="0"/>
              </a:spcAft>
              <a:buSzPts val="900"/>
              <a:buNone/>
              <a:defRPr sz="900"/>
            </a:lvl6pPr>
            <a:lvl7pPr lvl="6">
              <a:spcBef>
                <a:spcPts val="400"/>
              </a:spcBef>
              <a:spcAft>
                <a:spcPts val="0"/>
              </a:spcAft>
              <a:buSzPts val="900"/>
              <a:buNone/>
              <a:defRPr sz="900"/>
            </a:lvl7pPr>
            <a:lvl8pPr lvl="7">
              <a:spcBef>
                <a:spcPts val="400"/>
              </a:spcBef>
              <a:spcAft>
                <a:spcPts val="0"/>
              </a:spcAft>
              <a:buSzPts val="900"/>
              <a:buNone/>
              <a:defRPr sz="900"/>
            </a:lvl8pPr>
            <a:lvl9pPr lvl="8">
              <a:spcBef>
                <a:spcPts val="400"/>
              </a:spcBef>
              <a:spcAft>
                <a:spcPts val="0"/>
              </a:spcAft>
              <a:buSzPts val="900"/>
              <a:buNone/>
              <a:defRPr sz="900"/>
            </a:lvl9pPr>
          </a:lstStyle>
          <a:p>
            <a:endParaRPr/>
          </a:p>
        </p:txBody>
      </p:sp>
      <p:sp>
        <p:nvSpPr>
          <p:cNvPr id="2601" name="Google Shape;2601;p166"/>
          <p:cNvSpPr txBox="1">
            <a:spLocks noGrp="1"/>
          </p:cNvSpPr>
          <p:nvPr>
            <p:ph type="subTitle" idx="13"/>
          </p:nvPr>
        </p:nvSpPr>
        <p:spPr>
          <a:xfrm>
            <a:off x="5012144" y="3325818"/>
            <a:ext cx="2732100" cy="151200"/>
          </a:xfrm>
          <a:prstGeom prst="rect">
            <a:avLst/>
          </a:prstGeom>
        </p:spPr>
        <p:txBody>
          <a:bodyPr spcFirstLastPara="1" wrap="square" lIns="0" tIns="0" rIns="0" bIns="0" anchor="t" anchorCtr="0">
            <a:noAutofit/>
          </a:bodyPr>
          <a:lstStyle>
            <a:lvl1pPr lvl="0">
              <a:spcBef>
                <a:spcPts val="1300"/>
              </a:spcBef>
              <a:spcAft>
                <a:spcPts val="0"/>
              </a:spcAft>
              <a:buSzPts val="900"/>
              <a:buFont typeface="Poppins Medium"/>
              <a:buNone/>
              <a:defRPr sz="900"/>
            </a:lvl1pPr>
            <a:lvl2pPr lvl="1">
              <a:spcBef>
                <a:spcPts val="1300"/>
              </a:spcBef>
              <a:spcAft>
                <a:spcPts val="0"/>
              </a:spcAft>
              <a:buSzPts val="900"/>
              <a:buNone/>
              <a:defRPr sz="900"/>
            </a:lvl2pPr>
            <a:lvl3pPr lvl="2">
              <a:spcBef>
                <a:spcPts val="1300"/>
              </a:spcBef>
              <a:spcAft>
                <a:spcPts val="0"/>
              </a:spcAft>
              <a:buSzPts val="900"/>
              <a:buNone/>
              <a:defRPr sz="900"/>
            </a:lvl3pPr>
            <a:lvl4pPr lvl="3">
              <a:spcBef>
                <a:spcPts val="1300"/>
              </a:spcBef>
              <a:spcAft>
                <a:spcPts val="0"/>
              </a:spcAft>
              <a:buSzPts val="900"/>
              <a:buNone/>
              <a:defRPr sz="900"/>
            </a:lvl4pPr>
            <a:lvl5pPr lvl="4">
              <a:spcBef>
                <a:spcPts val="1300"/>
              </a:spcBef>
              <a:spcAft>
                <a:spcPts val="0"/>
              </a:spcAft>
              <a:buSzPts val="900"/>
              <a:buNone/>
              <a:defRPr sz="900"/>
            </a:lvl5pPr>
            <a:lvl6pPr lvl="5">
              <a:spcBef>
                <a:spcPts val="400"/>
              </a:spcBef>
              <a:spcAft>
                <a:spcPts val="0"/>
              </a:spcAft>
              <a:buSzPts val="900"/>
              <a:buNone/>
              <a:defRPr sz="900"/>
            </a:lvl6pPr>
            <a:lvl7pPr lvl="6">
              <a:spcBef>
                <a:spcPts val="400"/>
              </a:spcBef>
              <a:spcAft>
                <a:spcPts val="0"/>
              </a:spcAft>
              <a:buSzPts val="900"/>
              <a:buNone/>
              <a:defRPr sz="900"/>
            </a:lvl7pPr>
            <a:lvl8pPr lvl="7">
              <a:spcBef>
                <a:spcPts val="400"/>
              </a:spcBef>
              <a:spcAft>
                <a:spcPts val="0"/>
              </a:spcAft>
              <a:buSzPts val="900"/>
              <a:buNone/>
              <a:defRPr sz="900"/>
            </a:lvl8pPr>
            <a:lvl9pPr lvl="8">
              <a:spcBef>
                <a:spcPts val="400"/>
              </a:spcBef>
              <a:spcAft>
                <a:spcPts val="0"/>
              </a:spcAft>
              <a:buSzPts val="900"/>
              <a:buNone/>
              <a:defRPr sz="900"/>
            </a:lvl9pPr>
          </a:lstStyle>
          <a:p>
            <a:endParaRPr/>
          </a:p>
        </p:txBody>
      </p:sp>
      <p:sp>
        <p:nvSpPr>
          <p:cNvPr id="2602" name="Google Shape;2602;p166"/>
          <p:cNvSpPr txBox="1">
            <a:spLocks noGrp="1"/>
          </p:cNvSpPr>
          <p:nvPr>
            <p:ph type="subTitle" idx="14"/>
          </p:nvPr>
        </p:nvSpPr>
        <p:spPr>
          <a:xfrm>
            <a:off x="5012144" y="3708421"/>
            <a:ext cx="2732100" cy="151200"/>
          </a:xfrm>
          <a:prstGeom prst="rect">
            <a:avLst/>
          </a:prstGeom>
        </p:spPr>
        <p:txBody>
          <a:bodyPr spcFirstLastPara="1" wrap="square" lIns="0" tIns="0" rIns="0" bIns="0" anchor="t" anchorCtr="0">
            <a:noAutofit/>
          </a:bodyPr>
          <a:lstStyle>
            <a:lvl1pPr lvl="0">
              <a:spcBef>
                <a:spcPts val="1300"/>
              </a:spcBef>
              <a:spcAft>
                <a:spcPts val="0"/>
              </a:spcAft>
              <a:buSzPts val="900"/>
              <a:buFont typeface="Poppins Medium"/>
              <a:buNone/>
              <a:defRPr sz="900"/>
            </a:lvl1pPr>
            <a:lvl2pPr lvl="1">
              <a:spcBef>
                <a:spcPts val="1300"/>
              </a:spcBef>
              <a:spcAft>
                <a:spcPts val="0"/>
              </a:spcAft>
              <a:buSzPts val="900"/>
              <a:buNone/>
              <a:defRPr sz="900"/>
            </a:lvl2pPr>
            <a:lvl3pPr lvl="2">
              <a:spcBef>
                <a:spcPts val="1300"/>
              </a:spcBef>
              <a:spcAft>
                <a:spcPts val="0"/>
              </a:spcAft>
              <a:buSzPts val="900"/>
              <a:buNone/>
              <a:defRPr sz="900"/>
            </a:lvl3pPr>
            <a:lvl4pPr lvl="3">
              <a:spcBef>
                <a:spcPts val="1300"/>
              </a:spcBef>
              <a:spcAft>
                <a:spcPts val="0"/>
              </a:spcAft>
              <a:buSzPts val="900"/>
              <a:buNone/>
              <a:defRPr sz="900"/>
            </a:lvl4pPr>
            <a:lvl5pPr lvl="4">
              <a:spcBef>
                <a:spcPts val="1300"/>
              </a:spcBef>
              <a:spcAft>
                <a:spcPts val="0"/>
              </a:spcAft>
              <a:buSzPts val="900"/>
              <a:buNone/>
              <a:defRPr sz="900"/>
            </a:lvl5pPr>
            <a:lvl6pPr lvl="5">
              <a:spcBef>
                <a:spcPts val="400"/>
              </a:spcBef>
              <a:spcAft>
                <a:spcPts val="0"/>
              </a:spcAft>
              <a:buSzPts val="900"/>
              <a:buNone/>
              <a:defRPr sz="900"/>
            </a:lvl6pPr>
            <a:lvl7pPr lvl="6">
              <a:spcBef>
                <a:spcPts val="400"/>
              </a:spcBef>
              <a:spcAft>
                <a:spcPts val="0"/>
              </a:spcAft>
              <a:buSzPts val="900"/>
              <a:buNone/>
              <a:defRPr sz="900"/>
            </a:lvl7pPr>
            <a:lvl8pPr lvl="7">
              <a:spcBef>
                <a:spcPts val="400"/>
              </a:spcBef>
              <a:spcAft>
                <a:spcPts val="0"/>
              </a:spcAft>
              <a:buSzPts val="900"/>
              <a:buNone/>
              <a:defRPr sz="900"/>
            </a:lvl8pPr>
            <a:lvl9pPr lvl="8">
              <a:spcBef>
                <a:spcPts val="400"/>
              </a:spcBef>
              <a:spcAft>
                <a:spcPts val="0"/>
              </a:spcAft>
              <a:buSzPts val="900"/>
              <a:buNone/>
              <a:defRPr sz="900"/>
            </a:lvl9pPr>
          </a:lstStyle>
          <a:p>
            <a:endParaRPr/>
          </a:p>
        </p:txBody>
      </p:sp>
      <p:sp>
        <p:nvSpPr>
          <p:cNvPr id="2603" name="Google Shape;2603;p166"/>
          <p:cNvSpPr txBox="1">
            <a:spLocks noGrp="1"/>
          </p:cNvSpPr>
          <p:nvPr>
            <p:ph type="subTitle" idx="15"/>
          </p:nvPr>
        </p:nvSpPr>
        <p:spPr>
          <a:xfrm>
            <a:off x="5012144" y="4084710"/>
            <a:ext cx="2732100" cy="151200"/>
          </a:xfrm>
          <a:prstGeom prst="rect">
            <a:avLst/>
          </a:prstGeom>
        </p:spPr>
        <p:txBody>
          <a:bodyPr spcFirstLastPara="1" wrap="square" lIns="0" tIns="0" rIns="0" bIns="0" anchor="t" anchorCtr="0">
            <a:noAutofit/>
          </a:bodyPr>
          <a:lstStyle>
            <a:lvl1pPr lvl="0">
              <a:spcBef>
                <a:spcPts val="1300"/>
              </a:spcBef>
              <a:spcAft>
                <a:spcPts val="0"/>
              </a:spcAft>
              <a:buSzPts val="900"/>
              <a:buFont typeface="Poppins Medium"/>
              <a:buNone/>
              <a:defRPr sz="900"/>
            </a:lvl1pPr>
            <a:lvl2pPr lvl="1">
              <a:spcBef>
                <a:spcPts val="1300"/>
              </a:spcBef>
              <a:spcAft>
                <a:spcPts val="0"/>
              </a:spcAft>
              <a:buSzPts val="900"/>
              <a:buNone/>
              <a:defRPr sz="900"/>
            </a:lvl2pPr>
            <a:lvl3pPr lvl="2">
              <a:spcBef>
                <a:spcPts val="1300"/>
              </a:spcBef>
              <a:spcAft>
                <a:spcPts val="0"/>
              </a:spcAft>
              <a:buSzPts val="900"/>
              <a:buNone/>
              <a:defRPr sz="900"/>
            </a:lvl3pPr>
            <a:lvl4pPr lvl="3">
              <a:spcBef>
                <a:spcPts val="1300"/>
              </a:spcBef>
              <a:spcAft>
                <a:spcPts val="0"/>
              </a:spcAft>
              <a:buSzPts val="900"/>
              <a:buNone/>
              <a:defRPr sz="900"/>
            </a:lvl4pPr>
            <a:lvl5pPr lvl="4">
              <a:spcBef>
                <a:spcPts val="1300"/>
              </a:spcBef>
              <a:spcAft>
                <a:spcPts val="0"/>
              </a:spcAft>
              <a:buSzPts val="900"/>
              <a:buNone/>
              <a:defRPr sz="900"/>
            </a:lvl5pPr>
            <a:lvl6pPr lvl="5">
              <a:spcBef>
                <a:spcPts val="400"/>
              </a:spcBef>
              <a:spcAft>
                <a:spcPts val="0"/>
              </a:spcAft>
              <a:buSzPts val="900"/>
              <a:buNone/>
              <a:defRPr sz="900"/>
            </a:lvl6pPr>
            <a:lvl7pPr lvl="6">
              <a:spcBef>
                <a:spcPts val="400"/>
              </a:spcBef>
              <a:spcAft>
                <a:spcPts val="0"/>
              </a:spcAft>
              <a:buSzPts val="900"/>
              <a:buNone/>
              <a:defRPr sz="900"/>
            </a:lvl7pPr>
            <a:lvl8pPr lvl="7">
              <a:spcBef>
                <a:spcPts val="400"/>
              </a:spcBef>
              <a:spcAft>
                <a:spcPts val="0"/>
              </a:spcAft>
              <a:buSzPts val="900"/>
              <a:buNone/>
              <a:defRPr sz="900"/>
            </a:lvl8pPr>
            <a:lvl9pPr lvl="8">
              <a:spcBef>
                <a:spcPts val="400"/>
              </a:spcBef>
              <a:spcAft>
                <a:spcPts val="0"/>
              </a:spcAft>
              <a:buSzPts val="900"/>
              <a:buNone/>
              <a:defRPr sz="900"/>
            </a:lvl9pPr>
          </a:lstStyle>
          <a:p>
            <a:endParaRPr/>
          </a:p>
        </p:txBody>
      </p:sp>
      <p:sp>
        <p:nvSpPr>
          <p:cNvPr id="2604" name="Google Shape;2604;p166"/>
          <p:cNvSpPr txBox="1">
            <a:spLocks noGrp="1"/>
          </p:cNvSpPr>
          <p:nvPr>
            <p:ph type="subTitle" idx="16"/>
          </p:nvPr>
        </p:nvSpPr>
        <p:spPr>
          <a:xfrm>
            <a:off x="1479196" y="1377767"/>
            <a:ext cx="2732100" cy="552600"/>
          </a:xfrm>
          <a:prstGeom prst="rect">
            <a:avLst/>
          </a:prstGeom>
        </p:spPr>
        <p:txBody>
          <a:bodyPr spcFirstLastPara="1" wrap="square" lIns="0" tIns="0" rIns="0" bIns="0" anchor="t" anchorCtr="0">
            <a:noAutofit/>
          </a:bodyPr>
          <a:lstStyle>
            <a:lvl1pPr lvl="0">
              <a:spcBef>
                <a:spcPts val="1300"/>
              </a:spcBef>
              <a:spcAft>
                <a:spcPts val="0"/>
              </a:spcAft>
              <a:buSzPts val="1300"/>
              <a:buFont typeface="Poppins"/>
              <a:buNone/>
              <a:defRPr sz="1300" b="1">
                <a:latin typeface="Poppins"/>
                <a:ea typeface="Poppins"/>
                <a:cs typeface="Poppins"/>
                <a:sym typeface="Poppins"/>
              </a:defRPr>
            </a:lvl1pPr>
            <a:lvl2pPr lvl="1">
              <a:spcBef>
                <a:spcPts val="1300"/>
              </a:spcBef>
              <a:spcAft>
                <a:spcPts val="0"/>
              </a:spcAft>
              <a:buSzPts val="1300"/>
              <a:buNone/>
              <a:defRPr sz="1300"/>
            </a:lvl2pPr>
            <a:lvl3pPr lvl="2">
              <a:spcBef>
                <a:spcPts val="1300"/>
              </a:spcBef>
              <a:spcAft>
                <a:spcPts val="0"/>
              </a:spcAft>
              <a:buSzPts val="1300"/>
              <a:buNone/>
              <a:defRPr sz="1300"/>
            </a:lvl3pPr>
            <a:lvl4pPr lvl="3">
              <a:spcBef>
                <a:spcPts val="1300"/>
              </a:spcBef>
              <a:spcAft>
                <a:spcPts val="0"/>
              </a:spcAft>
              <a:buSzPts val="1300"/>
              <a:buNone/>
              <a:defRPr sz="1300"/>
            </a:lvl4pPr>
            <a:lvl5pPr lvl="4">
              <a:spcBef>
                <a:spcPts val="1300"/>
              </a:spcBef>
              <a:spcAft>
                <a:spcPts val="0"/>
              </a:spcAft>
              <a:buSzPts val="1300"/>
              <a:buNone/>
              <a:defRPr sz="1300"/>
            </a:lvl5pPr>
            <a:lvl6pPr lvl="5">
              <a:spcBef>
                <a:spcPts val="400"/>
              </a:spcBef>
              <a:spcAft>
                <a:spcPts val="0"/>
              </a:spcAft>
              <a:buSzPts val="1300"/>
              <a:buNone/>
              <a:defRPr sz="1300"/>
            </a:lvl6pPr>
            <a:lvl7pPr lvl="6">
              <a:spcBef>
                <a:spcPts val="400"/>
              </a:spcBef>
              <a:spcAft>
                <a:spcPts val="0"/>
              </a:spcAft>
              <a:buSzPts val="1300"/>
              <a:buNone/>
              <a:defRPr sz="1300"/>
            </a:lvl7pPr>
            <a:lvl8pPr lvl="7">
              <a:spcBef>
                <a:spcPts val="400"/>
              </a:spcBef>
              <a:spcAft>
                <a:spcPts val="0"/>
              </a:spcAft>
              <a:buSzPts val="1300"/>
              <a:buNone/>
              <a:defRPr sz="1300"/>
            </a:lvl8pPr>
            <a:lvl9pPr lvl="8">
              <a:spcBef>
                <a:spcPts val="400"/>
              </a:spcBef>
              <a:spcAft>
                <a:spcPts val="0"/>
              </a:spcAft>
              <a:buSzPts val="1300"/>
              <a:buNone/>
              <a:defRPr sz="1300"/>
            </a:lvl9pPr>
          </a:lstStyle>
          <a:p>
            <a:endParaRPr/>
          </a:p>
        </p:txBody>
      </p:sp>
      <p:sp>
        <p:nvSpPr>
          <p:cNvPr id="2605" name="Google Shape;2605;p166"/>
          <p:cNvSpPr txBox="1">
            <a:spLocks noGrp="1"/>
          </p:cNvSpPr>
          <p:nvPr>
            <p:ph type="subTitle" idx="17"/>
          </p:nvPr>
        </p:nvSpPr>
        <p:spPr>
          <a:xfrm>
            <a:off x="4797346" y="1377767"/>
            <a:ext cx="2732100" cy="552600"/>
          </a:xfrm>
          <a:prstGeom prst="rect">
            <a:avLst/>
          </a:prstGeom>
        </p:spPr>
        <p:txBody>
          <a:bodyPr spcFirstLastPara="1" wrap="square" lIns="0" tIns="0" rIns="0" bIns="0" anchor="t" anchorCtr="0">
            <a:noAutofit/>
          </a:bodyPr>
          <a:lstStyle>
            <a:lvl1pPr lvl="0">
              <a:spcBef>
                <a:spcPts val="1300"/>
              </a:spcBef>
              <a:spcAft>
                <a:spcPts val="0"/>
              </a:spcAft>
              <a:buSzPts val="1300"/>
              <a:buFont typeface="Poppins"/>
              <a:buNone/>
              <a:defRPr sz="1300" b="1">
                <a:latin typeface="Poppins"/>
                <a:ea typeface="Poppins"/>
                <a:cs typeface="Poppins"/>
                <a:sym typeface="Poppins"/>
              </a:defRPr>
            </a:lvl1pPr>
            <a:lvl2pPr lvl="1">
              <a:spcBef>
                <a:spcPts val="1300"/>
              </a:spcBef>
              <a:spcAft>
                <a:spcPts val="0"/>
              </a:spcAft>
              <a:buSzPts val="1300"/>
              <a:buNone/>
              <a:defRPr sz="1300"/>
            </a:lvl2pPr>
            <a:lvl3pPr lvl="2">
              <a:spcBef>
                <a:spcPts val="1300"/>
              </a:spcBef>
              <a:spcAft>
                <a:spcPts val="0"/>
              </a:spcAft>
              <a:buSzPts val="1300"/>
              <a:buNone/>
              <a:defRPr sz="1300"/>
            </a:lvl3pPr>
            <a:lvl4pPr lvl="3">
              <a:spcBef>
                <a:spcPts val="1300"/>
              </a:spcBef>
              <a:spcAft>
                <a:spcPts val="0"/>
              </a:spcAft>
              <a:buSzPts val="1300"/>
              <a:buNone/>
              <a:defRPr sz="1300"/>
            </a:lvl4pPr>
            <a:lvl5pPr lvl="4">
              <a:spcBef>
                <a:spcPts val="1300"/>
              </a:spcBef>
              <a:spcAft>
                <a:spcPts val="0"/>
              </a:spcAft>
              <a:buSzPts val="1300"/>
              <a:buNone/>
              <a:defRPr sz="1300"/>
            </a:lvl5pPr>
            <a:lvl6pPr lvl="5">
              <a:spcBef>
                <a:spcPts val="400"/>
              </a:spcBef>
              <a:spcAft>
                <a:spcPts val="0"/>
              </a:spcAft>
              <a:buSzPts val="1300"/>
              <a:buNone/>
              <a:defRPr sz="1300"/>
            </a:lvl6pPr>
            <a:lvl7pPr lvl="6">
              <a:spcBef>
                <a:spcPts val="400"/>
              </a:spcBef>
              <a:spcAft>
                <a:spcPts val="0"/>
              </a:spcAft>
              <a:buSzPts val="1300"/>
              <a:buNone/>
              <a:defRPr sz="1300"/>
            </a:lvl7pPr>
            <a:lvl8pPr lvl="7">
              <a:spcBef>
                <a:spcPts val="400"/>
              </a:spcBef>
              <a:spcAft>
                <a:spcPts val="0"/>
              </a:spcAft>
              <a:buSzPts val="1300"/>
              <a:buNone/>
              <a:defRPr sz="1300"/>
            </a:lvl8pPr>
            <a:lvl9pPr lvl="8">
              <a:spcBef>
                <a:spcPts val="400"/>
              </a:spcBef>
              <a:spcAft>
                <a:spcPts val="0"/>
              </a:spcAft>
              <a:buSzPts val="1300"/>
              <a:buNone/>
              <a:defRPr sz="1300"/>
            </a:lvl9pPr>
          </a:lstStyle>
          <a:p>
            <a:endParaRPr/>
          </a:p>
        </p:txBody>
      </p:sp>
    </p:spTree>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showMasterSp="0" matchingName="38_Custom Layout">
  <p:cSld name="38_Custom Layout">
    <p:bg>
      <p:bgPr>
        <a:blipFill>
          <a:blip r:embed="rId2">
            <a:alphaModFix/>
          </a:blip>
          <a:stretch>
            <a:fillRect/>
          </a:stretch>
        </a:blipFill>
        <a:effectLst/>
      </p:bgPr>
    </p:bg>
    <p:spTree>
      <p:nvGrpSpPr>
        <p:cNvPr id="1" name="Shape 2606"/>
        <p:cNvGrpSpPr/>
        <p:nvPr/>
      </p:nvGrpSpPr>
      <p:grpSpPr>
        <a:xfrm>
          <a:off x="0" y="0"/>
          <a:ext cx="0" cy="0"/>
          <a:chOff x="0" y="0"/>
          <a:chExt cx="0" cy="0"/>
        </a:xfrm>
      </p:grpSpPr>
      <p:sp>
        <p:nvSpPr>
          <p:cNvPr id="2607" name="Google Shape;2607;p167"/>
          <p:cNvSpPr txBox="1">
            <a:spLocks noGrp="1"/>
          </p:cNvSpPr>
          <p:nvPr>
            <p:ph type="title"/>
          </p:nvPr>
        </p:nvSpPr>
        <p:spPr>
          <a:xfrm>
            <a:off x="314540" y="347756"/>
            <a:ext cx="8503200" cy="37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2500"/>
              <a:buFont typeface="Poppins"/>
              <a:buNone/>
              <a:defRPr b="1">
                <a:solidFill>
                  <a:schemeClr val="lt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2608" name="Google Shape;2608;p167"/>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00">
                <a:solidFill>
                  <a:schemeClr val="lt1"/>
                </a:solidFill>
                <a:latin typeface="Poppins Medium"/>
                <a:ea typeface="Poppins Medium"/>
                <a:cs typeface="Poppins Medium"/>
                <a:sym typeface="Poppins Medium"/>
              </a:defRPr>
            </a:lvl1pPr>
            <a:lvl2pPr marL="0" lvl="1" indent="0" algn="l">
              <a:spcBef>
                <a:spcPts val="0"/>
              </a:spcBef>
              <a:buNone/>
              <a:defRPr sz="500">
                <a:solidFill>
                  <a:schemeClr val="lt1"/>
                </a:solidFill>
                <a:latin typeface="Poppins Medium"/>
                <a:ea typeface="Poppins Medium"/>
                <a:cs typeface="Poppins Medium"/>
                <a:sym typeface="Poppins Medium"/>
              </a:defRPr>
            </a:lvl2pPr>
            <a:lvl3pPr marL="0" lvl="2" indent="0" algn="l">
              <a:spcBef>
                <a:spcPts val="0"/>
              </a:spcBef>
              <a:buNone/>
              <a:defRPr sz="500">
                <a:solidFill>
                  <a:schemeClr val="lt1"/>
                </a:solidFill>
                <a:latin typeface="Poppins Medium"/>
                <a:ea typeface="Poppins Medium"/>
                <a:cs typeface="Poppins Medium"/>
                <a:sym typeface="Poppins Medium"/>
              </a:defRPr>
            </a:lvl3pPr>
            <a:lvl4pPr marL="0" lvl="3" indent="0" algn="l">
              <a:spcBef>
                <a:spcPts val="0"/>
              </a:spcBef>
              <a:buNone/>
              <a:defRPr sz="500">
                <a:solidFill>
                  <a:schemeClr val="lt1"/>
                </a:solidFill>
                <a:latin typeface="Poppins Medium"/>
                <a:ea typeface="Poppins Medium"/>
                <a:cs typeface="Poppins Medium"/>
                <a:sym typeface="Poppins Medium"/>
              </a:defRPr>
            </a:lvl4pPr>
            <a:lvl5pPr marL="0" lvl="4" indent="0" algn="l">
              <a:spcBef>
                <a:spcPts val="0"/>
              </a:spcBef>
              <a:buNone/>
              <a:defRPr sz="500">
                <a:solidFill>
                  <a:schemeClr val="lt1"/>
                </a:solidFill>
                <a:latin typeface="Poppins Medium"/>
                <a:ea typeface="Poppins Medium"/>
                <a:cs typeface="Poppins Medium"/>
                <a:sym typeface="Poppins Medium"/>
              </a:defRPr>
            </a:lvl5pPr>
            <a:lvl6pPr marL="0" lvl="5" indent="0" algn="l">
              <a:spcBef>
                <a:spcPts val="0"/>
              </a:spcBef>
              <a:buNone/>
              <a:defRPr sz="500">
                <a:solidFill>
                  <a:schemeClr val="lt1"/>
                </a:solidFill>
                <a:latin typeface="Poppins Medium"/>
                <a:ea typeface="Poppins Medium"/>
                <a:cs typeface="Poppins Medium"/>
                <a:sym typeface="Poppins Medium"/>
              </a:defRPr>
            </a:lvl6pPr>
            <a:lvl7pPr marL="0" lvl="6" indent="0" algn="l">
              <a:spcBef>
                <a:spcPts val="0"/>
              </a:spcBef>
              <a:buNone/>
              <a:defRPr sz="500">
                <a:solidFill>
                  <a:schemeClr val="lt1"/>
                </a:solidFill>
                <a:latin typeface="Poppins Medium"/>
                <a:ea typeface="Poppins Medium"/>
                <a:cs typeface="Poppins Medium"/>
                <a:sym typeface="Poppins Medium"/>
              </a:defRPr>
            </a:lvl7pPr>
            <a:lvl8pPr marL="0" lvl="7" indent="0" algn="l">
              <a:spcBef>
                <a:spcPts val="0"/>
              </a:spcBef>
              <a:buNone/>
              <a:defRPr sz="500">
                <a:solidFill>
                  <a:schemeClr val="lt1"/>
                </a:solidFill>
                <a:latin typeface="Poppins Medium"/>
                <a:ea typeface="Poppins Medium"/>
                <a:cs typeface="Poppins Medium"/>
                <a:sym typeface="Poppins Medium"/>
              </a:defRPr>
            </a:lvl8pPr>
            <a:lvl9pPr marL="0" lvl="8" indent="0" algn="l">
              <a:spcBef>
                <a:spcPts val="0"/>
              </a:spcBef>
              <a:buNone/>
              <a:defRPr sz="500">
                <a:solidFill>
                  <a:schemeClr val="lt1"/>
                </a:solidFill>
                <a:latin typeface="Poppins Medium"/>
                <a:ea typeface="Poppins Medium"/>
                <a:cs typeface="Poppins Medium"/>
                <a:sym typeface="Poppins Medium"/>
              </a:defRPr>
            </a:lvl9pPr>
          </a:lstStyle>
          <a:p>
            <a:pPr marL="0" lvl="0" indent="0" algn="l" rtl="0">
              <a:spcBef>
                <a:spcPts val="0"/>
              </a:spcBef>
              <a:spcAft>
                <a:spcPts val="0"/>
              </a:spcAft>
              <a:buNone/>
            </a:pPr>
            <a:r>
              <a:rPr lang="en"/>
              <a:t>Page </a:t>
            </a:r>
            <a:fld id="{00000000-1234-1234-1234-123412341234}" type="slidenum">
              <a:rPr lang="en"/>
              <a:t>‹#›</a:t>
            </a:fld>
            <a:endParaRPr/>
          </a:p>
        </p:txBody>
      </p:sp>
      <p:pic>
        <p:nvPicPr>
          <p:cNvPr id="2609" name="Google Shape;2609;p167"/>
          <p:cNvPicPr preferRelativeResize="0"/>
          <p:nvPr/>
        </p:nvPicPr>
        <p:blipFill rotWithShape="1">
          <a:blip r:embed="rId3">
            <a:alphaModFix/>
          </a:blip>
          <a:srcRect/>
          <a:stretch/>
        </p:blipFill>
        <p:spPr>
          <a:xfrm>
            <a:off x="308398" y="1192870"/>
            <a:ext cx="4726410" cy="7143"/>
          </a:xfrm>
          <a:prstGeom prst="rect">
            <a:avLst/>
          </a:prstGeom>
          <a:noFill/>
          <a:ln>
            <a:noFill/>
          </a:ln>
        </p:spPr>
      </p:pic>
      <p:pic>
        <p:nvPicPr>
          <p:cNvPr id="2610" name="Google Shape;2610;p167"/>
          <p:cNvPicPr preferRelativeResize="0"/>
          <p:nvPr/>
        </p:nvPicPr>
        <p:blipFill rotWithShape="1">
          <a:blip r:embed="rId3">
            <a:alphaModFix/>
          </a:blip>
          <a:srcRect/>
          <a:stretch/>
        </p:blipFill>
        <p:spPr>
          <a:xfrm>
            <a:off x="308398" y="2188463"/>
            <a:ext cx="4726410" cy="7143"/>
          </a:xfrm>
          <a:prstGeom prst="rect">
            <a:avLst/>
          </a:prstGeom>
          <a:noFill/>
          <a:ln>
            <a:noFill/>
          </a:ln>
        </p:spPr>
      </p:pic>
      <p:pic>
        <p:nvPicPr>
          <p:cNvPr id="2611" name="Google Shape;2611;p167"/>
          <p:cNvPicPr preferRelativeResize="0"/>
          <p:nvPr/>
        </p:nvPicPr>
        <p:blipFill rotWithShape="1">
          <a:blip r:embed="rId3">
            <a:alphaModFix/>
          </a:blip>
          <a:srcRect/>
          <a:stretch/>
        </p:blipFill>
        <p:spPr>
          <a:xfrm>
            <a:off x="308398" y="3189934"/>
            <a:ext cx="4726410" cy="7143"/>
          </a:xfrm>
          <a:prstGeom prst="rect">
            <a:avLst/>
          </a:prstGeom>
          <a:noFill/>
          <a:ln>
            <a:noFill/>
          </a:ln>
        </p:spPr>
      </p:pic>
      <p:grpSp>
        <p:nvGrpSpPr>
          <p:cNvPr id="2612" name="Google Shape;2612;p167"/>
          <p:cNvGrpSpPr/>
          <p:nvPr/>
        </p:nvGrpSpPr>
        <p:grpSpPr>
          <a:xfrm>
            <a:off x="8381796" y="4822425"/>
            <a:ext cx="537710" cy="158585"/>
            <a:chOff x="22351457" y="12859799"/>
            <a:chExt cx="1433894" cy="422893"/>
          </a:xfrm>
        </p:grpSpPr>
        <p:grpSp>
          <p:nvGrpSpPr>
            <p:cNvPr id="2613" name="Google Shape;2613;p167"/>
            <p:cNvGrpSpPr/>
            <p:nvPr/>
          </p:nvGrpSpPr>
          <p:grpSpPr>
            <a:xfrm>
              <a:off x="22351457" y="12859799"/>
              <a:ext cx="1379787" cy="422893"/>
              <a:chOff x="22351457" y="12859799"/>
              <a:chExt cx="1379787" cy="422893"/>
            </a:xfrm>
          </p:grpSpPr>
          <p:sp>
            <p:nvSpPr>
              <p:cNvPr id="2614" name="Google Shape;2614;p167"/>
              <p:cNvSpPr/>
              <p:nvPr/>
            </p:nvSpPr>
            <p:spPr>
              <a:xfrm>
                <a:off x="22351457" y="12859801"/>
                <a:ext cx="510672" cy="422891"/>
              </a:xfrm>
              <a:custGeom>
                <a:avLst/>
                <a:gdLst/>
                <a:ahLst/>
                <a:cxnLst/>
                <a:rect l="l" t="t" r="r" b="b"/>
                <a:pathLst>
                  <a:path w="510672" h="422891" extrusionOk="0">
                    <a:moveTo>
                      <a:pt x="378" y="267255"/>
                    </a:moveTo>
                    <a:lnTo>
                      <a:pt x="378" y="0"/>
                    </a:lnTo>
                    <a:lnTo>
                      <a:pt x="100016" y="0"/>
                    </a:lnTo>
                    <a:lnTo>
                      <a:pt x="100016" y="267255"/>
                    </a:lnTo>
                    <a:cubicBezTo>
                      <a:pt x="100016" y="313921"/>
                      <a:pt x="122844" y="330569"/>
                      <a:pt x="152861" y="330569"/>
                    </a:cubicBezTo>
                    <a:cubicBezTo>
                      <a:pt x="182879" y="330569"/>
                      <a:pt x="205707" y="313921"/>
                      <a:pt x="205707" y="267255"/>
                    </a:cubicBezTo>
                    <a:lnTo>
                      <a:pt x="205707" y="0"/>
                    </a:lnTo>
                    <a:lnTo>
                      <a:pt x="305344" y="0"/>
                    </a:lnTo>
                    <a:lnTo>
                      <a:pt x="305344" y="267255"/>
                    </a:lnTo>
                    <a:cubicBezTo>
                      <a:pt x="305344" y="313921"/>
                      <a:pt x="328677" y="330569"/>
                      <a:pt x="358190" y="330569"/>
                    </a:cubicBezTo>
                    <a:cubicBezTo>
                      <a:pt x="387703" y="330569"/>
                      <a:pt x="411035" y="313921"/>
                      <a:pt x="411035" y="267255"/>
                    </a:cubicBezTo>
                    <a:lnTo>
                      <a:pt x="411035" y="0"/>
                    </a:lnTo>
                    <a:lnTo>
                      <a:pt x="510673" y="0"/>
                    </a:lnTo>
                    <a:lnTo>
                      <a:pt x="510673" y="267255"/>
                    </a:lnTo>
                    <a:cubicBezTo>
                      <a:pt x="510673" y="374838"/>
                      <a:pt x="447989" y="422891"/>
                      <a:pt x="366766" y="422891"/>
                    </a:cubicBezTo>
                    <a:cubicBezTo>
                      <a:pt x="318209" y="422891"/>
                      <a:pt x="279363" y="403847"/>
                      <a:pt x="255399" y="367523"/>
                    </a:cubicBezTo>
                    <a:cubicBezTo>
                      <a:pt x="231436" y="403847"/>
                      <a:pt x="192716" y="422891"/>
                      <a:pt x="144033" y="422891"/>
                    </a:cubicBezTo>
                    <a:cubicBezTo>
                      <a:pt x="62809" y="422891"/>
                      <a:pt x="0" y="374838"/>
                      <a:pt x="0" y="267255"/>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2615" name="Google Shape;2615;p167"/>
              <p:cNvSpPr/>
              <p:nvPr/>
            </p:nvSpPr>
            <p:spPr>
              <a:xfrm>
                <a:off x="22903875" y="12859799"/>
                <a:ext cx="422766" cy="422767"/>
              </a:xfrm>
              <a:custGeom>
                <a:avLst/>
                <a:gdLst/>
                <a:ahLst/>
                <a:cxnLst/>
                <a:rect l="l" t="t" r="r" b="b"/>
                <a:pathLst>
                  <a:path w="422766" h="422767" extrusionOk="0">
                    <a:moveTo>
                      <a:pt x="420118" y="244554"/>
                    </a:moveTo>
                    <a:cubicBezTo>
                      <a:pt x="421884" y="233581"/>
                      <a:pt x="422767" y="222230"/>
                      <a:pt x="422767" y="210753"/>
                    </a:cubicBezTo>
                    <a:cubicBezTo>
                      <a:pt x="422389" y="94089"/>
                      <a:pt x="327165" y="-377"/>
                      <a:pt x="210628" y="1"/>
                    </a:cubicBezTo>
                    <a:cubicBezTo>
                      <a:pt x="94090" y="380"/>
                      <a:pt x="-502" y="95603"/>
                      <a:pt x="2" y="212140"/>
                    </a:cubicBezTo>
                    <a:cubicBezTo>
                      <a:pt x="380" y="328678"/>
                      <a:pt x="95603" y="423145"/>
                      <a:pt x="212141" y="422766"/>
                    </a:cubicBezTo>
                    <a:cubicBezTo>
                      <a:pt x="298157" y="422514"/>
                      <a:pt x="372065" y="370551"/>
                      <a:pt x="404731" y="296643"/>
                    </a:cubicBezTo>
                    <a:lnTo>
                      <a:pt x="289455" y="297021"/>
                    </a:lnTo>
                    <a:cubicBezTo>
                      <a:pt x="268897" y="315814"/>
                      <a:pt x="241780" y="327291"/>
                      <a:pt x="211889" y="327417"/>
                    </a:cubicBezTo>
                    <a:cubicBezTo>
                      <a:pt x="159674" y="327669"/>
                      <a:pt x="115279" y="292985"/>
                      <a:pt x="100522" y="245563"/>
                    </a:cubicBezTo>
                    <a:lnTo>
                      <a:pt x="420244" y="244428"/>
                    </a:lnTo>
                    <a:moveTo>
                      <a:pt x="211006" y="95350"/>
                    </a:moveTo>
                    <a:cubicBezTo>
                      <a:pt x="258050" y="95224"/>
                      <a:pt x="298788" y="123224"/>
                      <a:pt x="317076" y="163583"/>
                    </a:cubicBezTo>
                    <a:lnTo>
                      <a:pt x="105315" y="164340"/>
                    </a:lnTo>
                    <a:cubicBezTo>
                      <a:pt x="123350" y="123854"/>
                      <a:pt x="163836" y="95476"/>
                      <a:pt x="211006" y="95350"/>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nvGrpSpPr>
              <p:cNvPr id="2616" name="Google Shape;2616;p167"/>
              <p:cNvGrpSpPr/>
              <p:nvPr/>
            </p:nvGrpSpPr>
            <p:grpSpPr>
              <a:xfrm>
                <a:off x="23288552" y="12859801"/>
                <a:ext cx="442692" cy="422765"/>
                <a:chOff x="23288552" y="12859801"/>
                <a:chExt cx="442692" cy="422765"/>
              </a:xfrm>
            </p:grpSpPr>
            <p:grpSp>
              <p:nvGrpSpPr>
                <p:cNvPr id="2617" name="Google Shape;2617;p167"/>
                <p:cNvGrpSpPr/>
                <p:nvPr/>
              </p:nvGrpSpPr>
              <p:grpSpPr>
                <a:xfrm>
                  <a:off x="23288552" y="12859801"/>
                  <a:ext cx="442692" cy="422765"/>
                  <a:chOff x="23288552" y="12859801"/>
                  <a:chExt cx="442692" cy="422765"/>
                </a:xfrm>
              </p:grpSpPr>
              <p:sp>
                <p:nvSpPr>
                  <p:cNvPr id="2618" name="Google Shape;2618;p167"/>
                  <p:cNvSpPr/>
                  <p:nvPr/>
                </p:nvSpPr>
                <p:spPr>
                  <a:xfrm>
                    <a:off x="23288552" y="12859801"/>
                    <a:ext cx="442692" cy="422765"/>
                  </a:xfrm>
                  <a:custGeom>
                    <a:avLst/>
                    <a:gdLst/>
                    <a:ahLst/>
                    <a:cxnLst/>
                    <a:rect l="l" t="t" r="r" b="b"/>
                    <a:pathLst>
                      <a:path w="442692" h="422765" extrusionOk="0">
                        <a:moveTo>
                          <a:pt x="442692" y="0"/>
                        </a:moveTo>
                        <a:lnTo>
                          <a:pt x="313668" y="0"/>
                        </a:lnTo>
                        <a:lnTo>
                          <a:pt x="221346" y="135456"/>
                        </a:lnTo>
                        <a:lnTo>
                          <a:pt x="129150" y="0"/>
                        </a:lnTo>
                        <a:lnTo>
                          <a:pt x="0" y="0"/>
                        </a:lnTo>
                        <a:lnTo>
                          <a:pt x="144033" y="211383"/>
                        </a:lnTo>
                        <a:lnTo>
                          <a:pt x="0" y="422765"/>
                        </a:lnTo>
                        <a:lnTo>
                          <a:pt x="129150" y="422765"/>
                        </a:lnTo>
                        <a:lnTo>
                          <a:pt x="221346" y="287309"/>
                        </a:lnTo>
                        <a:lnTo>
                          <a:pt x="313668" y="422765"/>
                        </a:lnTo>
                        <a:lnTo>
                          <a:pt x="442692" y="422765"/>
                        </a:lnTo>
                        <a:lnTo>
                          <a:pt x="298660" y="211383"/>
                        </a:lnTo>
                        <a:lnTo>
                          <a:pt x="442692" y="0"/>
                        </a:lnTo>
                        <a:close/>
                        <a:moveTo>
                          <a:pt x="117547" y="400820"/>
                        </a:moveTo>
                        <a:lnTo>
                          <a:pt x="41747" y="400820"/>
                        </a:lnTo>
                        <a:lnTo>
                          <a:pt x="170771" y="211509"/>
                        </a:lnTo>
                        <a:lnTo>
                          <a:pt x="41747" y="22198"/>
                        </a:lnTo>
                        <a:lnTo>
                          <a:pt x="117547" y="22198"/>
                        </a:lnTo>
                        <a:lnTo>
                          <a:pt x="246571" y="211509"/>
                        </a:lnTo>
                        <a:lnTo>
                          <a:pt x="117547" y="40082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2619" name="Google Shape;2619;p167"/>
                  <p:cNvSpPr/>
                  <p:nvPr/>
                </p:nvSpPr>
                <p:spPr>
                  <a:xfrm>
                    <a:off x="23371920" y="12903818"/>
                    <a:ext cx="136465" cy="334731"/>
                  </a:xfrm>
                  <a:custGeom>
                    <a:avLst/>
                    <a:gdLst/>
                    <a:ahLst/>
                    <a:cxnLst/>
                    <a:rect l="l" t="t" r="r" b="b"/>
                    <a:pathLst>
                      <a:path w="136465" h="334731" extrusionOk="0">
                        <a:moveTo>
                          <a:pt x="22450" y="0"/>
                        </a:moveTo>
                        <a:lnTo>
                          <a:pt x="0" y="0"/>
                        </a:lnTo>
                        <a:lnTo>
                          <a:pt x="114015" y="167366"/>
                        </a:lnTo>
                        <a:lnTo>
                          <a:pt x="0" y="334731"/>
                        </a:lnTo>
                        <a:lnTo>
                          <a:pt x="22450" y="334731"/>
                        </a:lnTo>
                        <a:lnTo>
                          <a:pt x="136465" y="167366"/>
                        </a:lnTo>
                        <a:lnTo>
                          <a:pt x="22450"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2620" name="Google Shape;2620;p167"/>
                <p:cNvSpPr/>
                <p:nvPr/>
              </p:nvSpPr>
              <p:spPr>
                <a:xfrm>
                  <a:off x="23509898" y="13071183"/>
                  <a:ext cx="51836" cy="151978"/>
                </a:xfrm>
                <a:custGeom>
                  <a:avLst/>
                  <a:gdLst/>
                  <a:ahLst/>
                  <a:cxnLst/>
                  <a:rect l="l" t="t" r="r" b="b"/>
                  <a:pathLst>
                    <a:path w="51836" h="151978" extrusionOk="0">
                      <a:moveTo>
                        <a:pt x="51837" y="0"/>
                      </a:moveTo>
                      <a:lnTo>
                        <a:pt x="51837" y="151978"/>
                      </a:lnTo>
                      <a:lnTo>
                        <a:pt x="0" y="76052"/>
                      </a:lnTo>
                      <a:lnTo>
                        <a:pt x="51837" y="0"/>
                      </a:lnTo>
                      <a:close/>
                    </a:path>
                  </a:pathLst>
                </a:custGeom>
                <a:solidFill>
                  <a:srgbClr val="A7A4A4"/>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grpSp>
        <p:sp>
          <p:nvSpPr>
            <p:cNvPr id="2621" name="Google Shape;2621;p167"/>
            <p:cNvSpPr/>
            <p:nvPr/>
          </p:nvSpPr>
          <p:spPr>
            <a:xfrm>
              <a:off x="23735785" y="12859801"/>
              <a:ext cx="49566" cy="49440"/>
            </a:xfrm>
            <a:custGeom>
              <a:avLst/>
              <a:gdLst/>
              <a:ahLst/>
              <a:cxnLst/>
              <a:rect l="l" t="t" r="r" b="b"/>
              <a:pathLst>
                <a:path w="49566" h="49440" extrusionOk="0">
                  <a:moveTo>
                    <a:pt x="0" y="24720"/>
                  </a:moveTo>
                  <a:cubicBezTo>
                    <a:pt x="0" y="11099"/>
                    <a:pt x="11099" y="0"/>
                    <a:pt x="24846" y="0"/>
                  </a:cubicBezTo>
                  <a:cubicBezTo>
                    <a:pt x="38594" y="0"/>
                    <a:pt x="49566" y="11099"/>
                    <a:pt x="49566" y="24720"/>
                  </a:cubicBezTo>
                  <a:cubicBezTo>
                    <a:pt x="49566" y="38341"/>
                    <a:pt x="38468" y="49440"/>
                    <a:pt x="24846" y="49440"/>
                  </a:cubicBezTo>
                  <a:cubicBezTo>
                    <a:pt x="11225" y="49440"/>
                    <a:pt x="126" y="38341"/>
                    <a:pt x="126" y="24720"/>
                  </a:cubicBezTo>
                  <a:close/>
                  <a:moveTo>
                    <a:pt x="43134" y="24720"/>
                  </a:moveTo>
                  <a:cubicBezTo>
                    <a:pt x="43134" y="14630"/>
                    <a:pt x="34936" y="6432"/>
                    <a:pt x="24846" y="6432"/>
                  </a:cubicBezTo>
                  <a:cubicBezTo>
                    <a:pt x="14756" y="6432"/>
                    <a:pt x="6558" y="14630"/>
                    <a:pt x="6558" y="24720"/>
                  </a:cubicBezTo>
                  <a:cubicBezTo>
                    <a:pt x="6558" y="34810"/>
                    <a:pt x="14756" y="43008"/>
                    <a:pt x="24846" y="43008"/>
                  </a:cubicBezTo>
                  <a:cubicBezTo>
                    <a:pt x="34936" y="43008"/>
                    <a:pt x="43134" y="34810"/>
                    <a:pt x="43134" y="24720"/>
                  </a:cubicBezTo>
                  <a:close/>
                  <a:moveTo>
                    <a:pt x="15891" y="13117"/>
                  </a:moveTo>
                  <a:lnTo>
                    <a:pt x="27116" y="13117"/>
                  </a:lnTo>
                  <a:cubicBezTo>
                    <a:pt x="31405" y="13117"/>
                    <a:pt x="35062" y="15892"/>
                    <a:pt x="35062" y="20684"/>
                  </a:cubicBezTo>
                  <a:cubicBezTo>
                    <a:pt x="35062" y="23711"/>
                    <a:pt x="33549" y="25981"/>
                    <a:pt x="31405" y="27243"/>
                  </a:cubicBezTo>
                  <a:lnTo>
                    <a:pt x="35693" y="36071"/>
                  </a:lnTo>
                  <a:lnTo>
                    <a:pt x="29261" y="36071"/>
                  </a:lnTo>
                  <a:lnTo>
                    <a:pt x="25729" y="28378"/>
                  </a:lnTo>
                  <a:lnTo>
                    <a:pt x="21945" y="28378"/>
                  </a:lnTo>
                  <a:lnTo>
                    <a:pt x="21945" y="36071"/>
                  </a:lnTo>
                  <a:lnTo>
                    <a:pt x="16018" y="36071"/>
                  </a:lnTo>
                  <a:lnTo>
                    <a:pt x="16018" y="13243"/>
                  </a:lnTo>
                  <a:lnTo>
                    <a:pt x="16018" y="13243"/>
                  </a:lnTo>
                  <a:close/>
                  <a:moveTo>
                    <a:pt x="25603" y="23963"/>
                  </a:moveTo>
                  <a:cubicBezTo>
                    <a:pt x="27369" y="23963"/>
                    <a:pt x="28756" y="22828"/>
                    <a:pt x="28756" y="20684"/>
                  </a:cubicBezTo>
                  <a:cubicBezTo>
                    <a:pt x="28756" y="18540"/>
                    <a:pt x="27243" y="17531"/>
                    <a:pt x="25603" y="17531"/>
                  </a:cubicBezTo>
                  <a:lnTo>
                    <a:pt x="21819" y="17531"/>
                  </a:lnTo>
                  <a:lnTo>
                    <a:pt x="21819" y="23963"/>
                  </a:lnTo>
                  <a:lnTo>
                    <a:pt x="25603" y="23963"/>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2622" name="Google Shape;2622;p167"/>
          <p:cNvSpPr txBox="1"/>
          <p:nvPr/>
        </p:nvSpPr>
        <p:spPr>
          <a:xfrm>
            <a:off x="811819" y="4856560"/>
            <a:ext cx="1028100" cy="996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r>
              <a:rPr lang="en" sz="500">
                <a:solidFill>
                  <a:schemeClr val="lt1"/>
                </a:solidFill>
                <a:latin typeface="Poppins Medium"/>
                <a:ea typeface="Poppins Medium"/>
                <a:cs typeface="Poppins Medium"/>
                <a:sym typeface="Poppins Medium"/>
              </a:rPr>
              <a:t>Proprietary &amp; Confidential</a:t>
            </a:r>
            <a:endParaRPr sz="500"/>
          </a:p>
        </p:txBody>
      </p:sp>
      <p:sp>
        <p:nvSpPr>
          <p:cNvPr id="2623" name="Google Shape;2623;p167"/>
          <p:cNvSpPr txBox="1">
            <a:spLocks noGrp="1"/>
          </p:cNvSpPr>
          <p:nvPr>
            <p:ph type="title" idx="2" hasCustomPrompt="1"/>
          </p:nvPr>
        </p:nvSpPr>
        <p:spPr>
          <a:xfrm>
            <a:off x="0" y="1366166"/>
            <a:ext cx="1028100" cy="621600"/>
          </a:xfrm>
          <a:prstGeom prst="rect">
            <a:avLst/>
          </a:prstGeom>
        </p:spPr>
        <p:txBody>
          <a:bodyPr spcFirstLastPara="1" wrap="square" lIns="0" tIns="0" rIns="0" bIns="0" anchor="t" anchorCtr="0">
            <a:noAutofit/>
          </a:bodyPr>
          <a:lstStyle>
            <a:lvl1pPr marL="101600" marR="0" lvl="0" indent="-101600" algn="ctr">
              <a:lnSpc>
                <a:spcPct val="94000"/>
              </a:lnSpc>
              <a:spcBef>
                <a:spcPts val="0"/>
              </a:spcBef>
              <a:spcAft>
                <a:spcPts val="0"/>
              </a:spcAft>
              <a:buNone/>
              <a:defRPr sz="4300" b="0">
                <a:solidFill>
                  <a:schemeClr val="accent1"/>
                </a:solidFill>
                <a:latin typeface="Poppins Medium"/>
                <a:ea typeface="Poppins Medium"/>
                <a:cs typeface="Poppins Medium"/>
                <a:sym typeface="Poppins Medium"/>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2624" name="Google Shape;2624;p167"/>
          <p:cNvSpPr txBox="1">
            <a:spLocks noGrp="1"/>
          </p:cNvSpPr>
          <p:nvPr>
            <p:ph type="title" idx="3" hasCustomPrompt="1"/>
          </p:nvPr>
        </p:nvSpPr>
        <p:spPr>
          <a:xfrm>
            <a:off x="0" y="2381990"/>
            <a:ext cx="1028100" cy="621600"/>
          </a:xfrm>
          <a:prstGeom prst="rect">
            <a:avLst/>
          </a:prstGeom>
        </p:spPr>
        <p:txBody>
          <a:bodyPr spcFirstLastPara="1" wrap="square" lIns="0" tIns="0" rIns="0" bIns="0" anchor="t" anchorCtr="0">
            <a:noAutofit/>
          </a:bodyPr>
          <a:lstStyle>
            <a:lvl1pPr marL="101600" marR="0" lvl="0" indent="-101600" algn="ctr">
              <a:lnSpc>
                <a:spcPct val="94000"/>
              </a:lnSpc>
              <a:spcBef>
                <a:spcPts val="0"/>
              </a:spcBef>
              <a:spcAft>
                <a:spcPts val="0"/>
              </a:spcAft>
              <a:buNone/>
              <a:defRPr sz="4300" b="0">
                <a:solidFill>
                  <a:schemeClr val="accent1"/>
                </a:solidFill>
                <a:latin typeface="Poppins Medium"/>
                <a:ea typeface="Poppins Medium"/>
                <a:cs typeface="Poppins Medium"/>
                <a:sym typeface="Poppins Medium"/>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2625" name="Google Shape;2625;p167"/>
          <p:cNvSpPr txBox="1">
            <a:spLocks noGrp="1"/>
          </p:cNvSpPr>
          <p:nvPr>
            <p:ph type="title" idx="4" hasCustomPrompt="1"/>
          </p:nvPr>
        </p:nvSpPr>
        <p:spPr>
          <a:xfrm>
            <a:off x="0" y="3324890"/>
            <a:ext cx="1028100" cy="621600"/>
          </a:xfrm>
          <a:prstGeom prst="rect">
            <a:avLst/>
          </a:prstGeom>
        </p:spPr>
        <p:txBody>
          <a:bodyPr spcFirstLastPara="1" wrap="square" lIns="0" tIns="0" rIns="0" bIns="0" anchor="t" anchorCtr="0">
            <a:noAutofit/>
          </a:bodyPr>
          <a:lstStyle>
            <a:lvl1pPr marL="101600" marR="0" lvl="0" indent="-101600" algn="ctr">
              <a:lnSpc>
                <a:spcPct val="94000"/>
              </a:lnSpc>
              <a:spcBef>
                <a:spcPts val="0"/>
              </a:spcBef>
              <a:spcAft>
                <a:spcPts val="0"/>
              </a:spcAft>
              <a:buNone/>
              <a:defRPr sz="4300" b="0">
                <a:solidFill>
                  <a:schemeClr val="accent1"/>
                </a:solidFill>
                <a:latin typeface="Poppins Medium"/>
                <a:ea typeface="Poppins Medium"/>
                <a:cs typeface="Poppins Medium"/>
                <a:sym typeface="Poppins Medium"/>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2626" name="Google Shape;2626;p167"/>
          <p:cNvSpPr txBox="1">
            <a:spLocks noGrp="1"/>
          </p:cNvSpPr>
          <p:nvPr>
            <p:ph type="subTitle" idx="1"/>
          </p:nvPr>
        </p:nvSpPr>
        <p:spPr>
          <a:xfrm>
            <a:off x="943218" y="1419300"/>
            <a:ext cx="4091400" cy="511200"/>
          </a:xfrm>
          <a:prstGeom prst="rect">
            <a:avLst/>
          </a:prstGeom>
        </p:spPr>
        <p:txBody>
          <a:bodyPr spcFirstLastPara="1" wrap="square" lIns="0" tIns="0" rIns="0" bIns="0" anchor="t" anchorCtr="0">
            <a:noAutofit/>
          </a:bodyPr>
          <a:lstStyle>
            <a:lvl1pPr lvl="0">
              <a:spcBef>
                <a:spcPts val="0"/>
              </a:spcBef>
              <a:spcAft>
                <a:spcPts val="0"/>
              </a:spcAft>
              <a:buClr>
                <a:schemeClr val="lt1"/>
              </a:buClr>
              <a:buSzPts val="1700"/>
              <a:buFont typeface="Poppins"/>
              <a:buNone/>
              <a:defRPr sz="1700" b="1">
                <a:solidFill>
                  <a:schemeClr val="lt1"/>
                </a:solidFill>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2627" name="Google Shape;2627;p167"/>
          <p:cNvSpPr txBox="1">
            <a:spLocks noGrp="1"/>
          </p:cNvSpPr>
          <p:nvPr>
            <p:ph type="subTitle" idx="5"/>
          </p:nvPr>
        </p:nvSpPr>
        <p:spPr>
          <a:xfrm>
            <a:off x="943218" y="2437116"/>
            <a:ext cx="4091400" cy="511200"/>
          </a:xfrm>
          <a:prstGeom prst="rect">
            <a:avLst/>
          </a:prstGeom>
        </p:spPr>
        <p:txBody>
          <a:bodyPr spcFirstLastPara="1" wrap="square" lIns="0" tIns="0" rIns="0" bIns="0" anchor="t" anchorCtr="0">
            <a:noAutofit/>
          </a:bodyPr>
          <a:lstStyle>
            <a:lvl1pPr lvl="0">
              <a:spcBef>
                <a:spcPts val="0"/>
              </a:spcBef>
              <a:spcAft>
                <a:spcPts val="0"/>
              </a:spcAft>
              <a:buClr>
                <a:schemeClr val="lt1"/>
              </a:buClr>
              <a:buSzPts val="1700"/>
              <a:buFont typeface="Poppins"/>
              <a:buNone/>
              <a:defRPr sz="1700" b="1">
                <a:solidFill>
                  <a:schemeClr val="lt1"/>
                </a:solidFill>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2628" name="Google Shape;2628;p167"/>
          <p:cNvSpPr txBox="1">
            <a:spLocks noGrp="1"/>
          </p:cNvSpPr>
          <p:nvPr>
            <p:ph type="subTitle" idx="6"/>
          </p:nvPr>
        </p:nvSpPr>
        <p:spPr>
          <a:xfrm>
            <a:off x="943218" y="3380953"/>
            <a:ext cx="4091400" cy="511200"/>
          </a:xfrm>
          <a:prstGeom prst="rect">
            <a:avLst/>
          </a:prstGeom>
        </p:spPr>
        <p:txBody>
          <a:bodyPr spcFirstLastPara="1" wrap="square" lIns="0" tIns="0" rIns="0" bIns="0" anchor="t" anchorCtr="0">
            <a:noAutofit/>
          </a:bodyPr>
          <a:lstStyle>
            <a:lvl1pPr lvl="0">
              <a:spcBef>
                <a:spcPts val="0"/>
              </a:spcBef>
              <a:spcAft>
                <a:spcPts val="0"/>
              </a:spcAft>
              <a:buClr>
                <a:schemeClr val="lt1"/>
              </a:buClr>
              <a:buSzPts val="1700"/>
              <a:buFont typeface="Poppins"/>
              <a:buNone/>
              <a:defRPr sz="1700" b="1">
                <a:solidFill>
                  <a:schemeClr val="lt1"/>
                </a:solidFill>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Tree>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matchingName="39_Custom Layout">
  <p:cSld name="39_Custom Layout">
    <p:bg>
      <p:bgPr>
        <a:blipFill>
          <a:blip r:embed="rId2">
            <a:alphaModFix/>
          </a:blip>
          <a:stretch>
            <a:fillRect/>
          </a:stretch>
        </a:blipFill>
        <a:effectLst/>
      </p:bgPr>
    </p:bg>
    <p:spTree>
      <p:nvGrpSpPr>
        <p:cNvPr id="1" name="Shape 2629"/>
        <p:cNvGrpSpPr/>
        <p:nvPr/>
      </p:nvGrpSpPr>
      <p:grpSpPr>
        <a:xfrm>
          <a:off x="0" y="0"/>
          <a:ext cx="0" cy="0"/>
          <a:chOff x="0" y="0"/>
          <a:chExt cx="0" cy="0"/>
        </a:xfrm>
      </p:grpSpPr>
      <p:sp>
        <p:nvSpPr>
          <p:cNvPr id="2630" name="Google Shape;2630;p168"/>
          <p:cNvSpPr/>
          <p:nvPr/>
        </p:nvSpPr>
        <p:spPr>
          <a:xfrm>
            <a:off x="320151" y="2453559"/>
            <a:ext cx="8633400" cy="197700"/>
          </a:xfrm>
          <a:prstGeom prst="homePlate">
            <a:avLst>
              <a:gd name="adj" fmla="val 50000"/>
            </a:avLst>
          </a:prstGeom>
          <a:gradFill>
            <a:gsLst>
              <a:gs pos="0">
                <a:srgbClr val="FF001A"/>
              </a:gs>
              <a:gs pos="12000">
                <a:srgbClr val="C50028"/>
              </a:gs>
              <a:gs pos="23000">
                <a:srgbClr val="920035"/>
              </a:gs>
              <a:gs pos="35000">
                <a:srgbClr val="670040"/>
              </a:gs>
              <a:gs pos="46000">
                <a:srgbClr val="460049"/>
              </a:gs>
              <a:gs pos="56000">
                <a:srgbClr val="2F004F"/>
              </a:gs>
              <a:gs pos="66000">
                <a:srgbClr val="200052"/>
              </a:gs>
              <a:gs pos="75000">
                <a:srgbClr val="1C0054"/>
              </a:gs>
              <a:gs pos="78000">
                <a:srgbClr val="1C0358"/>
              </a:gs>
              <a:gs pos="85000">
                <a:srgbClr val="1C0B66"/>
              </a:gs>
              <a:gs pos="86000">
                <a:srgbClr val="1C1A7D"/>
              </a:gs>
              <a:gs pos="91000">
                <a:srgbClr val="1C2F9D"/>
              </a:gs>
              <a:gs pos="95000">
                <a:srgbClr val="1C4AC7"/>
              </a:gs>
              <a:gs pos="100000">
                <a:srgbClr val="1C6AF9"/>
              </a:gs>
            </a:gsLst>
            <a:lin ang="10800025" scaled="0"/>
          </a:gra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2631" name="Google Shape;2631;p168"/>
          <p:cNvSpPr/>
          <p:nvPr/>
        </p:nvSpPr>
        <p:spPr>
          <a:xfrm>
            <a:off x="312398" y="2906262"/>
            <a:ext cx="2682600" cy="1800000"/>
          </a:xfrm>
          <a:prstGeom prst="roundRect">
            <a:avLst>
              <a:gd name="adj" fmla="val 2055"/>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632" name="Google Shape;2632;p168"/>
          <p:cNvSpPr txBox="1">
            <a:spLocks noGrp="1"/>
          </p:cNvSpPr>
          <p:nvPr>
            <p:ph type="title"/>
          </p:nvPr>
        </p:nvSpPr>
        <p:spPr>
          <a:xfrm>
            <a:off x="320151" y="369882"/>
            <a:ext cx="8489100" cy="37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2633" name="Google Shape;2633;p168"/>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2634" name="Google Shape;2634;p168"/>
          <p:cNvSpPr txBox="1"/>
          <p:nvPr/>
        </p:nvSpPr>
        <p:spPr>
          <a:xfrm>
            <a:off x="2481143" y="3271367"/>
            <a:ext cx="2239500" cy="502200"/>
          </a:xfrm>
          <a:prstGeom prst="rect">
            <a:avLst/>
          </a:prstGeom>
          <a:noFill/>
          <a:ln>
            <a:noFill/>
          </a:ln>
        </p:spPr>
        <p:txBody>
          <a:bodyPr spcFirstLastPara="1" wrap="square" lIns="0" tIns="0" rIns="0" bIns="0" anchor="t" anchorCtr="0">
            <a:noAutofit/>
          </a:bodyPr>
          <a:lstStyle/>
          <a:p>
            <a:pPr marL="101600" marR="0" lvl="0" indent="-101600" algn="l" rtl="0">
              <a:lnSpc>
                <a:spcPct val="101000"/>
              </a:lnSpc>
              <a:spcBef>
                <a:spcPts val="0"/>
              </a:spcBef>
              <a:spcAft>
                <a:spcPts val="0"/>
              </a:spcAft>
              <a:buNone/>
            </a:pPr>
            <a:endParaRPr sz="600">
              <a:solidFill>
                <a:schemeClr val="dk1"/>
              </a:solidFill>
              <a:latin typeface="Poppins Medium"/>
              <a:ea typeface="Poppins Medium"/>
              <a:cs typeface="Poppins Medium"/>
              <a:sym typeface="Poppins Medium"/>
            </a:endParaRPr>
          </a:p>
        </p:txBody>
      </p:sp>
      <p:pic>
        <p:nvPicPr>
          <p:cNvPr id="2635" name="Google Shape;2635;p168"/>
          <p:cNvPicPr preferRelativeResize="0"/>
          <p:nvPr/>
        </p:nvPicPr>
        <p:blipFill rotWithShape="1">
          <a:blip r:embed="rId3">
            <a:alphaModFix/>
          </a:blip>
          <a:srcRect/>
          <a:stretch/>
        </p:blipFill>
        <p:spPr>
          <a:xfrm>
            <a:off x="312398" y="3714529"/>
            <a:ext cx="2685836" cy="7143"/>
          </a:xfrm>
          <a:prstGeom prst="rect">
            <a:avLst/>
          </a:prstGeom>
          <a:noFill/>
          <a:ln>
            <a:noFill/>
          </a:ln>
        </p:spPr>
      </p:pic>
      <p:pic>
        <p:nvPicPr>
          <p:cNvPr id="2636" name="Google Shape;2636;p168" descr="A white arrow on a black background&#10;&#10;AI-generated content may be incorrect."/>
          <p:cNvPicPr preferRelativeResize="0"/>
          <p:nvPr/>
        </p:nvPicPr>
        <p:blipFill rotWithShape="1">
          <a:blip r:embed="rId4">
            <a:alphaModFix/>
          </a:blip>
          <a:srcRect/>
          <a:stretch/>
        </p:blipFill>
        <p:spPr>
          <a:xfrm>
            <a:off x="396296" y="2486264"/>
            <a:ext cx="82147" cy="132149"/>
          </a:xfrm>
          <a:prstGeom prst="rect">
            <a:avLst/>
          </a:prstGeom>
          <a:noFill/>
          <a:ln>
            <a:noFill/>
          </a:ln>
        </p:spPr>
      </p:pic>
      <p:pic>
        <p:nvPicPr>
          <p:cNvPr id="2637" name="Google Shape;2637;p168" descr="A white arrow on a black background&#10;&#10;AI-generated content may be incorrect."/>
          <p:cNvPicPr preferRelativeResize="0"/>
          <p:nvPr/>
        </p:nvPicPr>
        <p:blipFill rotWithShape="1">
          <a:blip r:embed="rId4">
            <a:alphaModFix/>
          </a:blip>
          <a:srcRect/>
          <a:stretch/>
        </p:blipFill>
        <p:spPr>
          <a:xfrm>
            <a:off x="2637412" y="2486264"/>
            <a:ext cx="82147" cy="132149"/>
          </a:xfrm>
          <a:prstGeom prst="rect">
            <a:avLst/>
          </a:prstGeom>
          <a:noFill/>
          <a:ln>
            <a:noFill/>
          </a:ln>
        </p:spPr>
      </p:pic>
      <p:pic>
        <p:nvPicPr>
          <p:cNvPr id="2638" name="Google Shape;2638;p168" descr="A white arrow on a black background&#10;&#10;AI-generated content may be incorrect."/>
          <p:cNvPicPr preferRelativeResize="0"/>
          <p:nvPr/>
        </p:nvPicPr>
        <p:blipFill rotWithShape="1">
          <a:blip r:embed="rId4">
            <a:alphaModFix/>
          </a:blip>
          <a:srcRect/>
          <a:stretch/>
        </p:blipFill>
        <p:spPr>
          <a:xfrm>
            <a:off x="4879250" y="2486264"/>
            <a:ext cx="82147" cy="132149"/>
          </a:xfrm>
          <a:prstGeom prst="rect">
            <a:avLst/>
          </a:prstGeom>
          <a:noFill/>
          <a:ln>
            <a:noFill/>
          </a:ln>
        </p:spPr>
      </p:pic>
      <p:pic>
        <p:nvPicPr>
          <p:cNvPr id="2639" name="Google Shape;2639;p168" descr="A white arrow on a black background&#10;&#10;AI-generated content may be incorrect."/>
          <p:cNvPicPr preferRelativeResize="0"/>
          <p:nvPr/>
        </p:nvPicPr>
        <p:blipFill rotWithShape="1">
          <a:blip r:embed="rId4">
            <a:alphaModFix/>
          </a:blip>
          <a:srcRect/>
          <a:stretch/>
        </p:blipFill>
        <p:spPr>
          <a:xfrm>
            <a:off x="7121172" y="2486264"/>
            <a:ext cx="82147" cy="132149"/>
          </a:xfrm>
          <a:prstGeom prst="rect">
            <a:avLst/>
          </a:prstGeom>
          <a:noFill/>
          <a:ln>
            <a:noFill/>
          </a:ln>
        </p:spPr>
      </p:pic>
      <p:sp>
        <p:nvSpPr>
          <p:cNvPr id="2640" name="Google Shape;2640;p168"/>
          <p:cNvSpPr txBox="1">
            <a:spLocks noGrp="1"/>
          </p:cNvSpPr>
          <p:nvPr>
            <p:ph type="subTitle" idx="1"/>
          </p:nvPr>
        </p:nvSpPr>
        <p:spPr>
          <a:xfrm>
            <a:off x="7107865" y="1617572"/>
            <a:ext cx="1896300" cy="502200"/>
          </a:xfrm>
          <a:prstGeom prst="rect">
            <a:avLst/>
          </a:prstGeom>
        </p:spPr>
        <p:txBody>
          <a:bodyPr spcFirstLastPara="1" wrap="square" lIns="0" tIns="0" rIns="0" bIns="0" anchor="t" anchorCtr="0">
            <a:noAutofit/>
          </a:bodyPr>
          <a:lstStyle>
            <a:lvl1pPr marL="0" marR="0" lvl="0" indent="0" algn="l">
              <a:lnSpc>
                <a:spcPct val="101000"/>
              </a:lnSpc>
              <a:spcBef>
                <a:spcPts val="0"/>
              </a:spcBef>
              <a:spcAft>
                <a:spcPts val="0"/>
              </a:spcAft>
              <a:buNone/>
              <a:defRPr sz="600"/>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2641" name="Google Shape;2641;p168"/>
          <p:cNvSpPr txBox="1">
            <a:spLocks noGrp="1"/>
          </p:cNvSpPr>
          <p:nvPr>
            <p:ph type="subTitle" idx="2"/>
          </p:nvPr>
        </p:nvSpPr>
        <p:spPr>
          <a:xfrm>
            <a:off x="2614825" y="1784784"/>
            <a:ext cx="3321600" cy="502200"/>
          </a:xfrm>
          <a:prstGeom prst="rect">
            <a:avLst/>
          </a:prstGeom>
        </p:spPr>
        <p:txBody>
          <a:bodyPr spcFirstLastPara="1" wrap="square" lIns="0" tIns="0" rIns="0" bIns="0" anchor="t" anchorCtr="0">
            <a:noAutofit/>
          </a:bodyPr>
          <a:lstStyle>
            <a:lvl1pPr marL="0" marR="0" lvl="0" indent="0" algn="l">
              <a:lnSpc>
                <a:spcPct val="101000"/>
              </a:lnSpc>
              <a:spcBef>
                <a:spcPts val="0"/>
              </a:spcBef>
              <a:spcAft>
                <a:spcPts val="0"/>
              </a:spcAft>
              <a:buNone/>
              <a:defRPr sz="600"/>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2642" name="Google Shape;2642;p168"/>
          <p:cNvSpPr txBox="1">
            <a:spLocks noGrp="1"/>
          </p:cNvSpPr>
          <p:nvPr>
            <p:ph type="subTitle" idx="3"/>
          </p:nvPr>
        </p:nvSpPr>
        <p:spPr>
          <a:xfrm>
            <a:off x="385665" y="3302306"/>
            <a:ext cx="2560500" cy="348600"/>
          </a:xfrm>
          <a:prstGeom prst="rect">
            <a:avLst/>
          </a:prstGeom>
        </p:spPr>
        <p:txBody>
          <a:bodyPr spcFirstLastPara="1" wrap="square" lIns="0" tIns="0" rIns="0" bIns="0" anchor="t" anchorCtr="0">
            <a:noAutofit/>
          </a:bodyPr>
          <a:lstStyle>
            <a:lvl1pPr marL="0" marR="0" lvl="0" indent="0" algn="l">
              <a:lnSpc>
                <a:spcPct val="101000"/>
              </a:lnSpc>
              <a:spcBef>
                <a:spcPts val="0"/>
              </a:spcBef>
              <a:spcAft>
                <a:spcPts val="0"/>
              </a:spcAft>
              <a:buNone/>
              <a:defRPr sz="600"/>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2643" name="Google Shape;2643;p168"/>
          <p:cNvSpPr txBox="1">
            <a:spLocks noGrp="1"/>
          </p:cNvSpPr>
          <p:nvPr>
            <p:ph type="subTitle" idx="4"/>
          </p:nvPr>
        </p:nvSpPr>
        <p:spPr>
          <a:xfrm>
            <a:off x="4847069" y="3486516"/>
            <a:ext cx="3321600" cy="502200"/>
          </a:xfrm>
          <a:prstGeom prst="rect">
            <a:avLst/>
          </a:prstGeom>
        </p:spPr>
        <p:txBody>
          <a:bodyPr spcFirstLastPara="1" wrap="square" lIns="0" tIns="0" rIns="0" bIns="0" anchor="t" anchorCtr="0">
            <a:noAutofit/>
          </a:bodyPr>
          <a:lstStyle>
            <a:lvl1pPr marL="0" marR="0" lvl="0" indent="0" algn="l">
              <a:lnSpc>
                <a:spcPct val="101000"/>
              </a:lnSpc>
              <a:spcBef>
                <a:spcPts val="0"/>
              </a:spcBef>
              <a:spcAft>
                <a:spcPts val="0"/>
              </a:spcAft>
              <a:buNone/>
              <a:defRPr sz="600"/>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2644" name="Google Shape;2644;p168"/>
          <p:cNvSpPr txBox="1">
            <a:spLocks noGrp="1"/>
          </p:cNvSpPr>
          <p:nvPr>
            <p:ph type="subTitle" idx="5"/>
          </p:nvPr>
        </p:nvSpPr>
        <p:spPr>
          <a:xfrm>
            <a:off x="2624386" y="1310306"/>
            <a:ext cx="3321600" cy="249000"/>
          </a:xfrm>
          <a:prstGeom prst="rect">
            <a:avLst/>
          </a:prstGeom>
        </p:spPr>
        <p:txBody>
          <a:bodyPr spcFirstLastPara="1" wrap="square" lIns="0" tIns="0" rIns="0" bIns="0" anchor="t" anchorCtr="0">
            <a:noAutofit/>
          </a:bodyPr>
          <a:lstStyle>
            <a:lvl1pPr lvl="0">
              <a:spcBef>
                <a:spcPts val="0"/>
              </a:spcBef>
              <a:spcAft>
                <a:spcPts val="0"/>
              </a:spcAft>
              <a:buSzPts val="1500"/>
              <a:buFont typeface="Poppins"/>
              <a:buNone/>
              <a:defRPr sz="15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2645" name="Google Shape;2645;p168"/>
          <p:cNvSpPr txBox="1">
            <a:spLocks noGrp="1"/>
          </p:cNvSpPr>
          <p:nvPr>
            <p:ph type="subTitle" idx="6"/>
          </p:nvPr>
        </p:nvSpPr>
        <p:spPr>
          <a:xfrm>
            <a:off x="7107865" y="1310306"/>
            <a:ext cx="1896300" cy="372000"/>
          </a:xfrm>
          <a:prstGeom prst="rect">
            <a:avLst/>
          </a:prstGeom>
        </p:spPr>
        <p:txBody>
          <a:bodyPr spcFirstLastPara="1" wrap="square" lIns="0" tIns="0" rIns="0" bIns="0" anchor="t" anchorCtr="0">
            <a:noAutofit/>
          </a:bodyPr>
          <a:lstStyle>
            <a:lvl1pPr lvl="0">
              <a:spcBef>
                <a:spcPts val="0"/>
              </a:spcBef>
              <a:spcAft>
                <a:spcPts val="0"/>
              </a:spcAft>
              <a:buSzPts val="1500"/>
              <a:buFont typeface="Poppins"/>
              <a:buNone/>
              <a:defRPr sz="15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2646" name="Google Shape;2646;p168"/>
          <p:cNvSpPr txBox="1">
            <a:spLocks noGrp="1"/>
          </p:cNvSpPr>
          <p:nvPr>
            <p:ph type="subTitle" idx="7"/>
          </p:nvPr>
        </p:nvSpPr>
        <p:spPr>
          <a:xfrm>
            <a:off x="4847069" y="2986425"/>
            <a:ext cx="3321600" cy="449100"/>
          </a:xfrm>
          <a:prstGeom prst="rect">
            <a:avLst/>
          </a:prstGeom>
        </p:spPr>
        <p:txBody>
          <a:bodyPr spcFirstLastPara="1" wrap="square" lIns="0" tIns="0" rIns="0" bIns="0" anchor="t" anchorCtr="0">
            <a:noAutofit/>
          </a:bodyPr>
          <a:lstStyle>
            <a:lvl1pPr lvl="0">
              <a:spcBef>
                <a:spcPts val="0"/>
              </a:spcBef>
              <a:spcAft>
                <a:spcPts val="0"/>
              </a:spcAft>
              <a:buSzPts val="1500"/>
              <a:buFont typeface="Poppins"/>
              <a:buNone/>
              <a:defRPr sz="15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2647" name="Google Shape;2647;p168"/>
          <p:cNvSpPr txBox="1">
            <a:spLocks noGrp="1"/>
          </p:cNvSpPr>
          <p:nvPr>
            <p:ph type="subTitle" idx="8"/>
          </p:nvPr>
        </p:nvSpPr>
        <p:spPr>
          <a:xfrm>
            <a:off x="397469" y="2986425"/>
            <a:ext cx="2548500" cy="249000"/>
          </a:xfrm>
          <a:prstGeom prst="rect">
            <a:avLst/>
          </a:prstGeom>
        </p:spPr>
        <p:txBody>
          <a:bodyPr spcFirstLastPara="1" wrap="square" lIns="0" tIns="0" rIns="0" bIns="0" anchor="t" anchorCtr="0">
            <a:noAutofit/>
          </a:bodyPr>
          <a:lstStyle>
            <a:lvl1pPr lvl="0">
              <a:spcBef>
                <a:spcPts val="0"/>
              </a:spcBef>
              <a:spcAft>
                <a:spcPts val="0"/>
              </a:spcAft>
              <a:buSzPts val="1500"/>
              <a:buFont typeface="Poppins"/>
              <a:buNone/>
              <a:defRPr sz="15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2648" name="Google Shape;2648;p168"/>
          <p:cNvSpPr txBox="1">
            <a:spLocks noGrp="1"/>
          </p:cNvSpPr>
          <p:nvPr>
            <p:ph type="subTitle" idx="9"/>
          </p:nvPr>
        </p:nvSpPr>
        <p:spPr>
          <a:xfrm>
            <a:off x="391861" y="3843169"/>
            <a:ext cx="2548500" cy="132300"/>
          </a:xfrm>
          <a:prstGeom prst="rect">
            <a:avLst/>
          </a:prstGeom>
        </p:spPr>
        <p:txBody>
          <a:bodyPr spcFirstLastPara="1" wrap="square" lIns="0" tIns="0" rIns="0" bIns="0" anchor="t" anchorCtr="0">
            <a:noAutofit/>
          </a:bodyPr>
          <a:lstStyle>
            <a:lvl1pPr lvl="0">
              <a:spcBef>
                <a:spcPts val="0"/>
              </a:spcBef>
              <a:spcAft>
                <a:spcPts val="0"/>
              </a:spcAft>
              <a:buSzPts val="1000"/>
              <a:buFont typeface="Poppins"/>
              <a:buNone/>
              <a:defRPr sz="1000" b="1">
                <a:latin typeface="Poppins"/>
                <a:ea typeface="Poppins"/>
                <a:cs typeface="Poppins"/>
                <a:sym typeface="Poppins"/>
              </a:defRPr>
            </a:lvl1pPr>
            <a:lvl2pPr lvl="1">
              <a:spcBef>
                <a:spcPts val="1300"/>
              </a:spcBef>
              <a:spcAft>
                <a:spcPts val="0"/>
              </a:spcAft>
              <a:buSzPts val="1000"/>
              <a:buNone/>
              <a:defRPr sz="1000"/>
            </a:lvl2pPr>
            <a:lvl3pPr lvl="2">
              <a:spcBef>
                <a:spcPts val="1300"/>
              </a:spcBef>
              <a:spcAft>
                <a:spcPts val="0"/>
              </a:spcAft>
              <a:buSzPts val="1000"/>
              <a:buNone/>
              <a:defRPr sz="1000"/>
            </a:lvl3pPr>
            <a:lvl4pPr lvl="3">
              <a:spcBef>
                <a:spcPts val="1300"/>
              </a:spcBef>
              <a:spcAft>
                <a:spcPts val="0"/>
              </a:spcAft>
              <a:buSzPts val="1000"/>
              <a:buNone/>
              <a:defRPr sz="1000"/>
            </a:lvl4pPr>
            <a:lvl5pPr lvl="4">
              <a:spcBef>
                <a:spcPts val="1300"/>
              </a:spcBef>
              <a:spcAft>
                <a:spcPts val="0"/>
              </a:spcAft>
              <a:buSzPts val="1000"/>
              <a:buNone/>
              <a:defRPr sz="1000"/>
            </a:lvl5pPr>
            <a:lvl6pPr lvl="5">
              <a:spcBef>
                <a:spcPts val="400"/>
              </a:spcBef>
              <a:spcAft>
                <a:spcPts val="0"/>
              </a:spcAft>
              <a:buSzPts val="1000"/>
              <a:buNone/>
              <a:defRPr sz="1000"/>
            </a:lvl6pPr>
            <a:lvl7pPr lvl="6">
              <a:spcBef>
                <a:spcPts val="400"/>
              </a:spcBef>
              <a:spcAft>
                <a:spcPts val="0"/>
              </a:spcAft>
              <a:buSzPts val="1000"/>
              <a:buNone/>
              <a:defRPr sz="1000"/>
            </a:lvl7pPr>
            <a:lvl8pPr lvl="7">
              <a:spcBef>
                <a:spcPts val="400"/>
              </a:spcBef>
              <a:spcAft>
                <a:spcPts val="0"/>
              </a:spcAft>
              <a:buSzPts val="1000"/>
              <a:buNone/>
              <a:defRPr sz="1000"/>
            </a:lvl8pPr>
            <a:lvl9pPr lvl="8">
              <a:spcBef>
                <a:spcPts val="400"/>
              </a:spcBef>
              <a:spcAft>
                <a:spcPts val="0"/>
              </a:spcAft>
              <a:buSzPts val="1000"/>
              <a:buNone/>
              <a:defRPr sz="1000"/>
            </a:lvl9pPr>
          </a:lstStyle>
          <a:p>
            <a:endParaRPr/>
          </a:p>
        </p:txBody>
      </p:sp>
      <p:sp>
        <p:nvSpPr>
          <p:cNvPr id="2649" name="Google Shape;2649;p168"/>
          <p:cNvSpPr txBox="1">
            <a:spLocks noGrp="1"/>
          </p:cNvSpPr>
          <p:nvPr>
            <p:ph type="subTitle" idx="13"/>
          </p:nvPr>
        </p:nvSpPr>
        <p:spPr>
          <a:xfrm>
            <a:off x="389424" y="4496803"/>
            <a:ext cx="1406100" cy="118500"/>
          </a:xfrm>
          <a:prstGeom prst="rect">
            <a:avLst/>
          </a:prstGeom>
        </p:spPr>
        <p:txBody>
          <a:bodyPr spcFirstLastPara="1" wrap="square" lIns="0" tIns="0" rIns="0" bIns="0" anchor="t" anchorCtr="0">
            <a:noAutofit/>
          </a:bodyPr>
          <a:lstStyle>
            <a:lvl1pPr marL="0" marR="0" lvl="0" indent="0" algn="l">
              <a:lnSpc>
                <a:spcPct val="101000"/>
              </a:lnSpc>
              <a:spcBef>
                <a:spcPts val="0"/>
              </a:spcBef>
              <a:spcAft>
                <a:spcPts val="0"/>
              </a:spcAft>
              <a:buNone/>
              <a:defRPr sz="600"/>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2650" name="Google Shape;2650;p168"/>
          <p:cNvSpPr txBox="1">
            <a:spLocks noGrp="1"/>
          </p:cNvSpPr>
          <p:nvPr>
            <p:ph type="subTitle" idx="14"/>
          </p:nvPr>
        </p:nvSpPr>
        <p:spPr>
          <a:xfrm>
            <a:off x="389424" y="4286597"/>
            <a:ext cx="1193100" cy="118500"/>
          </a:xfrm>
          <a:prstGeom prst="rect">
            <a:avLst/>
          </a:prstGeom>
        </p:spPr>
        <p:txBody>
          <a:bodyPr spcFirstLastPara="1" wrap="square" lIns="0" tIns="0" rIns="0" bIns="0" anchor="t" anchorCtr="0">
            <a:noAutofit/>
          </a:bodyPr>
          <a:lstStyle>
            <a:lvl1pPr marL="0" marR="0" lvl="0" indent="0" algn="l">
              <a:lnSpc>
                <a:spcPct val="101000"/>
              </a:lnSpc>
              <a:spcBef>
                <a:spcPts val="0"/>
              </a:spcBef>
              <a:spcAft>
                <a:spcPts val="0"/>
              </a:spcAft>
              <a:buNone/>
              <a:defRPr sz="600"/>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2651" name="Google Shape;2651;p168"/>
          <p:cNvSpPr txBox="1">
            <a:spLocks noGrp="1"/>
          </p:cNvSpPr>
          <p:nvPr>
            <p:ph type="subTitle" idx="15"/>
          </p:nvPr>
        </p:nvSpPr>
        <p:spPr>
          <a:xfrm>
            <a:off x="389424" y="4096856"/>
            <a:ext cx="1193100" cy="118500"/>
          </a:xfrm>
          <a:prstGeom prst="rect">
            <a:avLst/>
          </a:prstGeom>
        </p:spPr>
        <p:txBody>
          <a:bodyPr spcFirstLastPara="1" wrap="square" lIns="0" tIns="0" rIns="0" bIns="0" anchor="t" anchorCtr="0">
            <a:noAutofit/>
          </a:bodyPr>
          <a:lstStyle>
            <a:lvl1pPr marL="0" marR="0" lvl="0" indent="0" algn="l">
              <a:lnSpc>
                <a:spcPct val="101000"/>
              </a:lnSpc>
              <a:spcBef>
                <a:spcPts val="0"/>
              </a:spcBef>
              <a:spcAft>
                <a:spcPts val="0"/>
              </a:spcAft>
              <a:buNone/>
              <a:defRPr sz="600"/>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2652" name="Google Shape;2652;p168"/>
          <p:cNvSpPr txBox="1">
            <a:spLocks noGrp="1"/>
          </p:cNvSpPr>
          <p:nvPr>
            <p:ph type="subTitle" idx="16"/>
          </p:nvPr>
        </p:nvSpPr>
        <p:spPr>
          <a:xfrm>
            <a:off x="1582631" y="4286597"/>
            <a:ext cx="1193100" cy="118500"/>
          </a:xfrm>
          <a:prstGeom prst="rect">
            <a:avLst/>
          </a:prstGeom>
        </p:spPr>
        <p:txBody>
          <a:bodyPr spcFirstLastPara="1" wrap="square" lIns="0" tIns="0" rIns="0" bIns="0" anchor="t" anchorCtr="0">
            <a:noAutofit/>
          </a:bodyPr>
          <a:lstStyle>
            <a:lvl1pPr marL="0" marR="0" lvl="0" indent="0" algn="l">
              <a:lnSpc>
                <a:spcPct val="101000"/>
              </a:lnSpc>
              <a:spcBef>
                <a:spcPts val="0"/>
              </a:spcBef>
              <a:spcAft>
                <a:spcPts val="0"/>
              </a:spcAft>
              <a:buNone/>
              <a:defRPr sz="600"/>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2653" name="Google Shape;2653;p168"/>
          <p:cNvSpPr txBox="1">
            <a:spLocks noGrp="1"/>
          </p:cNvSpPr>
          <p:nvPr>
            <p:ph type="subTitle" idx="17"/>
          </p:nvPr>
        </p:nvSpPr>
        <p:spPr>
          <a:xfrm>
            <a:off x="1582631" y="4096856"/>
            <a:ext cx="1193100" cy="118500"/>
          </a:xfrm>
          <a:prstGeom prst="rect">
            <a:avLst/>
          </a:prstGeom>
        </p:spPr>
        <p:txBody>
          <a:bodyPr spcFirstLastPara="1" wrap="square" lIns="0" tIns="0" rIns="0" bIns="0" anchor="t" anchorCtr="0">
            <a:noAutofit/>
          </a:bodyPr>
          <a:lstStyle>
            <a:lvl1pPr marL="0" marR="0" lvl="0" indent="0" algn="l">
              <a:lnSpc>
                <a:spcPct val="101000"/>
              </a:lnSpc>
              <a:spcBef>
                <a:spcPts val="0"/>
              </a:spcBef>
              <a:spcAft>
                <a:spcPts val="0"/>
              </a:spcAft>
              <a:buNone/>
              <a:defRPr sz="600"/>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Tree>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matchingName="40_Custom Layout">
  <p:cSld name="40_Custom Layout">
    <p:bg>
      <p:bgPr>
        <a:blipFill>
          <a:blip r:embed="rId2">
            <a:alphaModFix/>
          </a:blip>
          <a:stretch>
            <a:fillRect/>
          </a:stretch>
        </a:blipFill>
        <a:effectLst/>
      </p:bgPr>
    </p:bg>
    <p:spTree>
      <p:nvGrpSpPr>
        <p:cNvPr id="1" name="Shape 2654"/>
        <p:cNvGrpSpPr/>
        <p:nvPr/>
      </p:nvGrpSpPr>
      <p:grpSpPr>
        <a:xfrm>
          <a:off x="0" y="0"/>
          <a:ext cx="0" cy="0"/>
          <a:chOff x="0" y="0"/>
          <a:chExt cx="0" cy="0"/>
        </a:xfrm>
      </p:grpSpPr>
      <p:sp>
        <p:nvSpPr>
          <p:cNvPr id="2655" name="Google Shape;2655;p169"/>
          <p:cNvSpPr/>
          <p:nvPr/>
        </p:nvSpPr>
        <p:spPr>
          <a:xfrm>
            <a:off x="327294" y="2374978"/>
            <a:ext cx="8633400" cy="197700"/>
          </a:xfrm>
          <a:prstGeom prst="homePlate">
            <a:avLst>
              <a:gd name="adj" fmla="val 50000"/>
            </a:avLst>
          </a:prstGeom>
          <a:gradFill>
            <a:gsLst>
              <a:gs pos="0">
                <a:srgbClr val="FF001A"/>
              </a:gs>
              <a:gs pos="12000">
                <a:srgbClr val="C50028"/>
              </a:gs>
              <a:gs pos="23000">
                <a:srgbClr val="920035"/>
              </a:gs>
              <a:gs pos="35000">
                <a:srgbClr val="670040"/>
              </a:gs>
              <a:gs pos="46000">
                <a:srgbClr val="460049"/>
              </a:gs>
              <a:gs pos="56000">
                <a:srgbClr val="2F004F"/>
              </a:gs>
              <a:gs pos="66000">
                <a:srgbClr val="200052"/>
              </a:gs>
              <a:gs pos="75000">
                <a:srgbClr val="1C0054"/>
              </a:gs>
              <a:gs pos="78000">
                <a:srgbClr val="1C0358"/>
              </a:gs>
              <a:gs pos="85000">
                <a:srgbClr val="1C0B66"/>
              </a:gs>
              <a:gs pos="86000">
                <a:srgbClr val="1C1A7D"/>
              </a:gs>
              <a:gs pos="91000">
                <a:srgbClr val="1C2F9D"/>
              </a:gs>
              <a:gs pos="95000">
                <a:srgbClr val="1C4AC7"/>
              </a:gs>
              <a:gs pos="100000">
                <a:srgbClr val="1C6AF9"/>
              </a:gs>
            </a:gsLst>
            <a:lin ang="10800025" scaled="0"/>
          </a:gra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accent1"/>
              </a:solidFill>
              <a:latin typeface="Poppins Medium"/>
              <a:ea typeface="Poppins Medium"/>
              <a:cs typeface="Poppins Medium"/>
              <a:sym typeface="Poppins Medium"/>
            </a:endParaRPr>
          </a:p>
        </p:txBody>
      </p:sp>
      <p:sp>
        <p:nvSpPr>
          <p:cNvPr id="2656" name="Google Shape;2656;p169"/>
          <p:cNvSpPr txBox="1">
            <a:spLocks noGrp="1"/>
          </p:cNvSpPr>
          <p:nvPr>
            <p:ph type="title"/>
          </p:nvPr>
        </p:nvSpPr>
        <p:spPr>
          <a:xfrm>
            <a:off x="320151" y="347759"/>
            <a:ext cx="8489100" cy="37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2657" name="Google Shape;2657;p169"/>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pic>
        <p:nvPicPr>
          <p:cNvPr id="2658" name="Google Shape;2658;p169" descr="A white arrow on a black background&#10;&#10;AI-generated content may be incorrect."/>
          <p:cNvPicPr preferRelativeResize="0"/>
          <p:nvPr/>
        </p:nvPicPr>
        <p:blipFill rotWithShape="1">
          <a:blip r:embed="rId3">
            <a:alphaModFix/>
          </a:blip>
          <a:srcRect/>
          <a:stretch/>
        </p:blipFill>
        <p:spPr>
          <a:xfrm>
            <a:off x="403439" y="2407683"/>
            <a:ext cx="82147" cy="132149"/>
          </a:xfrm>
          <a:prstGeom prst="rect">
            <a:avLst/>
          </a:prstGeom>
          <a:noFill/>
          <a:ln>
            <a:noFill/>
          </a:ln>
        </p:spPr>
      </p:pic>
      <p:pic>
        <p:nvPicPr>
          <p:cNvPr id="2659" name="Google Shape;2659;p169" descr="A white arrow on a black background&#10;&#10;AI-generated content may be incorrect."/>
          <p:cNvPicPr preferRelativeResize="0"/>
          <p:nvPr/>
        </p:nvPicPr>
        <p:blipFill rotWithShape="1">
          <a:blip r:embed="rId3">
            <a:alphaModFix/>
          </a:blip>
          <a:srcRect/>
          <a:stretch/>
        </p:blipFill>
        <p:spPr>
          <a:xfrm>
            <a:off x="3778697" y="2407683"/>
            <a:ext cx="82147" cy="132149"/>
          </a:xfrm>
          <a:prstGeom prst="rect">
            <a:avLst/>
          </a:prstGeom>
          <a:noFill/>
          <a:ln>
            <a:noFill/>
          </a:ln>
        </p:spPr>
      </p:pic>
      <p:pic>
        <p:nvPicPr>
          <p:cNvPr id="2660" name="Google Shape;2660;p169" descr="A white arrow on a black background&#10;&#10;AI-generated content may be incorrect."/>
          <p:cNvPicPr preferRelativeResize="0"/>
          <p:nvPr/>
        </p:nvPicPr>
        <p:blipFill rotWithShape="1">
          <a:blip r:embed="rId3">
            <a:alphaModFix/>
          </a:blip>
          <a:srcRect/>
          <a:stretch/>
        </p:blipFill>
        <p:spPr>
          <a:xfrm>
            <a:off x="5484794" y="2407683"/>
            <a:ext cx="82147" cy="132149"/>
          </a:xfrm>
          <a:prstGeom prst="rect">
            <a:avLst/>
          </a:prstGeom>
          <a:noFill/>
          <a:ln>
            <a:noFill/>
          </a:ln>
        </p:spPr>
      </p:pic>
      <p:pic>
        <p:nvPicPr>
          <p:cNvPr id="2661" name="Google Shape;2661;p169" descr="A white arrow on a black background&#10;&#10;AI-generated content may be incorrect."/>
          <p:cNvPicPr preferRelativeResize="0"/>
          <p:nvPr/>
        </p:nvPicPr>
        <p:blipFill rotWithShape="1">
          <a:blip r:embed="rId3">
            <a:alphaModFix/>
          </a:blip>
          <a:srcRect/>
          <a:stretch/>
        </p:blipFill>
        <p:spPr>
          <a:xfrm>
            <a:off x="7166410" y="2407683"/>
            <a:ext cx="82147" cy="132149"/>
          </a:xfrm>
          <a:prstGeom prst="rect">
            <a:avLst/>
          </a:prstGeom>
          <a:noFill/>
          <a:ln>
            <a:noFill/>
          </a:ln>
        </p:spPr>
      </p:pic>
      <p:pic>
        <p:nvPicPr>
          <p:cNvPr id="2662" name="Google Shape;2662;p169" descr="A white arrow on a black background&#10;&#10;AI-generated content may be incorrect."/>
          <p:cNvPicPr preferRelativeResize="0"/>
          <p:nvPr/>
        </p:nvPicPr>
        <p:blipFill rotWithShape="1">
          <a:blip r:embed="rId3">
            <a:alphaModFix/>
          </a:blip>
          <a:srcRect/>
          <a:stretch/>
        </p:blipFill>
        <p:spPr>
          <a:xfrm>
            <a:off x="2091068" y="2407683"/>
            <a:ext cx="82147" cy="132149"/>
          </a:xfrm>
          <a:prstGeom prst="rect">
            <a:avLst/>
          </a:prstGeom>
          <a:noFill/>
          <a:ln>
            <a:noFill/>
          </a:ln>
        </p:spPr>
      </p:pic>
      <p:sp>
        <p:nvSpPr>
          <p:cNvPr id="2663" name="Google Shape;2663;p169"/>
          <p:cNvSpPr txBox="1">
            <a:spLocks noGrp="1"/>
          </p:cNvSpPr>
          <p:nvPr>
            <p:ph type="subTitle" idx="1"/>
          </p:nvPr>
        </p:nvSpPr>
        <p:spPr>
          <a:xfrm>
            <a:off x="3755511" y="3614606"/>
            <a:ext cx="3321600" cy="460500"/>
          </a:xfrm>
          <a:prstGeom prst="rect">
            <a:avLst/>
          </a:prstGeom>
        </p:spPr>
        <p:txBody>
          <a:bodyPr spcFirstLastPara="1" wrap="square" lIns="0" tIns="0" rIns="0" bIns="0" anchor="t" anchorCtr="0">
            <a:noAutofit/>
          </a:bodyPr>
          <a:lstStyle>
            <a:lvl1pPr marL="101600" marR="0" lvl="0" indent="-101600" algn="l">
              <a:lnSpc>
                <a:spcPct val="101000"/>
              </a:lnSpc>
              <a:spcBef>
                <a:spcPts val="0"/>
              </a:spcBef>
              <a:spcAft>
                <a:spcPts val="0"/>
              </a:spcAft>
              <a:buNone/>
              <a:defRPr sz="600"/>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2664" name="Google Shape;2664;p169"/>
          <p:cNvSpPr txBox="1">
            <a:spLocks noGrp="1"/>
          </p:cNvSpPr>
          <p:nvPr>
            <p:ph type="subTitle" idx="2"/>
          </p:nvPr>
        </p:nvSpPr>
        <p:spPr>
          <a:xfrm>
            <a:off x="315025" y="3614606"/>
            <a:ext cx="3315300" cy="460500"/>
          </a:xfrm>
          <a:prstGeom prst="rect">
            <a:avLst/>
          </a:prstGeom>
        </p:spPr>
        <p:txBody>
          <a:bodyPr spcFirstLastPara="1" wrap="square" lIns="0" tIns="0" rIns="0" bIns="0" anchor="t" anchorCtr="0">
            <a:noAutofit/>
          </a:bodyPr>
          <a:lstStyle>
            <a:lvl1pPr marL="101600" marR="0" lvl="0" indent="-101600" algn="l">
              <a:lnSpc>
                <a:spcPct val="101000"/>
              </a:lnSpc>
              <a:spcBef>
                <a:spcPts val="0"/>
              </a:spcBef>
              <a:spcAft>
                <a:spcPts val="0"/>
              </a:spcAft>
              <a:buNone/>
              <a:defRPr sz="600"/>
            </a:lvl1pPr>
            <a:lvl2pPr lvl="1">
              <a:lnSpc>
                <a:spcPct val="101000"/>
              </a:lnSpc>
              <a:spcBef>
                <a:spcPts val="0"/>
              </a:spcBef>
              <a:spcAft>
                <a:spcPts val="0"/>
              </a:spcAft>
              <a:buSzPts val="800"/>
              <a:buNone/>
              <a:defRPr/>
            </a:lvl2pPr>
            <a:lvl3pPr lvl="2">
              <a:lnSpc>
                <a:spcPct val="101000"/>
              </a:lnSpc>
              <a:spcBef>
                <a:spcPts val="0"/>
              </a:spcBef>
              <a:spcAft>
                <a:spcPts val="0"/>
              </a:spcAft>
              <a:buSzPts val="700"/>
              <a:buNone/>
              <a:defRPr/>
            </a:lvl3pPr>
            <a:lvl4pPr lvl="3">
              <a:lnSpc>
                <a:spcPct val="101000"/>
              </a:lnSpc>
              <a:spcBef>
                <a:spcPts val="0"/>
              </a:spcBef>
              <a:spcAft>
                <a:spcPts val="0"/>
              </a:spcAft>
              <a:buSzPts val="500"/>
              <a:buNone/>
              <a:defRPr/>
            </a:lvl4pPr>
            <a:lvl5pPr lvl="4">
              <a:lnSpc>
                <a:spcPct val="101000"/>
              </a:lnSpc>
              <a:spcBef>
                <a:spcPts val="0"/>
              </a:spcBef>
              <a:spcAft>
                <a:spcPts val="0"/>
              </a:spcAft>
              <a:buSzPts val="400"/>
              <a:buNone/>
              <a:defRPr/>
            </a:lvl5pPr>
            <a:lvl6pPr lvl="5">
              <a:lnSpc>
                <a:spcPct val="101000"/>
              </a:lnSpc>
              <a:spcBef>
                <a:spcPts val="0"/>
              </a:spcBef>
              <a:spcAft>
                <a:spcPts val="0"/>
              </a:spcAft>
              <a:buSzPts val="200"/>
              <a:buNone/>
              <a:defRPr/>
            </a:lvl6pPr>
            <a:lvl7pPr lvl="6">
              <a:lnSpc>
                <a:spcPct val="101000"/>
              </a:lnSpc>
              <a:spcBef>
                <a:spcPts val="0"/>
              </a:spcBef>
              <a:spcAft>
                <a:spcPts val="0"/>
              </a:spcAft>
              <a:buSzPts val="200"/>
              <a:buNone/>
              <a:defRPr/>
            </a:lvl7pPr>
            <a:lvl8pPr lvl="7">
              <a:lnSpc>
                <a:spcPct val="101000"/>
              </a:lnSpc>
              <a:spcBef>
                <a:spcPts val="0"/>
              </a:spcBef>
              <a:spcAft>
                <a:spcPts val="0"/>
              </a:spcAft>
              <a:buSzPts val="200"/>
              <a:buNone/>
              <a:defRPr/>
            </a:lvl8pPr>
            <a:lvl9pPr lvl="8">
              <a:lnSpc>
                <a:spcPct val="101000"/>
              </a:lnSpc>
              <a:spcBef>
                <a:spcPts val="0"/>
              </a:spcBef>
              <a:spcAft>
                <a:spcPts val="0"/>
              </a:spcAft>
              <a:buSzPts val="200"/>
              <a:buNone/>
              <a:defRPr/>
            </a:lvl9pPr>
          </a:lstStyle>
          <a:p>
            <a:endParaRPr/>
          </a:p>
        </p:txBody>
      </p:sp>
      <p:sp>
        <p:nvSpPr>
          <p:cNvPr id="2665" name="Google Shape;2665;p169"/>
          <p:cNvSpPr txBox="1">
            <a:spLocks noGrp="1"/>
          </p:cNvSpPr>
          <p:nvPr>
            <p:ph type="subTitle" idx="3"/>
          </p:nvPr>
        </p:nvSpPr>
        <p:spPr>
          <a:xfrm>
            <a:off x="2056560" y="1748138"/>
            <a:ext cx="3321600" cy="460500"/>
          </a:xfrm>
          <a:prstGeom prst="rect">
            <a:avLst/>
          </a:prstGeom>
        </p:spPr>
        <p:txBody>
          <a:bodyPr spcFirstLastPara="1" wrap="square" lIns="0" tIns="0" rIns="0" bIns="0" anchor="t" anchorCtr="0">
            <a:noAutofit/>
          </a:bodyPr>
          <a:lstStyle>
            <a:lvl1pPr marL="101600" marR="0" lvl="0" indent="-101600" algn="l">
              <a:lnSpc>
                <a:spcPct val="101000"/>
              </a:lnSpc>
              <a:spcBef>
                <a:spcPts val="0"/>
              </a:spcBef>
              <a:spcAft>
                <a:spcPts val="0"/>
              </a:spcAft>
              <a:buNone/>
              <a:defRPr sz="600"/>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2666" name="Google Shape;2666;p169"/>
          <p:cNvSpPr txBox="1">
            <a:spLocks noGrp="1"/>
          </p:cNvSpPr>
          <p:nvPr>
            <p:ph type="subTitle" idx="4"/>
          </p:nvPr>
        </p:nvSpPr>
        <p:spPr>
          <a:xfrm>
            <a:off x="5465101" y="1748138"/>
            <a:ext cx="3321600" cy="460500"/>
          </a:xfrm>
          <a:prstGeom prst="rect">
            <a:avLst/>
          </a:prstGeom>
        </p:spPr>
        <p:txBody>
          <a:bodyPr spcFirstLastPara="1" wrap="square" lIns="0" tIns="0" rIns="0" bIns="0" anchor="t" anchorCtr="0">
            <a:noAutofit/>
          </a:bodyPr>
          <a:lstStyle>
            <a:lvl1pPr marL="101600" marR="0" lvl="0" indent="-101600" algn="l">
              <a:lnSpc>
                <a:spcPct val="101000"/>
              </a:lnSpc>
              <a:spcBef>
                <a:spcPts val="0"/>
              </a:spcBef>
              <a:spcAft>
                <a:spcPts val="0"/>
              </a:spcAft>
              <a:buNone/>
              <a:defRPr sz="600"/>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2667" name="Google Shape;2667;p169"/>
          <p:cNvSpPr txBox="1">
            <a:spLocks noGrp="1"/>
          </p:cNvSpPr>
          <p:nvPr>
            <p:ph type="subTitle" idx="5"/>
          </p:nvPr>
        </p:nvSpPr>
        <p:spPr>
          <a:xfrm>
            <a:off x="7172094" y="3614606"/>
            <a:ext cx="1802700" cy="460500"/>
          </a:xfrm>
          <a:prstGeom prst="rect">
            <a:avLst/>
          </a:prstGeom>
        </p:spPr>
        <p:txBody>
          <a:bodyPr spcFirstLastPara="1" wrap="square" lIns="0" tIns="0" rIns="0" bIns="0" anchor="t" anchorCtr="0">
            <a:noAutofit/>
          </a:bodyPr>
          <a:lstStyle>
            <a:lvl1pPr marL="101600" marR="0" lvl="0" indent="-101600" algn="l">
              <a:lnSpc>
                <a:spcPct val="101000"/>
              </a:lnSpc>
              <a:spcBef>
                <a:spcPts val="0"/>
              </a:spcBef>
              <a:spcAft>
                <a:spcPts val="0"/>
              </a:spcAft>
              <a:buNone/>
              <a:defRPr sz="600"/>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2668" name="Google Shape;2668;p169"/>
          <p:cNvSpPr txBox="1">
            <a:spLocks noGrp="1"/>
          </p:cNvSpPr>
          <p:nvPr>
            <p:ph type="subTitle" idx="6"/>
          </p:nvPr>
        </p:nvSpPr>
        <p:spPr>
          <a:xfrm>
            <a:off x="2064284" y="1222959"/>
            <a:ext cx="3321600" cy="460500"/>
          </a:xfrm>
          <a:prstGeom prst="rect">
            <a:avLst/>
          </a:prstGeom>
        </p:spPr>
        <p:txBody>
          <a:bodyPr spcFirstLastPara="1" wrap="square" lIns="0" tIns="0" rIns="0" bIns="0" anchor="t" anchorCtr="0">
            <a:noAutofit/>
          </a:bodyPr>
          <a:lstStyle>
            <a:lvl1pPr lvl="0">
              <a:spcBef>
                <a:spcPts val="0"/>
              </a:spcBef>
              <a:spcAft>
                <a:spcPts val="0"/>
              </a:spcAft>
              <a:buSzPts val="1500"/>
              <a:buFont typeface="Poppins"/>
              <a:buNone/>
              <a:defRPr sz="15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2669" name="Google Shape;2669;p169"/>
          <p:cNvSpPr txBox="1">
            <a:spLocks noGrp="1"/>
          </p:cNvSpPr>
          <p:nvPr>
            <p:ph type="subTitle" idx="7"/>
          </p:nvPr>
        </p:nvSpPr>
        <p:spPr>
          <a:xfrm>
            <a:off x="5467941" y="1222959"/>
            <a:ext cx="3321600" cy="460500"/>
          </a:xfrm>
          <a:prstGeom prst="rect">
            <a:avLst/>
          </a:prstGeom>
        </p:spPr>
        <p:txBody>
          <a:bodyPr spcFirstLastPara="1" wrap="square" lIns="0" tIns="0" rIns="0" bIns="0" anchor="t" anchorCtr="0">
            <a:noAutofit/>
          </a:bodyPr>
          <a:lstStyle>
            <a:lvl1pPr lvl="0">
              <a:spcBef>
                <a:spcPts val="0"/>
              </a:spcBef>
              <a:spcAft>
                <a:spcPts val="0"/>
              </a:spcAft>
              <a:buSzPts val="1500"/>
              <a:buFont typeface="Poppins"/>
              <a:buNone/>
              <a:defRPr sz="15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2670" name="Google Shape;2670;p169"/>
          <p:cNvSpPr txBox="1">
            <a:spLocks noGrp="1"/>
          </p:cNvSpPr>
          <p:nvPr>
            <p:ph type="subTitle" idx="8"/>
          </p:nvPr>
        </p:nvSpPr>
        <p:spPr>
          <a:xfrm>
            <a:off x="5467941" y="966095"/>
            <a:ext cx="3321600" cy="197700"/>
          </a:xfrm>
          <a:prstGeom prst="rect">
            <a:avLst/>
          </a:prstGeom>
        </p:spPr>
        <p:txBody>
          <a:bodyPr spcFirstLastPara="1" wrap="square" lIns="0" tIns="0" rIns="0" bIns="0" anchor="t" anchorCtr="0">
            <a:noAutofit/>
          </a:bodyPr>
          <a:lstStyle>
            <a:lvl1pPr lvl="0">
              <a:spcBef>
                <a:spcPts val="0"/>
              </a:spcBef>
              <a:spcAft>
                <a:spcPts val="0"/>
              </a:spcAft>
              <a:buClr>
                <a:schemeClr val="accent2"/>
              </a:buClr>
              <a:buSzPts val="1100"/>
              <a:buFont typeface="Poppins"/>
              <a:buNone/>
              <a:defRPr sz="1100" b="1">
                <a:solidFill>
                  <a:schemeClr val="accent2"/>
                </a:solidFill>
                <a:latin typeface="Poppins"/>
                <a:ea typeface="Poppins"/>
                <a:cs typeface="Poppins"/>
                <a:sym typeface="Poppins"/>
              </a:defRPr>
            </a:lvl1pPr>
            <a:lvl2pPr lvl="1">
              <a:spcBef>
                <a:spcPts val="1300"/>
              </a:spcBef>
              <a:spcAft>
                <a:spcPts val="0"/>
              </a:spcAft>
              <a:buSzPts val="800"/>
              <a:buFont typeface="Poppins"/>
              <a:buNone/>
              <a:defRPr b="1">
                <a:latin typeface="Poppins"/>
                <a:ea typeface="Poppins"/>
                <a:cs typeface="Poppins"/>
                <a:sym typeface="Poppins"/>
              </a:defRPr>
            </a:lvl2pPr>
            <a:lvl3pPr lvl="2">
              <a:spcBef>
                <a:spcPts val="1300"/>
              </a:spcBef>
              <a:spcAft>
                <a:spcPts val="0"/>
              </a:spcAft>
              <a:buSzPts val="700"/>
              <a:buFont typeface="Poppins"/>
              <a:buNone/>
              <a:defRPr b="1">
                <a:latin typeface="Poppins"/>
                <a:ea typeface="Poppins"/>
                <a:cs typeface="Poppins"/>
                <a:sym typeface="Poppins"/>
              </a:defRPr>
            </a:lvl3pPr>
            <a:lvl4pPr lvl="3">
              <a:spcBef>
                <a:spcPts val="1300"/>
              </a:spcBef>
              <a:spcAft>
                <a:spcPts val="0"/>
              </a:spcAft>
              <a:buSzPts val="500"/>
              <a:buFont typeface="Poppins"/>
              <a:buNone/>
              <a:defRPr b="1">
                <a:latin typeface="Poppins"/>
                <a:ea typeface="Poppins"/>
                <a:cs typeface="Poppins"/>
                <a:sym typeface="Poppins"/>
              </a:defRPr>
            </a:lvl4pPr>
            <a:lvl5pPr lvl="4">
              <a:spcBef>
                <a:spcPts val="1300"/>
              </a:spcBef>
              <a:spcAft>
                <a:spcPts val="0"/>
              </a:spcAft>
              <a:buSzPts val="400"/>
              <a:buFont typeface="Poppins"/>
              <a:buNone/>
              <a:defRPr b="1">
                <a:latin typeface="Poppins"/>
                <a:ea typeface="Poppins"/>
                <a:cs typeface="Poppins"/>
                <a:sym typeface="Poppins"/>
              </a:defRPr>
            </a:lvl5pPr>
            <a:lvl6pPr lvl="5">
              <a:spcBef>
                <a:spcPts val="400"/>
              </a:spcBef>
              <a:spcAft>
                <a:spcPts val="0"/>
              </a:spcAft>
              <a:buSzPts val="200"/>
              <a:buFont typeface="Poppins"/>
              <a:buNone/>
              <a:defRPr b="1">
                <a:latin typeface="Poppins"/>
                <a:ea typeface="Poppins"/>
                <a:cs typeface="Poppins"/>
                <a:sym typeface="Poppins"/>
              </a:defRPr>
            </a:lvl6pPr>
            <a:lvl7pPr lvl="6">
              <a:spcBef>
                <a:spcPts val="400"/>
              </a:spcBef>
              <a:spcAft>
                <a:spcPts val="0"/>
              </a:spcAft>
              <a:buSzPts val="200"/>
              <a:buFont typeface="Poppins"/>
              <a:buNone/>
              <a:defRPr b="1">
                <a:latin typeface="Poppins"/>
                <a:ea typeface="Poppins"/>
                <a:cs typeface="Poppins"/>
                <a:sym typeface="Poppins"/>
              </a:defRPr>
            </a:lvl7pPr>
            <a:lvl8pPr lvl="7">
              <a:spcBef>
                <a:spcPts val="400"/>
              </a:spcBef>
              <a:spcAft>
                <a:spcPts val="0"/>
              </a:spcAft>
              <a:buSzPts val="200"/>
              <a:buFont typeface="Poppins"/>
              <a:buNone/>
              <a:defRPr b="1">
                <a:latin typeface="Poppins"/>
                <a:ea typeface="Poppins"/>
                <a:cs typeface="Poppins"/>
                <a:sym typeface="Poppins"/>
              </a:defRPr>
            </a:lvl8pPr>
            <a:lvl9pPr lvl="8">
              <a:spcBef>
                <a:spcPts val="400"/>
              </a:spcBef>
              <a:spcAft>
                <a:spcPts val="0"/>
              </a:spcAft>
              <a:buSzPts val="200"/>
              <a:buFont typeface="Poppins"/>
              <a:buNone/>
              <a:defRPr b="1">
                <a:latin typeface="Poppins"/>
                <a:ea typeface="Poppins"/>
                <a:cs typeface="Poppins"/>
                <a:sym typeface="Poppins"/>
              </a:defRPr>
            </a:lvl9pPr>
          </a:lstStyle>
          <a:p>
            <a:endParaRPr/>
          </a:p>
        </p:txBody>
      </p:sp>
      <p:sp>
        <p:nvSpPr>
          <p:cNvPr id="2671" name="Google Shape;2671;p169"/>
          <p:cNvSpPr txBox="1">
            <a:spLocks noGrp="1"/>
          </p:cNvSpPr>
          <p:nvPr>
            <p:ph type="subTitle" idx="9"/>
          </p:nvPr>
        </p:nvSpPr>
        <p:spPr>
          <a:xfrm>
            <a:off x="312295" y="2830647"/>
            <a:ext cx="3321600" cy="197700"/>
          </a:xfrm>
          <a:prstGeom prst="rect">
            <a:avLst/>
          </a:prstGeom>
        </p:spPr>
        <p:txBody>
          <a:bodyPr spcFirstLastPara="1" wrap="square" lIns="0" tIns="0" rIns="0" bIns="0" anchor="t" anchorCtr="0">
            <a:noAutofit/>
          </a:bodyPr>
          <a:lstStyle>
            <a:lvl1pPr lvl="0">
              <a:spcBef>
                <a:spcPts val="0"/>
              </a:spcBef>
              <a:spcAft>
                <a:spcPts val="0"/>
              </a:spcAft>
              <a:buClr>
                <a:schemeClr val="accent2"/>
              </a:buClr>
              <a:buSzPts val="1100"/>
              <a:buFont typeface="Poppins"/>
              <a:buNone/>
              <a:defRPr sz="1100" b="1">
                <a:solidFill>
                  <a:schemeClr val="accent2"/>
                </a:solidFill>
                <a:latin typeface="Poppins"/>
                <a:ea typeface="Poppins"/>
                <a:cs typeface="Poppins"/>
                <a:sym typeface="Poppins"/>
              </a:defRPr>
            </a:lvl1pPr>
            <a:lvl2pPr lvl="1">
              <a:spcBef>
                <a:spcPts val="1300"/>
              </a:spcBef>
              <a:spcAft>
                <a:spcPts val="0"/>
              </a:spcAft>
              <a:buSzPts val="800"/>
              <a:buFont typeface="Poppins"/>
              <a:buNone/>
              <a:defRPr b="1">
                <a:latin typeface="Poppins"/>
                <a:ea typeface="Poppins"/>
                <a:cs typeface="Poppins"/>
                <a:sym typeface="Poppins"/>
              </a:defRPr>
            </a:lvl2pPr>
            <a:lvl3pPr lvl="2">
              <a:spcBef>
                <a:spcPts val="1300"/>
              </a:spcBef>
              <a:spcAft>
                <a:spcPts val="0"/>
              </a:spcAft>
              <a:buSzPts val="700"/>
              <a:buFont typeface="Poppins"/>
              <a:buNone/>
              <a:defRPr b="1">
                <a:latin typeface="Poppins"/>
                <a:ea typeface="Poppins"/>
                <a:cs typeface="Poppins"/>
                <a:sym typeface="Poppins"/>
              </a:defRPr>
            </a:lvl3pPr>
            <a:lvl4pPr lvl="3">
              <a:spcBef>
                <a:spcPts val="1300"/>
              </a:spcBef>
              <a:spcAft>
                <a:spcPts val="0"/>
              </a:spcAft>
              <a:buSzPts val="500"/>
              <a:buFont typeface="Poppins"/>
              <a:buNone/>
              <a:defRPr b="1">
                <a:latin typeface="Poppins"/>
                <a:ea typeface="Poppins"/>
                <a:cs typeface="Poppins"/>
                <a:sym typeface="Poppins"/>
              </a:defRPr>
            </a:lvl4pPr>
            <a:lvl5pPr lvl="4">
              <a:spcBef>
                <a:spcPts val="1300"/>
              </a:spcBef>
              <a:spcAft>
                <a:spcPts val="0"/>
              </a:spcAft>
              <a:buSzPts val="400"/>
              <a:buFont typeface="Poppins"/>
              <a:buNone/>
              <a:defRPr b="1">
                <a:latin typeface="Poppins"/>
                <a:ea typeface="Poppins"/>
                <a:cs typeface="Poppins"/>
                <a:sym typeface="Poppins"/>
              </a:defRPr>
            </a:lvl5pPr>
            <a:lvl6pPr lvl="5">
              <a:spcBef>
                <a:spcPts val="400"/>
              </a:spcBef>
              <a:spcAft>
                <a:spcPts val="0"/>
              </a:spcAft>
              <a:buSzPts val="200"/>
              <a:buFont typeface="Poppins"/>
              <a:buNone/>
              <a:defRPr b="1">
                <a:latin typeface="Poppins"/>
                <a:ea typeface="Poppins"/>
                <a:cs typeface="Poppins"/>
                <a:sym typeface="Poppins"/>
              </a:defRPr>
            </a:lvl6pPr>
            <a:lvl7pPr lvl="6">
              <a:spcBef>
                <a:spcPts val="400"/>
              </a:spcBef>
              <a:spcAft>
                <a:spcPts val="0"/>
              </a:spcAft>
              <a:buSzPts val="200"/>
              <a:buFont typeface="Poppins"/>
              <a:buNone/>
              <a:defRPr b="1">
                <a:latin typeface="Poppins"/>
                <a:ea typeface="Poppins"/>
                <a:cs typeface="Poppins"/>
                <a:sym typeface="Poppins"/>
              </a:defRPr>
            </a:lvl7pPr>
            <a:lvl8pPr lvl="7">
              <a:spcBef>
                <a:spcPts val="400"/>
              </a:spcBef>
              <a:spcAft>
                <a:spcPts val="0"/>
              </a:spcAft>
              <a:buSzPts val="200"/>
              <a:buFont typeface="Poppins"/>
              <a:buNone/>
              <a:defRPr b="1">
                <a:latin typeface="Poppins"/>
                <a:ea typeface="Poppins"/>
                <a:cs typeface="Poppins"/>
                <a:sym typeface="Poppins"/>
              </a:defRPr>
            </a:lvl8pPr>
            <a:lvl9pPr lvl="8">
              <a:spcBef>
                <a:spcPts val="400"/>
              </a:spcBef>
              <a:spcAft>
                <a:spcPts val="0"/>
              </a:spcAft>
              <a:buSzPts val="200"/>
              <a:buFont typeface="Poppins"/>
              <a:buNone/>
              <a:defRPr b="1">
                <a:latin typeface="Poppins"/>
                <a:ea typeface="Poppins"/>
                <a:cs typeface="Poppins"/>
                <a:sym typeface="Poppins"/>
              </a:defRPr>
            </a:lvl9pPr>
          </a:lstStyle>
          <a:p>
            <a:endParaRPr/>
          </a:p>
        </p:txBody>
      </p:sp>
      <p:sp>
        <p:nvSpPr>
          <p:cNvPr id="2672" name="Google Shape;2672;p169"/>
          <p:cNvSpPr txBox="1">
            <a:spLocks noGrp="1"/>
          </p:cNvSpPr>
          <p:nvPr>
            <p:ph type="subTitle" idx="13"/>
          </p:nvPr>
        </p:nvSpPr>
        <p:spPr>
          <a:xfrm>
            <a:off x="3758584" y="2836142"/>
            <a:ext cx="3321600" cy="197700"/>
          </a:xfrm>
          <a:prstGeom prst="rect">
            <a:avLst/>
          </a:prstGeom>
        </p:spPr>
        <p:txBody>
          <a:bodyPr spcFirstLastPara="1" wrap="square" lIns="0" tIns="0" rIns="0" bIns="0" anchor="t" anchorCtr="0">
            <a:noAutofit/>
          </a:bodyPr>
          <a:lstStyle>
            <a:lvl1pPr lvl="0">
              <a:spcBef>
                <a:spcPts val="0"/>
              </a:spcBef>
              <a:spcAft>
                <a:spcPts val="0"/>
              </a:spcAft>
              <a:buClr>
                <a:schemeClr val="accent2"/>
              </a:buClr>
              <a:buSzPts val="1100"/>
              <a:buFont typeface="Poppins"/>
              <a:buNone/>
              <a:defRPr sz="1100" b="1">
                <a:solidFill>
                  <a:schemeClr val="accent2"/>
                </a:solidFill>
                <a:latin typeface="Poppins"/>
                <a:ea typeface="Poppins"/>
                <a:cs typeface="Poppins"/>
                <a:sym typeface="Poppins"/>
              </a:defRPr>
            </a:lvl1pPr>
            <a:lvl2pPr lvl="1">
              <a:spcBef>
                <a:spcPts val="1300"/>
              </a:spcBef>
              <a:spcAft>
                <a:spcPts val="0"/>
              </a:spcAft>
              <a:buSzPts val="800"/>
              <a:buFont typeface="Poppins"/>
              <a:buNone/>
              <a:defRPr b="1">
                <a:latin typeface="Poppins"/>
                <a:ea typeface="Poppins"/>
                <a:cs typeface="Poppins"/>
                <a:sym typeface="Poppins"/>
              </a:defRPr>
            </a:lvl2pPr>
            <a:lvl3pPr lvl="2">
              <a:spcBef>
                <a:spcPts val="1300"/>
              </a:spcBef>
              <a:spcAft>
                <a:spcPts val="0"/>
              </a:spcAft>
              <a:buSzPts val="700"/>
              <a:buFont typeface="Poppins"/>
              <a:buNone/>
              <a:defRPr b="1">
                <a:latin typeface="Poppins"/>
                <a:ea typeface="Poppins"/>
                <a:cs typeface="Poppins"/>
                <a:sym typeface="Poppins"/>
              </a:defRPr>
            </a:lvl3pPr>
            <a:lvl4pPr lvl="3">
              <a:spcBef>
                <a:spcPts val="1300"/>
              </a:spcBef>
              <a:spcAft>
                <a:spcPts val="0"/>
              </a:spcAft>
              <a:buSzPts val="500"/>
              <a:buFont typeface="Poppins"/>
              <a:buNone/>
              <a:defRPr b="1">
                <a:latin typeface="Poppins"/>
                <a:ea typeface="Poppins"/>
                <a:cs typeface="Poppins"/>
                <a:sym typeface="Poppins"/>
              </a:defRPr>
            </a:lvl4pPr>
            <a:lvl5pPr lvl="4">
              <a:spcBef>
                <a:spcPts val="1300"/>
              </a:spcBef>
              <a:spcAft>
                <a:spcPts val="0"/>
              </a:spcAft>
              <a:buSzPts val="400"/>
              <a:buFont typeface="Poppins"/>
              <a:buNone/>
              <a:defRPr b="1">
                <a:latin typeface="Poppins"/>
                <a:ea typeface="Poppins"/>
                <a:cs typeface="Poppins"/>
                <a:sym typeface="Poppins"/>
              </a:defRPr>
            </a:lvl5pPr>
            <a:lvl6pPr lvl="5">
              <a:spcBef>
                <a:spcPts val="400"/>
              </a:spcBef>
              <a:spcAft>
                <a:spcPts val="0"/>
              </a:spcAft>
              <a:buSzPts val="200"/>
              <a:buFont typeface="Poppins"/>
              <a:buNone/>
              <a:defRPr b="1">
                <a:latin typeface="Poppins"/>
                <a:ea typeface="Poppins"/>
                <a:cs typeface="Poppins"/>
                <a:sym typeface="Poppins"/>
              </a:defRPr>
            </a:lvl6pPr>
            <a:lvl7pPr lvl="6">
              <a:spcBef>
                <a:spcPts val="400"/>
              </a:spcBef>
              <a:spcAft>
                <a:spcPts val="0"/>
              </a:spcAft>
              <a:buSzPts val="200"/>
              <a:buFont typeface="Poppins"/>
              <a:buNone/>
              <a:defRPr b="1">
                <a:latin typeface="Poppins"/>
                <a:ea typeface="Poppins"/>
                <a:cs typeface="Poppins"/>
                <a:sym typeface="Poppins"/>
              </a:defRPr>
            </a:lvl7pPr>
            <a:lvl8pPr lvl="7">
              <a:spcBef>
                <a:spcPts val="400"/>
              </a:spcBef>
              <a:spcAft>
                <a:spcPts val="0"/>
              </a:spcAft>
              <a:buSzPts val="200"/>
              <a:buFont typeface="Poppins"/>
              <a:buNone/>
              <a:defRPr b="1">
                <a:latin typeface="Poppins"/>
                <a:ea typeface="Poppins"/>
                <a:cs typeface="Poppins"/>
                <a:sym typeface="Poppins"/>
              </a:defRPr>
            </a:lvl8pPr>
            <a:lvl9pPr lvl="8">
              <a:spcBef>
                <a:spcPts val="400"/>
              </a:spcBef>
              <a:spcAft>
                <a:spcPts val="0"/>
              </a:spcAft>
              <a:buSzPts val="200"/>
              <a:buFont typeface="Poppins"/>
              <a:buNone/>
              <a:defRPr b="1">
                <a:latin typeface="Poppins"/>
                <a:ea typeface="Poppins"/>
                <a:cs typeface="Poppins"/>
                <a:sym typeface="Poppins"/>
              </a:defRPr>
            </a:lvl9pPr>
          </a:lstStyle>
          <a:p>
            <a:endParaRPr/>
          </a:p>
        </p:txBody>
      </p:sp>
      <p:sp>
        <p:nvSpPr>
          <p:cNvPr id="2673" name="Google Shape;2673;p169"/>
          <p:cNvSpPr txBox="1">
            <a:spLocks noGrp="1"/>
          </p:cNvSpPr>
          <p:nvPr>
            <p:ph type="subTitle" idx="14"/>
          </p:nvPr>
        </p:nvSpPr>
        <p:spPr>
          <a:xfrm>
            <a:off x="7176645" y="2836144"/>
            <a:ext cx="1802700" cy="197700"/>
          </a:xfrm>
          <a:prstGeom prst="rect">
            <a:avLst/>
          </a:prstGeom>
        </p:spPr>
        <p:txBody>
          <a:bodyPr spcFirstLastPara="1" wrap="square" lIns="0" tIns="0" rIns="0" bIns="0" anchor="t" anchorCtr="0">
            <a:noAutofit/>
          </a:bodyPr>
          <a:lstStyle>
            <a:lvl1pPr lvl="0">
              <a:spcBef>
                <a:spcPts val="0"/>
              </a:spcBef>
              <a:spcAft>
                <a:spcPts val="0"/>
              </a:spcAft>
              <a:buClr>
                <a:schemeClr val="accent2"/>
              </a:buClr>
              <a:buSzPts val="1100"/>
              <a:buFont typeface="Poppins"/>
              <a:buNone/>
              <a:defRPr sz="1100" b="1">
                <a:solidFill>
                  <a:schemeClr val="accent2"/>
                </a:solidFill>
                <a:latin typeface="Poppins"/>
                <a:ea typeface="Poppins"/>
                <a:cs typeface="Poppins"/>
                <a:sym typeface="Poppins"/>
              </a:defRPr>
            </a:lvl1pPr>
            <a:lvl2pPr lvl="1">
              <a:spcBef>
                <a:spcPts val="1300"/>
              </a:spcBef>
              <a:spcAft>
                <a:spcPts val="0"/>
              </a:spcAft>
              <a:buSzPts val="800"/>
              <a:buFont typeface="Poppins"/>
              <a:buNone/>
              <a:defRPr b="1">
                <a:latin typeface="Poppins"/>
                <a:ea typeface="Poppins"/>
                <a:cs typeface="Poppins"/>
                <a:sym typeface="Poppins"/>
              </a:defRPr>
            </a:lvl2pPr>
            <a:lvl3pPr lvl="2">
              <a:spcBef>
                <a:spcPts val="1300"/>
              </a:spcBef>
              <a:spcAft>
                <a:spcPts val="0"/>
              </a:spcAft>
              <a:buSzPts val="700"/>
              <a:buFont typeface="Poppins"/>
              <a:buNone/>
              <a:defRPr b="1">
                <a:latin typeface="Poppins"/>
                <a:ea typeface="Poppins"/>
                <a:cs typeface="Poppins"/>
                <a:sym typeface="Poppins"/>
              </a:defRPr>
            </a:lvl3pPr>
            <a:lvl4pPr lvl="3">
              <a:spcBef>
                <a:spcPts val="1300"/>
              </a:spcBef>
              <a:spcAft>
                <a:spcPts val="0"/>
              </a:spcAft>
              <a:buSzPts val="500"/>
              <a:buFont typeface="Poppins"/>
              <a:buNone/>
              <a:defRPr b="1">
                <a:latin typeface="Poppins"/>
                <a:ea typeface="Poppins"/>
                <a:cs typeface="Poppins"/>
                <a:sym typeface="Poppins"/>
              </a:defRPr>
            </a:lvl4pPr>
            <a:lvl5pPr lvl="4">
              <a:spcBef>
                <a:spcPts val="1300"/>
              </a:spcBef>
              <a:spcAft>
                <a:spcPts val="0"/>
              </a:spcAft>
              <a:buSzPts val="400"/>
              <a:buFont typeface="Poppins"/>
              <a:buNone/>
              <a:defRPr b="1">
                <a:latin typeface="Poppins"/>
                <a:ea typeface="Poppins"/>
                <a:cs typeface="Poppins"/>
                <a:sym typeface="Poppins"/>
              </a:defRPr>
            </a:lvl5pPr>
            <a:lvl6pPr lvl="5">
              <a:spcBef>
                <a:spcPts val="400"/>
              </a:spcBef>
              <a:spcAft>
                <a:spcPts val="0"/>
              </a:spcAft>
              <a:buSzPts val="200"/>
              <a:buFont typeface="Poppins"/>
              <a:buNone/>
              <a:defRPr b="1">
                <a:latin typeface="Poppins"/>
                <a:ea typeface="Poppins"/>
                <a:cs typeface="Poppins"/>
                <a:sym typeface="Poppins"/>
              </a:defRPr>
            </a:lvl6pPr>
            <a:lvl7pPr lvl="6">
              <a:spcBef>
                <a:spcPts val="400"/>
              </a:spcBef>
              <a:spcAft>
                <a:spcPts val="0"/>
              </a:spcAft>
              <a:buSzPts val="200"/>
              <a:buFont typeface="Poppins"/>
              <a:buNone/>
              <a:defRPr b="1">
                <a:latin typeface="Poppins"/>
                <a:ea typeface="Poppins"/>
                <a:cs typeface="Poppins"/>
                <a:sym typeface="Poppins"/>
              </a:defRPr>
            </a:lvl7pPr>
            <a:lvl8pPr lvl="7">
              <a:spcBef>
                <a:spcPts val="400"/>
              </a:spcBef>
              <a:spcAft>
                <a:spcPts val="0"/>
              </a:spcAft>
              <a:buSzPts val="200"/>
              <a:buFont typeface="Poppins"/>
              <a:buNone/>
              <a:defRPr b="1">
                <a:latin typeface="Poppins"/>
                <a:ea typeface="Poppins"/>
                <a:cs typeface="Poppins"/>
                <a:sym typeface="Poppins"/>
              </a:defRPr>
            </a:lvl8pPr>
            <a:lvl9pPr lvl="8">
              <a:spcBef>
                <a:spcPts val="400"/>
              </a:spcBef>
              <a:spcAft>
                <a:spcPts val="0"/>
              </a:spcAft>
              <a:buSzPts val="200"/>
              <a:buFont typeface="Poppins"/>
              <a:buNone/>
              <a:defRPr b="1">
                <a:latin typeface="Poppins"/>
                <a:ea typeface="Poppins"/>
                <a:cs typeface="Poppins"/>
                <a:sym typeface="Poppins"/>
              </a:defRPr>
            </a:lvl9pPr>
          </a:lstStyle>
          <a:p>
            <a:endParaRPr/>
          </a:p>
        </p:txBody>
      </p:sp>
      <p:sp>
        <p:nvSpPr>
          <p:cNvPr id="2674" name="Google Shape;2674;p169"/>
          <p:cNvSpPr txBox="1">
            <a:spLocks noGrp="1"/>
          </p:cNvSpPr>
          <p:nvPr>
            <p:ph type="subTitle" idx="15"/>
          </p:nvPr>
        </p:nvSpPr>
        <p:spPr>
          <a:xfrm>
            <a:off x="308979" y="3090515"/>
            <a:ext cx="3321600" cy="460500"/>
          </a:xfrm>
          <a:prstGeom prst="rect">
            <a:avLst/>
          </a:prstGeom>
        </p:spPr>
        <p:txBody>
          <a:bodyPr spcFirstLastPara="1" wrap="square" lIns="0" tIns="0" rIns="0" bIns="0" anchor="t" anchorCtr="0">
            <a:noAutofit/>
          </a:bodyPr>
          <a:lstStyle>
            <a:lvl1pPr lvl="0">
              <a:spcBef>
                <a:spcPts val="0"/>
              </a:spcBef>
              <a:spcAft>
                <a:spcPts val="0"/>
              </a:spcAft>
              <a:buSzPts val="1500"/>
              <a:buFont typeface="Poppins"/>
              <a:buNone/>
              <a:defRPr sz="1500" b="1">
                <a:latin typeface="Poppins"/>
                <a:ea typeface="Poppins"/>
                <a:cs typeface="Poppins"/>
                <a:sym typeface="Poppins"/>
              </a:defRPr>
            </a:lvl1pPr>
            <a:lvl2pPr lvl="1">
              <a:spcBef>
                <a:spcPts val="1300"/>
              </a:spcBef>
              <a:spcAft>
                <a:spcPts val="0"/>
              </a:spcAft>
              <a:buSzPts val="800"/>
              <a:buFont typeface="Poppins"/>
              <a:buNone/>
              <a:defRPr b="1">
                <a:latin typeface="Poppins"/>
                <a:ea typeface="Poppins"/>
                <a:cs typeface="Poppins"/>
                <a:sym typeface="Poppins"/>
              </a:defRPr>
            </a:lvl2pPr>
            <a:lvl3pPr lvl="2">
              <a:spcBef>
                <a:spcPts val="1300"/>
              </a:spcBef>
              <a:spcAft>
                <a:spcPts val="0"/>
              </a:spcAft>
              <a:buSzPts val="700"/>
              <a:buFont typeface="Poppins"/>
              <a:buNone/>
              <a:defRPr b="1">
                <a:latin typeface="Poppins"/>
                <a:ea typeface="Poppins"/>
                <a:cs typeface="Poppins"/>
                <a:sym typeface="Poppins"/>
              </a:defRPr>
            </a:lvl3pPr>
            <a:lvl4pPr lvl="3">
              <a:spcBef>
                <a:spcPts val="1300"/>
              </a:spcBef>
              <a:spcAft>
                <a:spcPts val="0"/>
              </a:spcAft>
              <a:buSzPts val="500"/>
              <a:buFont typeface="Poppins"/>
              <a:buNone/>
              <a:defRPr b="1">
                <a:latin typeface="Poppins"/>
                <a:ea typeface="Poppins"/>
                <a:cs typeface="Poppins"/>
                <a:sym typeface="Poppins"/>
              </a:defRPr>
            </a:lvl4pPr>
            <a:lvl5pPr lvl="4">
              <a:spcBef>
                <a:spcPts val="1300"/>
              </a:spcBef>
              <a:spcAft>
                <a:spcPts val="0"/>
              </a:spcAft>
              <a:buSzPts val="400"/>
              <a:buFont typeface="Poppins"/>
              <a:buNone/>
              <a:defRPr b="1">
                <a:latin typeface="Poppins"/>
                <a:ea typeface="Poppins"/>
                <a:cs typeface="Poppins"/>
                <a:sym typeface="Poppins"/>
              </a:defRPr>
            </a:lvl5pPr>
            <a:lvl6pPr lvl="5">
              <a:spcBef>
                <a:spcPts val="400"/>
              </a:spcBef>
              <a:spcAft>
                <a:spcPts val="0"/>
              </a:spcAft>
              <a:buSzPts val="200"/>
              <a:buFont typeface="Poppins"/>
              <a:buNone/>
              <a:defRPr b="1">
                <a:latin typeface="Poppins"/>
                <a:ea typeface="Poppins"/>
                <a:cs typeface="Poppins"/>
                <a:sym typeface="Poppins"/>
              </a:defRPr>
            </a:lvl6pPr>
            <a:lvl7pPr lvl="6">
              <a:spcBef>
                <a:spcPts val="400"/>
              </a:spcBef>
              <a:spcAft>
                <a:spcPts val="0"/>
              </a:spcAft>
              <a:buSzPts val="200"/>
              <a:buFont typeface="Poppins"/>
              <a:buNone/>
              <a:defRPr b="1">
                <a:latin typeface="Poppins"/>
                <a:ea typeface="Poppins"/>
                <a:cs typeface="Poppins"/>
                <a:sym typeface="Poppins"/>
              </a:defRPr>
            </a:lvl7pPr>
            <a:lvl8pPr lvl="7">
              <a:spcBef>
                <a:spcPts val="400"/>
              </a:spcBef>
              <a:spcAft>
                <a:spcPts val="0"/>
              </a:spcAft>
              <a:buSzPts val="200"/>
              <a:buFont typeface="Poppins"/>
              <a:buNone/>
              <a:defRPr b="1">
                <a:latin typeface="Poppins"/>
                <a:ea typeface="Poppins"/>
                <a:cs typeface="Poppins"/>
                <a:sym typeface="Poppins"/>
              </a:defRPr>
            </a:lvl8pPr>
            <a:lvl9pPr lvl="8">
              <a:spcBef>
                <a:spcPts val="400"/>
              </a:spcBef>
              <a:spcAft>
                <a:spcPts val="0"/>
              </a:spcAft>
              <a:buSzPts val="200"/>
              <a:buFont typeface="Poppins"/>
              <a:buNone/>
              <a:defRPr b="1">
                <a:latin typeface="Poppins"/>
                <a:ea typeface="Poppins"/>
                <a:cs typeface="Poppins"/>
                <a:sym typeface="Poppins"/>
              </a:defRPr>
            </a:lvl9pPr>
          </a:lstStyle>
          <a:p>
            <a:endParaRPr/>
          </a:p>
        </p:txBody>
      </p:sp>
      <p:sp>
        <p:nvSpPr>
          <p:cNvPr id="2675" name="Google Shape;2675;p169"/>
          <p:cNvSpPr txBox="1">
            <a:spLocks noGrp="1"/>
          </p:cNvSpPr>
          <p:nvPr>
            <p:ph type="subTitle" idx="16"/>
          </p:nvPr>
        </p:nvSpPr>
        <p:spPr>
          <a:xfrm>
            <a:off x="3758586" y="3090515"/>
            <a:ext cx="3321600" cy="460500"/>
          </a:xfrm>
          <a:prstGeom prst="rect">
            <a:avLst/>
          </a:prstGeom>
        </p:spPr>
        <p:txBody>
          <a:bodyPr spcFirstLastPara="1" wrap="square" lIns="0" tIns="0" rIns="0" bIns="0" anchor="t" anchorCtr="0">
            <a:noAutofit/>
          </a:bodyPr>
          <a:lstStyle>
            <a:lvl1pPr lvl="0">
              <a:spcBef>
                <a:spcPts val="0"/>
              </a:spcBef>
              <a:spcAft>
                <a:spcPts val="0"/>
              </a:spcAft>
              <a:buSzPts val="1500"/>
              <a:buFont typeface="Poppins"/>
              <a:buNone/>
              <a:defRPr sz="1500" b="1">
                <a:latin typeface="Poppins"/>
                <a:ea typeface="Poppins"/>
                <a:cs typeface="Poppins"/>
                <a:sym typeface="Poppins"/>
              </a:defRPr>
            </a:lvl1pPr>
            <a:lvl2pPr lvl="1">
              <a:spcBef>
                <a:spcPts val="1300"/>
              </a:spcBef>
              <a:spcAft>
                <a:spcPts val="0"/>
              </a:spcAft>
              <a:buSzPts val="800"/>
              <a:buFont typeface="Poppins"/>
              <a:buNone/>
              <a:defRPr b="1">
                <a:latin typeface="Poppins"/>
                <a:ea typeface="Poppins"/>
                <a:cs typeface="Poppins"/>
                <a:sym typeface="Poppins"/>
              </a:defRPr>
            </a:lvl2pPr>
            <a:lvl3pPr lvl="2">
              <a:spcBef>
                <a:spcPts val="1300"/>
              </a:spcBef>
              <a:spcAft>
                <a:spcPts val="0"/>
              </a:spcAft>
              <a:buSzPts val="700"/>
              <a:buFont typeface="Poppins"/>
              <a:buNone/>
              <a:defRPr b="1">
                <a:latin typeface="Poppins"/>
                <a:ea typeface="Poppins"/>
                <a:cs typeface="Poppins"/>
                <a:sym typeface="Poppins"/>
              </a:defRPr>
            </a:lvl3pPr>
            <a:lvl4pPr lvl="3">
              <a:spcBef>
                <a:spcPts val="1300"/>
              </a:spcBef>
              <a:spcAft>
                <a:spcPts val="0"/>
              </a:spcAft>
              <a:buSzPts val="500"/>
              <a:buFont typeface="Poppins"/>
              <a:buNone/>
              <a:defRPr b="1">
                <a:latin typeface="Poppins"/>
                <a:ea typeface="Poppins"/>
                <a:cs typeface="Poppins"/>
                <a:sym typeface="Poppins"/>
              </a:defRPr>
            </a:lvl4pPr>
            <a:lvl5pPr lvl="4">
              <a:spcBef>
                <a:spcPts val="1300"/>
              </a:spcBef>
              <a:spcAft>
                <a:spcPts val="0"/>
              </a:spcAft>
              <a:buSzPts val="400"/>
              <a:buFont typeface="Poppins"/>
              <a:buNone/>
              <a:defRPr b="1">
                <a:latin typeface="Poppins"/>
                <a:ea typeface="Poppins"/>
                <a:cs typeface="Poppins"/>
                <a:sym typeface="Poppins"/>
              </a:defRPr>
            </a:lvl5pPr>
            <a:lvl6pPr lvl="5">
              <a:spcBef>
                <a:spcPts val="400"/>
              </a:spcBef>
              <a:spcAft>
                <a:spcPts val="0"/>
              </a:spcAft>
              <a:buSzPts val="200"/>
              <a:buFont typeface="Poppins"/>
              <a:buNone/>
              <a:defRPr b="1">
                <a:latin typeface="Poppins"/>
                <a:ea typeface="Poppins"/>
                <a:cs typeface="Poppins"/>
                <a:sym typeface="Poppins"/>
              </a:defRPr>
            </a:lvl6pPr>
            <a:lvl7pPr lvl="6">
              <a:spcBef>
                <a:spcPts val="400"/>
              </a:spcBef>
              <a:spcAft>
                <a:spcPts val="0"/>
              </a:spcAft>
              <a:buSzPts val="200"/>
              <a:buFont typeface="Poppins"/>
              <a:buNone/>
              <a:defRPr b="1">
                <a:latin typeface="Poppins"/>
                <a:ea typeface="Poppins"/>
                <a:cs typeface="Poppins"/>
                <a:sym typeface="Poppins"/>
              </a:defRPr>
            </a:lvl7pPr>
            <a:lvl8pPr lvl="7">
              <a:spcBef>
                <a:spcPts val="400"/>
              </a:spcBef>
              <a:spcAft>
                <a:spcPts val="0"/>
              </a:spcAft>
              <a:buSzPts val="200"/>
              <a:buFont typeface="Poppins"/>
              <a:buNone/>
              <a:defRPr b="1">
                <a:latin typeface="Poppins"/>
                <a:ea typeface="Poppins"/>
                <a:cs typeface="Poppins"/>
                <a:sym typeface="Poppins"/>
              </a:defRPr>
            </a:lvl8pPr>
            <a:lvl9pPr lvl="8">
              <a:spcBef>
                <a:spcPts val="400"/>
              </a:spcBef>
              <a:spcAft>
                <a:spcPts val="0"/>
              </a:spcAft>
              <a:buSzPts val="200"/>
              <a:buFont typeface="Poppins"/>
              <a:buNone/>
              <a:defRPr b="1">
                <a:latin typeface="Poppins"/>
                <a:ea typeface="Poppins"/>
                <a:cs typeface="Poppins"/>
                <a:sym typeface="Poppins"/>
              </a:defRPr>
            </a:lvl9pPr>
          </a:lstStyle>
          <a:p>
            <a:endParaRPr/>
          </a:p>
        </p:txBody>
      </p:sp>
      <p:sp>
        <p:nvSpPr>
          <p:cNvPr id="2676" name="Google Shape;2676;p169"/>
          <p:cNvSpPr txBox="1">
            <a:spLocks noGrp="1"/>
          </p:cNvSpPr>
          <p:nvPr>
            <p:ph type="subTitle" idx="17"/>
          </p:nvPr>
        </p:nvSpPr>
        <p:spPr>
          <a:xfrm>
            <a:off x="7174935" y="3090517"/>
            <a:ext cx="1802700" cy="460500"/>
          </a:xfrm>
          <a:prstGeom prst="rect">
            <a:avLst/>
          </a:prstGeom>
        </p:spPr>
        <p:txBody>
          <a:bodyPr spcFirstLastPara="1" wrap="square" lIns="0" tIns="0" rIns="0" bIns="0" anchor="t" anchorCtr="0">
            <a:noAutofit/>
          </a:bodyPr>
          <a:lstStyle>
            <a:lvl1pPr lvl="0">
              <a:spcBef>
                <a:spcPts val="0"/>
              </a:spcBef>
              <a:spcAft>
                <a:spcPts val="0"/>
              </a:spcAft>
              <a:buSzPts val="1500"/>
              <a:buFont typeface="Poppins"/>
              <a:buNone/>
              <a:defRPr sz="1500" b="1">
                <a:latin typeface="Poppins"/>
                <a:ea typeface="Poppins"/>
                <a:cs typeface="Poppins"/>
                <a:sym typeface="Poppins"/>
              </a:defRPr>
            </a:lvl1pPr>
            <a:lvl2pPr lvl="1">
              <a:spcBef>
                <a:spcPts val="1300"/>
              </a:spcBef>
              <a:spcAft>
                <a:spcPts val="0"/>
              </a:spcAft>
              <a:buSzPts val="800"/>
              <a:buFont typeface="Poppins"/>
              <a:buNone/>
              <a:defRPr b="1">
                <a:latin typeface="Poppins"/>
                <a:ea typeface="Poppins"/>
                <a:cs typeface="Poppins"/>
                <a:sym typeface="Poppins"/>
              </a:defRPr>
            </a:lvl2pPr>
            <a:lvl3pPr lvl="2">
              <a:spcBef>
                <a:spcPts val="1300"/>
              </a:spcBef>
              <a:spcAft>
                <a:spcPts val="0"/>
              </a:spcAft>
              <a:buSzPts val="700"/>
              <a:buFont typeface="Poppins"/>
              <a:buNone/>
              <a:defRPr b="1">
                <a:latin typeface="Poppins"/>
                <a:ea typeface="Poppins"/>
                <a:cs typeface="Poppins"/>
                <a:sym typeface="Poppins"/>
              </a:defRPr>
            </a:lvl3pPr>
            <a:lvl4pPr lvl="3">
              <a:spcBef>
                <a:spcPts val="1300"/>
              </a:spcBef>
              <a:spcAft>
                <a:spcPts val="0"/>
              </a:spcAft>
              <a:buSzPts val="500"/>
              <a:buFont typeface="Poppins"/>
              <a:buNone/>
              <a:defRPr b="1">
                <a:latin typeface="Poppins"/>
                <a:ea typeface="Poppins"/>
                <a:cs typeface="Poppins"/>
                <a:sym typeface="Poppins"/>
              </a:defRPr>
            </a:lvl4pPr>
            <a:lvl5pPr lvl="4">
              <a:spcBef>
                <a:spcPts val="1300"/>
              </a:spcBef>
              <a:spcAft>
                <a:spcPts val="0"/>
              </a:spcAft>
              <a:buSzPts val="400"/>
              <a:buFont typeface="Poppins"/>
              <a:buNone/>
              <a:defRPr b="1">
                <a:latin typeface="Poppins"/>
                <a:ea typeface="Poppins"/>
                <a:cs typeface="Poppins"/>
                <a:sym typeface="Poppins"/>
              </a:defRPr>
            </a:lvl5pPr>
            <a:lvl6pPr lvl="5">
              <a:spcBef>
                <a:spcPts val="400"/>
              </a:spcBef>
              <a:spcAft>
                <a:spcPts val="0"/>
              </a:spcAft>
              <a:buSzPts val="200"/>
              <a:buFont typeface="Poppins"/>
              <a:buNone/>
              <a:defRPr b="1">
                <a:latin typeface="Poppins"/>
                <a:ea typeface="Poppins"/>
                <a:cs typeface="Poppins"/>
                <a:sym typeface="Poppins"/>
              </a:defRPr>
            </a:lvl6pPr>
            <a:lvl7pPr lvl="6">
              <a:spcBef>
                <a:spcPts val="400"/>
              </a:spcBef>
              <a:spcAft>
                <a:spcPts val="0"/>
              </a:spcAft>
              <a:buSzPts val="200"/>
              <a:buFont typeface="Poppins"/>
              <a:buNone/>
              <a:defRPr b="1">
                <a:latin typeface="Poppins"/>
                <a:ea typeface="Poppins"/>
                <a:cs typeface="Poppins"/>
                <a:sym typeface="Poppins"/>
              </a:defRPr>
            </a:lvl7pPr>
            <a:lvl8pPr lvl="7">
              <a:spcBef>
                <a:spcPts val="400"/>
              </a:spcBef>
              <a:spcAft>
                <a:spcPts val="0"/>
              </a:spcAft>
              <a:buSzPts val="200"/>
              <a:buFont typeface="Poppins"/>
              <a:buNone/>
              <a:defRPr b="1">
                <a:latin typeface="Poppins"/>
                <a:ea typeface="Poppins"/>
                <a:cs typeface="Poppins"/>
                <a:sym typeface="Poppins"/>
              </a:defRPr>
            </a:lvl8pPr>
            <a:lvl9pPr lvl="8">
              <a:spcBef>
                <a:spcPts val="400"/>
              </a:spcBef>
              <a:spcAft>
                <a:spcPts val="0"/>
              </a:spcAft>
              <a:buSzPts val="200"/>
              <a:buFont typeface="Poppins"/>
              <a:buNone/>
              <a:defRPr b="1">
                <a:latin typeface="Poppins"/>
                <a:ea typeface="Poppins"/>
                <a:cs typeface="Poppins"/>
                <a:sym typeface="Poppins"/>
              </a:defRPr>
            </a:lvl9pPr>
          </a:lstStyle>
          <a:p>
            <a:endParaRPr/>
          </a:p>
        </p:txBody>
      </p:sp>
      <p:sp>
        <p:nvSpPr>
          <p:cNvPr id="2677" name="Google Shape;2677;p169"/>
          <p:cNvSpPr txBox="1">
            <a:spLocks noGrp="1"/>
          </p:cNvSpPr>
          <p:nvPr>
            <p:ph type="subTitle" idx="18"/>
          </p:nvPr>
        </p:nvSpPr>
        <p:spPr>
          <a:xfrm>
            <a:off x="2057479" y="966095"/>
            <a:ext cx="3321600" cy="197700"/>
          </a:xfrm>
          <a:prstGeom prst="rect">
            <a:avLst/>
          </a:prstGeom>
        </p:spPr>
        <p:txBody>
          <a:bodyPr spcFirstLastPara="1" wrap="square" lIns="0" tIns="0" rIns="0" bIns="0" anchor="t" anchorCtr="0">
            <a:noAutofit/>
          </a:bodyPr>
          <a:lstStyle>
            <a:lvl1pPr lvl="0">
              <a:spcBef>
                <a:spcPts val="0"/>
              </a:spcBef>
              <a:spcAft>
                <a:spcPts val="0"/>
              </a:spcAft>
              <a:buClr>
                <a:schemeClr val="accent2"/>
              </a:buClr>
              <a:buSzPts val="1100"/>
              <a:buFont typeface="Poppins"/>
              <a:buNone/>
              <a:defRPr sz="1100" b="1">
                <a:solidFill>
                  <a:schemeClr val="accent2"/>
                </a:solidFill>
                <a:latin typeface="Poppins"/>
                <a:ea typeface="Poppins"/>
                <a:cs typeface="Poppins"/>
                <a:sym typeface="Poppins"/>
              </a:defRPr>
            </a:lvl1pPr>
            <a:lvl2pPr lvl="1">
              <a:spcBef>
                <a:spcPts val="1300"/>
              </a:spcBef>
              <a:spcAft>
                <a:spcPts val="0"/>
              </a:spcAft>
              <a:buSzPts val="800"/>
              <a:buFont typeface="Poppins"/>
              <a:buNone/>
              <a:defRPr b="1">
                <a:latin typeface="Poppins"/>
                <a:ea typeface="Poppins"/>
                <a:cs typeface="Poppins"/>
                <a:sym typeface="Poppins"/>
              </a:defRPr>
            </a:lvl2pPr>
            <a:lvl3pPr lvl="2">
              <a:spcBef>
                <a:spcPts val="1300"/>
              </a:spcBef>
              <a:spcAft>
                <a:spcPts val="0"/>
              </a:spcAft>
              <a:buSzPts val="700"/>
              <a:buFont typeface="Poppins"/>
              <a:buNone/>
              <a:defRPr b="1">
                <a:latin typeface="Poppins"/>
                <a:ea typeface="Poppins"/>
                <a:cs typeface="Poppins"/>
                <a:sym typeface="Poppins"/>
              </a:defRPr>
            </a:lvl3pPr>
            <a:lvl4pPr lvl="3">
              <a:spcBef>
                <a:spcPts val="1300"/>
              </a:spcBef>
              <a:spcAft>
                <a:spcPts val="0"/>
              </a:spcAft>
              <a:buSzPts val="500"/>
              <a:buFont typeface="Poppins"/>
              <a:buNone/>
              <a:defRPr b="1">
                <a:latin typeface="Poppins"/>
                <a:ea typeface="Poppins"/>
                <a:cs typeface="Poppins"/>
                <a:sym typeface="Poppins"/>
              </a:defRPr>
            </a:lvl4pPr>
            <a:lvl5pPr lvl="4">
              <a:spcBef>
                <a:spcPts val="1300"/>
              </a:spcBef>
              <a:spcAft>
                <a:spcPts val="0"/>
              </a:spcAft>
              <a:buSzPts val="400"/>
              <a:buFont typeface="Poppins"/>
              <a:buNone/>
              <a:defRPr b="1">
                <a:latin typeface="Poppins"/>
                <a:ea typeface="Poppins"/>
                <a:cs typeface="Poppins"/>
                <a:sym typeface="Poppins"/>
              </a:defRPr>
            </a:lvl5pPr>
            <a:lvl6pPr lvl="5">
              <a:spcBef>
                <a:spcPts val="400"/>
              </a:spcBef>
              <a:spcAft>
                <a:spcPts val="0"/>
              </a:spcAft>
              <a:buSzPts val="200"/>
              <a:buFont typeface="Poppins"/>
              <a:buNone/>
              <a:defRPr b="1">
                <a:latin typeface="Poppins"/>
                <a:ea typeface="Poppins"/>
                <a:cs typeface="Poppins"/>
                <a:sym typeface="Poppins"/>
              </a:defRPr>
            </a:lvl6pPr>
            <a:lvl7pPr lvl="6">
              <a:spcBef>
                <a:spcPts val="400"/>
              </a:spcBef>
              <a:spcAft>
                <a:spcPts val="0"/>
              </a:spcAft>
              <a:buSzPts val="200"/>
              <a:buFont typeface="Poppins"/>
              <a:buNone/>
              <a:defRPr b="1">
                <a:latin typeface="Poppins"/>
                <a:ea typeface="Poppins"/>
                <a:cs typeface="Poppins"/>
                <a:sym typeface="Poppins"/>
              </a:defRPr>
            </a:lvl7pPr>
            <a:lvl8pPr lvl="7">
              <a:spcBef>
                <a:spcPts val="400"/>
              </a:spcBef>
              <a:spcAft>
                <a:spcPts val="0"/>
              </a:spcAft>
              <a:buSzPts val="200"/>
              <a:buFont typeface="Poppins"/>
              <a:buNone/>
              <a:defRPr b="1">
                <a:latin typeface="Poppins"/>
                <a:ea typeface="Poppins"/>
                <a:cs typeface="Poppins"/>
                <a:sym typeface="Poppins"/>
              </a:defRPr>
            </a:lvl8pPr>
            <a:lvl9pPr lvl="8">
              <a:spcBef>
                <a:spcPts val="400"/>
              </a:spcBef>
              <a:spcAft>
                <a:spcPts val="0"/>
              </a:spcAft>
              <a:buSzPts val="200"/>
              <a:buFont typeface="Poppins"/>
              <a:buNone/>
              <a:defRPr b="1">
                <a:latin typeface="Poppins"/>
                <a:ea typeface="Poppins"/>
                <a:cs typeface="Poppins"/>
                <a:sym typeface="Poppins"/>
              </a:defRPr>
            </a:lvl9pPr>
          </a:lstStyle>
          <a:p>
            <a:endParaRPr/>
          </a:p>
        </p:txBody>
      </p:sp>
    </p:spTree>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matchingName="41_Custom Layout">
  <p:cSld name="41_Custom Layout">
    <p:bg>
      <p:bgPr>
        <a:blipFill>
          <a:blip r:embed="rId2">
            <a:alphaModFix/>
          </a:blip>
          <a:stretch>
            <a:fillRect/>
          </a:stretch>
        </a:blipFill>
        <a:effectLst/>
      </p:bgPr>
    </p:bg>
    <p:spTree>
      <p:nvGrpSpPr>
        <p:cNvPr id="1" name="Shape 2678"/>
        <p:cNvGrpSpPr/>
        <p:nvPr/>
      </p:nvGrpSpPr>
      <p:grpSpPr>
        <a:xfrm>
          <a:off x="0" y="0"/>
          <a:ext cx="0" cy="0"/>
          <a:chOff x="0" y="0"/>
          <a:chExt cx="0" cy="0"/>
        </a:xfrm>
      </p:grpSpPr>
      <p:sp>
        <p:nvSpPr>
          <p:cNvPr id="2679" name="Google Shape;2679;p170"/>
          <p:cNvSpPr/>
          <p:nvPr/>
        </p:nvSpPr>
        <p:spPr>
          <a:xfrm>
            <a:off x="664279" y="359228"/>
            <a:ext cx="3564600" cy="3580500"/>
          </a:xfrm>
          <a:prstGeom prst="roundRect">
            <a:avLst>
              <a:gd name="adj" fmla="val 942"/>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680" name="Google Shape;2680;p170"/>
          <p:cNvSpPr/>
          <p:nvPr/>
        </p:nvSpPr>
        <p:spPr>
          <a:xfrm>
            <a:off x="5011714" y="359228"/>
            <a:ext cx="3564600" cy="3580500"/>
          </a:xfrm>
          <a:prstGeom prst="roundRect">
            <a:avLst>
              <a:gd name="adj" fmla="val 942"/>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681" name="Google Shape;2681;p170"/>
          <p:cNvSpPr/>
          <p:nvPr/>
        </p:nvSpPr>
        <p:spPr>
          <a:xfrm>
            <a:off x="3648196" y="576858"/>
            <a:ext cx="891000" cy="889500"/>
          </a:xfrm>
          <a:prstGeom prst="roundRect">
            <a:avLst>
              <a:gd name="adj" fmla="val 5845"/>
            </a:avLst>
          </a:prstGeom>
          <a:gradFill>
            <a:gsLst>
              <a:gs pos="0">
                <a:srgbClr val="251377"/>
              </a:gs>
              <a:gs pos="100000">
                <a:srgbClr val="172CA6"/>
              </a:gs>
            </a:gsLst>
            <a:lin ang="16200038"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682" name="Google Shape;2682;p170"/>
          <p:cNvSpPr/>
          <p:nvPr/>
        </p:nvSpPr>
        <p:spPr>
          <a:xfrm>
            <a:off x="329675" y="3283295"/>
            <a:ext cx="891000" cy="889500"/>
          </a:xfrm>
          <a:prstGeom prst="roundRect">
            <a:avLst>
              <a:gd name="adj" fmla="val 5845"/>
            </a:avLst>
          </a:prstGeom>
          <a:gradFill>
            <a:gsLst>
              <a:gs pos="0">
                <a:srgbClr val="251377"/>
              </a:gs>
              <a:gs pos="100000">
                <a:srgbClr val="172CA6"/>
              </a:gs>
            </a:gsLst>
            <a:lin ang="16200038"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683" name="Google Shape;2683;p170"/>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2684" name="Google Shape;2684;p170"/>
          <p:cNvSpPr/>
          <p:nvPr/>
        </p:nvSpPr>
        <p:spPr>
          <a:xfrm>
            <a:off x="2543289" y="4278870"/>
            <a:ext cx="4099500" cy="434700"/>
          </a:xfrm>
          <a:prstGeom prst="roundRect">
            <a:avLst>
              <a:gd name="adj" fmla="val 16667"/>
            </a:avLst>
          </a:prstGeom>
          <a:gradFill>
            <a:gsLst>
              <a:gs pos="0">
                <a:srgbClr val="EF0016"/>
              </a:gs>
              <a:gs pos="100000">
                <a:srgbClr val="380057"/>
              </a:gs>
            </a:gsLst>
            <a:lin ang="540070" scaled="0"/>
          </a:gradFill>
          <a:ln>
            <a:noFill/>
          </a:ln>
        </p:spPr>
        <p:txBody>
          <a:bodyPr spcFirstLastPara="1" wrap="square" lIns="0" tIns="0" rIns="0" bIns="0" anchor="ctr" anchorCtr="0">
            <a:noAutofit/>
          </a:bodyPr>
          <a:lstStyle/>
          <a:p>
            <a:pPr marL="101600" marR="0" lvl="0" indent="-101600" algn="l" rtl="0">
              <a:lnSpc>
                <a:spcPct val="91000"/>
              </a:lnSpc>
              <a:spcBef>
                <a:spcPts val="0"/>
              </a:spcBef>
              <a:spcAft>
                <a:spcPts val="0"/>
              </a:spcAft>
              <a:buNone/>
            </a:pPr>
            <a:endParaRPr sz="500"/>
          </a:p>
        </p:txBody>
      </p:sp>
      <p:pic>
        <p:nvPicPr>
          <p:cNvPr id="2685" name="Google Shape;2685;p170" descr="A black and white logo&#10;&#10;AI-generated content may be incorrect."/>
          <p:cNvPicPr preferRelativeResize="0"/>
          <p:nvPr/>
        </p:nvPicPr>
        <p:blipFill rotWithShape="1">
          <a:blip r:embed="rId3">
            <a:alphaModFix/>
          </a:blip>
          <a:srcRect/>
          <a:stretch/>
        </p:blipFill>
        <p:spPr>
          <a:xfrm>
            <a:off x="2232208" y="2200742"/>
            <a:ext cx="403074" cy="134742"/>
          </a:xfrm>
          <a:prstGeom prst="rect">
            <a:avLst/>
          </a:prstGeom>
          <a:noFill/>
          <a:ln>
            <a:noFill/>
          </a:ln>
        </p:spPr>
      </p:pic>
      <p:pic>
        <p:nvPicPr>
          <p:cNvPr id="2686" name="Google Shape;2686;p170" descr="A black and grey text&#10;&#10;AI-generated content may be incorrect."/>
          <p:cNvPicPr preferRelativeResize="0"/>
          <p:nvPr/>
        </p:nvPicPr>
        <p:blipFill rotWithShape="1">
          <a:blip r:embed="rId4">
            <a:alphaModFix/>
          </a:blip>
          <a:srcRect/>
          <a:stretch/>
        </p:blipFill>
        <p:spPr>
          <a:xfrm>
            <a:off x="2333738" y="2356727"/>
            <a:ext cx="242868" cy="122625"/>
          </a:xfrm>
          <a:prstGeom prst="rect">
            <a:avLst/>
          </a:prstGeom>
          <a:noFill/>
          <a:ln>
            <a:noFill/>
          </a:ln>
        </p:spPr>
      </p:pic>
      <p:pic>
        <p:nvPicPr>
          <p:cNvPr id="2687" name="Google Shape;2687;p170" descr="A black and white text&#10;&#10;AI-generated content may be incorrect."/>
          <p:cNvPicPr preferRelativeResize="0"/>
          <p:nvPr/>
        </p:nvPicPr>
        <p:blipFill rotWithShape="1">
          <a:blip r:embed="rId5">
            <a:alphaModFix/>
          </a:blip>
          <a:srcRect/>
          <a:stretch/>
        </p:blipFill>
        <p:spPr>
          <a:xfrm>
            <a:off x="1806240" y="2702702"/>
            <a:ext cx="355355" cy="96471"/>
          </a:xfrm>
          <a:prstGeom prst="rect">
            <a:avLst/>
          </a:prstGeom>
          <a:noFill/>
          <a:ln>
            <a:noFill/>
          </a:ln>
        </p:spPr>
      </p:pic>
      <p:pic>
        <p:nvPicPr>
          <p:cNvPr id="2688" name="Google Shape;2688;p170" descr="A black background with a black square&#10;&#10;AI-generated content may be incorrect."/>
          <p:cNvPicPr preferRelativeResize="0"/>
          <p:nvPr/>
        </p:nvPicPr>
        <p:blipFill rotWithShape="1">
          <a:blip r:embed="rId6">
            <a:alphaModFix/>
          </a:blip>
          <a:srcRect/>
          <a:stretch/>
        </p:blipFill>
        <p:spPr>
          <a:xfrm>
            <a:off x="1729055" y="2915031"/>
            <a:ext cx="418255" cy="70126"/>
          </a:xfrm>
          <a:prstGeom prst="rect">
            <a:avLst/>
          </a:prstGeom>
          <a:noFill/>
          <a:ln>
            <a:noFill/>
          </a:ln>
        </p:spPr>
      </p:pic>
      <p:pic>
        <p:nvPicPr>
          <p:cNvPr id="2689" name="Google Shape;2689;p170"/>
          <p:cNvPicPr preferRelativeResize="0"/>
          <p:nvPr/>
        </p:nvPicPr>
        <p:blipFill rotWithShape="1">
          <a:blip r:embed="rId7">
            <a:alphaModFix/>
          </a:blip>
          <a:srcRect/>
          <a:stretch/>
        </p:blipFill>
        <p:spPr>
          <a:xfrm>
            <a:off x="2890811" y="1421592"/>
            <a:ext cx="355601" cy="63326"/>
          </a:xfrm>
          <a:prstGeom prst="rect">
            <a:avLst/>
          </a:prstGeom>
          <a:noFill/>
          <a:ln>
            <a:noFill/>
          </a:ln>
        </p:spPr>
      </p:pic>
      <p:pic>
        <p:nvPicPr>
          <p:cNvPr id="2690" name="Google Shape;2690;p170" descr="A black and white text&#10;&#10;AI-generated content may be incorrect."/>
          <p:cNvPicPr preferRelativeResize="0"/>
          <p:nvPr/>
        </p:nvPicPr>
        <p:blipFill rotWithShape="1">
          <a:blip r:embed="rId8">
            <a:alphaModFix/>
          </a:blip>
          <a:srcRect/>
          <a:stretch/>
        </p:blipFill>
        <p:spPr>
          <a:xfrm>
            <a:off x="2756692" y="1626452"/>
            <a:ext cx="321864" cy="108107"/>
          </a:xfrm>
          <a:prstGeom prst="rect">
            <a:avLst/>
          </a:prstGeom>
          <a:noFill/>
          <a:ln>
            <a:noFill/>
          </a:ln>
        </p:spPr>
      </p:pic>
      <p:pic>
        <p:nvPicPr>
          <p:cNvPr id="2691" name="Google Shape;2691;p170" descr="A black and grey text&#10;&#10;AI-generated content may be incorrect."/>
          <p:cNvPicPr preferRelativeResize="0"/>
          <p:nvPr/>
        </p:nvPicPr>
        <p:blipFill rotWithShape="1">
          <a:blip r:embed="rId9">
            <a:alphaModFix/>
          </a:blip>
          <a:srcRect/>
          <a:stretch/>
        </p:blipFill>
        <p:spPr>
          <a:xfrm>
            <a:off x="3150219" y="1694910"/>
            <a:ext cx="358350" cy="98814"/>
          </a:xfrm>
          <a:prstGeom prst="rect">
            <a:avLst/>
          </a:prstGeom>
          <a:noFill/>
          <a:ln>
            <a:noFill/>
          </a:ln>
        </p:spPr>
      </p:pic>
      <p:pic>
        <p:nvPicPr>
          <p:cNvPr id="2692" name="Google Shape;2692;p170" descr="A black and grey pixelated logo&#10;&#10;AI-generated content may be incorrect."/>
          <p:cNvPicPr preferRelativeResize="0"/>
          <p:nvPr/>
        </p:nvPicPr>
        <p:blipFill rotWithShape="1">
          <a:blip r:embed="rId10">
            <a:alphaModFix/>
          </a:blip>
          <a:srcRect/>
          <a:stretch/>
        </p:blipFill>
        <p:spPr>
          <a:xfrm>
            <a:off x="2681526" y="1903514"/>
            <a:ext cx="317872" cy="85718"/>
          </a:xfrm>
          <a:prstGeom prst="rect">
            <a:avLst/>
          </a:prstGeom>
          <a:noFill/>
          <a:ln>
            <a:noFill/>
          </a:ln>
        </p:spPr>
      </p:pic>
      <p:pic>
        <p:nvPicPr>
          <p:cNvPr id="2693" name="Google Shape;2693;p170" descr="A black and white logo&#10;&#10;AI-generated content may be incorrect."/>
          <p:cNvPicPr preferRelativeResize="0"/>
          <p:nvPr/>
        </p:nvPicPr>
        <p:blipFill rotWithShape="1">
          <a:blip r:embed="rId11">
            <a:alphaModFix/>
          </a:blip>
          <a:srcRect/>
          <a:stretch/>
        </p:blipFill>
        <p:spPr>
          <a:xfrm>
            <a:off x="2535684" y="2061966"/>
            <a:ext cx="332159" cy="121434"/>
          </a:xfrm>
          <a:prstGeom prst="rect">
            <a:avLst/>
          </a:prstGeom>
          <a:noFill/>
          <a:ln>
            <a:noFill/>
          </a:ln>
        </p:spPr>
      </p:pic>
      <p:pic>
        <p:nvPicPr>
          <p:cNvPr id="2694" name="Google Shape;2694;p170" descr="A black and white text&#10;&#10;AI-generated content may be incorrect."/>
          <p:cNvPicPr preferRelativeResize="0"/>
          <p:nvPr/>
        </p:nvPicPr>
        <p:blipFill rotWithShape="1">
          <a:blip r:embed="rId12">
            <a:alphaModFix/>
          </a:blip>
          <a:srcRect/>
          <a:stretch/>
        </p:blipFill>
        <p:spPr>
          <a:xfrm>
            <a:off x="2126021" y="2549052"/>
            <a:ext cx="345394" cy="84511"/>
          </a:xfrm>
          <a:prstGeom prst="rect">
            <a:avLst/>
          </a:prstGeom>
          <a:noFill/>
          <a:ln>
            <a:noFill/>
          </a:ln>
        </p:spPr>
      </p:pic>
      <p:pic>
        <p:nvPicPr>
          <p:cNvPr id="2695" name="Google Shape;2695;p170" descr="A black and white image of letters&#10;&#10;AI-generated content may be incorrect."/>
          <p:cNvPicPr preferRelativeResize="0"/>
          <p:nvPr/>
        </p:nvPicPr>
        <p:blipFill rotWithShape="1">
          <a:blip r:embed="rId13">
            <a:alphaModFix/>
          </a:blip>
          <a:srcRect/>
          <a:stretch/>
        </p:blipFill>
        <p:spPr>
          <a:xfrm>
            <a:off x="2229529" y="2783173"/>
            <a:ext cx="372243" cy="101628"/>
          </a:xfrm>
          <a:prstGeom prst="rect">
            <a:avLst/>
          </a:prstGeom>
          <a:noFill/>
          <a:ln>
            <a:noFill/>
          </a:ln>
        </p:spPr>
      </p:pic>
      <p:pic>
        <p:nvPicPr>
          <p:cNvPr id="2696" name="Google Shape;2696;p170" descr="A close up of a logo&#10;&#10;AI-generated content may be incorrect."/>
          <p:cNvPicPr preferRelativeResize="0"/>
          <p:nvPr/>
        </p:nvPicPr>
        <p:blipFill rotWithShape="1">
          <a:blip r:embed="rId14">
            <a:alphaModFix/>
          </a:blip>
          <a:srcRect/>
          <a:stretch/>
        </p:blipFill>
        <p:spPr>
          <a:xfrm>
            <a:off x="1549345" y="3027407"/>
            <a:ext cx="513791" cy="140749"/>
          </a:xfrm>
          <a:prstGeom prst="rect">
            <a:avLst/>
          </a:prstGeom>
          <a:noFill/>
          <a:ln>
            <a:noFill/>
          </a:ln>
        </p:spPr>
      </p:pic>
      <p:pic>
        <p:nvPicPr>
          <p:cNvPr id="2697" name="Google Shape;2697;p170" descr="A red and black letter e&#10;&#10;AI-generated content may be incorrect."/>
          <p:cNvPicPr preferRelativeResize="0"/>
          <p:nvPr/>
        </p:nvPicPr>
        <p:blipFill rotWithShape="1">
          <a:blip r:embed="rId15">
            <a:alphaModFix/>
          </a:blip>
          <a:srcRect/>
          <a:stretch/>
        </p:blipFill>
        <p:spPr>
          <a:xfrm>
            <a:off x="1971626" y="2388623"/>
            <a:ext cx="311920" cy="88099"/>
          </a:xfrm>
          <a:prstGeom prst="rect">
            <a:avLst/>
          </a:prstGeom>
          <a:noFill/>
          <a:ln>
            <a:noFill/>
          </a:ln>
        </p:spPr>
      </p:pic>
      <p:pic>
        <p:nvPicPr>
          <p:cNvPr id="2698" name="Google Shape;2698;p170" descr="A logo with a black circle&#10;&#10;AI-generated content may be incorrect."/>
          <p:cNvPicPr preferRelativeResize="0"/>
          <p:nvPr/>
        </p:nvPicPr>
        <p:blipFill rotWithShape="1">
          <a:blip r:embed="rId16">
            <a:alphaModFix/>
          </a:blip>
          <a:srcRect/>
          <a:stretch/>
        </p:blipFill>
        <p:spPr>
          <a:xfrm>
            <a:off x="1739916" y="2105333"/>
            <a:ext cx="279775" cy="179770"/>
          </a:xfrm>
          <a:prstGeom prst="rect">
            <a:avLst/>
          </a:prstGeom>
          <a:noFill/>
          <a:ln>
            <a:noFill/>
          </a:ln>
        </p:spPr>
      </p:pic>
      <p:pic>
        <p:nvPicPr>
          <p:cNvPr id="2699" name="Google Shape;2699;p170" descr="A blue line on a black background&#10;&#10;AI-generated content may be incorrect."/>
          <p:cNvPicPr preferRelativeResize="0"/>
          <p:nvPr/>
        </p:nvPicPr>
        <p:blipFill rotWithShape="1">
          <a:blip r:embed="rId17">
            <a:alphaModFix/>
          </a:blip>
          <a:srcRect/>
          <a:stretch/>
        </p:blipFill>
        <p:spPr>
          <a:xfrm>
            <a:off x="851263" y="2432116"/>
            <a:ext cx="1042904" cy="853610"/>
          </a:xfrm>
          <a:prstGeom prst="rect">
            <a:avLst/>
          </a:prstGeom>
          <a:noFill/>
          <a:ln>
            <a:noFill/>
          </a:ln>
        </p:spPr>
      </p:pic>
      <p:pic>
        <p:nvPicPr>
          <p:cNvPr id="2700" name="Google Shape;2700;p170" descr="A blue line on a black background&#10;&#10;AI-generated content may be incorrect."/>
          <p:cNvPicPr preferRelativeResize="0"/>
          <p:nvPr/>
        </p:nvPicPr>
        <p:blipFill rotWithShape="1">
          <a:blip r:embed="rId18">
            <a:alphaModFix/>
          </a:blip>
          <a:srcRect/>
          <a:stretch/>
        </p:blipFill>
        <p:spPr>
          <a:xfrm>
            <a:off x="3340444" y="909139"/>
            <a:ext cx="305966" cy="172627"/>
          </a:xfrm>
          <a:prstGeom prst="rect">
            <a:avLst/>
          </a:prstGeom>
          <a:noFill/>
          <a:ln>
            <a:noFill/>
          </a:ln>
        </p:spPr>
      </p:pic>
      <p:sp>
        <p:nvSpPr>
          <p:cNvPr id="2701" name="Google Shape;2701;p170"/>
          <p:cNvSpPr/>
          <p:nvPr/>
        </p:nvSpPr>
        <p:spPr>
          <a:xfrm>
            <a:off x="4365309" y="2031374"/>
            <a:ext cx="522000" cy="69300"/>
          </a:xfrm>
          <a:prstGeom prst="rect">
            <a:avLst/>
          </a:prstGeom>
          <a:solidFill>
            <a:srgbClr val="25146F"/>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2702" name="Google Shape;2702;p170"/>
          <p:cNvSpPr/>
          <p:nvPr/>
        </p:nvSpPr>
        <p:spPr>
          <a:xfrm>
            <a:off x="4365309" y="2213389"/>
            <a:ext cx="522000" cy="69300"/>
          </a:xfrm>
          <a:prstGeom prst="rect">
            <a:avLst/>
          </a:prstGeom>
          <a:solidFill>
            <a:srgbClr val="25146F"/>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2703" name="Google Shape;2703;p170"/>
          <p:cNvSpPr/>
          <p:nvPr/>
        </p:nvSpPr>
        <p:spPr>
          <a:xfrm rot="-2700000">
            <a:off x="4342212" y="2121966"/>
            <a:ext cx="568090" cy="69367"/>
          </a:xfrm>
          <a:prstGeom prst="rect">
            <a:avLst/>
          </a:prstGeom>
          <a:solidFill>
            <a:srgbClr val="25146F"/>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2704" name="Google Shape;2704;p170"/>
          <p:cNvSpPr/>
          <p:nvPr/>
        </p:nvSpPr>
        <p:spPr>
          <a:xfrm>
            <a:off x="4629578" y="2376654"/>
            <a:ext cx="4857" cy="1940474"/>
          </a:xfrm>
          <a:custGeom>
            <a:avLst/>
            <a:gdLst/>
            <a:ahLst/>
            <a:cxnLst/>
            <a:rect l="l" t="t" r="r" b="b"/>
            <a:pathLst>
              <a:path w="12953" h="5174597" extrusionOk="0">
                <a:moveTo>
                  <a:pt x="0" y="0"/>
                </a:moveTo>
                <a:lnTo>
                  <a:pt x="0" y="5174598"/>
                </a:lnTo>
              </a:path>
            </a:pathLst>
          </a:custGeom>
          <a:noFill/>
          <a:ln w="7400" cap="flat" cmpd="sng">
            <a:solidFill>
              <a:srgbClr val="172DA1"/>
            </a:solidFill>
            <a:prstDash val="solid"/>
            <a:miter lim="8000"/>
            <a:headEnd type="none" w="sm" len="sm"/>
            <a:tailEnd type="none" w="sm" len="sm"/>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2705" name="Google Shape;2705;p170"/>
          <p:cNvSpPr txBox="1">
            <a:spLocks noGrp="1"/>
          </p:cNvSpPr>
          <p:nvPr>
            <p:ph type="title"/>
          </p:nvPr>
        </p:nvSpPr>
        <p:spPr>
          <a:xfrm>
            <a:off x="873383" y="499220"/>
            <a:ext cx="2693700" cy="2838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1800"/>
              <a:buFont typeface="Poppins"/>
              <a:buNone/>
              <a:defRPr sz="1800" b="1">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2706" name="Google Shape;2706;p170"/>
          <p:cNvSpPr txBox="1">
            <a:spLocks noGrp="1"/>
          </p:cNvSpPr>
          <p:nvPr>
            <p:ph type="subTitle" idx="1"/>
          </p:nvPr>
        </p:nvSpPr>
        <p:spPr>
          <a:xfrm>
            <a:off x="5201807" y="495243"/>
            <a:ext cx="2975700" cy="286800"/>
          </a:xfrm>
          <a:prstGeom prst="rect">
            <a:avLst/>
          </a:prstGeom>
          <a:noFill/>
          <a:ln>
            <a:noFill/>
          </a:ln>
        </p:spPr>
        <p:txBody>
          <a:bodyPr spcFirstLastPara="1" wrap="square" lIns="0" tIns="0" rIns="0" bIns="0" anchor="t" anchorCtr="0">
            <a:noAutofit/>
          </a:bodyPr>
          <a:lstStyle>
            <a:lvl1pPr lvl="0" algn="l">
              <a:lnSpc>
                <a:spcPct val="95000"/>
              </a:lnSpc>
              <a:spcBef>
                <a:spcPts val="1300"/>
              </a:spcBef>
              <a:spcAft>
                <a:spcPts val="0"/>
              </a:spcAft>
              <a:buClr>
                <a:schemeClr val="dk1"/>
              </a:buClr>
              <a:buSzPts val="1600"/>
              <a:buNone/>
              <a:defRPr sz="1800" b="1">
                <a:latin typeface="Poppins"/>
                <a:ea typeface="Poppins"/>
                <a:cs typeface="Poppins"/>
                <a:sym typeface="Poppins"/>
              </a:defRPr>
            </a:lvl1pPr>
            <a:lvl2pPr lvl="1" algn="ctr">
              <a:lnSpc>
                <a:spcPct val="95000"/>
              </a:lnSpc>
              <a:spcBef>
                <a:spcPts val="1300"/>
              </a:spcBef>
              <a:spcAft>
                <a:spcPts val="0"/>
              </a:spcAft>
              <a:buClr>
                <a:schemeClr val="dk1"/>
              </a:buClr>
              <a:buSzPts val="700"/>
              <a:buNone/>
              <a:defRPr sz="700"/>
            </a:lvl2pPr>
            <a:lvl3pPr lvl="2" algn="ctr">
              <a:lnSpc>
                <a:spcPct val="95000"/>
              </a:lnSpc>
              <a:spcBef>
                <a:spcPts val="1300"/>
              </a:spcBef>
              <a:spcAft>
                <a:spcPts val="0"/>
              </a:spcAft>
              <a:buClr>
                <a:schemeClr val="dk1"/>
              </a:buClr>
              <a:buSzPts val="600"/>
              <a:buNone/>
              <a:defRPr sz="700"/>
            </a:lvl3pPr>
            <a:lvl4pPr lvl="3" algn="ctr">
              <a:lnSpc>
                <a:spcPct val="95000"/>
              </a:lnSpc>
              <a:spcBef>
                <a:spcPts val="1300"/>
              </a:spcBef>
              <a:spcAft>
                <a:spcPts val="0"/>
              </a:spcAft>
              <a:buClr>
                <a:schemeClr val="dk1"/>
              </a:buClr>
              <a:buSzPts val="500"/>
              <a:buNone/>
              <a:defRPr sz="600"/>
            </a:lvl4pPr>
            <a:lvl5pPr lvl="4" algn="ctr">
              <a:lnSpc>
                <a:spcPct val="95000"/>
              </a:lnSpc>
              <a:spcBef>
                <a:spcPts val="1300"/>
              </a:spcBef>
              <a:spcAft>
                <a:spcPts val="0"/>
              </a:spcAft>
              <a:buClr>
                <a:schemeClr val="dk1"/>
              </a:buClr>
              <a:buSzPts val="500"/>
              <a:buNone/>
              <a:defRPr sz="600"/>
            </a:lvl5pPr>
            <a:lvl6pPr lvl="5" algn="ctr">
              <a:lnSpc>
                <a:spcPct val="90000"/>
              </a:lnSpc>
              <a:spcBef>
                <a:spcPts val="400"/>
              </a:spcBef>
              <a:spcAft>
                <a:spcPts val="0"/>
              </a:spcAft>
              <a:buClr>
                <a:schemeClr val="dk1"/>
              </a:buClr>
              <a:buSzPts val="600"/>
              <a:buNone/>
              <a:defRPr sz="600"/>
            </a:lvl6pPr>
            <a:lvl7pPr lvl="6" algn="ctr">
              <a:lnSpc>
                <a:spcPct val="90000"/>
              </a:lnSpc>
              <a:spcBef>
                <a:spcPts val="400"/>
              </a:spcBef>
              <a:spcAft>
                <a:spcPts val="0"/>
              </a:spcAft>
              <a:buClr>
                <a:schemeClr val="dk1"/>
              </a:buClr>
              <a:buSzPts val="600"/>
              <a:buNone/>
              <a:defRPr sz="600"/>
            </a:lvl7pPr>
            <a:lvl8pPr lvl="7" algn="ctr">
              <a:lnSpc>
                <a:spcPct val="90000"/>
              </a:lnSpc>
              <a:spcBef>
                <a:spcPts val="400"/>
              </a:spcBef>
              <a:spcAft>
                <a:spcPts val="0"/>
              </a:spcAft>
              <a:buClr>
                <a:schemeClr val="dk1"/>
              </a:buClr>
              <a:buSzPts val="600"/>
              <a:buNone/>
              <a:defRPr sz="600"/>
            </a:lvl8pPr>
            <a:lvl9pPr lvl="8" algn="ctr">
              <a:lnSpc>
                <a:spcPct val="90000"/>
              </a:lnSpc>
              <a:spcBef>
                <a:spcPts val="400"/>
              </a:spcBef>
              <a:spcAft>
                <a:spcPts val="0"/>
              </a:spcAft>
              <a:buClr>
                <a:schemeClr val="dk1"/>
              </a:buClr>
              <a:buSzPts val="600"/>
              <a:buNone/>
              <a:defRPr sz="600"/>
            </a:lvl9pPr>
          </a:lstStyle>
          <a:p>
            <a:endParaRPr/>
          </a:p>
        </p:txBody>
      </p:sp>
      <p:sp>
        <p:nvSpPr>
          <p:cNvPr id="2707" name="Google Shape;2707;p170"/>
          <p:cNvSpPr txBox="1">
            <a:spLocks noGrp="1"/>
          </p:cNvSpPr>
          <p:nvPr>
            <p:ph type="title" idx="2" hasCustomPrompt="1"/>
          </p:nvPr>
        </p:nvSpPr>
        <p:spPr>
          <a:xfrm>
            <a:off x="5196701" y="1678781"/>
            <a:ext cx="738900" cy="365700"/>
          </a:xfrm>
          <a:prstGeom prst="rect">
            <a:avLst/>
          </a:prstGeom>
        </p:spPr>
        <p:txBody>
          <a:bodyPr spcFirstLastPara="1" wrap="square" lIns="0" tIns="0" rIns="0" bIns="0" anchor="t" anchorCtr="0">
            <a:noAutofit/>
          </a:bodyPr>
          <a:lstStyle>
            <a:lvl1pPr marL="101600" marR="0" lvl="0" indent="-101600" algn="l">
              <a:lnSpc>
                <a:spcPct val="103000"/>
              </a:lnSpc>
              <a:spcBef>
                <a:spcPts val="0"/>
              </a:spcBef>
              <a:spcAft>
                <a:spcPts val="0"/>
              </a:spcAft>
              <a:buNone/>
              <a:defRPr sz="2800" b="0">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2708" name="Google Shape;2708;p170"/>
          <p:cNvSpPr txBox="1">
            <a:spLocks noGrp="1"/>
          </p:cNvSpPr>
          <p:nvPr>
            <p:ph type="title" idx="3" hasCustomPrompt="1"/>
          </p:nvPr>
        </p:nvSpPr>
        <p:spPr>
          <a:xfrm>
            <a:off x="6918862" y="1678781"/>
            <a:ext cx="738900" cy="365700"/>
          </a:xfrm>
          <a:prstGeom prst="rect">
            <a:avLst/>
          </a:prstGeom>
        </p:spPr>
        <p:txBody>
          <a:bodyPr spcFirstLastPara="1" wrap="square" lIns="0" tIns="0" rIns="0" bIns="0" anchor="t" anchorCtr="0">
            <a:noAutofit/>
          </a:bodyPr>
          <a:lstStyle>
            <a:lvl1pPr marL="101600" marR="0" lvl="0" indent="-101600" algn="l">
              <a:lnSpc>
                <a:spcPct val="103000"/>
              </a:lnSpc>
              <a:spcBef>
                <a:spcPts val="0"/>
              </a:spcBef>
              <a:spcAft>
                <a:spcPts val="0"/>
              </a:spcAft>
              <a:buNone/>
              <a:defRPr sz="2800" b="0">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2709" name="Google Shape;2709;p170"/>
          <p:cNvSpPr txBox="1">
            <a:spLocks noGrp="1"/>
          </p:cNvSpPr>
          <p:nvPr>
            <p:ph type="title" idx="4" hasCustomPrompt="1"/>
          </p:nvPr>
        </p:nvSpPr>
        <p:spPr>
          <a:xfrm>
            <a:off x="5196701" y="2809856"/>
            <a:ext cx="738900" cy="365700"/>
          </a:xfrm>
          <a:prstGeom prst="rect">
            <a:avLst/>
          </a:prstGeom>
        </p:spPr>
        <p:txBody>
          <a:bodyPr spcFirstLastPara="1" wrap="square" lIns="0" tIns="0" rIns="0" bIns="0" anchor="t" anchorCtr="0">
            <a:noAutofit/>
          </a:bodyPr>
          <a:lstStyle>
            <a:lvl1pPr marL="101600" marR="0" lvl="0" indent="-101600" algn="l">
              <a:lnSpc>
                <a:spcPct val="103000"/>
              </a:lnSpc>
              <a:spcBef>
                <a:spcPts val="0"/>
              </a:spcBef>
              <a:spcAft>
                <a:spcPts val="0"/>
              </a:spcAft>
              <a:buNone/>
              <a:defRPr sz="2800" b="0">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2710" name="Google Shape;2710;p170"/>
          <p:cNvSpPr txBox="1">
            <a:spLocks noGrp="1"/>
          </p:cNvSpPr>
          <p:nvPr>
            <p:ph type="title" idx="5" hasCustomPrompt="1"/>
          </p:nvPr>
        </p:nvSpPr>
        <p:spPr>
          <a:xfrm>
            <a:off x="6918862" y="2809856"/>
            <a:ext cx="738900" cy="365700"/>
          </a:xfrm>
          <a:prstGeom prst="rect">
            <a:avLst/>
          </a:prstGeom>
        </p:spPr>
        <p:txBody>
          <a:bodyPr spcFirstLastPara="1" wrap="square" lIns="0" tIns="0" rIns="0" bIns="0" anchor="t" anchorCtr="0">
            <a:noAutofit/>
          </a:bodyPr>
          <a:lstStyle>
            <a:lvl1pPr marL="101600" marR="0" lvl="0" indent="-101600" algn="l">
              <a:lnSpc>
                <a:spcPct val="103000"/>
              </a:lnSpc>
              <a:spcBef>
                <a:spcPts val="0"/>
              </a:spcBef>
              <a:spcAft>
                <a:spcPts val="0"/>
              </a:spcAft>
              <a:buNone/>
              <a:defRPr sz="2800" b="0">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2711" name="Google Shape;2711;p170"/>
          <p:cNvSpPr txBox="1">
            <a:spLocks noGrp="1"/>
          </p:cNvSpPr>
          <p:nvPr>
            <p:ph type="subTitle" idx="6"/>
          </p:nvPr>
        </p:nvSpPr>
        <p:spPr>
          <a:xfrm>
            <a:off x="1761999" y="3407648"/>
            <a:ext cx="1307400" cy="99000"/>
          </a:xfrm>
          <a:prstGeom prst="rect">
            <a:avLst/>
          </a:prstGeom>
        </p:spPr>
        <p:txBody>
          <a:bodyPr spcFirstLastPara="1" wrap="square" lIns="0" tIns="0" rIns="0" bIns="0" anchor="ctr" anchorCtr="0">
            <a:noAutofit/>
          </a:bodyPr>
          <a:lstStyle>
            <a:lvl1pPr marL="101600" marR="0" lvl="0" indent="-101600" algn="ctr">
              <a:lnSpc>
                <a:spcPct val="103000"/>
              </a:lnSpc>
              <a:spcBef>
                <a:spcPts val="0"/>
              </a:spcBef>
              <a:spcAft>
                <a:spcPts val="0"/>
              </a:spcAft>
              <a:buNone/>
              <a:defRPr sz="500" b="1">
                <a:latin typeface="Poppins"/>
                <a:ea typeface="Poppins"/>
                <a:cs typeface="Poppins"/>
                <a:sym typeface="Poppins"/>
              </a:defRPr>
            </a:lvl1pPr>
            <a:lvl2pPr lvl="1" algn="ctr">
              <a:spcBef>
                <a:spcPts val="1300"/>
              </a:spcBef>
              <a:spcAft>
                <a:spcPts val="0"/>
              </a:spcAft>
              <a:buSzPts val="800"/>
              <a:buNone/>
              <a:defRPr/>
            </a:lvl2pPr>
            <a:lvl3pPr lvl="2" algn="ctr">
              <a:spcBef>
                <a:spcPts val="1300"/>
              </a:spcBef>
              <a:spcAft>
                <a:spcPts val="0"/>
              </a:spcAft>
              <a:buSzPts val="700"/>
              <a:buNone/>
              <a:defRPr/>
            </a:lvl3pPr>
            <a:lvl4pPr lvl="3" algn="ctr">
              <a:spcBef>
                <a:spcPts val="1300"/>
              </a:spcBef>
              <a:spcAft>
                <a:spcPts val="0"/>
              </a:spcAft>
              <a:buSzPts val="500"/>
              <a:buNone/>
              <a:defRPr/>
            </a:lvl4pPr>
            <a:lvl5pPr lvl="4" algn="ctr">
              <a:spcBef>
                <a:spcPts val="1300"/>
              </a:spcBef>
              <a:spcAft>
                <a:spcPts val="0"/>
              </a:spcAft>
              <a:buSzPts val="400"/>
              <a:buNone/>
              <a:defRPr/>
            </a:lvl5pPr>
            <a:lvl6pPr lvl="5" algn="ctr">
              <a:spcBef>
                <a:spcPts val="400"/>
              </a:spcBef>
              <a:spcAft>
                <a:spcPts val="0"/>
              </a:spcAft>
              <a:buSzPts val="200"/>
              <a:buNone/>
              <a:defRPr/>
            </a:lvl6pPr>
            <a:lvl7pPr lvl="6" algn="ctr">
              <a:spcBef>
                <a:spcPts val="400"/>
              </a:spcBef>
              <a:spcAft>
                <a:spcPts val="0"/>
              </a:spcAft>
              <a:buSzPts val="200"/>
              <a:buNone/>
              <a:defRPr/>
            </a:lvl7pPr>
            <a:lvl8pPr lvl="7" algn="ctr">
              <a:spcBef>
                <a:spcPts val="400"/>
              </a:spcBef>
              <a:spcAft>
                <a:spcPts val="0"/>
              </a:spcAft>
              <a:buSzPts val="200"/>
              <a:buNone/>
              <a:defRPr/>
            </a:lvl8pPr>
            <a:lvl9pPr lvl="8" algn="ctr">
              <a:spcBef>
                <a:spcPts val="400"/>
              </a:spcBef>
              <a:spcAft>
                <a:spcPts val="0"/>
              </a:spcAft>
              <a:buSzPts val="200"/>
              <a:buNone/>
              <a:defRPr/>
            </a:lvl9pPr>
          </a:lstStyle>
          <a:p>
            <a:endParaRPr/>
          </a:p>
        </p:txBody>
      </p:sp>
      <p:sp>
        <p:nvSpPr>
          <p:cNvPr id="2712" name="Google Shape;2712;p170"/>
          <p:cNvSpPr txBox="1">
            <a:spLocks noGrp="1"/>
          </p:cNvSpPr>
          <p:nvPr>
            <p:ph type="subTitle" idx="7"/>
          </p:nvPr>
        </p:nvSpPr>
        <p:spPr>
          <a:xfrm rot="-5400000">
            <a:off x="562015" y="2257556"/>
            <a:ext cx="1307400" cy="99000"/>
          </a:xfrm>
          <a:prstGeom prst="rect">
            <a:avLst/>
          </a:prstGeom>
        </p:spPr>
        <p:txBody>
          <a:bodyPr spcFirstLastPara="1" wrap="square" lIns="0" tIns="0" rIns="0" bIns="0" anchor="ctr" anchorCtr="0">
            <a:noAutofit/>
          </a:bodyPr>
          <a:lstStyle>
            <a:lvl1pPr marL="101600" marR="0" lvl="0" indent="-101600" algn="ctr">
              <a:lnSpc>
                <a:spcPct val="103000"/>
              </a:lnSpc>
              <a:spcBef>
                <a:spcPts val="0"/>
              </a:spcBef>
              <a:spcAft>
                <a:spcPts val="0"/>
              </a:spcAft>
              <a:buNone/>
              <a:defRPr sz="500" b="1">
                <a:latin typeface="Poppins"/>
                <a:ea typeface="Poppins"/>
                <a:cs typeface="Poppins"/>
                <a:sym typeface="Poppins"/>
              </a:defRPr>
            </a:lvl1pPr>
            <a:lvl2pPr lvl="1" algn="ctr">
              <a:spcBef>
                <a:spcPts val="1300"/>
              </a:spcBef>
              <a:spcAft>
                <a:spcPts val="0"/>
              </a:spcAft>
              <a:buSzPts val="800"/>
              <a:buNone/>
              <a:defRPr/>
            </a:lvl2pPr>
            <a:lvl3pPr lvl="2" algn="ctr">
              <a:spcBef>
                <a:spcPts val="1300"/>
              </a:spcBef>
              <a:spcAft>
                <a:spcPts val="0"/>
              </a:spcAft>
              <a:buSzPts val="700"/>
              <a:buNone/>
              <a:defRPr/>
            </a:lvl3pPr>
            <a:lvl4pPr lvl="3" algn="ctr">
              <a:spcBef>
                <a:spcPts val="1300"/>
              </a:spcBef>
              <a:spcAft>
                <a:spcPts val="0"/>
              </a:spcAft>
              <a:buSzPts val="500"/>
              <a:buNone/>
              <a:defRPr/>
            </a:lvl4pPr>
            <a:lvl5pPr lvl="4" algn="ctr">
              <a:spcBef>
                <a:spcPts val="1300"/>
              </a:spcBef>
              <a:spcAft>
                <a:spcPts val="0"/>
              </a:spcAft>
              <a:buSzPts val="400"/>
              <a:buNone/>
              <a:defRPr/>
            </a:lvl5pPr>
            <a:lvl6pPr lvl="5" algn="ctr">
              <a:spcBef>
                <a:spcPts val="400"/>
              </a:spcBef>
              <a:spcAft>
                <a:spcPts val="0"/>
              </a:spcAft>
              <a:buSzPts val="200"/>
              <a:buNone/>
              <a:defRPr/>
            </a:lvl6pPr>
            <a:lvl7pPr lvl="6" algn="ctr">
              <a:spcBef>
                <a:spcPts val="400"/>
              </a:spcBef>
              <a:spcAft>
                <a:spcPts val="0"/>
              </a:spcAft>
              <a:buSzPts val="200"/>
              <a:buNone/>
              <a:defRPr/>
            </a:lvl7pPr>
            <a:lvl8pPr lvl="7" algn="ctr">
              <a:spcBef>
                <a:spcPts val="400"/>
              </a:spcBef>
              <a:spcAft>
                <a:spcPts val="0"/>
              </a:spcAft>
              <a:buSzPts val="200"/>
              <a:buNone/>
              <a:defRPr/>
            </a:lvl8pPr>
            <a:lvl9pPr lvl="8" algn="ctr">
              <a:spcBef>
                <a:spcPts val="400"/>
              </a:spcBef>
              <a:spcAft>
                <a:spcPts val="0"/>
              </a:spcAft>
              <a:buSzPts val="200"/>
              <a:buNone/>
              <a:defRPr/>
            </a:lvl9pPr>
          </a:lstStyle>
          <a:p>
            <a:endParaRPr/>
          </a:p>
        </p:txBody>
      </p:sp>
      <p:pic>
        <p:nvPicPr>
          <p:cNvPr id="2713" name="Google Shape;2713;p170"/>
          <p:cNvPicPr preferRelativeResize="0"/>
          <p:nvPr/>
        </p:nvPicPr>
        <p:blipFill rotWithShape="1">
          <a:blip r:embed="rId19">
            <a:alphaModFix/>
          </a:blip>
          <a:srcRect/>
          <a:stretch/>
        </p:blipFill>
        <p:spPr>
          <a:xfrm>
            <a:off x="1291918" y="1120529"/>
            <a:ext cx="2275316" cy="2275316"/>
          </a:xfrm>
          <a:prstGeom prst="rect">
            <a:avLst/>
          </a:prstGeom>
          <a:noFill/>
          <a:ln>
            <a:noFill/>
          </a:ln>
        </p:spPr>
      </p:pic>
      <p:sp>
        <p:nvSpPr>
          <p:cNvPr id="2714" name="Google Shape;2714;p170"/>
          <p:cNvSpPr txBox="1">
            <a:spLocks noGrp="1"/>
          </p:cNvSpPr>
          <p:nvPr>
            <p:ph type="subTitle" idx="8"/>
          </p:nvPr>
        </p:nvSpPr>
        <p:spPr>
          <a:xfrm>
            <a:off x="2576608" y="4320113"/>
            <a:ext cx="4066200" cy="365700"/>
          </a:xfrm>
          <a:prstGeom prst="rect">
            <a:avLst/>
          </a:prstGeom>
          <a:noFill/>
        </p:spPr>
        <p:txBody>
          <a:bodyPr spcFirstLastPara="1" wrap="square" lIns="0" tIns="0" rIns="0" bIns="0" anchor="ctr" anchorCtr="0">
            <a:noAutofit/>
          </a:bodyPr>
          <a:lstStyle>
            <a:lvl1pPr marL="101600" marR="0" lvl="0" indent="-101600" algn="ctr">
              <a:lnSpc>
                <a:spcPct val="91000"/>
              </a:lnSpc>
              <a:spcBef>
                <a:spcPts val="0"/>
              </a:spcBef>
              <a:spcAft>
                <a:spcPts val="0"/>
              </a:spcAft>
              <a:buNone/>
              <a:defRPr sz="1200" b="1">
                <a:solidFill>
                  <a:schemeClr val="lt1"/>
                </a:solidFill>
                <a:latin typeface="Poppins"/>
                <a:ea typeface="Poppins"/>
                <a:cs typeface="Poppins"/>
                <a:sym typeface="Poppins"/>
              </a:defRPr>
            </a:lvl1pPr>
            <a:lvl2pPr lvl="1" algn="ctr">
              <a:spcBef>
                <a:spcPts val="1300"/>
              </a:spcBef>
              <a:spcAft>
                <a:spcPts val="0"/>
              </a:spcAft>
              <a:buSzPts val="800"/>
              <a:buNone/>
              <a:defRPr/>
            </a:lvl2pPr>
            <a:lvl3pPr lvl="2" algn="ctr">
              <a:spcBef>
                <a:spcPts val="1300"/>
              </a:spcBef>
              <a:spcAft>
                <a:spcPts val="0"/>
              </a:spcAft>
              <a:buSzPts val="700"/>
              <a:buNone/>
              <a:defRPr/>
            </a:lvl3pPr>
            <a:lvl4pPr lvl="3" algn="ctr">
              <a:spcBef>
                <a:spcPts val="1300"/>
              </a:spcBef>
              <a:spcAft>
                <a:spcPts val="0"/>
              </a:spcAft>
              <a:buSzPts val="500"/>
              <a:buNone/>
              <a:defRPr/>
            </a:lvl4pPr>
            <a:lvl5pPr lvl="4" algn="ctr">
              <a:spcBef>
                <a:spcPts val="1300"/>
              </a:spcBef>
              <a:spcAft>
                <a:spcPts val="0"/>
              </a:spcAft>
              <a:buSzPts val="400"/>
              <a:buNone/>
              <a:defRPr/>
            </a:lvl5pPr>
            <a:lvl6pPr lvl="5" algn="ctr">
              <a:spcBef>
                <a:spcPts val="400"/>
              </a:spcBef>
              <a:spcAft>
                <a:spcPts val="0"/>
              </a:spcAft>
              <a:buSzPts val="200"/>
              <a:buNone/>
              <a:defRPr/>
            </a:lvl6pPr>
            <a:lvl7pPr lvl="6" algn="ctr">
              <a:spcBef>
                <a:spcPts val="400"/>
              </a:spcBef>
              <a:spcAft>
                <a:spcPts val="0"/>
              </a:spcAft>
              <a:buSzPts val="200"/>
              <a:buNone/>
              <a:defRPr/>
            </a:lvl7pPr>
            <a:lvl8pPr lvl="7" algn="ctr">
              <a:spcBef>
                <a:spcPts val="400"/>
              </a:spcBef>
              <a:spcAft>
                <a:spcPts val="0"/>
              </a:spcAft>
              <a:buSzPts val="200"/>
              <a:buNone/>
              <a:defRPr/>
            </a:lvl8pPr>
            <a:lvl9pPr lvl="8" algn="ctr">
              <a:spcBef>
                <a:spcPts val="400"/>
              </a:spcBef>
              <a:spcAft>
                <a:spcPts val="0"/>
              </a:spcAft>
              <a:buSzPts val="200"/>
              <a:buNone/>
              <a:defRPr/>
            </a:lvl9pPr>
          </a:lstStyle>
          <a:p>
            <a:endParaRPr/>
          </a:p>
        </p:txBody>
      </p:sp>
      <p:sp>
        <p:nvSpPr>
          <p:cNvPr id="2715" name="Google Shape;2715;p170"/>
          <p:cNvSpPr txBox="1">
            <a:spLocks noGrp="1"/>
          </p:cNvSpPr>
          <p:nvPr>
            <p:ph type="subTitle" idx="9"/>
          </p:nvPr>
        </p:nvSpPr>
        <p:spPr>
          <a:xfrm>
            <a:off x="5209497" y="2152566"/>
            <a:ext cx="1587300" cy="657300"/>
          </a:xfrm>
          <a:prstGeom prst="rect">
            <a:avLst/>
          </a:prstGeom>
        </p:spPr>
        <p:txBody>
          <a:bodyPr spcFirstLastPara="1" wrap="square" lIns="0" tIns="0" rIns="0" bIns="0" anchor="t" anchorCtr="0">
            <a:noAutofit/>
          </a:bodyPr>
          <a:lstStyle>
            <a:lvl1pPr lvl="0">
              <a:spcBef>
                <a:spcPts val="0"/>
              </a:spcBef>
              <a:spcAft>
                <a:spcPts val="0"/>
              </a:spcAft>
              <a:buSzPts val="600"/>
              <a:buFont typeface="Poppins Medium"/>
              <a:buNone/>
              <a:defRPr sz="600"/>
            </a:lvl1pPr>
            <a:lvl2pPr lvl="1">
              <a:spcBef>
                <a:spcPts val="1300"/>
              </a:spcBef>
              <a:spcAft>
                <a:spcPts val="0"/>
              </a:spcAft>
              <a:buSzPts val="800"/>
              <a:buFont typeface="Poppins Medium"/>
              <a:buNone/>
              <a:defRPr/>
            </a:lvl2pPr>
            <a:lvl3pPr lvl="2">
              <a:spcBef>
                <a:spcPts val="1300"/>
              </a:spcBef>
              <a:spcAft>
                <a:spcPts val="0"/>
              </a:spcAft>
              <a:buSzPts val="700"/>
              <a:buFont typeface="Poppins Medium"/>
              <a:buNone/>
              <a:defRPr/>
            </a:lvl3pPr>
            <a:lvl4pPr lvl="3">
              <a:spcBef>
                <a:spcPts val="1300"/>
              </a:spcBef>
              <a:spcAft>
                <a:spcPts val="0"/>
              </a:spcAft>
              <a:buSzPts val="500"/>
              <a:buFont typeface="Poppins Medium"/>
              <a:buNone/>
              <a:defRPr/>
            </a:lvl4pPr>
            <a:lvl5pPr lvl="4">
              <a:spcBef>
                <a:spcPts val="1300"/>
              </a:spcBef>
              <a:spcAft>
                <a:spcPts val="0"/>
              </a:spcAft>
              <a:buSzPts val="400"/>
              <a:buFont typeface="Poppins Medium"/>
              <a:buNone/>
              <a:defRPr/>
            </a:lvl5pPr>
            <a:lvl6pPr lvl="5">
              <a:spcBef>
                <a:spcPts val="400"/>
              </a:spcBef>
              <a:spcAft>
                <a:spcPts val="0"/>
              </a:spcAft>
              <a:buSzPts val="200"/>
              <a:buFont typeface="Poppins Medium"/>
              <a:buNone/>
              <a:defRPr/>
            </a:lvl6pPr>
            <a:lvl7pPr lvl="6">
              <a:spcBef>
                <a:spcPts val="400"/>
              </a:spcBef>
              <a:spcAft>
                <a:spcPts val="0"/>
              </a:spcAft>
              <a:buSzPts val="200"/>
              <a:buFont typeface="Poppins Medium"/>
              <a:buNone/>
              <a:defRPr/>
            </a:lvl7pPr>
            <a:lvl8pPr lvl="7">
              <a:spcBef>
                <a:spcPts val="400"/>
              </a:spcBef>
              <a:spcAft>
                <a:spcPts val="0"/>
              </a:spcAft>
              <a:buSzPts val="200"/>
              <a:buFont typeface="Poppins Medium"/>
              <a:buNone/>
              <a:defRPr/>
            </a:lvl8pPr>
            <a:lvl9pPr lvl="8">
              <a:spcBef>
                <a:spcPts val="400"/>
              </a:spcBef>
              <a:spcAft>
                <a:spcPts val="0"/>
              </a:spcAft>
              <a:buSzPts val="200"/>
              <a:buFont typeface="Poppins Medium"/>
              <a:buNone/>
              <a:defRPr/>
            </a:lvl9pPr>
          </a:lstStyle>
          <a:p>
            <a:endParaRPr/>
          </a:p>
        </p:txBody>
      </p:sp>
      <p:sp>
        <p:nvSpPr>
          <p:cNvPr id="2716" name="Google Shape;2716;p170"/>
          <p:cNvSpPr txBox="1">
            <a:spLocks noGrp="1"/>
          </p:cNvSpPr>
          <p:nvPr>
            <p:ph type="subTitle" idx="13"/>
          </p:nvPr>
        </p:nvSpPr>
        <p:spPr>
          <a:xfrm>
            <a:off x="6903376" y="2152566"/>
            <a:ext cx="1587300" cy="657300"/>
          </a:xfrm>
          <a:prstGeom prst="rect">
            <a:avLst/>
          </a:prstGeom>
        </p:spPr>
        <p:txBody>
          <a:bodyPr spcFirstLastPara="1" wrap="square" lIns="0" tIns="0" rIns="0" bIns="0" anchor="t" anchorCtr="0">
            <a:noAutofit/>
          </a:bodyPr>
          <a:lstStyle>
            <a:lvl1pPr lvl="0">
              <a:spcBef>
                <a:spcPts val="0"/>
              </a:spcBef>
              <a:spcAft>
                <a:spcPts val="0"/>
              </a:spcAft>
              <a:buSzPts val="600"/>
              <a:buFont typeface="Poppins Medium"/>
              <a:buNone/>
              <a:defRPr sz="600"/>
            </a:lvl1pPr>
            <a:lvl2pPr lvl="1">
              <a:spcBef>
                <a:spcPts val="1300"/>
              </a:spcBef>
              <a:spcAft>
                <a:spcPts val="0"/>
              </a:spcAft>
              <a:buSzPts val="800"/>
              <a:buFont typeface="Poppins Medium"/>
              <a:buNone/>
              <a:defRPr/>
            </a:lvl2pPr>
            <a:lvl3pPr lvl="2">
              <a:spcBef>
                <a:spcPts val="1300"/>
              </a:spcBef>
              <a:spcAft>
                <a:spcPts val="0"/>
              </a:spcAft>
              <a:buSzPts val="700"/>
              <a:buFont typeface="Poppins Medium"/>
              <a:buNone/>
              <a:defRPr/>
            </a:lvl3pPr>
            <a:lvl4pPr lvl="3">
              <a:spcBef>
                <a:spcPts val="1300"/>
              </a:spcBef>
              <a:spcAft>
                <a:spcPts val="0"/>
              </a:spcAft>
              <a:buSzPts val="500"/>
              <a:buFont typeface="Poppins Medium"/>
              <a:buNone/>
              <a:defRPr/>
            </a:lvl4pPr>
            <a:lvl5pPr lvl="4">
              <a:spcBef>
                <a:spcPts val="1300"/>
              </a:spcBef>
              <a:spcAft>
                <a:spcPts val="0"/>
              </a:spcAft>
              <a:buSzPts val="400"/>
              <a:buFont typeface="Poppins Medium"/>
              <a:buNone/>
              <a:defRPr/>
            </a:lvl5pPr>
            <a:lvl6pPr lvl="5">
              <a:spcBef>
                <a:spcPts val="400"/>
              </a:spcBef>
              <a:spcAft>
                <a:spcPts val="0"/>
              </a:spcAft>
              <a:buSzPts val="200"/>
              <a:buFont typeface="Poppins Medium"/>
              <a:buNone/>
              <a:defRPr/>
            </a:lvl6pPr>
            <a:lvl7pPr lvl="6">
              <a:spcBef>
                <a:spcPts val="400"/>
              </a:spcBef>
              <a:spcAft>
                <a:spcPts val="0"/>
              </a:spcAft>
              <a:buSzPts val="200"/>
              <a:buFont typeface="Poppins Medium"/>
              <a:buNone/>
              <a:defRPr/>
            </a:lvl7pPr>
            <a:lvl8pPr lvl="7">
              <a:spcBef>
                <a:spcPts val="400"/>
              </a:spcBef>
              <a:spcAft>
                <a:spcPts val="0"/>
              </a:spcAft>
              <a:buSzPts val="200"/>
              <a:buFont typeface="Poppins Medium"/>
              <a:buNone/>
              <a:defRPr/>
            </a:lvl8pPr>
            <a:lvl9pPr lvl="8">
              <a:spcBef>
                <a:spcPts val="400"/>
              </a:spcBef>
              <a:spcAft>
                <a:spcPts val="0"/>
              </a:spcAft>
              <a:buSzPts val="200"/>
              <a:buFont typeface="Poppins Medium"/>
              <a:buNone/>
              <a:defRPr/>
            </a:lvl9pPr>
          </a:lstStyle>
          <a:p>
            <a:endParaRPr/>
          </a:p>
        </p:txBody>
      </p:sp>
      <p:sp>
        <p:nvSpPr>
          <p:cNvPr id="2717" name="Google Shape;2717;p170"/>
          <p:cNvSpPr txBox="1">
            <a:spLocks noGrp="1"/>
          </p:cNvSpPr>
          <p:nvPr>
            <p:ph type="subTitle" idx="14"/>
          </p:nvPr>
        </p:nvSpPr>
        <p:spPr>
          <a:xfrm>
            <a:off x="5206095" y="3267392"/>
            <a:ext cx="1587300" cy="657300"/>
          </a:xfrm>
          <a:prstGeom prst="rect">
            <a:avLst/>
          </a:prstGeom>
        </p:spPr>
        <p:txBody>
          <a:bodyPr spcFirstLastPara="1" wrap="square" lIns="0" tIns="0" rIns="0" bIns="0" anchor="t" anchorCtr="0">
            <a:noAutofit/>
          </a:bodyPr>
          <a:lstStyle>
            <a:lvl1pPr lvl="0">
              <a:spcBef>
                <a:spcPts val="0"/>
              </a:spcBef>
              <a:spcAft>
                <a:spcPts val="0"/>
              </a:spcAft>
              <a:buSzPts val="600"/>
              <a:buFont typeface="Poppins Medium"/>
              <a:buNone/>
              <a:defRPr sz="600"/>
            </a:lvl1pPr>
            <a:lvl2pPr lvl="1">
              <a:spcBef>
                <a:spcPts val="1300"/>
              </a:spcBef>
              <a:spcAft>
                <a:spcPts val="0"/>
              </a:spcAft>
              <a:buSzPts val="800"/>
              <a:buFont typeface="Poppins Medium"/>
              <a:buNone/>
              <a:defRPr/>
            </a:lvl2pPr>
            <a:lvl3pPr lvl="2">
              <a:spcBef>
                <a:spcPts val="1300"/>
              </a:spcBef>
              <a:spcAft>
                <a:spcPts val="0"/>
              </a:spcAft>
              <a:buSzPts val="700"/>
              <a:buFont typeface="Poppins Medium"/>
              <a:buNone/>
              <a:defRPr/>
            </a:lvl3pPr>
            <a:lvl4pPr lvl="3">
              <a:spcBef>
                <a:spcPts val="1300"/>
              </a:spcBef>
              <a:spcAft>
                <a:spcPts val="0"/>
              </a:spcAft>
              <a:buSzPts val="500"/>
              <a:buFont typeface="Poppins Medium"/>
              <a:buNone/>
              <a:defRPr/>
            </a:lvl4pPr>
            <a:lvl5pPr lvl="4">
              <a:spcBef>
                <a:spcPts val="1300"/>
              </a:spcBef>
              <a:spcAft>
                <a:spcPts val="0"/>
              </a:spcAft>
              <a:buSzPts val="400"/>
              <a:buFont typeface="Poppins Medium"/>
              <a:buNone/>
              <a:defRPr/>
            </a:lvl5pPr>
            <a:lvl6pPr lvl="5">
              <a:spcBef>
                <a:spcPts val="400"/>
              </a:spcBef>
              <a:spcAft>
                <a:spcPts val="0"/>
              </a:spcAft>
              <a:buSzPts val="200"/>
              <a:buFont typeface="Poppins Medium"/>
              <a:buNone/>
              <a:defRPr/>
            </a:lvl6pPr>
            <a:lvl7pPr lvl="6">
              <a:spcBef>
                <a:spcPts val="400"/>
              </a:spcBef>
              <a:spcAft>
                <a:spcPts val="0"/>
              </a:spcAft>
              <a:buSzPts val="200"/>
              <a:buFont typeface="Poppins Medium"/>
              <a:buNone/>
              <a:defRPr/>
            </a:lvl7pPr>
            <a:lvl8pPr lvl="7">
              <a:spcBef>
                <a:spcPts val="400"/>
              </a:spcBef>
              <a:spcAft>
                <a:spcPts val="0"/>
              </a:spcAft>
              <a:buSzPts val="200"/>
              <a:buFont typeface="Poppins Medium"/>
              <a:buNone/>
              <a:defRPr/>
            </a:lvl8pPr>
            <a:lvl9pPr lvl="8">
              <a:spcBef>
                <a:spcPts val="400"/>
              </a:spcBef>
              <a:spcAft>
                <a:spcPts val="0"/>
              </a:spcAft>
              <a:buSzPts val="200"/>
              <a:buFont typeface="Poppins Medium"/>
              <a:buNone/>
              <a:defRPr/>
            </a:lvl9pPr>
          </a:lstStyle>
          <a:p>
            <a:endParaRPr/>
          </a:p>
        </p:txBody>
      </p:sp>
      <p:sp>
        <p:nvSpPr>
          <p:cNvPr id="2718" name="Google Shape;2718;p170"/>
          <p:cNvSpPr txBox="1">
            <a:spLocks noGrp="1"/>
          </p:cNvSpPr>
          <p:nvPr>
            <p:ph type="subTitle" idx="15"/>
          </p:nvPr>
        </p:nvSpPr>
        <p:spPr>
          <a:xfrm>
            <a:off x="6899975" y="3267392"/>
            <a:ext cx="1587300" cy="657300"/>
          </a:xfrm>
          <a:prstGeom prst="rect">
            <a:avLst/>
          </a:prstGeom>
        </p:spPr>
        <p:txBody>
          <a:bodyPr spcFirstLastPara="1" wrap="square" lIns="0" tIns="0" rIns="0" bIns="0" anchor="t" anchorCtr="0">
            <a:noAutofit/>
          </a:bodyPr>
          <a:lstStyle>
            <a:lvl1pPr lvl="0">
              <a:spcBef>
                <a:spcPts val="0"/>
              </a:spcBef>
              <a:spcAft>
                <a:spcPts val="0"/>
              </a:spcAft>
              <a:buSzPts val="600"/>
              <a:buFont typeface="Poppins Medium"/>
              <a:buNone/>
              <a:defRPr sz="600"/>
            </a:lvl1pPr>
            <a:lvl2pPr lvl="1">
              <a:spcBef>
                <a:spcPts val="1300"/>
              </a:spcBef>
              <a:spcAft>
                <a:spcPts val="0"/>
              </a:spcAft>
              <a:buSzPts val="800"/>
              <a:buFont typeface="Poppins Medium"/>
              <a:buNone/>
              <a:defRPr/>
            </a:lvl2pPr>
            <a:lvl3pPr lvl="2">
              <a:spcBef>
                <a:spcPts val="1300"/>
              </a:spcBef>
              <a:spcAft>
                <a:spcPts val="0"/>
              </a:spcAft>
              <a:buSzPts val="700"/>
              <a:buFont typeface="Poppins Medium"/>
              <a:buNone/>
              <a:defRPr/>
            </a:lvl3pPr>
            <a:lvl4pPr lvl="3">
              <a:spcBef>
                <a:spcPts val="1300"/>
              </a:spcBef>
              <a:spcAft>
                <a:spcPts val="0"/>
              </a:spcAft>
              <a:buSzPts val="500"/>
              <a:buFont typeface="Poppins Medium"/>
              <a:buNone/>
              <a:defRPr/>
            </a:lvl4pPr>
            <a:lvl5pPr lvl="4">
              <a:spcBef>
                <a:spcPts val="1300"/>
              </a:spcBef>
              <a:spcAft>
                <a:spcPts val="0"/>
              </a:spcAft>
              <a:buSzPts val="400"/>
              <a:buFont typeface="Poppins Medium"/>
              <a:buNone/>
              <a:defRPr/>
            </a:lvl5pPr>
            <a:lvl6pPr lvl="5">
              <a:spcBef>
                <a:spcPts val="400"/>
              </a:spcBef>
              <a:spcAft>
                <a:spcPts val="0"/>
              </a:spcAft>
              <a:buSzPts val="200"/>
              <a:buFont typeface="Poppins Medium"/>
              <a:buNone/>
              <a:defRPr/>
            </a:lvl6pPr>
            <a:lvl7pPr lvl="6">
              <a:spcBef>
                <a:spcPts val="400"/>
              </a:spcBef>
              <a:spcAft>
                <a:spcPts val="0"/>
              </a:spcAft>
              <a:buSzPts val="200"/>
              <a:buFont typeface="Poppins Medium"/>
              <a:buNone/>
              <a:defRPr/>
            </a:lvl7pPr>
            <a:lvl8pPr lvl="7">
              <a:spcBef>
                <a:spcPts val="400"/>
              </a:spcBef>
              <a:spcAft>
                <a:spcPts val="0"/>
              </a:spcAft>
              <a:buSzPts val="200"/>
              <a:buFont typeface="Poppins Medium"/>
              <a:buNone/>
              <a:defRPr/>
            </a:lvl8pPr>
            <a:lvl9pPr lvl="8">
              <a:spcBef>
                <a:spcPts val="400"/>
              </a:spcBef>
              <a:spcAft>
                <a:spcPts val="0"/>
              </a:spcAft>
              <a:buSzPts val="200"/>
              <a:buFont typeface="Poppins Medium"/>
              <a:buNone/>
              <a:defRPr/>
            </a:lvl9pPr>
          </a:lstStyle>
          <a:p>
            <a:endParaRPr/>
          </a:p>
        </p:txBody>
      </p:sp>
      <p:sp>
        <p:nvSpPr>
          <p:cNvPr id="2719" name="Google Shape;2719;p170"/>
          <p:cNvSpPr txBox="1">
            <a:spLocks noGrp="1"/>
          </p:cNvSpPr>
          <p:nvPr>
            <p:ph type="subTitle" idx="16"/>
          </p:nvPr>
        </p:nvSpPr>
        <p:spPr>
          <a:xfrm>
            <a:off x="2945063" y="1123247"/>
            <a:ext cx="619200" cy="88200"/>
          </a:xfrm>
          <a:prstGeom prst="rect">
            <a:avLst/>
          </a:prstGeom>
          <a:solidFill>
            <a:srgbClr val="E3E7FA"/>
          </a:solidFill>
        </p:spPr>
        <p:txBody>
          <a:bodyPr spcFirstLastPara="1" wrap="square" lIns="0" tIns="0" rIns="0" bIns="0" anchor="ctr" anchorCtr="0">
            <a:noAutofit/>
          </a:bodyPr>
          <a:lstStyle>
            <a:lvl1pPr lvl="0" algn="ctr">
              <a:spcBef>
                <a:spcPts val="0"/>
              </a:spcBef>
              <a:spcAft>
                <a:spcPts val="0"/>
              </a:spcAft>
              <a:buSzPts val="300"/>
              <a:buFont typeface="Poppins"/>
              <a:buNone/>
              <a:defRPr sz="3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2720" name="Google Shape;2720;p170"/>
          <p:cNvSpPr txBox="1">
            <a:spLocks noGrp="1"/>
          </p:cNvSpPr>
          <p:nvPr>
            <p:ph type="subTitle" idx="17"/>
          </p:nvPr>
        </p:nvSpPr>
        <p:spPr>
          <a:xfrm>
            <a:off x="1298606" y="1123247"/>
            <a:ext cx="619200" cy="88200"/>
          </a:xfrm>
          <a:prstGeom prst="rect">
            <a:avLst/>
          </a:prstGeom>
          <a:solidFill>
            <a:srgbClr val="E3E7FA"/>
          </a:solidFill>
        </p:spPr>
        <p:txBody>
          <a:bodyPr spcFirstLastPara="1" wrap="square" lIns="0" tIns="0" rIns="0" bIns="0" anchor="ctr" anchorCtr="0">
            <a:noAutofit/>
          </a:bodyPr>
          <a:lstStyle>
            <a:lvl1pPr lvl="0" algn="ctr">
              <a:spcBef>
                <a:spcPts val="0"/>
              </a:spcBef>
              <a:spcAft>
                <a:spcPts val="0"/>
              </a:spcAft>
              <a:buSzPts val="300"/>
              <a:buFont typeface="Poppins"/>
              <a:buNone/>
              <a:defRPr sz="3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2721" name="Google Shape;2721;p170"/>
          <p:cNvSpPr txBox="1">
            <a:spLocks noGrp="1"/>
          </p:cNvSpPr>
          <p:nvPr>
            <p:ph type="subTitle" idx="18"/>
          </p:nvPr>
        </p:nvSpPr>
        <p:spPr>
          <a:xfrm>
            <a:off x="2945063" y="3306483"/>
            <a:ext cx="619200" cy="88200"/>
          </a:xfrm>
          <a:prstGeom prst="rect">
            <a:avLst/>
          </a:prstGeom>
          <a:solidFill>
            <a:srgbClr val="E3E7FA"/>
          </a:solidFill>
        </p:spPr>
        <p:txBody>
          <a:bodyPr spcFirstLastPara="1" wrap="square" lIns="0" tIns="0" rIns="0" bIns="0" anchor="ctr" anchorCtr="0">
            <a:noAutofit/>
          </a:bodyPr>
          <a:lstStyle>
            <a:lvl1pPr lvl="0" algn="ctr">
              <a:spcBef>
                <a:spcPts val="0"/>
              </a:spcBef>
              <a:spcAft>
                <a:spcPts val="0"/>
              </a:spcAft>
              <a:buSzPts val="300"/>
              <a:buFont typeface="Poppins"/>
              <a:buNone/>
              <a:defRPr sz="3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2722" name="Google Shape;2722;p170"/>
          <p:cNvSpPr txBox="1">
            <a:spLocks noGrp="1"/>
          </p:cNvSpPr>
          <p:nvPr>
            <p:ph type="subTitle" idx="19"/>
          </p:nvPr>
        </p:nvSpPr>
        <p:spPr>
          <a:xfrm>
            <a:off x="1298606" y="3306483"/>
            <a:ext cx="619200" cy="88200"/>
          </a:xfrm>
          <a:prstGeom prst="rect">
            <a:avLst/>
          </a:prstGeom>
          <a:solidFill>
            <a:srgbClr val="E3E7FA"/>
          </a:solidFill>
        </p:spPr>
        <p:txBody>
          <a:bodyPr spcFirstLastPara="1" wrap="square" lIns="0" tIns="0" rIns="0" bIns="0" anchor="ctr" anchorCtr="0">
            <a:noAutofit/>
          </a:bodyPr>
          <a:lstStyle>
            <a:lvl1pPr lvl="0" algn="ctr">
              <a:spcBef>
                <a:spcPts val="0"/>
              </a:spcBef>
              <a:spcAft>
                <a:spcPts val="0"/>
              </a:spcAft>
              <a:buSzPts val="300"/>
              <a:buFont typeface="Poppins"/>
              <a:buNone/>
              <a:defRPr sz="3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2723" name="Google Shape;2723;p170"/>
          <p:cNvSpPr txBox="1">
            <a:spLocks noGrp="1"/>
          </p:cNvSpPr>
          <p:nvPr>
            <p:ph type="subTitle" idx="20"/>
          </p:nvPr>
        </p:nvSpPr>
        <p:spPr>
          <a:xfrm>
            <a:off x="363524" y="3513947"/>
            <a:ext cx="819900" cy="365700"/>
          </a:xfrm>
          <a:prstGeom prst="rect">
            <a:avLst/>
          </a:prstGeom>
        </p:spPr>
        <p:txBody>
          <a:bodyPr spcFirstLastPara="1" wrap="square" lIns="0" tIns="0" rIns="0" bIns="0" anchor="t" anchorCtr="0">
            <a:noAutofit/>
          </a:bodyPr>
          <a:lstStyle>
            <a:lvl1pPr lvl="0" algn="ctr">
              <a:spcBef>
                <a:spcPts val="1300"/>
              </a:spcBef>
              <a:spcAft>
                <a:spcPts val="0"/>
              </a:spcAft>
              <a:buClr>
                <a:schemeClr val="lt1"/>
              </a:buClr>
              <a:buSzPts val="500"/>
              <a:buFont typeface="Poppins Medium"/>
              <a:buNone/>
              <a:defRPr sz="500">
                <a:solidFill>
                  <a:schemeClr val="lt1"/>
                </a:solidFill>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2724" name="Google Shape;2724;p170"/>
          <p:cNvSpPr txBox="1">
            <a:spLocks noGrp="1"/>
          </p:cNvSpPr>
          <p:nvPr>
            <p:ph type="subTitle" idx="21"/>
          </p:nvPr>
        </p:nvSpPr>
        <p:spPr>
          <a:xfrm>
            <a:off x="3683830" y="733060"/>
            <a:ext cx="819900" cy="528600"/>
          </a:xfrm>
          <a:prstGeom prst="rect">
            <a:avLst/>
          </a:prstGeom>
        </p:spPr>
        <p:txBody>
          <a:bodyPr spcFirstLastPara="1" wrap="square" lIns="0" tIns="0" rIns="0" bIns="0" anchor="t" anchorCtr="0">
            <a:noAutofit/>
          </a:bodyPr>
          <a:lstStyle>
            <a:lvl1pPr lvl="0" algn="ctr">
              <a:spcBef>
                <a:spcPts val="1300"/>
              </a:spcBef>
              <a:spcAft>
                <a:spcPts val="0"/>
              </a:spcAft>
              <a:buClr>
                <a:schemeClr val="lt1"/>
              </a:buClr>
              <a:buSzPts val="500"/>
              <a:buFont typeface="Poppins Medium"/>
              <a:buNone/>
              <a:defRPr sz="500">
                <a:solidFill>
                  <a:schemeClr val="lt1"/>
                </a:solidFill>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2725" name="Google Shape;2725;p170"/>
          <p:cNvSpPr txBox="1">
            <a:spLocks noGrp="1"/>
          </p:cNvSpPr>
          <p:nvPr>
            <p:ph type="subTitle" idx="22"/>
          </p:nvPr>
        </p:nvSpPr>
        <p:spPr>
          <a:xfrm>
            <a:off x="5209497" y="1138566"/>
            <a:ext cx="3080400" cy="528600"/>
          </a:xfrm>
          <a:prstGeom prst="rect">
            <a:avLst/>
          </a:prstGeom>
        </p:spPr>
        <p:txBody>
          <a:bodyPr spcFirstLastPara="1" wrap="square" lIns="0" tIns="0" rIns="0" bIns="0" anchor="t" anchorCtr="0">
            <a:noAutofit/>
          </a:bodyPr>
          <a:lstStyle>
            <a:lvl1pPr lvl="0">
              <a:spcBef>
                <a:spcPts val="0"/>
              </a:spcBef>
              <a:spcAft>
                <a:spcPts val="0"/>
              </a:spcAft>
              <a:buSzPts val="1000"/>
              <a:buFont typeface="Poppins Medium"/>
              <a:buNone/>
              <a:defRPr sz="1000"/>
            </a:lvl1pPr>
            <a:lvl2pPr lvl="1">
              <a:spcBef>
                <a:spcPts val="1300"/>
              </a:spcBef>
              <a:spcAft>
                <a:spcPts val="0"/>
              </a:spcAft>
              <a:buSzPts val="1000"/>
              <a:buFont typeface="Poppins Medium"/>
              <a:buNone/>
              <a:defRPr sz="1000"/>
            </a:lvl2pPr>
            <a:lvl3pPr lvl="2">
              <a:spcBef>
                <a:spcPts val="1300"/>
              </a:spcBef>
              <a:spcAft>
                <a:spcPts val="0"/>
              </a:spcAft>
              <a:buSzPts val="1000"/>
              <a:buFont typeface="Poppins Medium"/>
              <a:buNone/>
              <a:defRPr sz="1000"/>
            </a:lvl3pPr>
            <a:lvl4pPr lvl="3">
              <a:spcBef>
                <a:spcPts val="1300"/>
              </a:spcBef>
              <a:spcAft>
                <a:spcPts val="0"/>
              </a:spcAft>
              <a:buSzPts val="1000"/>
              <a:buFont typeface="Poppins Medium"/>
              <a:buNone/>
              <a:defRPr sz="1000"/>
            </a:lvl4pPr>
            <a:lvl5pPr lvl="4">
              <a:spcBef>
                <a:spcPts val="1300"/>
              </a:spcBef>
              <a:spcAft>
                <a:spcPts val="0"/>
              </a:spcAft>
              <a:buSzPts val="1000"/>
              <a:buFont typeface="Poppins Medium"/>
              <a:buNone/>
              <a:defRPr sz="1000"/>
            </a:lvl5pPr>
            <a:lvl6pPr lvl="5">
              <a:spcBef>
                <a:spcPts val="400"/>
              </a:spcBef>
              <a:spcAft>
                <a:spcPts val="0"/>
              </a:spcAft>
              <a:buSzPts val="1000"/>
              <a:buFont typeface="Poppins Medium"/>
              <a:buNone/>
              <a:defRPr sz="1000"/>
            </a:lvl6pPr>
            <a:lvl7pPr lvl="6">
              <a:spcBef>
                <a:spcPts val="400"/>
              </a:spcBef>
              <a:spcAft>
                <a:spcPts val="0"/>
              </a:spcAft>
              <a:buSzPts val="1000"/>
              <a:buFont typeface="Poppins Medium"/>
              <a:buNone/>
              <a:defRPr sz="1000"/>
            </a:lvl7pPr>
            <a:lvl8pPr lvl="7">
              <a:spcBef>
                <a:spcPts val="400"/>
              </a:spcBef>
              <a:spcAft>
                <a:spcPts val="0"/>
              </a:spcAft>
              <a:buSzPts val="1000"/>
              <a:buFont typeface="Poppins Medium"/>
              <a:buNone/>
              <a:defRPr sz="1000"/>
            </a:lvl8pPr>
            <a:lvl9pPr lvl="8">
              <a:spcBef>
                <a:spcPts val="400"/>
              </a:spcBef>
              <a:spcAft>
                <a:spcPts val="0"/>
              </a:spcAft>
              <a:buSzPts val="1000"/>
              <a:buFont typeface="Poppins Medium"/>
              <a:buNone/>
              <a:defRPr sz="1000"/>
            </a:lvl9pPr>
          </a:lstStyle>
          <a:p>
            <a:endParaRPr/>
          </a:p>
        </p:txBody>
      </p:sp>
    </p:spTree>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matchingName="42_Custom Layout">
  <p:cSld name="42_Custom Layout">
    <p:bg>
      <p:bgPr>
        <a:blipFill>
          <a:blip r:embed="rId2">
            <a:alphaModFix/>
          </a:blip>
          <a:stretch>
            <a:fillRect/>
          </a:stretch>
        </a:blipFill>
        <a:effectLst/>
      </p:bgPr>
    </p:bg>
    <p:spTree>
      <p:nvGrpSpPr>
        <p:cNvPr id="1" name="Shape 2726"/>
        <p:cNvGrpSpPr/>
        <p:nvPr/>
      </p:nvGrpSpPr>
      <p:grpSpPr>
        <a:xfrm>
          <a:off x="0" y="0"/>
          <a:ext cx="0" cy="0"/>
          <a:chOff x="0" y="0"/>
          <a:chExt cx="0" cy="0"/>
        </a:xfrm>
      </p:grpSpPr>
      <p:sp>
        <p:nvSpPr>
          <p:cNvPr id="2727" name="Google Shape;2727;p171"/>
          <p:cNvSpPr/>
          <p:nvPr/>
        </p:nvSpPr>
        <p:spPr>
          <a:xfrm>
            <a:off x="4725642" y="358704"/>
            <a:ext cx="3735900" cy="3591900"/>
          </a:xfrm>
          <a:prstGeom prst="roundRect">
            <a:avLst>
              <a:gd name="adj" fmla="val 942"/>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728" name="Google Shape;2728;p171"/>
          <p:cNvSpPr/>
          <p:nvPr/>
        </p:nvSpPr>
        <p:spPr>
          <a:xfrm>
            <a:off x="777963" y="358704"/>
            <a:ext cx="3735900" cy="3591900"/>
          </a:xfrm>
          <a:prstGeom prst="roundRect">
            <a:avLst>
              <a:gd name="adj" fmla="val 942"/>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729" name="Google Shape;2729;p171"/>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2730" name="Google Shape;2730;p171"/>
          <p:cNvSpPr/>
          <p:nvPr/>
        </p:nvSpPr>
        <p:spPr>
          <a:xfrm>
            <a:off x="785817" y="4142136"/>
            <a:ext cx="7675800" cy="434700"/>
          </a:xfrm>
          <a:prstGeom prst="roundRect">
            <a:avLst>
              <a:gd name="adj" fmla="val 16667"/>
            </a:avLst>
          </a:prstGeom>
          <a:gradFill>
            <a:gsLst>
              <a:gs pos="0">
                <a:srgbClr val="EF0016"/>
              </a:gs>
              <a:gs pos="91000">
                <a:srgbClr val="380057"/>
              </a:gs>
              <a:gs pos="100000">
                <a:srgbClr val="380057"/>
              </a:gs>
            </a:gsLst>
            <a:lin ang="540070" scaled="0"/>
          </a:gradFill>
          <a:ln>
            <a:noFill/>
          </a:ln>
        </p:spPr>
        <p:txBody>
          <a:bodyPr spcFirstLastPara="1" wrap="square" lIns="0" tIns="0" rIns="0" bIns="0" anchor="ctr" anchorCtr="0">
            <a:noAutofit/>
          </a:bodyPr>
          <a:lstStyle/>
          <a:p>
            <a:pPr marL="101600" marR="0" lvl="0" indent="-101600" algn="l" rtl="0">
              <a:lnSpc>
                <a:spcPct val="91000"/>
              </a:lnSpc>
              <a:spcBef>
                <a:spcPts val="0"/>
              </a:spcBef>
              <a:spcAft>
                <a:spcPts val="0"/>
              </a:spcAft>
              <a:buNone/>
            </a:pPr>
            <a:endParaRPr sz="500"/>
          </a:p>
        </p:txBody>
      </p:sp>
      <p:pic>
        <p:nvPicPr>
          <p:cNvPr id="2731" name="Google Shape;2731;p171"/>
          <p:cNvPicPr preferRelativeResize="0"/>
          <p:nvPr/>
        </p:nvPicPr>
        <p:blipFill rotWithShape="1">
          <a:blip r:embed="rId3">
            <a:alphaModFix/>
          </a:blip>
          <a:srcRect/>
          <a:stretch/>
        </p:blipFill>
        <p:spPr>
          <a:xfrm>
            <a:off x="785817" y="2621740"/>
            <a:ext cx="3751365" cy="8334"/>
          </a:xfrm>
          <a:prstGeom prst="rect">
            <a:avLst/>
          </a:prstGeom>
          <a:noFill/>
          <a:ln>
            <a:noFill/>
          </a:ln>
        </p:spPr>
      </p:pic>
      <p:pic>
        <p:nvPicPr>
          <p:cNvPr id="2732" name="Google Shape;2732;p171"/>
          <p:cNvPicPr preferRelativeResize="0"/>
          <p:nvPr/>
        </p:nvPicPr>
        <p:blipFill rotWithShape="1">
          <a:blip r:embed="rId3">
            <a:alphaModFix/>
          </a:blip>
          <a:srcRect/>
          <a:stretch/>
        </p:blipFill>
        <p:spPr>
          <a:xfrm>
            <a:off x="4732698" y="2621740"/>
            <a:ext cx="3751365" cy="8334"/>
          </a:xfrm>
          <a:prstGeom prst="rect">
            <a:avLst/>
          </a:prstGeom>
          <a:noFill/>
          <a:ln>
            <a:noFill/>
          </a:ln>
        </p:spPr>
      </p:pic>
      <p:sp>
        <p:nvSpPr>
          <p:cNvPr id="2733" name="Google Shape;2733;p171"/>
          <p:cNvSpPr txBox="1">
            <a:spLocks noGrp="1"/>
          </p:cNvSpPr>
          <p:nvPr>
            <p:ph type="title"/>
          </p:nvPr>
        </p:nvSpPr>
        <p:spPr>
          <a:xfrm>
            <a:off x="1009425" y="532941"/>
            <a:ext cx="3080400" cy="2838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1900"/>
              <a:buFont typeface="Poppins"/>
              <a:buNone/>
              <a:defRPr sz="1900" b="1">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2734" name="Google Shape;2734;p171"/>
          <p:cNvSpPr txBox="1">
            <a:spLocks noGrp="1"/>
          </p:cNvSpPr>
          <p:nvPr>
            <p:ph type="subTitle" idx="1"/>
          </p:nvPr>
        </p:nvSpPr>
        <p:spPr>
          <a:xfrm>
            <a:off x="4966341" y="530100"/>
            <a:ext cx="3080400" cy="286800"/>
          </a:xfrm>
          <a:prstGeom prst="rect">
            <a:avLst/>
          </a:prstGeom>
          <a:noFill/>
          <a:ln>
            <a:noFill/>
          </a:ln>
        </p:spPr>
        <p:txBody>
          <a:bodyPr spcFirstLastPara="1" wrap="square" lIns="0" tIns="0" rIns="0" bIns="0" anchor="t" anchorCtr="0">
            <a:noAutofit/>
          </a:bodyPr>
          <a:lstStyle>
            <a:lvl1pPr lvl="0" algn="l">
              <a:lnSpc>
                <a:spcPct val="95000"/>
              </a:lnSpc>
              <a:spcBef>
                <a:spcPts val="1300"/>
              </a:spcBef>
              <a:spcAft>
                <a:spcPts val="0"/>
              </a:spcAft>
              <a:buClr>
                <a:schemeClr val="dk1"/>
              </a:buClr>
              <a:buSzPts val="1700"/>
              <a:buNone/>
              <a:defRPr sz="1900" b="1">
                <a:latin typeface="Poppins"/>
                <a:ea typeface="Poppins"/>
                <a:cs typeface="Poppins"/>
                <a:sym typeface="Poppins"/>
              </a:defRPr>
            </a:lvl1pPr>
            <a:lvl2pPr lvl="1" algn="ctr">
              <a:lnSpc>
                <a:spcPct val="95000"/>
              </a:lnSpc>
              <a:spcBef>
                <a:spcPts val="1300"/>
              </a:spcBef>
              <a:spcAft>
                <a:spcPts val="0"/>
              </a:spcAft>
              <a:buClr>
                <a:schemeClr val="dk1"/>
              </a:buClr>
              <a:buSzPts val="700"/>
              <a:buNone/>
              <a:defRPr sz="700"/>
            </a:lvl2pPr>
            <a:lvl3pPr lvl="2" algn="ctr">
              <a:lnSpc>
                <a:spcPct val="95000"/>
              </a:lnSpc>
              <a:spcBef>
                <a:spcPts val="1300"/>
              </a:spcBef>
              <a:spcAft>
                <a:spcPts val="0"/>
              </a:spcAft>
              <a:buClr>
                <a:schemeClr val="dk1"/>
              </a:buClr>
              <a:buSzPts val="600"/>
              <a:buNone/>
              <a:defRPr sz="700"/>
            </a:lvl3pPr>
            <a:lvl4pPr lvl="3" algn="ctr">
              <a:lnSpc>
                <a:spcPct val="95000"/>
              </a:lnSpc>
              <a:spcBef>
                <a:spcPts val="1300"/>
              </a:spcBef>
              <a:spcAft>
                <a:spcPts val="0"/>
              </a:spcAft>
              <a:buClr>
                <a:schemeClr val="dk1"/>
              </a:buClr>
              <a:buSzPts val="500"/>
              <a:buNone/>
              <a:defRPr sz="600"/>
            </a:lvl4pPr>
            <a:lvl5pPr lvl="4" algn="ctr">
              <a:lnSpc>
                <a:spcPct val="95000"/>
              </a:lnSpc>
              <a:spcBef>
                <a:spcPts val="1300"/>
              </a:spcBef>
              <a:spcAft>
                <a:spcPts val="0"/>
              </a:spcAft>
              <a:buClr>
                <a:schemeClr val="dk1"/>
              </a:buClr>
              <a:buSzPts val="500"/>
              <a:buNone/>
              <a:defRPr sz="600"/>
            </a:lvl5pPr>
            <a:lvl6pPr lvl="5" algn="ctr">
              <a:lnSpc>
                <a:spcPct val="90000"/>
              </a:lnSpc>
              <a:spcBef>
                <a:spcPts val="400"/>
              </a:spcBef>
              <a:spcAft>
                <a:spcPts val="0"/>
              </a:spcAft>
              <a:buClr>
                <a:schemeClr val="dk1"/>
              </a:buClr>
              <a:buSzPts val="600"/>
              <a:buNone/>
              <a:defRPr sz="600"/>
            </a:lvl6pPr>
            <a:lvl7pPr lvl="6" algn="ctr">
              <a:lnSpc>
                <a:spcPct val="90000"/>
              </a:lnSpc>
              <a:spcBef>
                <a:spcPts val="400"/>
              </a:spcBef>
              <a:spcAft>
                <a:spcPts val="0"/>
              </a:spcAft>
              <a:buClr>
                <a:schemeClr val="dk1"/>
              </a:buClr>
              <a:buSzPts val="600"/>
              <a:buNone/>
              <a:defRPr sz="600"/>
            </a:lvl7pPr>
            <a:lvl8pPr lvl="7" algn="ctr">
              <a:lnSpc>
                <a:spcPct val="90000"/>
              </a:lnSpc>
              <a:spcBef>
                <a:spcPts val="400"/>
              </a:spcBef>
              <a:spcAft>
                <a:spcPts val="0"/>
              </a:spcAft>
              <a:buClr>
                <a:schemeClr val="dk1"/>
              </a:buClr>
              <a:buSzPts val="600"/>
              <a:buNone/>
              <a:defRPr sz="600"/>
            </a:lvl8pPr>
            <a:lvl9pPr lvl="8" algn="ctr">
              <a:lnSpc>
                <a:spcPct val="90000"/>
              </a:lnSpc>
              <a:spcBef>
                <a:spcPts val="400"/>
              </a:spcBef>
              <a:spcAft>
                <a:spcPts val="0"/>
              </a:spcAft>
              <a:buClr>
                <a:schemeClr val="dk1"/>
              </a:buClr>
              <a:buSzPts val="600"/>
              <a:buNone/>
              <a:defRPr sz="600"/>
            </a:lvl9pPr>
          </a:lstStyle>
          <a:p>
            <a:endParaRPr/>
          </a:p>
        </p:txBody>
      </p:sp>
      <p:sp>
        <p:nvSpPr>
          <p:cNvPr id="2735" name="Google Shape;2735;p171"/>
          <p:cNvSpPr txBox="1">
            <a:spLocks noGrp="1"/>
          </p:cNvSpPr>
          <p:nvPr>
            <p:ph type="subTitle" idx="2"/>
          </p:nvPr>
        </p:nvSpPr>
        <p:spPr>
          <a:xfrm>
            <a:off x="1912823" y="4176572"/>
            <a:ext cx="5506800" cy="365700"/>
          </a:xfrm>
          <a:prstGeom prst="rect">
            <a:avLst/>
          </a:prstGeom>
          <a:noFill/>
        </p:spPr>
        <p:txBody>
          <a:bodyPr spcFirstLastPara="1" wrap="square" lIns="0" tIns="0" rIns="0" bIns="0" anchor="ctr" anchorCtr="0">
            <a:noAutofit/>
          </a:bodyPr>
          <a:lstStyle>
            <a:lvl1pPr marL="101600" marR="0" lvl="0" indent="-101600" algn="ctr">
              <a:lnSpc>
                <a:spcPct val="91000"/>
              </a:lnSpc>
              <a:spcBef>
                <a:spcPts val="0"/>
              </a:spcBef>
              <a:spcAft>
                <a:spcPts val="0"/>
              </a:spcAft>
              <a:buNone/>
              <a:defRPr sz="1200" b="1">
                <a:solidFill>
                  <a:schemeClr val="lt1"/>
                </a:solidFill>
                <a:latin typeface="Poppins"/>
                <a:ea typeface="Poppins"/>
                <a:cs typeface="Poppins"/>
                <a:sym typeface="Poppins"/>
              </a:defRPr>
            </a:lvl1pPr>
            <a:lvl2pPr lvl="1" algn="ctr">
              <a:spcBef>
                <a:spcPts val="1300"/>
              </a:spcBef>
              <a:spcAft>
                <a:spcPts val="0"/>
              </a:spcAft>
              <a:buSzPts val="800"/>
              <a:buNone/>
              <a:defRPr/>
            </a:lvl2pPr>
            <a:lvl3pPr lvl="2" algn="ctr">
              <a:spcBef>
                <a:spcPts val="1300"/>
              </a:spcBef>
              <a:spcAft>
                <a:spcPts val="0"/>
              </a:spcAft>
              <a:buSzPts val="700"/>
              <a:buNone/>
              <a:defRPr/>
            </a:lvl3pPr>
            <a:lvl4pPr lvl="3" algn="ctr">
              <a:spcBef>
                <a:spcPts val="1300"/>
              </a:spcBef>
              <a:spcAft>
                <a:spcPts val="0"/>
              </a:spcAft>
              <a:buSzPts val="500"/>
              <a:buNone/>
              <a:defRPr/>
            </a:lvl4pPr>
            <a:lvl5pPr lvl="4" algn="ctr">
              <a:spcBef>
                <a:spcPts val="1300"/>
              </a:spcBef>
              <a:spcAft>
                <a:spcPts val="0"/>
              </a:spcAft>
              <a:buSzPts val="400"/>
              <a:buNone/>
              <a:defRPr/>
            </a:lvl5pPr>
            <a:lvl6pPr lvl="5" algn="ctr">
              <a:spcBef>
                <a:spcPts val="400"/>
              </a:spcBef>
              <a:spcAft>
                <a:spcPts val="0"/>
              </a:spcAft>
              <a:buSzPts val="200"/>
              <a:buNone/>
              <a:defRPr/>
            </a:lvl6pPr>
            <a:lvl7pPr lvl="6" algn="ctr">
              <a:spcBef>
                <a:spcPts val="400"/>
              </a:spcBef>
              <a:spcAft>
                <a:spcPts val="0"/>
              </a:spcAft>
              <a:buSzPts val="200"/>
              <a:buNone/>
              <a:defRPr/>
            </a:lvl7pPr>
            <a:lvl8pPr lvl="7" algn="ctr">
              <a:spcBef>
                <a:spcPts val="400"/>
              </a:spcBef>
              <a:spcAft>
                <a:spcPts val="0"/>
              </a:spcAft>
              <a:buSzPts val="200"/>
              <a:buNone/>
              <a:defRPr/>
            </a:lvl8pPr>
            <a:lvl9pPr lvl="8" algn="ctr">
              <a:spcBef>
                <a:spcPts val="400"/>
              </a:spcBef>
              <a:spcAft>
                <a:spcPts val="0"/>
              </a:spcAft>
              <a:buSzPts val="200"/>
              <a:buNone/>
              <a:defRPr/>
            </a:lvl9pPr>
          </a:lstStyle>
          <a:p>
            <a:endParaRPr/>
          </a:p>
        </p:txBody>
      </p:sp>
      <p:sp>
        <p:nvSpPr>
          <p:cNvPr id="2736" name="Google Shape;2736;p171"/>
          <p:cNvSpPr txBox="1">
            <a:spLocks noGrp="1"/>
          </p:cNvSpPr>
          <p:nvPr>
            <p:ph type="title" idx="3" hasCustomPrompt="1"/>
          </p:nvPr>
        </p:nvSpPr>
        <p:spPr>
          <a:xfrm>
            <a:off x="4955631" y="1678781"/>
            <a:ext cx="738900" cy="365700"/>
          </a:xfrm>
          <a:prstGeom prst="rect">
            <a:avLst/>
          </a:prstGeom>
        </p:spPr>
        <p:txBody>
          <a:bodyPr spcFirstLastPara="1" wrap="square" lIns="0" tIns="0" rIns="0" bIns="0" anchor="t" anchorCtr="0">
            <a:noAutofit/>
          </a:bodyPr>
          <a:lstStyle>
            <a:lvl1pPr marL="101600" marR="0" lvl="0" indent="-101600" algn="l">
              <a:lnSpc>
                <a:spcPct val="103000"/>
              </a:lnSpc>
              <a:spcBef>
                <a:spcPts val="0"/>
              </a:spcBef>
              <a:spcAft>
                <a:spcPts val="0"/>
              </a:spcAft>
              <a:buNone/>
              <a:defRPr sz="2800" b="0">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2737" name="Google Shape;2737;p171"/>
          <p:cNvSpPr txBox="1">
            <a:spLocks noGrp="1"/>
          </p:cNvSpPr>
          <p:nvPr>
            <p:ph type="title" idx="4" hasCustomPrompt="1"/>
          </p:nvPr>
        </p:nvSpPr>
        <p:spPr>
          <a:xfrm>
            <a:off x="6677791" y="1678781"/>
            <a:ext cx="738900" cy="365700"/>
          </a:xfrm>
          <a:prstGeom prst="rect">
            <a:avLst/>
          </a:prstGeom>
        </p:spPr>
        <p:txBody>
          <a:bodyPr spcFirstLastPara="1" wrap="square" lIns="0" tIns="0" rIns="0" bIns="0" anchor="t" anchorCtr="0">
            <a:noAutofit/>
          </a:bodyPr>
          <a:lstStyle>
            <a:lvl1pPr marL="101600" marR="0" lvl="0" indent="-101600" algn="l">
              <a:lnSpc>
                <a:spcPct val="103000"/>
              </a:lnSpc>
              <a:spcBef>
                <a:spcPts val="0"/>
              </a:spcBef>
              <a:spcAft>
                <a:spcPts val="0"/>
              </a:spcAft>
              <a:buNone/>
              <a:defRPr sz="2800" b="0">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2738" name="Google Shape;2738;p171"/>
          <p:cNvSpPr txBox="1">
            <a:spLocks noGrp="1"/>
          </p:cNvSpPr>
          <p:nvPr>
            <p:ph type="title" idx="5" hasCustomPrompt="1"/>
          </p:nvPr>
        </p:nvSpPr>
        <p:spPr>
          <a:xfrm>
            <a:off x="4955631" y="2809856"/>
            <a:ext cx="738900" cy="365700"/>
          </a:xfrm>
          <a:prstGeom prst="rect">
            <a:avLst/>
          </a:prstGeom>
        </p:spPr>
        <p:txBody>
          <a:bodyPr spcFirstLastPara="1" wrap="square" lIns="0" tIns="0" rIns="0" bIns="0" anchor="t" anchorCtr="0">
            <a:noAutofit/>
          </a:bodyPr>
          <a:lstStyle>
            <a:lvl1pPr marL="101600" marR="0" lvl="0" indent="-101600" algn="l">
              <a:lnSpc>
                <a:spcPct val="103000"/>
              </a:lnSpc>
              <a:spcBef>
                <a:spcPts val="0"/>
              </a:spcBef>
              <a:spcAft>
                <a:spcPts val="0"/>
              </a:spcAft>
              <a:buNone/>
              <a:defRPr sz="2800" b="0">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2739" name="Google Shape;2739;p171"/>
          <p:cNvSpPr txBox="1">
            <a:spLocks noGrp="1"/>
          </p:cNvSpPr>
          <p:nvPr>
            <p:ph type="title" idx="6" hasCustomPrompt="1"/>
          </p:nvPr>
        </p:nvSpPr>
        <p:spPr>
          <a:xfrm>
            <a:off x="6677791" y="2809856"/>
            <a:ext cx="738900" cy="365700"/>
          </a:xfrm>
          <a:prstGeom prst="rect">
            <a:avLst/>
          </a:prstGeom>
        </p:spPr>
        <p:txBody>
          <a:bodyPr spcFirstLastPara="1" wrap="square" lIns="0" tIns="0" rIns="0" bIns="0" anchor="t" anchorCtr="0">
            <a:noAutofit/>
          </a:bodyPr>
          <a:lstStyle>
            <a:lvl1pPr marL="101600" marR="0" lvl="0" indent="-101600" algn="l">
              <a:lnSpc>
                <a:spcPct val="103000"/>
              </a:lnSpc>
              <a:spcBef>
                <a:spcPts val="0"/>
              </a:spcBef>
              <a:spcAft>
                <a:spcPts val="0"/>
              </a:spcAft>
              <a:buNone/>
              <a:defRPr sz="2800" b="0">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2740" name="Google Shape;2740;p171"/>
          <p:cNvSpPr txBox="1">
            <a:spLocks noGrp="1"/>
          </p:cNvSpPr>
          <p:nvPr>
            <p:ph type="subTitle" idx="7"/>
          </p:nvPr>
        </p:nvSpPr>
        <p:spPr>
          <a:xfrm>
            <a:off x="4968431" y="2152566"/>
            <a:ext cx="1587300" cy="434700"/>
          </a:xfrm>
          <a:prstGeom prst="rect">
            <a:avLst/>
          </a:prstGeom>
        </p:spPr>
        <p:txBody>
          <a:bodyPr spcFirstLastPara="1" wrap="square" lIns="0" tIns="0" rIns="0" bIns="0" anchor="t" anchorCtr="0">
            <a:noAutofit/>
          </a:bodyPr>
          <a:lstStyle>
            <a:lvl1pPr lvl="0">
              <a:spcBef>
                <a:spcPts val="0"/>
              </a:spcBef>
              <a:spcAft>
                <a:spcPts val="0"/>
              </a:spcAft>
              <a:buSzPts val="600"/>
              <a:buFont typeface="Poppins Medium"/>
              <a:buNone/>
              <a:defRPr sz="600"/>
            </a:lvl1pPr>
            <a:lvl2pPr lvl="1">
              <a:spcBef>
                <a:spcPts val="1300"/>
              </a:spcBef>
              <a:spcAft>
                <a:spcPts val="0"/>
              </a:spcAft>
              <a:buSzPts val="800"/>
              <a:buFont typeface="Poppins Medium"/>
              <a:buNone/>
              <a:defRPr/>
            </a:lvl2pPr>
            <a:lvl3pPr lvl="2">
              <a:spcBef>
                <a:spcPts val="1300"/>
              </a:spcBef>
              <a:spcAft>
                <a:spcPts val="0"/>
              </a:spcAft>
              <a:buSzPts val="700"/>
              <a:buFont typeface="Poppins Medium"/>
              <a:buNone/>
              <a:defRPr/>
            </a:lvl3pPr>
            <a:lvl4pPr lvl="3">
              <a:spcBef>
                <a:spcPts val="1300"/>
              </a:spcBef>
              <a:spcAft>
                <a:spcPts val="0"/>
              </a:spcAft>
              <a:buSzPts val="500"/>
              <a:buFont typeface="Poppins Medium"/>
              <a:buNone/>
              <a:defRPr/>
            </a:lvl4pPr>
            <a:lvl5pPr lvl="4">
              <a:spcBef>
                <a:spcPts val="1300"/>
              </a:spcBef>
              <a:spcAft>
                <a:spcPts val="0"/>
              </a:spcAft>
              <a:buSzPts val="400"/>
              <a:buFont typeface="Poppins Medium"/>
              <a:buNone/>
              <a:defRPr/>
            </a:lvl5pPr>
            <a:lvl6pPr lvl="5">
              <a:spcBef>
                <a:spcPts val="400"/>
              </a:spcBef>
              <a:spcAft>
                <a:spcPts val="0"/>
              </a:spcAft>
              <a:buSzPts val="200"/>
              <a:buFont typeface="Poppins Medium"/>
              <a:buNone/>
              <a:defRPr/>
            </a:lvl6pPr>
            <a:lvl7pPr lvl="6">
              <a:spcBef>
                <a:spcPts val="400"/>
              </a:spcBef>
              <a:spcAft>
                <a:spcPts val="0"/>
              </a:spcAft>
              <a:buSzPts val="200"/>
              <a:buFont typeface="Poppins Medium"/>
              <a:buNone/>
              <a:defRPr/>
            </a:lvl7pPr>
            <a:lvl8pPr lvl="7">
              <a:spcBef>
                <a:spcPts val="400"/>
              </a:spcBef>
              <a:spcAft>
                <a:spcPts val="0"/>
              </a:spcAft>
              <a:buSzPts val="200"/>
              <a:buFont typeface="Poppins Medium"/>
              <a:buNone/>
              <a:defRPr/>
            </a:lvl8pPr>
            <a:lvl9pPr lvl="8">
              <a:spcBef>
                <a:spcPts val="400"/>
              </a:spcBef>
              <a:spcAft>
                <a:spcPts val="0"/>
              </a:spcAft>
              <a:buSzPts val="200"/>
              <a:buFont typeface="Poppins Medium"/>
              <a:buNone/>
              <a:defRPr/>
            </a:lvl9pPr>
          </a:lstStyle>
          <a:p>
            <a:endParaRPr/>
          </a:p>
        </p:txBody>
      </p:sp>
      <p:sp>
        <p:nvSpPr>
          <p:cNvPr id="2741" name="Google Shape;2741;p171"/>
          <p:cNvSpPr txBox="1">
            <a:spLocks noGrp="1"/>
          </p:cNvSpPr>
          <p:nvPr>
            <p:ph type="subTitle" idx="8"/>
          </p:nvPr>
        </p:nvSpPr>
        <p:spPr>
          <a:xfrm>
            <a:off x="6662311" y="2152566"/>
            <a:ext cx="1587300" cy="434700"/>
          </a:xfrm>
          <a:prstGeom prst="rect">
            <a:avLst/>
          </a:prstGeom>
        </p:spPr>
        <p:txBody>
          <a:bodyPr spcFirstLastPara="1" wrap="square" lIns="0" tIns="0" rIns="0" bIns="0" anchor="t" anchorCtr="0">
            <a:noAutofit/>
          </a:bodyPr>
          <a:lstStyle>
            <a:lvl1pPr lvl="0">
              <a:spcBef>
                <a:spcPts val="0"/>
              </a:spcBef>
              <a:spcAft>
                <a:spcPts val="0"/>
              </a:spcAft>
              <a:buSzPts val="600"/>
              <a:buFont typeface="Poppins Medium"/>
              <a:buNone/>
              <a:defRPr sz="600"/>
            </a:lvl1pPr>
            <a:lvl2pPr lvl="1">
              <a:spcBef>
                <a:spcPts val="1300"/>
              </a:spcBef>
              <a:spcAft>
                <a:spcPts val="0"/>
              </a:spcAft>
              <a:buSzPts val="800"/>
              <a:buFont typeface="Poppins Medium"/>
              <a:buNone/>
              <a:defRPr/>
            </a:lvl2pPr>
            <a:lvl3pPr lvl="2">
              <a:spcBef>
                <a:spcPts val="1300"/>
              </a:spcBef>
              <a:spcAft>
                <a:spcPts val="0"/>
              </a:spcAft>
              <a:buSzPts val="700"/>
              <a:buFont typeface="Poppins Medium"/>
              <a:buNone/>
              <a:defRPr/>
            </a:lvl3pPr>
            <a:lvl4pPr lvl="3">
              <a:spcBef>
                <a:spcPts val="1300"/>
              </a:spcBef>
              <a:spcAft>
                <a:spcPts val="0"/>
              </a:spcAft>
              <a:buSzPts val="500"/>
              <a:buFont typeface="Poppins Medium"/>
              <a:buNone/>
              <a:defRPr/>
            </a:lvl4pPr>
            <a:lvl5pPr lvl="4">
              <a:spcBef>
                <a:spcPts val="1300"/>
              </a:spcBef>
              <a:spcAft>
                <a:spcPts val="0"/>
              </a:spcAft>
              <a:buSzPts val="400"/>
              <a:buFont typeface="Poppins Medium"/>
              <a:buNone/>
              <a:defRPr/>
            </a:lvl5pPr>
            <a:lvl6pPr lvl="5">
              <a:spcBef>
                <a:spcPts val="400"/>
              </a:spcBef>
              <a:spcAft>
                <a:spcPts val="0"/>
              </a:spcAft>
              <a:buSzPts val="200"/>
              <a:buFont typeface="Poppins Medium"/>
              <a:buNone/>
              <a:defRPr/>
            </a:lvl6pPr>
            <a:lvl7pPr lvl="6">
              <a:spcBef>
                <a:spcPts val="400"/>
              </a:spcBef>
              <a:spcAft>
                <a:spcPts val="0"/>
              </a:spcAft>
              <a:buSzPts val="200"/>
              <a:buFont typeface="Poppins Medium"/>
              <a:buNone/>
              <a:defRPr/>
            </a:lvl7pPr>
            <a:lvl8pPr lvl="7">
              <a:spcBef>
                <a:spcPts val="400"/>
              </a:spcBef>
              <a:spcAft>
                <a:spcPts val="0"/>
              </a:spcAft>
              <a:buSzPts val="200"/>
              <a:buFont typeface="Poppins Medium"/>
              <a:buNone/>
              <a:defRPr/>
            </a:lvl8pPr>
            <a:lvl9pPr lvl="8">
              <a:spcBef>
                <a:spcPts val="400"/>
              </a:spcBef>
              <a:spcAft>
                <a:spcPts val="0"/>
              </a:spcAft>
              <a:buSzPts val="200"/>
              <a:buFont typeface="Poppins Medium"/>
              <a:buNone/>
              <a:defRPr/>
            </a:lvl9pPr>
          </a:lstStyle>
          <a:p>
            <a:endParaRPr/>
          </a:p>
        </p:txBody>
      </p:sp>
      <p:sp>
        <p:nvSpPr>
          <p:cNvPr id="2742" name="Google Shape;2742;p171"/>
          <p:cNvSpPr txBox="1">
            <a:spLocks noGrp="1"/>
          </p:cNvSpPr>
          <p:nvPr>
            <p:ph type="subTitle" idx="9"/>
          </p:nvPr>
        </p:nvSpPr>
        <p:spPr>
          <a:xfrm>
            <a:off x="4965029" y="3267394"/>
            <a:ext cx="1587300" cy="541200"/>
          </a:xfrm>
          <a:prstGeom prst="rect">
            <a:avLst/>
          </a:prstGeom>
        </p:spPr>
        <p:txBody>
          <a:bodyPr spcFirstLastPara="1" wrap="square" lIns="0" tIns="0" rIns="0" bIns="0" anchor="t" anchorCtr="0">
            <a:noAutofit/>
          </a:bodyPr>
          <a:lstStyle>
            <a:lvl1pPr lvl="0">
              <a:spcBef>
                <a:spcPts val="0"/>
              </a:spcBef>
              <a:spcAft>
                <a:spcPts val="0"/>
              </a:spcAft>
              <a:buSzPts val="600"/>
              <a:buFont typeface="Poppins Medium"/>
              <a:buNone/>
              <a:defRPr sz="600"/>
            </a:lvl1pPr>
            <a:lvl2pPr lvl="1">
              <a:spcBef>
                <a:spcPts val="1300"/>
              </a:spcBef>
              <a:spcAft>
                <a:spcPts val="0"/>
              </a:spcAft>
              <a:buSzPts val="800"/>
              <a:buFont typeface="Poppins Medium"/>
              <a:buNone/>
              <a:defRPr/>
            </a:lvl2pPr>
            <a:lvl3pPr lvl="2">
              <a:spcBef>
                <a:spcPts val="1300"/>
              </a:spcBef>
              <a:spcAft>
                <a:spcPts val="0"/>
              </a:spcAft>
              <a:buSzPts val="700"/>
              <a:buFont typeface="Poppins Medium"/>
              <a:buNone/>
              <a:defRPr/>
            </a:lvl3pPr>
            <a:lvl4pPr lvl="3">
              <a:spcBef>
                <a:spcPts val="1300"/>
              </a:spcBef>
              <a:spcAft>
                <a:spcPts val="0"/>
              </a:spcAft>
              <a:buSzPts val="500"/>
              <a:buFont typeface="Poppins Medium"/>
              <a:buNone/>
              <a:defRPr/>
            </a:lvl4pPr>
            <a:lvl5pPr lvl="4">
              <a:spcBef>
                <a:spcPts val="1300"/>
              </a:spcBef>
              <a:spcAft>
                <a:spcPts val="0"/>
              </a:spcAft>
              <a:buSzPts val="400"/>
              <a:buFont typeface="Poppins Medium"/>
              <a:buNone/>
              <a:defRPr/>
            </a:lvl5pPr>
            <a:lvl6pPr lvl="5">
              <a:spcBef>
                <a:spcPts val="400"/>
              </a:spcBef>
              <a:spcAft>
                <a:spcPts val="0"/>
              </a:spcAft>
              <a:buSzPts val="200"/>
              <a:buFont typeface="Poppins Medium"/>
              <a:buNone/>
              <a:defRPr/>
            </a:lvl6pPr>
            <a:lvl7pPr lvl="6">
              <a:spcBef>
                <a:spcPts val="400"/>
              </a:spcBef>
              <a:spcAft>
                <a:spcPts val="0"/>
              </a:spcAft>
              <a:buSzPts val="200"/>
              <a:buFont typeface="Poppins Medium"/>
              <a:buNone/>
              <a:defRPr/>
            </a:lvl7pPr>
            <a:lvl8pPr lvl="7">
              <a:spcBef>
                <a:spcPts val="400"/>
              </a:spcBef>
              <a:spcAft>
                <a:spcPts val="0"/>
              </a:spcAft>
              <a:buSzPts val="200"/>
              <a:buFont typeface="Poppins Medium"/>
              <a:buNone/>
              <a:defRPr/>
            </a:lvl8pPr>
            <a:lvl9pPr lvl="8">
              <a:spcBef>
                <a:spcPts val="400"/>
              </a:spcBef>
              <a:spcAft>
                <a:spcPts val="0"/>
              </a:spcAft>
              <a:buSzPts val="200"/>
              <a:buFont typeface="Poppins Medium"/>
              <a:buNone/>
              <a:defRPr/>
            </a:lvl9pPr>
          </a:lstStyle>
          <a:p>
            <a:endParaRPr/>
          </a:p>
        </p:txBody>
      </p:sp>
      <p:sp>
        <p:nvSpPr>
          <p:cNvPr id="2743" name="Google Shape;2743;p171"/>
          <p:cNvSpPr txBox="1">
            <a:spLocks noGrp="1"/>
          </p:cNvSpPr>
          <p:nvPr>
            <p:ph type="subTitle" idx="13"/>
          </p:nvPr>
        </p:nvSpPr>
        <p:spPr>
          <a:xfrm>
            <a:off x="6658908" y="3267394"/>
            <a:ext cx="1587300" cy="541200"/>
          </a:xfrm>
          <a:prstGeom prst="rect">
            <a:avLst/>
          </a:prstGeom>
        </p:spPr>
        <p:txBody>
          <a:bodyPr spcFirstLastPara="1" wrap="square" lIns="0" tIns="0" rIns="0" bIns="0" anchor="t" anchorCtr="0">
            <a:noAutofit/>
          </a:bodyPr>
          <a:lstStyle>
            <a:lvl1pPr lvl="0">
              <a:spcBef>
                <a:spcPts val="0"/>
              </a:spcBef>
              <a:spcAft>
                <a:spcPts val="0"/>
              </a:spcAft>
              <a:buSzPts val="600"/>
              <a:buFont typeface="Poppins Medium"/>
              <a:buNone/>
              <a:defRPr sz="600"/>
            </a:lvl1pPr>
            <a:lvl2pPr lvl="1">
              <a:spcBef>
                <a:spcPts val="1300"/>
              </a:spcBef>
              <a:spcAft>
                <a:spcPts val="0"/>
              </a:spcAft>
              <a:buSzPts val="800"/>
              <a:buFont typeface="Poppins Medium"/>
              <a:buNone/>
              <a:defRPr/>
            </a:lvl2pPr>
            <a:lvl3pPr lvl="2">
              <a:spcBef>
                <a:spcPts val="1300"/>
              </a:spcBef>
              <a:spcAft>
                <a:spcPts val="0"/>
              </a:spcAft>
              <a:buSzPts val="700"/>
              <a:buFont typeface="Poppins Medium"/>
              <a:buNone/>
              <a:defRPr/>
            </a:lvl3pPr>
            <a:lvl4pPr lvl="3">
              <a:spcBef>
                <a:spcPts val="1300"/>
              </a:spcBef>
              <a:spcAft>
                <a:spcPts val="0"/>
              </a:spcAft>
              <a:buSzPts val="500"/>
              <a:buFont typeface="Poppins Medium"/>
              <a:buNone/>
              <a:defRPr/>
            </a:lvl4pPr>
            <a:lvl5pPr lvl="4">
              <a:spcBef>
                <a:spcPts val="1300"/>
              </a:spcBef>
              <a:spcAft>
                <a:spcPts val="0"/>
              </a:spcAft>
              <a:buSzPts val="400"/>
              <a:buFont typeface="Poppins Medium"/>
              <a:buNone/>
              <a:defRPr/>
            </a:lvl5pPr>
            <a:lvl6pPr lvl="5">
              <a:spcBef>
                <a:spcPts val="400"/>
              </a:spcBef>
              <a:spcAft>
                <a:spcPts val="0"/>
              </a:spcAft>
              <a:buSzPts val="200"/>
              <a:buFont typeface="Poppins Medium"/>
              <a:buNone/>
              <a:defRPr/>
            </a:lvl6pPr>
            <a:lvl7pPr lvl="6">
              <a:spcBef>
                <a:spcPts val="400"/>
              </a:spcBef>
              <a:spcAft>
                <a:spcPts val="0"/>
              </a:spcAft>
              <a:buSzPts val="200"/>
              <a:buFont typeface="Poppins Medium"/>
              <a:buNone/>
              <a:defRPr/>
            </a:lvl7pPr>
            <a:lvl8pPr lvl="7">
              <a:spcBef>
                <a:spcPts val="400"/>
              </a:spcBef>
              <a:spcAft>
                <a:spcPts val="0"/>
              </a:spcAft>
              <a:buSzPts val="200"/>
              <a:buFont typeface="Poppins Medium"/>
              <a:buNone/>
              <a:defRPr/>
            </a:lvl8pPr>
            <a:lvl9pPr lvl="8">
              <a:spcBef>
                <a:spcPts val="400"/>
              </a:spcBef>
              <a:spcAft>
                <a:spcPts val="0"/>
              </a:spcAft>
              <a:buSzPts val="200"/>
              <a:buFont typeface="Poppins Medium"/>
              <a:buNone/>
              <a:defRPr/>
            </a:lvl9pPr>
          </a:lstStyle>
          <a:p>
            <a:endParaRPr/>
          </a:p>
        </p:txBody>
      </p:sp>
      <p:sp>
        <p:nvSpPr>
          <p:cNvPr id="2744" name="Google Shape;2744;p171"/>
          <p:cNvSpPr txBox="1">
            <a:spLocks noGrp="1"/>
          </p:cNvSpPr>
          <p:nvPr>
            <p:ph type="title" idx="14" hasCustomPrompt="1"/>
          </p:nvPr>
        </p:nvSpPr>
        <p:spPr>
          <a:xfrm>
            <a:off x="1025740" y="1678781"/>
            <a:ext cx="738900" cy="365700"/>
          </a:xfrm>
          <a:prstGeom prst="rect">
            <a:avLst/>
          </a:prstGeom>
        </p:spPr>
        <p:txBody>
          <a:bodyPr spcFirstLastPara="1" wrap="square" lIns="0" tIns="0" rIns="0" bIns="0" anchor="t" anchorCtr="0">
            <a:noAutofit/>
          </a:bodyPr>
          <a:lstStyle>
            <a:lvl1pPr marL="101600" marR="0" lvl="0" indent="-101600" algn="l">
              <a:lnSpc>
                <a:spcPct val="103000"/>
              </a:lnSpc>
              <a:spcBef>
                <a:spcPts val="0"/>
              </a:spcBef>
              <a:spcAft>
                <a:spcPts val="0"/>
              </a:spcAft>
              <a:buNone/>
              <a:defRPr sz="2800" b="0">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2745" name="Google Shape;2745;p171"/>
          <p:cNvSpPr txBox="1">
            <a:spLocks noGrp="1"/>
          </p:cNvSpPr>
          <p:nvPr>
            <p:ph type="title" idx="15" hasCustomPrompt="1"/>
          </p:nvPr>
        </p:nvSpPr>
        <p:spPr>
          <a:xfrm>
            <a:off x="2747900" y="1678781"/>
            <a:ext cx="738900" cy="365700"/>
          </a:xfrm>
          <a:prstGeom prst="rect">
            <a:avLst/>
          </a:prstGeom>
        </p:spPr>
        <p:txBody>
          <a:bodyPr spcFirstLastPara="1" wrap="square" lIns="0" tIns="0" rIns="0" bIns="0" anchor="t" anchorCtr="0">
            <a:noAutofit/>
          </a:bodyPr>
          <a:lstStyle>
            <a:lvl1pPr marL="101600" marR="0" lvl="0" indent="-101600" algn="l">
              <a:lnSpc>
                <a:spcPct val="103000"/>
              </a:lnSpc>
              <a:spcBef>
                <a:spcPts val="0"/>
              </a:spcBef>
              <a:spcAft>
                <a:spcPts val="0"/>
              </a:spcAft>
              <a:buNone/>
              <a:defRPr sz="2800" b="0">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2746" name="Google Shape;2746;p171"/>
          <p:cNvSpPr txBox="1">
            <a:spLocks noGrp="1"/>
          </p:cNvSpPr>
          <p:nvPr>
            <p:ph type="title" idx="16" hasCustomPrompt="1"/>
          </p:nvPr>
        </p:nvSpPr>
        <p:spPr>
          <a:xfrm>
            <a:off x="1025740" y="2809856"/>
            <a:ext cx="738900" cy="365700"/>
          </a:xfrm>
          <a:prstGeom prst="rect">
            <a:avLst/>
          </a:prstGeom>
        </p:spPr>
        <p:txBody>
          <a:bodyPr spcFirstLastPara="1" wrap="square" lIns="0" tIns="0" rIns="0" bIns="0" anchor="t" anchorCtr="0">
            <a:noAutofit/>
          </a:bodyPr>
          <a:lstStyle>
            <a:lvl1pPr marL="101600" marR="0" lvl="0" indent="-101600" algn="l">
              <a:lnSpc>
                <a:spcPct val="103000"/>
              </a:lnSpc>
              <a:spcBef>
                <a:spcPts val="0"/>
              </a:spcBef>
              <a:spcAft>
                <a:spcPts val="0"/>
              </a:spcAft>
              <a:buNone/>
              <a:defRPr sz="2800" b="0">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2747" name="Google Shape;2747;p171"/>
          <p:cNvSpPr txBox="1">
            <a:spLocks noGrp="1"/>
          </p:cNvSpPr>
          <p:nvPr>
            <p:ph type="title" idx="17" hasCustomPrompt="1"/>
          </p:nvPr>
        </p:nvSpPr>
        <p:spPr>
          <a:xfrm>
            <a:off x="2747900" y="2809856"/>
            <a:ext cx="738900" cy="365700"/>
          </a:xfrm>
          <a:prstGeom prst="rect">
            <a:avLst/>
          </a:prstGeom>
        </p:spPr>
        <p:txBody>
          <a:bodyPr spcFirstLastPara="1" wrap="square" lIns="0" tIns="0" rIns="0" bIns="0" anchor="t" anchorCtr="0">
            <a:noAutofit/>
          </a:bodyPr>
          <a:lstStyle>
            <a:lvl1pPr marL="101600" marR="0" lvl="0" indent="-101600" algn="l">
              <a:lnSpc>
                <a:spcPct val="103000"/>
              </a:lnSpc>
              <a:spcBef>
                <a:spcPts val="0"/>
              </a:spcBef>
              <a:spcAft>
                <a:spcPts val="0"/>
              </a:spcAft>
              <a:buNone/>
              <a:defRPr sz="2800" b="0">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2748" name="Google Shape;2748;p171"/>
          <p:cNvSpPr txBox="1">
            <a:spLocks noGrp="1"/>
          </p:cNvSpPr>
          <p:nvPr>
            <p:ph type="subTitle" idx="18"/>
          </p:nvPr>
        </p:nvSpPr>
        <p:spPr>
          <a:xfrm>
            <a:off x="1038540" y="2152566"/>
            <a:ext cx="1587300" cy="434700"/>
          </a:xfrm>
          <a:prstGeom prst="rect">
            <a:avLst/>
          </a:prstGeom>
        </p:spPr>
        <p:txBody>
          <a:bodyPr spcFirstLastPara="1" wrap="square" lIns="0" tIns="0" rIns="0" bIns="0" anchor="t" anchorCtr="0">
            <a:noAutofit/>
          </a:bodyPr>
          <a:lstStyle>
            <a:lvl1pPr lvl="0">
              <a:spcBef>
                <a:spcPts val="0"/>
              </a:spcBef>
              <a:spcAft>
                <a:spcPts val="0"/>
              </a:spcAft>
              <a:buSzPts val="600"/>
              <a:buFont typeface="Poppins Medium"/>
              <a:buNone/>
              <a:defRPr sz="600"/>
            </a:lvl1pPr>
            <a:lvl2pPr lvl="1">
              <a:spcBef>
                <a:spcPts val="1300"/>
              </a:spcBef>
              <a:spcAft>
                <a:spcPts val="0"/>
              </a:spcAft>
              <a:buSzPts val="800"/>
              <a:buFont typeface="Poppins Medium"/>
              <a:buNone/>
              <a:defRPr/>
            </a:lvl2pPr>
            <a:lvl3pPr lvl="2">
              <a:spcBef>
                <a:spcPts val="1300"/>
              </a:spcBef>
              <a:spcAft>
                <a:spcPts val="0"/>
              </a:spcAft>
              <a:buSzPts val="700"/>
              <a:buFont typeface="Poppins Medium"/>
              <a:buNone/>
              <a:defRPr/>
            </a:lvl3pPr>
            <a:lvl4pPr lvl="3">
              <a:spcBef>
                <a:spcPts val="1300"/>
              </a:spcBef>
              <a:spcAft>
                <a:spcPts val="0"/>
              </a:spcAft>
              <a:buSzPts val="500"/>
              <a:buFont typeface="Poppins Medium"/>
              <a:buNone/>
              <a:defRPr/>
            </a:lvl4pPr>
            <a:lvl5pPr lvl="4">
              <a:spcBef>
                <a:spcPts val="1300"/>
              </a:spcBef>
              <a:spcAft>
                <a:spcPts val="0"/>
              </a:spcAft>
              <a:buSzPts val="400"/>
              <a:buFont typeface="Poppins Medium"/>
              <a:buNone/>
              <a:defRPr/>
            </a:lvl5pPr>
            <a:lvl6pPr lvl="5">
              <a:spcBef>
                <a:spcPts val="400"/>
              </a:spcBef>
              <a:spcAft>
                <a:spcPts val="0"/>
              </a:spcAft>
              <a:buSzPts val="200"/>
              <a:buFont typeface="Poppins Medium"/>
              <a:buNone/>
              <a:defRPr/>
            </a:lvl6pPr>
            <a:lvl7pPr lvl="6">
              <a:spcBef>
                <a:spcPts val="400"/>
              </a:spcBef>
              <a:spcAft>
                <a:spcPts val="0"/>
              </a:spcAft>
              <a:buSzPts val="200"/>
              <a:buFont typeface="Poppins Medium"/>
              <a:buNone/>
              <a:defRPr/>
            </a:lvl7pPr>
            <a:lvl8pPr lvl="7">
              <a:spcBef>
                <a:spcPts val="400"/>
              </a:spcBef>
              <a:spcAft>
                <a:spcPts val="0"/>
              </a:spcAft>
              <a:buSzPts val="200"/>
              <a:buFont typeface="Poppins Medium"/>
              <a:buNone/>
              <a:defRPr/>
            </a:lvl8pPr>
            <a:lvl9pPr lvl="8">
              <a:spcBef>
                <a:spcPts val="400"/>
              </a:spcBef>
              <a:spcAft>
                <a:spcPts val="0"/>
              </a:spcAft>
              <a:buSzPts val="200"/>
              <a:buFont typeface="Poppins Medium"/>
              <a:buNone/>
              <a:defRPr/>
            </a:lvl9pPr>
          </a:lstStyle>
          <a:p>
            <a:endParaRPr/>
          </a:p>
        </p:txBody>
      </p:sp>
      <p:sp>
        <p:nvSpPr>
          <p:cNvPr id="2749" name="Google Shape;2749;p171"/>
          <p:cNvSpPr txBox="1">
            <a:spLocks noGrp="1"/>
          </p:cNvSpPr>
          <p:nvPr>
            <p:ph type="subTitle" idx="19"/>
          </p:nvPr>
        </p:nvSpPr>
        <p:spPr>
          <a:xfrm>
            <a:off x="2732419" y="2152566"/>
            <a:ext cx="1587300" cy="434700"/>
          </a:xfrm>
          <a:prstGeom prst="rect">
            <a:avLst/>
          </a:prstGeom>
        </p:spPr>
        <p:txBody>
          <a:bodyPr spcFirstLastPara="1" wrap="square" lIns="0" tIns="0" rIns="0" bIns="0" anchor="t" anchorCtr="0">
            <a:noAutofit/>
          </a:bodyPr>
          <a:lstStyle>
            <a:lvl1pPr lvl="0">
              <a:spcBef>
                <a:spcPts val="0"/>
              </a:spcBef>
              <a:spcAft>
                <a:spcPts val="0"/>
              </a:spcAft>
              <a:buSzPts val="600"/>
              <a:buFont typeface="Poppins Medium"/>
              <a:buNone/>
              <a:defRPr sz="600"/>
            </a:lvl1pPr>
            <a:lvl2pPr lvl="1">
              <a:spcBef>
                <a:spcPts val="1300"/>
              </a:spcBef>
              <a:spcAft>
                <a:spcPts val="0"/>
              </a:spcAft>
              <a:buSzPts val="800"/>
              <a:buFont typeface="Poppins Medium"/>
              <a:buNone/>
              <a:defRPr/>
            </a:lvl2pPr>
            <a:lvl3pPr lvl="2">
              <a:spcBef>
                <a:spcPts val="1300"/>
              </a:spcBef>
              <a:spcAft>
                <a:spcPts val="0"/>
              </a:spcAft>
              <a:buSzPts val="700"/>
              <a:buFont typeface="Poppins Medium"/>
              <a:buNone/>
              <a:defRPr/>
            </a:lvl3pPr>
            <a:lvl4pPr lvl="3">
              <a:spcBef>
                <a:spcPts val="1300"/>
              </a:spcBef>
              <a:spcAft>
                <a:spcPts val="0"/>
              </a:spcAft>
              <a:buSzPts val="500"/>
              <a:buFont typeface="Poppins Medium"/>
              <a:buNone/>
              <a:defRPr/>
            </a:lvl4pPr>
            <a:lvl5pPr lvl="4">
              <a:spcBef>
                <a:spcPts val="1300"/>
              </a:spcBef>
              <a:spcAft>
                <a:spcPts val="0"/>
              </a:spcAft>
              <a:buSzPts val="400"/>
              <a:buFont typeface="Poppins Medium"/>
              <a:buNone/>
              <a:defRPr/>
            </a:lvl5pPr>
            <a:lvl6pPr lvl="5">
              <a:spcBef>
                <a:spcPts val="400"/>
              </a:spcBef>
              <a:spcAft>
                <a:spcPts val="0"/>
              </a:spcAft>
              <a:buSzPts val="200"/>
              <a:buFont typeface="Poppins Medium"/>
              <a:buNone/>
              <a:defRPr/>
            </a:lvl6pPr>
            <a:lvl7pPr lvl="6">
              <a:spcBef>
                <a:spcPts val="400"/>
              </a:spcBef>
              <a:spcAft>
                <a:spcPts val="0"/>
              </a:spcAft>
              <a:buSzPts val="200"/>
              <a:buFont typeface="Poppins Medium"/>
              <a:buNone/>
              <a:defRPr/>
            </a:lvl7pPr>
            <a:lvl8pPr lvl="7">
              <a:spcBef>
                <a:spcPts val="400"/>
              </a:spcBef>
              <a:spcAft>
                <a:spcPts val="0"/>
              </a:spcAft>
              <a:buSzPts val="200"/>
              <a:buFont typeface="Poppins Medium"/>
              <a:buNone/>
              <a:defRPr/>
            </a:lvl8pPr>
            <a:lvl9pPr lvl="8">
              <a:spcBef>
                <a:spcPts val="400"/>
              </a:spcBef>
              <a:spcAft>
                <a:spcPts val="0"/>
              </a:spcAft>
              <a:buSzPts val="200"/>
              <a:buFont typeface="Poppins Medium"/>
              <a:buNone/>
              <a:defRPr/>
            </a:lvl9pPr>
          </a:lstStyle>
          <a:p>
            <a:endParaRPr/>
          </a:p>
        </p:txBody>
      </p:sp>
      <p:sp>
        <p:nvSpPr>
          <p:cNvPr id="2750" name="Google Shape;2750;p171"/>
          <p:cNvSpPr txBox="1">
            <a:spLocks noGrp="1"/>
          </p:cNvSpPr>
          <p:nvPr>
            <p:ph type="subTitle" idx="20"/>
          </p:nvPr>
        </p:nvSpPr>
        <p:spPr>
          <a:xfrm>
            <a:off x="1035137" y="3267394"/>
            <a:ext cx="1587300" cy="541200"/>
          </a:xfrm>
          <a:prstGeom prst="rect">
            <a:avLst/>
          </a:prstGeom>
        </p:spPr>
        <p:txBody>
          <a:bodyPr spcFirstLastPara="1" wrap="square" lIns="0" tIns="0" rIns="0" bIns="0" anchor="t" anchorCtr="0">
            <a:noAutofit/>
          </a:bodyPr>
          <a:lstStyle>
            <a:lvl1pPr lvl="0">
              <a:spcBef>
                <a:spcPts val="0"/>
              </a:spcBef>
              <a:spcAft>
                <a:spcPts val="0"/>
              </a:spcAft>
              <a:buSzPts val="600"/>
              <a:buFont typeface="Poppins Medium"/>
              <a:buNone/>
              <a:defRPr sz="600"/>
            </a:lvl1pPr>
            <a:lvl2pPr lvl="1">
              <a:spcBef>
                <a:spcPts val="1300"/>
              </a:spcBef>
              <a:spcAft>
                <a:spcPts val="0"/>
              </a:spcAft>
              <a:buSzPts val="800"/>
              <a:buFont typeface="Poppins Medium"/>
              <a:buNone/>
              <a:defRPr/>
            </a:lvl2pPr>
            <a:lvl3pPr lvl="2">
              <a:spcBef>
                <a:spcPts val="1300"/>
              </a:spcBef>
              <a:spcAft>
                <a:spcPts val="0"/>
              </a:spcAft>
              <a:buSzPts val="700"/>
              <a:buFont typeface="Poppins Medium"/>
              <a:buNone/>
              <a:defRPr/>
            </a:lvl3pPr>
            <a:lvl4pPr lvl="3">
              <a:spcBef>
                <a:spcPts val="1300"/>
              </a:spcBef>
              <a:spcAft>
                <a:spcPts val="0"/>
              </a:spcAft>
              <a:buSzPts val="500"/>
              <a:buFont typeface="Poppins Medium"/>
              <a:buNone/>
              <a:defRPr/>
            </a:lvl4pPr>
            <a:lvl5pPr lvl="4">
              <a:spcBef>
                <a:spcPts val="1300"/>
              </a:spcBef>
              <a:spcAft>
                <a:spcPts val="0"/>
              </a:spcAft>
              <a:buSzPts val="400"/>
              <a:buFont typeface="Poppins Medium"/>
              <a:buNone/>
              <a:defRPr/>
            </a:lvl5pPr>
            <a:lvl6pPr lvl="5">
              <a:spcBef>
                <a:spcPts val="400"/>
              </a:spcBef>
              <a:spcAft>
                <a:spcPts val="0"/>
              </a:spcAft>
              <a:buSzPts val="200"/>
              <a:buFont typeface="Poppins Medium"/>
              <a:buNone/>
              <a:defRPr/>
            </a:lvl6pPr>
            <a:lvl7pPr lvl="6">
              <a:spcBef>
                <a:spcPts val="400"/>
              </a:spcBef>
              <a:spcAft>
                <a:spcPts val="0"/>
              </a:spcAft>
              <a:buSzPts val="200"/>
              <a:buFont typeface="Poppins Medium"/>
              <a:buNone/>
              <a:defRPr/>
            </a:lvl7pPr>
            <a:lvl8pPr lvl="7">
              <a:spcBef>
                <a:spcPts val="400"/>
              </a:spcBef>
              <a:spcAft>
                <a:spcPts val="0"/>
              </a:spcAft>
              <a:buSzPts val="200"/>
              <a:buFont typeface="Poppins Medium"/>
              <a:buNone/>
              <a:defRPr/>
            </a:lvl8pPr>
            <a:lvl9pPr lvl="8">
              <a:spcBef>
                <a:spcPts val="400"/>
              </a:spcBef>
              <a:spcAft>
                <a:spcPts val="0"/>
              </a:spcAft>
              <a:buSzPts val="200"/>
              <a:buFont typeface="Poppins Medium"/>
              <a:buNone/>
              <a:defRPr/>
            </a:lvl9pPr>
          </a:lstStyle>
          <a:p>
            <a:endParaRPr/>
          </a:p>
        </p:txBody>
      </p:sp>
      <p:sp>
        <p:nvSpPr>
          <p:cNvPr id="2751" name="Google Shape;2751;p171"/>
          <p:cNvSpPr txBox="1">
            <a:spLocks noGrp="1"/>
          </p:cNvSpPr>
          <p:nvPr>
            <p:ph type="subTitle" idx="21"/>
          </p:nvPr>
        </p:nvSpPr>
        <p:spPr>
          <a:xfrm>
            <a:off x="2729017" y="3267394"/>
            <a:ext cx="1587300" cy="541200"/>
          </a:xfrm>
          <a:prstGeom prst="rect">
            <a:avLst/>
          </a:prstGeom>
        </p:spPr>
        <p:txBody>
          <a:bodyPr spcFirstLastPara="1" wrap="square" lIns="0" tIns="0" rIns="0" bIns="0" anchor="t" anchorCtr="0">
            <a:noAutofit/>
          </a:bodyPr>
          <a:lstStyle>
            <a:lvl1pPr lvl="0">
              <a:spcBef>
                <a:spcPts val="0"/>
              </a:spcBef>
              <a:spcAft>
                <a:spcPts val="0"/>
              </a:spcAft>
              <a:buSzPts val="600"/>
              <a:buFont typeface="Poppins Medium"/>
              <a:buNone/>
              <a:defRPr sz="600"/>
            </a:lvl1pPr>
            <a:lvl2pPr lvl="1">
              <a:spcBef>
                <a:spcPts val="1300"/>
              </a:spcBef>
              <a:spcAft>
                <a:spcPts val="0"/>
              </a:spcAft>
              <a:buSzPts val="800"/>
              <a:buFont typeface="Poppins Medium"/>
              <a:buNone/>
              <a:defRPr/>
            </a:lvl2pPr>
            <a:lvl3pPr lvl="2">
              <a:spcBef>
                <a:spcPts val="1300"/>
              </a:spcBef>
              <a:spcAft>
                <a:spcPts val="0"/>
              </a:spcAft>
              <a:buSzPts val="700"/>
              <a:buFont typeface="Poppins Medium"/>
              <a:buNone/>
              <a:defRPr/>
            </a:lvl3pPr>
            <a:lvl4pPr lvl="3">
              <a:spcBef>
                <a:spcPts val="1300"/>
              </a:spcBef>
              <a:spcAft>
                <a:spcPts val="0"/>
              </a:spcAft>
              <a:buSzPts val="500"/>
              <a:buFont typeface="Poppins Medium"/>
              <a:buNone/>
              <a:defRPr/>
            </a:lvl4pPr>
            <a:lvl5pPr lvl="4">
              <a:spcBef>
                <a:spcPts val="1300"/>
              </a:spcBef>
              <a:spcAft>
                <a:spcPts val="0"/>
              </a:spcAft>
              <a:buSzPts val="400"/>
              <a:buFont typeface="Poppins Medium"/>
              <a:buNone/>
              <a:defRPr/>
            </a:lvl5pPr>
            <a:lvl6pPr lvl="5">
              <a:spcBef>
                <a:spcPts val="400"/>
              </a:spcBef>
              <a:spcAft>
                <a:spcPts val="0"/>
              </a:spcAft>
              <a:buSzPts val="200"/>
              <a:buFont typeface="Poppins Medium"/>
              <a:buNone/>
              <a:defRPr/>
            </a:lvl6pPr>
            <a:lvl7pPr lvl="6">
              <a:spcBef>
                <a:spcPts val="400"/>
              </a:spcBef>
              <a:spcAft>
                <a:spcPts val="0"/>
              </a:spcAft>
              <a:buSzPts val="200"/>
              <a:buFont typeface="Poppins Medium"/>
              <a:buNone/>
              <a:defRPr/>
            </a:lvl7pPr>
            <a:lvl8pPr lvl="7">
              <a:spcBef>
                <a:spcPts val="400"/>
              </a:spcBef>
              <a:spcAft>
                <a:spcPts val="0"/>
              </a:spcAft>
              <a:buSzPts val="200"/>
              <a:buFont typeface="Poppins Medium"/>
              <a:buNone/>
              <a:defRPr/>
            </a:lvl8pPr>
            <a:lvl9pPr lvl="8">
              <a:spcBef>
                <a:spcPts val="400"/>
              </a:spcBef>
              <a:spcAft>
                <a:spcPts val="0"/>
              </a:spcAft>
              <a:buSzPts val="200"/>
              <a:buFont typeface="Poppins Medium"/>
              <a:buNone/>
              <a:defRPr/>
            </a:lvl9pPr>
          </a:lstStyle>
          <a:p>
            <a:endParaRPr/>
          </a:p>
        </p:txBody>
      </p:sp>
      <p:sp>
        <p:nvSpPr>
          <p:cNvPr id="2752" name="Google Shape;2752;p171"/>
          <p:cNvSpPr txBox="1">
            <a:spLocks noGrp="1"/>
          </p:cNvSpPr>
          <p:nvPr>
            <p:ph type="subTitle" idx="22"/>
          </p:nvPr>
        </p:nvSpPr>
        <p:spPr>
          <a:xfrm>
            <a:off x="1020683" y="1166550"/>
            <a:ext cx="3080400" cy="286800"/>
          </a:xfrm>
          <a:prstGeom prst="rect">
            <a:avLst/>
          </a:prstGeom>
        </p:spPr>
        <p:txBody>
          <a:bodyPr spcFirstLastPara="1" wrap="square" lIns="0" tIns="0" rIns="0" bIns="0" anchor="t" anchorCtr="0">
            <a:noAutofit/>
          </a:bodyPr>
          <a:lstStyle>
            <a:lvl1pPr lvl="0">
              <a:spcBef>
                <a:spcPts val="0"/>
              </a:spcBef>
              <a:spcAft>
                <a:spcPts val="0"/>
              </a:spcAft>
              <a:buSzPts val="1000"/>
              <a:buFont typeface="Poppins Medium"/>
              <a:buNone/>
              <a:defRPr sz="1000"/>
            </a:lvl1pPr>
            <a:lvl2pPr lvl="1">
              <a:spcBef>
                <a:spcPts val="1300"/>
              </a:spcBef>
              <a:spcAft>
                <a:spcPts val="0"/>
              </a:spcAft>
              <a:buSzPts val="1000"/>
              <a:buFont typeface="Poppins Medium"/>
              <a:buNone/>
              <a:defRPr sz="1000"/>
            </a:lvl2pPr>
            <a:lvl3pPr lvl="2">
              <a:spcBef>
                <a:spcPts val="1300"/>
              </a:spcBef>
              <a:spcAft>
                <a:spcPts val="0"/>
              </a:spcAft>
              <a:buSzPts val="1000"/>
              <a:buFont typeface="Poppins Medium"/>
              <a:buNone/>
              <a:defRPr sz="1000"/>
            </a:lvl3pPr>
            <a:lvl4pPr lvl="3">
              <a:spcBef>
                <a:spcPts val="1300"/>
              </a:spcBef>
              <a:spcAft>
                <a:spcPts val="0"/>
              </a:spcAft>
              <a:buSzPts val="1000"/>
              <a:buFont typeface="Poppins Medium"/>
              <a:buNone/>
              <a:defRPr sz="1000"/>
            </a:lvl4pPr>
            <a:lvl5pPr lvl="4">
              <a:spcBef>
                <a:spcPts val="1300"/>
              </a:spcBef>
              <a:spcAft>
                <a:spcPts val="0"/>
              </a:spcAft>
              <a:buSzPts val="1000"/>
              <a:buFont typeface="Poppins Medium"/>
              <a:buNone/>
              <a:defRPr sz="1000"/>
            </a:lvl5pPr>
            <a:lvl6pPr lvl="5">
              <a:spcBef>
                <a:spcPts val="400"/>
              </a:spcBef>
              <a:spcAft>
                <a:spcPts val="0"/>
              </a:spcAft>
              <a:buSzPts val="1000"/>
              <a:buFont typeface="Poppins Medium"/>
              <a:buNone/>
              <a:defRPr sz="1000"/>
            </a:lvl6pPr>
            <a:lvl7pPr lvl="6">
              <a:spcBef>
                <a:spcPts val="400"/>
              </a:spcBef>
              <a:spcAft>
                <a:spcPts val="0"/>
              </a:spcAft>
              <a:buSzPts val="1000"/>
              <a:buFont typeface="Poppins Medium"/>
              <a:buNone/>
              <a:defRPr sz="1000"/>
            </a:lvl7pPr>
            <a:lvl8pPr lvl="7">
              <a:spcBef>
                <a:spcPts val="400"/>
              </a:spcBef>
              <a:spcAft>
                <a:spcPts val="0"/>
              </a:spcAft>
              <a:buSzPts val="1000"/>
              <a:buFont typeface="Poppins Medium"/>
              <a:buNone/>
              <a:defRPr sz="1000"/>
            </a:lvl8pPr>
            <a:lvl9pPr lvl="8">
              <a:spcBef>
                <a:spcPts val="400"/>
              </a:spcBef>
              <a:spcAft>
                <a:spcPts val="0"/>
              </a:spcAft>
              <a:buSzPts val="1000"/>
              <a:buFont typeface="Poppins Medium"/>
              <a:buNone/>
              <a:defRPr sz="1000"/>
            </a:lvl9pPr>
          </a:lstStyle>
          <a:p>
            <a:endParaRPr/>
          </a:p>
        </p:txBody>
      </p:sp>
      <p:sp>
        <p:nvSpPr>
          <p:cNvPr id="2753" name="Google Shape;2753;p171"/>
          <p:cNvSpPr txBox="1">
            <a:spLocks noGrp="1"/>
          </p:cNvSpPr>
          <p:nvPr>
            <p:ph type="subTitle" idx="23"/>
          </p:nvPr>
        </p:nvSpPr>
        <p:spPr>
          <a:xfrm>
            <a:off x="4958678" y="1166550"/>
            <a:ext cx="3080400" cy="286800"/>
          </a:xfrm>
          <a:prstGeom prst="rect">
            <a:avLst/>
          </a:prstGeom>
        </p:spPr>
        <p:txBody>
          <a:bodyPr spcFirstLastPara="1" wrap="square" lIns="0" tIns="0" rIns="0" bIns="0" anchor="t" anchorCtr="0">
            <a:noAutofit/>
          </a:bodyPr>
          <a:lstStyle>
            <a:lvl1pPr lvl="0">
              <a:spcBef>
                <a:spcPts val="0"/>
              </a:spcBef>
              <a:spcAft>
                <a:spcPts val="0"/>
              </a:spcAft>
              <a:buSzPts val="1000"/>
              <a:buFont typeface="Poppins Medium"/>
              <a:buNone/>
              <a:defRPr sz="1000"/>
            </a:lvl1pPr>
            <a:lvl2pPr lvl="1">
              <a:spcBef>
                <a:spcPts val="1300"/>
              </a:spcBef>
              <a:spcAft>
                <a:spcPts val="0"/>
              </a:spcAft>
              <a:buSzPts val="1000"/>
              <a:buFont typeface="Poppins Medium"/>
              <a:buNone/>
              <a:defRPr sz="1000"/>
            </a:lvl2pPr>
            <a:lvl3pPr lvl="2">
              <a:spcBef>
                <a:spcPts val="1300"/>
              </a:spcBef>
              <a:spcAft>
                <a:spcPts val="0"/>
              </a:spcAft>
              <a:buSzPts val="1000"/>
              <a:buFont typeface="Poppins Medium"/>
              <a:buNone/>
              <a:defRPr sz="1000"/>
            </a:lvl3pPr>
            <a:lvl4pPr lvl="3">
              <a:spcBef>
                <a:spcPts val="1300"/>
              </a:spcBef>
              <a:spcAft>
                <a:spcPts val="0"/>
              </a:spcAft>
              <a:buSzPts val="1000"/>
              <a:buFont typeface="Poppins Medium"/>
              <a:buNone/>
              <a:defRPr sz="1000"/>
            </a:lvl4pPr>
            <a:lvl5pPr lvl="4">
              <a:spcBef>
                <a:spcPts val="1300"/>
              </a:spcBef>
              <a:spcAft>
                <a:spcPts val="0"/>
              </a:spcAft>
              <a:buSzPts val="1000"/>
              <a:buFont typeface="Poppins Medium"/>
              <a:buNone/>
              <a:defRPr sz="1000"/>
            </a:lvl5pPr>
            <a:lvl6pPr lvl="5">
              <a:spcBef>
                <a:spcPts val="400"/>
              </a:spcBef>
              <a:spcAft>
                <a:spcPts val="0"/>
              </a:spcAft>
              <a:buSzPts val="1000"/>
              <a:buFont typeface="Poppins Medium"/>
              <a:buNone/>
              <a:defRPr sz="1000"/>
            </a:lvl6pPr>
            <a:lvl7pPr lvl="6">
              <a:spcBef>
                <a:spcPts val="400"/>
              </a:spcBef>
              <a:spcAft>
                <a:spcPts val="0"/>
              </a:spcAft>
              <a:buSzPts val="1000"/>
              <a:buFont typeface="Poppins Medium"/>
              <a:buNone/>
              <a:defRPr sz="1000"/>
            </a:lvl7pPr>
            <a:lvl8pPr lvl="7">
              <a:spcBef>
                <a:spcPts val="400"/>
              </a:spcBef>
              <a:spcAft>
                <a:spcPts val="0"/>
              </a:spcAft>
              <a:buSzPts val="1000"/>
              <a:buFont typeface="Poppins Medium"/>
              <a:buNone/>
              <a:defRPr sz="1000"/>
            </a:lvl8pPr>
            <a:lvl9pPr lvl="8">
              <a:spcBef>
                <a:spcPts val="400"/>
              </a:spcBef>
              <a:spcAft>
                <a:spcPts val="0"/>
              </a:spcAft>
              <a:buSzPts val="1000"/>
              <a:buFont typeface="Poppins Medium"/>
              <a:buNone/>
              <a:defRPr sz="1000"/>
            </a:lvl9pPr>
          </a:lstStyle>
          <a:p>
            <a:endParaRPr/>
          </a:p>
        </p:txBody>
      </p:sp>
    </p:spTree>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matchingName="43_Custom Layout">
  <p:cSld name="43_Custom Layout">
    <p:bg>
      <p:bgPr>
        <a:blipFill>
          <a:blip r:embed="rId2">
            <a:alphaModFix/>
          </a:blip>
          <a:stretch>
            <a:fillRect/>
          </a:stretch>
        </a:blipFill>
        <a:effectLst/>
      </p:bgPr>
    </p:bg>
    <p:spTree>
      <p:nvGrpSpPr>
        <p:cNvPr id="1" name="Shape 2754"/>
        <p:cNvGrpSpPr/>
        <p:nvPr/>
      </p:nvGrpSpPr>
      <p:grpSpPr>
        <a:xfrm>
          <a:off x="0" y="0"/>
          <a:ext cx="0" cy="0"/>
          <a:chOff x="0" y="0"/>
          <a:chExt cx="0" cy="0"/>
        </a:xfrm>
      </p:grpSpPr>
      <p:sp>
        <p:nvSpPr>
          <p:cNvPr id="2755" name="Google Shape;2755;p172"/>
          <p:cNvSpPr/>
          <p:nvPr/>
        </p:nvSpPr>
        <p:spPr>
          <a:xfrm>
            <a:off x="4670344" y="2803788"/>
            <a:ext cx="4246500" cy="1855200"/>
          </a:xfrm>
          <a:prstGeom prst="roundRect">
            <a:avLst>
              <a:gd name="adj" fmla="val 2420"/>
            </a:avLst>
          </a:prstGeom>
          <a:gradFill>
            <a:gsLst>
              <a:gs pos="0">
                <a:srgbClr val="EF0016"/>
              </a:gs>
              <a:gs pos="72000">
                <a:schemeClr val="dk1"/>
              </a:gs>
              <a:gs pos="100000">
                <a:schemeClr val="dk1"/>
              </a:gs>
            </a:gsLst>
            <a:lin ang="18900044"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pic>
        <p:nvPicPr>
          <p:cNvPr id="2756" name="Google Shape;2756;p172" descr="A black and blue background&#10;&#10;AI-generated content may be incorrect."/>
          <p:cNvPicPr preferRelativeResize="0"/>
          <p:nvPr/>
        </p:nvPicPr>
        <p:blipFill rotWithShape="1">
          <a:blip r:embed="rId3">
            <a:alphaModFix/>
          </a:blip>
          <a:srcRect/>
          <a:stretch/>
        </p:blipFill>
        <p:spPr>
          <a:xfrm>
            <a:off x="4663201" y="2793206"/>
            <a:ext cx="4245431" cy="1866751"/>
          </a:xfrm>
          <a:prstGeom prst="rect">
            <a:avLst/>
          </a:prstGeom>
          <a:noFill/>
          <a:ln>
            <a:noFill/>
          </a:ln>
        </p:spPr>
      </p:pic>
      <p:sp>
        <p:nvSpPr>
          <p:cNvPr id="2757" name="Google Shape;2757;p172"/>
          <p:cNvSpPr/>
          <p:nvPr/>
        </p:nvSpPr>
        <p:spPr>
          <a:xfrm>
            <a:off x="339879" y="864394"/>
            <a:ext cx="4246500" cy="1855200"/>
          </a:xfrm>
          <a:prstGeom prst="roundRect">
            <a:avLst>
              <a:gd name="adj" fmla="val 2420"/>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758" name="Google Shape;2758;p172"/>
          <p:cNvSpPr/>
          <p:nvPr/>
        </p:nvSpPr>
        <p:spPr>
          <a:xfrm>
            <a:off x="4670344" y="864394"/>
            <a:ext cx="4246500" cy="1855200"/>
          </a:xfrm>
          <a:prstGeom prst="roundRect">
            <a:avLst>
              <a:gd name="adj" fmla="val 2420"/>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759" name="Google Shape;2759;p172"/>
          <p:cNvSpPr/>
          <p:nvPr/>
        </p:nvSpPr>
        <p:spPr>
          <a:xfrm>
            <a:off x="339879" y="2803788"/>
            <a:ext cx="4246500" cy="1855200"/>
          </a:xfrm>
          <a:prstGeom prst="roundRect">
            <a:avLst>
              <a:gd name="adj" fmla="val 2420"/>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760" name="Google Shape;2760;p172"/>
          <p:cNvSpPr txBox="1">
            <a:spLocks noGrp="1"/>
          </p:cNvSpPr>
          <p:nvPr>
            <p:ph type="title"/>
          </p:nvPr>
        </p:nvSpPr>
        <p:spPr>
          <a:xfrm>
            <a:off x="325594" y="369882"/>
            <a:ext cx="8404800" cy="37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2761" name="Google Shape;2761;p172"/>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2762" name="Google Shape;2762;p172"/>
          <p:cNvSpPr txBox="1">
            <a:spLocks noGrp="1"/>
          </p:cNvSpPr>
          <p:nvPr>
            <p:ph type="body" idx="1"/>
          </p:nvPr>
        </p:nvSpPr>
        <p:spPr>
          <a:xfrm>
            <a:off x="4751767" y="3714750"/>
            <a:ext cx="3956100" cy="893100"/>
          </a:xfrm>
          <a:prstGeom prst="rect">
            <a:avLst/>
          </a:prstGeom>
          <a:noFill/>
          <a:ln>
            <a:noFill/>
          </a:ln>
        </p:spPr>
        <p:txBody>
          <a:bodyPr spcFirstLastPara="1" wrap="square" lIns="0" tIns="0" rIns="0" bIns="0" anchor="t" anchorCtr="0">
            <a:noAutofit/>
          </a:bodyPr>
          <a:lstStyle>
            <a:lvl1pPr marL="457200" lvl="0" indent="-285750" algn="l">
              <a:lnSpc>
                <a:spcPct val="95000"/>
              </a:lnSpc>
              <a:spcBef>
                <a:spcPts val="1300"/>
              </a:spcBef>
              <a:spcAft>
                <a:spcPts val="0"/>
              </a:spcAft>
              <a:buClr>
                <a:srgbClr val="FFC000"/>
              </a:buClr>
              <a:buSzPts val="900"/>
              <a:buChar char="●"/>
              <a:defRPr>
                <a:solidFill>
                  <a:schemeClr val="lt1"/>
                </a:solidFill>
              </a:defRPr>
            </a:lvl1pPr>
            <a:lvl2pPr marL="914400" lvl="1" indent="-279400" algn="l">
              <a:lnSpc>
                <a:spcPct val="95000"/>
              </a:lnSpc>
              <a:spcBef>
                <a:spcPts val="1300"/>
              </a:spcBef>
              <a:spcAft>
                <a:spcPts val="0"/>
              </a:spcAft>
              <a:buClr>
                <a:srgbClr val="FFC000"/>
              </a:buClr>
              <a:buSzPts val="800"/>
              <a:buChar char="●"/>
              <a:defRPr>
                <a:solidFill>
                  <a:schemeClr val="lt1"/>
                </a:solidFill>
              </a:defRPr>
            </a:lvl2pPr>
            <a:lvl3pPr marL="1371600" lvl="2" indent="-273050" algn="l">
              <a:lnSpc>
                <a:spcPct val="95000"/>
              </a:lnSpc>
              <a:spcBef>
                <a:spcPts val="1300"/>
              </a:spcBef>
              <a:spcAft>
                <a:spcPts val="0"/>
              </a:spcAft>
              <a:buClr>
                <a:srgbClr val="FFC000"/>
              </a:buClr>
              <a:buSzPts val="700"/>
              <a:buChar char="●"/>
              <a:defRPr>
                <a:solidFill>
                  <a:schemeClr val="lt1"/>
                </a:solidFill>
              </a:defRPr>
            </a:lvl3pPr>
            <a:lvl4pPr marL="1828800" lvl="3" indent="-228600" algn="l">
              <a:lnSpc>
                <a:spcPct val="95000"/>
              </a:lnSpc>
              <a:spcBef>
                <a:spcPts val="1300"/>
              </a:spcBef>
              <a:spcAft>
                <a:spcPts val="0"/>
              </a:spcAft>
              <a:buClr>
                <a:schemeClr val="dk1"/>
              </a:buClr>
              <a:buNone/>
              <a:defRPr sz="100"/>
            </a:lvl4pPr>
            <a:lvl5pPr marL="2286000" lvl="4" indent="-228600" algn="l">
              <a:lnSpc>
                <a:spcPct val="95000"/>
              </a:lnSpc>
              <a:spcBef>
                <a:spcPts val="1300"/>
              </a:spcBef>
              <a:spcAft>
                <a:spcPts val="0"/>
              </a:spcAft>
              <a:buClr>
                <a:schemeClr val="dk1"/>
              </a:buClr>
              <a:buNone/>
              <a:defRPr sz="100"/>
            </a:lvl5pPr>
            <a:lvl6pPr marL="2743200" lvl="5" indent="-228600" algn="l">
              <a:lnSpc>
                <a:spcPct val="90000"/>
              </a:lnSpc>
              <a:spcBef>
                <a:spcPts val="400"/>
              </a:spcBef>
              <a:spcAft>
                <a:spcPts val="0"/>
              </a:spcAft>
              <a:buClr>
                <a:schemeClr val="dk1"/>
              </a:buClr>
              <a:buNone/>
              <a:defRPr sz="100"/>
            </a:lvl6pPr>
            <a:lvl7pPr marL="3200400" lvl="6" indent="-228600" algn="l">
              <a:lnSpc>
                <a:spcPct val="90000"/>
              </a:lnSpc>
              <a:spcBef>
                <a:spcPts val="400"/>
              </a:spcBef>
              <a:spcAft>
                <a:spcPts val="0"/>
              </a:spcAft>
              <a:buClr>
                <a:schemeClr val="dk1"/>
              </a:buClr>
              <a:buNone/>
              <a:defRPr sz="100"/>
            </a:lvl7pPr>
            <a:lvl8pPr marL="3657600" lvl="7" indent="-228600" algn="l">
              <a:lnSpc>
                <a:spcPct val="90000"/>
              </a:lnSpc>
              <a:spcBef>
                <a:spcPts val="400"/>
              </a:spcBef>
              <a:spcAft>
                <a:spcPts val="0"/>
              </a:spcAft>
              <a:buClr>
                <a:schemeClr val="dk1"/>
              </a:buClr>
              <a:buNone/>
              <a:defRPr sz="100"/>
            </a:lvl8pPr>
            <a:lvl9pPr marL="4114800" lvl="8" indent="-228600" algn="l">
              <a:lnSpc>
                <a:spcPct val="90000"/>
              </a:lnSpc>
              <a:spcBef>
                <a:spcPts val="400"/>
              </a:spcBef>
              <a:spcAft>
                <a:spcPts val="0"/>
              </a:spcAft>
              <a:buClr>
                <a:schemeClr val="dk1"/>
              </a:buClr>
              <a:buNone/>
              <a:defRPr sz="100"/>
            </a:lvl9pPr>
          </a:lstStyle>
          <a:p>
            <a:endParaRPr/>
          </a:p>
        </p:txBody>
      </p:sp>
      <p:sp>
        <p:nvSpPr>
          <p:cNvPr id="2763" name="Google Shape;2763;p172"/>
          <p:cNvSpPr>
            <a:spLocks noGrp="1"/>
          </p:cNvSpPr>
          <p:nvPr>
            <p:ph type="pic" idx="2"/>
          </p:nvPr>
        </p:nvSpPr>
        <p:spPr>
          <a:xfrm>
            <a:off x="477378" y="1343025"/>
            <a:ext cx="1936800" cy="1228800"/>
          </a:xfrm>
          <a:prstGeom prst="rect">
            <a:avLst/>
          </a:prstGeom>
          <a:noFill/>
          <a:ln>
            <a:noFill/>
          </a:ln>
        </p:spPr>
      </p:sp>
      <p:sp>
        <p:nvSpPr>
          <p:cNvPr id="2764" name="Google Shape;2764;p172"/>
          <p:cNvSpPr>
            <a:spLocks noGrp="1"/>
          </p:cNvSpPr>
          <p:nvPr>
            <p:ph type="pic" idx="3"/>
          </p:nvPr>
        </p:nvSpPr>
        <p:spPr>
          <a:xfrm>
            <a:off x="2517546" y="1343025"/>
            <a:ext cx="1936800" cy="1228800"/>
          </a:xfrm>
          <a:prstGeom prst="rect">
            <a:avLst/>
          </a:prstGeom>
          <a:noFill/>
          <a:ln>
            <a:noFill/>
          </a:ln>
        </p:spPr>
      </p:sp>
      <p:sp>
        <p:nvSpPr>
          <p:cNvPr id="2765" name="Google Shape;2765;p172"/>
          <p:cNvSpPr>
            <a:spLocks noGrp="1"/>
          </p:cNvSpPr>
          <p:nvPr>
            <p:ph type="pic" idx="4"/>
          </p:nvPr>
        </p:nvSpPr>
        <p:spPr>
          <a:xfrm>
            <a:off x="477378" y="3188033"/>
            <a:ext cx="1936800" cy="1305300"/>
          </a:xfrm>
          <a:prstGeom prst="rect">
            <a:avLst/>
          </a:prstGeom>
          <a:noFill/>
          <a:ln>
            <a:noFill/>
          </a:ln>
        </p:spPr>
      </p:sp>
      <p:sp>
        <p:nvSpPr>
          <p:cNvPr id="2766" name="Google Shape;2766;p172"/>
          <p:cNvSpPr>
            <a:spLocks noGrp="1"/>
          </p:cNvSpPr>
          <p:nvPr>
            <p:ph type="pic" idx="5"/>
          </p:nvPr>
        </p:nvSpPr>
        <p:spPr>
          <a:xfrm>
            <a:off x="2517546" y="3188033"/>
            <a:ext cx="1936800" cy="1305300"/>
          </a:xfrm>
          <a:prstGeom prst="rect">
            <a:avLst/>
          </a:prstGeom>
          <a:noFill/>
          <a:ln>
            <a:noFill/>
          </a:ln>
        </p:spPr>
      </p:sp>
      <p:sp>
        <p:nvSpPr>
          <p:cNvPr id="2767" name="Google Shape;2767;p172"/>
          <p:cNvSpPr>
            <a:spLocks noGrp="1"/>
          </p:cNvSpPr>
          <p:nvPr>
            <p:ph type="pic" idx="6"/>
          </p:nvPr>
        </p:nvSpPr>
        <p:spPr>
          <a:xfrm>
            <a:off x="7471390" y="1028700"/>
            <a:ext cx="1259100" cy="1600200"/>
          </a:xfrm>
          <a:prstGeom prst="rect">
            <a:avLst/>
          </a:prstGeom>
          <a:noFill/>
          <a:ln>
            <a:noFill/>
          </a:ln>
        </p:spPr>
      </p:sp>
      <p:sp>
        <p:nvSpPr>
          <p:cNvPr id="2768" name="Google Shape;2768;p172"/>
          <p:cNvSpPr>
            <a:spLocks noGrp="1"/>
          </p:cNvSpPr>
          <p:nvPr>
            <p:ph type="pic" idx="7"/>
          </p:nvPr>
        </p:nvSpPr>
        <p:spPr>
          <a:xfrm>
            <a:off x="6564252" y="1028700"/>
            <a:ext cx="816000" cy="1600200"/>
          </a:xfrm>
          <a:prstGeom prst="rect">
            <a:avLst/>
          </a:prstGeom>
          <a:noFill/>
          <a:ln>
            <a:noFill/>
          </a:ln>
        </p:spPr>
      </p:sp>
      <p:pic>
        <p:nvPicPr>
          <p:cNvPr id="2769" name="Google Shape;2769;p172"/>
          <p:cNvPicPr preferRelativeResize="0"/>
          <p:nvPr/>
        </p:nvPicPr>
        <p:blipFill rotWithShape="1">
          <a:blip r:embed="rId4">
            <a:alphaModFix/>
          </a:blip>
          <a:srcRect/>
          <a:stretch/>
        </p:blipFill>
        <p:spPr>
          <a:xfrm>
            <a:off x="4670344" y="3186623"/>
            <a:ext cx="4239264" cy="5953"/>
          </a:xfrm>
          <a:prstGeom prst="rect">
            <a:avLst/>
          </a:prstGeom>
          <a:noFill/>
          <a:ln>
            <a:noFill/>
          </a:ln>
        </p:spPr>
      </p:pic>
      <p:sp>
        <p:nvSpPr>
          <p:cNvPr id="2770" name="Google Shape;2770;p172"/>
          <p:cNvSpPr txBox="1">
            <a:spLocks noGrp="1"/>
          </p:cNvSpPr>
          <p:nvPr>
            <p:ph type="subTitle" idx="8"/>
          </p:nvPr>
        </p:nvSpPr>
        <p:spPr>
          <a:xfrm>
            <a:off x="453925" y="966947"/>
            <a:ext cx="4000500" cy="274200"/>
          </a:xfrm>
          <a:prstGeom prst="rect">
            <a:avLst/>
          </a:prstGeom>
        </p:spPr>
        <p:txBody>
          <a:bodyPr spcFirstLastPara="1" wrap="square" lIns="0" tIns="0" rIns="0" bIns="0" anchor="t" anchorCtr="0">
            <a:noAutofit/>
          </a:bodyPr>
          <a:lstStyle>
            <a:lvl1pPr lvl="0">
              <a:lnSpc>
                <a:spcPct val="95000"/>
              </a:lnSpc>
              <a:spcBef>
                <a:spcPts val="1300"/>
              </a:spcBef>
              <a:spcAft>
                <a:spcPts val="0"/>
              </a:spcAft>
              <a:buSzPts val="1200"/>
              <a:buFont typeface="Poppins"/>
              <a:buNone/>
              <a:defRPr sz="1200" b="1">
                <a:latin typeface="Poppins"/>
                <a:ea typeface="Poppins"/>
                <a:cs typeface="Poppins"/>
                <a:sym typeface="Poppins"/>
              </a:defRPr>
            </a:lvl1pPr>
            <a:lvl2pPr lvl="1">
              <a:lnSpc>
                <a:spcPct val="95000"/>
              </a:lnSpc>
              <a:spcBef>
                <a:spcPts val="1300"/>
              </a:spcBef>
              <a:spcAft>
                <a:spcPts val="0"/>
              </a:spcAft>
              <a:buSzPts val="1200"/>
              <a:buFont typeface="Poppins"/>
              <a:buNone/>
              <a:defRPr sz="1200"/>
            </a:lvl2pPr>
            <a:lvl3pPr lvl="2">
              <a:lnSpc>
                <a:spcPct val="95000"/>
              </a:lnSpc>
              <a:spcBef>
                <a:spcPts val="1300"/>
              </a:spcBef>
              <a:spcAft>
                <a:spcPts val="0"/>
              </a:spcAft>
              <a:buSzPts val="1200"/>
              <a:buFont typeface="Poppins"/>
              <a:buNone/>
              <a:defRPr sz="1200"/>
            </a:lvl3pPr>
            <a:lvl4pPr lvl="3">
              <a:lnSpc>
                <a:spcPct val="95000"/>
              </a:lnSpc>
              <a:spcBef>
                <a:spcPts val="1300"/>
              </a:spcBef>
              <a:spcAft>
                <a:spcPts val="0"/>
              </a:spcAft>
              <a:buSzPts val="1200"/>
              <a:buFont typeface="Poppins"/>
              <a:buNone/>
              <a:defRPr sz="1200"/>
            </a:lvl4pPr>
            <a:lvl5pPr lvl="4">
              <a:lnSpc>
                <a:spcPct val="95000"/>
              </a:lnSpc>
              <a:spcBef>
                <a:spcPts val="1300"/>
              </a:spcBef>
              <a:spcAft>
                <a:spcPts val="0"/>
              </a:spcAft>
              <a:buSzPts val="1200"/>
              <a:buFont typeface="Poppins"/>
              <a:buNone/>
              <a:defRPr sz="1200"/>
            </a:lvl5pPr>
            <a:lvl6pPr lvl="5">
              <a:lnSpc>
                <a:spcPct val="95000"/>
              </a:lnSpc>
              <a:spcBef>
                <a:spcPts val="1300"/>
              </a:spcBef>
              <a:spcAft>
                <a:spcPts val="0"/>
              </a:spcAft>
              <a:buSzPts val="1200"/>
              <a:buFont typeface="Poppins"/>
              <a:buNone/>
              <a:defRPr sz="1200"/>
            </a:lvl6pPr>
            <a:lvl7pPr lvl="6">
              <a:lnSpc>
                <a:spcPct val="95000"/>
              </a:lnSpc>
              <a:spcBef>
                <a:spcPts val="1300"/>
              </a:spcBef>
              <a:spcAft>
                <a:spcPts val="0"/>
              </a:spcAft>
              <a:buSzPts val="1200"/>
              <a:buFont typeface="Poppins"/>
              <a:buNone/>
              <a:defRPr sz="1200"/>
            </a:lvl7pPr>
            <a:lvl8pPr lvl="7">
              <a:lnSpc>
                <a:spcPct val="95000"/>
              </a:lnSpc>
              <a:spcBef>
                <a:spcPts val="1300"/>
              </a:spcBef>
              <a:spcAft>
                <a:spcPts val="0"/>
              </a:spcAft>
              <a:buSzPts val="1200"/>
              <a:buFont typeface="Poppins"/>
              <a:buNone/>
              <a:defRPr sz="1200"/>
            </a:lvl8pPr>
            <a:lvl9pPr lvl="8">
              <a:lnSpc>
                <a:spcPct val="95000"/>
              </a:lnSpc>
              <a:spcBef>
                <a:spcPts val="1300"/>
              </a:spcBef>
              <a:spcAft>
                <a:spcPts val="0"/>
              </a:spcAft>
              <a:buSzPts val="1200"/>
              <a:buFont typeface="Poppins"/>
              <a:buNone/>
              <a:defRPr sz="1200"/>
            </a:lvl9pPr>
          </a:lstStyle>
          <a:p>
            <a:endParaRPr/>
          </a:p>
        </p:txBody>
      </p:sp>
      <p:sp>
        <p:nvSpPr>
          <p:cNvPr id="2771" name="Google Shape;2771;p172"/>
          <p:cNvSpPr txBox="1">
            <a:spLocks noGrp="1"/>
          </p:cNvSpPr>
          <p:nvPr>
            <p:ph type="subTitle" idx="9"/>
          </p:nvPr>
        </p:nvSpPr>
        <p:spPr>
          <a:xfrm>
            <a:off x="4768404" y="966947"/>
            <a:ext cx="1684500" cy="401700"/>
          </a:xfrm>
          <a:prstGeom prst="rect">
            <a:avLst/>
          </a:prstGeom>
        </p:spPr>
        <p:txBody>
          <a:bodyPr spcFirstLastPara="1" wrap="square" lIns="0" tIns="0" rIns="0" bIns="0" anchor="t" anchorCtr="0">
            <a:noAutofit/>
          </a:bodyPr>
          <a:lstStyle>
            <a:lvl1pPr lvl="0">
              <a:lnSpc>
                <a:spcPct val="95000"/>
              </a:lnSpc>
              <a:spcBef>
                <a:spcPts val="1300"/>
              </a:spcBef>
              <a:spcAft>
                <a:spcPts val="0"/>
              </a:spcAft>
              <a:buSzPts val="1200"/>
              <a:buFont typeface="Poppins"/>
              <a:buNone/>
              <a:defRPr sz="1200" b="1">
                <a:latin typeface="Poppins"/>
                <a:ea typeface="Poppins"/>
                <a:cs typeface="Poppins"/>
                <a:sym typeface="Poppins"/>
              </a:defRPr>
            </a:lvl1pPr>
            <a:lvl2pPr lvl="1">
              <a:lnSpc>
                <a:spcPct val="95000"/>
              </a:lnSpc>
              <a:spcBef>
                <a:spcPts val="1300"/>
              </a:spcBef>
              <a:spcAft>
                <a:spcPts val="0"/>
              </a:spcAft>
              <a:buSzPts val="1200"/>
              <a:buFont typeface="Poppins"/>
              <a:buNone/>
              <a:defRPr sz="1200"/>
            </a:lvl2pPr>
            <a:lvl3pPr lvl="2">
              <a:lnSpc>
                <a:spcPct val="95000"/>
              </a:lnSpc>
              <a:spcBef>
                <a:spcPts val="1300"/>
              </a:spcBef>
              <a:spcAft>
                <a:spcPts val="0"/>
              </a:spcAft>
              <a:buSzPts val="1200"/>
              <a:buFont typeface="Poppins"/>
              <a:buNone/>
              <a:defRPr sz="1200"/>
            </a:lvl3pPr>
            <a:lvl4pPr lvl="3">
              <a:lnSpc>
                <a:spcPct val="95000"/>
              </a:lnSpc>
              <a:spcBef>
                <a:spcPts val="1300"/>
              </a:spcBef>
              <a:spcAft>
                <a:spcPts val="0"/>
              </a:spcAft>
              <a:buSzPts val="1200"/>
              <a:buFont typeface="Poppins"/>
              <a:buNone/>
              <a:defRPr sz="1200"/>
            </a:lvl4pPr>
            <a:lvl5pPr lvl="4">
              <a:lnSpc>
                <a:spcPct val="95000"/>
              </a:lnSpc>
              <a:spcBef>
                <a:spcPts val="1300"/>
              </a:spcBef>
              <a:spcAft>
                <a:spcPts val="0"/>
              </a:spcAft>
              <a:buSzPts val="1200"/>
              <a:buFont typeface="Poppins"/>
              <a:buNone/>
              <a:defRPr sz="1200"/>
            </a:lvl5pPr>
            <a:lvl6pPr lvl="5">
              <a:lnSpc>
                <a:spcPct val="95000"/>
              </a:lnSpc>
              <a:spcBef>
                <a:spcPts val="1300"/>
              </a:spcBef>
              <a:spcAft>
                <a:spcPts val="0"/>
              </a:spcAft>
              <a:buSzPts val="1200"/>
              <a:buFont typeface="Poppins"/>
              <a:buNone/>
              <a:defRPr sz="1200"/>
            </a:lvl6pPr>
            <a:lvl7pPr lvl="6">
              <a:lnSpc>
                <a:spcPct val="95000"/>
              </a:lnSpc>
              <a:spcBef>
                <a:spcPts val="1300"/>
              </a:spcBef>
              <a:spcAft>
                <a:spcPts val="0"/>
              </a:spcAft>
              <a:buSzPts val="1200"/>
              <a:buFont typeface="Poppins"/>
              <a:buNone/>
              <a:defRPr sz="1200"/>
            </a:lvl7pPr>
            <a:lvl8pPr lvl="7">
              <a:lnSpc>
                <a:spcPct val="95000"/>
              </a:lnSpc>
              <a:spcBef>
                <a:spcPts val="1300"/>
              </a:spcBef>
              <a:spcAft>
                <a:spcPts val="0"/>
              </a:spcAft>
              <a:buSzPts val="1200"/>
              <a:buFont typeface="Poppins"/>
              <a:buNone/>
              <a:defRPr sz="1200"/>
            </a:lvl8pPr>
            <a:lvl9pPr lvl="8">
              <a:lnSpc>
                <a:spcPct val="95000"/>
              </a:lnSpc>
              <a:spcBef>
                <a:spcPts val="1300"/>
              </a:spcBef>
              <a:spcAft>
                <a:spcPts val="0"/>
              </a:spcAft>
              <a:buSzPts val="1200"/>
              <a:buFont typeface="Poppins"/>
              <a:buNone/>
              <a:defRPr sz="1200"/>
            </a:lvl9pPr>
          </a:lstStyle>
          <a:p>
            <a:endParaRPr/>
          </a:p>
        </p:txBody>
      </p:sp>
      <p:sp>
        <p:nvSpPr>
          <p:cNvPr id="2772" name="Google Shape;2772;p172"/>
          <p:cNvSpPr txBox="1">
            <a:spLocks noGrp="1"/>
          </p:cNvSpPr>
          <p:nvPr>
            <p:ph type="subTitle" idx="13"/>
          </p:nvPr>
        </p:nvSpPr>
        <p:spPr>
          <a:xfrm>
            <a:off x="453925" y="2911753"/>
            <a:ext cx="4000500" cy="274200"/>
          </a:xfrm>
          <a:prstGeom prst="rect">
            <a:avLst/>
          </a:prstGeom>
        </p:spPr>
        <p:txBody>
          <a:bodyPr spcFirstLastPara="1" wrap="square" lIns="0" tIns="0" rIns="0" bIns="0" anchor="t" anchorCtr="0">
            <a:noAutofit/>
          </a:bodyPr>
          <a:lstStyle>
            <a:lvl1pPr lvl="0">
              <a:lnSpc>
                <a:spcPct val="95000"/>
              </a:lnSpc>
              <a:spcBef>
                <a:spcPts val="1300"/>
              </a:spcBef>
              <a:spcAft>
                <a:spcPts val="0"/>
              </a:spcAft>
              <a:buSzPts val="1200"/>
              <a:buFont typeface="Poppins"/>
              <a:buNone/>
              <a:defRPr sz="1200" b="1">
                <a:latin typeface="Poppins"/>
                <a:ea typeface="Poppins"/>
                <a:cs typeface="Poppins"/>
                <a:sym typeface="Poppins"/>
              </a:defRPr>
            </a:lvl1pPr>
            <a:lvl2pPr lvl="1">
              <a:lnSpc>
                <a:spcPct val="95000"/>
              </a:lnSpc>
              <a:spcBef>
                <a:spcPts val="1300"/>
              </a:spcBef>
              <a:spcAft>
                <a:spcPts val="0"/>
              </a:spcAft>
              <a:buSzPts val="1200"/>
              <a:buFont typeface="Poppins"/>
              <a:buNone/>
              <a:defRPr sz="1200"/>
            </a:lvl2pPr>
            <a:lvl3pPr lvl="2">
              <a:lnSpc>
                <a:spcPct val="95000"/>
              </a:lnSpc>
              <a:spcBef>
                <a:spcPts val="1300"/>
              </a:spcBef>
              <a:spcAft>
                <a:spcPts val="0"/>
              </a:spcAft>
              <a:buSzPts val="1200"/>
              <a:buFont typeface="Poppins"/>
              <a:buNone/>
              <a:defRPr sz="1200"/>
            </a:lvl3pPr>
            <a:lvl4pPr lvl="3">
              <a:lnSpc>
                <a:spcPct val="95000"/>
              </a:lnSpc>
              <a:spcBef>
                <a:spcPts val="1300"/>
              </a:spcBef>
              <a:spcAft>
                <a:spcPts val="0"/>
              </a:spcAft>
              <a:buSzPts val="1200"/>
              <a:buFont typeface="Poppins"/>
              <a:buNone/>
              <a:defRPr sz="1200"/>
            </a:lvl4pPr>
            <a:lvl5pPr lvl="4">
              <a:lnSpc>
                <a:spcPct val="95000"/>
              </a:lnSpc>
              <a:spcBef>
                <a:spcPts val="1300"/>
              </a:spcBef>
              <a:spcAft>
                <a:spcPts val="0"/>
              </a:spcAft>
              <a:buSzPts val="1200"/>
              <a:buFont typeface="Poppins"/>
              <a:buNone/>
              <a:defRPr sz="1200"/>
            </a:lvl5pPr>
            <a:lvl6pPr lvl="5">
              <a:lnSpc>
                <a:spcPct val="95000"/>
              </a:lnSpc>
              <a:spcBef>
                <a:spcPts val="1300"/>
              </a:spcBef>
              <a:spcAft>
                <a:spcPts val="0"/>
              </a:spcAft>
              <a:buSzPts val="1200"/>
              <a:buFont typeface="Poppins"/>
              <a:buNone/>
              <a:defRPr sz="1200"/>
            </a:lvl6pPr>
            <a:lvl7pPr lvl="6">
              <a:lnSpc>
                <a:spcPct val="95000"/>
              </a:lnSpc>
              <a:spcBef>
                <a:spcPts val="1300"/>
              </a:spcBef>
              <a:spcAft>
                <a:spcPts val="0"/>
              </a:spcAft>
              <a:buSzPts val="1200"/>
              <a:buFont typeface="Poppins"/>
              <a:buNone/>
              <a:defRPr sz="1200"/>
            </a:lvl7pPr>
            <a:lvl8pPr lvl="7">
              <a:lnSpc>
                <a:spcPct val="95000"/>
              </a:lnSpc>
              <a:spcBef>
                <a:spcPts val="1300"/>
              </a:spcBef>
              <a:spcAft>
                <a:spcPts val="0"/>
              </a:spcAft>
              <a:buSzPts val="1200"/>
              <a:buFont typeface="Poppins"/>
              <a:buNone/>
              <a:defRPr sz="1200"/>
            </a:lvl8pPr>
            <a:lvl9pPr lvl="8">
              <a:lnSpc>
                <a:spcPct val="95000"/>
              </a:lnSpc>
              <a:spcBef>
                <a:spcPts val="1300"/>
              </a:spcBef>
              <a:spcAft>
                <a:spcPts val="0"/>
              </a:spcAft>
              <a:buSzPts val="1200"/>
              <a:buFont typeface="Poppins"/>
              <a:buNone/>
              <a:defRPr sz="1200"/>
            </a:lvl9pPr>
          </a:lstStyle>
          <a:p>
            <a:endParaRPr/>
          </a:p>
        </p:txBody>
      </p:sp>
      <p:sp>
        <p:nvSpPr>
          <p:cNvPr id="2773" name="Google Shape;2773;p172"/>
          <p:cNvSpPr txBox="1">
            <a:spLocks noGrp="1"/>
          </p:cNvSpPr>
          <p:nvPr>
            <p:ph type="subTitle" idx="14"/>
          </p:nvPr>
        </p:nvSpPr>
        <p:spPr>
          <a:xfrm>
            <a:off x="4774356" y="2911753"/>
            <a:ext cx="3956100" cy="274200"/>
          </a:xfrm>
          <a:prstGeom prst="rect">
            <a:avLst/>
          </a:prstGeom>
        </p:spPr>
        <p:txBody>
          <a:bodyPr spcFirstLastPara="1" wrap="square" lIns="0" tIns="0" rIns="0" bIns="0" anchor="t" anchorCtr="0">
            <a:noAutofit/>
          </a:bodyPr>
          <a:lstStyle>
            <a:lvl1pPr lvl="0">
              <a:lnSpc>
                <a:spcPct val="95000"/>
              </a:lnSpc>
              <a:spcBef>
                <a:spcPts val="1300"/>
              </a:spcBef>
              <a:spcAft>
                <a:spcPts val="0"/>
              </a:spcAft>
              <a:buClr>
                <a:schemeClr val="lt1"/>
              </a:buClr>
              <a:buSzPts val="1200"/>
              <a:buFont typeface="Poppins"/>
              <a:buNone/>
              <a:defRPr sz="1200" b="1">
                <a:solidFill>
                  <a:schemeClr val="lt1"/>
                </a:solidFill>
                <a:latin typeface="Poppins"/>
                <a:ea typeface="Poppins"/>
                <a:cs typeface="Poppins"/>
                <a:sym typeface="Poppins"/>
              </a:defRPr>
            </a:lvl1pPr>
            <a:lvl2pPr lvl="1">
              <a:lnSpc>
                <a:spcPct val="95000"/>
              </a:lnSpc>
              <a:spcBef>
                <a:spcPts val="1300"/>
              </a:spcBef>
              <a:spcAft>
                <a:spcPts val="0"/>
              </a:spcAft>
              <a:buClr>
                <a:schemeClr val="lt1"/>
              </a:buClr>
              <a:buSzPts val="1200"/>
              <a:buFont typeface="Poppins"/>
              <a:buNone/>
              <a:defRPr sz="1200">
                <a:solidFill>
                  <a:schemeClr val="lt1"/>
                </a:solidFill>
              </a:defRPr>
            </a:lvl2pPr>
            <a:lvl3pPr lvl="2">
              <a:lnSpc>
                <a:spcPct val="95000"/>
              </a:lnSpc>
              <a:spcBef>
                <a:spcPts val="1300"/>
              </a:spcBef>
              <a:spcAft>
                <a:spcPts val="0"/>
              </a:spcAft>
              <a:buClr>
                <a:schemeClr val="lt1"/>
              </a:buClr>
              <a:buSzPts val="1200"/>
              <a:buFont typeface="Poppins"/>
              <a:buNone/>
              <a:defRPr sz="1200">
                <a:solidFill>
                  <a:schemeClr val="lt1"/>
                </a:solidFill>
              </a:defRPr>
            </a:lvl3pPr>
            <a:lvl4pPr lvl="3">
              <a:lnSpc>
                <a:spcPct val="95000"/>
              </a:lnSpc>
              <a:spcBef>
                <a:spcPts val="1300"/>
              </a:spcBef>
              <a:spcAft>
                <a:spcPts val="0"/>
              </a:spcAft>
              <a:buClr>
                <a:schemeClr val="lt1"/>
              </a:buClr>
              <a:buSzPts val="1200"/>
              <a:buFont typeface="Poppins"/>
              <a:buNone/>
              <a:defRPr sz="1200">
                <a:solidFill>
                  <a:schemeClr val="lt1"/>
                </a:solidFill>
              </a:defRPr>
            </a:lvl4pPr>
            <a:lvl5pPr lvl="4">
              <a:lnSpc>
                <a:spcPct val="95000"/>
              </a:lnSpc>
              <a:spcBef>
                <a:spcPts val="1300"/>
              </a:spcBef>
              <a:spcAft>
                <a:spcPts val="0"/>
              </a:spcAft>
              <a:buClr>
                <a:schemeClr val="lt1"/>
              </a:buClr>
              <a:buSzPts val="1200"/>
              <a:buFont typeface="Poppins"/>
              <a:buNone/>
              <a:defRPr sz="1200">
                <a:solidFill>
                  <a:schemeClr val="lt1"/>
                </a:solidFill>
              </a:defRPr>
            </a:lvl5pPr>
            <a:lvl6pPr lvl="5">
              <a:lnSpc>
                <a:spcPct val="95000"/>
              </a:lnSpc>
              <a:spcBef>
                <a:spcPts val="1300"/>
              </a:spcBef>
              <a:spcAft>
                <a:spcPts val="0"/>
              </a:spcAft>
              <a:buClr>
                <a:schemeClr val="lt1"/>
              </a:buClr>
              <a:buSzPts val="1200"/>
              <a:buFont typeface="Poppins"/>
              <a:buNone/>
              <a:defRPr sz="1200">
                <a:solidFill>
                  <a:schemeClr val="lt1"/>
                </a:solidFill>
              </a:defRPr>
            </a:lvl6pPr>
            <a:lvl7pPr lvl="6">
              <a:lnSpc>
                <a:spcPct val="95000"/>
              </a:lnSpc>
              <a:spcBef>
                <a:spcPts val="1300"/>
              </a:spcBef>
              <a:spcAft>
                <a:spcPts val="0"/>
              </a:spcAft>
              <a:buClr>
                <a:schemeClr val="lt1"/>
              </a:buClr>
              <a:buSzPts val="1200"/>
              <a:buFont typeface="Poppins"/>
              <a:buNone/>
              <a:defRPr sz="1200">
                <a:solidFill>
                  <a:schemeClr val="lt1"/>
                </a:solidFill>
              </a:defRPr>
            </a:lvl7pPr>
            <a:lvl8pPr lvl="7">
              <a:lnSpc>
                <a:spcPct val="95000"/>
              </a:lnSpc>
              <a:spcBef>
                <a:spcPts val="1300"/>
              </a:spcBef>
              <a:spcAft>
                <a:spcPts val="0"/>
              </a:spcAft>
              <a:buClr>
                <a:schemeClr val="lt1"/>
              </a:buClr>
              <a:buSzPts val="1200"/>
              <a:buFont typeface="Poppins"/>
              <a:buNone/>
              <a:defRPr sz="1200">
                <a:solidFill>
                  <a:schemeClr val="lt1"/>
                </a:solidFill>
              </a:defRPr>
            </a:lvl8pPr>
            <a:lvl9pPr lvl="8">
              <a:lnSpc>
                <a:spcPct val="95000"/>
              </a:lnSpc>
              <a:spcBef>
                <a:spcPts val="1300"/>
              </a:spcBef>
              <a:spcAft>
                <a:spcPts val="0"/>
              </a:spcAft>
              <a:buClr>
                <a:schemeClr val="lt1"/>
              </a:buClr>
              <a:buSzPts val="1200"/>
              <a:buFont typeface="Poppins"/>
              <a:buNone/>
              <a:defRPr sz="1200">
                <a:solidFill>
                  <a:schemeClr val="lt1"/>
                </a:solidFill>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matchingName="5_Title Slide">
  <p:cSld name="5_Title Slide">
    <p:bg>
      <p:bgPr>
        <a:blipFill>
          <a:blip r:embed="rId2">
            <a:alphaModFix/>
          </a:blip>
          <a:stretch>
            <a:fillRect/>
          </a:stretch>
        </a:blipFill>
        <a:effectLst/>
      </p:bgPr>
    </p:bg>
    <p:spTree>
      <p:nvGrpSpPr>
        <p:cNvPr id="1" name="Shape 141"/>
        <p:cNvGrpSpPr/>
        <p:nvPr/>
      </p:nvGrpSpPr>
      <p:grpSpPr>
        <a:xfrm>
          <a:off x="0" y="0"/>
          <a:ext cx="0" cy="0"/>
          <a:chOff x="0" y="0"/>
          <a:chExt cx="0" cy="0"/>
        </a:xfrm>
      </p:grpSpPr>
      <p:grpSp>
        <p:nvGrpSpPr>
          <p:cNvPr id="142" name="Google Shape;142;p19"/>
          <p:cNvGrpSpPr/>
          <p:nvPr/>
        </p:nvGrpSpPr>
        <p:grpSpPr>
          <a:xfrm>
            <a:off x="645294" y="661955"/>
            <a:ext cx="925714" cy="283739"/>
            <a:chOff x="1720785" y="1765213"/>
            <a:chExt cx="2468571" cy="756636"/>
          </a:xfrm>
        </p:grpSpPr>
        <p:sp>
          <p:nvSpPr>
            <p:cNvPr id="143" name="Google Shape;143;p19"/>
            <p:cNvSpPr/>
            <p:nvPr/>
          </p:nvSpPr>
          <p:spPr>
            <a:xfrm>
              <a:off x="1720785" y="1765216"/>
              <a:ext cx="913552" cy="756633"/>
            </a:xfrm>
            <a:custGeom>
              <a:avLst/>
              <a:gdLst/>
              <a:ahLst/>
              <a:cxnLst/>
              <a:rect l="l" t="t" r="r" b="b"/>
              <a:pathLst>
                <a:path w="913552" h="756633" extrusionOk="0">
                  <a:moveTo>
                    <a:pt x="383" y="478163"/>
                  </a:moveTo>
                  <a:lnTo>
                    <a:pt x="383" y="0"/>
                  </a:lnTo>
                  <a:lnTo>
                    <a:pt x="178625" y="0"/>
                  </a:lnTo>
                  <a:lnTo>
                    <a:pt x="178625" y="478163"/>
                  </a:lnTo>
                  <a:cubicBezTo>
                    <a:pt x="178625" y="561794"/>
                    <a:pt x="219355" y="591543"/>
                    <a:pt x="273236" y="591543"/>
                  </a:cubicBezTo>
                  <a:cubicBezTo>
                    <a:pt x="327117" y="591543"/>
                    <a:pt x="367847" y="561921"/>
                    <a:pt x="367847" y="478163"/>
                  </a:cubicBezTo>
                  <a:lnTo>
                    <a:pt x="367847" y="0"/>
                  </a:lnTo>
                  <a:lnTo>
                    <a:pt x="546089" y="0"/>
                  </a:lnTo>
                  <a:lnTo>
                    <a:pt x="546089" y="478163"/>
                  </a:lnTo>
                  <a:cubicBezTo>
                    <a:pt x="546089" y="561794"/>
                    <a:pt x="587968" y="591543"/>
                    <a:pt x="640700" y="591543"/>
                  </a:cubicBezTo>
                  <a:cubicBezTo>
                    <a:pt x="693432" y="591543"/>
                    <a:pt x="735311" y="561921"/>
                    <a:pt x="735311" y="478163"/>
                  </a:cubicBezTo>
                  <a:lnTo>
                    <a:pt x="735311" y="0"/>
                  </a:lnTo>
                  <a:lnTo>
                    <a:pt x="913553" y="0"/>
                  </a:lnTo>
                  <a:lnTo>
                    <a:pt x="913553" y="478163"/>
                  </a:lnTo>
                  <a:cubicBezTo>
                    <a:pt x="913553" y="670705"/>
                    <a:pt x="801322" y="756634"/>
                    <a:pt x="656021" y="756634"/>
                  </a:cubicBezTo>
                  <a:cubicBezTo>
                    <a:pt x="569071" y="756634"/>
                    <a:pt x="499741" y="722543"/>
                    <a:pt x="456840" y="657554"/>
                  </a:cubicBezTo>
                  <a:cubicBezTo>
                    <a:pt x="413940" y="722415"/>
                    <a:pt x="344609" y="756634"/>
                    <a:pt x="257659" y="756634"/>
                  </a:cubicBezTo>
                  <a:cubicBezTo>
                    <a:pt x="112359" y="756634"/>
                    <a:pt x="0" y="670705"/>
                    <a:pt x="0" y="478163"/>
                  </a:cubicBezTo>
                </a:path>
              </a:pathLst>
            </a:custGeom>
            <a:solidFill>
              <a:srgbClr val="C8102E"/>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44" name="Google Shape;144;p19"/>
            <p:cNvSpPr/>
            <p:nvPr/>
          </p:nvSpPr>
          <p:spPr>
            <a:xfrm>
              <a:off x="2708901" y="1765213"/>
              <a:ext cx="756508" cy="756510"/>
            </a:xfrm>
            <a:custGeom>
              <a:avLst/>
              <a:gdLst/>
              <a:ahLst/>
              <a:cxnLst/>
              <a:rect l="l" t="t" r="r" b="b"/>
              <a:pathLst>
                <a:path w="756508" h="756510" extrusionOk="0">
                  <a:moveTo>
                    <a:pt x="751784" y="437435"/>
                  </a:moveTo>
                  <a:cubicBezTo>
                    <a:pt x="754849" y="417773"/>
                    <a:pt x="756509" y="397471"/>
                    <a:pt x="756509" y="376915"/>
                  </a:cubicBezTo>
                  <a:cubicBezTo>
                    <a:pt x="755742" y="168285"/>
                    <a:pt x="585417" y="-763"/>
                    <a:pt x="376915" y="3"/>
                  </a:cubicBezTo>
                  <a:cubicBezTo>
                    <a:pt x="168413" y="769"/>
                    <a:pt x="-763" y="171094"/>
                    <a:pt x="3" y="379596"/>
                  </a:cubicBezTo>
                  <a:cubicBezTo>
                    <a:pt x="769" y="588098"/>
                    <a:pt x="171094" y="757147"/>
                    <a:pt x="379596" y="756509"/>
                  </a:cubicBezTo>
                  <a:cubicBezTo>
                    <a:pt x="533451" y="755998"/>
                    <a:pt x="665600" y="663174"/>
                    <a:pt x="724205" y="530770"/>
                  </a:cubicBezTo>
                  <a:lnTo>
                    <a:pt x="517874" y="531536"/>
                  </a:lnTo>
                  <a:cubicBezTo>
                    <a:pt x="481102" y="565116"/>
                    <a:pt x="432456" y="585800"/>
                    <a:pt x="378958" y="585928"/>
                  </a:cubicBezTo>
                  <a:cubicBezTo>
                    <a:pt x="285496" y="586311"/>
                    <a:pt x="205951" y="524386"/>
                    <a:pt x="179777" y="439351"/>
                  </a:cubicBezTo>
                  <a:lnTo>
                    <a:pt x="751784" y="437435"/>
                  </a:lnTo>
                  <a:moveTo>
                    <a:pt x="377426" y="170584"/>
                  </a:moveTo>
                  <a:cubicBezTo>
                    <a:pt x="461695" y="170328"/>
                    <a:pt x="534472" y="220507"/>
                    <a:pt x="567286" y="292646"/>
                  </a:cubicBezTo>
                  <a:lnTo>
                    <a:pt x="188331" y="294050"/>
                  </a:lnTo>
                  <a:cubicBezTo>
                    <a:pt x="220634" y="221656"/>
                    <a:pt x="293029" y="170967"/>
                    <a:pt x="377298" y="170584"/>
                  </a:cubicBezTo>
                  <a:close/>
                </a:path>
              </a:pathLst>
            </a:custGeom>
            <a:solidFill>
              <a:srgbClr val="C8102E"/>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nvGrpSpPr>
            <p:cNvPr id="145" name="Google Shape;145;p19"/>
            <p:cNvGrpSpPr/>
            <p:nvPr/>
          </p:nvGrpSpPr>
          <p:grpSpPr>
            <a:xfrm>
              <a:off x="3397356" y="1765216"/>
              <a:ext cx="792000" cy="756633"/>
              <a:chOff x="3397356" y="1765216"/>
              <a:chExt cx="792000" cy="756633"/>
            </a:xfrm>
          </p:grpSpPr>
          <p:grpSp>
            <p:nvGrpSpPr>
              <p:cNvPr id="146" name="Google Shape;146;p19"/>
              <p:cNvGrpSpPr/>
              <p:nvPr/>
            </p:nvGrpSpPr>
            <p:grpSpPr>
              <a:xfrm>
                <a:off x="3397356" y="1765216"/>
                <a:ext cx="792000" cy="756633"/>
                <a:chOff x="3397356" y="1765216"/>
                <a:chExt cx="792000" cy="756633"/>
              </a:xfrm>
            </p:grpSpPr>
            <p:sp>
              <p:nvSpPr>
                <p:cNvPr id="147" name="Google Shape;147;p19"/>
                <p:cNvSpPr/>
                <p:nvPr/>
              </p:nvSpPr>
              <p:spPr>
                <a:xfrm>
                  <a:off x="3397356" y="1765216"/>
                  <a:ext cx="792000" cy="756633"/>
                </a:xfrm>
                <a:custGeom>
                  <a:avLst/>
                  <a:gdLst/>
                  <a:ahLst/>
                  <a:cxnLst/>
                  <a:rect l="l" t="t" r="r" b="b"/>
                  <a:pathLst>
                    <a:path w="792000" h="756633" extrusionOk="0">
                      <a:moveTo>
                        <a:pt x="792001" y="0"/>
                      </a:moveTo>
                      <a:lnTo>
                        <a:pt x="561027" y="0"/>
                      </a:lnTo>
                      <a:lnTo>
                        <a:pt x="395937" y="242337"/>
                      </a:lnTo>
                      <a:lnTo>
                        <a:pt x="230974" y="0"/>
                      </a:lnTo>
                      <a:lnTo>
                        <a:pt x="0" y="0"/>
                      </a:lnTo>
                      <a:lnTo>
                        <a:pt x="257659" y="378317"/>
                      </a:lnTo>
                      <a:lnTo>
                        <a:pt x="0" y="756634"/>
                      </a:lnTo>
                      <a:lnTo>
                        <a:pt x="230974" y="756634"/>
                      </a:lnTo>
                      <a:lnTo>
                        <a:pt x="395937" y="514296"/>
                      </a:lnTo>
                      <a:lnTo>
                        <a:pt x="561027" y="756634"/>
                      </a:lnTo>
                      <a:lnTo>
                        <a:pt x="792001" y="756634"/>
                      </a:lnTo>
                      <a:lnTo>
                        <a:pt x="534214" y="378317"/>
                      </a:lnTo>
                      <a:lnTo>
                        <a:pt x="792001" y="0"/>
                      </a:lnTo>
                      <a:close/>
                      <a:moveTo>
                        <a:pt x="210162" y="717180"/>
                      </a:moveTo>
                      <a:lnTo>
                        <a:pt x="74565" y="717180"/>
                      </a:lnTo>
                      <a:lnTo>
                        <a:pt x="305411" y="378317"/>
                      </a:lnTo>
                      <a:lnTo>
                        <a:pt x="74565" y="39453"/>
                      </a:lnTo>
                      <a:lnTo>
                        <a:pt x="210162" y="39453"/>
                      </a:lnTo>
                      <a:lnTo>
                        <a:pt x="441008" y="378317"/>
                      </a:lnTo>
                      <a:lnTo>
                        <a:pt x="210162" y="717180"/>
                      </a:lnTo>
                      <a:close/>
                    </a:path>
                  </a:pathLst>
                </a:custGeom>
                <a:solidFill>
                  <a:srgbClr val="C8102E"/>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48" name="Google Shape;148;p19"/>
                <p:cNvSpPr/>
                <p:nvPr/>
              </p:nvSpPr>
              <p:spPr>
                <a:xfrm>
                  <a:off x="3546359" y="1843994"/>
                  <a:ext cx="244252" cy="598948"/>
                </a:xfrm>
                <a:custGeom>
                  <a:avLst/>
                  <a:gdLst/>
                  <a:ahLst/>
                  <a:cxnLst/>
                  <a:rect l="l" t="t" r="r" b="b"/>
                  <a:pathLst>
                    <a:path w="244252" h="598948" extrusionOk="0">
                      <a:moveTo>
                        <a:pt x="40219" y="0"/>
                      </a:moveTo>
                      <a:lnTo>
                        <a:pt x="0" y="0"/>
                      </a:lnTo>
                      <a:lnTo>
                        <a:pt x="204033" y="299538"/>
                      </a:lnTo>
                      <a:lnTo>
                        <a:pt x="0" y="598949"/>
                      </a:lnTo>
                      <a:lnTo>
                        <a:pt x="40219" y="598949"/>
                      </a:lnTo>
                      <a:lnTo>
                        <a:pt x="244253" y="299538"/>
                      </a:lnTo>
                      <a:lnTo>
                        <a:pt x="40219" y="0"/>
                      </a:lnTo>
                      <a:close/>
                    </a:path>
                  </a:pathLst>
                </a:custGeom>
                <a:solidFill>
                  <a:srgbClr val="C8102E"/>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149" name="Google Shape;149;p19"/>
              <p:cNvSpPr/>
              <p:nvPr/>
            </p:nvSpPr>
            <p:spPr>
              <a:xfrm>
                <a:off x="3793292" y="2143532"/>
                <a:ext cx="92696" cy="271831"/>
              </a:xfrm>
              <a:custGeom>
                <a:avLst/>
                <a:gdLst/>
                <a:ahLst/>
                <a:cxnLst/>
                <a:rect l="l" t="t" r="r" b="b"/>
                <a:pathLst>
                  <a:path w="92696" h="271831" extrusionOk="0">
                    <a:moveTo>
                      <a:pt x="92696" y="0"/>
                    </a:moveTo>
                    <a:lnTo>
                      <a:pt x="92696" y="271831"/>
                    </a:lnTo>
                    <a:lnTo>
                      <a:pt x="0" y="135980"/>
                    </a:lnTo>
                    <a:lnTo>
                      <a:pt x="92696" y="0"/>
                    </a:lnTo>
                    <a:close/>
                  </a:path>
                </a:pathLst>
              </a:custGeom>
              <a:solidFill>
                <a:srgbClr val="A01D28"/>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grpSp>
      <p:sp>
        <p:nvSpPr>
          <p:cNvPr id="150" name="Google Shape;150;p19"/>
          <p:cNvSpPr/>
          <p:nvPr/>
        </p:nvSpPr>
        <p:spPr>
          <a:xfrm>
            <a:off x="1761902" y="724535"/>
            <a:ext cx="12600" cy="162900"/>
          </a:xfrm>
          <a:prstGeom prst="rect">
            <a:avLst/>
          </a:prstGeom>
          <a:solidFill>
            <a:schemeClr val="dk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51" name="Google Shape;151;p19"/>
          <p:cNvSpPr/>
          <p:nvPr/>
        </p:nvSpPr>
        <p:spPr>
          <a:xfrm rot="5400000">
            <a:off x="1761809" y="724605"/>
            <a:ext cx="12600" cy="162900"/>
          </a:xfrm>
          <a:prstGeom prst="rect">
            <a:avLst/>
          </a:prstGeom>
          <a:solidFill>
            <a:schemeClr val="dk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52" name="Google Shape;152;p19"/>
          <p:cNvSpPr>
            <a:spLocks noGrp="1"/>
          </p:cNvSpPr>
          <p:nvPr>
            <p:ph type="pic" idx="2"/>
          </p:nvPr>
        </p:nvSpPr>
        <p:spPr>
          <a:xfrm>
            <a:off x="1991065" y="636560"/>
            <a:ext cx="1566000" cy="339600"/>
          </a:xfrm>
          <a:prstGeom prst="rect">
            <a:avLst/>
          </a:prstGeom>
          <a:solidFill>
            <a:schemeClr val="lt2"/>
          </a:solidFill>
          <a:ln>
            <a:noFill/>
          </a:ln>
        </p:spPr>
      </p:sp>
      <p:sp>
        <p:nvSpPr>
          <p:cNvPr id="153" name="Google Shape;153;p19"/>
          <p:cNvSpPr txBox="1">
            <a:spLocks noGrp="1"/>
          </p:cNvSpPr>
          <p:nvPr>
            <p:ph type="title"/>
          </p:nvPr>
        </p:nvSpPr>
        <p:spPr>
          <a:xfrm>
            <a:off x="645210" y="1768508"/>
            <a:ext cx="3927000" cy="1537200"/>
          </a:xfrm>
          <a:prstGeom prst="rect">
            <a:avLst/>
          </a:prstGeom>
          <a:noFill/>
          <a:ln>
            <a:noFill/>
          </a:ln>
        </p:spPr>
        <p:txBody>
          <a:bodyPr spcFirstLastPara="1" wrap="square" lIns="0" tIns="0" rIns="0" bIns="0" anchor="t" anchorCtr="0">
            <a:noAutofit/>
          </a:bodyPr>
          <a:lstStyle>
            <a:lvl1pPr lvl="0" algn="l">
              <a:lnSpc>
                <a:spcPct val="89000"/>
              </a:lnSpc>
              <a:spcBef>
                <a:spcPts val="0"/>
              </a:spcBef>
              <a:spcAft>
                <a:spcPts val="0"/>
              </a:spcAft>
              <a:buSzPts val="3900"/>
              <a:buFont typeface="Poppins"/>
              <a:buNone/>
              <a:defRPr sz="3900" b="1">
                <a:latin typeface="Poppins"/>
                <a:ea typeface="Poppins"/>
                <a:cs typeface="Poppins"/>
                <a:sym typeface="Poppins"/>
              </a:defRPr>
            </a:lvl1pPr>
            <a:lvl2pPr lvl="1">
              <a:spcBef>
                <a:spcPts val="0"/>
              </a:spcBef>
              <a:spcAft>
                <a:spcPts val="0"/>
              </a:spcAft>
              <a:buClr>
                <a:schemeClr val="dk1"/>
              </a:buClr>
              <a:buSzPts val="500"/>
              <a:buNone/>
              <a:defRPr>
                <a:solidFill>
                  <a:schemeClr val="dk1"/>
                </a:solidFill>
              </a:defRPr>
            </a:lvl2pPr>
            <a:lvl3pPr lvl="2">
              <a:spcBef>
                <a:spcPts val="0"/>
              </a:spcBef>
              <a:spcAft>
                <a:spcPts val="0"/>
              </a:spcAft>
              <a:buClr>
                <a:schemeClr val="dk1"/>
              </a:buClr>
              <a:buSzPts val="500"/>
              <a:buNone/>
              <a:defRPr>
                <a:solidFill>
                  <a:schemeClr val="dk1"/>
                </a:solidFill>
              </a:defRPr>
            </a:lvl3pPr>
            <a:lvl4pPr lvl="3">
              <a:spcBef>
                <a:spcPts val="0"/>
              </a:spcBef>
              <a:spcAft>
                <a:spcPts val="0"/>
              </a:spcAft>
              <a:buClr>
                <a:schemeClr val="dk1"/>
              </a:buClr>
              <a:buSzPts val="500"/>
              <a:buNone/>
              <a:defRPr>
                <a:solidFill>
                  <a:schemeClr val="dk1"/>
                </a:solidFill>
              </a:defRPr>
            </a:lvl4pPr>
            <a:lvl5pPr lvl="4">
              <a:spcBef>
                <a:spcPts val="0"/>
              </a:spcBef>
              <a:spcAft>
                <a:spcPts val="0"/>
              </a:spcAft>
              <a:buClr>
                <a:schemeClr val="dk1"/>
              </a:buClr>
              <a:buSzPts val="500"/>
              <a:buNone/>
              <a:defRPr>
                <a:solidFill>
                  <a:schemeClr val="dk1"/>
                </a:solidFill>
              </a:defRPr>
            </a:lvl5pPr>
            <a:lvl6pPr lvl="5">
              <a:spcBef>
                <a:spcPts val="0"/>
              </a:spcBef>
              <a:spcAft>
                <a:spcPts val="0"/>
              </a:spcAft>
              <a:buClr>
                <a:schemeClr val="dk1"/>
              </a:buClr>
              <a:buSzPts val="500"/>
              <a:buNone/>
              <a:defRPr>
                <a:solidFill>
                  <a:schemeClr val="dk1"/>
                </a:solidFill>
              </a:defRPr>
            </a:lvl6pPr>
            <a:lvl7pPr lvl="6">
              <a:spcBef>
                <a:spcPts val="0"/>
              </a:spcBef>
              <a:spcAft>
                <a:spcPts val="0"/>
              </a:spcAft>
              <a:buClr>
                <a:schemeClr val="dk1"/>
              </a:buClr>
              <a:buSzPts val="500"/>
              <a:buNone/>
              <a:defRPr>
                <a:solidFill>
                  <a:schemeClr val="dk1"/>
                </a:solidFill>
              </a:defRPr>
            </a:lvl7pPr>
            <a:lvl8pPr lvl="7">
              <a:spcBef>
                <a:spcPts val="0"/>
              </a:spcBef>
              <a:spcAft>
                <a:spcPts val="0"/>
              </a:spcAft>
              <a:buClr>
                <a:schemeClr val="dk1"/>
              </a:buClr>
              <a:buSzPts val="500"/>
              <a:buNone/>
              <a:defRPr>
                <a:solidFill>
                  <a:schemeClr val="dk1"/>
                </a:solidFill>
              </a:defRPr>
            </a:lvl8pPr>
            <a:lvl9pPr lvl="8">
              <a:spcBef>
                <a:spcPts val="0"/>
              </a:spcBef>
              <a:spcAft>
                <a:spcPts val="0"/>
              </a:spcAft>
              <a:buClr>
                <a:schemeClr val="dk1"/>
              </a:buClr>
              <a:buSzPts val="500"/>
              <a:buNone/>
              <a:defRPr>
                <a:solidFill>
                  <a:schemeClr val="dk1"/>
                </a:solidFill>
              </a:defRPr>
            </a:lvl9pPr>
          </a:lstStyle>
          <a:p>
            <a:endParaRPr/>
          </a:p>
        </p:txBody>
      </p:sp>
      <p:sp>
        <p:nvSpPr>
          <p:cNvPr id="154" name="Google Shape;154;p19"/>
          <p:cNvSpPr txBox="1">
            <a:spLocks noGrp="1"/>
          </p:cNvSpPr>
          <p:nvPr>
            <p:ph type="subTitle" idx="1"/>
          </p:nvPr>
        </p:nvSpPr>
        <p:spPr>
          <a:xfrm>
            <a:off x="645210" y="3607664"/>
            <a:ext cx="3927000" cy="264600"/>
          </a:xfrm>
          <a:prstGeom prst="rect">
            <a:avLst/>
          </a:prstGeom>
          <a:noFill/>
          <a:ln>
            <a:noFill/>
          </a:ln>
        </p:spPr>
        <p:txBody>
          <a:bodyPr spcFirstLastPara="1" wrap="square" lIns="0" tIns="0" rIns="0" bIns="0" anchor="t" anchorCtr="0">
            <a:noAutofit/>
          </a:bodyPr>
          <a:lstStyle>
            <a:lvl1pPr lvl="0" algn="l">
              <a:lnSpc>
                <a:spcPct val="95000"/>
              </a:lnSpc>
              <a:spcBef>
                <a:spcPts val="1300"/>
              </a:spcBef>
              <a:spcAft>
                <a:spcPts val="0"/>
              </a:spcAft>
              <a:buClr>
                <a:schemeClr val="dk2"/>
              </a:buClr>
              <a:buSzPts val="1300"/>
              <a:buNone/>
              <a:defRPr sz="1500" b="1">
                <a:solidFill>
                  <a:schemeClr val="dk2"/>
                </a:solidFill>
                <a:latin typeface="Poppins SemiBold"/>
                <a:ea typeface="Poppins SemiBold"/>
                <a:cs typeface="Poppins SemiBold"/>
                <a:sym typeface="Poppins SemiBold"/>
              </a:defRPr>
            </a:lvl1pPr>
            <a:lvl2pPr lvl="1" algn="ctr">
              <a:lnSpc>
                <a:spcPct val="95000"/>
              </a:lnSpc>
              <a:spcBef>
                <a:spcPts val="1300"/>
              </a:spcBef>
              <a:spcAft>
                <a:spcPts val="0"/>
              </a:spcAft>
              <a:buClr>
                <a:schemeClr val="dk2"/>
              </a:buClr>
              <a:buSzPts val="700"/>
              <a:buNone/>
              <a:defRPr sz="700">
                <a:solidFill>
                  <a:schemeClr val="dk2"/>
                </a:solidFill>
              </a:defRPr>
            </a:lvl2pPr>
            <a:lvl3pPr lvl="2" algn="ctr">
              <a:lnSpc>
                <a:spcPct val="95000"/>
              </a:lnSpc>
              <a:spcBef>
                <a:spcPts val="1300"/>
              </a:spcBef>
              <a:spcAft>
                <a:spcPts val="0"/>
              </a:spcAft>
              <a:buClr>
                <a:schemeClr val="dk2"/>
              </a:buClr>
              <a:buSzPts val="600"/>
              <a:buNone/>
              <a:defRPr sz="700">
                <a:solidFill>
                  <a:schemeClr val="dk2"/>
                </a:solidFill>
              </a:defRPr>
            </a:lvl3pPr>
            <a:lvl4pPr lvl="3" algn="ctr">
              <a:lnSpc>
                <a:spcPct val="95000"/>
              </a:lnSpc>
              <a:spcBef>
                <a:spcPts val="1300"/>
              </a:spcBef>
              <a:spcAft>
                <a:spcPts val="0"/>
              </a:spcAft>
              <a:buClr>
                <a:schemeClr val="dk2"/>
              </a:buClr>
              <a:buSzPts val="500"/>
              <a:buNone/>
              <a:defRPr sz="600">
                <a:solidFill>
                  <a:schemeClr val="dk2"/>
                </a:solidFill>
              </a:defRPr>
            </a:lvl4pPr>
            <a:lvl5pPr lvl="4" algn="ctr">
              <a:lnSpc>
                <a:spcPct val="95000"/>
              </a:lnSpc>
              <a:spcBef>
                <a:spcPts val="1300"/>
              </a:spcBef>
              <a:spcAft>
                <a:spcPts val="0"/>
              </a:spcAft>
              <a:buClr>
                <a:schemeClr val="dk2"/>
              </a:buClr>
              <a:buSzPts val="500"/>
              <a:buNone/>
              <a:defRPr sz="600">
                <a:solidFill>
                  <a:schemeClr val="dk2"/>
                </a:solidFill>
              </a:defRPr>
            </a:lvl5pPr>
            <a:lvl6pPr lvl="5" algn="ctr">
              <a:lnSpc>
                <a:spcPct val="90000"/>
              </a:lnSpc>
              <a:spcBef>
                <a:spcPts val="400"/>
              </a:spcBef>
              <a:spcAft>
                <a:spcPts val="0"/>
              </a:spcAft>
              <a:buClr>
                <a:schemeClr val="dk2"/>
              </a:buClr>
              <a:buSzPts val="600"/>
              <a:buNone/>
              <a:defRPr sz="600">
                <a:solidFill>
                  <a:schemeClr val="dk2"/>
                </a:solidFill>
              </a:defRPr>
            </a:lvl6pPr>
            <a:lvl7pPr lvl="6" algn="ctr">
              <a:lnSpc>
                <a:spcPct val="90000"/>
              </a:lnSpc>
              <a:spcBef>
                <a:spcPts val="400"/>
              </a:spcBef>
              <a:spcAft>
                <a:spcPts val="0"/>
              </a:spcAft>
              <a:buClr>
                <a:schemeClr val="dk2"/>
              </a:buClr>
              <a:buSzPts val="600"/>
              <a:buNone/>
              <a:defRPr sz="600">
                <a:solidFill>
                  <a:schemeClr val="dk2"/>
                </a:solidFill>
              </a:defRPr>
            </a:lvl7pPr>
            <a:lvl8pPr lvl="7" algn="ctr">
              <a:lnSpc>
                <a:spcPct val="90000"/>
              </a:lnSpc>
              <a:spcBef>
                <a:spcPts val="400"/>
              </a:spcBef>
              <a:spcAft>
                <a:spcPts val="0"/>
              </a:spcAft>
              <a:buClr>
                <a:schemeClr val="dk2"/>
              </a:buClr>
              <a:buSzPts val="600"/>
              <a:buNone/>
              <a:defRPr sz="600">
                <a:solidFill>
                  <a:schemeClr val="dk2"/>
                </a:solidFill>
              </a:defRPr>
            </a:lvl8pPr>
            <a:lvl9pPr lvl="8" algn="ctr">
              <a:lnSpc>
                <a:spcPct val="90000"/>
              </a:lnSpc>
              <a:spcBef>
                <a:spcPts val="400"/>
              </a:spcBef>
              <a:spcAft>
                <a:spcPts val="0"/>
              </a:spcAft>
              <a:buClr>
                <a:schemeClr val="dk2"/>
              </a:buClr>
              <a:buSzPts val="600"/>
              <a:buNone/>
              <a:defRPr sz="600">
                <a:solidFill>
                  <a:schemeClr val="dk2"/>
                </a:solidFill>
              </a:defRPr>
            </a:lvl9pPr>
          </a:lstStyle>
          <a:p>
            <a:endParaRPr/>
          </a:p>
        </p:txBody>
      </p:sp>
      <p:sp>
        <p:nvSpPr>
          <p:cNvPr id="155" name="Google Shape;155;p19"/>
          <p:cNvSpPr>
            <a:spLocks noGrp="1"/>
          </p:cNvSpPr>
          <p:nvPr>
            <p:ph type="pic" idx="3"/>
          </p:nvPr>
        </p:nvSpPr>
        <p:spPr>
          <a:xfrm>
            <a:off x="4899403" y="439313"/>
            <a:ext cx="3857100" cy="4264800"/>
          </a:xfrm>
          <a:prstGeom prst="roundRect">
            <a:avLst>
              <a:gd name="adj" fmla="val 3145"/>
            </a:avLst>
          </a:prstGeom>
          <a:noFill/>
          <a:ln>
            <a:noFill/>
          </a:ln>
        </p:spPr>
      </p:sp>
    </p:spTree>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matchingName="44_Custom Layout">
  <p:cSld name="44_Custom Layout">
    <p:bg>
      <p:bgPr>
        <a:blipFill>
          <a:blip r:embed="rId2">
            <a:alphaModFix/>
          </a:blip>
          <a:stretch>
            <a:fillRect/>
          </a:stretch>
        </a:blipFill>
        <a:effectLst/>
      </p:bgPr>
    </p:bg>
    <p:spTree>
      <p:nvGrpSpPr>
        <p:cNvPr id="1" name="Shape 2774"/>
        <p:cNvGrpSpPr/>
        <p:nvPr/>
      </p:nvGrpSpPr>
      <p:grpSpPr>
        <a:xfrm>
          <a:off x="0" y="0"/>
          <a:ext cx="0" cy="0"/>
          <a:chOff x="0" y="0"/>
          <a:chExt cx="0" cy="0"/>
        </a:xfrm>
      </p:grpSpPr>
      <p:sp>
        <p:nvSpPr>
          <p:cNvPr id="2775" name="Google Shape;2775;p173"/>
          <p:cNvSpPr/>
          <p:nvPr/>
        </p:nvSpPr>
        <p:spPr>
          <a:xfrm>
            <a:off x="4670344" y="2803788"/>
            <a:ext cx="4246500" cy="1855200"/>
          </a:xfrm>
          <a:prstGeom prst="roundRect">
            <a:avLst>
              <a:gd name="adj" fmla="val 2420"/>
            </a:avLst>
          </a:prstGeom>
          <a:gradFill>
            <a:gsLst>
              <a:gs pos="0">
                <a:srgbClr val="EF0016"/>
              </a:gs>
              <a:gs pos="72000">
                <a:schemeClr val="dk1"/>
              </a:gs>
              <a:gs pos="100000">
                <a:schemeClr val="dk1"/>
              </a:gs>
            </a:gsLst>
            <a:lin ang="18900044"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pic>
        <p:nvPicPr>
          <p:cNvPr id="2776" name="Google Shape;2776;p173" descr="A black and blue background&#10;&#10;AI-generated content may be incorrect."/>
          <p:cNvPicPr preferRelativeResize="0"/>
          <p:nvPr/>
        </p:nvPicPr>
        <p:blipFill rotWithShape="1">
          <a:blip r:embed="rId3">
            <a:alphaModFix/>
          </a:blip>
          <a:srcRect/>
          <a:stretch/>
        </p:blipFill>
        <p:spPr>
          <a:xfrm>
            <a:off x="4660257" y="2804991"/>
            <a:ext cx="4245431" cy="1866751"/>
          </a:xfrm>
          <a:prstGeom prst="rect">
            <a:avLst/>
          </a:prstGeom>
          <a:noFill/>
          <a:ln>
            <a:noFill/>
          </a:ln>
        </p:spPr>
      </p:pic>
      <p:sp>
        <p:nvSpPr>
          <p:cNvPr id="2777" name="Google Shape;2777;p173"/>
          <p:cNvSpPr/>
          <p:nvPr/>
        </p:nvSpPr>
        <p:spPr>
          <a:xfrm>
            <a:off x="339879" y="864394"/>
            <a:ext cx="4246500" cy="1855200"/>
          </a:xfrm>
          <a:prstGeom prst="roundRect">
            <a:avLst>
              <a:gd name="adj" fmla="val 2420"/>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778" name="Google Shape;2778;p173"/>
          <p:cNvSpPr/>
          <p:nvPr/>
        </p:nvSpPr>
        <p:spPr>
          <a:xfrm>
            <a:off x="4670344" y="864394"/>
            <a:ext cx="4246500" cy="1855200"/>
          </a:xfrm>
          <a:prstGeom prst="roundRect">
            <a:avLst>
              <a:gd name="adj" fmla="val 2420"/>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779" name="Google Shape;2779;p173"/>
          <p:cNvSpPr/>
          <p:nvPr/>
        </p:nvSpPr>
        <p:spPr>
          <a:xfrm>
            <a:off x="339879" y="2803788"/>
            <a:ext cx="4246500" cy="1855200"/>
          </a:xfrm>
          <a:prstGeom prst="roundRect">
            <a:avLst>
              <a:gd name="adj" fmla="val 2420"/>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780" name="Google Shape;2780;p173"/>
          <p:cNvSpPr txBox="1">
            <a:spLocks noGrp="1"/>
          </p:cNvSpPr>
          <p:nvPr>
            <p:ph type="title"/>
          </p:nvPr>
        </p:nvSpPr>
        <p:spPr>
          <a:xfrm>
            <a:off x="325594" y="369882"/>
            <a:ext cx="8404800" cy="37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2781" name="Google Shape;2781;p173"/>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2782" name="Google Shape;2782;p173"/>
          <p:cNvSpPr txBox="1">
            <a:spLocks noGrp="1"/>
          </p:cNvSpPr>
          <p:nvPr>
            <p:ph type="body" idx="1"/>
          </p:nvPr>
        </p:nvSpPr>
        <p:spPr>
          <a:xfrm>
            <a:off x="4751767" y="3714750"/>
            <a:ext cx="3956100" cy="893100"/>
          </a:xfrm>
          <a:prstGeom prst="rect">
            <a:avLst/>
          </a:prstGeom>
          <a:noFill/>
          <a:ln>
            <a:noFill/>
          </a:ln>
        </p:spPr>
        <p:txBody>
          <a:bodyPr spcFirstLastPara="1" wrap="square" lIns="0" tIns="0" rIns="0" bIns="0" anchor="t" anchorCtr="0">
            <a:noAutofit/>
          </a:bodyPr>
          <a:lstStyle>
            <a:lvl1pPr marL="457200" lvl="0" indent="-285750" algn="l">
              <a:lnSpc>
                <a:spcPct val="95000"/>
              </a:lnSpc>
              <a:spcBef>
                <a:spcPts val="1300"/>
              </a:spcBef>
              <a:spcAft>
                <a:spcPts val="0"/>
              </a:spcAft>
              <a:buClr>
                <a:srgbClr val="FFC000"/>
              </a:buClr>
              <a:buSzPts val="900"/>
              <a:buChar char="●"/>
              <a:defRPr>
                <a:solidFill>
                  <a:schemeClr val="lt1"/>
                </a:solidFill>
              </a:defRPr>
            </a:lvl1pPr>
            <a:lvl2pPr marL="914400" lvl="1" indent="-279400" algn="l">
              <a:lnSpc>
                <a:spcPct val="95000"/>
              </a:lnSpc>
              <a:spcBef>
                <a:spcPts val="1300"/>
              </a:spcBef>
              <a:spcAft>
                <a:spcPts val="0"/>
              </a:spcAft>
              <a:buClr>
                <a:srgbClr val="FFC000"/>
              </a:buClr>
              <a:buSzPts val="800"/>
              <a:buChar char="●"/>
              <a:defRPr>
                <a:solidFill>
                  <a:schemeClr val="lt1"/>
                </a:solidFill>
              </a:defRPr>
            </a:lvl2pPr>
            <a:lvl3pPr marL="1371600" lvl="2" indent="-273050" algn="l">
              <a:lnSpc>
                <a:spcPct val="95000"/>
              </a:lnSpc>
              <a:spcBef>
                <a:spcPts val="1300"/>
              </a:spcBef>
              <a:spcAft>
                <a:spcPts val="0"/>
              </a:spcAft>
              <a:buClr>
                <a:srgbClr val="FFC000"/>
              </a:buClr>
              <a:buSzPts val="700"/>
              <a:buChar char="●"/>
              <a:defRPr>
                <a:solidFill>
                  <a:schemeClr val="lt1"/>
                </a:solidFill>
              </a:defRPr>
            </a:lvl3pPr>
            <a:lvl4pPr marL="1828800" lvl="3" indent="-228600" algn="l">
              <a:lnSpc>
                <a:spcPct val="95000"/>
              </a:lnSpc>
              <a:spcBef>
                <a:spcPts val="1300"/>
              </a:spcBef>
              <a:spcAft>
                <a:spcPts val="0"/>
              </a:spcAft>
              <a:buClr>
                <a:schemeClr val="dk1"/>
              </a:buClr>
              <a:buNone/>
              <a:defRPr sz="100"/>
            </a:lvl4pPr>
            <a:lvl5pPr marL="2286000" lvl="4" indent="-228600" algn="l">
              <a:lnSpc>
                <a:spcPct val="95000"/>
              </a:lnSpc>
              <a:spcBef>
                <a:spcPts val="1300"/>
              </a:spcBef>
              <a:spcAft>
                <a:spcPts val="0"/>
              </a:spcAft>
              <a:buClr>
                <a:schemeClr val="dk1"/>
              </a:buClr>
              <a:buNone/>
              <a:defRPr sz="100"/>
            </a:lvl5pPr>
            <a:lvl6pPr marL="2743200" lvl="5" indent="-228600" algn="l">
              <a:lnSpc>
                <a:spcPct val="90000"/>
              </a:lnSpc>
              <a:spcBef>
                <a:spcPts val="400"/>
              </a:spcBef>
              <a:spcAft>
                <a:spcPts val="0"/>
              </a:spcAft>
              <a:buClr>
                <a:schemeClr val="dk1"/>
              </a:buClr>
              <a:buNone/>
              <a:defRPr sz="100"/>
            </a:lvl6pPr>
            <a:lvl7pPr marL="3200400" lvl="6" indent="-228600" algn="l">
              <a:lnSpc>
                <a:spcPct val="90000"/>
              </a:lnSpc>
              <a:spcBef>
                <a:spcPts val="400"/>
              </a:spcBef>
              <a:spcAft>
                <a:spcPts val="0"/>
              </a:spcAft>
              <a:buClr>
                <a:schemeClr val="dk1"/>
              </a:buClr>
              <a:buNone/>
              <a:defRPr sz="100"/>
            </a:lvl7pPr>
            <a:lvl8pPr marL="3657600" lvl="7" indent="-228600" algn="l">
              <a:lnSpc>
                <a:spcPct val="90000"/>
              </a:lnSpc>
              <a:spcBef>
                <a:spcPts val="400"/>
              </a:spcBef>
              <a:spcAft>
                <a:spcPts val="0"/>
              </a:spcAft>
              <a:buClr>
                <a:schemeClr val="dk1"/>
              </a:buClr>
              <a:buNone/>
              <a:defRPr sz="100"/>
            </a:lvl8pPr>
            <a:lvl9pPr marL="4114800" lvl="8" indent="-228600" algn="l">
              <a:lnSpc>
                <a:spcPct val="90000"/>
              </a:lnSpc>
              <a:spcBef>
                <a:spcPts val="400"/>
              </a:spcBef>
              <a:spcAft>
                <a:spcPts val="0"/>
              </a:spcAft>
              <a:buClr>
                <a:schemeClr val="dk1"/>
              </a:buClr>
              <a:buNone/>
              <a:defRPr sz="100"/>
            </a:lvl9pPr>
          </a:lstStyle>
          <a:p>
            <a:endParaRPr/>
          </a:p>
        </p:txBody>
      </p:sp>
      <p:pic>
        <p:nvPicPr>
          <p:cNvPr id="2783" name="Google Shape;2783;p173"/>
          <p:cNvPicPr preferRelativeResize="0"/>
          <p:nvPr/>
        </p:nvPicPr>
        <p:blipFill rotWithShape="1">
          <a:blip r:embed="rId4">
            <a:alphaModFix/>
          </a:blip>
          <a:srcRect/>
          <a:stretch/>
        </p:blipFill>
        <p:spPr>
          <a:xfrm>
            <a:off x="4670214" y="3186504"/>
            <a:ext cx="4239483" cy="5953"/>
          </a:xfrm>
          <a:prstGeom prst="rect">
            <a:avLst/>
          </a:prstGeom>
          <a:noFill/>
          <a:ln>
            <a:noFill/>
          </a:ln>
        </p:spPr>
      </p:pic>
      <p:sp>
        <p:nvSpPr>
          <p:cNvPr id="2784" name="Google Shape;2784;p173"/>
          <p:cNvSpPr txBox="1">
            <a:spLocks noGrp="1"/>
          </p:cNvSpPr>
          <p:nvPr>
            <p:ph type="subTitle" idx="2"/>
          </p:nvPr>
        </p:nvSpPr>
        <p:spPr>
          <a:xfrm>
            <a:off x="453925" y="966947"/>
            <a:ext cx="3992700" cy="274200"/>
          </a:xfrm>
          <a:prstGeom prst="rect">
            <a:avLst/>
          </a:prstGeom>
        </p:spPr>
        <p:txBody>
          <a:bodyPr spcFirstLastPara="1" wrap="square" lIns="0" tIns="0" rIns="0" bIns="0" anchor="t" anchorCtr="0">
            <a:noAutofit/>
          </a:bodyPr>
          <a:lstStyle>
            <a:lvl1pPr lvl="0">
              <a:lnSpc>
                <a:spcPct val="95000"/>
              </a:lnSpc>
              <a:spcBef>
                <a:spcPts val="1300"/>
              </a:spcBef>
              <a:spcAft>
                <a:spcPts val="0"/>
              </a:spcAft>
              <a:buSzPts val="1200"/>
              <a:buFont typeface="Poppins"/>
              <a:buNone/>
              <a:defRPr sz="1200" b="1">
                <a:latin typeface="Poppins"/>
                <a:ea typeface="Poppins"/>
                <a:cs typeface="Poppins"/>
                <a:sym typeface="Poppins"/>
              </a:defRPr>
            </a:lvl1pPr>
            <a:lvl2pPr lvl="1">
              <a:lnSpc>
                <a:spcPct val="95000"/>
              </a:lnSpc>
              <a:spcBef>
                <a:spcPts val="1300"/>
              </a:spcBef>
              <a:spcAft>
                <a:spcPts val="0"/>
              </a:spcAft>
              <a:buSzPts val="1200"/>
              <a:buFont typeface="Poppins"/>
              <a:buNone/>
              <a:defRPr sz="1200"/>
            </a:lvl2pPr>
            <a:lvl3pPr lvl="2">
              <a:lnSpc>
                <a:spcPct val="95000"/>
              </a:lnSpc>
              <a:spcBef>
                <a:spcPts val="1300"/>
              </a:spcBef>
              <a:spcAft>
                <a:spcPts val="0"/>
              </a:spcAft>
              <a:buSzPts val="1200"/>
              <a:buFont typeface="Poppins"/>
              <a:buNone/>
              <a:defRPr sz="1200"/>
            </a:lvl3pPr>
            <a:lvl4pPr lvl="3">
              <a:lnSpc>
                <a:spcPct val="95000"/>
              </a:lnSpc>
              <a:spcBef>
                <a:spcPts val="1300"/>
              </a:spcBef>
              <a:spcAft>
                <a:spcPts val="0"/>
              </a:spcAft>
              <a:buSzPts val="1200"/>
              <a:buFont typeface="Poppins"/>
              <a:buNone/>
              <a:defRPr sz="1200"/>
            </a:lvl4pPr>
            <a:lvl5pPr lvl="4">
              <a:lnSpc>
                <a:spcPct val="95000"/>
              </a:lnSpc>
              <a:spcBef>
                <a:spcPts val="1300"/>
              </a:spcBef>
              <a:spcAft>
                <a:spcPts val="0"/>
              </a:spcAft>
              <a:buSzPts val="1200"/>
              <a:buFont typeface="Poppins"/>
              <a:buNone/>
              <a:defRPr sz="1200"/>
            </a:lvl5pPr>
            <a:lvl6pPr lvl="5">
              <a:lnSpc>
                <a:spcPct val="95000"/>
              </a:lnSpc>
              <a:spcBef>
                <a:spcPts val="1300"/>
              </a:spcBef>
              <a:spcAft>
                <a:spcPts val="0"/>
              </a:spcAft>
              <a:buSzPts val="1200"/>
              <a:buFont typeface="Poppins"/>
              <a:buNone/>
              <a:defRPr sz="1200"/>
            </a:lvl6pPr>
            <a:lvl7pPr lvl="6">
              <a:lnSpc>
                <a:spcPct val="95000"/>
              </a:lnSpc>
              <a:spcBef>
                <a:spcPts val="1300"/>
              </a:spcBef>
              <a:spcAft>
                <a:spcPts val="0"/>
              </a:spcAft>
              <a:buSzPts val="1200"/>
              <a:buFont typeface="Poppins"/>
              <a:buNone/>
              <a:defRPr sz="1200"/>
            </a:lvl7pPr>
            <a:lvl8pPr lvl="7">
              <a:lnSpc>
                <a:spcPct val="95000"/>
              </a:lnSpc>
              <a:spcBef>
                <a:spcPts val="1300"/>
              </a:spcBef>
              <a:spcAft>
                <a:spcPts val="0"/>
              </a:spcAft>
              <a:buSzPts val="1200"/>
              <a:buFont typeface="Poppins"/>
              <a:buNone/>
              <a:defRPr sz="1200"/>
            </a:lvl8pPr>
            <a:lvl9pPr lvl="8">
              <a:lnSpc>
                <a:spcPct val="95000"/>
              </a:lnSpc>
              <a:spcBef>
                <a:spcPts val="1300"/>
              </a:spcBef>
              <a:spcAft>
                <a:spcPts val="0"/>
              </a:spcAft>
              <a:buSzPts val="1200"/>
              <a:buFont typeface="Poppins"/>
              <a:buNone/>
              <a:defRPr sz="1200"/>
            </a:lvl9pPr>
          </a:lstStyle>
          <a:p>
            <a:endParaRPr/>
          </a:p>
        </p:txBody>
      </p:sp>
      <p:sp>
        <p:nvSpPr>
          <p:cNvPr id="2785" name="Google Shape;2785;p173"/>
          <p:cNvSpPr txBox="1">
            <a:spLocks noGrp="1"/>
          </p:cNvSpPr>
          <p:nvPr>
            <p:ph type="subTitle" idx="3"/>
          </p:nvPr>
        </p:nvSpPr>
        <p:spPr>
          <a:xfrm>
            <a:off x="4768404" y="966947"/>
            <a:ext cx="1684500" cy="401700"/>
          </a:xfrm>
          <a:prstGeom prst="rect">
            <a:avLst/>
          </a:prstGeom>
        </p:spPr>
        <p:txBody>
          <a:bodyPr spcFirstLastPara="1" wrap="square" lIns="0" tIns="0" rIns="0" bIns="0" anchor="t" anchorCtr="0">
            <a:noAutofit/>
          </a:bodyPr>
          <a:lstStyle>
            <a:lvl1pPr lvl="0">
              <a:lnSpc>
                <a:spcPct val="95000"/>
              </a:lnSpc>
              <a:spcBef>
                <a:spcPts val="1300"/>
              </a:spcBef>
              <a:spcAft>
                <a:spcPts val="0"/>
              </a:spcAft>
              <a:buSzPts val="1200"/>
              <a:buFont typeface="Poppins"/>
              <a:buNone/>
              <a:defRPr sz="1200" b="1">
                <a:latin typeface="Poppins"/>
                <a:ea typeface="Poppins"/>
                <a:cs typeface="Poppins"/>
                <a:sym typeface="Poppins"/>
              </a:defRPr>
            </a:lvl1pPr>
            <a:lvl2pPr lvl="1">
              <a:lnSpc>
                <a:spcPct val="95000"/>
              </a:lnSpc>
              <a:spcBef>
                <a:spcPts val="1300"/>
              </a:spcBef>
              <a:spcAft>
                <a:spcPts val="0"/>
              </a:spcAft>
              <a:buSzPts val="1200"/>
              <a:buFont typeface="Poppins"/>
              <a:buNone/>
              <a:defRPr sz="1200"/>
            </a:lvl2pPr>
            <a:lvl3pPr lvl="2">
              <a:lnSpc>
                <a:spcPct val="95000"/>
              </a:lnSpc>
              <a:spcBef>
                <a:spcPts val="1300"/>
              </a:spcBef>
              <a:spcAft>
                <a:spcPts val="0"/>
              </a:spcAft>
              <a:buSzPts val="1200"/>
              <a:buFont typeface="Poppins"/>
              <a:buNone/>
              <a:defRPr sz="1200"/>
            </a:lvl3pPr>
            <a:lvl4pPr lvl="3">
              <a:lnSpc>
                <a:spcPct val="95000"/>
              </a:lnSpc>
              <a:spcBef>
                <a:spcPts val="1300"/>
              </a:spcBef>
              <a:spcAft>
                <a:spcPts val="0"/>
              </a:spcAft>
              <a:buSzPts val="1200"/>
              <a:buFont typeface="Poppins"/>
              <a:buNone/>
              <a:defRPr sz="1200"/>
            </a:lvl4pPr>
            <a:lvl5pPr lvl="4">
              <a:lnSpc>
                <a:spcPct val="95000"/>
              </a:lnSpc>
              <a:spcBef>
                <a:spcPts val="1300"/>
              </a:spcBef>
              <a:spcAft>
                <a:spcPts val="0"/>
              </a:spcAft>
              <a:buSzPts val="1200"/>
              <a:buFont typeface="Poppins"/>
              <a:buNone/>
              <a:defRPr sz="1200"/>
            </a:lvl5pPr>
            <a:lvl6pPr lvl="5">
              <a:lnSpc>
                <a:spcPct val="95000"/>
              </a:lnSpc>
              <a:spcBef>
                <a:spcPts val="1300"/>
              </a:spcBef>
              <a:spcAft>
                <a:spcPts val="0"/>
              </a:spcAft>
              <a:buSzPts val="1200"/>
              <a:buFont typeface="Poppins"/>
              <a:buNone/>
              <a:defRPr sz="1200"/>
            </a:lvl6pPr>
            <a:lvl7pPr lvl="6">
              <a:lnSpc>
                <a:spcPct val="95000"/>
              </a:lnSpc>
              <a:spcBef>
                <a:spcPts val="1300"/>
              </a:spcBef>
              <a:spcAft>
                <a:spcPts val="0"/>
              </a:spcAft>
              <a:buSzPts val="1200"/>
              <a:buFont typeface="Poppins"/>
              <a:buNone/>
              <a:defRPr sz="1200"/>
            </a:lvl7pPr>
            <a:lvl8pPr lvl="7">
              <a:lnSpc>
                <a:spcPct val="95000"/>
              </a:lnSpc>
              <a:spcBef>
                <a:spcPts val="1300"/>
              </a:spcBef>
              <a:spcAft>
                <a:spcPts val="0"/>
              </a:spcAft>
              <a:buSzPts val="1200"/>
              <a:buFont typeface="Poppins"/>
              <a:buNone/>
              <a:defRPr sz="1200"/>
            </a:lvl8pPr>
            <a:lvl9pPr lvl="8">
              <a:lnSpc>
                <a:spcPct val="95000"/>
              </a:lnSpc>
              <a:spcBef>
                <a:spcPts val="1300"/>
              </a:spcBef>
              <a:spcAft>
                <a:spcPts val="0"/>
              </a:spcAft>
              <a:buSzPts val="1200"/>
              <a:buFont typeface="Poppins"/>
              <a:buNone/>
              <a:defRPr sz="1200"/>
            </a:lvl9pPr>
          </a:lstStyle>
          <a:p>
            <a:endParaRPr/>
          </a:p>
        </p:txBody>
      </p:sp>
      <p:sp>
        <p:nvSpPr>
          <p:cNvPr id="2786" name="Google Shape;2786;p173"/>
          <p:cNvSpPr txBox="1">
            <a:spLocks noGrp="1"/>
          </p:cNvSpPr>
          <p:nvPr>
            <p:ph type="subTitle" idx="4"/>
          </p:nvPr>
        </p:nvSpPr>
        <p:spPr>
          <a:xfrm>
            <a:off x="453925" y="2911753"/>
            <a:ext cx="3992700" cy="274200"/>
          </a:xfrm>
          <a:prstGeom prst="rect">
            <a:avLst/>
          </a:prstGeom>
        </p:spPr>
        <p:txBody>
          <a:bodyPr spcFirstLastPara="1" wrap="square" lIns="0" tIns="0" rIns="0" bIns="0" anchor="t" anchorCtr="0">
            <a:noAutofit/>
          </a:bodyPr>
          <a:lstStyle>
            <a:lvl1pPr lvl="0">
              <a:lnSpc>
                <a:spcPct val="95000"/>
              </a:lnSpc>
              <a:spcBef>
                <a:spcPts val="1300"/>
              </a:spcBef>
              <a:spcAft>
                <a:spcPts val="0"/>
              </a:spcAft>
              <a:buSzPts val="1200"/>
              <a:buFont typeface="Poppins"/>
              <a:buNone/>
              <a:defRPr sz="1200" b="1">
                <a:latin typeface="Poppins"/>
                <a:ea typeface="Poppins"/>
                <a:cs typeface="Poppins"/>
                <a:sym typeface="Poppins"/>
              </a:defRPr>
            </a:lvl1pPr>
            <a:lvl2pPr lvl="1">
              <a:lnSpc>
                <a:spcPct val="95000"/>
              </a:lnSpc>
              <a:spcBef>
                <a:spcPts val="1300"/>
              </a:spcBef>
              <a:spcAft>
                <a:spcPts val="0"/>
              </a:spcAft>
              <a:buSzPts val="1200"/>
              <a:buFont typeface="Poppins"/>
              <a:buNone/>
              <a:defRPr sz="1200"/>
            </a:lvl2pPr>
            <a:lvl3pPr lvl="2">
              <a:lnSpc>
                <a:spcPct val="95000"/>
              </a:lnSpc>
              <a:spcBef>
                <a:spcPts val="1300"/>
              </a:spcBef>
              <a:spcAft>
                <a:spcPts val="0"/>
              </a:spcAft>
              <a:buSzPts val="1200"/>
              <a:buFont typeface="Poppins"/>
              <a:buNone/>
              <a:defRPr sz="1200"/>
            </a:lvl3pPr>
            <a:lvl4pPr lvl="3">
              <a:lnSpc>
                <a:spcPct val="95000"/>
              </a:lnSpc>
              <a:spcBef>
                <a:spcPts val="1300"/>
              </a:spcBef>
              <a:spcAft>
                <a:spcPts val="0"/>
              </a:spcAft>
              <a:buSzPts val="1200"/>
              <a:buFont typeface="Poppins"/>
              <a:buNone/>
              <a:defRPr sz="1200"/>
            </a:lvl4pPr>
            <a:lvl5pPr lvl="4">
              <a:lnSpc>
                <a:spcPct val="95000"/>
              </a:lnSpc>
              <a:spcBef>
                <a:spcPts val="1300"/>
              </a:spcBef>
              <a:spcAft>
                <a:spcPts val="0"/>
              </a:spcAft>
              <a:buSzPts val="1200"/>
              <a:buFont typeface="Poppins"/>
              <a:buNone/>
              <a:defRPr sz="1200"/>
            </a:lvl5pPr>
            <a:lvl6pPr lvl="5">
              <a:lnSpc>
                <a:spcPct val="95000"/>
              </a:lnSpc>
              <a:spcBef>
                <a:spcPts val="1300"/>
              </a:spcBef>
              <a:spcAft>
                <a:spcPts val="0"/>
              </a:spcAft>
              <a:buSzPts val="1200"/>
              <a:buFont typeface="Poppins"/>
              <a:buNone/>
              <a:defRPr sz="1200"/>
            </a:lvl6pPr>
            <a:lvl7pPr lvl="6">
              <a:lnSpc>
                <a:spcPct val="95000"/>
              </a:lnSpc>
              <a:spcBef>
                <a:spcPts val="1300"/>
              </a:spcBef>
              <a:spcAft>
                <a:spcPts val="0"/>
              </a:spcAft>
              <a:buSzPts val="1200"/>
              <a:buFont typeface="Poppins"/>
              <a:buNone/>
              <a:defRPr sz="1200"/>
            </a:lvl7pPr>
            <a:lvl8pPr lvl="7">
              <a:lnSpc>
                <a:spcPct val="95000"/>
              </a:lnSpc>
              <a:spcBef>
                <a:spcPts val="1300"/>
              </a:spcBef>
              <a:spcAft>
                <a:spcPts val="0"/>
              </a:spcAft>
              <a:buSzPts val="1200"/>
              <a:buFont typeface="Poppins"/>
              <a:buNone/>
              <a:defRPr sz="1200"/>
            </a:lvl8pPr>
            <a:lvl9pPr lvl="8">
              <a:lnSpc>
                <a:spcPct val="95000"/>
              </a:lnSpc>
              <a:spcBef>
                <a:spcPts val="1300"/>
              </a:spcBef>
              <a:spcAft>
                <a:spcPts val="0"/>
              </a:spcAft>
              <a:buSzPts val="1200"/>
              <a:buFont typeface="Poppins"/>
              <a:buNone/>
              <a:defRPr sz="1200"/>
            </a:lvl9pPr>
          </a:lstStyle>
          <a:p>
            <a:endParaRPr/>
          </a:p>
        </p:txBody>
      </p:sp>
      <p:sp>
        <p:nvSpPr>
          <p:cNvPr id="2787" name="Google Shape;2787;p173"/>
          <p:cNvSpPr txBox="1">
            <a:spLocks noGrp="1"/>
          </p:cNvSpPr>
          <p:nvPr>
            <p:ph type="subTitle" idx="5"/>
          </p:nvPr>
        </p:nvSpPr>
        <p:spPr>
          <a:xfrm>
            <a:off x="4774356" y="2911753"/>
            <a:ext cx="3956100" cy="274200"/>
          </a:xfrm>
          <a:prstGeom prst="rect">
            <a:avLst/>
          </a:prstGeom>
        </p:spPr>
        <p:txBody>
          <a:bodyPr spcFirstLastPara="1" wrap="square" lIns="0" tIns="0" rIns="0" bIns="0" anchor="t" anchorCtr="0">
            <a:noAutofit/>
          </a:bodyPr>
          <a:lstStyle>
            <a:lvl1pPr lvl="0">
              <a:lnSpc>
                <a:spcPct val="95000"/>
              </a:lnSpc>
              <a:spcBef>
                <a:spcPts val="1300"/>
              </a:spcBef>
              <a:spcAft>
                <a:spcPts val="0"/>
              </a:spcAft>
              <a:buClr>
                <a:schemeClr val="lt1"/>
              </a:buClr>
              <a:buSzPts val="1200"/>
              <a:buFont typeface="Poppins"/>
              <a:buNone/>
              <a:defRPr sz="1200" b="1">
                <a:solidFill>
                  <a:schemeClr val="lt1"/>
                </a:solidFill>
                <a:latin typeface="Poppins"/>
                <a:ea typeface="Poppins"/>
                <a:cs typeface="Poppins"/>
                <a:sym typeface="Poppins"/>
              </a:defRPr>
            </a:lvl1pPr>
            <a:lvl2pPr lvl="1">
              <a:lnSpc>
                <a:spcPct val="95000"/>
              </a:lnSpc>
              <a:spcBef>
                <a:spcPts val="1300"/>
              </a:spcBef>
              <a:spcAft>
                <a:spcPts val="0"/>
              </a:spcAft>
              <a:buClr>
                <a:schemeClr val="lt1"/>
              </a:buClr>
              <a:buSzPts val="1200"/>
              <a:buFont typeface="Poppins"/>
              <a:buNone/>
              <a:defRPr sz="1200">
                <a:solidFill>
                  <a:schemeClr val="lt1"/>
                </a:solidFill>
              </a:defRPr>
            </a:lvl2pPr>
            <a:lvl3pPr lvl="2">
              <a:lnSpc>
                <a:spcPct val="95000"/>
              </a:lnSpc>
              <a:spcBef>
                <a:spcPts val="1300"/>
              </a:spcBef>
              <a:spcAft>
                <a:spcPts val="0"/>
              </a:spcAft>
              <a:buClr>
                <a:schemeClr val="lt1"/>
              </a:buClr>
              <a:buSzPts val="1200"/>
              <a:buFont typeface="Poppins"/>
              <a:buNone/>
              <a:defRPr sz="1200">
                <a:solidFill>
                  <a:schemeClr val="lt1"/>
                </a:solidFill>
              </a:defRPr>
            </a:lvl3pPr>
            <a:lvl4pPr lvl="3">
              <a:lnSpc>
                <a:spcPct val="95000"/>
              </a:lnSpc>
              <a:spcBef>
                <a:spcPts val="1300"/>
              </a:spcBef>
              <a:spcAft>
                <a:spcPts val="0"/>
              </a:spcAft>
              <a:buClr>
                <a:schemeClr val="lt1"/>
              </a:buClr>
              <a:buSzPts val="1200"/>
              <a:buFont typeface="Poppins"/>
              <a:buNone/>
              <a:defRPr sz="1200">
                <a:solidFill>
                  <a:schemeClr val="lt1"/>
                </a:solidFill>
              </a:defRPr>
            </a:lvl4pPr>
            <a:lvl5pPr lvl="4">
              <a:lnSpc>
                <a:spcPct val="95000"/>
              </a:lnSpc>
              <a:spcBef>
                <a:spcPts val="1300"/>
              </a:spcBef>
              <a:spcAft>
                <a:spcPts val="0"/>
              </a:spcAft>
              <a:buClr>
                <a:schemeClr val="lt1"/>
              </a:buClr>
              <a:buSzPts val="1200"/>
              <a:buFont typeface="Poppins"/>
              <a:buNone/>
              <a:defRPr sz="1200">
                <a:solidFill>
                  <a:schemeClr val="lt1"/>
                </a:solidFill>
              </a:defRPr>
            </a:lvl5pPr>
            <a:lvl6pPr lvl="5">
              <a:lnSpc>
                <a:spcPct val="95000"/>
              </a:lnSpc>
              <a:spcBef>
                <a:spcPts val="1300"/>
              </a:spcBef>
              <a:spcAft>
                <a:spcPts val="0"/>
              </a:spcAft>
              <a:buClr>
                <a:schemeClr val="lt1"/>
              </a:buClr>
              <a:buSzPts val="1200"/>
              <a:buFont typeface="Poppins"/>
              <a:buNone/>
              <a:defRPr sz="1200">
                <a:solidFill>
                  <a:schemeClr val="lt1"/>
                </a:solidFill>
              </a:defRPr>
            </a:lvl6pPr>
            <a:lvl7pPr lvl="6">
              <a:lnSpc>
                <a:spcPct val="95000"/>
              </a:lnSpc>
              <a:spcBef>
                <a:spcPts val="1300"/>
              </a:spcBef>
              <a:spcAft>
                <a:spcPts val="0"/>
              </a:spcAft>
              <a:buClr>
                <a:schemeClr val="lt1"/>
              </a:buClr>
              <a:buSzPts val="1200"/>
              <a:buFont typeface="Poppins"/>
              <a:buNone/>
              <a:defRPr sz="1200">
                <a:solidFill>
                  <a:schemeClr val="lt1"/>
                </a:solidFill>
              </a:defRPr>
            </a:lvl7pPr>
            <a:lvl8pPr lvl="7">
              <a:lnSpc>
                <a:spcPct val="95000"/>
              </a:lnSpc>
              <a:spcBef>
                <a:spcPts val="1300"/>
              </a:spcBef>
              <a:spcAft>
                <a:spcPts val="0"/>
              </a:spcAft>
              <a:buClr>
                <a:schemeClr val="lt1"/>
              </a:buClr>
              <a:buSzPts val="1200"/>
              <a:buFont typeface="Poppins"/>
              <a:buNone/>
              <a:defRPr sz="1200">
                <a:solidFill>
                  <a:schemeClr val="lt1"/>
                </a:solidFill>
              </a:defRPr>
            </a:lvl8pPr>
            <a:lvl9pPr lvl="8">
              <a:lnSpc>
                <a:spcPct val="95000"/>
              </a:lnSpc>
              <a:spcBef>
                <a:spcPts val="1300"/>
              </a:spcBef>
              <a:spcAft>
                <a:spcPts val="0"/>
              </a:spcAft>
              <a:buClr>
                <a:schemeClr val="lt1"/>
              </a:buClr>
              <a:buSzPts val="1200"/>
              <a:buFont typeface="Poppins"/>
              <a:buNone/>
              <a:defRPr sz="1200">
                <a:solidFill>
                  <a:schemeClr val="lt1"/>
                </a:solidFill>
              </a:defRPr>
            </a:lvl9pPr>
          </a:lstStyle>
          <a:p>
            <a:endParaRPr/>
          </a:p>
        </p:txBody>
      </p:sp>
    </p:spTree>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matchingName="45_Custom Layout">
  <p:cSld name="45_Custom Layout">
    <p:spTree>
      <p:nvGrpSpPr>
        <p:cNvPr id="1" name="Shape 2788"/>
        <p:cNvGrpSpPr/>
        <p:nvPr/>
      </p:nvGrpSpPr>
      <p:grpSpPr>
        <a:xfrm>
          <a:off x="0" y="0"/>
          <a:ext cx="0" cy="0"/>
          <a:chOff x="0" y="0"/>
          <a:chExt cx="0" cy="0"/>
        </a:xfrm>
      </p:grpSpPr>
      <p:sp>
        <p:nvSpPr>
          <p:cNvPr id="2789" name="Google Shape;2789;p174"/>
          <p:cNvSpPr/>
          <p:nvPr/>
        </p:nvSpPr>
        <p:spPr>
          <a:xfrm>
            <a:off x="2318273" y="2154147"/>
            <a:ext cx="4489500" cy="1199100"/>
          </a:xfrm>
          <a:prstGeom prst="roundRect">
            <a:avLst>
              <a:gd name="adj" fmla="val 7531"/>
            </a:avLst>
          </a:prstGeom>
          <a:gradFill>
            <a:gsLst>
              <a:gs pos="0">
                <a:srgbClr val="E6EDFF"/>
              </a:gs>
              <a:gs pos="84000">
                <a:srgbClr val="C8DAFF"/>
              </a:gs>
              <a:gs pos="100000">
                <a:srgbClr val="C8DAFF"/>
              </a:gs>
            </a:gsLst>
            <a:lin ang="0"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790" name="Google Shape;2790;p174"/>
          <p:cNvSpPr/>
          <p:nvPr/>
        </p:nvSpPr>
        <p:spPr>
          <a:xfrm>
            <a:off x="322022" y="896847"/>
            <a:ext cx="4489500" cy="1199100"/>
          </a:xfrm>
          <a:prstGeom prst="roundRect">
            <a:avLst>
              <a:gd name="adj" fmla="val 7531"/>
            </a:avLst>
          </a:prstGeom>
          <a:gradFill>
            <a:gsLst>
              <a:gs pos="0">
                <a:srgbClr val="E9F1FE"/>
              </a:gs>
              <a:gs pos="84000">
                <a:srgbClr val="E0E8FF"/>
              </a:gs>
              <a:gs pos="100000">
                <a:srgbClr val="E0E8FF"/>
              </a:gs>
            </a:gsLst>
            <a:lin ang="0"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791" name="Google Shape;2791;p174"/>
          <p:cNvSpPr/>
          <p:nvPr/>
        </p:nvSpPr>
        <p:spPr>
          <a:xfrm>
            <a:off x="4318096" y="3423108"/>
            <a:ext cx="4489500" cy="1199100"/>
          </a:xfrm>
          <a:prstGeom prst="roundRect">
            <a:avLst>
              <a:gd name="adj" fmla="val 7531"/>
            </a:avLst>
          </a:prstGeom>
          <a:gradFill>
            <a:gsLst>
              <a:gs pos="0">
                <a:srgbClr val="D9E6FF"/>
              </a:gs>
              <a:gs pos="100000">
                <a:srgbClr val="C1D4FF"/>
              </a:gs>
            </a:gsLst>
            <a:lin ang="0"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2792" name="Google Shape;2792;p174"/>
          <p:cNvSpPr txBox="1">
            <a:spLocks noGrp="1"/>
          </p:cNvSpPr>
          <p:nvPr>
            <p:ph type="title"/>
          </p:nvPr>
        </p:nvSpPr>
        <p:spPr>
          <a:xfrm>
            <a:off x="325593" y="368499"/>
            <a:ext cx="8489100" cy="37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2793" name="Google Shape;2793;p174"/>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pic>
        <p:nvPicPr>
          <p:cNvPr id="2794" name="Google Shape;2794;p174"/>
          <p:cNvPicPr preferRelativeResize="0"/>
          <p:nvPr/>
        </p:nvPicPr>
        <p:blipFill rotWithShape="1">
          <a:blip r:embed="rId2">
            <a:alphaModFix/>
          </a:blip>
          <a:srcRect/>
          <a:stretch/>
        </p:blipFill>
        <p:spPr>
          <a:xfrm>
            <a:off x="315022" y="1272183"/>
            <a:ext cx="4489492" cy="5953"/>
          </a:xfrm>
          <a:prstGeom prst="rect">
            <a:avLst/>
          </a:prstGeom>
          <a:noFill/>
          <a:ln>
            <a:noFill/>
          </a:ln>
        </p:spPr>
      </p:pic>
      <p:pic>
        <p:nvPicPr>
          <p:cNvPr id="2795" name="Google Shape;2795;p174"/>
          <p:cNvPicPr preferRelativeResize="0"/>
          <p:nvPr/>
        </p:nvPicPr>
        <p:blipFill rotWithShape="1">
          <a:blip r:embed="rId2">
            <a:alphaModFix/>
          </a:blip>
          <a:srcRect/>
          <a:stretch/>
        </p:blipFill>
        <p:spPr>
          <a:xfrm>
            <a:off x="2318273" y="2536031"/>
            <a:ext cx="4489492" cy="5953"/>
          </a:xfrm>
          <a:prstGeom prst="rect">
            <a:avLst/>
          </a:prstGeom>
          <a:noFill/>
          <a:ln>
            <a:noFill/>
          </a:ln>
        </p:spPr>
      </p:pic>
      <p:pic>
        <p:nvPicPr>
          <p:cNvPr id="2796" name="Google Shape;2796;p174"/>
          <p:cNvPicPr preferRelativeResize="0"/>
          <p:nvPr/>
        </p:nvPicPr>
        <p:blipFill rotWithShape="1">
          <a:blip r:embed="rId2">
            <a:alphaModFix/>
          </a:blip>
          <a:srcRect/>
          <a:stretch/>
        </p:blipFill>
        <p:spPr>
          <a:xfrm>
            <a:off x="4313810" y="3799522"/>
            <a:ext cx="4489492" cy="5953"/>
          </a:xfrm>
          <a:prstGeom prst="rect">
            <a:avLst/>
          </a:prstGeom>
          <a:noFill/>
          <a:ln>
            <a:noFill/>
          </a:ln>
        </p:spPr>
      </p:pic>
      <p:pic>
        <p:nvPicPr>
          <p:cNvPr id="2797" name="Google Shape;2797;p174"/>
          <p:cNvPicPr preferRelativeResize="0"/>
          <p:nvPr/>
        </p:nvPicPr>
        <p:blipFill rotWithShape="1">
          <a:blip r:embed="rId3">
            <a:alphaModFix/>
          </a:blip>
          <a:srcRect/>
          <a:stretch/>
        </p:blipFill>
        <p:spPr>
          <a:xfrm>
            <a:off x="1201758" y="1076271"/>
            <a:ext cx="45240" cy="107148"/>
          </a:xfrm>
          <a:prstGeom prst="rect">
            <a:avLst/>
          </a:prstGeom>
          <a:noFill/>
          <a:ln>
            <a:noFill/>
          </a:ln>
        </p:spPr>
      </p:pic>
      <p:pic>
        <p:nvPicPr>
          <p:cNvPr id="2798" name="Google Shape;2798;p174"/>
          <p:cNvPicPr preferRelativeResize="0"/>
          <p:nvPr/>
        </p:nvPicPr>
        <p:blipFill rotWithShape="1">
          <a:blip r:embed="rId3">
            <a:alphaModFix/>
          </a:blip>
          <a:srcRect/>
          <a:stretch/>
        </p:blipFill>
        <p:spPr>
          <a:xfrm>
            <a:off x="3058337" y="2298992"/>
            <a:ext cx="45240" cy="107148"/>
          </a:xfrm>
          <a:prstGeom prst="rect">
            <a:avLst/>
          </a:prstGeom>
          <a:noFill/>
          <a:ln>
            <a:noFill/>
          </a:ln>
        </p:spPr>
      </p:pic>
      <p:pic>
        <p:nvPicPr>
          <p:cNvPr id="2799" name="Google Shape;2799;p174"/>
          <p:cNvPicPr preferRelativeResize="0"/>
          <p:nvPr/>
        </p:nvPicPr>
        <p:blipFill rotWithShape="1">
          <a:blip r:embed="rId3">
            <a:alphaModFix/>
          </a:blip>
          <a:srcRect/>
          <a:stretch/>
        </p:blipFill>
        <p:spPr>
          <a:xfrm>
            <a:off x="5151439" y="3594109"/>
            <a:ext cx="45240" cy="107148"/>
          </a:xfrm>
          <a:prstGeom prst="rect">
            <a:avLst/>
          </a:prstGeom>
          <a:noFill/>
          <a:ln>
            <a:noFill/>
          </a:ln>
        </p:spPr>
      </p:pic>
      <p:sp>
        <p:nvSpPr>
          <p:cNvPr id="2800" name="Google Shape;2800;p174"/>
          <p:cNvSpPr txBox="1">
            <a:spLocks noGrp="1"/>
          </p:cNvSpPr>
          <p:nvPr>
            <p:ph type="subTitle" idx="1"/>
          </p:nvPr>
        </p:nvSpPr>
        <p:spPr>
          <a:xfrm>
            <a:off x="1324159" y="1051439"/>
            <a:ext cx="3093600" cy="156900"/>
          </a:xfrm>
          <a:prstGeom prst="rect">
            <a:avLst/>
          </a:prstGeom>
        </p:spPr>
        <p:txBody>
          <a:bodyPr spcFirstLastPara="1" wrap="square" lIns="0" tIns="0" rIns="0" bIns="0" anchor="t" anchorCtr="0">
            <a:noAutofit/>
          </a:bodyPr>
          <a:lstStyle>
            <a:lvl1pPr lvl="0">
              <a:spcBef>
                <a:spcPts val="1300"/>
              </a:spcBef>
              <a:spcAft>
                <a:spcPts val="0"/>
              </a:spcAft>
              <a:buSzPts val="1000"/>
              <a:buNone/>
              <a:defRPr sz="1000"/>
            </a:lvl1pPr>
            <a:lvl2pPr lvl="1">
              <a:spcBef>
                <a:spcPts val="1300"/>
              </a:spcBef>
              <a:spcAft>
                <a:spcPts val="0"/>
              </a:spcAft>
              <a:buSzPts val="1000"/>
              <a:buNone/>
              <a:defRPr sz="1000"/>
            </a:lvl2pPr>
            <a:lvl3pPr lvl="2">
              <a:spcBef>
                <a:spcPts val="1300"/>
              </a:spcBef>
              <a:spcAft>
                <a:spcPts val="0"/>
              </a:spcAft>
              <a:buSzPts val="1000"/>
              <a:buNone/>
              <a:defRPr sz="1000"/>
            </a:lvl3pPr>
            <a:lvl4pPr lvl="3">
              <a:spcBef>
                <a:spcPts val="1300"/>
              </a:spcBef>
              <a:spcAft>
                <a:spcPts val="0"/>
              </a:spcAft>
              <a:buSzPts val="1000"/>
              <a:buNone/>
              <a:defRPr sz="1000"/>
            </a:lvl4pPr>
            <a:lvl5pPr lvl="4">
              <a:spcBef>
                <a:spcPts val="1300"/>
              </a:spcBef>
              <a:spcAft>
                <a:spcPts val="0"/>
              </a:spcAft>
              <a:buSzPts val="1000"/>
              <a:buNone/>
              <a:defRPr sz="1000"/>
            </a:lvl5pPr>
            <a:lvl6pPr lvl="5">
              <a:spcBef>
                <a:spcPts val="400"/>
              </a:spcBef>
              <a:spcAft>
                <a:spcPts val="0"/>
              </a:spcAft>
              <a:buSzPts val="1000"/>
              <a:buNone/>
              <a:defRPr sz="1000"/>
            </a:lvl6pPr>
            <a:lvl7pPr lvl="6">
              <a:spcBef>
                <a:spcPts val="400"/>
              </a:spcBef>
              <a:spcAft>
                <a:spcPts val="0"/>
              </a:spcAft>
              <a:buSzPts val="1000"/>
              <a:buNone/>
              <a:defRPr sz="1000"/>
            </a:lvl7pPr>
            <a:lvl8pPr lvl="7">
              <a:spcBef>
                <a:spcPts val="400"/>
              </a:spcBef>
              <a:spcAft>
                <a:spcPts val="0"/>
              </a:spcAft>
              <a:buSzPts val="1000"/>
              <a:buNone/>
              <a:defRPr sz="1000"/>
            </a:lvl8pPr>
            <a:lvl9pPr lvl="8">
              <a:spcBef>
                <a:spcPts val="400"/>
              </a:spcBef>
              <a:spcAft>
                <a:spcPts val="0"/>
              </a:spcAft>
              <a:buSzPts val="1000"/>
              <a:buNone/>
              <a:defRPr sz="1000"/>
            </a:lvl9pPr>
          </a:lstStyle>
          <a:p>
            <a:endParaRPr/>
          </a:p>
        </p:txBody>
      </p:sp>
      <p:sp>
        <p:nvSpPr>
          <p:cNvPr id="2801" name="Google Shape;2801;p174"/>
          <p:cNvSpPr txBox="1">
            <a:spLocks noGrp="1"/>
          </p:cNvSpPr>
          <p:nvPr>
            <p:ph type="subTitle" idx="2"/>
          </p:nvPr>
        </p:nvSpPr>
        <p:spPr>
          <a:xfrm>
            <a:off x="3347958" y="2274160"/>
            <a:ext cx="3093600" cy="156900"/>
          </a:xfrm>
          <a:prstGeom prst="rect">
            <a:avLst/>
          </a:prstGeom>
        </p:spPr>
        <p:txBody>
          <a:bodyPr spcFirstLastPara="1" wrap="square" lIns="0" tIns="0" rIns="0" bIns="0" anchor="t" anchorCtr="0">
            <a:noAutofit/>
          </a:bodyPr>
          <a:lstStyle>
            <a:lvl1pPr lvl="0">
              <a:spcBef>
                <a:spcPts val="1300"/>
              </a:spcBef>
              <a:spcAft>
                <a:spcPts val="0"/>
              </a:spcAft>
              <a:buSzPts val="1000"/>
              <a:buNone/>
              <a:defRPr sz="1000"/>
            </a:lvl1pPr>
            <a:lvl2pPr lvl="1">
              <a:spcBef>
                <a:spcPts val="1300"/>
              </a:spcBef>
              <a:spcAft>
                <a:spcPts val="0"/>
              </a:spcAft>
              <a:buSzPts val="1000"/>
              <a:buNone/>
              <a:defRPr sz="1000"/>
            </a:lvl2pPr>
            <a:lvl3pPr lvl="2">
              <a:spcBef>
                <a:spcPts val="1300"/>
              </a:spcBef>
              <a:spcAft>
                <a:spcPts val="0"/>
              </a:spcAft>
              <a:buSzPts val="1000"/>
              <a:buNone/>
              <a:defRPr sz="1000"/>
            </a:lvl3pPr>
            <a:lvl4pPr lvl="3">
              <a:spcBef>
                <a:spcPts val="1300"/>
              </a:spcBef>
              <a:spcAft>
                <a:spcPts val="0"/>
              </a:spcAft>
              <a:buSzPts val="1000"/>
              <a:buNone/>
              <a:defRPr sz="1000"/>
            </a:lvl4pPr>
            <a:lvl5pPr lvl="4">
              <a:spcBef>
                <a:spcPts val="1300"/>
              </a:spcBef>
              <a:spcAft>
                <a:spcPts val="0"/>
              </a:spcAft>
              <a:buSzPts val="1000"/>
              <a:buNone/>
              <a:defRPr sz="1000"/>
            </a:lvl5pPr>
            <a:lvl6pPr lvl="5">
              <a:spcBef>
                <a:spcPts val="400"/>
              </a:spcBef>
              <a:spcAft>
                <a:spcPts val="0"/>
              </a:spcAft>
              <a:buSzPts val="1000"/>
              <a:buNone/>
              <a:defRPr sz="1000"/>
            </a:lvl6pPr>
            <a:lvl7pPr lvl="6">
              <a:spcBef>
                <a:spcPts val="400"/>
              </a:spcBef>
              <a:spcAft>
                <a:spcPts val="0"/>
              </a:spcAft>
              <a:buSzPts val="1000"/>
              <a:buNone/>
              <a:defRPr sz="1000"/>
            </a:lvl7pPr>
            <a:lvl8pPr lvl="7">
              <a:spcBef>
                <a:spcPts val="400"/>
              </a:spcBef>
              <a:spcAft>
                <a:spcPts val="0"/>
              </a:spcAft>
              <a:buSzPts val="1000"/>
              <a:buNone/>
              <a:defRPr sz="1000"/>
            </a:lvl8pPr>
            <a:lvl9pPr lvl="8">
              <a:spcBef>
                <a:spcPts val="400"/>
              </a:spcBef>
              <a:spcAft>
                <a:spcPts val="0"/>
              </a:spcAft>
              <a:buSzPts val="1000"/>
              <a:buNone/>
              <a:defRPr sz="1000"/>
            </a:lvl9pPr>
          </a:lstStyle>
          <a:p>
            <a:endParaRPr/>
          </a:p>
        </p:txBody>
      </p:sp>
      <p:sp>
        <p:nvSpPr>
          <p:cNvPr id="2802" name="Google Shape;2802;p174"/>
          <p:cNvSpPr txBox="1">
            <a:spLocks noGrp="1"/>
          </p:cNvSpPr>
          <p:nvPr>
            <p:ph type="subTitle" idx="3"/>
          </p:nvPr>
        </p:nvSpPr>
        <p:spPr>
          <a:xfrm>
            <a:off x="5364605" y="3569278"/>
            <a:ext cx="3093600" cy="156900"/>
          </a:xfrm>
          <a:prstGeom prst="rect">
            <a:avLst/>
          </a:prstGeom>
        </p:spPr>
        <p:txBody>
          <a:bodyPr spcFirstLastPara="1" wrap="square" lIns="0" tIns="0" rIns="0" bIns="0" anchor="t" anchorCtr="0">
            <a:noAutofit/>
          </a:bodyPr>
          <a:lstStyle>
            <a:lvl1pPr lvl="0">
              <a:spcBef>
                <a:spcPts val="1300"/>
              </a:spcBef>
              <a:spcAft>
                <a:spcPts val="0"/>
              </a:spcAft>
              <a:buSzPts val="1000"/>
              <a:buNone/>
              <a:defRPr sz="1000"/>
            </a:lvl1pPr>
            <a:lvl2pPr lvl="1">
              <a:spcBef>
                <a:spcPts val="1300"/>
              </a:spcBef>
              <a:spcAft>
                <a:spcPts val="0"/>
              </a:spcAft>
              <a:buSzPts val="1000"/>
              <a:buNone/>
              <a:defRPr sz="1000"/>
            </a:lvl2pPr>
            <a:lvl3pPr lvl="2">
              <a:spcBef>
                <a:spcPts val="1300"/>
              </a:spcBef>
              <a:spcAft>
                <a:spcPts val="0"/>
              </a:spcAft>
              <a:buSzPts val="1000"/>
              <a:buNone/>
              <a:defRPr sz="1000"/>
            </a:lvl3pPr>
            <a:lvl4pPr lvl="3">
              <a:spcBef>
                <a:spcPts val="1300"/>
              </a:spcBef>
              <a:spcAft>
                <a:spcPts val="0"/>
              </a:spcAft>
              <a:buSzPts val="1000"/>
              <a:buNone/>
              <a:defRPr sz="1000"/>
            </a:lvl4pPr>
            <a:lvl5pPr lvl="4">
              <a:spcBef>
                <a:spcPts val="1300"/>
              </a:spcBef>
              <a:spcAft>
                <a:spcPts val="0"/>
              </a:spcAft>
              <a:buSzPts val="1000"/>
              <a:buNone/>
              <a:defRPr sz="1000"/>
            </a:lvl5pPr>
            <a:lvl6pPr lvl="5">
              <a:spcBef>
                <a:spcPts val="400"/>
              </a:spcBef>
              <a:spcAft>
                <a:spcPts val="0"/>
              </a:spcAft>
              <a:buSzPts val="1000"/>
              <a:buNone/>
              <a:defRPr sz="1000"/>
            </a:lvl6pPr>
            <a:lvl7pPr lvl="6">
              <a:spcBef>
                <a:spcPts val="400"/>
              </a:spcBef>
              <a:spcAft>
                <a:spcPts val="0"/>
              </a:spcAft>
              <a:buSzPts val="1000"/>
              <a:buNone/>
              <a:defRPr sz="1000"/>
            </a:lvl7pPr>
            <a:lvl8pPr lvl="7">
              <a:spcBef>
                <a:spcPts val="400"/>
              </a:spcBef>
              <a:spcAft>
                <a:spcPts val="0"/>
              </a:spcAft>
              <a:buSzPts val="1000"/>
              <a:buNone/>
              <a:defRPr sz="1000"/>
            </a:lvl8pPr>
            <a:lvl9pPr lvl="8">
              <a:spcBef>
                <a:spcPts val="400"/>
              </a:spcBef>
              <a:spcAft>
                <a:spcPts val="0"/>
              </a:spcAft>
              <a:buSzPts val="1000"/>
              <a:buNone/>
              <a:defRPr sz="1000"/>
            </a:lvl9pPr>
          </a:lstStyle>
          <a:p>
            <a:endParaRPr/>
          </a:p>
        </p:txBody>
      </p:sp>
      <p:sp>
        <p:nvSpPr>
          <p:cNvPr id="2803" name="Google Shape;2803;p174"/>
          <p:cNvSpPr txBox="1">
            <a:spLocks noGrp="1"/>
          </p:cNvSpPr>
          <p:nvPr>
            <p:ph type="subTitle" idx="4"/>
          </p:nvPr>
        </p:nvSpPr>
        <p:spPr>
          <a:xfrm>
            <a:off x="516008" y="1051439"/>
            <a:ext cx="608400" cy="156900"/>
          </a:xfrm>
          <a:prstGeom prst="rect">
            <a:avLst/>
          </a:prstGeom>
        </p:spPr>
        <p:txBody>
          <a:bodyPr spcFirstLastPara="1" wrap="square" lIns="0" tIns="0" rIns="0" bIns="0" anchor="t" anchorCtr="0">
            <a:noAutofit/>
          </a:bodyPr>
          <a:lstStyle>
            <a:lvl1pPr lvl="0">
              <a:spcBef>
                <a:spcPts val="1300"/>
              </a:spcBef>
              <a:spcAft>
                <a:spcPts val="0"/>
              </a:spcAft>
              <a:buSzPts val="1000"/>
              <a:buFont typeface="Poppins"/>
              <a:buNone/>
              <a:defRPr sz="1000" b="1">
                <a:latin typeface="Poppins"/>
                <a:ea typeface="Poppins"/>
                <a:cs typeface="Poppins"/>
                <a:sym typeface="Poppins"/>
              </a:defRPr>
            </a:lvl1pPr>
            <a:lvl2pPr lvl="1">
              <a:spcBef>
                <a:spcPts val="1300"/>
              </a:spcBef>
              <a:spcAft>
                <a:spcPts val="0"/>
              </a:spcAft>
              <a:buSzPts val="1000"/>
              <a:buNone/>
              <a:defRPr sz="1000"/>
            </a:lvl2pPr>
            <a:lvl3pPr lvl="2">
              <a:spcBef>
                <a:spcPts val="1300"/>
              </a:spcBef>
              <a:spcAft>
                <a:spcPts val="0"/>
              </a:spcAft>
              <a:buSzPts val="1000"/>
              <a:buNone/>
              <a:defRPr sz="1000"/>
            </a:lvl3pPr>
            <a:lvl4pPr lvl="3">
              <a:spcBef>
                <a:spcPts val="1300"/>
              </a:spcBef>
              <a:spcAft>
                <a:spcPts val="0"/>
              </a:spcAft>
              <a:buSzPts val="1000"/>
              <a:buNone/>
              <a:defRPr sz="1000"/>
            </a:lvl4pPr>
            <a:lvl5pPr lvl="4">
              <a:spcBef>
                <a:spcPts val="1300"/>
              </a:spcBef>
              <a:spcAft>
                <a:spcPts val="0"/>
              </a:spcAft>
              <a:buSzPts val="1000"/>
              <a:buNone/>
              <a:defRPr sz="1000"/>
            </a:lvl5pPr>
            <a:lvl6pPr lvl="5">
              <a:spcBef>
                <a:spcPts val="400"/>
              </a:spcBef>
              <a:spcAft>
                <a:spcPts val="0"/>
              </a:spcAft>
              <a:buSzPts val="1000"/>
              <a:buNone/>
              <a:defRPr sz="1000"/>
            </a:lvl6pPr>
            <a:lvl7pPr lvl="6">
              <a:spcBef>
                <a:spcPts val="400"/>
              </a:spcBef>
              <a:spcAft>
                <a:spcPts val="0"/>
              </a:spcAft>
              <a:buSzPts val="1000"/>
              <a:buNone/>
              <a:defRPr sz="1000"/>
            </a:lvl7pPr>
            <a:lvl8pPr lvl="7">
              <a:spcBef>
                <a:spcPts val="400"/>
              </a:spcBef>
              <a:spcAft>
                <a:spcPts val="0"/>
              </a:spcAft>
              <a:buSzPts val="1000"/>
              <a:buNone/>
              <a:defRPr sz="1000"/>
            </a:lvl8pPr>
            <a:lvl9pPr lvl="8">
              <a:spcBef>
                <a:spcPts val="400"/>
              </a:spcBef>
              <a:spcAft>
                <a:spcPts val="0"/>
              </a:spcAft>
              <a:buSzPts val="1000"/>
              <a:buNone/>
              <a:defRPr sz="1000"/>
            </a:lvl9pPr>
          </a:lstStyle>
          <a:p>
            <a:endParaRPr/>
          </a:p>
        </p:txBody>
      </p:sp>
      <p:sp>
        <p:nvSpPr>
          <p:cNvPr id="2804" name="Google Shape;2804;p174"/>
          <p:cNvSpPr txBox="1">
            <a:spLocks noGrp="1"/>
          </p:cNvSpPr>
          <p:nvPr>
            <p:ph type="subTitle" idx="5"/>
          </p:nvPr>
        </p:nvSpPr>
        <p:spPr>
          <a:xfrm>
            <a:off x="4556444" y="3569278"/>
            <a:ext cx="608400" cy="156900"/>
          </a:xfrm>
          <a:prstGeom prst="rect">
            <a:avLst/>
          </a:prstGeom>
        </p:spPr>
        <p:txBody>
          <a:bodyPr spcFirstLastPara="1" wrap="square" lIns="0" tIns="0" rIns="0" bIns="0" anchor="t" anchorCtr="0">
            <a:noAutofit/>
          </a:bodyPr>
          <a:lstStyle>
            <a:lvl1pPr lvl="0">
              <a:spcBef>
                <a:spcPts val="1300"/>
              </a:spcBef>
              <a:spcAft>
                <a:spcPts val="0"/>
              </a:spcAft>
              <a:buSzPts val="1000"/>
              <a:buFont typeface="Poppins"/>
              <a:buNone/>
              <a:defRPr sz="1000" b="1">
                <a:latin typeface="Poppins"/>
                <a:ea typeface="Poppins"/>
                <a:cs typeface="Poppins"/>
                <a:sym typeface="Poppins"/>
              </a:defRPr>
            </a:lvl1pPr>
            <a:lvl2pPr lvl="1">
              <a:spcBef>
                <a:spcPts val="1300"/>
              </a:spcBef>
              <a:spcAft>
                <a:spcPts val="0"/>
              </a:spcAft>
              <a:buSzPts val="1000"/>
              <a:buNone/>
              <a:defRPr sz="1000"/>
            </a:lvl2pPr>
            <a:lvl3pPr lvl="2">
              <a:spcBef>
                <a:spcPts val="1300"/>
              </a:spcBef>
              <a:spcAft>
                <a:spcPts val="0"/>
              </a:spcAft>
              <a:buSzPts val="1000"/>
              <a:buNone/>
              <a:defRPr sz="1000"/>
            </a:lvl3pPr>
            <a:lvl4pPr lvl="3">
              <a:spcBef>
                <a:spcPts val="1300"/>
              </a:spcBef>
              <a:spcAft>
                <a:spcPts val="0"/>
              </a:spcAft>
              <a:buSzPts val="1000"/>
              <a:buNone/>
              <a:defRPr sz="1000"/>
            </a:lvl4pPr>
            <a:lvl5pPr lvl="4">
              <a:spcBef>
                <a:spcPts val="1300"/>
              </a:spcBef>
              <a:spcAft>
                <a:spcPts val="0"/>
              </a:spcAft>
              <a:buSzPts val="1000"/>
              <a:buNone/>
              <a:defRPr sz="1000"/>
            </a:lvl5pPr>
            <a:lvl6pPr lvl="5">
              <a:spcBef>
                <a:spcPts val="400"/>
              </a:spcBef>
              <a:spcAft>
                <a:spcPts val="0"/>
              </a:spcAft>
              <a:buSzPts val="1000"/>
              <a:buNone/>
              <a:defRPr sz="1000"/>
            </a:lvl6pPr>
            <a:lvl7pPr lvl="6">
              <a:spcBef>
                <a:spcPts val="400"/>
              </a:spcBef>
              <a:spcAft>
                <a:spcPts val="0"/>
              </a:spcAft>
              <a:buSzPts val="1000"/>
              <a:buNone/>
              <a:defRPr sz="1000"/>
            </a:lvl7pPr>
            <a:lvl8pPr lvl="7">
              <a:spcBef>
                <a:spcPts val="400"/>
              </a:spcBef>
              <a:spcAft>
                <a:spcPts val="0"/>
              </a:spcAft>
              <a:buSzPts val="1000"/>
              <a:buNone/>
              <a:defRPr sz="1000"/>
            </a:lvl8pPr>
            <a:lvl9pPr lvl="8">
              <a:spcBef>
                <a:spcPts val="400"/>
              </a:spcBef>
              <a:spcAft>
                <a:spcPts val="0"/>
              </a:spcAft>
              <a:buSzPts val="1000"/>
              <a:buNone/>
              <a:defRPr sz="1000"/>
            </a:lvl9pPr>
          </a:lstStyle>
          <a:p>
            <a:endParaRPr/>
          </a:p>
        </p:txBody>
      </p:sp>
      <p:sp>
        <p:nvSpPr>
          <p:cNvPr id="2805" name="Google Shape;2805;p174"/>
          <p:cNvSpPr txBox="1">
            <a:spLocks noGrp="1"/>
          </p:cNvSpPr>
          <p:nvPr>
            <p:ph type="subTitle" idx="6"/>
          </p:nvPr>
        </p:nvSpPr>
        <p:spPr>
          <a:xfrm>
            <a:off x="582665" y="1451503"/>
            <a:ext cx="3835200" cy="445200"/>
          </a:xfrm>
          <a:prstGeom prst="rect">
            <a:avLst/>
          </a:prstGeom>
        </p:spPr>
        <p:txBody>
          <a:bodyPr spcFirstLastPara="1" wrap="square" lIns="0" tIns="0" rIns="0" bIns="0" anchor="t" anchorCtr="0">
            <a:noAutofit/>
          </a:bodyPr>
          <a:lstStyle>
            <a:lvl1pPr lvl="0">
              <a:lnSpc>
                <a:spcPct val="95000"/>
              </a:lnSpc>
              <a:spcBef>
                <a:spcPts val="0"/>
              </a:spcBef>
              <a:spcAft>
                <a:spcPts val="0"/>
              </a:spcAft>
              <a:buSzPts val="1500"/>
              <a:buNone/>
              <a:defRPr sz="1500"/>
            </a:lvl1pPr>
            <a:lvl2pPr lvl="1">
              <a:lnSpc>
                <a:spcPct val="95000"/>
              </a:lnSpc>
              <a:spcBef>
                <a:spcPts val="0"/>
              </a:spcBef>
              <a:spcAft>
                <a:spcPts val="0"/>
              </a:spcAft>
              <a:buSzPts val="1500"/>
              <a:buNone/>
              <a:defRPr sz="1500"/>
            </a:lvl2pPr>
            <a:lvl3pPr lvl="2">
              <a:lnSpc>
                <a:spcPct val="95000"/>
              </a:lnSpc>
              <a:spcBef>
                <a:spcPts val="0"/>
              </a:spcBef>
              <a:spcAft>
                <a:spcPts val="0"/>
              </a:spcAft>
              <a:buSzPts val="1500"/>
              <a:buNone/>
              <a:defRPr sz="1500"/>
            </a:lvl3pPr>
            <a:lvl4pPr lvl="3">
              <a:lnSpc>
                <a:spcPct val="95000"/>
              </a:lnSpc>
              <a:spcBef>
                <a:spcPts val="0"/>
              </a:spcBef>
              <a:spcAft>
                <a:spcPts val="0"/>
              </a:spcAft>
              <a:buSzPts val="1500"/>
              <a:buNone/>
              <a:defRPr sz="1500"/>
            </a:lvl4pPr>
            <a:lvl5pPr lvl="4">
              <a:lnSpc>
                <a:spcPct val="95000"/>
              </a:lnSpc>
              <a:spcBef>
                <a:spcPts val="0"/>
              </a:spcBef>
              <a:spcAft>
                <a:spcPts val="0"/>
              </a:spcAft>
              <a:buSzPts val="1500"/>
              <a:buNone/>
              <a:defRPr sz="1500"/>
            </a:lvl5pPr>
            <a:lvl6pPr lvl="5">
              <a:lnSpc>
                <a:spcPct val="95000"/>
              </a:lnSpc>
              <a:spcBef>
                <a:spcPts val="0"/>
              </a:spcBef>
              <a:spcAft>
                <a:spcPts val="0"/>
              </a:spcAft>
              <a:buSzPts val="1500"/>
              <a:buNone/>
              <a:defRPr sz="1500"/>
            </a:lvl6pPr>
            <a:lvl7pPr lvl="6">
              <a:lnSpc>
                <a:spcPct val="95000"/>
              </a:lnSpc>
              <a:spcBef>
                <a:spcPts val="0"/>
              </a:spcBef>
              <a:spcAft>
                <a:spcPts val="0"/>
              </a:spcAft>
              <a:buSzPts val="1500"/>
              <a:buNone/>
              <a:defRPr sz="1500"/>
            </a:lvl7pPr>
            <a:lvl8pPr lvl="7">
              <a:lnSpc>
                <a:spcPct val="95000"/>
              </a:lnSpc>
              <a:spcBef>
                <a:spcPts val="0"/>
              </a:spcBef>
              <a:spcAft>
                <a:spcPts val="0"/>
              </a:spcAft>
              <a:buSzPts val="1500"/>
              <a:buNone/>
              <a:defRPr sz="1500"/>
            </a:lvl8pPr>
            <a:lvl9pPr lvl="8">
              <a:lnSpc>
                <a:spcPct val="95000"/>
              </a:lnSpc>
              <a:spcBef>
                <a:spcPts val="0"/>
              </a:spcBef>
              <a:spcAft>
                <a:spcPts val="0"/>
              </a:spcAft>
              <a:buSzPts val="1500"/>
              <a:buNone/>
              <a:defRPr sz="1500"/>
            </a:lvl9pPr>
          </a:lstStyle>
          <a:p>
            <a:endParaRPr/>
          </a:p>
        </p:txBody>
      </p:sp>
      <p:sp>
        <p:nvSpPr>
          <p:cNvPr id="2806" name="Google Shape;2806;p174"/>
          <p:cNvSpPr txBox="1">
            <a:spLocks noGrp="1"/>
          </p:cNvSpPr>
          <p:nvPr>
            <p:ph type="subTitle" idx="7"/>
          </p:nvPr>
        </p:nvSpPr>
        <p:spPr>
          <a:xfrm>
            <a:off x="2607017" y="2674262"/>
            <a:ext cx="3835200" cy="476700"/>
          </a:xfrm>
          <a:prstGeom prst="rect">
            <a:avLst/>
          </a:prstGeom>
        </p:spPr>
        <p:txBody>
          <a:bodyPr spcFirstLastPara="1" wrap="square" lIns="0" tIns="0" rIns="0" bIns="0" anchor="t" anchorCtr="0">
            <a:noAutofit/>
          </a:bodyPr>
          <a:lstStyle>
            <a:lvl1pPr lvl="0">
              <a:lnSpc>
                <a:spcPct val="95000"/>
              </a:lnSpc>
              <a:spcBef>
                <a:spcPts val="0"/>
              </a:spcBef>
              <a:spcAft>
                <a:spcPts val="0"/>
              </a:spcAft>
              <a:buSzPts val="1500"/>
              <a:buNone/>
              <a:defRPr sz="1500"/>
            </a:lvl1pPr>
            <a:lvl2pPr lvl="1">
              <a:lnSpc>
                <a:spcPct val="95000"/>
              </a:lnSpc>
              <a:spcBef>
                <a:spcPts val="0"/>
              </a:spcBef>
              <a:spcAft>
                <a:spcPts val="0"/>
              </a:spcAft>
              <a:buSzPts val="1500"/>
              <a:buNone/>
              <a:defRPr sz="1500"/>
            </a:lvl2pPr>
            <a:lvl3pPr lvl="2">
              <a:lnSpc>
                <a:spcPct val="95000"/>
              </a:lnSpc>
              <a:spcBef>
                <a:spcPts val="0"/>
              </a:spcBef>
              <a:spcAft>
                <a:spcPts val="0"/>
              </a:spcAft>
              <a:buSzPts val="1500"/>
              <a:buNone/>
              <a:defRPr sz="1500"/>
            </a:lvl3pPr>
            <a:lvl4pPr lvl="3">
              <a:lnSpc>
                <a:spcPct val="95000"/>
              </a:lnSpc>
              <a:spcBef>
                <a:spcPts val="0"/>
              </a:spcBef>
              <a:spcAft>
                <a:spcPts val="0"/>
              </a:spcAft>
              <a:buSzPts val="1500"/>
              <a:buNone/>
              <a:defRPr sz="1500"/>
            </a:lvl4pPr>
            <a:lvl5pPr lvl="4">
              <a:lnSpc>
                <a:spcPct val="95000"/>
              </a:lnSpc>
              <a:spcBef>
                <a:spcPts val="0"/>
              </a:spcBef>
              <a:spcAft>
                <a:spcPts val="0"/>
              </a:spcAft>
              <a:buSzPts val="1500"/>
              <a:buNone/>
              <a:defRPr sz="1500"/>
            </a:lvl5pPr>
            <a:lvl6pPr lvl="5">
              <a:lnSpc>
                <a:spcPct val="95000"/>
              </a:lnSpc>
              <a:spcBef>
                <a:spcPts val="0"/>
              </a:spcBef>
              <a:spcAft>
                <a:spcPts val="0"/>
              </a:spcAft>
              <a:buSzPts val="1500"/>
              <a:buNone/>
              <a:defRPr sz="1500"/>
            </a:lvl6pPr>
            <a:lvl7pPr lvl="6">
              <a:lnSpc>
                <a:spcPct val="95000"/>
              </a:lnSpc>
              <a:spcBef>
                <a:spcPts val="0"/>
              </a:spcBef>
              <a:spcAft>
                <a:spcPts val="0"/>
              </a:spcAft>
              <a:buSzPts val="1500"/>
              <a:buNone/>
              <a:defRPr sz="1500"/>
            </a:lvl7pPr>
            <a:lvl8pPr lvl="7">
              <a:lnSpc>
                <a:spcPct val="95000"/>
              </a:lnSpc>
              <a:spcBef>
                <a:spcPts val="0"/>
              </a:spcBef>
              <a:spcAft>
                <a:spcPts val="0"/>
              </a:spcAft>
              <a:buSzPts val="1500"/>
              <a:buNone/>
              <a:defRPr sz="1500"/>
            </a:lvl8pPr>
            <a:lvl9pPr lvl="8">
              <a:lnSpc>
                <a:spcPct val="95000"/>
              </a:lnSpc>
              <a:spcBef>
                <a:spcPts val="0"/>
              </a:spcBef>
              <a:spcAft>
                <a:spcPts val="0"/>
              </a:spcAft>
              <a:buSzPts val="1500"/>
              <a:buNone/>
              <a:defRPr sz="1500"/>
            </a:lvl9pPr>
          </a:lstStyle>
          <a:p>
            <a:endParaRPr/>
          </a:p>
        </p:txBody>
      </p:sp>
      <p:sp>
        <p:nvSpPr>
          <p:cNvPr id="2807" name="Google Shape;2807;p174"/>
          <p:cNvSpPr txBox="1">
            <a:spLocks noGrp="1"/>
          </p:cNvSpPr>
          <p:nvPr>
            <p:ph type="subTitle" idx="8"/>
          </p:nvPr>
        </p:nvSpPr>
        <p:spPr>
          <a:xfrm>
            <a:off x="4624217" y="3968500"/>
            <a:ext cx="3835200" cy="476700"/>
          </a:xfrm>
          <a:prstGeom prst="rect">
            <a:avLst/>
          </a:prstGeom>
        </p:spPr>
        <p:txBody>
          <a:bodyPr spcFirstLastPara="1" wrap="square" lIns="0" tIns="0" rIns="0" bIns="0" anchor="t" anchorCtr="0">
            <a:noAutofit/>
          </a:bodyPr>
          <a:lstStyle>
            <a:lvl1pPr lvl="0">
              <a:lnSpc>
                <a:spcPct val="95000"/>
              </a:lnSpc>
              <a:spcBef>
                <a:spcPts val="0"/>
              </a:spcBef>
              <a:spcAft>
                <a:spcPts val="0"/>
              </a:spcAft>
              <a:buSzPts val="1500"/>
              <a:buNone/>
              <a:defRPr sz="1500"/>
            </a:lvl1pPr>
            <a:lvl2pPr lvl="1">
              <a:lnSpc>
                <a:spcPct val="95000"/>
              </a:lnSpc>
              <a:spcBef>
                <a:spcPts val="0"/>
              </a:spcBef>
              <a:spcAft>
                <a:spcPts val="0"/>
              </a:spcAft>
              <a:buSzPts val="1500"/>
              <a:buNone/>
              <a:defRPr sz="1500"/>
            </a:lvl2pPr>
            <a:lvl3pPr lvl="2">
              <a:lnSpc>
                <a:spcPct val="95000"/>
              </a:lnSpc>
              <a:spcBef>
                <a:spcPts val="0"/>
              </a:spcBef>
              <a:spcAft>
                <a:spcPts val="0"/>
              </a:spcAft>
              <a:buSzPts val="1500"/>
              <a:buNone/>
              <a:defRPr sz="1500"/>
            </a:lvl3pPr>
            <a:lvl4pPr lvl="3">
              <a:lnSpc>
                <a:spcPct val="95000"/>
              </a:lnSpc>
              <a:spcBef>
                <a:spcPts val="0"/>
              </a:spcBef>
              <a:spcAft>
                <a:spcPts val="0"/>
              </a:spcAft>
              <a:buSzPts val="1500"/>
              <a:buNone/>
              <a:defRPr sz="1500"/>
            </a:lvl4pPr>
            <a:lvl5pPr lvl="4">
              <a:lnSpc>
                <a:spcPct val="95000"/>
              </a:lnSpc>
              <a:spcBef>
                <a:spcPts val="0"/>
              </a:spcBef>
              <a:spcAft>
                <a:spcPts val="0"/>
              </a:spcAft>
              <a:buSzPts val="1500"/>
              <a:buNone/>
              <a:defRPr sz="1500"/>
            </a:lvl5pPr>
            <a:lvl6pPr lvl="5">
              <a:lnSpc>
                <a:spcPct val="95000"/>
              </a:lnSpc>
              <a:spcBef>
                <a:spcPts val="0"/>
              </a:spcBef>
              <a:spcAft>
                <a:spcPts val="0"/>
              </a:spcAft>
              <a:buSzPts val="1500"/>
              <a:buNone/>
              <a:defRPr sz="1500"/>
            </a:lvl6pPr>
            <a:lvl7pPr lvl="6">
              <a:lnSpc>
                <a:spcPct val="95000"/>
              </a:lnSpc>
              <a:spcBef>
                <a:spcPts val="0"/>
              </a:spcBef>
              <a:spcAft>
                <a:spcPts val="0"/>
              </a:spcAft>
              <a:buSzPts val="1500"/>
              <a:buNone/>
              <a:defRPr sz="1500"/>
            </a:lvl7pPr>
            <a:lvl8pPr lvl="7">
              <a:lnSpc>
                <a:spcPct val="95000"/>
              </a:lnSpc>
              <a:spcBef>
                <a:spcPts val="0"/>
              </a:spcBef>
              <a:spcAft>
                <a:spcPts val="0"/>
              </a:spcAft>
              <a:buSzPts val="1500"/>
              <a:buNone/>
              <a:defRPr sz="1500"/>
            </a:lvl8pPr>
            <a:lvl9pPr lvl="8">
              <a:lnSpc>
                <a:spcPct val="95000"/>
              </a:lnSpc>
              <a:spcBef>
                <a:spcPts val="0"/>
              </a:spcBef>
              <a:spcAft>
                <a:spcPts val="0"/>
              </a:spcAft>
              <a:buSzPts val="1500"/>
              <a:buNone/>
              <a:defRPr sz="1500"/>
            </a:lvl9pPr>
          </a:lstStyle>
          <a:p>
            <a:endParaRPr/>
          </a:p>
        </p:txBody>
      </p:sp>
      <p:sp>
        <p:nvSpPr>
          <p:cNvPr id="2808" name="Google Shape;2808;p174"/>
          <p:cNvSpPr txBox="1">
            <a:spLocks noGrp="1"/>
          </p:cNvSpPr>
          <p:nvPr>
            <p:ph type="subTitle" idx="9"/>
          </p:nvPr>
        </p:nvSpPr>
        <p:spPr>
          <a:xfrm>
            <a:off x="2539807" y="2274159"/>
            <a:ext cx="518700" cy="156900"/>
          </a:xfrm>
          <a:prstGeom prst="rect">
            <a:avLst/>
          </a:prstGeom>
        </p:spPr>
        <p:txBody>
          <a:bodyPr spcFirstLastPara="1" wrap="square" lIns="0" tIns="0" rIns="0" bIns="0" anchor="t" anchorCtr="0">
            <a:noAutofit/>
          </a:bodyPr>
          <a:lstStyle>
            <a:lvl1pPr lvl="0">
              <a:spcBef>
                <a:spcPts val="1300"/>
              </a:spcBef>
              <a:spcAft>
                <a:spcPts val="0"/>
              </a:spcAft>
              <a:buSzPts val="1000"/>
              <a:buFont typeface="Poppins"/>
              <a:buNone/>
              <a:defRPr sz="1000" b="1">
                <a:latin typeface="Poppins"/>
                <a:ea typeface="Poppins"/>
                <a:cs typeface="Poppins"/>
                <a:sym typeface="Poppins"/>
              </a:defRPr>
            </a:lvl1pPr>
            <a:lvl2pPr lvl="1">
              <a:spcBef>
                <a:spcPts val="1300"/>
              </a:spcBef>
              <a:spcAft>
                <a:spcPts val="0"/>
              </a:spcAft>
              <a:buSzPts val="1000"/>
              <a:buNone/>
              <a:defRPr sz="1000"/>
            </a:lvl2pPr>
            <a:lvl3pPr lvl="2">
              <a:spcBef>
                <a:spcPts val="1300"/>
              </a:spcBef>
              <a:spcAft>
                <a:spcPts val="0"/>
              </a:spcAft>
              <a:buSzPts val="1000"/>
              <a:buNone/>
              <a:defRPr sz="1000"/>
            </a:lvl3pPr>
            <a:lvl4pPr lvl="3">
              <a:spcBef>
                <a:spcPts val="1300"/>
              </a:spcBef>
              <a:spcAft>
                <a:spcPts val="0"/>
              </a:spcAft>
              <a:buSzPts val="1000"/>
              <a:buNone/>
              <a:defRPr sz="1000"/>
            </a:lvl4pPr>
            <a:lvl5pPr lvl="4">
              <a:spcBef>
                <a:spcPts val="1300"/>
              </a:spcBef>
              <a:spcAft>
                <a:spcPts val="0"/>
              </a:spcAft>
              <a:buSzPts val="1000"/>
              <a:buNone/>
              <a:defRPr sz="1000"/>
            </a:lvl5pPr>
            <a:lvl6pPr lvl="5">
              <a:spcBef>
                <a:spcPts val="400"/>
              </a:spcBef>
              <a:spcAft>
                <a:spcPts val="0"/>
              </a:spcAft>
              <a:buSzPts val="1000"/>
              <a:buNone/>
              <a:defRPr sz="1000"/>
            </a:lvl6pPr>
            <a:lvl7pPr lvl="6">
              <a:spcBef>
                <a:spcPts val="400"/>
              </a:spcBef>
              <a:spcAft>
                <a:spcPts val="0"/>
              </a:spcAft>
              <a:buSzPts val="1000"/>
              <a:buNone/>
              <a:defRPr sz="1000"/>
            </a:lvl7pPr>
            <a:lvl8pPr lvl="7">
              <a:spcBef>
                <a:spcPts val="400"/>
              </a:spcBef>
              <a:spcAft>
                <a:spcPts val="0"/>
              </a:spcAft>
              <a:buSzPts val="1000"/>
              <a:buNone/>
              <a:defRPr sz="1000"/>
            </a:lvl8pPr>
            <a:lvl9pPr lvl="8">
              <a:spcBef>
                <a:spcPts val="400"/>
              </a:spcBef>
              <a:spcAft>
                <a:spcPts val="0"/>
              </a:spcAft>
              <a:buSzPts val="1000"/>
              <a:buNone/>
              <a:defRPr sz="1000"/>
            </a:lvl9pPr>
          </a:lstStyle>
          <a:p>
            <a:endParaRPr/>
          </a:p>
        </p:txBody>
      </p:sp>
    </p:spTree>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matchingName="46_Custom Layout">
  <p:cSld name="46_Custom Layout">
    <p:spTree>
      <p:nvGrpSpPr>
        <p:cNvPr id="1" name="Shape 2809"/>
        <p:cNvGrpSpPr/>
        <p:nvPr/>
      </p:nvGrpSpPr>
      <p:grpSpPr>
        <a:xfrm>
          <a:off x="0" y="0"/>
          <a:ext cx="0" cy="0"/>
          <a:chOff x="0" y="0"/>
          <a:chExt cx="0" cy="0"/>
        </a:xfrm>
      </p:grpSpPr>
      <p:sp>
        <p:nvSpPr>
          <p:cNvPr id="2810" name="Google Shape;2810;p175"/>
          <p:cNvSpPr/>
          <p:nvPr/>
        </p:nvSpPr>
        <p:spPr>
          <a:xfrm>
            <a:off x="3539152" y="895965"/>
            <a:ext cx="5386200" cy="3687300"/>
          </a:xfrm>
          <a:prstGeom prst="roundRect">
            <a:avLst>
              <a:gd name="adj" fmla="val 1368"/>
            </a:avLst>
          </a:prstGeom>
          <a:gradFill>
            <a:gsLst>
              <a:gs pos="0">
                <a:srgbClr val="EBF0FF"/>
              </a:gs>
              <a:gs pos="28000">
                <a:srgbClr val="E7EDFF"/>
              </a:gs>
              <a:gs pos="53000">
                <a:srgbClr val="DCE5FF"/>
              </a:gs>
              <a:gs pos="77000">
                <a:srgbClr val="CAD7FF"/>
              </a:gs>
              <a:gs pos="85000">
                <a:srgbClr val="C3D2FF"/>
              </a:gs>
              <a:gs pos="100000">
                <a:srgbClr val="C3D2FF"/>
              </a:gs>
            </a:gsLst>
            <a:lin ang="4042790"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811" name="Google Shape;2811;p175"/>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pic>
        <p:nvPicPr>
          <p:cNvPr id="2812" name="Google Shape;2812;p175"/>
          <p:cNvPicPr preferRelativeResize="0"/>
          <p:nvPr/>
        </p:nvPicPr>
        <p:blipFill rotWithShape="1">
          <a:blip r:embed="rId2">
            <a:alphaModFix/>
          </a:blip>
          <a:srcRect/>
          <a:stretch/>
        </p:blipFill>
        <p:spPr>
          <a:xfrm>
            <a:off x="3671983" y="1362122"/>
            <a:ext cx="51808" cy="122703"/>
          </a:xfrm>
          <a:prstGeom prst="rect">
            <a:avLst/>
          </a:prstGeom>
          <a:noFill/>
          <a:ln>
            <a:noFill/>
          </a:ln>
        </p:spPr>
      </p:pic>
      <p:pic>
        <p:nvPicPr>
          <p:cNvPr id="2813" name="Google Shape;2813;p175"/>
          <p:cNvPicPr preferRelativeResize="0"/>
          <p:nvPr/>
        </p:nvPicPr>
        <p:blipFill rotWithShape="1">
          <a:blip r:embed="rId2">
            <a:alphaModFix/>
          </a:blip>
          <a:srcRect/>
          <a:stretch/>
        </p:blipFill>
        <p:spPr>
          <a:xfrm>
            <a:off x="3671983" y="2519235"/>
            <a:ext cx="51808" cy="122703"/>
          </a:xfrm>
          <a:prstGeom prst="rect">
            <a:avLst/>
          </a:prstGeom>
          <a:noFill/>
          <a:ln>
            <a:noFill/>
          </a:ln>
        </p:spPr>
      </p:pic>
      <p:pic>
        <p:nvPicPr>
          <p:cNvPr id="2814" name="Google Shape;2814;p175"/>
          <p:cNvPicPr preferRelativeResize="0"/>
          <p:nvPr/>
        </p:nvPicPr>
        <p:blipFill rotWithShape="1">
          <a:blip r:embed="rId2">
            <a:alphaModFix/>
          </a:blip>
          <a:srcRect/>
          <a:stretch/>
        </p:blipFill>
        <p:spPr>
          <a:xfrm>
            <a:off x="3671983" y="3713850"/>
            <a:ext cx="51808" cy="122703"/>
          </a:xfrm>
          <a:prstGeom prst="rect">
            <a:avLst/>
          </a:prstGeom>
          <a:noFill/>
          <a:ln>
            <a:noFill/>
          </a:ln>
        </p:spPr>
      </p:pic>
      <p:pic>
        <p:nvPicPr>
          <p:cNvPr id="2815" name="Google Shape;2815;p175"/>
          <p:cNvPicPr preferRelativeResize="0"/>
          <p:nvPr/>
        </p:nvPicPr>
        <p:blipFill rotWithShape="1">
          <a:blip r:embed="rId3">
            <a:alphaModFix/>
          </a:blip>
          <a:srcRect/>
          <a:stretch/>
        </p:blipFill>
        <p:spPr>
          <a:xfrm>
            <a:off x="314533" y="1193772"/>
            <a:ext cx="8845668" cy="5707"/>
          </a:xfrm>
          <a:prstGeom prst="rect">
            <a:avLst/>
          </a:prstGeom>
          <a:noFill/>
          <a:ln>
            <a:noFill/>
          </a:ln>
        </p:spPr>
      </p:pic>
      <p:pic>
        <p:nvPicPr>
          <p:cNvPr id="2816" name="Google Shape;2816;p175"/>
          <p:cNvPicPr preferRelativeResize="0"/>
          <p:nvPr/>
        </p:nvPicPr>
        <p:blipFill rotWithShape="1">
          <a:blip r:embed="rId3">
            <a:alphaModFix/>
          </a:blip>
          <a:srcRect/>
          <a:stretch/>
        </p:blipFill>
        <p:spPr>
          <a:xfrm>
            <a:off x="314533" y="2359352"/>
            <a:ext cx="8845668" cy="5707"/>
          </a:xfrm>
          <a:prstGeom prst="rect">
            <a:avLst/>
          </a:prstGeom>
          <a:noFill/>
          <a:ln>
            <a:noFill/>
          </a:ln>
        </p:spPr>
      </p:pic>
      <p:pic>
        <p:nvPicPr>
          <p:cNvPr id="2817" name="Google Shape;2817;p175"/>
          <p:cNvPicPr preferRelativeResize="0"/>
          <p:nvPr/>
        </p:nvPicPr>
        <p:blipFill rotWithShape="1">
          <a:blip r:embed="rId3">
            <a:alphaModFix/>
          </a:blip>
          <a:srcRect/>
          <a:stretch/>
        </p:blipFill>
        <p:spPr>
          <a:xfrm>
            <a:off x="314533" y="3517788"/>
            <a:ext cx="8845668" cy="5707"/>
          </a:xfrm>
          <a:prstGeom prst="rect">
            <a:avLst/>
          </a:prstGeom>
          <a:noFill/>
          <a:ln>
            <a:noFill/>
          </a:ln>
        </p:spPr>
      </p:pic>
      <p:sp>
        <p:nvSpPr>
          <p:cNvPr id="2818" name="Google Shape;2818;p175"/>
          <p:cNvSpPr txBox="1">
            <a:spLocks noGrp="1"/>
          </p:cNvSpPr>
          <p:nvPr>
            <p:ph type="subTitle" idx="1"/>
          </p:nvPr>
        </p:nvSpPr>
        <p:spPr>
          <a:xfrm>
            <a:off x="318727" y="1296188"/>
            <a:ext cx="2869500" cy="151500"/>
          </a:xfrm>
          <a:prstGeom prst="rect">
            <a:avLst/>
          </a:prstGeom>
        </p:spPr>
        <p:txBody>
          <a:bodyPr spcFirstLastPara="1" wrap="square" lIns="0" tIns="0" rIns="0" bIns="0" anchor="t" anchorCtr="0">
            <a:noAutofit/>
          </a:bodyPr>
          <a:lstStyle>
            <a:lvl1pPr lvl="0">
              <a:spcBef>
                <a:spcPts val="1300"/>
              </a:spcBef>
              <a:spcAft>
                <a:spcPts val="0"/>
              </a:spcAft>
              <a:buSzPts val="1100"/>
              <a:buFont typeface="Poppins"/>
              <a:buNone/>
              <a:defRPr sz="1100" b="1">
                <a:latin typeface="Poppins"/>
                <a:ea typeface="Poppins"/>
                <a:cs typeface="Poppins"/>
                <a:sym typeface="Poppins"/>
              </a:defRPr>
            </a:lvl1pPr>
            <a:lvl2pPr lvl="1">
              <a:spcBef>
                <a:spcPts val="1300"/>
              </a:spcBef>
              <a:spcAft>
                <a:spcPts val="0"/>
              </a:spcAft>
              <a:buSzPts val="1100"/>
              <a:buNone/>
              <a:defRPr sz="1100"/>
            </a:lvl2pPr>
            <a:lvl3pPr lvl="2">
              <a:spcBef>
                <a:spcPts val="1300"/>
              </a:spcBef>
              <a:spcAft>
                <a:spcPts val="0"/>
              </a:spcAft>
              <a:buSzPts val="1100"/>
              <a:buNone/>
              <a:defRPr sz="1100"/>
            </a:lvl3pPr>
            <a:lvl4pPr lvl="3">
              <a:spcBef>
                <a:spcPts val="1300"/>
              </a:spcBef>
              <a:spcAft>
                <a:spcPts val="0"/>
              </a:spcAft>
              <a:buSzPts val="1100"/>
              <a:buNone/>
              <a:defRPr sz="1100"/>
            </a:lvl4pPr>
            <a:lvl5pPr lvl="4">
              <a:spcBef>
                <a:spcPts val="1300"/>
              </a:spcBef>
              <a:spcAft>
                <a:spcPts val="0"/>
              </a:spcAft>
              <a:buSzPts val="1100"/>
              <a:buNone/>
              <a:defRPr sz="1100"/>
            </a:lvl5pPr>
            <a:lvl6pPr lvl="5">
              <a:spcBef>
                <a:spcPts val="400"/>
              </a:spcBef>
              <a:spcAft>
                <a:spcPts val="0"/>
              </a:spcAft>
              <a:buSzPts val="1100"/>
              <a:buNone/>
              <a:defRPr sz="1100"/>
            </a:lvl6pPr>
            <a:lvl7pPr lvl="6">
              <a:spcBef>
                <a:spcPts val="400"/>
              </a:spcBef>
              <a:spcAft>
                <a:spcPts val="0"/>
              </a:spcAft>
              <a:buSzPts val="1100"/>
              <a:buNone/>
              <a:defRPr sz="1100"/>
            </a:lvl7pPr>
            <a:lvl8pPr lvl="7">
              <a:spcBef>
                <a:spcPts val="400"/>
              </a:spcBef>
              <a:spcAft>
                <a:spcPts val="0"/>
              </a:spcAft>
              <a:buSzPts val="1100"/>
              <a:buNone/>
              <a:defRPr sz="1100"/>
            </a:lvl8pPr>
            <a:lvl9pPr lvl="8">
              <a:spcBef>
                <a:spcPts val="400"/>
              </a:spcBef>
              <a:spcAft>
                <a:spcPts val="0"/>
              </a:spcAft>
              <a:buSzPts val="1100"/>
              <a:buNone/>
              <a:defRPr sz="1100"/>
            </a:lvl9pPr>
          </a:lstStyle>
          <a:p>
            <a:endParaRPr/>
          </a:p>
        </p:txBody>
      </p:sp>
      <p:sp>
        <p:nvSpPr>
          <p:cNvPr id="2819" name="Google Shape;2819;p175"/>
          <p:cNvSpPr txBox="1">
            <a:spLocks noGrp="1"/>
          </p:cNvSpPr>
          <p:nvPr>
            <p:ph type="subTitle" idx="2"/>
          </p:nvPr>
        </p:nvSpPr>
        <p:spPr>
          <a:xfrm>
            <a:off x="314537" y="1549173"/>
            <a:ext cx="2869500" cy="156900"/>
          </a:xfrm>
          <a:prstGeom prst="rect">
            <a:avLst/>
          </a:prstGeom>
        </p:spPr>
        <p:txBody>
          <a:bodyPr spcFirstLastPara="1" wrap="square" lIns="0" tIns="0" rIns="0" bIns="0" anchor="t" anchorCtr="0">
            <a:noAutofit/>
          </a:bodyPr>
          <a:lstStyle>
            <a:lvl1pPr lvl="0">
              <a:spcBef>
                <a:spcPts val="1300"/>
              </a:spcBef>
              <a:spcAft>
                <a:spcPts val="0"/>
              </a:spcAft>
              <a:buSzPts val="1100"/>
              <a:buNone/>
              <a:defRPr sz="1100"/>
            </a:lvl1pPr>
            <a:lvl2pPr lvl="1">
              <a:spcBef>
                <a:spcPts val="1300"/>
              </a:spcBef>
              <a:spcAft>
                <a:spcPts val="0"/>
              </a:spcAft>
              <a:buSzPts val="1100"/>
              <a:buNone/>
              <a:defRPr sz="1100"/>
            </a:lvl2pPr>
            <a:lvl3pPr lvl="2">
              <a:spcBef>
                <a:spcPts val="1300"/>
              </a:spcBef>
              <a:spcAft>
                <a:spcPts val="0"/>
              </a:spcAft>
              <a:buSzPts val="1100"/>
              <a:buNone/>
              <a:defRPr sz="1100"/>
            </a:lvl3pPr>
            <a:lvl4pPr lvl="3">
              <a:spcBef>
                <a:spcPts val="1300"/>
              </a:spcBef>
              <a:spcAft>
                <a:spcPts val="0"/>
              </a:spcAft>
              <a:buSzPts val="1100"/>
              <a:buNone/>
              <a:defRPr sz="1100"/>
            </a:lvl4pPr>
            <a:lvl5pPr lvl="4">
              <a:spcBef>
                <a:spcPts val="1300"/>
              </a:spcBef>
              <a:spcAft>
                <a:spcPts val="0"/>
              </a:spcAft>
              <a:buSzPts val="1100"/>
              <a:buNone/>
              <a:defRPr sz="1100"/>
            </a:lvl5pPr>
            <a:lvl6pPr lvl="5">
              <a:spcBef>
                <a:spcPts val="400"/>
              </a:spcBef>
              <a:spcAft>
                <a:spcPts val="0"/>
              </a:spcAft>
              <a:buSzPts val="1100"/>
              <a:buNone/>
              <a:defRPr sz="1100"/>
            </a:lvl6pPr>
            <a:lvl7pPr lvl="6">
              <a:spcBef>
                <a:spcPts val="400"/>
              </a:spcBef>
              <a:spcAft>
                <a:spcPts val="0"/>
              </a:spcAft>
              <a:buSzPts val="1100"/>
              <a:buNone/>
              <a:defRPr sz="1100"/>
            </a:lvl7pPr>
            <a:lvl8pPr lvl="7">
              <a:spcBef>
                <a:spcPts val="400"/>
              </a:spcBef>
              <a:spcAft>
                <a:spcPts val="0"/>
              </a:spcAft>
              <a:buSzPts val="1100"/>
              <a:buNone/>
              <a:defRPr sz="1100"/>
            </a:lvl8pPr>
            <a:lvl9pPr lvl="8">
              <a:spcBef>
                <a:spcPts val="400"/>
              </a:spcBef>
              <a:spcAft>
                <a:spcPts val="0"/>
              </a:spcAft>
              <a:buSzPts val="1100"/>
              <a:buNone/>
              <a:defRPr sz="1100"/>
            </a:lvl9pPr>
          </a:lstStyle>
          <a:p>
            <a:endParaRPr/>
          </a:p>
        </p:txBody>
      </p:sp>
      <p:sp>
        <p:nvSpPr>
          <p:cNvPr id="2820" name="Google Shape;2820;p175"/>
          <p:cNvSpPr txBox="1">
            <a:spLocks noGrp="1"/>
          </p:cNvSpPr>
          <p:nvPr>
            <p:ph type="subTitle" idx="3"/>
          </p:nvPr>
        </p:nvSpPr>
        <p:spPr>
          <a:xfrm>
            <a:off x="3789726" y="1296188"/>
            <a:ext cx="4824900" cy="445200"/>
          </a:xfrm>
          <a:prstGeom prst="rect">
            <a:avLst/>
          </a:prstGeom>
        </p:spPr>
        <p:txBody>
          <a:bodyPr spcFirstLastPara="1" wrap="square" lIns="0" tIns="0" rIns="0" bIns="0" anchor="t" anchorCtr="0">
            <a:noAutofit/>
          </a:bodyPr>
          <a:lstStyle>
            <a:lvl1pPr lvl="0">
              <a:lnSpc>
                <a:spcPct val="95000"/>
              </a:lnSpc>
              <a:spcBef>
                <a:spcPts val="0"/>
              </a:spcBef>
              <a:spcAft>
                <a:spcPts val="0"/>
              </a:spcAft>
              <a:buSzPts val="1500"/>
              <a:buNone/>
              <a:defRPr sz="1500"/>
            </a:lvl1pPr>
            <a:lvl2pPr lvl="1">
              <a:lnSpc>
                <a:spcPct val="95000"/>
              </a:lnSpc>
              <a:spcBef>
                <a:spcPts val="0"/>
              </a:spcBef>
              <a:spcAft>
                <a:spcPts val="0"/>
              </a:spcAft>
              <a:buSzPts val="1500"/>
              <a:buNone/>
              <a:defRPr sz="1500"/>
            </a:lvl2pPr>
            <a:lvl3pPr lvl="2">
              <a:lnSpc>
                <a:spcPct val="95000"/>
              </a:lnSpc>
              <a:spcBef>
                <a:spcPts val="0"/>
              </a:spcBef>
              <a:spcAft>
                <a:spcPts val="0"/>
              </a:spcAft>
              <a:buSzPts val="1500"/>
              <a:buNone/>
              <a:defRPr sz="1500"/>
            </a:lvl3pPr>
            <a:lvl4pPr lvl="3">
              <a:lnSpc>
                <a:spcPct val="95000"/>
              </a:lnSpc>
              <a:spcBef>
                <a:spcPts val="0"/>
              </a:spcBef>
              <a:spcAft>
                <a:spcPts val="0"/>
              </a:spcAft>
              <a:buSzPts val="1500"/>
              <a:buNone/>
              <a:defRPr sz="1500"/>
            </a:lvl4pPr>
            <a:lvl5pPr lvl="4">
              <a:lnSpc>
                <a:spcPct val="95000"/>
              </a:lnSpc>
              <a:spcBef>
                <a:spcPts val="0"/>
              </a:spcBef>
              <a:spcAft>
                <a:spcPts val="0"/>
              </a:spcAft>
              <a:buSzPts val="1500"/>
              <a:buNone/>
              <a:defRPr sz="1500"/>
            </a:lvl5pPr>
            <a:lvl6pPr lvl="5">
              <a:lnSpc>
                <a:spcPct val="95000"/>
              </a:lnSpc>
              <a:spcBef>
                <a:spcPts val="0"/>
              </a:spcBef>
              <a:spcAft>
                <a:spcPts val="0"/>
              </a:spcAft>
              <a:buSzPts val="1500"/>
              <a:buNone/>
              <a:defRPr sz="1500"/>
            </a:lvl6pPr>
            <a:lvl7pPr lvl="6">
              <a:lnSpc>
                <a:spcPct val="95000"/>
              </a:lnSpc>
              <a:spcBef>
                <a:spcPts val="0"/>
              </a:spcBef>
              <a:spcAft>
                <a:spcPts val="0"/>
              </a:spcAft>
              <a:buSzPts val="1500"/>
              <a:buNone/>
              <a:defRPr sz="1500"/>
            </a:lvl7pPr>
            <a:lvl8pPr lvl="7">
              <a:lnSpc>
                <a:spcPct val="95000"/>
              </a:lnSpc>
              <a:spcBef>
                <a:spcPts val="0"/>
              </a:spcBef>
              <a:spcAft>
                <a:spcPts val="0"/>
              </a:spcAft>
              <a:buSzPts val="1500"/>
              <a:buNone/>
              <a:defRPr sz="1500"/>
            </a:lvl8pPr>
            <a:lvl9pPr lvl="8">
              <a:lnSpc>
                <a:spcPct val="95000"/>
              </a:lnSpc>
              <a:spcBef>
                <a:spcPts val="0"/>
              </a:spcBef>
              <a:spcAft>
                <a:spcPts val="0"/>
              </a:spcAft>
              <a:buSzPts val="1500"/>
              <a:buNone/>
              <a:defRPr sz="1500"/>
            </a:lvl9pPr>
          </a:lstStyle>
          <a:p>
            <a:endParaRPr/>
          </a:p>
        </p:txBody>
      </p:sp>
      <p:sp>
        <p:nvSpPr>
          <p:cNvPr id="2821" name="Google Shape;2821;p175"/>
          <p:cNvSpPr txBox="1">
            <a:spLocks noGrp="1"/>
          </p:cNvSpPr>
          <p:nvPr>
            <p:ph type="subTitle" idx="4"/>
          </p:nvPr>
        </p:nvSpPr>
        <p:spPr>
          <a:xfrm>
            <a:off x="318727" y="2468863"/>
            <a:ext cx="2869500" cy="151500"/>
          </a:xfrm>
          <a:prstGeom prst="rect">
            <a:avLst/>
          </a:prstGeom>
        </p:spPr>
        <p:txBody>
          <a:bodyPr spcFirstLastPara="1" wrap="square" lIns="0" tIns="0" rIns="0" bIns="0" anchor="t" anchorCtr="0">
            <a:noAutofit/>
          </a:bodyPr>
          <a:lstStyle>
            <a:lvl1pPr lvl="0">
              <a:spcBef>
                <a:spcPts val="1300"/>
              </a:spcBef>
              <a:spcAft>
                <a:spcPts val="0"/>
              </a:spcAft>
              <a:buSzPts val="1100"/>
              <a:buFont typeface="Poppins"/>
              <a:buNone/>
              <a:defRPr sz="1100" b="1">
                <a:latin typeface="Poppins"/>
                <a:ea typeface="Poppins"/>
                <a:cs typeface="Poppins"/>
                <a:sym typeface="Poppins"/>
              </a:defRPr>
            </a:lvl1pPr>
            <a:lvl2pPr lvl="1">
              <a:spcBef>
                <a:spcPts val="1300"/>
              </a:spcBef>
              <a:spcAft>
                <a:spcPts val="0"/>
              </a:spcAft>
              <a:buSzPts val="1100"/>
              <a:buNone/>
              <a:defRPr sz="1100"/>
            </a:lvl2pPr>
            <a:lvl3pPr lvl="2">
              <a:spcBef>
                <a:spcPts val="1300"/>
              </a:spcBef>
              <a:spcAft>
                <a:spcPts val="0"/>
              </a:spcAft>
              <a:buSzPts val="1100"/>
              <a:buNone/>
              <a:defRPr sz="1100"/>
            </a:lvl3pPr>
            <a:lvl4pPr lvl="3">
              <a:spcBef>
                <a:spcPts val="1300"/>
              </a:spcBef>
              <a:spcAft>
                <a:spcPts val="0"/>
              </a:spcAft>
              <a:buSzPts val="1100"/>
              <a:buNone/>
              <a:defRPr sz="1100"/>
            </a:lvl4pPr>
            <a:lvl5pPr lvl="4">
              <a:spcBef>
                <a:spcPts val="1300"/>
              </a:spcBef>
              <a:spcAft>
                <a:spcPts val="0"/>
              </a:spcAft>
              <a:buSzPts val="1100"/>
              <a:buNone/>
              <a:defRPr sz="1100"/>
            </a:lvl5pPr>
            <a:lvl6pPr lvl="5">
              <a:spcBef>
                <a:spcPts val="400"/>
              </a:spcBef>
              <a:spcAft>
                <a:spcPts val="0"/>
              </a:spcAft>
              <a:buSzPts val="1100"/>
              <a:buNone/>
              <a:defRPr sz="1100"/>
            </a:lvl6pPr>
            <a:lvl7pPr lvl="6">
              <a:spcBef>
                <a:spcPts val="400"/>
              </a:spcBef>
              <a:spcAft>
                <a:spcPts val="0"/>
              </a:spcAft>
              <a:buSzPts val="1100"/>
              <a:buNone/>
              <a:defRPr sz="1100"/>
            </a:lvl7pPr>
            <a:lvl8pPr lvl="7">
              <a:spcBef>
                <a:spcPts val="400"/>
              </a:spcBef>
              <a:spcAft>
                <a:spcPts val="0"/>
              </a:spcAft>
              <a:buSzPts val="1100"/>
              <a:buNone/>
              <a:defRPr sz="1100"/>
            </a:lvl8pPr>
            <a:lvl9pPr lvl="8">
              <a:spcBef>
                <a:spcPts val="400"/>
              </a:spcBef>
              <a:spcAft>
                <a:spcPts val="0"/>
              </a:spcAft>
              <a:buSzPts val="1100"/>
              <a:buNone/>
              <a:defRPr sz="1100"/>
            </a:lvl9pPr>
          </a:lstStyle>
          <a:p>
            <a:endParaRPr/>
          </a:p>
        </p:txBody>
      </p:sp>
      <p:sp>
        <p:nvSpPr>
          <p:cNvPr id="2822" name="Google Shape;2822;p175"/>
          <p:cNvSpPr txBox="1">
            <a:spLocks noGrp="1"/>
          </p:cNvSpPr>
          <p:nvPr>
            <p:ph type="subTitle" idx="5"/>
          </p:nvPr>
        </p:nvSpPr>
        <p:spPr>
          <a:xfrm>
            <a:off x="314537" y="2677028"/>
            <a:ext cx="2869500" cy="156900"/>
          </a:xfrm>
          <a:prstGeom prst="rect">
            <a:avLst/>
          </a:prstGeom>
        </p:spPr>
        <p:txBody>
          <a:bodyPr spcFirstLastPara="1" wrap="square" lIns="0" tIns="0" rIns="0" bIns="0" anchor="t" anchorCtr="0">
            <a:noAutofit/>
          </a:bodyPr>
          <a:lstStyle>
            <a:lvl1pPr lvl="0">
              <a:spcBef>
                <a:spcPts val="1300"/>
              </a:spcBef>
              <a:spcAft>
                <a:spcPts val="0"/>
              </a:spcAft>
              <a:buSzPts val="1100"/>
              <a:buNone/>
              <a:defRPr sz="1100"/>
            </a:lvl1pPr>
            <a:lvl2pPr lvl="1">
              <a:spcBef>
                <a:spcPts val="1300"/>
              </a:spcBef>
              <a:spcAft>
                <a:spcPts val="0"/>
              </a:spcAft>
              <a:buSzPts val="1100"/>
              <a:buNone/>
              <a:defRPr sz="1100"/>
            </a:lvl2pPr>
            <a:lvl3pPr lvl="2">
              <a:spcBef>
                <a:spcPts val="1300"/>
              </a:spcBef>
              <a:spcAft>
                <a:spcPts val="0"/>
              </a:spcAft>
              <a:buSzPts val="1100"/>
              <a:buNone/>
              <a:defRPr sz="1100"/>
            </a:lvl3pPr>
            <a:lvl4pPr lvl="3">
              <a:spcBef>
                <a:spcPts val="1300"/>
              </a:spcBef>
              <a:spcAft>
                <a:spcPts val="0"/>
              </a:spcAft>
              <a:buSzPts val="1100"/>
              <a:buNone/>
              <a:defRPr sz="1100"/>
            </a:lvl4pPr>
            <a:lvl5pPr lvl="4">
              <a:spcBef>
                <a:spcPts val="1300"/>
              </a:spcBef>
              <a:spcAft>
                <a:spcPts val="0"/>
              </a:spcAft>
              <a:buSzPts val="1100"/>
              <a:buNone/>
              <a:defRPr sz="1100"/>
            </a:lvl5pPr>
            <a:lvl6pPr lvl="5">
              <a:spcBef>
                <a:spcPts val="400"/>
              </a:spcBef>
              <a:spcAft>
                <a:spcPts val="0"/>
              </a:spcAft>
              <a:buSzPts val="1100"/>
              <a:buNone/>
              <a:defRPr sz="1100"/>
            </a:lvl6pPr>
            <a:lvl7pPr lvl="6">
              <a:spcBef>
                <a:spcPts val="400"/>
              </a:spcBef>
              <a:spcAft>
                <a:spcPts val="0"/>
              </a:spcAft>
              <a:buSzPts val="1100"/>
              <a:buNone/>
              <a:defRPr sz="1100"/>
            </a:lvl7pPr>
            <a:lvl8pPr lvl="7">
              <a:spcBef>
                <a:spcPts val="400"/>
              </a:spcBef>
              <a:spcAft>
                <a:spcPts val="0"/>
              </a:spcAft>
              <a:buSzPts val="1100"/>
              <a:buNone/>
              <a:defRPr sz="1100"/>
            </a:lvl8pPr>
            <a:lvl9pPr lvl="8">
              <a:spcBef>
                <a:spcPts val="400"/>
              </a:spcBef>
              <a:spcAft>
                <a:spcPts val="0"/>
              </a:spcAft>
              <a:buSzPts val="1100"/>
              <a:buNone/>
              <a:defRPr sz="1100"/>
            </a:lvl9pPr>
          </a:lstStyle>
          <a:p>
            <a:endParaRPr/>
          </a:p>
        </p:txBody>
      </p:sp>
      <p:sp>
        <p:nvSpPr>
          <p:cNvPr id="2823" name="Google Shape;2823;p175"/>
          <p:cNvSpPr txBox="1">
            <a:spLocks noGrp="1"/>
          </p:cNvSpPr>
          <p:nvPr>
            <p:ph type="subTitle" idx="6"/>
          </p:nvPr>
        </p:nvSpPr>
        <p:spPr>
          <a:xfrm>
            <a:off x="3789726" y="2468863"/>
            <a:ext cx="4824900" cy="445200"/>
          </a:xfrm>
          <a:prstGeom prst="rect">
            <a:avLst/>
          </a:prstGeom>
        </p:spPr>
        <p:txBody>
          <a:bodyPr spcFirstLastPara="1" wrap="square" lIns="0" tIns="0" rIns="0" bIns="0" anchor="t" anchorCtr="0">
            <a:noAutofit/>
          </a:bodyPr>
          <a:lstStyle>
            <a:lvl1pPr lvl="0">
              <a:lnSpc>
                <a:spcPct val="95000"/>
              </a:lnSpc>
              <a:spcBef>
                <a:spcPts val="0"/>
              </a:spcBef>
              <a:spcAft>
                <a:spcPts val="0"/>
              </a:spcAft>
              <a:buSzPts val="1500"/>
              <a:buNone/>
              <a:defRPr sz="1500"/>
            </a:lvl1pPr>
            <a:lvl2pPr lvl="1">
              <a:lnSpc>
                <a:spcPct val="95000"/>
              </a:lnSpc>
              <a:spcBef>
                <a:spcPts val="0"/>
              </a:spcBef>
              <a:spcAft>
                <a:spcPts val="0"/>
              </a:spcAft>
              <a:buSzPts val="1500"/>
              <a:buNone/>
              <a:defRPr sz="1500"/>
            </a:lvl2pPr>
            <a:lvl3pPr lvl="2">
              <a:lnSpc>
                <a:spcPct val="95000"/>
              </a:lnSpc>
              <a:spcBef>
                <a:spcPts val="0"/>
              </a:spcBef>
              <a:spcAft>
                <a:spcPts val="0"/>
              </a:spcAft>
              <a:buSzPts val="1500"/>
              <a:buNone/>
              <a:defRPr sz="1500"/>
            </a:lvl3pPr>
            <a:lvl4pPr lvl="3">
              <a:lnSpc>
                <a:spcPct val="95000"/>
              </a:lnSpc>
              <a:spcBef>
                <a:spcPts val="0"/>
              </a:spcBef>
              <a:spcAft>
                <a:spcPts val="0"/>
              </a:spcAft>
              <a:buSzPts val="1500"/>
              <a:buNone/>
              <a:defRPr sz="1500"/>
            </a:lvl4pPr>
            <a:lvl5pPr lvl="4">
              <a:lnSpc>
                <a:spcPct val="95000"/>
              </a:lnSpc>
              <a:spcBef>
                <a:spcPts val="0"/>
              </a:spcBef>
              <a:spcAft>
                <a:spcPts val="0"/>
              </a:spcAft>
              <a:buSzPts val="1500"/>
              <a:buNone/>
              <a:defRPr sz="1500"/>
            </a:lvl5pPr>
            <a:lvl6pPr lvl="5">
              <a:lnSpc>
                <a:spcPct val="95000"/>
              </a:lnSpc>
              <a:spcBef>
                <a:spcPts val="0"/>
              </a:spcBef>
              <a:spcAft>
                <a:spcPts val="0"/>
              </a:spcAft>
              <a:buSzPts val="1500"/>
              <a:buNone/>
              <a:defRPr sz="1500"/>
            </a:lvl6pPr>
            <a:lvl7pPr lvl="6">
              <a:lnSpc>
                <a:spcPct val="95000"/>
              </a:lnSpc>
              <a:spcBef>
                <a:spcPts val="0"/>
              </a:spcBef>
              <a:spcAft>
                <a:spcPts val="0"/>
              </a:spcAft>
              <a:buSzPts val="1500"/>
              <a:buNone/>
              <a:defRPr sz="1500"/>
            </a:lvl7pPr>
            <a:lvl8pPr lvl="7">
              <a:lnSpc>
                <a:spcPct val="95000"/>
              </a:lnSpc>
              <a:spcBef>
                <a:spcPts val="0"/>
              </a:spcBef>
              <a:spcAft>
                <a:spcPts val="0"/>
              </a:spcAft>
              <a:buSzPts val="1500"/>
              <a:buNone/>
              <a:defRPr sz="1500"/>
            </a:lvl8pPr>
            <a:lvl9pPr lvl="8">
              <a:lnSpc>
                <a:spcPct val="95000"/>
              </a:lnSpc>
              <a:spcBef>
                <a:spcPts val="0"/>
              </a:spcBef>
              <a:spcAft>
                <a:spcPts val="0"/>
              </a:spcAft>
              <a:buSzPts val="1500"/>
              <a:buNone/>
              <a:defRPr sz="1500"/>
            </a:lvl9pPr>
          </a:lstStyle>
          <a:p>
            <a:endParaRPr/>
          </a:p>
        </p:txBody>
      </p:sp>
      <p:sp>
        <p:nvSpPr>
          <p:cNvPr id="2824" name="Google Shape;2824;p175"/>
          <p:cNvSpPr txBox="1">
            <a:spLocks noGrp="1"/>
          </p:cNvSpPr>
          <p:nvPr>
            <p:ph type="subTitle" idx="7"/>
          </p:nvPr>
        </p:nvSpPr>
        <p:spPr>
          <a:xfrm>
            <a:off x="318727" y="3661988"/>
            <a:ext cx="2869500" cy="151500"/>
          </a:xfrm>
          <a:prstGeom prst="rect">
            <a:avLst/>
          </a:prstGeom>
        </p:spPr>
        <p:txBody>
          <a:bodyPr spcFirstLastPara="1" wrap="square" lIns="0" tIns="0" rIns="0" bIns="0" anchor="t" anchorCtr="0">
            <a:noAutofit/>
          </a:bodyPr>
          <a:lstStyle>
            <a:lvl1pPr lvl="0">
              <a:spcBef>
                <a:spcPts val="1300"/>
              </a:spcBef>
              <a:spcAft>
                <a:spcPts val="0"/>
              </a:spcAft>
              <a:buSzPts val="1100"/>
              <a:buFont typeface="Poppins"/>
              <a:buNone/>
              <a:defRPr sz="1100" b="1">
                <a:latin typeface="Poppins"/>
                <a:ea typeface="Poppins"/>
                <a:cs typeface="Poppins"/>
                <a:sym typeface="Poppins"/>
              </a:defRPr>
            </a:lvl1pPr>
            <a:lvl2pPr lvl="1">
              <a:spcBef>
                <a:spcPts val="1300"/>
              </a:spcBef>
              <a:spcAft>
                <a:spcPts val="0"/>
              </a:spcAft>
              <a:buSzPts val="1100"/>
              <a:buNone/>
              <a:defRPr sz="1100"/>
            </a:lvl2pPr>
            <a:lvl3pPr lvl="2">
              <a:spcBef>
                <a:spcPts val="1300"/>
              </a:spcBef>
              <a:spcAft>
                <a:spcPts val="0"/>
              </a:spcAft>
              <a:buSzPts val="1100"/>
              <a:buNone/>
              <a:defRPr sz="1100"/>
            </a:lvl3pPr>
            <a:lvl4pPr lvl="3">
              <a:spcBef>
                <a:spcPts val="1300"/>
              </a:spcBef>
              <a:spcAft>
                <a:spcPts val="0"/>
              </a:spcAft>
              <a:buSzPts val="1100"/>
              <a:buNone/>
              <a:defRPr sz="1100"/>
            </a:lvl4pPr>
            <a:lvl5pPr lvl="4">
              <a:spcBef>
                <a:spcPts val="1300"/>
              </a:spcBef>
              <a:spcAft>
                <a:spcPts val="0"/>
              </a:spcAft>
              <a:buSzPts val="1100"/>
              <a:buNone/>
              <a:defRPr sz="1100"/>
            </a:lvl5pPr>
            <a:lvl6pPr lvl="5">
              <a:spcBef>
                <a:spcPts val="400"/>
              </a:spcBef>
              <a:spcAft>
                <a:spcPts val="0"/>
              </a:spcAft>
              <a:buSzPts val="1100"/>
              <a:buNone/>
              <a:defRPr sz="1100"/>
            </a:lvl6pPr>
            <a:lvl7pPr lvl="6">
              <a:spcBef>
                <a:spcPts val="400"/>
              </a:spcBef>
              <a:spcAft>
                <a:spcPts val="0"/>
              </a:spcAft>
              <a:buSzPts val="1100"/>
              <a:buNone/>
              <a:defRPr sz="1100"/>
            </a:lvl7pPr>
            <a:lvl8pPr lvl="7">
              <a:spcBef>
                <a:spcPts val="400"/>
              </a:spcBef>
              <a:spcAft>
                <a:spcPts val="0"/>
              </a:spcAft>
              <a:buSzPts val="1100"/>
              <a:buNone/>
              <a:defRPr sz="1100"/>
            </a:lvl8pPr>
            <a:lvl9pPr lvl="8">
              <a:spcBef>
                <a:spcPts val="400"/>
              </a:spcBef>
              <a:spcAft>
                <a:spcPts val="0"/>
              </a:spcAft>
              <a:buSzPts val="1100"/>
              <a:buNone/>
              <a:defRPr sz="1100"/>
            </a:lvl9pPr>
          </a:lstStyle>
          <a:p>
            <a:endParaRPr/>
          </a:p>
        </p:txBody>
      </p:sp>
      <p:sp>
        <p:nvSpPr>
          <p:cNvPr id="2825" name="Google Shape;2825;p175"/>
          <p:cNvSpPr txBox="1">
            <a:spLocks noGrp="1"/>
          </p:cNvSpPr>
          <p:nvPr>
            <p:ph type="subTitle" idx="8"/>
          </p:nvPr>
        </p:nvSpPr>
        <p:spPr>
          <a:xfrm>
            <a:off x="314537" y="3871600"/>
            <a:ext cx="2869500" cy="156900"/>
          </a:xfrm>
          <a:prstGeom prst="rect">
            <a:avLst/>
          </a:prstGeom>
        </p:spPr>
        <p:txBody>
          <a:bodyPr spcFirstLastPara="1" wrap="square" lIns="0" tIns="0" rIns="0" bIns="0" anchor="t" anchorCtr="0">
            <a:noAutofit/>
          </a:bodyPr>
          <a:lstStyle>
            <a:lvl1pPr lvl="0">
              <a:spcBef>
                <a:spcPts val="1300"/>
              </a:spcBef>
              <a:spcAft>
                <a:spcPts val="0"/>
              </a:spcAft>
              <a:buSzPts val="1100"/>
              <a:buNone/>
              <a:defRPr sz="1100"/>
            </a:lvl1pPr>
            <a:lvl2pPr lvl="1">
              <a:spcBef>
                <a:spcPts val="1300"/>
              </a:spcBef>
              <a:spcAft>
                <a:spcPts val="0"/>
              </a:spcAft>
              <a:buSzPts val="1100"/>
              <a:buNone/>
              <a:defRPr sz="1100"/>
            </a:lvl2pPr>
            <a:lvl3pPr lvl="2">
              <a:spcBef>
                <a:spcPts val="1300"/>
              </a:spcBef>
              <a:spcAft>
                <a:spcPts val="0"/>
              </a:spcAft>
              <a:buSzPts val="1100"/>
              <a:buNone/>
              <a:defRPr sz="1100"/>
            </a:lvl3pPr>
            <a:lvl4pPr lvl="3">
              <a:spcBef>
                <a:spcPts val="1300"/>
              </a:spcBef>
              <a:spcAft>
                <a:spcPts val="0"/>
              </a:spcAft>
              <a:buSzPts val="1100"/>
              <a:buNone/>
              <a:defRPr sz="1100"/>
            </a:lvl4pPr>
            <a:lvl5pPr lvl="4">
              <a:spcBef>
                <a:spcPts val="1300"/>
              </a:spcBef>
              <a:spcAft>
                <a:spcPts val="0"/>
              </a:spcAft>
              <a:buSzPts val="1100"/>
              <a:buNone/>
              <a:defRPr sz="1100"/>
            </a:lvl5pPr>
            <a:lvl6pPr lvl="5">
              <a:spcBef>
                <a:spcPts val="400"/>
              </a:spcBef>
              <a:spcAft>
                <a:spcPts val="0"/>
              </a:spcAft>
              <a:buSzPts val="1100"/>
              <a:buNone/>
              <a:defRPr sz="1100"/>
            </a:lvl6pPr>
            <a:lvl7pPr lvl="6">
              <a:spcBef>
                <a:spcPts val="400"/>
              </a:spcBef>
              <a:spcAft>
                <a:spcPts val="0"/>
              </a:spcAft>
              <a:buSzPts val="1100"/>
              <a:buNone/>
              <a:defRPr sz="1100"/>
            </a:lvl7pPr>
            <a:lvl8pPr lvl="7">
              <a:spcBef>
                <a:spcPts val="400"/>
              </a:spcBef>
              <a:spcAft>
                <a:spcPts val="0"/>
              </a:spcAft>
              <a:buSzPts val="1100"/>
              <a:buNone/>
              <a:defRPr sz="1100"/>
            </a:lvl8pPr>
            <a:lvl9pPr lvl="8">
              <a:spcBef>
                <a:spcPts val="400"/>
              </a:spcBef>
              <a:spcAft>
                <a:spcPts val="0"/>
              </a:spcAft>
              <a:buSzPts val="1100"/>
              <a:buNone/>
              <a:defRPr sz="1100"/>
            </a:lvl9pPr>
          </a:lstStyle>
          <a:p>
            <a:endParaRPr/>
          </a:p>
        </p:txBody>
      </p:sp>
      <p:sp>
        <p:nvSpPr>
          <p:cNvPr id="2826" name="Google Shape;2826;p175"/>
          <p:cNvSpPr txBox="1">
            <a:spLocks noGrp="1"/>
          </p:cNvSpPr>
          <p:nvPr>
            <p:ph type="subTitle" idx="9"/>
          </p:nvPr>
        </p:nvSpPr>
        <p:spPr>
          <a:xfrm>
            <a:off x="3789726" y="3661988"/>
            <a:ext cx="4824900" cy="445200"/>
          </a:xfrm>
          <a:prstGeom prst="rect">
            <a:avLst/>
          </a:prstGeom>
        </p:spPr>
        <p:txBody>
          <a:bodyPr spcFirstLastPara="1" wrap="square" lIns="0" tIns="0" rIns="0" bIns="0" anchor="t" anchorCtr="0">
            <a:noAutofit/>
          </a:bodyPr>
          <a:lstStyle>
            <a:lvl1pPr lvl="0">
              <a:lnSpc>
                <a:spcPct val="95000"/>
              </a:lnSpc>
              <a:spcBef>
                <a:spcPts val="0"/>
              </a:spcBef>
              <a:spcAft>
                <a:spcPts val="0"/>
              </a:spcAft>
              <a:buSzPts val="1500"/>
              <a:buNone/>
              <a:defRPr sz="1500"/>
            </a:lvl1pPr>
            <a:lvl2pPr lvl="1">
              <a:lnSpc>
                <a:spcPct val="95000"/>
              </a:lnSpc>
              <a:spcBef>
                <a:spcPts val="0"/>
              </a:spcBef>
              <a:spcAft>
                <a:spcPts val="0"/>
              </a:spcAft>
              <a:buSzPts val="1500"/>
              <a:buNone/>
              <a:defRPr sz="1500"/>
            </a:lvl2pPr>
            <a:lvl3pPr lvl="2">
              <a:lnSpc>
                <a:spcPct val="95000"/>
              </a:lnSpc>
              <a:spcBef>
                <a:spcPts val="0"/>
              </a:spcBef>
              <a:spcAft>
                <a:spcPts val="0"/>
              </a:spcAft>
              <a:buSzPts val="1500"/>
              <a:buNone/>
              <a:defRPr sz="1500"/>
            </a:lvl3pPr>
            <a:lvl4pPr lvl="3">
              <a:lnSpc>
                <a:spcPct val="95000"/>
              </a:lnSpc>
              <a:spcBef>
                <a:spcPts val="0"/>
              </a:spcBef>
              <a:spcAft>
                <a:spcPts val="0"/>
              </a:spcAft>
              <a:buSzPts val="1500"/>
              <a:buNone/>
              <a:defRPr sz="1500"/>
            </a:lvl4pPr>
            <a:lvl5pPr lvl="4">
              <a:lnSpc>
                <a:spcPct val="95000"/>
              </a:lnSpc>
              <a:spcBef>
                <a:spcPts val="0"/>
              </a:spcBef>
              <a:spcAft>
                <a:spcPts val="0"/>
              </a:spcAft>
              <a:buSzPts val="1500"/>
              <a:buNone/>
              <a:defRPr sz="1500"/>
            </a:lvl5pPr>
            <a:lvl6pPr lvl="5">
              <a:lnSpc>
                <a:spcPct val="95000"/>
              </a:lnSpc>
              <a:spcBef>
                <a:spcPts val="0"/>
              </a:spcBef>
              <a:spcAft>
                <a:spcPts val="0"/>
              </a:spcAft>
              <a:buSzPts val="1500"/>
              <a:buNone/>
              <a:defRPr sz="1500"/>
            </a:lvl6pPr>
            <a:lvl7pPr lvl="6">
              <a:lnSpc>
                <a:spcPct val="95000"/>
              </a:lnSpc>
              <a:spcBef>
                <a:spcPts val="0"/>
              </a:spcBef>
              <a:spcAft>
                <a:spcPts val="0"/>
              </a:spcAft>
              <a:buSzPts val="1500"/>
              <a:buNone/>
              <a:defRPr sz="1500"/>
            </a:lvl7pPr>
            <a:lvl8pPr lvl="7">
              <a:lnSpc>
                <a:spcPct val="95000"/>
              </a:lnSpc>
              <a:spcBef>
                <a:spcPts val="0"/>
              </a:spcBef>
              <a:spcAft>
                <a:spcPts val="0"/>
              </a:spcAft>
              <a:buSzPts val="1500"/>
              <a:buNone/>
              <a:defRPr sz="1500"/>
            </a:lvl8pPr>
            <a:lvl9pPr lvl="8">
              <a:lnSpc>
                <a:spcPct val="95000"/>
              </a:lnSpc>
              <a:spcBef>
                <a:spcPts val="0"/>
              </a:spcBef>
              <a:spcAft>
                <a:spcPts val="0"/>
              </a:spcAft>
              <a:buSzPts val="1500"/>
              <a:buNone/>
              <a:defRPr sz="1500"/>
            </a:lvl9pPr>
          </a:lstStyle>
          <a:p>
            <a:endParaRPr/>
          </a:p>
        </p:txBody>
      </p:sp>
      <p:sp>
        <p:nvSpPr>
          <p:cNvPr id="2827" name="Google Shape;2827;p175"/>
          <p:cNvSpPr txBox="1">
            <a:spLocks noGrp="1"/>
          </p:cNvSpPr>
          <p:nvPr>
            <p:ph type="title"/>
          </p:nvPr>
        </p:nvSpPr>
        <p:spPr>
          <a:xfrm>
            <a:off x="325593" y="368499"/>
            <a:ext cx="8489100" cy="37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Tree>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matchingName="47_Custom Layout">
  <p:cSld name="47_Custom Layout">
    <p:spTree>
      <p:nvGrpSpPr>
        <p:cNvPr id="1" name="Shape 2828"/>
        <p:cNvGrpSpPr/>
        <p:nvPr/>
      </p:nvGrpSpPr>
      <p:grpSpPr>
        <a:xfrm>
          <a:off x="0" y="0"/>
          <a:ext cx="0" cy="0"/>
          <a:chOff x="0" y="0"/>
          <a:chExt cx="0" cy="0"/>
        </a:xfrm>
      </p:grpSpPr>
      <p:sp>
        <p:nvSpPr>
          <p:cNvPr id="2829" name="Google Shape;2829;p176"/>
          <p:cNvSpPr/>
          <p:nvPr/>
        </p:nvSpPr>
        <p:spPr>
          <a:xfrm>
            <a:off x="316070" y="1252924"/>
            <a:ext cx="4419000" cy="3321600"/>
          </a:xfrm>
          <a:prstGeom prst="roundRect">
            <a:avLst>
              <a:gd name="adj" fmla="val 2802"/>
            </a:avLst>
          </a:prstGeom>
          <a:gradFill>
            <a:gsLst>
              <a:gs pos="0">
                <a:srgbClr val="EBF0FF"/>
              </a:gs>
              <a:gs pos="28000">
                <a:srgbClr val="E7EDFF"/>
              </a:gs>
              <a:gs pos="53000">
                <a:srgbClr val="DCE5FF"/>
              </a:gs>
              <a:gs pos="77000">
                <a:srgbClr val="CAD7FF"/>
              </a:gs>
              <a:gs pos="85000">
                <a:srgbClr val="C3D2FF"/>
              </a:gs>
              <a:gs pos="100000">
                <a:srgbClr val="C3D2FF"/>
              </a:gs>
            </a:gsLst>
            <a:lin ang="4042790"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830" name="Google Shape;2830;p176"/>
          <p:cNvSpPr txBox="1">
            <a:spLocks noGrp="1"/>
          </p:cNvSpPr>
          <p:nvPr>
            <p:ph type="title"/>
          </p:nvPr>
        </p:nvSpPr>
        <p:spPr>
          <a:xfrm>
            <a:off x="314709" y="336522"/>
            <a:ext cx="4409400" cy="7398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2831" name="Google Shape;2831;p176"/>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2832" name="Google Shape;2832;p176"/>
          <p:cNvSpPr txBox="1">
            <a:spLocks noGrp="1"/>
          </p:cNvSpPr>
          <p:nvPr>
            <p:ph type="body" idx="1"/>
          </p:nvPr>
        </p:nvSpPr>
        <p:spPr>
          <a:xfrm>
            <a:off x="487498" y="1740694"/>
            <a:ext cx="3826800" cy="2610600"/>
          </a:xfrm>
          <a:prstGeom prst="rect">
            <a:avLst/>
          </a:prstGeom>
          <a:noFill/>
          <a:ln>
            <a:noFill/>
          </a:ln>
        </p:spPr>
        <p:txBody>
          <a:bodyPr spcFirstLastPara="1" wrap="square" lIns="0" tIns="0" rIns="0" bIns="0" anchor="t" anchorCtr="0">
            <a:noAutofit/>
          </a:bodyPr>
          <a:lstStyle>
            <a:lvl1pPr marL="457200" lvl="0" indent="-285750" algn="l">
              <a:lnSpc>
                <a:spcPct val="89000"/>
              </a:lnSpc>
              <a:spcBef>
                <a:spcPts val="1300"/>
              </a:spcBef>
              <a:spcAft>
                <a:spcPts val="0"/>
              </a:spcAft>
              <a:buClr>
                <a:srgbClr val="DA0025"/>
              </a:buClr>
              <a:buSzPts val="900"/>
              <a:buChar char="●"/>
              <a:defRPr/>
            </a:lvl1pPr>
            <a:lvl2pPr marL="914400" lvl="1" indent="-279400" algn="l">
              <a:lnSpc>
                <a:spcPct val="89000"/>
              </a:lnSpc>
              <a:spcBef>
                <a:spcPts val="1300"/>
              </a:spcBef>
              <a:spcAft>
                <a:spcPts val="0"/>
              </a:spcAft>
              <a:buClr>
                <a:srgbClr val="DA0025"/>
              </a:buClr>
              <a:buSzPts val="800"/>
              <a:buChar char="●"/>
              <a:defRPr/>
            </a:lvl2pPr>
            <a:lvl3pPr marL="1371600" lvl="2" indent="-273050" algn="l">
              <a:lnSpc>
                <a:spcPct val="89000"/>
              </a:lnSpc>
              <a:spcBef>
                <a:spcPts val="1300"/>
              </a:spcBef>
              <a:spcAft>
                <a:spcPts val="0"/>
              </a:spcAft>
              <a:buClr>
                <a:srgbClr val="DA0025"/>
              </a:buClr>
              <a:buSzPts val="700"/>
              <a:buChar char="●"/>
              <a:defRPr/>
            </a:lvl3pPr>
            <a:lvl4pPr marL="1828800" lvl="3" indent="-260350" algn="l">
              <a:lnSpc>
                <a:spcPct val="89000"/>
              </a:lnSpc>
              <a:spcBef>
                <a:spcPts val="1300"/>
              </a:spcBef>
              <a:spcAft>
                <a:spcPts val="0"/>
              </a:spcAft>
              <a:buClr>
                <a:srgbClr val="DA0025"/>
              </a:buClr>
              <a:buSzPts val="500"/>
              <a:buChar char="●"/>
              <a:defRPr/>
            </a:lvl4pPr>
            <a:lvl5pPr marL="2286000" lvl="4" indent="-254000" algn="l">
              <a:lnSpc>
                <a:spcPct val="89000"/>
              </a:lnSpc>
              <a:spcBef>
                <a:spcPts val="1300"/>
              </a:spcBef>
              <a:spcAft>
                <a:spcPts val="0"/>
              </a:spcAft>
              <a:buClr>
                <a:srgbClr val="DA0025"/>
              </a:buClr>
              <a:buSzPts val="400"/>
              <a:buChar char="●"/>
              <a:defRPr/>
            </a:lvl5pPr>
            <a:lvl6pPr marL="2743200" lvl="5" indent="-273050" algn="l">
              <a:lnSpc>
                <a:spcPct val="90000"/>
              </a:lnSpc>
              <a:spcBef>
                <a:spcPts val="400"/>
              </a:spcBef>
              <a:spcAft>
                <a:spcPts val="0"/>
              </a:spcAft>
              <a:buClr>
                <a:schemeClr val="dk1"/>
              </a:buClr>
              <a:buSzPts val="700"/>
              <a:buChar char="•"/>
              <a:defRPr/>
            </a:lvl6pPr>
            <a:lvl7pPr marL="3200400" lvl="6" indent="-273050" algn="l">
              <a:lnSpc>
                <a:spcPct val="90000"/>
              </a:lnSpc>
              <a:spcBef>
                <a:spcPts val="400"/>
              </a:spcBef>
              <a:spcAft>
                <a:spcPts val="0"/>
              </a:spcAft>
              <a:buClr>
                <a:schemeClr val="dk1"/>
              </a:buClr>
              <a:buSzPts val="700"/>
              <a:buChar char="•"/>
              <a:defRPr/>
            </a:lvl7pPr>
            <a:lvl8pPr marL="3657600" lvl="7" indent="-273050" algn="l">
              <a:lnSpc>
                <a:spcPct val="90000"/>
              </a:lnSpc>
              <a:spcBef>
                <a:spcPts val="400"/>
              </a:spcBef>
              <a:spcAft>
                <a:spcPts val="0"/>
              </a:spcAft>
              <a:buClr>
                <a:schemeClr val="dk1"/>
              </a:buClr>
              <a:buSzPts val="700"/>
              <a:buChar char="•"/>
              <a:defRPr/>
            </a:lvl8pPr>
            <a:lvl9pPr marL="4114800" lvl="8" indent="-273050" algn="l">
              <a:lnSpc>
                <a:spcPct val="90000"/>
              </a:lnSpc>
              <a:spcBef>
                <a:spcPts val="400"/>
              </a:spcBef>
              <a:spcAft>
                <a:spcPts val="0"/>
              </a:spcAft>
              <a:buClr>
                <a:schemeClr val="dk1"/>
              </a:buClr>
              <a:buSzPts val="700"/>
              <a:buChar char="•"/>
              <a:defRPr/>
            </a:lvl9pPr>
          </a:lstStyle>
          <a:p>
            <a:endParaRPr/>
          </a:p>
        </p:txBody>
      </p:sp>
    </p:spTree>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matchingName="48_Custom Layout">
  <p:cSld name="48_Custom Layout">
    <p:bg>
      <p:bgPr>
        <a:blipFill>
          <a:blip r:embed="rId2">
            <a:alphaModFix/>
          </a:blip>
          <a:stretch>
            <a:fillRect/>
          </a:stretch>
        </a:blipFill>
        <a:effectLst/>
      </p:bgPr>
    </p:bg>
    <p:spTree>
      <p:nvGrpSpPr>
        <p:cNvPr id="1" name="Shape 2833"/>
        <p:cNvGrpSpPr/>
        <p:nvPr/>
      </p:nvGrpSpPr>
      <p:grpSpPr>
        <a:xfrm>
          <a:off x="0" y="0"/>
          <a:ext cx="0" cy="0"/>
          <a:chOff x="0" y="0"/>
          <a:chExt cx="0" cy="0"/>
        </a:xfrm>
      </p:grpSpPr>
      <p:sp>
        <p:nvSpPr>
          <p:cNvPr id="2834" name="Google Shape;2834;p177"/>
          <p:cNvSpPr txBox="1">
            <a:spLocks noGrp="1"/>
          </p:cNvSpPr>
          <p:nvPr>
            <p:ph type="title"/>
          </p:nvPr>
        </p:nvSpPr>
        <p:spPr>
          <a:xfrm>
            <a:off x="314709" y="336522"/>
            <a:ext cx="4409400" cy="7398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2835" name="Google Shape;2835;p177"/>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2836" name="Google Shape;2836;p177"/>
          <p:cNvSpPr txBox="1">
            <a:spLocks noGrp="1"/>
          </p:cNvSpPr>
          <p:nvPr>
            <p:ph type="body" idx="1"/>
          </p:nvPr>
        </p:nvSpPr>
        <p:spPr>
          <a:xfrm>
            <a:off x="298208" y="2797765"/>
            <a:ext cx="2992200" cy="1731900"/>
          </a:xfrm>
          <a:prstGeom prst="rect">
            <a:avLst/>
          </a:prstGeom>
          <a:noFill/>
          <a:ln>
            <a:noFill/>
          </a:ln>
        </p:spPr>
        <p:txBody>
          <a:bodyPr spcFirstLastPara="1" wrap="square" lIns="0" tIns="0" rIns="0" bIns="0" anchor="t" anchorCtr="0">
            <a:noAutofit/>
          </a:bodyPr>
          <a:lstStyle>
            <a:lvl1pPr marL="457200" lvl="0" indent="-285750" algn="l">
              <a:lnSpc>
                <a:spcPct val="105000"/>
              </a:lnSpc>
              <a:spcBef>
                <a:spcPts val="1300"/>
              </a:spcBef>
              <a:spcAft>
                <a:spcPts val="0"/>
              </a:spcAft>
              <a:buClr>
                <a:srgbClr val="DA0025"/>
              </a:buClr>
              <a:buSzPts val="900"/>
              <a:buChar char="●"/>
              <a:defRPr/>
            </a:lvl1pPr>
            <a:lvl2pPr marL="914400" lvl="1" indent="-279400" algn="l">
              <a:lnSpc>
                <a:spcPct val="105000"/>
              </a:lnSpc>
              <a:spcBef>
                <a:spcPts val="1300"/>
              </a:spcBef>
              <a:spcAft>
                <a:spcPts val="0"/>
              </a:spcAft>
              <a:buClr>
                <a:srgbClr val="DA0025"/>
              </a:buClr>
              <a:buSzPts val="800"/>
              <a:buChar char="●"/>
              <a:defRPr/>
            </a:lvl2pPr>
            <a:lvl3pPr marL="1371600" lvl="2" indent="-273050" algn="l">
              <a:lnSpc>
                <a:spcPct val="105000"/>
              </a:lnSpc>
              <a:spcBef>
                <a:spcPts val="1300"/>
              </a:spcBef>
              <a:spcAft>
                <a:spcPts val="0"/>
              </a:spcAft>
              <a:buClr>
                <a:srgbClr val="DA0025"/>
              </a:buClr>
              <a:buSzPts val="700"/>
              <a:buChar char="●"/>
              <a:defRPr/>
            </a:lvl3pPr>
            <a:lvl4pPr marL="1828800" lvl="3" indent="-260350" algn="l">
              <a:lnSpc>
                <a:spcPct val="105000"/>
              </a:lnSpc>
              <a:spcBef>
                <a:spcPts val="1300"/>
              </a:spcBef>
              <a:spcAft>
                <a:spcPts val="0"/>
              </a:spcAft>
              <a:buClr>
                <a:srgbClr val="DA0025"/>
              </a:buClr>
              <a:buSzPts val="500"/>
              <a:buChar char="●"/>
              <a:defRPr/>
            </a:lvl4pPr>
            <a:lvl5pPr marL="2286000" lvl="4" indent="-254000" algn="l">
              <a:lnSpc>
                <a:spcPct val="105000"/>
              </a:lnSpc>
              <a:spcBef>
                <a:spcPts val="1300"/>
              </a:spcBef>
              <a:spcAft>
                <a:spcPts val="0"/>
              </a:spcAft>
              <a:buClr>
                <a:srgbClr val="DA0025"/>
              </a:buClr>
              <a:buSzPts val="400"/>
              <a:buChar char="●"/>
              <a:defRPr/>
            </a:lvl5pPr>
            <a:lvl6pPr marL="2743200" lvl="5" indent="-273050" algn="l">
              <a:lnSpc>
                <a:spcPct val="90000"/>
              </a:lnSpc>
              <a:spcBef>
                <a:spcPts val="400"/>
              </a:spcBef>
              <a:spcAft>
                <a:spcPts val="0"/>
              </a:spcAft>
              <a:buClr>
                <a:schemeClr val="dk1"/>
              </a:buClr>
              <a:buSzPts val="700"/>
              <a:buChar char="•"/>
              <a:defRPr/>
            </a:lvl6pPr>
            <a:lvl7pPr marL="3200400" lvl="6" indent="-273050" algn="l">
              <a:lnSpc>
                <a:spcPct val="90000"/>
              </a:lnSpc>
              <a:spcBef>
                <a:spcPts val="400"/>
              </a:spcBef>
              <a:spcAft>
                <a:spcPts val="0"/>
              </a:spcAft>
              <a:buClr>
                <a:schemeClr val="dk1"/>
              </a:buClr>
              <a:buSzPts val="700"/>
              <a:buChar char="•"/>
              <a:defRPr/>
            </a:lvl7pPr>
            <a:lvl8pPr marL="3657600" lvl="7" indent="-273050" algn="l">
              <a:lnSpc>
                <a:spcPct val="90000"/>
              </a:lnSpc>
              <a:spcBef>
                <a:spcPts val="400"/>
              </a:spcBef>
              <a:spcAft>
                <a:spcPts val="0"/>
              </a:spcAft>
              <a:buClr>
                <a:schemeClr val="dk1"/>
              </a:buClr>
              <a:buSzPts val="700"/>
              <a:buChar char="•"/>
              <a:defRPr/>
            </a:lvl8pPr>
            <a:lvl9pPr marL="4114800" lvl="8" indent="-273050" algn="l">
              <a:lnSpc>
                <a:spcPct val="90000"/>
              </a:lnSpc>
              <a:spcBef>
                <a:spcPts val="400"/>
              </a:spcBef>
              <a:spcAft>
                <a:spcPts val="0"/>
              </a:spcAft>
              <a:buClr>
                <a:schemeClr val="dk1"/>
              </a:buClr>
              <a:buSzPts val="700"/>
              <a:buChar char="•"/>
              <a:defRPr/>
            </a:lvl9pPr>
          </a:lstStyle>
          <a:p>
            <a:endParaRPr/>
          </a:p>
        </p:txBody>
      </p:sp>
      <p:pic>
        <p:nvPicPr>
          <p:cNvPr id="2837" name="Google Shape;2837;p177" descr="A computer with a blank screen&#10;&#10;AI-generated content may be incorrect."/>
          <p:cNvPicPr preferRelativeResize="0"/>
          <p:nvPr/>
        </p:nvPicPr>
        <p:blipFill rotWithShape="1">
          <a:blip r:embed="rId3">
            <a:alphaModFix/>
          </a:blip>
          <a:srcRect/>
          <a:stretch/>
        </p:blipFill>
        <p:spPr>
          <a:xfrm>
            <a:off x="3202582" y="1058187"/>
            <a:ext cx="5941419" cy="3822747"/>
          </a:xfrm>
          <a:prstGeom prst="rect">
            <a:avLst/>
          </a:prstGeom>
          <a:noFill/>
          <a:ln>
            <a:noFill/>
          </a:ln>
        </p:spPr>
      </p:pic>
      <p:sp>
        <p:nvSpPr>
          <p:cNvPr id="2838" name="Google Shape;2838;p177"/>
          <p:cNvSpPr>
            <a:spLocks noGrp="1"/>
          </p:cNvSpPr>
          <p:nvPr>
            <p:ph type="pic" idx="2"/>
          </p:nvPr>
        </p:nvSpPr>
        <p:spPr>
          <a:xfrm>
            <a:off x="4149978" y="1378744"/>
            <a:ext cx="4497600" cy="2767200"/>
          </a:xfrm>
          <a:prstGeom prst="rect">
            <a:avLst/>
          </a:prstGeom>
          <a:noFill/>
          <a:ln>
            <a:noFill/>
          </a:ln>
        </p:spPr>
      </p:sp>
      <p:sp>
        <p:nvSpPr>
          <p:cNvPr id="2839" name="Google Shape;2839;p177"/>
          <p:cNvSpPr txBox="1">
            <a:spLocks noGrp="1"/>
          </p:cNvSpPr>
          <p:nvPr>
            <p:ph type="subTitle" idx="3"/>
          </p:nvPr>
        </p:nvSpPr>
        <p:spPr>
          <a:xfrm>
            <a:off x="314709" y="2388803"/>
            <a:ext cx="2975700" cy="264600"/>
          </a:xfrm>
          <a:prstGeom prst="rect">
            <a:avLst/>
          </a:prstGeom>
          <a:noFill/>
          <a:ln>
            <a:noFill/>
          </a:ln>
        </p:spPr>
        <p:txBody>
          <a:bodyPr spcFirstLastPara="1" wrap="square" lIns="0" tIns="0" rIns="0" bIns="0" anchor="t" anchorCtr="0">
            <a:noAutofit/>
          </a:bodyPr>
          <a:lstStyle>
            <a:lvl1pPr lvl="0" algn="l">
              <a:lnSpc>
                <a:spcPct val="95000"/>
              </a:lnSpc>
              <a:spcBef>
                <a:spcPts val="1300"/>
              </a:spcBef>
              <a:spcAft>
                <a:spcPts val="0"/>
              </a:spcAft>
              <a:buClr>
                <a:schemeClr val="dk1"/>
              </a:buClr>
              <a:buSzPts val="1400"/>
              <a:buNone/>
              <a:defRPr sz="1500" b="1">
                <a:latin typeface="Poppins"/>
                <a:ea typeface="Poppins"/>
                <a:cs typeface="Poppins"/>
                <a:sym typeface="Poppins"/>
              </a:defRPr>
            </a:lvl1pPr>
            <a:lvl2pPr lvl="1" algn="ctr">
              <a:lnSpc>
                <a:spcPct val="95000"/>
              </a:lnSpc>
              <a:spcBef>
                <a:spcPts val="1300"/>
              </a:spcBef>
              <a:spcAft>
                <a:spcPts val="0"/>
              </a:spcAft>
              <a:buClr>
                <a:schemeClr val="dk1"/>
              </a:buClr>
              <a:buSzPts val="700"/>
              <a:buNone/>
              <a:defRPr sz="700"/>
            </a:lvl2pPr>
            <a:lvl3pPr lvl="2" algn="ctr">
              <a:lnSpc>
                <a:spcPct val="95000"/>
              </a:lnSpc>
              <a:spcBef>
                <a:spcPts val="1300"/>
              </a:spcBef>
              <a:spcAft>
                <a:spcPts val="0"/>
              </a:spcAft>
              <a:buClr>
                <a:schemeClr val="dk1"/>
              </a:buClr>
              <a:buSzPts val="600"/>
              <a:buNone/>
              <a:defRPr sz="700"/>
            </a:lvl3pPr>
            <a:lvl4pPr lvl="3" algn="ctr">
              <a:lnSpc>
                <a:spcPct val="95000"/>
              </a:lnSpc>
              <a:spcBef>
                <a:spcPts val="1300"/>
              </a:spcBef>
              <a:spcAft>
                <a:spcPts val="0"/>
              </a:spcAft>
              <a:buClr>
                <a:schemeClr val="dk1"/>
              </a:buClr>
              <a:buSzPts val="500"/>
              <a:buNone/>
              <a:defRPr sz="600"/>
            </a:lvl4pPr>
            <a:lvl5pPr lvl="4" algn="ctr">
              <a:lnSpc>
                <a:spcPct val="95000"/>
              </a:lnSpc>
              <a:spcBef>
                <a:spcPts val="1300"/>
              </a:spcBef>
              <a:spcAft>
                <a:spcPts val="0"/>
              </a:spcAft>
              <a:buClr>
                <a:schemeClr val="dk1"/>
              </a:buClr>
              <a:buSzPts val="500"/>
              <a:buNone/>
              <a:defRPr sz="600"/>
            </a:lvl5pPr>
            <a:lvl6pPr lvl="5" algn="ctr">
              <a:lnSpc>
                <a:spcPct val="90000"/>
              </a:lnSpc>
              <a:spcBef>
                <a:spcPts val="400"/>
              </a:spcBef>
              <a:spcAft>
                <a:spcPts val="0"/>
              </a:spcAft>
              <a:buClr>
                <a:schemeClr val="dk1"/>
              </a:buClr>
              <a:buSzPts val="600"/>
              <a:buNone/>
              <a:defRPr sz="600"/>
            </a:lvl6pPr>
            <a:lvl7pPr lvl="6" algn="ctr">
              <a:lnSpc>
                <a:spcPct val="90000"/>
              </a:lnSpc>
              <a:spcBef>
                <a:spcPts val="400"/>
              </a:spcBef>
              <a:spcAft>
                <a:spcPts val="0"/>
              </a:spcAft>
              <a:buClr>
                <a:schemeClr val="dk1"/>
              </a:buClr>
              <a:buSzPts val="600"/>
              <a:buNone/>
              <a:defRPr sz="600"/>
            </a:lvl7pPr>
            <a:lvl8pPr lvl="7" algn="ctr">
              <a:lnSpc>
                <a:spcPct val="90000"/>
              </a:lnSpc>
              <a:spcBef>
                <a:spcPts val="400"/>
              </a:spcBef>
              <a:spcAft>
                <a:spcPts val="0"/>
              </a:spcAft>
              <a:buClr>
                <a:schemeClr val="dk1"/>
              </a:buClr>
              <a:buSzPts val="600"/>
              <a:buNone/>
              <a:defRPr sz="600"/>
            </a:lvl8pPr>
            <a:lvl9pPr lvl="8" algn="ctr">
              <a:lnSpc>
                <a:spcPct val="90000"/>
              </a:lnSpc>
              <a:spcBef>
                <a:spcPts val="400"/>
              </a:spcBef>
              <a:spcAft>
                <a:spcPts val="0"/>
              </a:spcAft>
              <a:buClr>
                <a:schemeClr val="dk1"/>
              </a:buClr>
              <a:buSzPts val="600"/>
              <a:buNone/>
              <a:defRPr sz="600"/>
            </a:lvl9pPr>
          </a:lstStyle>
          <a:p>
            <a:endParaRPr/>
          </a:p>
        </p:txBody>
      </p:sp>
    </p:spTree>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matchingName="49_Custom Layout">
  <p:cSld name="49_Custom Layout">
    <p:bg>
      <p:bgPr>
        <a:blipFill>
          <a:blip r:embed="rId2">
            <a:alphaModFix/>
          </a:blip>
          <a:stretch>
            <a:fillRect/>
          </a:stretch>
        </a:blipFill>
        <a:effectLst/>
      </p:bgPr>
    </p:bg>
    <p:spTree>
      <p:nvGrpSpPr>
        <p:cNvPr id="1" name="Shape 2840"/>
        <p:cNvGrpSpPr/>
        <p:nvPr/>
      </p:nvGrpSpPr>
      <p:grpSpPr>
        <a:xfrm>
          <a:off x="0" y="0"/>
          <a:ext cx="0" cy="0"/>
          <a:chOff x="0" y="0"/>
          <a:chExt cx="0" cy="0"/>
        </a:xfrm>
      </p:grpSpPr>
      <p:sp>
        <p:nvSpPr>
          <p:cNvPr id="2841" name="Google Shape;2841;p178"/>
          <p:cNvSpPr txBox="1">
            <a:spLocks noGrp="1"/>
          </p:cNvSpPr>
          <p:nvPr>
            <p:ph type="title"/>
          </p:nvPr>
        </p:nvSpPr>
        <p:spPr>
          <a:xfrm>
            <a:off x="314709" y="336522"/>
            <a:ext cx="4409400" cy="7398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00"/>
              <a:buFont typeface="Poppins SemiBold"/>
              <a:buNone/>
              <a:defRPr>
                <a:solidFill>
                  <a:schemeClr val="dk1"/>
                </a:solidFill>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2842" name="Google Shape;2842;p178"/>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2843" name="Google Shape;2843;p178"/>
          <p:cNvSpPr txBox="1">
            <a:spLocks noGrp="1"/>
          </p:cNvSpPr>
          <p:nvPr>
            <p:ph type="body" idx="1"/>
          </p:nvPr>
        </p:nvSpPr>
        <p:spPr>
          <a:xfrm>
            <a:off x="298208" y="2797765"/>
            <a:ext cx="2992200" cy="1731900"/>
          </a:xfrm>
          <a:prstGeom prst="rect">
            <a:avLst/>
          </a:prstGeom>
          <a:noFill/>
          <a:ln>
            <a:noFill/>
          </a:ln>
        </p:spPr>
        <p:txBody>
          <a:bodyPr spcFirstLastPara="1" wrap="square" lIns="0" tIns="0" rIns="0" bIns="0" anchor="t" anchorCtr="0">
            <a:noAutofit/>
          </a:bodyPr>
          <a:lstStyle>
            <a:lvl1pPr marL="457200" lvl="0" indent="-285750" algn="l">
              <a:lnSpc>
                <a:spcPct val="105000"/>
              </a:lnSpc>
              <a:spcBef>
                <a:spcPts val="1300"/>
              </a:spcBef>
              <a:spcAft>
                <a:spcPts val="0"/>
              </a:spcAft>
              <a:buClr>
                <a:srgbClr val="DA0025"/>
              </a:buClr>
              <a:buSzPts val="900"/>
              <a:buChar char="●"/>
              <a:defRPr/>
            </a:lvl1pPr>
            <a:lvl2pPr marL="914400" lvl="1" indent="-279400" algn="l">
              <a:lnSpc>
                <a:spcPct val="105000"/>
              </a:lnSpc>
              <a:spcBef>
                <a:spcPts val="1300"/>
              </a:spcBef>
              <a:spcAft>
                <a:spcPts val="0"/>
              </a:spcAft>
              <a:buClr>
                <a:srgbClr val="DA0025"/>
              </a:buClr>
              <a:buSzPts val="800"/>
              <a:buChar char="●"/>
              <a:defRPr/>
            </a:lvl2pPr>
            <a:lvl3pPr marL="1371600" lvl="2" indent="-273050" algn="l">
              <a:lnSpc>
                <a:spcPct val="105000"/>
              </a:lnSpc>
              <a:spcBef>
                <a:spcPts val="1300"/>
              </a:spcBef>
              <a:spcAft>
                <a:spcPts val="0"/>
              </a:spcAft>
              <a:buClr>
                <a:srgbClr val="DA0025"/>
              </a:buClr>
              <a:buSzPts val="700"/>
              <a:buChar char="●"/>
              <a:defRPr/>
            </a:lvl3pPr>
            <a:lvl4pPr marL="1828800" lvl="3" indent="-260350" algn="l">
              <a:lnSpc>
                <a:spcPct val="105000"/>
              </a:lnSpc>
              <a:spcBef>
                <a:spcPts val="1300"/>
              </a:spcBef>
              <a:spcAft>
                <a:spcPts val="0"/>
              </a:spcAft>
              <a:buClr>
                <a:srgbClr val="DA0025"/>
              </a:buClr>
              <a:buSzPts val="500"/>
              <a:buChar char="●"/>
              <a:defRPr/>
            </a:lvl4pPr>
            <a:lvl5pPr marL="2286000" lvl="4" indent="-254000" algn="l">
              <a:lnSpc>
                <a:spcPct val="105000"/>
              </a:lnSpc>
              <a:spcBef>
                <a:spcPts val="1300"/>
              </a:spcBef>
              <a:spcAft>
                <a:spcPts val="0"/>
              </a:spcAft>
              <a:buClr>
                <a:srgbClr val="DA0025"/>
              </a:buClr>
              <a:buSzPts val="400"/>
              <a:buChar char="●"/>
              <a:defRPr/>
            </a:lvl5pPr>
            <a:lvl6pPr marL="2743200" lvl="5" indent="-273050" algn="l">
              <a:lnSpc>
                <a:spcPct val="90000"/>
              </a:lnSpc>
              <a:spcBef>
                <a:spcPts val="400"/>
              </a:spcBef>
              <a:spcAft>
                <a:spcPts val="0"/>
              </a:spcAft>
              <a:buClr>
                <a:schemeClr val="dk1"/>
              </a:buClr>
              <a:buSzPts val="700"/>
              <a:buChar char="•"/>
              <a:defRPr/>
            </a:lvl6pPr>
            <a:lvl7pPr marL="3200400" lvl="6" indent="-273050" algn="l">
              <a:lnSpc>
                <a:spcPct val="90000"/>
              </a:lnSpc>
              <a:spcBef>
                <a:spcPts val="400"/>
              </a:spcBef>
              <a:spcAft>
                <a:spcPts val="0"/>
              </a:spcAft>
              <a:buClr>
                <a:schemeClr val="dk1"/>
              </a:buClr>
              <a:buSzPts val="700"/>
              <a:buChar char="•"/>
              <a:defRPr/>
            </a:lvl7pPr>
            <a:lvl8pPr marL="3657600" lvl="7" indent="-273050" algn="l">
              <a:lnSpc>
                <a:spcPct val="90000"/>
              </a:lnSpc>
              <a:spcBef>
                <a:spcPts val="400"/>
              </a:spcBef>
              <a:spcAft>
                <a:spcPts val="0"/>
              </a:spcAft>
              <a:buClr>
                <a:schemeClr val="dk1"/>
              </a:buClr>
              <a:buSzPts val="700"/>
              <a:buChar char="•"/>
              <a:defRPr/>
            </a:lvl8pPr>
            <a:lvl9pPr marL="4114800" lvl="8" indent="-273050" algn="l">
              <a:lnSpc>
                <a:spcPct val="90000"/>
              </a:lnSpc>
              <a:spcBef>
                <a:spcPts val="400"/>
              </a:spcBef>
              <a:spcAft>
                <a:spcPts val="0"/>
              </a:spcAft>
              <a:buClr>
                <a:schemeClr val="dk1"/>
              </a:buClr>
              <a:buSzPts val="700"/>
              <a:buChar char="•"/>
              <a:defRPr/>
            </a:lvl9pPr>
          </a:lstStyle>
          <a:p>
            <a:endParaRPr/>
          </a:p>
        </p:txBody>
      </p:sp>
      <p:pic>
        <p:nvPicPr>
          <p:cNvPr id="2844" name="Google Shape;2844;p178" descr="A cell phone with a white screen&#10;&#10;AI-generated content may be incorrect."/>
          <p:cNvPicPr preferRelativeResize="0"/>
          <p:nvPr/>
        </p:nvPicPr>
        <p:blipFill rotWithShape="1">
          <a:blip r:embed="rId3">
            <a:alphaModFix/>
          </a:blip>
          <a:srcRect l="47208" t="15374" r="37149" b="13284"/>
          <a:stretch/>
        </p:blipFill>
        <p:spPr>
          <a:xfrm>
            <a:off x="5414258" y="728186"/>
            <a:ext cx="1999993" cy="3958113"/>
          </a:xfrm>
          <a:prstGeom prst="rect">
            <a:avLst/>
          </a:prstGeom>
          <a:noFill/>
          <a:ln>
            <a:noFill/>
          </a:ln>
          <a:effectLst>
            <a:outerShdw blurRad="47621" dist="185721" dir="1800000" sx="101000" sy="101000" algn="tl" rotWithShape="0">
              <a:srgbClr val="8097BB"/>
            </a:outerShdw>
          </a:effectLst>
        </p:spPr>
      </p:pic>
      <p:pic>
        <p:nvPicPr>
          <p:cNvPr id="2845" name="Google Shape;2845;p178" descr="A cell phone with a white screen&#10;&#10;AI-generated content may be incorrect."/>
          <p:cNvPicPr preferRelativeResize="0"/>
          <p:nvPr/>
        </p:nvPicPr>
        <p:blipFill rotWithShape="1">
          <a:blip r:embed="rId4">
            <a:alphaModFix/>
          </a:blip>
          <a:srcRect/>
          <a:stretch/>
        </p:blipFill>
        <p:spPr>
          <a:xfrm>
            <a:off x="4985332" y="508408"/>
            <a:ext cx="3011780" cy="4524809"/>
          </a:xfrm>
          <a:prstGeom prst="rect">
            <a:avLst/>
          </a:prstGeom>
          <a:noFill/>
          <a:ln>
            <a:noFill/>
          </a:ln>
        </p:spPr>
      </p:pic>
      <p:sp>
        <p:nvSpPr>
          <p:cNvPr id="2846" name="Google Shape;2846;p178"/>
          <p:cNvSpPr>
            <a:spLocks noGrp="1"/>
          </p:cNvSpPr>
          <p:nvPr>
            <p:ph type="pic" idx="2"/>
          </p:nvPr>
        </p:nvSpPr>
        <p:spPr>
          <a:xfrm>
            <a:off x="5539980" y="842963"/>
            <a:ext cx="1726800" cy="3743400"/>
          </a:xfrm>
          <a:prstGeom prst="roundRect">
            <a:avLst>
              <a:gd name="adj" fmla="val 10452"/>
            </a:avLst>
          </a:prstGeom>
          <a:noFill/>
          <a:ln>
            <a:noFill/>
          </a:ln>
        </p:spPr>
      </p:sp>
      <p:sp>
        <p:nvSpPr>
          <p:cNvPr id="2847" name="Google Shape;2847;p178"/>
          <p:cNvSpPr txBox="1">
            <a:spLocks noGrp="1"/>
          </p:cNvSpPr>
          <p:nvPr>
            <p:ph type="subTitle" idx="3"/>
          </p:nvPr>
        </p:nvSpPr>
        <p:spPr>
          <a:xfrm>
            <a:off x="314709" y="2388803"/>
            <a:ext cx="2975700" cy="266100"/>
          </a:xfrm>
          <a:prstGeom prst="rect">
            <a:avLst/>
          </a:prstGeom>
          <a:noFill/>
          <a:ln>
            <a:noFill/>
          </a:ln>
        </p:spPr>
        <p:txBody>
          <a:bodyPr spcFirstLastPara="1" wrap="square" lIns="0" tIns="0" rIns="0" bIns="0" anchor="t" anchorCtr="0">
            <a:noAutofit/>
          </a:bodyPr>
          <a:lstStyle>
            <a:lvl1pPr lvl="0" algn="l">
              <a:lnSpc>
                <a:spcPct val="95000"/>
              </a:lnSpc>
              <a:spcBef>
                <a:spcPts val="1300"/>
              </a:spcBef>
              <a:spcAft>
                <a:spcPts val="0"/>
              </a:spcAft>
              <a:buClr>
                <a:schemeClr val="dk1"/>
              </a:buClr>
              <a:buSzPts val="1400"/>
              <a:buNone/>
              <a:defRPr sz="1500" b="1">
                <a:latin typeface="Poppins"/>
                <a:ea typeface="Poppins"/>
                <a:cs typeface="Poppins"/>
                <a:sym typeface="Poppins"/>
              </a:defRPr>
            </a:lvl1pPr>
            <a:lvl2pPr lvl="1" algn="ctr">
              <a:lnSpc>
                <a:spcPct val="95000"/>
              </a:lnSpc>
              <a:spcBef>
                <a:spcPts val="1300"/>
              </a:spcBef>
              <a:spcAft>
                <a:spcPts val="0"/>
              </a:spcAft>
              <a:buClr>
                <a:schemeClr val="dk1"/>
              </a:buClr>
              <a:buSzPts val="700"/>
              <a:buNone/>
              <a:defRPr sz="700"/>
            </a:lvl2pPr>
            <a:lvl3pPr lvl="2" algn="ctr">
              <a:lnSpc>
                <a:spcPct val="95000"/>
              </a:lnSpc>
              <a:spcBef>
                <a:spcPts val="1300"/>
              </a:spcBef>
              <a:spcAft>
                <a:spcPts val="0"/>
              </a:spcAft>
              <a:buClr>
                <a:schemeClr val="dk1"/>
              </a:buClr>
              <a:buSzPts val="600"/>
              <a:buNone/>
              <a:defRPr sz="700"/>
            </a:lvl3pPr>
            <a:lvl4pPr lvl="3" algn="ctr">
              <a:lnSpc>
                <a:spcPct val="95000"/>
              </a:lnSpc>
              <a:spcBef>
                <a:spcPts val="1300"/>
              </a:spcBef>
              <a:spcAft>
                <a:spcPts val="0"/>
              </a:spcAft>
              <a:buClr>
                <a:schemeClr val="dk1"/>
              </a:buClr>
              <a:buSzPts val="500"/>
              <a:buNone/>
              <a:defRPr sz="600"/>
            </a:lvl4pPr>
            <a:lvl5pPr lvl="4" algn="ctr">
              <a:lnSpc>
                <a:spcPct val="95000"/>
              </a:lnSpc>
              <a:spcBef>
                <a:spcPts val="1300"/>
              </a:spcBef>
              <a:spcAft>
                <a:spcPts val="0"/>
              </a:spcAft>
              <a:buClr>
                <a:schemeClr val="dk1"/>
              </a:buClr>
              <a:buSzPts val="500"/>
              <a:buNone/>
              <a:defRPr sz="600"/>
            </a:lvl5pPr>
            <a:lvl6pPr lvl="5" algn="ctr">
              <a:lnSpc>
                <a:spcPct val="90000"/>
              </a:lnSpc>
              <a:spcBef>
                <a:spcPts val="400"/>
              </a:spcBef>
              <a:spcAft>
                <a:spcPts val="0"/>
              </a:spcAft>
              <a:buClr>
                <a:schemeClr val="dk1"/>
              </a:buClr>
              <a:buSzPts val="600"/>
              <a:buNone/>
              <a:defRPr sz="600"/>
            </a:lvl6pPr>
            <a:lvl7pPr lvl="6" algn="ctr">
              <a:lnSpc>
                <a:spcPct val="90000"/>
              </a:lnSpc>
              <a:spcBef>
                <a:spcPts val="400"/>
              </a:spcBef>
              <a:spcAft>
                <a:spcPts val="0"/>
              </a:spcAft>
              <a:buClr>
                <a:schemeClr val="dk1"/>
              </a:buClr>
              <a:buSzPts val="600"/>
              <a:buNone/>
              <a:defRPr sz="600"/>
            </a:lvl7pPr>
            <a:lvl8pPr lvl="7" algn="ctr">
              <a:lnSpc>
                <a:spcPct val="90000"/>
              </a:lnSpc>
              <a:spcBef>
                <a:spcPts val="400"/>
              </a:spcBef>
              <a:spcAft>
                <a:spcPts val="0"/>
              </a:spcAft>
              <a:buClr>
                <a:schemeClr val="dk1"/>
              </a:buClr>
              <a:buSzPts val="600"/>
              <a:buNone/>
              <a:defRPr sz="600"/>
            </a:lvl8pPr>
            <a:lvl9pPr lvl="8" algn="ctr">
              <a:lnSpc>
                <a:spcPct val="90000"/>
              </a:lnSpc>
              <a:spcBef>
                <a:spcPts val="400"/>
              </a:spcBef>
              <a:spcAft>
                <a:spcPts val="0"/>
              </a:spcAft>
              <a:buClr>
                <a:schemeClr val="dk1"/>
              </a:buClr>
              <a:buSzPts val="600"/>
              <a:buNone/>
              <a:defRPr sz="600"/>
            </a:lvl9pPr>
          </a:lstStyle>
          <a:p>
            <a:endParaRPr/>
          </a:p>
        </p:txBody>
      </p:sp>
    </p:spTree>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showMasterSp="0" matchingName="51_Custom Layout">
  <p:cSld name="51_Custom Layout">
    <p:bg>
      <p:bgPr>
        <a:gradFill>
          <a:gsLst>
            <a:gs pos="0">
              <a:srgbClr val="FF001A"/>
            </a:gs>
            <a:gs pos="70000">
              <a:srgbClr val="290051"/>
            </a:gs>
            <a:gs pos="100000">
              <a:srgbClr val="0C0024"/>
            </a:gs>
          </a:gsLst>
          <a:lin ang="13500032" scaled="0"/>
        </a:gradFill>
        <a:effectLst/>
      </p:bgPr>
    </p:bg>
    <p:spTree>
      <p:nvGrpSpPr>
        <p:cNvPr id="1" name="Shape 2848"/>
        <p:cNvGrpSpPr/>
        <p:nvPr/>
      </p:nvGrpSpPr>
      <p:grpSpPr>
        <a:xfrm>
          <a:off x="0" y="0"/>
          <a:ext cx="0" cy="0"/>
          <a:chOff x="0" y="0"/>
          <a:chExt cx="0" cy="0"/>
        </a:xfrm>
      </p:grpSpPr>
      <p:pic>
        <p:nvPicPr>
          <p:cNvPr id="2849" name="Google Shape;2849;p179" descr="A black and blue background&#10;&#10;AI-generated content may be incorrect."/>
          <p:cNvPicPr preferRelativeResize="0"/>
          <p:nvPr/>
        </p:nvPicPr>
        <p:blipFill rotWithShape="1">
          <a:blip r:embed="rId2">
            <a:alphaModFix/>
          </a:blip>
          <a:srcRect t="100" b="100"/>
          <a:stretch/>
        </p:blipFill>
        <p:spPr>
          <a:xfrm>
            <a:off x="0" y="0"/>
            <a:ext cx="9143999" cy="5142833"/>
          </a:xfrm>
          <a:prstGeom prst="rect">
            <a:avLst/>
          </a:prstGeom>
          <a:noFill/>
          <a:ln>
            <a:noFill/>
          </a:ln>
        </p:spPr>
      </p:pic>
      <p:sp>
        <p:nvSpPr>
          <p:cNvPr id="2850" name="Google Shape;2850;p179"/>
          <p:cNvSpPr/>
          <p:nvPr/>
        </p:nvSpPr>
        <p:spPr>
          <a:xfrm>
            <a:off x="309948" y="1304925"/>
            <a:ext cx="3423300" cy="2743200"/>
          </a:xfrm>
          <a:prstGeom prst="roundRect">
            <a:avLst>
              <a:gd name="adj" fmla="val 3171"/>
            </a:avLst>
          </a:prstGeom>
          <a:gradFill>
            <a:gsLst>
              <a:gs pos="0">
                <a:srgbClr val="FFFFFF"/>
              </a:gs>
              <a:gs pos="5000">
                <a:srgbClr val="FFFFFF"/>
              </a:gs>
              <a:gs pos="100000">
                <a:srgbClr val="BFBADE">
                  <a:alpha val="80000"/>
                </a:srgbClr>
              </a:gs>
            </a:gsLst>
            <a:lin ang="5400012" scaled="0"/>
          </a:gradFill>
          <a:ln w="7150" cap="flat" cmpd="sng">
            <a:solidFill>
              <a:srgbClr val="FFFFFF"/>
            </a:solidFill>
            <a:prstDash val="solid"/>
            <a:miter lim="800000"/>
            <a:headEnd type="none" w="sm" len="sm"/>
            <a:tailEnd type="none" w="sm" len="sm"/>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851" name="Google Shape;2851;p179"/>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00">
                <a:solidFill>
                  <a:schemeClr val="lt1"/>
                </a:solidFill>
                <a:latin typeface="Poppins Medium"/>
                <a:ea typeface="Poppins Medium"/>
                <a:cs typeface="Poppins Medium"/>
                <a:sym typeface="Poppins Medium"/>
              </a:defRPr>
            </a:lvl1pPr>
            <a:lvl2pPr marL="0" lvl="1" indent="0" algn="l">
              <a:spcBef>
                <a:spcPts val="0"/>
              </a:spcBef>
              <a:buNone/>
              <a:defRPr sz="500">
                <a:solidFill>
                  <a:schemeClr val="lt1"/>
                </a:solidFill>
                <a:latin typeface="Poppins Medium"/>
                <a:ea typeface="Poppins Medium"/>
                <a:cs typeface="Poppins Medium"/>
                <a:sym typeface="Poppins Medium"/>
              </a:defRPr>
            </a:lvl2pPr>
            <a:lvl3pPr marL="0" lvl="2" indent="0" algn="l">
              <a:spcBef>
                <a:spcPts val="0"/>
              </a:spcBef>
              <a:buNone/>
              <a:defRPr sz="500">
                <a:solidFill>
                  <a:schemeClr val="lt1"/>
                </a:solidFill>
                <a:latin typeface="Poppins Medium"/>
                <a:ea typeface="Poppins Medium"/>
                <a:cs typeface="Poppins Medium"/>
                <a:sym typeface="Poppins Medium"/>
              </a:defRPr>
            </a:lvl3pPr>
            <a:lvl4pPr marL="0" lvl="3" indent="0" algn="l">
              <a:spcBef>
                <a:spcPts val="0"/>
              </a:spcBef>
              <a:buNone/>
              <a:defRPr sz="500">
                <a:solidFill>
                  <a:schemeClr val="lt1"/>
                </a:solidFill>
                <a:latin typeface="Poppins Medium"/>
                <a:ea typeface="Poppins Medium"/>
                <a:cs typeface="Poppins Medium"/>
                <a:sym typeface="Poppins Medium"/>
              </a:defRPr>
            </a:lvl4pPr>
            <a:lvl5pPr marL="0" lvl="4" indent="0" algn="l">
              <a:spcBef>
                <a:spcPts val="0"/>
              </a:spcBef>
              <a:buNone/>
              <a:defRPr sz="500">
                <a:solidFill>
                  <a:schemeClr val="lt1"/>
                </a:solidFill>
                <a:latin typeface="Poppins Medium"/>
                <a:ea typeface="Poppins Medium"/>
                <a:cs typeface="Poppins Medium"/>
                <a:sym typeface="Poppins Medium"/>
              </a:defRPr>
            </a:lvl5pPr>
            <a:lvl6pPr marL="0" lvl="5" indent="0" algn="l">
              <a:spcBef>
                <a:spcPts val="0"/>
              </a:spcBef>
              <a:buNone/>
              <a:defRPr sz="500">
                <a:solidFill>
                  <a:schemeClr val="lt1"/>
                </a:solidFill>
                <a:latin typeface="Poppins Medium"/>
                <a:ea typeface="Poppins Medium"/>
                <a:cs typeface="Poppins Medium"/>
                <a:sym typeface="Poppins Medium"/>
              </a:defRPr>
            </a:lvl6pPr>
            <a:lvl7pPr marL="0" lvl="6" indent="0" algn="l">
              <a:spcBef>
                <a:spcPts val="0"/>
              </a:spcBef>
              <a:buNone/>
              <a:defRPr sz="500">
                <a:solidFill>
                  <a:schemeClr val="lt1"/>
                </a:solidFill>
                <a:latin typeface="Poppins Medium"/>
                <a:ea typeface="Poppins Medium"/>
                <a:cs typeface="Poppins Medium"/>
                <a:sym typeface="Poppins Medium"/>
              </a:defRPr>
            </a:lvl7pPr>
            <a:lvl8pPr marL="0" lvl="7" indent="0" algn="l">
              <a:spcBef>
                <a:spcPts val="0"/>
              </a:spcBef>
              <a:buNone/>
              <a:defRPr sz="500">
                <a:solidFill>
                  <a:schemeClr val="lt1"/>
                </a:solidFill>
                <a:latin typeface="Poppins Medium"/>
                <a:ea typeface="Poppins Medium"/>
                <a:cs typeface="Poppins Medium"/>
                <a:sym typeface="Poppins Medium"/>
              </a:defRPr>
            </a:lvl8pPr>
            <a:lvl9pPr marL="0" lvl="8" indent="0" algn="l">
              <a:spcBef>
                <a:spcPts val="0"/>
              </a:spcBef>
              <a:buNone/>
              <a:defRPr sz="500">
                <a:solidFill>
                  <a:schemeClr val="lt1"/>
                </a:solidFill>
                <a:latin typeface="Poppins Medium"/>
                <a:ea typeface="Poppins Medium"/>
                <a:cs typeface="Poppins Medium"/>
                <a:sym typeface="Poppins Medium"/>
              </a:defRPr>
            </a:lvl9pPr>
          </a:lstStyle>
          <a:p>
            <a:pPr marL="0" lvl="0" indent="0" algn="l" rtl="0">
              <a:spcBef>
                <a:spcPts val="0"/>
              </a:spcBef>
              <a:spcAft>
                <a:spcPts val="0"/>
              </a:spcAft>
              <a:buNone/>
            </a:pPr>
            <a:r>
              <a:rPr lang="en"/>
              <a:t>Page </a:t>
            </a:r>
            <a:fld id="{00000000-1234-1234-1234-123412341234}" type="slidenum">
              <a:rPr lang="en"/>
              <a:t>‹#›</a:t>
            </a:fld>
            <a:endParaRPr/>
          </a:p>
        </p:txBody>
      </p:sp>
      <p:grpSp>
        <p:nvGrpSpPr>
          <p:cNvPr id="2852" name="Google Shape;2852;p179"/>
          <p:cNvGrpSpPr/>
          <p:nvPr/>
        </p:nvGrpSpPr>
        <p:grpSpPr>
          <a:xfrm>
            <a:off x="8381796" y="4822425"/>
            <a:ext cx="537710" cy="158585"/>
            <a:chOff x="22351457" y="12859799"/>
            <a:chExt cx="1433894" cy="422893"/>
          </a:xfrm>
        </p:grpSpPr>
        <p:grpSp>
          <p:nvGrpSpPr>
            <p:cNvPr id="2853" name="Google Shape;2853;p179"/>
            <p:cNvGrpSpPr/>
            <p:nvPr/>
          </p:nvGrpSpPr>
          <p:grpSpPr>
            <a:xfrm>
              <a:off x="22351457" y="12859799"/>
              <a:ext cx="1379787" cy="422893"/>
              <a:chOff x="22351457" y="12859799"/>
              <a:chExt cx="1379787" cy="422893"/>
            </a:xfrm>
          </p:grpSpPr>
          <p:sp>
            <p:nvSpPr>
              <p:cNvPr id="2854" name="Google Shape;2854;p179"/>
              <p:cNvSpPr/>
              <p:nvPr/>
            </p:nvSpPr>
            <p:spPr>
              <a:xfrm>
                <a:off x="22351457" y="12859801"/>
                <a:ext cx="510672" cy="422891"/>
              </a:xfrm>
              <a:custGeom>
                <a:avLst/>
                <a:gdLst/>
                <a:ahLst/>
                <a:cxnLst/>
                <a:rect l="l" t="t" r="r" b="b"/>
                <a:pathLst>
                  <a:path w="510672" h="422891" extrusionOk="0">
                    <a:moveTo>
                      <a:pt x="378" y="267255"/>
                    </a:moveTo>
                    <a:lnTo>
                      <a:pt x="378" y="0"/>
                    </a:lnTo>
                    <a:lnTo>
                      <a:pt x="100016" y="0"/>
                    </a:lnTo>
                    <a:lnTo>
                      <a:pt x="100016" y="267255"/>
                    </a:lnTo>
                    <a:cubicBezTo>
                      <a:pt x="100016" y="313921"/>
                      <a:pt x="122844" y="330569"/>
                      <a:pt x="152861" y="330569"/>
                    </a:cubicBezTo>
                    <a:cubicBezTo>
                      <a:pt x="182879" y="330569"/>
                      <a:pt x="205707" y="313921"/>
                      <a:pt x="205707" y="267255"/>
                    </a:cubicBezTo>
                    <a:lnTo>
                      <a:pt x="205707" y="0"/>
                    </a:lnTo>
                    <a:lnTo>
                      <a:pt x="305344" y="0"/>
                    </a:lnTo>
                    <a:lnTo>
                      <a:pt x="305344" y="267255"/>
                    </a:lnTo>
                    <a:cubicBezTo>
                      <a:pt x="305344" y="313921"/>
                      <a:pt x="328677" y="330569"/>
                      <a:pt x="358190" y="330569"/>
                    </a:cubicBezTo>
                    <a:cubicBezTo>
                      <a:pt x="387703" y="330569"/>
                      <a:pt x="411035" y="313921"/>
                      <a:pt x="411035" y="267255"/>
                    </a:cubicBezTo>
                    <a:lnTo>
                      <a:pt x="411035" y="0"/>
                    </a:lnTo>
                    <a:lnTo>
                      <a:pt x="510673" y="0"/>
                    </a:lnTo>
                    <a:lnTo>
                      <a:pt x="510673" y="267255"/>
                    </a:lnTo>
                    <a:cubicBezTo>
                      <a:pt x="510673" y="374838"/>
                      <a:pt x="447989" y="422891"/>
                      <a:pt x="366766" y="422891"/>
                    </a:cubicBezTo>
                    <a:cubicBezTo>
                      <a:pt x="318209" y="422891"/>
                      <a:pt x="279363" y="403847"/>
                      <a:pt x="255399" y="367523"/>
                    </a:cubicBezTo>
                    <a:cubicBezTo>
                      <a:pt x="231436" y="403847"/>
                      <a:pt x="192716" y="422891"/>
                      <a:pt x="144033" y="422891"/>
                    </a:cubicBezTo>
                    <a:cubicBezTo>
                      <a:pt x="62809" y="422891"/>
                      <a:pt x="0" y="374838"/>
                      <a:pt x="0" y="267255"/>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2855" name="Google Shape;2855;p179"/>
              <p:cNvSpPr/>
              <p:nvPr/>
            </p:nvSpPr>
            <p:spPr>
              <a:xfrm>
                <a:off x="22903875" y="12859799"/>
                <a:ext cx="422766" cy="422767"/>
              </a:xfrm>
              <a:custGeom>
                <a:avLst/>
                <a:gdLst/>
                <a:ahLst/>
                <a:cxnLst/>
                <a:rect l="l" t="t" r="r" b="b"/>
                <a:pathLst>
                  <a:path w="422766" h="422767" extrusionOk="0">
                    <a:moveTo>
                      <a:pt x="420118" y="244554"/>
                    </a:moveTo>
                    <a:cubicBezTo>
                      <a:pt x="421884" y="233581"/>
                      <a:pt x="422767" y="222230"/>
                      <a:pt x="422767" y="210753"/>
                    </a:cubicBezTo>
                    <a:cubicBezTo>
                      <a:pt x="422389" y="94089"/>
                      <a:pt x="327165" y="-377"/>
                      <a:pt x="210628" y="1"/>
                    </a:cubicBezTo>
                    <a:cubicBezTo>
                      <a:pt x="94090" y="380"/>
                      <a:pt x="-502" y="95603"/>
                      <a:pt x="2" y="212140"/>
                    </a:cubicBezTo>
                    <a:cubicBezTo>
                      <a:pt x="380" y="328678"/>
                      <a:pt x="95603" y="423145"/>
                      <a:pt x="212141" y="422766"/>
                    </a:cubicBezTo>
                    <a:cubicBezTo>
                      <a:pt x="298157" y="422514"/>
                      <a:pt x="372065" y="370551"/>
                      <a:pt x="404731" y="296643"/>
                    </a:cubicBezTo>
                    <a:lnTo>
                      <a:pt x="289455" y="297021"/>
                    </a:lnTo>
                    <a:cubicBezTo>
                      <a:pt x="268897" y="315814"/>
                      <a:pt x="241780" y="327291"/>
                      <a:pt x="211889" y="327417"/>
                    </a:cubicBezTo>
                    <a:cubicBezTo>
                      <a:pt x="159674" y="327669"/>
                      <a:pt x="115279" y="292985"/>
                      <a:pt x="100522" y="245563"/>
                    </a:cubicBezTo>
                    <a:lnTo>
                      <a:pt x="420244" y="244428"/>
                    </a:lnTo>
                    <a:moveTo>
                      <a:pt x="211006" y="95350"/>
                    </a:moveTo>
                    <a:cubicBezTo>
                      <a:pt x="258050" y="95224"/>
                      <a:pt x="298788" y="123224"/>
                      <a:pt x="317076" y="163583"/>
                    </a:cubicBezTo>
                    <a:lnTo>
                      <a:pt x="105315" y="164340"/>
                    </a:lnTo>
                    <a:cubicBezTo>
                      <a:pt x="123350" y="123854"/>
                      <a:pt x="163836" y="95476"/>
                      <a:pt x="211006" y="95350"/>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nvGrpSpPr>
              <p:cNvPr id="2856" name="Google Shape;2856;p179"/>
              <p:cNvGrpSpPr/>
              <p:nvPr/>
            </p:nvGrpSpPr>
            <p:grpSpPr>
              <a:xfrm>
                <a:off x="23288552" y="12859801"/>
                <a:ext cx="442692" cy="422765"/>
                <a:chOff x="23288552" y="12859801"/>
                <a:chExt cx="442692" cy="422765"/>
              </a:xfrm>
            </p:grpSpPr>
            <p:grpSp>
              <p:nvGrpSpPr>
                <p:cNvPr id="2857" name="Google Shape;2857;p179"/>
                <p:cNvGrpSpPr/>
                <p:nvPr/>
              </p:nvGrpSpPr>
              <p:grpSpPr>
                <a:xfrm>
                  <a:off x="23288552" y="12859801"/>
                  <a:ext cx="442692" cy="422765"/>
                  <a:chOff x="23288552" y="12859801"/>
                  <a:chExt cx="442692" cy="422765"/>
                </a:xfrm>
              </p:grpSpPr>
              <p:sp>
                <p:nvSpPr>
                  <p:cNvPr id="2858" name="Google Shape;2858;p179"/>
                  <p:cNvSpPr/>
                  <p:nvPr/>
                </p:nvSpPr>
                <p:spPr>
                  <a:xfrm>
                    <a:off x="23288552" y="12859801"/>
                    <a:ext cx="442692" cy="422765"/>
                  </a:xfrm>
                  <a:custGeom>
                    <a:avLst/>
                    <a:gdLst/>
                    <a:ahLst/>
                    <a:cxnLst/>
                    <a:rect l="l" t="t" r="r" b="b"/>
                    <a:pathLst>
                      <a:path w="442692" h="422765" extrusionOk="0">
                        <a:moveTo>
                          <a:pt x="442692" y="0"/>
                        </a:moveTo>
                        <a:lnTo>
                          <a:pt x="313668" y="0"/>
                        </a:lnTo>
                        <a:lnTo>
                          <a:pt x="221346" y="135456"/>
                        </a:lnTo>
                        <a:lnTo>
                          <a:pt x="129150" y="0"/>
                        </a:lnTo>
                        <a:lnTo>
                          <a:pt x="0" y="0"/>
                        </a:lnTo>
                        <a:lnTo>
                          <a:pt x="144033" y="211383"/>
                        </a:lnTo>
                        <a:lnTo>
                          <a:pt x="0" y="422765"/>
                        </a:lnTo>
                        <a:lnTo>
                          <a:pt x="129150" y="422765"/>
                        </a:lnTo>
                        <a:lnTo>
                          <a:pt x="221346" y="287309"/>
                        </a:lnTo>
                        <a:lnTo>
                          <a:pt x="313668" y="422765"/>
                        </a:lnTo>
                        <a:lnTo>
                          <a:pt x="442692" y="422765"/>
                        </a:lnTo>
                        <a:lnTo>
                          <a:pt x="298660" y="211383"/>
                        </a:lnTo>
                        <a:lnTo>
                          <a:pt x="442692" y="0"/>
                        </a:lnTo>
                        <a:close/>
                        <a:moveTo>
                          <a:pt x="117547" y="400820"/>
                        </a:moveTo>
                        <a:lnTo>
                          <a:pt x="41747" y="400820"/>
                        </a:lnTo>
                        <a:lnTo>
                          <a:pt x="170771" y="211509"/>
                        </a:lnTo>
                        <a:lnTo>
                          <a:pt x="41747" y="22198"/>
                        </a:lnTo>
                        <a:lnTo>
                          <a:pt x="117547" y="22198"/>
                        </a:lnTo>
                        <a:lnTo>
                          <a:pt x="246571" y="211509"/>
                        </a:lnTo>
                        <a:lnTo>
                          <a:pt x="117547" y="40082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2859" name="Google Shape;2859;p179"/>
                  <p:cNvSpPr/>
                  <p:nvPr/>
                </p:nvSpPr>
                <p:spPr>
                  <a:xfrm>
                    <a:off x="23371920" y="12903818"/>
                    <a:ext cx="136465" cy="334731"/>
                  </a:xfrm>
                  <a:custGeom>
                    <a:avLst/>
                    <a:gdLst/>
                    <a:ahLst/>
                    <a:cxnLst/>
                    <a:rect l="l" t="t" r="r" b="b"/>
                    <a:pathLst>
                      <a:path w="136465" h="334731" extrusionOk="0">
                        <a:moveTo>
                          <a:pt x="22450" y="0"/>
                        </a:moveTo>
                        <a:lnTo>
                          <a:pt x="0" y="0"/>
                        </a:lnTo>
                        <a:lnTo>
                          <a:pt x="114015" y="167366"/>
                        </a:lnTo>
                        <a:lnTo>
                          <a:pt x="0" y="334731"/>
                        </a:lnTo>
                        <a:lnTo>
                          <a:pt x="22450" y="334731"/>
                        </a:lnTo>
                        <a:lnTo>
                          <a:pt x="136465" y="167366"/>
                        </a:lnTo>
                        <a:lnTo>
                          <a:pt x="22450"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2860" name="Google Shape;2860;p179"/>
                <p:cNvSpPr/>
                <p:nvPr/>
              </p:nvSpPr>
              <p:spPr>
                <a:xfrm>
                  <a:off x="23509898" y="13071183"/>
                  <a:ext cx="51836" cy="151978"/>
                </a:xfrm>
                <a:custGeom>
                  <a:avLst/>
                  <a:gdLst/>
                  <a:ahLst/>
                  <a:cxnLst/>
                  <a:rect l="l" t="t" r="r" b="b"/>
                  <a:pathLst>
                    <a:path w="51836" h="151978" extrusionOk="0">
                      <a:moveTo>
                        <a:pt x="51837" y="0"/>
                      </a:moveTo>
                      <a:lnTo>
                        <a:pt x="51837" y="151978"/>
                      </a:lnTo>
                      <a:lnTo>
                        <a:pt x="0" y="76052"/>
                      </a:lnTo>
                      <a:lnTo>
                        <a:pt x="51837" y="0"/>
                      </a:lnTo>
                      <a:close/>
                    </a:path>
                  </a:pathLst>
                </a:custGeom>
                <a:solidFill>
                  <a:srgbClr val="A7A4A4"/>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grpSp>
        <p:sp>
          <p:nvSpPr>
            <p:cNvPr id="2861" name="Google Shape;2861;p179"/>
            <p:cNvSpPr/>
            <p:nvPr/>
          </p:nvSpPr>
          <p:spPr>
            <a:xfrm>
              <a:off x="23735785" y="12859801"/>
              <a:ext cx="49566" cy="49440"/>
            </a:xfrm>
            <a:custGeom>
              <a:avLst/>
              <a:gdLst/>
              <a:ahLst/>
              <a:cxnLst/>
              <a:rect l="l" t="t" r="r" b="b"/>
              <a:pathLst>
                <a:path w="49566" h="49440" extrusionOk="0">
                  <a:moveTo>
                    <a:pt x="0" y="24720"/>
                  </a:moveTo>
                  <a:cubicBezTo>
                    <a:pt x="0" y="11099"/>
                    <a:pt x="11099" y="0"/>
                    <a:pt x="24846" y="0"/>
                  </a:cubicBezTo>
                  <a:cubicBezTo>
                    <a:pt x="38594" y="0"/>
                    <a:pt x="49566" y="11099"/>
                    <a:pt x="49566" y="24720"/>
                  </a:cubicBezTo>
                  <a:cubicBezTo>
                    <a:pt x="49566" y="38341"/>
                    <a:pt x="38468" y="49440"/>
                    <a:pt x="24846" y="49440"/>
                  </a:cubicBezTo>
                  <a:cubicBezTo>
                    <a:pt x="11225" y="49440"/>
                    <a:pt x="126" y="38341"/>
                    <a:pt x="126" y="24720"/>
                  </a:cubicBezTo>
                  <a:close/>
                  <a:moveTo>
                    <a:pt x="43134" y="24720"/>
                  </a:moveTo>
                  <a:cubicBezTo>
                    <a:pt x="43134" y="14630"/>
                    <a:pt x="34936" y="6432"/>
                    <a:pt x="24846" y="6432"/>
                  </a:cubicBezTo>
                  <a:cubicBezTo>
                    <a:pt x="14756" y="6432"/>
                    <a:pt x="6558" y="14630"/>
                    <a:pt x="6558" y="24720"/>
                  </a:cubicBezTo>
                  <a:cubicBezTo>
                    <a:pt x="6558" y="34810"/>
                    <a:pt x="14756" y="43008"/>
                    <a:pt x="24846" y="43008"/>
                  </a:cubicBezTo>
                  <a:cubicBezTo>
                    <a:pt x="34936" y="43008"/>
                    <a:pt x="43134" y="34810"/>
                    <a:pt x="43134" y="24720"/>
                  </a:cubicBezTo>
                  <a:close/>
                  <a:moveTo>
                    <a:pt x="15891" y="13117"/>
                  </a:moveTo>
                  <a:lnTo>
                    <a:pt x="27116" y="13117"/>
                  </a:lnTo>
                  <a:cubicBezTo>
                    <a:pt x="31405" y="13117"/>
                    <a:pt x="35062" y="15892"/>
                    <a:pt x="35062" y="20684"/>
                  </a:cubicBezTo>
                  <a:cubicBezTo>
                    <a:pt x="35062" y="23711"/>
                    <a:pt x="33549" y="25981"/>
                    <a:pt x="31405" y="27243"/>
                  </a:cubicBezTo>
                  <a:lnTo>
                    <a:pt x="35693" y="36071"/>
                  </a:lnTo>
                  <a:lnTo>
                    <a:pt x="29261" y="36071"/>
                  </a:lnTo>
                  <a:lnTo>
                    <a:pt x="25729" y="28378"/>
                  </a:lnTo>
                  <a:lnTo>
                    <a:pt x="21945" y="28378"/>
                  </a:lnTo>
                  <a:lnTo>
                    <a:pt x="21945" y="36071"/>
                  </a:lnTo>
                  <a:lnTo>
                    <a:pt x="16018" y="36071"/>
                  </a:lnTo>
                  <a:lnTo>
                    <a:pt x="16018" y="13243"/>
                  </a:lnTo>
                  <a:lnTo>
                    <a:pt x="16018" y="13243"/>
                  </a:lnTo>
                  <a:close/>
                  <a:moveTo>
                    <a:pt x="25603" y="23963"/>
                  </a:moveTo>
                  <a:cubicBezTo>
                    <a:pt x="27369" y="23963"/>
                    <a:pt x="28756" y="22828"/>
                    <a:pt x="28756" y="20684"/>
                  </a:cubicBezTo>
                  <a:cubicBezTo>
                    <a:pt x="28756" y="18540"/>
                    <a:pt x="27243" y="17531"/>
                    <a:pt x="25603" y="17531"/>
                  </a:cubicBezTo>
                  <a:lnTo>
                    <a:pt x="21819" y="17531"/>
                  </a:lnTo>
                  <a:lnTo>
                    <a:pt x="21819" y="23963"/>
                  </a:lnTo>
                  <a:lnTo>
                    <a:pt x="25603" y="23963"/>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2862" name="Google Shape;2862;p179"/>
          <p:cNvSpPr txBox="1"/>
          <p:nvPr/>
        </p:nvSpPr>
        <p:spPr>
          <a:xfrm>
            <a:off x="811819" y="4856560"/>
            <a:ext cx="1028100" cy="996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r>
              <a:rPr lang="en" sz="500">
                <a:solidFill>
                  <a:schemeClr val="lt1"/>
                </a:solidFill>
                <a:latin typeface="Poppins Medium"/>
                <a:ea typeface="Poppins Medium"/>
                <a:cs typeface="Poppins Medium"/>
                <a:sym typeface="Poppins Medium"/>
              </a:rPr>
              <a:t>Proprietary &amp; Confidential</a:t>
            </a:r>
            <a:endParaRPr sz="500"/>
          </a:p>
        </p:txBody>
      </p:sp>
      <p:sp>
        <p:nvSpPr>
          <p:cNvPr id="2863" name="Google Shape;2863;p179"/>
          <p:cNvSpPr txBox="1">
            <a:spLocks noGrp="1"/>
          </p:cNvSpPr>
          <p:nvPr>
            <p:ph type="title"/>
          </p:nvPr>
        </p:nvSpPr>
        <p:spPr>
          <a:xfrm>
            <a:off x="314704" y="347588"/>
            <a:ext cx="8503200" cy="4959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lt1"/>
              </a:buClr>
              <a:buSzPts val="2500"/>
              <a:buFont typeface="Poppins SemiBold"/>
              <a:buNone/>
              <a:defRPr>
                <a:solidFill>
                  <a:schemeClr val="lt1"/>
                </a:solidFill>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2864" name="Google Shape;2864;p179"/>
          <p:cNvSpPr txBox="1">
            <a:spLocks noGrp="1"/>
          </p:cNvSpPr>
          <p:nvPr>
            <p:ph type="body" idx="1"/>
          </p:nvPr>
        </p:nvSpPr>
        <p:spPr>
          <a:xfrm>
            <a:off x="526366" y="1919081"/>
            <a:ext cx="3087300" cy="2065200"/>
          </a:xfrm>
          <a:prstGeom prst="rect">
            <a:avLst/>
          </a:prstGeom>
          <a:noFill/>
          <a:ln>
            <a:noFill/>
          </a:ln>
        </p:spPr>
        <p:txBody>
          <a:bodyPr spcFirstLastPara="1" wrap="square" lIns="0" tIns="0" rIns="0" bIns="0" anchor="t" anchorCtr="0">
            <a:noAutofit/>
          </a:bodyPr>
          <a:lstStyle>
            <a:lvl1pPr marL="457200" lvl="0" indent="-285750" algn="l">
              <a:lnSpc>
                <a:spcPct val="105000"/>
              </a:lnSpc>
              <a:spcBef>
                <a:spcPts val="1300"/>
              </a:spcBef>
              <a:spcAft>
                <a:spcPts val="0"/>
              </a:spcAft>
              <a:buClr>
                <a:srgbClr val="DA0025"/>
              </a:buClr>
              <a:buSzPts val="900"/>
              <a:buChar char="●"/>
              <a:defRPr sz="1000"/>
            </a:lvl1pPr>
            <a:lvl2pPr marL="914400" lvl="1" indent="-273050" algn="l">
              <a:lnSpc>
                <a:spcPct val="105000"/>
              </a:lnSpc>
              <a:spcBef>
                <a:spcPts val="1300"/>
              </a:spcBef>
              <a:spcAft>
                <a:spcPts val="0"/>
              </a:spcAft>
              <a:buClr>
                <a:srgbClr val="DA0025"/>
              </a:buClr>
              <a:buSzPts val="700"/>
              <a:buChar char="●"/>
              <a:defRPr sz="700"/>
            </a:lvl2pPr>
            <a:lvl3pPr marL="1371600" lvl="2" indent="-266700" algn="l">
              <a:lnSpc>
                <a:spcPct val="105000"/>
              </a:lnSpc>
              <a:spcBef>
                <a:spcPts val="1300"/>
              </a:spcBef>
              <a:spcAft>
                <a:spcPts val="0"/>
              </a:spcAft>
              <a:buClr>
                <a:srgbClr val="DA0025"/>
              </a:buClr>
              <a:buSzPts val="600"/>
              <a:buChar char="●"/>
              <a:defRPr sz="700"/>
            </a:lvl3pPr>
            <a:lvl4pPr marL="1828800" lvl="3" indent="-260350" algn="l">
              <a:lnSpc>
                <a:spcPct val="105000"/>
              </a:lnSpc>
              <a:spcBef>
                <a:spcPts val="1300"/>
              </a:spcBef>
              <a:spcAft>
                <a:spcPts val="0"/>
              </a:spcAft>
              <a:buClr>
                <a:srgbClr val="DA0025"/>
              </a:buClr>
              <a:buSzPts val="500"/>
              <a:buChar char="●"/>
              <a:defRPr sz="500"/>
            </a:lvl4pPr>
            <a:lvl5pPr marL="2286000" lvl="4" indent="-254000" algn="l">
              <a:lnSpc>
                <a:spcPct val="105000"/>
              </a:lnSpc>
              <a:spcBef>
                <a:spcPts val="1300"/>
              </a:spcBef>
              <a:spcAft>
                <a:spcPts val="0"/>
              </a:spcAft>
              <a:buClr>
                <a:srgbClr val="DA0025"/>
              </a:buClr>
              <a:buSzPts val="400"/>
              <a:buChar char="●"/>
              <a:defRPr sz="400"/>
            </a:lvl5pPr>
            <a:lvl6pPr marL="2743200" lvl="5" indent="-273050" algn="l">
              <a:lnSpc>
                <a:spcPct val="90000"/>
              </a:lnSpc>
              <a:spcBef>
                <a:spcPts val="400"/>
              </a:spcBef>
              <a:spcAft>
                <a:spcPts val="0"/>
              </a:spcAft>
              <a:buClr>
                <a:schemeClr val="dk1"/>
              </a:buClr>
              <a:buSzPts val="700"/>
              <a:buChar char="•"/>
              <a:defRPr/>
            </a:lvl6pPr>
            <a:lvl7pPr marL="3200400" lvl="6" indent="-273050" algn="l">
              <a:lnSpc>
                <a:spcPct val="90000"/>
              </a:lnSpc>
              <a:spcBef>
                <a:spcPts val="400"/>
              </a:spcBef>
              <a:spcAft>
                <a:spcPts val="0"/>
              </a:spcAft>
              <a:buClr>
                <a:schemeClr val="dk1"/>
              </a:buClr>
              <a:buSzPts val="700"/>
              <a:buChar char="•"/>
              <a:defRPr/>
            </a:lvl7pPr>
            <a:lvl8pPr marL="3657600" lvl="7" indent="-273050" algn="l">
              <a:lnSpc>
                <a:spcPct val="90000"/>
              </a:lnSpc>
              <a:spcBef>
                <a:spcPts val="400"/>
              </a:spcBef>
              <a:spcAft>
                <a:spcPts val="0"/>
              </a:spcAft>
              <a:buClr>
                <a:schemeClr val="dk1"/>
              </a:buClr>
              <a:buSzPts val="700"/>
              <a:buChar char="•"/>
              <a:defRPr/>
            </a:lvl8pPr>
            <a:lvl9pPr marL="4114800" lvl="8" indent="-273050" algn="l">
              <a:lnSpc>
                <a:spcPct val="90000"/>
              </a:lnSpc>
              <a:spcBef>
                <a:spcPts val="400"/>
              </a:spcBef>
              <a:spcAft>
                <a:spcPts val="0"/>
              </a:spcAft>
              <a:buClr>
                <a:schemeClr val="dk1"/>
              </a:buClr>
              <a:buSzPts val="700"/>
              <a:buChar char="•"/>
              <a:defRPr/>
            </a:lvl9pPr>
          </a:lstStyle>
          <a:p>
            <a:endParaRPr/>
          </a:p>
        </p:txBody>
      </p:sp>
      <p:cxnSp>
        <p:nvCxnSpPr>
          <p:cNvPr id="2865" name="Google Shape;2865;p179"/>
          <p:cNvCxnSpPr/>
          <p:nvPr/>
        </p:nvCxnSpPr>
        <p:spPr>
          <a:xfrm>
            <a:off x="681901" y="4883706"/>
            <a:ext cx="0" cy="45600"/>
          </a:xfrm>
          <a:prstGeom prst="straightConnector1">
            <a:avLst/>
          </a:prstGeom>
          <a:noFill/>
          <a:ln w="7150" cap="flat" cmpd="sng">
            <a:solidFill>
              <a:schemeClr val="lt1"/>
            </a:solidFill>
            <a:prstDash val="solid"/>
            <a:miter lim="800000"/>
            <a:headEnd type="none" w="sm" len="sm"/>
            <a:tailEnd type="none" w="sm" len="sm"/>
          </a:ln>
        </p:spPr>
      </p:cxnSp>
      <p:pic>
        <p:nvPicPr>
          <p:cNvPr id="2866" name="Google Shape;2866;p179" descr="A computer with a blank screen&#10;&#10;AI-generated content may be incorrect."/>
          <p:cNvPicPr preferRelativeResize="0"/>
          <p:nvPr/>
        </p:nvPicPr>
        <p:blipFill rotWithShape="1">
          <a:blip r:embed="rId3">
            <a:alphaModFix/>
          </a:blip>
          <a:srcRect/>
          <a:stretch/>
        </p:blipFill>
        <p:spPr>
          <a:xfrm>
            <a:off x="3202582" y="1058187"/>
            <a:ext cx="5941419" cy="3822747"/>
          </a:xfrm>
          <a:prstGeom prst="rect">
            <a:avLst/>
          </a:prstGeom>
          <a:noFill/>
          <a:ln>
            <a:noFill/>
          </a:ln>
        </p:spPr>
      </p:pic>
      <p:sp>
        <p:nvSpPr>
          <p:cNvPr id="2867" name="Google Shape;2867;p179"/>
          <p:cNvSpPr>
            <a:spLocks noGrp="1"/>
          </p:cNvSpPr>
          <p:nvPr>
            <p:ph type="pic" idx="2"/>
          </p:nvPr>
        </p:nvSpPr>
        <p:spPr>
          <a:xfrm>
            <a:off x="4149978" y="1378744"/>
            <a:ext cx="4497600" cy="2767200"/>
          </a:xfrm>
          <a:prstGeom prst="rect">
            <a:avLst/>
          </a:prstGeom>
          <a:noFill/>
          <a:ln>
            <a:noFill/>
          </a:ln>
        </p:spPr>
      </p:sp>
      <p:sp>
        <p:nvSpPr>
          <p:cNvPr id="2868" name="Google Shape;2868;p179"/>
          <p:cNvSpPr txBox="1">
            <a:spLocks noGrp="1"/>
          </p:cNvSpPr>
          <p:nvPr>
            <p:ph type="subTitle" idx="3"/>
          </p:nvPr>
        </p:nvSpPr>
        <p:spPr>
          <a:xfrm>
            <a:off x="544095" y="1536731"/>
            <a:ext cx="3087300" cy="266100"/>
          </a:xfrm>
          <a:prstGeom prst="rect">
            <a:avLst/>
          </a:prstGeom>
          <a:noFill/>
          <a:ln>
            <a:noFill/>
          </a:ln>
        </p:spPr>
        <p:txBody>
          <a:bodyPr spcFirstLastPara="1" wrap="square" lIns="0" tIns="0" rIns="0" bIns="0" anchor="t" anchorCtr="0">
            <a:noAutofit/>
          </a:bodyPr>
          <a:lstStyle>
            <a:lvl1pPr lvl="0" algn="l">
              <a:lnSpc>
                <a:spcPct val="95000"/>
              </a:lnSpc>
              <a:spcBef>
                <a:spcPts val="1300"/>
              </a:spcBef>
              <a:spcAft>
                <a:spcPts val="0"/>
              </a:spcAft>
              <a:buClr>
                <a:srgbClr val="172DA0"/>
              </a:buClr>
              <a:buSzPts val="1400"/>
              <a:buNone/>
              <a:defRPr sz="1500" b="1">
                <a:solidFill>
                  <a:srgbClr val="172DA0"/>
                </a:solidFill>
                <a:latin typeface="Poppins"/>
                <a:ea typeface="Poppins"/>
                <a:cs typeface="Poppins"/>
                <a:sym typeface="Poppins"/>
              </a:defRPr>
            </a:lvl1pPr>
            <a:lvl2pPr lvl="1" algn="ctr">
              <a:lnSpc>
                <a:spcPct val="95000"/>
              </a:lnSpc>
              <a:spcBef>
                <a:spcPts val="1300"/>
              </a:spcBef>
              <a:spcAft>
                <a:spcPts val="0"/>
              </a:spcAft>
              <a:buClr>
                <a:schemeClr val="dk1"/>
              </a:buClr>
              <a:buSzPts val="700"/>
              <a:buNone/>
              <a:defRPr sz="700"/>
            </a:lvl2pPr>
            <a:lvl3pPr lvl="2" algn="ctr">
              <a:lnSpc>
                <a:spcPct val="95000"/>
              </a:lnSpc>
              <a:spcBef>
                <a:spcPts val="1300"/>
              </a:spcBef>
              <a:spcAft>
                <a:spcPts val="0"/>
              </a:spcAft>
              <a:buClr>
                <a:schemeClr val="dk1"/>
              </a:buClr>
              <a:buSzPts val="600"/>
              <a:buNone/>
              <a:defRPr sz="700"/>
            </a:lvl3pPr>
            <a:lvl4pPr lvl="3" algn="ctr">
              <a:lnSpc>
                <a:spcPct val="95000"/>
              </a:lnSpc>
              <a:spcBef>
                <a:spcPts val="1300"/>
              </a:spcBef>
              <a:spcAft>
                <a:spcPts val="0"/>
              </a:spcAft>
              <a:buClr>
                <a:schemeClr val="dk1"/>
              </a:buClr>
              <a:buSzPts val="500"/>
              <a:buNone/>
              <a:defRPr sz="600"/>
            </a:lvl4pPr>
            <a:lvl5pPr lvl="4" algn="ctr">
              <a:lnSpc>
                <a:spcPct val="95000"/>
              </a:lnSpc>
              <a:spcBef>
                <a:spcPts val="1300"/>
              </a:spcBef>
              <a:spcAft>
                <a:spcPts val="0"/>
              </a:spcAft>
              <a:buClr>
                <a:schemeClr val="dk1"/>
              </a:buClr>
              <a:buSzPts val="500"/>
              <a:buNone/>
              <a:defRPr sz="600"/>
            </a:lvl5pPr>
            <a:lvl6pPr lvl="5" algn="ctr">
              <a:lnSpc>
                <a:spcPct val="90000"/>
              </a:lnSpc>
              <a:spcBef>
                <a:spcPts val="400"/>
              </a:spcBef>
              <a:spcAft>
                <a:spcPts val="0"/>
              </a:spcAft>
              <a:buClr>
                <a:schemeClr val="dk1"/>
              </a:buClr>
              <a:buSzPts val="600"/>
              <a:buNone/>
              <a:defRPr sz="600"/>
            </a:lvl6pPr>
            <a:lvl7pPr lvl="6" algn="ctr">
              <a:lnSpc>
                <a:spcPct val="90000"/>
              </a:lnSpc>
              <a:spcBef>
                <a:spcPts val="400"/>
              </a:spcBef>
              <a:spcAft>
                <a:spcPts val="0"/>
              </a:spcAft>
              <a:buClr>
                <a:schemeClr val="dk1"/>
              </a:buClr>
              <a:buSzPts val="600"/>
              <a:buNone/>
              <a:defRPr sz="600"/>
            </a:lvl7pPr>
            <a:lvl8pPr lvl="7" algn="ctr">
              <a:lnSpc>
                <a:spcPct val="90000"/>
              </a:lnSpc>
              <a:spcBef>
                <a:spcPts val="400"/>
              </a:spcBef>
              <a:spcAft>
                <a:spcPts val="0"/>
              </a:spcAft>
              <a:buClr>
                <a:schemeClr val="dk1"/>
              </a:buClr>
              <a:buSzPts val="600"/>
              <a:buNone/>
              <a:defRPr sz="600"/>
            </a:lvl8pPr>
            <a:lvl9pPr lvl="8" algn="ctr">
              <a:lnSpc>
                <a:spcPct val="90000"/>
              </a:lnSpc>
              <a:spcBef>
                <a:spcPts val="400"/>
              </a:spcBef>
              <a:spcAft>
                <a:spcPts val="0"/>
              </a:spcAft>
              <a:buClr>
                <a:schemeClr val="dk1"/>
              </a:buClr>
              <a:buSzPts val="600"/>
              <a:buNone/>
              <a:defRPr sz="600"/>
            </a:lvl9pPr>
          </a:lstStyle>
          <a:p>
            <a:endParaRPr/>
          </a:p>
        </p:txBody>
      </p:sp>
    </p:spTree>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showMasterSp="0" matchingName="52_Custom Layout">
  <p:cSld name="52_Custom Layout">
    <p:bg>
      <p:bgPr>
        <a:gradFill>
          <a:gsLst>
            <a:gs pos="0">
              <a:srgbClr val="FF001A"/>
            </a:gs>
            <a:gs pos="70000">
              <a:srgbClr val="290051"/>
            </a:gs>
            <a:gs pos="100000">
              <a:srgbClr val="0C0024"/>
            </a:gs>
          </a:gsLst>
          <a:lin ang="13500032" scaled="0"/>
        </a:gradFill>
        <a:effectLst/>
      </p:bgPr>
    </p:bg>
    <p:spTree>
      <p:nvGrpSpPr>
        <p:cNvPr id="1" name="Shape 2869"/>
        <p:cNvGrpSpPr/>
        <p:nvPr/>
      </p:nvGrpSpPr>
      <p:grpSpPr>
        <a:xfrm>
          <a:off x="0" y="0"/>
          <a:ext cx="0" cy="0"/>
          <a:chOff x="0" y="0"/>
          <a:chExt cx="0" cy="0"/>
        </a:xfrm>
      </p:grpSpPr>
      <p:pic>
        <p:nvPicPr>
          <p:cNvPr id="2870" name="Google Shape;2870;p180" title="2-8.png"/>
          <p:cNvPicPr preferRelativeResize="0"/>
          <p:nvPr/>
        </p:nvPicPr>
        <p:blipFill>
          <a:blip r:embed="rId2">
            <a:alphaModFix/>
          </a:blip>
          <a:stretch>
            <a:fillRect/>
          </a:stretch>
        </p:blipFill>
        <p:spPr>
          <a:xfrm>
            <a:off x="5070212" y="599597"/>
            <a:ext cx="2825611" cy="4342211"/>
          </a:xfrm>
          <a:prstGeom prst="rect">
            <a:avLst/>
          </a:prstGeom>
          <a:noFill/>
          <a:ln>
            <a:noFill/>
          </a:ln>
        </p:spPr>
      </p:pic>
      <p:pic>
        <p:nvPicPr>
          <p:cNvPr id="2871" name="Google Shape;2871;p180" descr="A black and blue background&#10;&#10;AI-generated content may be incorrect."/>
          <p:cNvPicPr preferRelativeResize="0"/>
          <p:nvPr/>
        </p:nvPicPr>
        <p:blipFill rotWithShape="1">
          <a:blip r:embed="rId3">
            <a:alphaModFix/>
          </a:blip>
          <a:srcRect t="100" b="100"/>
          <a:stretch/>
        </p:blipFill>
        <p:spPr>
          <a:xfrm>
            <a:off x="0" y="0"/>
            <a:ext cx="9143999" cy="5142833"/>
          </a:xfrm>
          <a:prstGeom prst="rect">
            <a:avLst/>
          </a:prstGeom>
          <a:noFill/>
          <a:ln>
            <a:noFill/>
          </a:ln>
        </p:spPr>
      </p:pic>
      <p:sp>
        <p:nvSpPr>
          <p:cNvPr id="2872" name="Google Shape;2872;p180"/>
          <p:cNvSpPr/>
          <p:nvPr/>
        </p:nvSpPr>
        <p:spPr>
          <a:xfrm>
            <a:off x="309948" y="1304925"/>
            <a:ext cx="3423300" cy="2743200"/>
          </a:xfrm>
          <a:prstGeom prst="roundRect">
            <a:avLst>
              <a:gd name="adj" fmla="val 3171"/>
            </a:avLst>
          </a:prstGeom>
          <a:gradFill>
            <a:gsLst>
              <a:gs pos="0">
                <a:srgbClr val="FFFFFF"/>
              </a:gs>
              <a:gs pos="5000">
                <a:srgbClr val="FFFFFF"/>
              </a:gs>
              <a:gs pos="100000">
                <a:srgbClr val="BFBADE">
                  <a:alpha val="80000"/>
                </a:srgbClr>
              </a:gs>
            </a:gsLst>
            <a:lin ang="5400012" scaled="0"/>
          </a:gradFill>
          <a:ln w="7150" cap="flat" cmpd="sng">
            <a:solidFill>
              <a:srgbClr val="FFFFFF"/>
            </a:solidFill>
            <a:prstDash val="solid"/>
            <a:miter lim="800000"/>
            <a:headEnd type="none" w="sm" len="sm"/>
            <a:tailEnd type="none" w="sm" len="sm"/>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873" name="Google Shape;2873;p180"/>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00">
                <a:solidFill>
                  <a:schemeClr val="lt1"/>
                </a:solidFill>
                <a:latin typeface="Poppins Medium"/>
                <a:ea typeface="Poppins Medium"/>
                <a:cs typeface="Poppins Medium"/>
                <a:sym typeface="Poppins Medium"/>
              </a:defRPr>
            </a:lvl1pPr>
            <a:lvl2pPr marL="0" lvl="1" indent="0" algn="l">
              <a:spcBef>
                <a:spcPts val="0"/>
              </a:spcBef>
              <a:buNone/>
              <a:defRPr sz="500">
                <a:solidFill>
                  <a:schemeClr val="lt1"/>
                </a:solidFill>
                <a:latin typeface="Poppins Medium"/>
                <a:ea typeface="Poppins Medium"/>
                <a:cs typeface="Poppins Medium"/>
                <a:sym typeface="Poppins Medium"/>
              </a:defRPr>
            </a:lvl2pPr>
            <a:lvl3pPr marL="0" lvl="2" indent="0" algn="l">
              <a:spcBef>
                <a:spcPts val="0"/>
              </a:spcBef>
              <a:buNone/>
              <a:defRPr sz="500">
                <a:solidFill>
                  <a:schemeClr val="lt1"/>
                </a:solidFill>
                <a:latin typeface="Poppins Medium"/>
                <a:ea typeface="Poppins Medium"/>
                <a:cs typeface="Poppins Medium"/>
                <a:sym typeface="Poppins Medium"/>
              </a:defRPr>
            </a:lvl3pPr>
            <a:lvl4pPr marL="0" lvl="3" indent="0" algn="l">
              <a:spcBef>
                <a:spcPts val="0"/>
              </a:spcBef>
              <a:buNone/>
              <a:defRPr sz="500">
                <a:solidFill>
                  <a:schemeClr val="lt1"/>
                </a:solidFill>
                <a:latin typeface="Poppins Medium"/>
                <a:ea typeface="Poppins Medium"/>
                <a:cs typeface="Poppins Medium"/>
                <a:sym typeface="Poppins Medium"/>
              </a:defRPr>
            </a:lvl4pPr>
            <a:lvl5pPr marL="0" lvl="4" indent="0" algn="l">
              <a:spcBef>
                <a:spcPts val="0"/>
              </a:spcBef>
              <a:buNone/>
              <a:defRPr sz="500">
                <a:solidFill>
                  <a:schemeClr val="lt1"/>
                </a:solidFill>
                <a:latin typeface="Poppins Medium"/>
                <a:ea typeface="Poppins Medium"/>
                <a:cs typeface="Poppins Medium"/>
                <a:sym typeface="Poppins Medium"/>
              </a:defRPr>
            </a:lvl5pPr>
            <a:lvl6pPr marL="0" lvl="5" indent="0" algn="l">
              <a:spcBef>
                <a:spcPts val="0"/>
              </a:spcBef>
              <a:buNone/>
              <a:defRPr sz="500">
                <a:solidFill>
                  <a:schemeClr val="lt1"/>
                </a:solidFill>
                <a:latin typeface="Poppins Medium"/>
                <a:ea typeface="Poppins Medium"/>
                <a:cs typeface="Poppins Medium"/>
                <a:sym typeface="Poppins Medium"/>
              </a:defRPr>
            </a:lvl6pPr>
            <a:lvl7pPr marL="0" lvl="6" indent="0" algn="l">
              <a:spcBef>
                <a:spcPts val="0"/>
              </a:spcBef>
              <a:buNone/>
              <a:defRPr sz="500">
                <a:solidFill>
                  <a:schemeClr val="lt1"/>
                </a:solidFill>
                <a:latin typeface="Poppins Medium"/>
                <a:ea typeface="Poppins Medium"/>
                <a:cs typeface="Poppins Medium"/>
                <a:sym typeface="Poppins Medium"/>
              </a:defRPr>
            </a:lvl7pPr>
            <a:lvl8pPr marL="0" lvl="7" indent="0" algn="l">
              <a:spcBef>
                <a:spcPts val="0"/>
              </a:spcBef>
              <a:buNone/>
              <a:defRPr sz="500">
                <a:solidFill>
                  <a:schemeClr val="lt1"/>
                </a:solidFill>
                <a:latin typeface="Poppins Medium"/>
                <a:ea typeface="Poppins Medium"/>
                <a:cs typeface="Poppins Medium"/>
                <a:sym typeface="Poppins Medium"/>
              </a:defRPr>
            </a:lvl8pPr>
            <a:lvl9pPr marL="0" lvl="8" indent="0" algn="l">
              <a:spcBef>
                <a:spcPts val="0"/>
              </a:spcBef>
              <a:buNone/>
              <a:defRPr sz="500">
                <a:solidFill>
                  <a:schemeClr val="lt1"/>
                </a:solidFill>
                <a:latin typeface="Poppins Medium"/>
                <a:ea typeface="Poppins Medium"/>
                <a:cs typeface="Poppins Medium"/>
                <a:sym typeface="Poppins Medium"/>
              </a:defRPr>
            </a:lvl9pPr>
          </a:lstStyle>
          <a:p>
            <a:pPr marL="0" lvl="0" indent="0" algn="l" rtl="0">
              <a:spcBef>
                <a:spcPts val="0"/>
              </a:spcBef>
              <a:spcAft>
                <a:spcPts val="0"/>
              </a:spcAft>
              <a:buNone/>
            </a:pPr>
            <a:r>
              <a:rPr lang="en"/>
              <a:t>Page </a:t>
            </a:r>
            <a:fld id="{00000000-1234-1234-1234-123412341234}" type="slidenum">
              <a:rPr lang="en"/>
              <a:t>‹#›</a:t>
            </a:fld>
            <a:endParaRPr/>
          </a:p>
        </p:txBody>
      </p:sp>
      <p:grpSp>
        <p:nvGrpSpPr>
          <p:cNvPr id="2874" name="Google Shape;2874;p180"/>
          <p:cNvGrpSpPr/>
          <p:nvPr/>
        </p:nvGrpSpPr>
        <p:grpSpPr>
          <a:xfrm>
            <a:off x="8381796" y="4822425"/>
            <a:ext cx="537710" cy="158585"/>
            <a:chOff x="22351457" y="12859799"/>
            <a:chExt cx="1433894" cy="422893"/>
          </a:xfrm>
        </p:grpSpPr>
        <p:grpSp>
          <p:nvGrpSpPr>
            <p:cNvPr id="2875" name="Google Shape;2875;p180"/>
            <p:cNvGrpSpPr/>
            <p:nvPr/>
          </p:nvGrpSpPr>
          <p:grpSpPr>
            <a:xfrm>
              <a:off x="22351457" y="12859799"/>
              <a:ext cx="1379787" cy="422893"/>
              <a:chOff x="22351457" y="12859799"/>
              <a:chExt cx="1379787" cy="422893"/>
            </a:xfrm>
          </p:grpSpPr>
          <p:sp>
            <p:nvSpPr>
              <p:cNvPr id="2876" name="Google Shape;2876;p180"/>
              <p:cNvSpPr/>
              <p:nvPr/>
            </p:nvSpPr>
            <p:spPr>
              <a:xfrm>
                <a:off x="22351457" y="12859801"/>
                <a:ext cx="510672" cy="422891"/>
              </a:xfrm>
              <a:custGeom>
                <a:avLst/>
                <a:gdLst/>
                <a:ahLst/>
                <a:cxnLst/>
                <a:rect l="l" t="t" r="r" b="b"/>
                <a:pathLst>
                  <a:path w="510672" h="422891" extrusionOk="0">
                    <a:moveTo>
                      <a:pt x="378" y="267255"/>
                    </a:moveTo>
                    <a:lnTo>
                      <a:pt x="378" y="0"/>
                    </a:lnTo>
                    <a:lnTo>
                      <a:pt x="100016" y="0"/>
                    </a:lnTo>
                    <a:lnTo>
                      <a:pt x="100016" y="267255"/>
                    </a:lnTo>
                    <a:cubicBezTo>
                      <a:pt x="100016" y="313921"/>
                      <a:pt x="122844" y="330569"/>
                      <a:pt x="152861" y="330569"/>
                    </a:cubicBezTo>
                    <a:cubicBezTo>
                      <a:pt x="182879" y="330569"/>
                      <a:pt x="205707" y="313921"/>
                      <a:pt x="205707" y="267255"/>
                    </a:cubicBezTo>
                    <a:lnTo>
                      <a:pt x="205707" y="0"/>
                    </a:lnTo>
                    <a:lnTo>
                      <a:pt x="305344" y="0"/>
                    </a:lnTo>
                    <a:lnTo>
                      <a:pt x="305344" y="267255"/>
                    </a:lnTo>
                    <a:cubicBezTo>
                      <a:pt x="305344" y="313921"/>
                      <a:pt x="328677" y="330569"/>
                      <a:pt x="358190" y="330569"/>
                    </a:cubicBezTo>
                    <a:cubicBezTo>
                      <a:pt x="387703" y="330569"/>
                      <a:pt x="411035" y="313921"/>
                      <a:pt x="411035" y="267255"/>
                    </a:cubicBezTo>
                    <a:lnTo>
                      <a:pt x="411035" y="0"/>
                    </a:lnTo>
                    <a:lnTo>
                      <a:pt x="510673" y="0"/>
                    </a:lnTo>
                    <a:lnTo>
                      <a:pt x="510673" y="267255"/>
                    </a:lnTo>
                    <a:cubicBezTo>
                      <a:pt x="510673" y="374838"/>
                      <a:pt x="447989" y="422891"/>
                      <a:pt x="366766" y="422891"/>
                    </a:cubicBezTo>
                    <a:cubicBezTo>
                      <a:pt x="318209" y="422891"/>
                      <a:pt x="279363" y="403847"/>
                      <a:pt x="255399" y="367523"/>
                    </a:cubicBezTo>
                    <a:cubicBezTo>
                      <a:pt x="231436" y="403847"/>
                      <a:pt x="192716" y="422891"/>
                      <a:pt x="144033" y="422891"/>
                    </a:cubicBezTo>
                    <a:cubicBezTo>
                      <a:pt x="62809" y="422891"/>
                      <a:pt x="0" y="374838"/>
                      <a:pt x="0" y="267255"/>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2877" name="Google Shape;2877;p180"/>
              <p:cNvSpPr/>
              <p:nvPr/>
            </p:nvSpPr>
            <p:spPr>
              <a:xfrm>
                <a:off x="22903875" y="12859799"/>
                <a:ext cx="422766" cy="422767"/>
              </a:xfrm>
              <a:custGeom>
                <a:avLst/>
                <a:gdLst/>
                <a:ahLst/>
                <a:cxnLst/>
                <a:rect l="l" t="t" r="r" b="b"/>
                <a:pathLst>
                  <a:path w="422766" h="422767" extrusionOk="0">
                    <a:moveTo>
                      <a:pt x="420118" y="244554"/>
                    </a:moveTo>
                    <a:cubicBezTo>
                      <a:pt x="421884" y="233581"/>
                      <a:pt x="422767" y="222230"/>
                      <a:pt x="422767" y="210753"/>
                    </a:cubicBezTo>
                    <a:cubicBezTo>
                      <a:pt x="422389" y="94089"/>
                      <a:pt x="327165" y="-377"/>
                      <a:pt x="210628" y="1"/>
                    </a:cubicBezTo>
                    <a:cubicBezTo>
                      <a:pt x="94090" y="380"/>
                      <a:pt x="-502" y="95603"/>
                      <a:pt x="2" y="212140"/>
                    </a:cubicBezTo>
                    <a:cubicBezTo>
                      <a:pt x="380" y="328678"/>
                      <a:pt x="95603" y="423145"/>
                      <a:pt x="212141" y="422766"/>
                    </a:cubicBezTo>
                    <a:cubicBezTo>
                      <a:pt x="298157" y="422514"/>
                      <a:pt x="372065" y="370551"/>
                      <a:pt x="404731" y="296643"/>
                    </a:cubicBezTo>
                    <a:lnTo>
                      <a:pt x="289455" y="297021"/>
                    </a:lnTo>
                    <a:cubicBezTo>
                      <a:pt x="268897" y="315814"/>
                      <a:pt x="241780" y="327291"/>
                      <a:pt x="211889" y="327417"/>
                    </a:cubicBezTo>
                    <a:cubicBezTo>
                      <a:pt x="159674" y="327669"/>
                      <a:pt x="115279" y="292985"/>
                      <a:pt x="100522" y="245563"/>
                    </a:cubicBezTo>
                    <a:lnTo>
                      <a:pt x="420244" y="244428"/>
                    </a:lnTo>
                    <a:moveTo>
                      <a:pt x="211006" y="95350"/>
                    </a:moveTo>
                    <a:cubicBezTo>
                      <a:pt x="258050" y="95224"/>
                      <a:pt x="298788" y="123224"/>
                      <a:pt x="317076" y="163583"/>
                    </a:cubicBezTo>
                    <a:lnTo>
                      <a:pt x="105315" y="164340"/>
                    </a:lnTo>
                    <a:cubicBezTo>
                      <a:pt x="123350" y="123854"/>
                      <a:pt x="163836" y="95476"/>
                      <a:pt x="211006" y="95350"/>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nvGrpSpPr>
              <p:cNvPr id="2878" name="Google Shape;2878;p180"/>
              <p:cNvGrpSpPr/>
              <p:nvPr/>
            </p:nvGrpSpPr>
            <p:grpSpPr>
              <a:xfrm>
                <a:off x="23288552" y="12859801"/>
                <a:ext cx="442692" cy="422765"/>
                <a:chOff x="23288552" y="12859801"/>
                <a:chExt cx="442692" cy="422765"/>
              </a:xfrm>
            </p:grpSpPr>
            <p:grpSp>
              <p:nvGrpSpPr>
                <p:cNvPr id="2879" name="Google Shape;2879;p180"/>
                <p:cNvGrpSpPr/>
                <p:nvPr/>
              </p:nvGrpSpPr>
              <p:grpSpPr>
                <a:xfrm>
                  <a:off x="23288552" y="12859801"/>
                  <a:ext cx="442692" cy="422765"/>
                  <a:chOff x="23288552" y="12859801"/>
                  <a:chExt cx="442692" cy="422765"/>
                </a:xfrm>
              </p:grpSpPr>
              <p:sp>
                <p:nvSpPr>
                  <p:cNvPr id="2880" name="Google Shape;2880;p180"/>
                  <p:cNvSpPr/>
                  <p:nvPr/>
                </p:nvSpPr>
                <p:spPr>
                  <a:xfrm>
                    <a:off x="23288552" y="12859801"/>
                    <a:ext cx="442692" cy="422765"/>
                  </a:xfrm>
                  <a:custGeom>
                    <a:avLst/>
                    <a:gdLst/>
                    <a:ahLst/>
                    <a:cxnLst/>
                    <a:rect l="l" t="t" r="r" b="b"/>
                    <a:pathLst>
                      <a:path w="442692" h="422765" extrusionOk="0">
                        <a:moveTo>
                          <a:pt x="442692" y="0"/>
                        </a:moveTo>
                        <a:lnTo>
                          <a:pt x="313668" y="0"/>
                        </a:lnTo>
                        <a:lnTo>
                          <a:pt x="221346" y="135456"/>
                        </a:lnTo>
                        <a:lnTo>
                          <a:pt x="129150" y="0"/>
                        </a:lnTo>
                        <a:lnTo>
                          <a:pt x="0" y="0"/>
                        </a:lnTo>
                        <a:lnTo>
                          <a:pt x="144033" y="211383"/>
                        </a:lnTo>
                        <a:lnTo>
                          <a:pt x="0" y="422765"/>
                        </a:lnTo>
                        <a:lnTo>
                          <a:pt x="129150" y="422765"/>
                        </a:lnTo>
                        <a:lnTo>
                          <a:pt x="221346" y="287309"/>
                        </a:lnTo>
                        <a:lnTo>
                          <a:pt x="313668" y="422765"/>
                        </a:lnTo>
                        <a:lnTo>
                          <a:pt x="442692" y="422765"/>
                        </a:lnTo>
                        <a:lnTo>
                          <a:pt x="298660" y="211383"/>
                        </a:lnTo>
                        <a:lnTo>
                          <a:pt x="442692" y="0"/>
                        </a:lnTo>
                        <a:close/>
                        <a:moveTo>
                          <a:pt x="117547" y="400820"/>
                        </a:moveTo>
                        <a:lnTo>
                          <a:pt x="41747" y="400820"/>
                        </a:lnTo>
                        <a:lnTo>
                          <a:pt x="170771" y="211509"/>
                        </a:lnTo>
                        <a:lnTo>
                          <a:pt x="41747" y="22198"/>
                        </a:lnTo>
                        <a:lnTo>
                          <a:pt x="117547" y="22198"/>
                        </a:lnTo>
                        <a:lnTo>
                          <a:pt x="246571" y="211509"/>
                        </a:lnTo>
                        <a:lnTo>
                          <a:pt x="117547" y="40082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2881" name="Google Shape;2881;p180"/>
                  <p:cNvSpPr/>
                  <p:nvPr/>
                </p:nvSpPr>
                <p:spPr>
                  <a:xfrm>
                    <a:off x="23371920" y="12903818"/>
                    <a:ext cx="136465" cy="334731"/>
                  </a:xfrm>
                  <a:custGeom>
                    <a:avLst/>
                    <a:gdLst/>
                    <a:ahLst/>
                    <a:cxnLst/>
                    <a:rect l="l" t="t" r="r" b="b"/>
                    <a:pathLst>
                      <a:path w="136465" h="334731" extrusionOk="0">
                        <a:moveTo>
                          <a:pt x="22450" y="0"/>
                        </a:moveTo>
                        <a:lnTo>
                          <a:pt x="0" y="0"/>
                        </a:lnTo>
                        <a:lnTo>
                          <a:pt x="114015" y="167366"/>
                        </a:lnTo>
                        <a:lnTo>
                          <a:pt x="0" y="334731"/>
                        </a:lnTo>
                        <a:lnTo>
                          <a:pt x="22450" y="334731"/>
                        </a:lnTo>
                        <a:lnTo>
                          <a:pt x="136465" y="167366"/>
                        </a:lnTo>
                        <a:lnTo>
                          <a:pt x="22450"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2882" name="Google Shape;2882;p180"/>
                <p:cNvSpPr/>
                <p:nvPr/>
              </p:nvSpPr>
              <p:spPr>
                <a:xfrm>
                  <a:off x="23509898" y="13071183"/>
                  <a:ext cx="51836" cy="151978"/>
                </a:xfrm>
                <a:custGeom>
                  <a:avLst/>
                  <a:gdLst/>
                  <a:ahLst/>
                  <a:cxnLst/>
                  <a:rect l="l" t="t" r="r" b="b"/>
                  <a:pathLst>
                    <a:path w="51836" h="151978" extrusionOk="0">
                      <a:moveTo>
                        <a:pt x="51837" y="0"/>
                      </a:moveTo>
                      <a:lnTo>
                        <a:pt x="51837" y="151978"/>
                      </a:lnTo>
                      <a:lnTo>
                        <a:pt x="0" y="76052"/>
                      </a:lnTo>
                      <a:lnTo>
                        <a:pt x="51837" y="0"/>
                      </a:lnTo>
                      <a:close/>
                    </a:path>
                  </a:pathLst>
                </a:custGeom>
                <a:solidFill>
                  <a:srgbClr val="A7A4A4"/>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grpSp>
        <p:sp>
          <p:nvSpPr>
            <p:cNvPr id="2883" name="Google Shape;2883;p180"/>
            <p:cNvSpPr/>
            <p:nvPr/>
          </p:nvSpPr>
          <p:spPr>
            <a:xfrm>
              <a:off x="23735785" y="12859801"/>
              <a:ext cx="49566" cy="49440"/>
            </a:xfrm>
            <a:custGeom>
              <a:avLst/>
              <a:gdLst/>
              <a:ahLst/>
              <a:cxnLst/>
              <a:rect l="l" t="t" r="r" b="b"/>
              <a:pathLst>
                <a:path w="49566" h="49440" extrusionOk="0">
                  <a:moveTo>
                    <a:pt x="0" y="24720"/>
                  </a:moveTo>
                  <a:cubicBezTo>
                    <a:pt x="0" y="11099"/>
                    <a:pt x="11099" y="0"/>
                    <a:pt x="24846" y="0"/>
                  </a:cubicBezTo>
                  <a:cubicBezTo>
                    <a:pt x="38594" y="0"/>
                    <a:pt x="49566" y="11099"/>
                    <a:pt x="49566" y="24720"/>
                  </a:cubicBezTo>
                  <a:cubicBezTo>
                    <a:pt x="49566" y="38341"/>
                    <a:pt x="38468" y="49440"/>
                    <a:pt x="24846" y="49440"/>
                  </a:cubicBezTo>
                  <a:cubicBezTo>
                    <a:pt x="11225" y="49440"/>
                    <a:pt x="126" y="38341"/>
                    <a:pt x="126" y="24720"/>
                  </a:cubicBezTo>
                  <a:close/>
                  <a:moveTo>
                    <a:pt x="43134" y="24720"/>
                  </a:moveTo>
                  <a:cubicBezTo>
                    <a:pt x="43134" y="14630"/>
                    <a:pt x="34936" y="6432"/>
                    <a:pt x="24846" y="6432"/>
                  </a:cubicBezTo>
                  <a:cubicBezTo>
                    <a:pt x="14756" y="6432"/>
                    <a:pt x="6558" y="14630"/>
                    <a:pt x="6558" y="24720"/>
                  </a:cubicBezTo>
                  <a:cubicBezTo>
                    <a:pt x="6558" y="34810"/>
                    <a:pt x="14756" y="43008"/>
                    <a:pt x="24846" y="43008"/>
                  </a:cubicBezTo>
                  <a:cubicBezTo>
                    <a:pt x="34936" y="43008"/>
                    <a:pt x="43134" y="34810"/>
                    <a:pt x="43134" y="24720"/>
                  </a:cubicBezTo>
                  <a:close/>
                  <a:moveTo>
                    <a:pt x="15891" y="13117"/>
                  </a:moveTo>
                  <a:lnTo>
                    <a:pt x="27116" y="13117"/>
                  </a:lnTo>
                  <a:cubicBezTo>
                    <a:pt x="31405" y="13117"/>
                    <a:pt x="35062" y="15892"/>
                    <a:pt x="35062" y="20684"/>
                  </a:cubicBezTo>
                  <a:cubicBezTo>
                    <a:pt x="35062" y="23711"/>
                    <a:pt x="33549" y="25981"/>
                    <a:pt x="31405" y="27243"/>
                  </a:cubicBezTo>
                  <a:lnTo>
                    <a:pt x="35693" y="36071"/>
                  </a:lnTo>
                  <a:lnTo>
                    <a:pt x="29261" y="36071"/>
                  </a:lnTo>
                  <a:lnTo>
                    <a:pt x="25729" y="28378"/>
                  </a:lnTo>
                  <a:lnTo>
                    <a:pt x="21945" y="28378"/>
                  </a:lnTo>
                  <a:lnTo>
                    <a:pt x="21945" y="36071"/>
                  </a:lnTo>
                  <a:lnTo>
                    <a:pt x="16018" y="36071"/>
                  </a:lnTo>
                  <a:lnTo>
                    <a:pt x="16018" y="13243"/>
                  </a:lnTo>
                  <a:lnTo>
                    <a:pt x="16018" y="13243"/>
                  </a:lnTo>
                  <a:close/>
                  <a:moveTo>
                    <a:pt x="25603" y="23963"/>
                  </a:moveTo>
                  <a:cubicBezTo>
                    <a:pt x="27369" y="23963"/>
                    <a:pt x="28756" y="22828"/>
                    <a:pt x="28756" y="20684"/>
                  </a:cubicBezTo>
                  <a:cubicBezTo>
                    <a:pt x="28756" y="18540"/>
                    <a:pt x="27243" y="17531"/>
                    <a:pt x="25603" y="17531"/>
                  </a:cubicBezTo>
                  <a:lnTo>
                    <a:pt x="21819" y="17531"/>
                  </a:lnTo>
                  <a:lnTo>
                    <a:pt x="21819" y="23963"/>
                  </a:lnTo>
                  <a:lnTo>
                    <a:pt x="25603" y="23963"/>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2884" name="Google Shape;2884;p180"/>
          <p:cNvSpPr txBox="1"/>
          <p:nvPr/>
        </p:nvSpPr>
        <p:spPr>
          <a:xfrm>
            <a:off x="811819" y="4856560"/>
            <a:ext cx="1028100" cy="996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r>
              <a:rPr lang="en" sz="500">
                <a:solidFill>
                  <a:schemeClr val="lt1"/>
                </a:solidFill>
                <a:latin typeface="Poppins Medium"/>
                <a:ea typeface="Poppins Medium"/>
                <a:cs typeface="Poppins Medium"/>
                <a:sym typeface="Poppins Medium"/>
              </a:rPr>
              <a:t>Proprietary &amp; Confidential</a:t>
            </a:r>
            <a:endParaRPr sz="500"/>
          </a:p>
        </p:txBody>
      </p:sp>
      <p:sp>
        <p:nvSpPr>
          <p:cNvPr id="2885" name="Google Shape;2885;p180"/>
          <p:cNvSpPr txBox="1">
            <a:spLocks noGrp="1"/>
          </p:cNvSpPr>
          <p:nvPr>
            <p:ph type="title"/>
          </p:nvPr>
        </p:nvSpPr>
        <p:spPr>
          <a:xfrm>
            <a:off x="314709" y="347583"/>
            <a:ext cx="5878800" cy="3807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lt1"/>
              </a:buClr>
              <a:buSzPts val="2500"/>
              <a:buFont typeface="Poppins SemiBold"/>
              <a:buNone/>
              <a:defRPr>
                <a:solidFill>
                  <a:schemeClr val="lt1"/>
                </a:solidFill>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2886" name="Google Shape;2886;p180"/>
          <p:cNvSpPr txBox="1">
            <a:spLocks noGrp="1"/>
          </p:cNvSpPr>
          <p:nvPr>
            <p:ph type="body" idx="1"/>
          </p:nvPr>
        </p:nvSpPr>
        <p:spPr>
          <a:xfrm>
            <a:off x="526366" y="1919084"/>
            <a:ext cx="3120600" cy="2065200"/>
          </a:xfrm>
          <a:prstGeom prst="rect">
            <a:avLst/>
          </a:prstGeom>
          <a:noFill/>
          <a:ln>
            <a:noFill/>
          </a:ln>
        </p:spPr>
        <p:txBody>
          <a:bodyPr spcFirstLastPara="1" wrap="square" lIns="0" tIns="0" rIns="0" bIns="0" anchor="t" anchorCtr="0">
            <a:noAutofit/>
          </a:bodyPr>
          <a:lstStyle>
            <a:lvl1pPr marL="457200" lvl="0" indent="-285750" algn="l">
              <a:lnSpc>
                <a:spcPct val="105000"/>
              </a:lnSpc>
              <a:spcBef>
                <a:spcPts val="1300"/>
              </a:spcBef>
              <a:spcAft>
                <a:spcPts val="0"/>
              </a:spcAft>
              <a:buClr>
                <a:srgbClr val="DA0025"/>
              </a:buClr>
              <a:buSzPts val="900"/>
              <a:buChar char="●"/>
              <a:defRPr sz="1000"/>
            </a:lvl1pPr>
            <a:lvl2pPr marL="914400" lvl="1" indent="-273050" algn="l">
              <a:lnSpc>
                <a:spcPct val="105000"/>
              </a:lnSpc>
              <a:spcBef>
                <a:spcPts val="1300"/>
              </a:spcBef>
              <a:spcAft>
                <a:spcPts val="0"/>
              </a:spcAft>
              <a:buClr>
                <a:srgbClr val="DA0025"/>
              </a:buClr>
              <a:buSzPts val="700"/>
              <a:buChar char="●"/>
              <a:defRPr sz="700"/>
            </a:lvl2pPr>
            <a:lvl3pPr marL="1371600" lvl="2" indent="-266700" algn="l">
              <a:lnSpc>
                <a:spcPct val="105000"/>
              </a:lnSpc>
              <a:spcBef>
                <a:spcPts val="1300"/>
              </a:spcBef>
              <a:spcAft>
                <a:spcPts val="0"/>
              </a:spcAft>
              <a:buClr>
                <a:srgbClr val="DA0025"/>
              </a:buClr>
              <a:buSzPts val="600"/>
              <a:buChar char="●"/>
              <a:defRPr sz="700"/>
            </a:lvl3pPr>
            <a:lvl4pPr marL="1828800" lvl="3" indent="-260350" algn="l">
              <a:lnSpc>
                <a:spcPct val="105000"/>
              </a:lnSpc>
              <a:spcBef>
                <a:spcPts val="1300"/>
              </a:spcBef>
              <a:spcAft>
                <a:spcPts val="0"/>
              </a:spcAft>
              <a:buClr>
                <a:srgbClr val="DA0025"/>
              </a:buClr>
              <a:buSzPts val="500"/>
              <a:buChar char="●"/>
              <a:defRPr sz="500"/>
            </a:lvl4pPr>
            <a:lvl5pPr marL="2286000" lvl="4" indent="-254000" algn="l">
              <a:lnSpc>
                <a:spcPct val="105000"/>
              </a:lnSpc>
              <a:spcBef>
                <a:spcPts val="1300"/>
              </a:spcBef>
              <a:spcAft>
                <a:spcPts val="0"/>
              </a:spcAft>
              <a:buClr>
                <a:srgbClr val="DA0025"/>
              </a:buClr>
              <a:buSzPts val="400"/>
              <a:buChar char="●"/>
              <a:defRPr sz="400"/>
            </a:lvl5pPr>
            <a:lvl6pPr marL="2743200" lvl="5" indent="-273050" algn="l">
              <a:lnSpc>
                <a:spcPct val="90000"/>
              </a:lnSpc>
              <a:spcBef>
                <a:spcPts val="400"/>
              </a:spcBef>
              <a:spcAft>
                <a:spcPts val="0"/>
              </a:spcAft>
              <a:buClr>
                <a:schemeClr val="dk1"/>
              </a:buClr>
              <a:buSzPts val="700"/>
              <a:buChar char="•"/>
              <a:defRPr/>
            </a:lvl6pPr>
            <a:lvl7pPr marL="3200400" lvl="6" indent="-273050" algn="l">
              <a:lnSpc>
                <a:spcPct val="90000"/>
              </a:lnSpc>
              <a:spcBef>
                <a:spcPts val="400"/>
              </a:spcBef>
              <a:spcAft>
                <a:spcPts val="0"/>
              </a:spcAft>
              <a:buClr>
                <a:schemeClr val="dk1"/>
              </a:buClr>
              <a:buSzPts val="700"/>
              <a:buChar char="•"/>
              <a:defRPr/>
            </a:lvl7pPr>
            <a:lvl8pPr marL="3657600" lvl="7" indent="-273050" algn="l">
              <a:lnSpc>
                <a:spcPct val="90000"/>
              </a:lnSpc>
              <a:spcBef>
                <a:spcPts val="400"/>
              </a:spcBef>
              <a:spcAft>
                <a:spcPts val="0"/>
              </a:spcAft>
              <a:buClr>
                <a:schemeClr val="dk1"/>
              </a:buClr>
              <a:buSzPts val="700"/>
              <a:buChar char="•"/>
              <a:defRPr/>
            </a:lvl8pPr>
            <a:lvl9pPr marL="4114800" lvl="8" indent="-273050" algn="l">
              <a:lnSpc>
                <a:spcPct val="90000"/>
              </a:lnSpc>
              <a:spcBef>
                <a:spcPts val="400"/>
              </a:spcBef>
              <a:spcAft>
                <a:spcPts val="0"/>
              </a:spcAft>
              <a:buClr>
                <a:schemeClr val="dk1"/>
              </a:buClr>
              <a:buSzPts val="700"/>
              <a:buChar char="•"/>
              <a:defRPr/>
            </a:lvl9pPr>
          </a:lstStyle>
          <a:p>
            <a:endParaRPr/>
          </a:p>
        </p:txBody>
      </p:sp>
      <p:cxnSp>
        <p:nvCxnSpPr>
          <p:cNvPr id="2887" name="Google Shape;2887;p180"/>
          <p:cNvCxnSpPr/>
          <p:nvPr/>
        </p:nvCxnSpPr>
        <p:spPr>
          <a:xfrm>
            <a:off x="681901" y="4883706"/>
            <a:ext cx="0" cy="45600"/>
          </a:xfrm>
          <a:prstGeom prst="straightConnector1">
            <a:avLst/>
          </a:prstGeom>
          <a:noFill/>
          <a:ln w="7150" cap="flat" cmpd="sng">
            <a:solidFill>
              <a:schemeClr val="lt1"/>
            </a:solidFill>
            <a:prstDash val="solid"/>
            <a:miter lim="800000"/>
            <a:headEnd type="none" w="sm" len="sm"/>
            <a:tailEnd type="none" w="sm" len="sm"/>
          </a:ln>
        </p:spPr>
      </p:cxnSp>
      <p:sp>
        <p:nvSpPr>
          <p:cNvPr id="2888" name="Google Shape;2888;p180"/>
          <p:cNvSpPr>
            <a:spLocks noGrp="1"/>
          </p:cNvSpPr>
          <p:nvPr>
            <p:ph type="pic" idx="2"/>
          </p:nvPr>
        </p:nvSpPr>
        <p:spPr>
          <a:xfrm>
            <a:off x="5591478" y="926991"/>
            <a:ext cx="1622400" cy="3592800"/>
          </a:xfrm>
          <a:prstGeom prst="roundRect">
            <a:avLst>
              <a:gd name="adj" fmla="val 10452"/>
            </a:avLst>
          </a:prstGeom>
          <a:noFill/>
          <a:ln>
            <a:noFill/>
          </a:ln>
        </p:spPr>
      </p:sp>
      <p:sp>
        <p:nvSpPr>
          <p:cNvPr id="2889" name="Google Shape;2889;p180"/>
          <p:cNvSpPr txBox="1">
            <a:spLocks noGrp="1"/>
          </p:cNvSpPr>
          <p:nvPr>
            <p:ph type="subTitle" idx="3"/>
          </p:nvPr>
        </p:nvSpPr>
        <p:spPr>
          <a:xfrm>
            <a:off x="544286" y="1536731"/>
            <a:ext cx="3120600" cy="266100"/>
          </a:xfrm>
          <a:prstGeom prst="rect">
            <a:avLst/>
          </a:prstGeom>
          <a:noFill/>
          <a:ln>
            <a:noFill/>
          </a:ln>
        </p:spPr>
        <p:txBody>
          <a:bodyPr spcFirstLastPara="1" wrap="square" lIns="0" tIns="0" rIns="0" bIns="0" anchor="t" anchorCtr="0">
            <a:noAutofit/>
          </a:bodyPr>
          <a:lstStyle>
            <a:lvl1pPr lvl="0" algn="l">
              <a:lnSpc>
                <a:spcPct val="95000"/>
              </a:lnSpc>
              <a:spcBef>
                <a:spcPts val="1300"/>
              </a:spcBef>
              <a:spcAft>
                <a:spcPts val="0"/>
              </a:spcAft>
              <a:buClr>
                <a:srgbClr val="172DA0"/>
              </a:buClr>
              <a:buSzPts val="1400"/>
              <a:buNone/>
              <a:defRPr sz="1500" b="1">
                <a:solidFill>
                  <a:srgbClr val="172DA0"/>
                </a:solidFill>
                <a:latin typeface="Poppins"/>
                <a:ea typeface="Poppins"/>
                <a:cs typeface="Poppins"/>
                <a:sym typeface="Poppins"/>
              </a:defRPr>
            </a:lvl1pPr>
            <a:lvl2pPr lvl="1" algn="ctr">
              <a:lnSpc>
                <a:spcPct val="95000"/>
              </a:lnSpc>
              <a:spcBef>
                <a:spcPts val="1300"/>
              </a:spcBef>
              <a:spcAft>
                <a:spcPts val="0"/>
              </a:spcAft>
              <a:buClr>
                <a:schemeClr val="dk1"/>
              </a:buClr>
              <a:buSzPts val="700"/>
              <a:buNone/>
              <a:defRPr sz="700"/>
            </a:lvl2pPr>
            <a:lvl3pPr lvl="2" algn="ctr">
              <a:lnSpc>
                <a:spcPct val="95000"/>
              </a:lnSpc>
              <a:spcBef>
                <a:spcPts val="1300"/>
              </a:spcBef>
              <a:spcAft>
                <a:spcPts val="0"/>
              </a:spcAft>
              <a:buClr>
                <a:schemeClr val="dk1"/>
              </a:buClr>
              <a:buSzPts val="600"/>
              <a:buNone/>
              <a:defRPr sz="700"/>
            </a:lvl3pPr>
            <a:lvl4pPr lvl="3" algn="ctr">
              <a:lnSpc>
                <a:spcPct val="95000"/>
              </a:lnSpc>
              <a:spcBef>
                <a:spcPts val="1300"/>
              </a:spcBef>
              <a:spcAft>
                <a:spcPts val="0"/>
              </a:spcAft>
              <a:buClr>
                <a:schemeClr val="dk1"/>
              </a:buClr>
              <a:buSzPts val="500"/>
              <a:buNone/>
              <a:defRPr sz="600"/>
            </a:lvl4pPr>
            <a:lvl5pPr lvl="4" algn="ctr">
              <a:lnSpc>
                <a:spcPct val="95000"/>
              </a:lnSpc>
              <a:spcBef>
                <a:spcPts val="1300"/>
              </a:spcBef>
              <a:spcAft>
                <a:spcPts val="0"/>
              </a:spcAft>
              <a:buClr>
                <a:schemeClr val="dk1"/>
              </a:buClr>
              <a:buSzPts val="500"/>
              <a:buNone/>
              <a:defRPr sz="600"/>
            </a:lvl5pPr>
            <a:lvl6pPr lvl="5" algn="ctr">
              <a:lnSpc>
                <a:spcPct val="90000"/>
              </a:lnSpc>
              <a:spcBef>
                <a:spcPts val="400"/>
              </a:spcBef>
              <a:spcAft>
                <a:spcPts val="0"/>
              </a:spcAft>
              <a:buClr>
                <a:schemeClr val="dk1"/>
              </a:buClr>
              <a:buSzPts val="600"/>
              <a:buNone/>
              <a:defRPr sz="600"/>
            </a:lvl6pPr>
            <a:lvl7pPr lvl="6" algn="ctr">
              <a:lnSpc>
                <a:spcPct val="90000"/>
              </a:lnSpc>
              <a:spcBef>
                <a:spcPts val="400"/>
              </a:spcBef>
              <a:spcAft>
                <a:spcPts val="0"/>
              </a:spcAft>
              <a:buClr>
                <a:schemeClr val="dk1"/>
              </a:buClr>
              <a:buSzPts val="600"/>
              <a:buNone/>
              <a:defRPr sz="600"/>
            </a:lvl7pPr>
            <a:lvl8pPr lvl="7" algn="ctr">
              <a:lnSpc>
                <a:spcPct val="90000"/>
              </a:lnSpc>
              <a:spcBef>
                <a:spcPts val="400"/>
              </a:spcBef>
              <a:spcAft>
                <a:spcPts val="0"/>
              </a:spcAft>
              <a:buClr>
                <a:schemeClr val="dk1"/>
              </a:buClr>
              <a:buSzPts val="600"/>
              <a:buNone/>
              <a:defRPr sz="600"/>
            </a:lvl8pPr>
            <a:lvl9pPr lvl="8" algn="ctr">
              <a:lnSpc>
                <a:spcPct val="90000"/>
              </a:lnSpc>
              <a:spcBef>
                <a:spcPts val="400"/>
              </a:spcBef>
              <a:spcAft>
                <a:spcPts val="0"/>
              </a:spcAft>
              <a:buClr>
                <a:schemeClr val="dk1"/>
              </a:buClr>
              <a:buSzPts val="600"/>
              <a:buNone/>
              <a:defRPr sz="600"/>
            </a:lvl9pPr>
          </a:lstStyle>
          <a:p>
            <a:endParaRPr/>
          </a:p>
        </p:txBody>
      </p:sp>
    </p:spTree>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matchingName="50_Custom Layout">
  <p:cSld name="50_Custom Layout">
    <p:spTree>
      <p:nvGrpSpPr>
        <p:cNvPr id="1" name="Shape 2890"/>
        <p:cNvGrpSpPr/>
        <p:nvPr/>
      </p:nvGrpSpPr>
      <p:grpSpPr>
        <a:xfrm>
          <a:off x="0" y="0"/>
          <a:ext cx="0" cy="0"/>
          <a:chOff x="0" y="0"/>
          <a:chExt cx="0" cy="0"/>
        </a:xfrm>
      </p:grpSpPr>
      <p:sp>
        <p:nvSpPr>
          <p:cNvPr id="2891" name="Google Shape;2891;p181"/>
          <p:cNvSpPr/>
          <p:nvPr/>
        </p:nvSpPr>
        <p:spPr>
          <a:xfrm>
            <a:off x="336654" y="1043217"/>
            <a:ext cx="3622800" cy="3503100"/>
          </a:xfrm>
          <a:prstGeom prst="roundRect">
            <a:avLst>
              <a:gd name="adj" fmla="val 2420"/>
            </a:avLst>
          </a:prstGeom>
          <a:gradFill>
            <a:gsLst>
              <a:gs pos="0">
                <a:srgbClr val="FF0103"/>
              </a:gs>
              <a:gs pos="78000">
                <a:schemeClr val="dk1"/>
              </a:gs>
              <a:gs pos="100000">
                <a:schemeClr val="dk1"/>
              </a:gs>
            </a:gsLst>
            <a:lin ang="2700006"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892" name="Google Shape;2892;p181"/>
          <p:cNvSpPr txBox="1">
            <a:spLocks noGrp="1"/>
          </p:cNvSpPr>
          <p:nvPr>
            <p:ph type="title"/>
          </p:nvPr>
        </p:nvSpPr>
        <p:spPr>
          <a:xfrm>
            <a:off x="391953" y="347759"/>
            <a:ext cx="8489100" cy="37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2893" name="Google Shape;2893;p181"/>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2894" name="Google Shape;2894;p181"/>
          <p:cNvSpPr>
            <a:spLocks noGrp="1"/>
          </p:cNvSpPr>
          <p:nvPr>
            <p:ph type="pic" idx="2"/>
          </p:nvPr>
        </p:nvSpPr>
        <p:spPr>
          <a:xfrm>
            <a:off x="4049979" y="1050131"/>
            <a:ext cx="4778700" cy="3503400"/>
          </a:xfrm>
          <a:prstGeom prst="roundRect">
            <a:avLst>
              <a:gd name="adj" fmla="val 2712"/>
            </a:avLst>
          </a:prstGeom>
          <a:noFill/>
          <a:ln>
            <a:noFill/>
          </a:ln>
        </p:spPr>
      </p:sp>
      <p:sp>
        <p:nvSpPr>
          <p:cNvPr id="2895" name="Google Shape;2895;p181"/>
          <p:cNvSpPr txBox="1">
            <a:spLocks noGrp="1"/>
          </p:cNvSpPr>
          <p:nvPr>
            <p:ph type="body" idx="1"/>
          </p:nvPr>
        </p:nvSpPr>
        <p:spPr>
          <a:xfrm>
            <a:off x="589995" y="2860575"/>
            <a:ext cx="3234900" cy="1461300"/>
          </a:xfrm>
          <a:prstGeom prst="rect">
            <a:avLst/>
          </a:prstGeom>
          <a:noFill/>
          <a:ln>
            <a:noFill/>
          </a:ln>
        </p:spPr>
        <p:txBody>
          <a:bodyPr spcFirstLastPara="1" wrap="square" lIns="0" tIns="0" rIns="0" bIns="0" anchor="t" anchorCtr="0">
            <a:noAutofit/>
          </a:bodyPr>
          <a:lstStyle>
            <a:lvl1pPr marL="457200" lvl="0" indent="-285750" algn="l">
              <a:lnSpc>
                <a:spcPct val="105000"/>
              </a:lnSpc>
              <a:spcBef>
                <a:spcPts val="1300"/>
              </a:spcBef>
              <a:spcAft>
                <a:spcPts val="0"/>
              </a:spcAft>
              <a:buClr>
                <a:srgbClr val="DA0025"/>
              </a:buClr>
              <a:buSzPts val="900"/>
              <a:buChar char="●"/>
              <a:defRPr>
                <a:solidFill>
                  <a:schemeClr val="lt1"/>
                </a:solidFill>
              </a:defRPr>
            </a:lvl1pPr>
            <a:lvl2pPr marL="914400" lvl="1" indent="-279400" algn="l">
              <a:lnSpc>
                <a:spcPct val="105000"/>
              </a:lnSpc>
              <a:spcBef>
                <a:spcPts val="1300"/>
              </a:spcBef>
              <a:spcAft>
                <a:spcPts val="0"/>
              </a:spcAft>
              <a:buClr>
                <a:srgbClr val="DA0025"/>
              </a:buClr>
              <a:buSzPts val="800"/>
              <a:buChar char="●"/>
              <a:defRPr>
                <a:solidFill>
                  <a:schemeClr val="lt1"/>
                </a:solidFill>
              </a:defRPr>
            </a:lvl2pPr>
            <a:lvl3pPr marL="1371600" lvl="2" indent="-273050" algn="l">
              <a:lnSpc>
                <a:spcPct val="105000"/>
              </a:lnSpc>
              <a:spcBef>
                <a:spcPts val="1300"/>
              </a:spcBef>
              <a:spcAft>
                <a:spcPts val="0"/>
              </a:spcAft>
              <a:buClr>
                <a:srgbClr val="DA0025"/>
              </a:buClr>
              <a:buSzPts val="700"/>
              <a:buChar char="●"/>
              <a:defRPr>
                <a:solidFill>
                  <a:schemeClr val="lt1"/>
                </a:solidFill>
              </a:defRPr>
            </a:lvl3pPr>
            <a:lvl4pPr marL="1828800" lvl="3" indent="-260350" algn="l">
              <a:lnSpc>
                <a:spcPct val="105000"/>
              </a:lnSpc>
              <a:spcBef>
                <a:spcPts val="1300"/>
              </a:spcBef>
              <a:spcAft>
                <a:spcPts val="0"/>
              </a:spcAft>
              <a:buClr>
                <a:srgbClr val="DA0025"/>
              </a:buClr>
              <a:buSzPts val="500"/>
              <a:buChar char="●"/>
              <a:defRPr>
                <a:solidFill>
                  <a:schemeClr val="lt1"/>
                </a:solidFill>
              </a:defRPr>
            </a:lvl4pPr>
            <a:lvl5pPr marL="2286000" lvl="4" indent="-228600" algn="l">
              <a:lnSpc>
                <a:spcPct val="105000"/>
              </a:lnSpc>
              <a:spcBef>
                <a:spcPts val="1300"/>
              </a:spcBef>
              <a:spcAft>
                <a:spcPts val="0"/>
              </a:spcAft>
              <a:buClr>
                <a:srgbClr val="DA0025"/>
              </a:buClr>
              <a:buNone/>
              <a:defRPr sz="100">
                <a:solidFill>
                  <a:schemeClr val="lt1"/>
                </a:solidFill>
              </a:defRPr>
            </a:lvl5pPr>
            <a:lvl6pPr marL="2743200" lvl="5" indent="-228600" algn="l">
              <a:lnSpc>
                <a:spcPct val="90000"/>
              </a:lnSpc>
              <a:spcBef>
                <a:spcPts val="400"/>
              </a:spcBef>
              <a:spcAft>
                <a:spcPts val="0"/>
              </a:spcAft>
              <a:buClr>
                <a:schemeClr val="dk1"/>
              </a:buClr>
              <a:buNone/>
              <a:defRPr sz="100"/>
            </a:lvl6pPr>
            <a:lvl7pPr marL="3200400" lvl="6" indent="-228600" algn="l">
              <a:lnSpc>
                <a:spcPct val="90000"/>
              </a:lnSpc>
              <a:spcBef>
                <a:spcPts val="400"/>
              </a:spcBef>
              <a:spcAft>
                <a:spcPts val="0"/>
              </a:spcAft>
              <a:buClr>
                <a:schemeClr val="dk1"/>
              </a:buClr>
              <a:buNone/>
              <a:defRPr sz="100"/>
            </a:lvl7pPr>
            <a:lvl8pPr marL="3657600" lvl="7" indent="-228600" algn="l">
              <a:lnSpc>
                <a:spcPct val="90000"/>
              </a:lnSpc>
              <a:spcBef>
                <a:spcPts val="400"/>
              </a:spcBef>
              <a:spcAft>
                <a:spcPts val="0"/>
              </a:spcAft>
              <a:buClr>
                <a:schemeClr val="dk1"/>
              </a:buClr>
              <a:buNone/>
              <a:defRPr sz="100"/>
            </a:lvl8pPr>
            <a:lvl9pPr marL="4114800" lvl="8" indent="-228600" algn="l">
              <a:lnSpc>
                <a:spcPct val="90000"/>
              </a:lnSpc>
              <a:spcBef>
                <a:spcPts val="400"/>
              </a:spcBef>
              <a:spcAft>
                <a:spcPts val="0"/>
              </a:spcAft>
              <a:buClr>
                <a:schemeClr val="dk1"/>
              </a:buClr>
              <a:buNone/>
              <a:defRPr sz="100"/>
            </a:lvl9pPr>
          </a:lstStyle>
          <a:p>
            <a:endParaRPr/>
          </a:p>
        </p:txBody>
      </p:sp>
      <p:sp>
        <p:nvSpPr>
          <p:cNvPr id="2896" name="Google Shape;2896;p181"/>
          <p:cNvSpPr txBox="1">
            <a:spLocks noGrp="1"/>
          </p:cNvSpPr>
          <p:nvPr>
            <p:ph type="subTitle" idx="3"/>
          </p:nvPr>
        </p:nvSpPr>
        <p:spPr>
          <a:xfrm>
            <a:off x="608528" y="2245781"/>
            <a:ext cx="3234900" cy="473700"/>
          </a:xfrm>
          <a:prstGeom prst="rect">
            <a:avLst/>
          </a:prstGeom>
          <a:noFill/>
          <a:ln>
            <a:noFill/>
          </a:ln>
        </p:spPr>
        <p:txBody>
          <a:bodyPr spcFirstLastPara="1" wrap="square" lIns="0" tIns="0" rIns="0" bIns="0" anchor="t" anchorCtr="0">
            <a:noAutofit/>
          </a:bodyPr>
          <a:lstStyle>
            <a:lvl1pPr lvl="0" algn="l">
              <a:lnSpc>
                <a:spcPct val="95000"/>
              </a:lnSpc>
              <a:spcBef>
                <a:spcPts val="1300"/>
              </a:spcBef>
              <a:spcAft>
                <a:spcPts val="0"/>
              </a:spcAft>
              <a:buClr>
                <a:schemeClr val="lt1"/>
              </a:buClr>
              <a:buSzPts val="2300"/>
              <a:buNone/>
              <a:defRPr sz="2600" b="1">
                <a:solidFill>
                  <a:schemeClr val="lt1"/>
                </a:solidFill>
                <a:latin typeface="Poppins"/>
                <a:ea typeface="Poppins"/>
                <a:cs typeface="Poppins"/>
                <a:sym typeface="Poppins"/>
              </a:defRPr>
            </a:lvl1pPr>
            <a:lvl2pPr lvl="1" algn="ctr">
              <a:lnSpc>
                <a:spcPct val="95000"/>
              </a:lnSpc>
              <a:spcBef>
                <a:spcPts val="1300"/>
              </a:spcBef>
              <a:spcAft>
                <a:spcPts val="0"/>
              </a:spcAft>
              <a:buClr>
                <a:schemeClr val="dk1"/>
              </a:buClr>
              <a:buSzPts val="700"/>
              <a:buNone/>
              <a:defRPr sz="700"/>
            </a:lvl2pPr>
            <a:lvl3pPr lvl="2" algn="ctr">
              <a:lnSpc>
                <a:spcPct val="95000"/>
              </a:lnSpc>
              <a:spcBef>
                <a:spcPts val="1300"/>
              </a:spcBef>
              <a:spcAft>
                <a:spcPts val="0"/>
              </a:spcAft>
              <a:buClr>
                <a:schemeClr val="dk1"/>
              </a:buClr>
              <a:buSzPts val="600"/>
              <a:buNone/>
              <a:defRPr sz="700"/>
            </a:lvl3pPr>
            <a:lvl4pPr lvl="3" algn="ctr">
              <a:lnSpc>
                <a:spcPct val="95000"/>
              </a:lnSpc>
              <a:spcBef>
                <a:spcPts val="1300"/>
              </a:spcBef>
              <a:spcAft>
                <a:spcPts val="0"/>
              </a:spcAft>
              <a:buClr>
                <a:schemeClr val="dk1"/>
              </a:buClr>
              <a:buSzPts val="500"/>
              <a:buNone/>
              <a:defRPr sz="600"/>
            </a:lvl4pPr>
            <a:lvl5pPr lvl="4" algn="ctr">
              <a:lnSpc>
                <a:spcPct val="95000"/>
              </a:lnSpc>
              <a:spcBef>
                <a:spcPts val="1300"/>
              </a:spcBef>
              <a:spcAft>
                <a:spcPts val="0"/>
              </a:spcAft>
              <a:buClr>
                <a:schemeClr val="dk1"/>
              </a:buClr>
              <a:buSzPts val="500"/>
              <a:buNone/>
              <a:defRPr sz="600"/>
            </a:lvl5pPr>
            <a:lvl6pPr lvl="5" algn="ctr">
              <a:lnSpc>
                <a:spcPct val="90000"/>
              </a:lnSpc>
              <a:spcBef>
                <a:spcPts val="400"/>
              </a:spcBef>
              <a:spcAft>
                <a:spcPts val="0"/>
              </a:spcAft>
              <a:buClr>
                <a:schemeClr val="dk1"/>
              </a:buClr>
              <a:buSzPts val="600"/>
              <a:buNone/>
              <a:defRPr sz="600"/>
            </a:lvl6pPr>
            <a:lvl7pPr lvl="6" algn="ctr">
              <a:lnSpc>
                <a:spcPct val="90000"/>
              </a:lnSpc>
              <a:spcBef>
                <a:spcPts val="400"/>
              </a:spcBef>
              <a:spcAft>
                <a:spcPts val="0"/>
              </a:spcAft>
              <a:buClr>
                <a:schemeClr val="dk1"/>
              </a:buClr>
              <a:buSzPts val="600"/>
              <a:buNone/>
              <a:defRPr sz="600"/>
            </a:lvl7pPr>
            <a:lvl8pPr lvl="7" algn="ctr">
              <a:lnSpc>
                <a:spcPct val="90000"/>
              </a:lnSpc>
              <a:spcBef>
                <a:spcPts val="400"/>
              </a:spcBef>
              <a:spcAft>
                <a:spcPts val="0"/>
              </a:spcAft>
              <a:buClr>
                <a:schemeClr val="dk1"/>
              </a:buClr>
              <a:buSzPts val="600"/>
              <a:buNone/>
              <a:defRPr sz="600"/>
            </a:lvl8pPr>
            <a:lvl9pPr lvl="8" algn="ctr">
              <a:lnSpc>
                <a:spcPct val="90000"/>
              </a:lnSpc>
              <a:spcBef>
                <a:spcPts val="400"/>
              </a:spcBef>
              <a:spcAft>
                <a:spcPts val="0"/>
              </a:spcAft>
              <a:buClr>
                <a:schemeClr val="dk1"/>
              </a:buClr>
              <a:buSzPts val="600"/>
              <a:buNone/>
              <a:defRPr sz="600"/>
            </a:lvl9pPr>
          </a:lstStyle>
          <a:p>
            <a:endParaRPr/>
          </a:p>
        </p:txBody>
      </p:sp>
    </p:spTree>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matchingName="53_Custom Layout">
  <p:cSld name="53_Custom Layout">
    <p:bg>
      <p:bgPr>
        <a:blipFill>
          <a:blip r:embed="rId2">
            <a:alphaModFix/>
          </a:blip>
          <a:stretch>
            <a:fillRect/>
          </a:stretch>
        </a:blipFill>
        <a:effectLst/>
      </p:bgPr>
    </p:bg>
    <p:spTree>
      <p:nvGrpSpPr>
        <p:cNvPr id="1" name="Shape 2897"/>
        <p:cNvGrpSpPr/>
        <p:nvPr/>
      </p:nvGrpSpPr>
      <p:grpSpPr>
        <a:xfrm>
          <a:off x="0" y="0"/>
          <a:ext cx="0" cy="0"/>
          <a:chOff x="0" y="0"/>
          <a:chExt cx="0" cy="0"/>
        </a:xfrm>
      </p:grpSpPr>
      <p:sp>
        <p:nvSpPr>
          <p:cNvPr id="2898" name="Google Shape;2898;p182"/>
          <p:cNvSpPr/>
          <p:nvPr/>
        </p:nvSpPr>
        <p:spPr>
          <a:xfrm rot="10800000">
            <a:off x="4022638" y="1051975"/>
            <a:ext cx="4811602" cy="3503914"/>
          </a:xfrm>
          <a:custGeom>
            <a:avLst/>
            <a:gdLst/>
            <a:ahLst/>
            <a:cxnLst/>
            <a:rect l="l" t="t" r="r" b="b"/>
            <a:pathLst>
              <a:path w="9623203" h="7007828" extrusionOk="0">
                <a:moveTo>
                  <a:pt x="165354" y="0"/>
                </a:moveTo>
                <a:lnTo>
                  <a:pt x="9457849" y="0"/>
                </a:lnTo>
                <a:cubicBezTo>
                  <a:pt x="9549098" y="0"/>
                  <a:pt x="9623203" y="74105"/>
                  <a:pt x="9623203" y="165354"/>
                </a:cubicBezTo>
                <a:lnTo>
                  <a:pt x="9623203" y="6842475"/>
                </a:lnTo>
                <a:cubicBezTo>
                  <a:pt x="9623203" y="6933724"/>
                  <a:pt x="9549098" y="7007829"/>
                  <a:pt x="9457849" y="7007829"/>
                </a:cubicBezTo>
                <a:lnTo>
                  <a:pt x="190500" y="7007829"/>
                </a:lnTo>
                <a:cubicBezTo>
                  <a:pt x="85344" y="7007829"/>
                  <a:pt x="0" y="6922484"/>
                  <a:pt x="0" y="6817329"/>
                </a:cubicBezTo>
                <a:lnTo>
                  <a:pt x="0" y="165354"/>
                </a:lnTo>
                <a:cubicBezTo>
                  <a:pt x="0" y="74105"/>
                  <a:pt x="74105" y="0"/>
                  <a:pt x="165354" y="0"/>
                </a:cubicBezTo>
                <a:close/>
              </a:path>
            </a:pathLst>
          </a:custGeom>
          <a:gradFill>
            <a:gsLst>
              <a:gs pos="0">
                <a:srgbClr val="FFFFFF"/>
              </a:gs>
              <a:gs pos="23000">
                <a:srgbClr val="FFFFFF"/>
              </a:gs>
              <a:gs pos="51000">
                <a:srgbClr val="F2F4FC">
                  <a:alpha val="90588"/>
                </a:srgbClr>
              </a:gs>
              <a:gs pos="82000">
                <a:srgbClr val="E7EAFA">
                  <a:alpha val="82352"/>
                </a:srgbClr>
              </a:gs>
              <a:gs pos="100000">
                <a:srgbClr val="E3E7FA">
                  <a:alpha val="80000"/>
                </a:srgbClr>
              </a:gs>
            </a:gsLst>
            <a:lin ang="16200038" scaled="0"/>
          </a:gradFill>
          <a:ln w="5125" cap="flat" cmpd="sng">
            <a:solidFill>
              <a:srgbClr val="FFFFFF"/>
            </a:solidFill>
            <a:prstDash val="solid"/>
            <a:miter lim="8000"/>
            <a:headEnd type="none" w="sm" len="sm"/>
            <a:tailEnd type="none" w="sm" len="sm"/>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2899" name="Google Shape;2899;p182"/>
          <p:cNvSpPr>
            <a:spLocks noGrp="1"/>
          </p:cNvSpPr>
          <p:nvPr>
            <p:ph type="pic" idx="2"/>
          </p:nvPr>
        </p:nvSpPr>
        <p:spPr>
          <a:xfrm>
            <a:off x="348885" y="1050131"/>
            <a:ext cx="3610500" cy="3503400"/>
          </a:xfrm>
          <a:prstGeom prst="roundRect">
            <a:avLst>
              <a:gd name="adj" fmla="val 2189"/>
            </a:avLst>
          </a:prstGeom>
          <a:noFill/>
          <a:ln>
            <a:noFill/>
          </a:ln>
        </p:spPr>
      </p:sp>
      <p:sp>
        <p:nvSpPr>
          <p:cNvPr id="2900" name="Google Shape;2900;p182"/>
          <p:cNvSpPr txBox="1">
            <a:spLocks noGrp="1"/>
          </p:cNvSpPr>
          <p:nvPr>
            <p:ph type="title"/>
          </p:nvPr>
        </p:nvSpPr>
        <p:spPr>
          <a:xfrm>
            <a:off x="391953" y="347759"/>
            <a:ext cx="8489100" cy="37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2901" name="Google Shape;2901;p182"/>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2902" name="Google Shape;2902;p182"/>
          <p:cNvSpPr txBox="1">
            <a:spLocks noGrp="1"/>
          </p:cNvSpPr>
          <p:nvPr>
            <p:ph type="body" idx="1"/>
          </p:nvPr>
        </p:nvSpPr>
        <p:spPr>
          <a:xfrm>
            <a:off x="4269784" y="2860581"/>
            <a:ext cx="4356900" cy="1461300"/>
          </a:xfrm>
          <a:prstGeom prst="rect">
            <a:avLst/>
          </a:prstGeom>
          <a:noFill/>
          <a:ln>
            <a:noFill/>
          </a:ln>
        </p:spPr>
        <p:txBody>
          <a:bodyPr spcFirstLastPara="1" wrap="square" lIns="0" tIns="0" rIns="0" bIns="0" anchor="t" anchorCtr="0">
            <a:noAutofit/>
          </a:bodyPr>
          <a:lstStyle>
            <a:lvl1pPr marL="457200" lvl="0" indent="-285750" algn="l">
              <a:lnSpc>
                <a:spcPct val="105000"/>
              </a:lnSpc>
              <a:spcBef>
                <a:spcPts val="1300"/>
              </a:spcBef>
              <a:spcAft>
                <a:spcPts val="0"/>
              </a:spcAft>
              <a:buClr>
                <a:srgbClr val="DA0025"/>
              </a:buClr>
              <a:buSzPts val="900"/>
              <a:buChar char="●"/>
              <a:defRPr>
                <a:solidFill>
                  <a:schemeClr val="dk1"/>
                </a:solidFill>
              </a:defRPr>
            </a:lvl1pPr>
            <a:lvl2pPr marL="914400" lvl="1" indent="-279400" algn="l">
              <a:lnSpc>
                <a:spcPct val="105000"/>
              </a:lnSpc>
              <a:spcBef>
                <a:spcPts val="1300"/>
              </a:spcBef>
              <a:spcAft>
                <a:spcPts val="0"/>
              </a:spcAft>
              <a:buClr>
                <a:srgbClr val="DA0025"/>
              </a:buClr>
              <a:buSzPts val="800"/>
              <a:buChar char="●"/>
              <a:defRPr>
                <a:solidFill>
                  <a:schemeClr val="dk1"/>
                </a:solidFill>
              </a:defRPr>
            </a:lvl2pPr>
            <a:lvl3pPr marL="1371600" lvl="2" indent="-273050" algn="l">
              <a:lnSpc>
                <a:spcPct val="105000"/>
              </a:lnSpc>
              <a:spcBef>
                <a:spcPts val="1300"/>
              </a:spcBef>
              <a:spcAft>
                <a:spcPts val="0"/>
              </a:spcAft>
              <a:buClr>
                <a:srgbClr val="DA0025"/>
              </a:buClr>
              <a:buSzPts val="700"/>
              <a:buChar char="●"/>
              <a:defRPr>
                <a:solidFill>
                  <a:schemeClr val="dk1"/>
                </a:solidFill>
              </a:defRPr>
            </a:lvl3pPr>
            <a:lvl4pPr marL="1828800" lvl="3" indent="-260350" algn="l">
              <a:lnSpc>
                <a:spcPct val="105000"/>
              </a:lnSpc>
              <a:spcBef>
                <a:spcPts val="1300"/>
              </a:spcBef>
              <a:spcAft>
                <a:spcPts val="0"/>
              </a:spcAft>
              <a:buClr>
                <a:srgbClr val="DA0025"/>
              </a:buClr>
              <a:buSzPts val="500"/>
              <a:buChar char="●"/>
              <a:defRPr>
                <a:solidFill>
                  <a:schemeClr val="dk1"/>
                </a:solidFill>
              </a:defRPr>
            </a:lvl4pPr>
            <a:lvl5pPr marL="2286000" lvl="4" indent="-254000" algn="l">
              <a:lnSpc>
                <a:spcPct val="105000"/>
              </a:lnSpc>
              <a:spcBef>
                <a:spcPts val="1300"/>
              </a:spcBef>
              <a:spcAft>
                <a:spcPts val="0"/>
              </a:spcAft>
              <a:buClr>
                <a:srgbClr val="DA0025"/>
              </a:buClr>
              <a:buSzPts val="400"/>
              <a:buChar char="●"/>
              <a:defRPr>
                <a:solidFill>
                  <a:schemeClr val="dk1"/>
                </a:solidFill>
              </a:defRPr>
            </a:lvl5pPr>
            <a:lvl6pPr marL="2743200" lvl="5" indent="-273050" algn="l">
              <a:lnSpc>
                <a:spcPct val="90000"/>
              </a:lnSpc>
              <a:spcBef>
                <a:spcPts val="400"/>
              </a:spcBef>
              <a:spcAft>
                <a:spcPts val="0"/>
              </a:spcAft>
              <a:buClr>
                <a:schemeClr val="dk1"/>
              </a:buClr>
              <a:buSzPts val="700"/>
              <a:buChar char="•"/>
              <a:defRPr/>
            </a:lvl6pPr>
            <a:lvl7pPr marL="3200400" lvl="6" indent="-241300" algn="l">
              <a:lnSpc>
                <a:spcPct val="90000"/>
              </a:lnSpc>
              <a:spcBef>
                <a:spcPts val="400"/>
              </a:spcBef>
              <a:spcAft>
                <a:spcPts val="0"/>
              </a:spcAft>
              <a:buClr>
                <a:schemeClr val="dk1"/>
              </a:buClr>
              <a:buSzPts val="200"/>
              <a:buChar char="•"/>
              <a:defRPr sz="100"/>
            </a:lvl7pPr>
            <a:lvl8pPr marL="3657600" lvl="7" indent="-241300" algn="l">
              <a:lnSpc>
                <a:spcPct val="90000"/>
              </a:lnSpc>
              <a:spcBef>
                <a:spcPts val="400"/>
              </a:spcBef>
              <a:spcAft>
                <a:spcPts val="0"/>
              </a:spcAft>
              <a:buClr>
                <a:schemeClr val="dk1"/>
              </a:buClr>
              <a:buSzPts val="200"/>
              <a:buChar char="•"/>
              <a:defRPr sz="100"/>
            </a:lvl8pPr>
            <a:lvl9pPr marL="4114800" lvl="8" indent="-241300" algn="l">
              <a:lnSpc>
                <a:spcPct val="90000"/>
              </a:lnSpc>
              <a:spcBef>
                <a:spcPts val="400"/>
              </a:spcBef>
              <a:spcAft>
                <a:spcPts val="0"/>
              </a:spcAft>
              <a:buClr>
                <a:schemeClr val="dk1"/>
              </a:buClr>
              <a:buSzPts val="200"/>
              <a:buChar char="•"/>
              <a:defRPr sz="100"/>
            </a:lvl9pPr>
          </a:lstStyle>
          <a:p>
            <a:endParaRPr/>
          </a:p>
        </p:txBody>
      </p:sp>
      <p:sp>
        <p:nvSpPr>
          <p:cNvPr id="2903" name="Google Shape;2903;p182"/>
          <p:cNvSpPr txBox="1">
            <a:spLocks noGrp="1"/>
          </p:cNvSpPr>
          <p:nvPr>
            <p:ph type="subTitle" idx="3"/>
          </p:nvPr>
        </p:nvSpPr>
        <p:spPr>
          <a:xfrm>
            <a:off x="4285633" y="2255269"/>
            <a:ext cx="4356900" cy="473700"/>
          </a:xfrm>
          <a:prstGeom prst="rect">
            <a:avLst/>
          </a:prstGeom>
          <a:noFill/>
          <a:ln>
            <a:noFill/>
          </a:ln>
        </p:spPr>
        <p:txBody>
          <a:bodyPr spcFirstLastPara="1" wrap="square" lIns="0" tIns="0" rIns="0" bIns="0" anchor="t" anchorCtr="0">
            <a:noAutofit/>
          </a:bodyPr>
          <a:lstStyle>
            <a:lvl1pPr lvl="0" algn="l">
              <a:lnSpc>
                <a:spcPct val="95000"/>
              </a:lnSpc>
              <a:spcBef>
                <a:spcPts val="1300"/>
              </a:spcBef>
              <a:spcAft>
                <a:spcPts val="0"/>
              </a:spcAft>
              <a:buClr>
                <a:schemeClr val="dk1"/>
              </a:buClr>
              <a:buSzPts val="2300"/>
              <a:buNone/>
              <a:defRPr sz="2600" b="1">
                <a:solidFill>
                  <a:schemeClr val="dk1"/>
                </a:solidFill>
                <a:latin typeface="Poppins"/>
                <a:ea typeface="Poppins"/>
                <a:cs typeface="Poppins"/>
                <a:sym typeface="Poppins"/>
              </a:defRPr>
            </a:lvl1pPr>
            <a:lvl2pPr lvl="1" algn="ctr">
              <a:lnSpc>
                <a:spcPct val="95000"/>
              </a:lnSpc>
              <a:spcBef>
                <a:spcPts val="1300"/>
              </a:spcBef>
              <a:spcAft>
                <a:spcPts val="0"/>
              </a:spcAft>
              <a:buClr>
                <a:schemeClr val="dk1"/>
              </a:buClr>
              <a:buSzPts val="700"/>
              <a:buNone/>
              <a:defRPr sz="700"/>
            </a:lvl2pPr>
            <a:lvl3pPr lvl="2" algn="ctr">
              <a:lnSpc>
                <a:spcPct val="95000"/>
              </a:lnSpc>
              <a:spcBef>
                <a:spcPts val="1300"/>
              </a:spcBef>
              <a:spcAft>
                <a:spcPts val="0"/>
              </a:spcAft>
              <a:buClr>
                <a:schemeClr val="dk1"/>
              </a:buClr>
              <a:buSzPts val="600"/>
              <a:buNone/>
              <a:defRPr sz="700"/>
            </a:lvl3pPr>
            <a:lvl4pPr lvl="3" algn="ctr">
              <a:lnSpc>
                <a:spcPct val="95000"/>
              </a:lnSpc>
              <a:spcBef>
                <a:spcPts val="1300"/>
              </a:spcBef>
              <a:spcAft>
                <a:spcPts val="0"/>
              </a:spcAft>
              <a:buClr>
                <a:schemeClr val="dk1"/>
              </a:buClr>
              <a:buSzPts val="500"/>
              <a:buNone/>
              <a:defRPr sz="600"/>
            </a:lvl4pPr>
            <a:lvl5pPr lvl="4" algn="ctr">
              <a:lnSpc>
                <a:spcPct val="95000"/>
              </a:lnSpc>
              <a:spcBef>
                <a:spcPts val="1300"/>
              </a:spcBef>
              <a:spcAft>
                <a:spcPts val="0"/>
              </a:spcAft>
              <a:buClr>
                <a:schemeClr val="dk1"/>
              </a:buClr>
              <a:buSzPts val="500"/>
              <a:buNone/>
              <a:defRPr sz="600"/>
            </a:lvl5pPr>
            <a:lvl6pPr lvl="5" algn="ctr">
              <a:lnSpc>
                <a:spcPct val="90000"/>
              </a:lnSpc>
              <a:spcBef>
                <a:spcPts val="400"/>
              </a:spcBef>
              <a:spcAft>
                <a:spcPts val="0"/>
              </a:spcAft>
              <a:buClr>
                <a:schemeClr val="dk1"/>
              </a:buClr>
              <a:buSzPts val="600"/>
              <a:buNone/>
              <a:defRPr sz="600"/>
            </a:lvl6pPr>
            <a:lvl7pPr lvl="6" algn="ctr">
              <a:lnSpc>
                <a:spcPct val="90000"/>
              </a:lnSpc>
              <a:spcBef>
                <a:spcPts val="400"/>
              </a:spcBef>
              <a:spcAft>
                <a:spcPts val="0"/>
              </a:spcAft>
              <a:buClr>
                <a:schemeClr val="dk1"/>
              </a:buClr>
              <a:buSzPts val="600"/>
              <a:buNone/>
              <a:defRPr sz="600"/>
            </a:lvl7pPr>
            <a:lvl8pPr lvl="7" algn="ctr">
              <a:lnSpc>
                <a:spcPct val="90000"/>
              </a:lnSpc>
              <a:spcBef>
                <a:spcPts val="400"/>
              </a:spcBef>
              <a:spcAft>
                <a:spcPts val="0"/>
              </a:spcAft>
              <a:buClr>
                <a:schemeClr val="dk1"/>
              </a:buClr>
              <a:buSzPts val="600"/>
              <a:buNone/>
              <a:defRPr sz="600"/>
            </a:lvl8pPr>
            <a:lvl9pPr lvl="8" algn="ctr">
              <a:lnSpc>
                <a:spcPct val="90000"/>
              </a:lnSpc>
              <a:spcBef>
                <a:spcPts val="400"/>
              </a:spcBef>
              <a:spcAft>
                <a:spcPts val="0"/>
              </a:spcAft>
              <a:buClr>
                <a:schemeClr val="dk1"/>
              </a:buClr>
              <a:buSzPts val="600"/>
              <a:buNone/>
              <a:defRPr sz="600"/>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matchingName="6_Title Slide">
  <p:cSld name="6_Title Slide">
    <p:bg>
      <p:bgPr>
        <a:blipFill>
          <a:blip r:embed="rId2">
            <a:alphaModFix/>
          </a:blip>
          <a:stretch>
            <a:fillRect/>
          </a:stretch>
        </a:blipFill>
        <a:effectLst/>
      </p:bgPr>
    </p:bg>
    <p:spTree>
      <p:nvGrpSpPr>
        <p:cNvPr id="1" name="Shape 156"/>
        <p:cNvGrpSpPr/>
        <p:nvPr/>
      </p:nvGrpSpPr>
      <p:grpSpPr>
        <a:xfrm>
          <a:off x="0" y="0"/>
          <a:ext cx="0" cy="0"/>
          <a:chOff x="0" y="0"/>
          <a:chExt cx="0" cy="0"/>
        </a:xfrm>
      </p:grpSpPr>
      <p:grpSp>
        <p:nvGrpSpPr>
          <p:cNvPr id="157" name="Google Shape;157;p20"/>
          <p:cNvGrpSpPr/>
          <p:nvPr/>
        </p:nvGrpSpPr>
        <p:grpSpPr>
          <a:xfrm>
            <a:off x="645294" y="661955"/>
            <a:ext cx="925714" cy="283739"/>
            <a:chOff x="1720785" y="1765213"/>
            <a:chExt cx="2468571" cy="756636"/>
          </a:xfrm>
        </p:grpSpPr>
        <p:sp>
          <p:nvSpPr>
            <p:cNvPr id="158" name="Google Shape;158;p20"/>
            <p:cNvSpPr/>
            <p:nvPr/>
          </p:nvSpPr>
          <p:spPr>
            <a:xfrm>
              <a:off x="1720785" y="1765216"/>
              <a:ext cx="913552" cy="756633"/>
            </a:xfrm>
            <a:custGeom>
              <a:avLst/>
              <a:gdLst/>
              <a:ahLst/>
              <a:cxnLst/>
              <a:rect l="l" t="t" r="r" b="b"/>
              <a:pathLst>
                <a:path w="913552" h="756633" extrusionOk="0">
                  <a:moveTo>
                    <a:pt x="383" y="478163"/>
                  </a:moveTo>
                  <a:lnTo>
                    <a:pt x="383" y="0"/>
                  </a:lnTo>
                  <a:lnTo>
                    <a:pt x="178625" y="0"/>
                  </a:lnTo>
                  <a:lnTo>
                    <a:pt x="178625" y="478163"/>
                  </a:lnTo>
                  <a:cubicBezTo>
                    <a:pt x="178625" y="561794"/>
                    <a:pt x="219355" y="591543"/>
                    <a:pt x="273236" y="591543"/>
                  </a:cubicBezTo>
                  <a:cubicBezTo>
                    <a:pt x="327117" y="591543"/>
                    <a:pt x="367847" y="561921"/>
                    <a:pt x="367847" y="478163"/>
                  </a:cubicBezTo>
                  <a:lnTo>
                    <a:pt x="367847" y="0"/>
                  </a:lnTo>
                  <a:lnTo>
                    <a:pt x="546089" y="0"/>
                  </a:lnTo>
                  <a:lnTo>
                    <a:pt x="546089" y="478163"/>
                  </a:lnTo>
                  <a:cubicBezTo>
                    <a:pt x="546089" y="561794"/>
                    <a:pt x="587968" y="591543"/>
                    <a:pt x="640700" y="591543"/>
                  </a:cubicBezTo>
                  <a:cubicBezTo>
                    <a:pt x="693432" y="591543"/>
                    <a:pt x="735311" y="561921"/>
                    <a:pt x="735311" y="478163"/>
                  </a:cubicBezTo>
                  <a:lnTo>
                    <a:pt x="735311" y="0"/>
                  </a:lnTo>
                  <a:lnTo>
                    <a:pt x="913553" y="0"/>
                  </a:lnTo>
                  <a:lnTo>
                    <a:pt x="913553" y="478163"/>
                  </a:lnTo>
                  <a:cubicBezTo>
                    <a:pt x="913553" y="670705"/>
                    <a:pt x="801322" y="756634"/>
                    <a:pt x="656021" y="756634"/>
                  </a:cubicBezTo>
                  <a:cubicBezTo>
                    <a:pt x="569071" y="756634"/>
                    <a:pt x="499741" y="722543"/>
                    <a:pt x="456840" y="657554"/>
                  </a:cubicBezTo>
                  <a:cubicBezTo>
                    <a:pt x="413940" y="722415"/>
                    <a:pt x="344609" y="756634"/>
                    <a:pt x="257659" y="756634"/>
                  </a:cubicBezTo>
                  <a:cubicBezTo>
                    <a:pt x="112359" y="756634"/>
                    <a:pt x="0" y="670705"/>
                    <a:pt x="0" y="478163"/>
                  </a:cubicBezTo>
                </a:path>
              </a:pathLst>
            </a:custGeom>
            <a:solidFill>
              <a:srgbClr val="C8102E"/>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59" name="Google Shape;159;p20"/>
            <p:cNvSpPr/>
            <p:nvPr/>
          </p:nvSpPr>
          <p:spPr>
            <a:xfrm>
              <a:off x="2708901" y="1765213"/>
              <a:ext cx="756508" cy="756510"/>
            </a:xfrm>
            <a:custGeom>
              <a:avLst/>
              <a:gdLst/>
              <a:ahLst/>
              <a:cxnLst/>
              <a:rect l="l" t="t" r="r" b="b"/>
              <a:pathLst>
                <a:path w="756508" h="756510" extrusionOk="0">
                  <a:moveTo>
                    <a:pt x="751784" y="437435"/>
                  </a:moveTo>
                  <a:cubicBezTo>
                    <a:pt x="754849" y="417773"/>
                    <a:pt x="756509" y="397471"/>
                    <a:pt x="756509" y="376915"/>
                  </a:cubicBezTo>
                  <a:cubicBezTo>
                    <a:pt x="755742" y="168285"/>
                    <a:pt x="585417" y="-763"/>
                    <a:pt x="376915" y="3"/>
                  </a:cubicBezTo>
                  <a:cubicBezTo>
                    <a:pt x="168413" y="769"/>
                    <a:pt x="-763" y="171094"/>
                    <a:pt x="3" y="379596"/>
                  </a:cubicBezTo>
                  <a:cubicBezTo>
                    <a:pt x="769" y="588098"/>
                    <a:pt x="171094" y="757147"/>
                    <a:pt x="379596" y="756509"/>
                  </a:cubicBezTo>
                  <a:cubicBezTo>
                    <a:pt x="533451" y="755998"/>
                    <a:pt x="665600" y="663174"/>
                    <a:pt x="724205" y="530770"/>
                  </a:cubicBezTo>
                  <a:lnTo>
                    <a:pt x="517874" y="531536"/>
                  </a:lnTo>
                  <a:cubicBezTo>
                    <a:pt x="481102" y="565116"/>
                    <a:pt x="432456" y="585800"/>
                    <a:pt x="378958" y="585928"/>
                  </a:cubicBezTo>
                  <a:cubicBezTo>
                    <a:pt x="285496" y="586311"/>
                    <a:pt x="205951" y="524386"/>
                    <a:pt x="179777" y="439351"/>
                  </a:cubicBezTo>
                  <a:lnTo>
                    <a:pt x="751784" y="437435"/>
                  </a:lnTo>
                  <a:moveTo>
                    <a:pt x="377426" y="170584"/>
                  </a:moveTo>
                  <a:cubicBezTo>
                    <a:pt x="461695" y="170328"/>
                    <a:pt x="534472" y="220507"/>
                    <a:pt x="567286" y="292646"/>
                  </a:cubicBezTo>
                  <a:lnTo>
                    <a:pt x="188331" y="294050"/>
                  </a:lnTo>
                  <a:cubicBezTo>
                    <a:pt x="220634" y="221656"/>
                    <a:pt x="293029" y="170967"/>
                    <a:pt x="377298" y="170584"/>
                  </a:cubicBezTo>
                  <a:close/>
                </a:path>
              </a:pathLst>
            </a:custGeom>
            <a:solidFill>
              <a:srgbClr val="C8102E"/>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nvGrpSpPr>
            <p:cNvPr id="160" name="Google Shape;160;p20"/>
            <p:cNvGrpSpPr/>
            <p:nvPr/>
          </p:nvGrpSpPr>
          <p:grpSpPr>
            <a:xfrm>
              <a:off x="3397356" y="1765216"/>
              <a:ext cx="792000" cy="756633"/>
              <a:chOff x="3397356" y="1765216"/>
              <a:chExt cx="792000" cy="756633"/>
            </a:xfrm>
          </p:grpSpPr>
          <p:grpSp>
            <p:nvGrpSpPr>
              <p:cNvPr id="161" name="Google Shape;161;p20"/>
              <p:cNvGrpSpPr/>
              <p:nvPr/>
            </p:nvGrpSpPr>
            <p:grpSpPr>
              <a:xfrm>
                <a:off x="3397356" y="1765216"/>
                <a:ext cx="792000" cy="756633"/>
                <a:chOff x="3397356" y="1765216"/>
                <a:chExt cx="792000" cy="756633"/>
              </a:xfrm>
            </p:grpSpPr>
            <p:sp>
              <p:nvSpPr>
                <p:cNvPr id="162" name="Google Shape;162;p20"/>
                <p:cNvSpPr/>
                <p:nvPr/>
              </p:nvSpPr>
              <p:spPr>
                <a:xfrm>
                  <a:off x="3397356" y="1765216"/>
                  <a:ext cx="792000" cy="756633"/>
                </a:xfrm>
                <a:custGeom>
                  <a:avLst/>
                  <a:gdLst/>
                  <a:ahLst/>
                  <a:cxnLst/>
                  <a:rect l="l" t="t" r="r" b="b"/>
                  <a:pathLst>
                    <a:path w="792000" h="756633" extrusionOk="0">
                      <a:moveTo>
                        <a:pt x="792001" y="0"/>
                      </a:moveTo>
                      <a:lnTo>
                        <a:pt x="561027" y="0"/>
                      </a:lnTo>
                      <a:lnTo>
                        <a:pt x="395937" y="242337"/>
                      </a:lnTo>
                      <a:lnTo>
                        <a:pt x="230974" y="0"/>
                      </a:lnTo>
                      <a:lnTo>
                        <a:pt x="0" y="0"/>
                      </a:lnTo>
                      <a:lnTo>
                        <a:pt x="257659" y="378317"/>
                      </a:lnTo>
                      <a:lnTo>
                        <a:pt x="0" y="756634"/>
                      </a:lnTo>
                      <a:lnTo>
                        <a:pt x="230974" y="756634"/>
                      </a:lnTo>
                      <a:lnTo>
                        <a:pt x="395937" y="514296"/>
                      </a:lnTo>
                      <a:lnTo>
                        <a:pt x="561027" y="756634"/>
                      </a:lnTo>
                      <a:lnTo>
                        <a:pt x="792001" y="756634"/>
                      </a:lnTo>
                      <a:lnTo>
                        <a:pt x="534214" y="378317"/>
                      </a:lnTo>
                      <a:lnTo>
                        <a:pt x="792001" y="0"/>
                      </a:lnTo>
                      <a:close/>
                      <a:moveTo>
                        <a:pt x="210162" y="717180"/>
                      </a:moveTo>
                      <a:lnTo>
                        <a:pt x="74565" y="717180"/>
                      </a:lnTo>
                      <a:lnTo>
                        <a:pt x="305411" y="378317"/>
                      </a:lnTo>
                      <a:lnTo>
                        <a:pt x="74565" y="39453"/>
                      </a:lnTo>
                      <a:lnTo>
                        <a:pt x="210162" y="39453"/>
                      </a:lnTo>
                      <a:lnTo>
                        <a:pt x="441008" y="378317"/>
                      </a:lnTo>
                      <a:lnTo>
                        <a:pt x="210162" y="717180"/>
                      </a:lnTo>
                      <a:close/>
                    </a:path>
                  </a:pathLst>
                </a:custGeom>
                <a:solidFill>
                  <a:srgbClr val="C8102E"/>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63" name="Google Shape;163;p20"/>
                <p:cNvSpPr/>
                <p:nvPr/>
              </p:nvSpPr>
              <p:spPr>
                <a:xfrm>
                  <a:off x="3546359" y="1843994"/>
                  <a:ext cx="244252" cy="598948"/>
                </a:xfrm>
                <a:custGeom>
                  <a:avLst/>
                  <a:gdLst/>
                  <a:ahLst/>
                  <a:cxnLst/>
                  <a:rect l="l" t="t" r="r" b="b"/>
                  <a:pathLst>
                    <a:path w="244252" h="598948" extrusionOk="0">
                      <a:moveTo>
                        <a:pt x="40219" y="0"/>
                      </a:moveTo>
                      <a:lnTo>
                        <a:pt x="0" y="0"/>
                      </a:lnTo>
                      <a:lnTo>
                        <a:pt x="204033" y="299538"/>
                      </a:lnTo>
                      <a:lnTo>
                        <a:pt x="0" y="598949"/>
                      </a:lnTo>
                      <a:lnTo>
                        <a:pt x="40219" y="598949"/>
                      </a:lnTo>
                      <a:lnTo>
                        <a:pt x="244253" y="299538"/>
                      </a:lnTo>
                      <a:lnTo>
                        <a:pt x="40219" y="0"/>
                      </a:lnTo>
                      <a:close/>
                    </a:path>
                  </a:pathLst>
                </a:custGeom>
                <a:solidFill>
                  <a:srgbClr val="C8102E"/>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164" name="Google Shape;164;p20"/>
              <p:cNvSpPr/>
              <p:nvPr/>
            </p:nvSpPr>
            <p:spPr>
              <a:xfrm>
                <a:off x="3793292" y="2143532"/>
                <a:ext cx="92696" cy="271831"/>
              </a:xfrm>
              <a:custGeom>
                <a:avLst/>
                <a:gdLst/>
                <a:ahLst/>
                <a:cxnLst/>
                <a:rect l="l" t="t" r="r" b="b"/>
                <a:pathLst>
                  <a:path w="92696" h="271831" extrusionOk="0">
                    <a:moveTo>
                      <a:pt x="92696" y="0"/>
                    </a:moveTo>
                    <a:lnTo>
                      <a:pt x="92696" y="271831"/>
                    </a:lnTo>
                    <a:lnTo>
                      <a:pt x="0" y="135980"/>
                    </a:lnTo>
                    <a:lnTo>
                      <a:pt x="92696" y="0"/>
                    </a:lnTo>
                    <a:close/>
                  </a:path>
                </a:pathLst>
              </a:custGeom>
              <a:solidFill>
                <a:srgbClr val="A01D28"/>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grpSp>
      <p:sp>
        <p:nvSpPr>
          <p:cNvPr id="165" name="Google Shape;165;p20"/>
          <p:cNvSpPr/>
          <p:nvPr/>
        </p:nvSpPr>
        <p:spPr>
          <a:xfrm>
            <a:off x="1761902" y="724535"/>
            <a:ext cx="12600" cy="162900"/>
          </a:xfrm>
          <a:prstGeom prst="rect">
            <a:avLst/>
          </a:prstGeom>
          <a:solidFill>
            <a:schemeClr val="dk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66" name="Google Shape;166;p20"/>
          <p:cNvSpPr/>
          <p:nvPr/>
        </p:nvSpPr>
        <p:spPr>
          <a:xfrm rot="5400000">
            <a:off x="1761809" y="724605"/>
            <a:ext cx="12600" cy="162900"/>
          </a:xfrm>
          <a:prstGeom prst="rect">
            <a:avLst/>
          </a:prstGeom>
          <a:solidFill>
            <a:schemeClr val="dk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67" name="Google Shape;167;p20"/>
          <p:cNvSpPr>
            <a:spLocks noGrp="1"/>
          </p:cNvSpPr>
          <p:nvPr>
            <p:ph type="pic" idx="2"/>
          </p:nvPr>
        </p:nvSpPr>
        <p:spPr>
          <a:xfrm>
            <a:off x="1991065" y="636560"/>
            <a:ext cx="1566000" cy="339600"/>
          </a:xfrm>
          <a:prstGeom prst="rect">
            <a:avLst/>
          </a:prstGeom>
          <a:solidFill>
            <a:schemeClr val="lt2"/>
          </a:solidFill>
          <a:ln>
            <a:noFill/>
          </a:ln>
        </p:spPr>
      </p:sp>
      <p:sp>
        <p:nvSpPr>
          <p:cNvPr id="168" name="Google Shape;168;p20"/>
          <p:cNvSpPr txBox="1">
            <a:spLocks noGrp="1"/>
          </p:cNvSpPr>
          <p:nvPr>
            <p:ph type="title"/>
          </p:nvPr>
        </p:nvSpPr>
        <p:spPr>
          <a:xfrm>
            <a:off x="645210" y="1768508"/>
            <a:ext cx="3927000" cy="1537200"/>
          </a:xfrm>
          <a:prstGeom prst="rect">
            <a:avLst/>
          </a:prstGeom>
          <a:noFill/>
          <a:ln>
            <a:noFill/>
          </a:ln>
        </p:spPr>
        <p:txBody>
          <a:bodyPr spcFirstLastPara="1" wrap="square" lIns="0" tIns="0" rIns="0" bIns="0" anchor="t" anchorCtr="0">
            <a:noAutofit/>
          </a:bodyPr>
          <a:lstStyle>
            <a:lvl1pPr lvl="0" algn="l">
              <a:lnSpc>
                <a:spcPct val="89000"/>
              </a:lnSpc>
              <a:spcBef>
                <a:spcPts val="0"/>
              </a:spcBef>
              <a:spcAft>
                <a:spcPts val="0"/>
              </a:spcAft>
              <a:buSzPts val="3900"/>
              <a:buFont typeface="Poppins"/>
              <a:buNone/>
              <a:defRPr sz="3900" b="1">
                <a:latin typeface="Poppins"/>
                <a:ea typeface="Poppins"/>
                <a:cs typeface="Poppins"/>
                <a:sym typeface="Poppins"/>
              </a:defRPr>
            </a:lvl1pPr>
            <a:lvl2pPr lvl="1">
              <a:spcBef>
                <a:spcPts val="0"/>
              </a:spcBef>
              <a:spcAft>
                <a:spcPts val="0"/>
              </a:spcAft>
              <a:buClr>
                <a:schemeClr val="dk1"/>
              </a:buClr>
              <a:buSzPts val="500"/>
              <a:buNone/>
              <a:defRPr>
                <a:solidFill>
                  <a:schemeClr val="dk1"/>
                </a:solidFill>
              </a:defRPr>
            </a:lvl2pPr>
            <a:lvl3pPr lvl="2">
              <a:spcBef>
                <a:spcPts val="0"/>
              </a:spcBef>
              <a:spcAft>
                <a:spcPts val="0"/>
              </a:spcAft>
              <a:buClr>
                <a:schemeClr val="dk1"/>
              </a:buClr>
              <a:buSzPts val="500"/>
              <a:buNone/>
              <a:defRPr>
                <a:solidFill>
                  <a:schemeClr val="dk1"/>
                </a:solidFill>
              </a:defRPr>
            </a:lvl3pPr>
            <a:lvl4pPr lvl="3">
              <a:spcBef>
                <a:spcPts val="0"/>
              </a:spcBef>
              <a:spcAft>
                <a:spcPts val="0"/>
              </a:spcAft>
              <a:buClr>
                <a:schemeClr val="dk1"/>
              </a:buClr>
              <a:buSzPts val="500"/>
              <a:buNone/>
              <a:defRPr>
                <a:solidFill>
                  <a:schemeClr val="dk1"/>
                </a:solidFill>
              </a:defRPr>
            </a:lvl4pPr>
            <a:lvl5pPr lvl="4">
              <a:spcBef>
                <a:spcPts val="0"/>
              </a:spcBef>
              <a:spcAft>
                <a:spcPts val="0"/>
              </a:spcAft>
              <a:buClr>
                <a:schemeClr val="dk1"/>
              </a:buClr>
              <a:buSzPts val="500"/>
              <a:buNone/>
              <a:defRPr>
                <a:solidFill>
                  <a:schemeClr val="dk1"/>
                </a:solidFill>
              </a:defRPr>
            </a:lvl5pPr>
            <a:lvl6pPr lvl="5">
              <a:spcBef>
                <a:spcPts val="0"/>
              </a:spcBef>
              <a:spcAft>
                <a:spcPts val="0"/>
              </a:spcAft>
              <a:buClr>
                <a:schemeClr val="dk1"/>
              </a:buClr>
              <a:buSzPts val="500"/>
              <a:buNone/>
              <a:defRPr>
                <a:solidFill>
                  <a:schemeClr val="dk1"/>
                </a:solidFill>
              </a:defRPr>
            </a:lvl6pPr>
            <a:lvl7pPr lvl="6">
              <a:spcBef>
                <a:spcPts val="0"/>
              </a:spcBef>
              <a:spcAft>
                <a:spcPts val="0"/>
              </a:spcAft>
              <a:buClr>
                <a:schemeClr val="dk1"/>
              </a:buClr>
              <a:buSzPts val="500"/>
              <a:buNone/>
              <a:defRPr>
                <a:solidFill>
                  <a:schemeClr val="dk1"/>
                </a:solidFill>
              </a:defRPr>
            </a:lvl7pPr>
            <a:lvl8pPr lvl="7">
              <a:spcBef>
                <a:spcPts val="0"/>
              </a:spcBef>
              <a:spcAft>
                <a:spcPts val="0"/>
              </a:spcAft>
              <a:buClr>
                <a:schemeClr val="dk1"/>
              </a:buClr>
              <a:buSzPts val="500"/>
              <a:buNone/>
              <a:defRPr>
                <a:solidFill>
                  <a:schemeClr val="dk1"/>
                </a:solidFill>
              </a:defRPr>
            </a:lvl8pPr>
            <a:lvl9pPr lvl="8">
              <a:spcBef>
                <a:spcPts val="0"/>
              </a:spcBef>
              <a:spcAft>
                <a:spcPts val="0"/>
              </a:spcAft>
              <a:buClr>
                <a:schemeClr val="dk1"/>
              </a:buClr>
              <a:buSzPts val="500"/>
              <a:buNone/>
              <a:defRPr>
                <a:solidFill>
                  <a:schemeClr val="dk1"/>
                </a:solidFill>
              </a:defRPr>
            </a:lvl9pPr>
          </a:lstStyle>
          <a:p>
            <a:endParaRPr/>
          </a:p>
        </p:txBody>
      </p:sp>
      <p:sp>
        <p:nvSpPr>
          <p:cNvPr id="169" name="Google Shape;169;p20"/>
          <p:cNvSpPr txBox="1">
            <a:spLocks noGrp="1"/>
          </p:cNvSpPr>
          <p:nvPr>
            <p:ph type="subTitle" idx="1"/>
          </p:nvPr>
        </p:nvSpPr>
        <p:spPr>
          <a:xfrm>
            <a:off x="645210" y="3607664"/>
            <a:ext cx="3927000" cy="264600"/>
          </a:xfrm>
          <a:prstGeom prst="rect">
            <a:avLst/>
          </a:prstGeom>
          <a:noFill/>
          <a:ln>
            <a:noFill/>
          </a:ln>
        </p:spPr>
        <p:txBody>
          <a:bodyPr spcFirstLastPara="1" wrap="square" lIns="0" tIns="0" rIns="0" bIns="0" anchor="t" anchorCtr="0">
            <a:noAutofit/>
          </a:bodyPr>
          <a:lstStyle>
            <a:lvl1pPr lvl="0" algn="l">
              <a:lnSpc>
                <a:spcPct val="95000"/>
              </a:lnSpc>
              <a:spcBef>
                <a:spcPts val="1300"/>
              </a:spcBef>
              <a:spcAft>
                <a:spcPts val="0"/>
              </a:spcAft>
              <a:buClr>
                <a:schemeClr val="dk2"/>
              </a:buClr>
              <a:buSzPts val="1300"/>
              <a:buNone/>
              <a:defRPr sz="1500" b="1">
                <a:solidFill>
                  <a:schemeClr val="dk2"/>
                </a:solidFill>
                <a:latin typeface="Poppins SemiBold"/>
                <a:ea typeface="Poppins SemiBold"/>
                <a:cs typeface="Poppins SemiBold"/>
                <a:sym typeface="Poppins SemiBold"/>
              </a:defRPr>
            </a:lvl1pPr>
            <a:lvl2pPr lvl="1" algn="ctr">
              <a:lnSpc>
                <a:spcPct val="95000"/>
              </a:lnSpc>
              <a:spcBef>
                <a:spcPts val="1300"/>
              </a:spcBef>
              <a:spcAft>
                <a:spcPts val="0"/>
              </a:spcAft>
              <a:buClr>
                <a:schemeClr val="dk2"/>
              </a:buClr>
              <a:buSzPts val="700"/>
              <a:buNone/>
              <a:defRPr sz="700">
                <a:solidFill>
                  <a:schemeClr val="dk2"/>
                </a:solidFill>
              </a:defRPr>
            </a:lvl2pPr>
            <a:lvl3pPr lvl="2" algn="ctr">
              <a:lnSpc>
                <a:spcPct val="95000"/>
              </a:lnSpc>
              <a:spcBef>
                <a:spcPts val="1300"/>
              </a:spcBef>
              <a:spcAft>
                <a:spcPts val="0"/>
              </a:spcAft>
              <a:buClr>
                <a:schemeClr val="dk2"/>
              </a:buClr>
              <a:buSzPts val="600"/>
              <a:buNone/>
              <a:defRPr sz="700">
                <a:solidFill>
                  <a:schemeClr val="dk2"/>
                </a:solidFill>
              </a:defRPr>
            </a:lvl3pPr>
            <a:lvl4pPr lvl="3" algn="ctr">
              <a:lnSpc>
                <a:spcPct val="95000"/>
              </a:lnSpc>
              <a:spcBef>
                <a:spcPts val="1300"/>
              </a:spcBef>
              <a:spcAft>
                <a:spcPts val="0"/>
              </a:spcAft>
              <a:buClr>
                <a:schemeClr val="dk2"/>
              </a:buClr>
              <a:buSzPts val="500"/>
              <a:buNone/>
              <a:defRPr sz="600">
                <a:solidFill>
                  <a:schemeClr val="dk2"/>
                </a:solidFill>
              </a:defRPr>
            </a:lvl4pPr>
            <a:lvl5pPr lvl="4" algn="ctr">
              <a:lnSpc>
                <a:spcPct val="95000"/>
              </a:lnSpc>
              <a:spcBef>
                <a:spcPts val="1300"/>
              </a:spcBef>
              <a:spcAft>
                <a:spcPts val="0"/>
              </a:spcAft>
              <a:buClr>
                <a:schemeClr val="dk2"/>
              </a:buClr>
              <a:buSzPts val="500"/>
              <a:buNone/>
              <a:defRPr sz="600">
                <a:solidFill>
                  <a:schemeClr val="dk2"/>
                </a:solidFill>
              </a:defRPr>
            </a:lvl5pPr>
            <a:lvl6pPr lvl="5" algn="ctr">
              <a:lnSpc>
                <a:spcPct val="90000"/>
              </a:lnSpc>
              <a:spcBef>
                <a:spcPts val="400"/>
              </a:spcBef>
              <a:spcAft>
                <a:spcPts val="0"/>
              </a:spcAft>
              <a:buClr>
                <a:schemeClr val="dk2"/>
              </a:buClr>
              <a:buSzPts val="600"/>
              <a:buNone/>
              <a:defRPr sz="600">
                <a:solidFill>
                  <a:schemeClr val="dk2"/>
                </a:solidFill>
              </a:defRPr>
            </a:lvl6pPr>
            <a:lvl7pPr lvl="6" algn="ctr">
              <a:lnSpc>
                <a:spcPct val="90000"/>
              </a:lnSpc>
              <a:spcBef>
                <a:spcPts val="400"/>
              </a:spcBef>
              <a:spcAft>
                <a:spcPts val="0"/>
              </a:spcAft>
              <a:buClr>
                <a:schemeClr val="dk2"/>
              </a:buClr>
              <a:buSzPts val="600"/>
              <a:buNone/>
              <a:defRPr sz="600">
                <a:solidFill>
                  <a:schemeClr val="dk2"/>
                </a:solidFill>
              </a:defRPr>
            </a:lvl7pPr>
            <a:lvl8pPr lvl="7" algn="ctr">
              <a:lnSpc>
                <a:spcPct val="90000"/>
              </a:lnSpc>
              <a:spcBef>
                <a:spcPts val="400"/>
              </a:spcBef>
              <a:spcAft>
                <a:spcPts val="0"/>
              </a:spcAft>
              <a:buClr>
                <a:schemeClr val="dk2"/>
              </a:buClr>
              <a:buSzPts val="600"/>
              <a:buNone/>
              <a:defRPr sz="600">
                <a:solidFill>
                  <a:schemeClr val="dk2"/>
                </a:solidFill>
              </a:defRPr>
            </a:lvl8pPr>
            <a:lvl9pPr lvl="8" algn="ctr">
              <a:lnSpc>
                <a:spcPct val="90000"/>
              </a:lnSpc>
              <a:spcBef>
                <a:spcPts val="400"/>
              </a:spcBef>
              <a:spcAft>
                <a:spcPts val="0"/>
              </a:spcAft>
              <a:buClr>
                <a:schemeClr val="dk2"/>
              </a:buClr>
              <a:buSzPts val="600"/>
              <a:buNone/>
              <a:defRPr sz="600">
                <a:solidFill>
                  <a:schemeClr val="dk2"/>
                </a:solidFill>
              </a:defRPr>
            </a:lvl9pPr>
          </a:lstStyle>
          <a:p>
            <a:endParaRPr/>
          </a:p>
        </p:txBody>
      </p:sp>
      <p:sp>
        <p:nvSpPr>
          <p:cNvPr id="170" name="Google Shape;170;p20"/>
          <p:cNvSpPr>
            <a:spLocks noGrp="1"/>
          </p:cNvSpPr>
          <p:nvPr>
            <p:ph type="pic" idx="3"/>
          </p:nvPr>
        </p:nvSpPr>
        <p:spPr>
          <a:xfrm>
            <a:off x="4899403" y="439313"/>
            <a:ext cx="3857100" cy="4264800"/>
          </a:xfrm>
          <a:prstGeom prst="roundRect">
            <a:avLst>
              <a:gd name="adj" fmla="val 3145"/>
            </a:avLst>
          </a:prstGeom>
          <a:noFill/>
          <a:ln>
            <a:noFill/>
          </a:ln>
        </p:spPr>
      </p:sp>
    </p:spTree>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matchingName="54_Custom Layout">
  <p:cSld name="54_Custom Layout">
    <p:bg>
      <p:bgPr>
        <a:blipFill>
          <a:blip r:embed="rId2">
            <a:alphaModFix/>
          </a:blip>
          <a:stretch>
            <a:fillRect/>
          </a:stretch>
        </a:blipFill>
        <a:effectLst/>
      </p:bgPr>
    </p:bg>
    <p:spTree>
      <p:nvGrpSpPr>
        <p:cNvPr id="1" name="Shape 2904"/>
        <p:cNvGrpSpPr/>
        <p:nvPr/>
      </p:nvGrpSpPr>
      <p:grpSpPr>
        <a:xfrm>
          <a:off x="0" y="0"/>
          <a:ext cx="0" cy="0"/>
          <a:chOff x="0" y="0"/>
          <a:chExt cx="0" cy="0"/>
        </a:xfrm>
      </p:grpSpPr>
      <p:sp>
        <p:nvSpPr>
          <p:cNvPr id="2905" name="Google Shape;2905;p183"/>
          <p:cNvSpPr/>
          <p:nvPr/>
        </p:nvSpPr>
        <p:spPr>
          <a:xfrm rot="10800000">
            <a:off x="4022638" y="1051975"/>
            <a:ext cx="4811602" cy="3503914"/>
          </a:xfrm>
          <a:custGeom>
            <a:avLst/>
            <a:gdLst/>
            <a:ahLst/>
            <a:cxnLst/>
            <a:rect l="l" t="t" r="r" b="b"/>
            <a:pathLst>
              <a:path w="9623203" h="7007828" extrusionOk="0">
                <a:moveTo>
                  <a:pt x="165354" y="0"/>
                </a:moveTo>
                <a:lnTo>
                  <a:pt x="9457849" y="0"/>
                </a:lnTo>
                <a:cubicBezTo>
                  <a:pt x="9549098" y="0"/>
                  <a:pt x="9623203" y="74105"/>
                  <a:pt x="9623203" y="165354"/>
                </a:cubicBezTo>
                <a:lnTo>
                  <a:pt x="9623203" y="6842475"/>
                </a:lnTo>
                <a:cubicBezTo>
                  <a:pt x="9623203" y="6933724"/>
                  <a:pt x="9549098" y="7007829"/>
                  <a:pt x="9457849" y="7007829"/>
                </a:cubicBezTo>
                <a:lnTo>
                  <a:pt x="190500" y="7007829"/>
                </a:lnTo>
                <a:cubicBezTo>
                  <a:pt x="85344" y="7007829"/>
                  <a:pt x="0" y="6922484"/>
                  <a:pt x="0" y="6817329"/>
                </a:cubicBezTo>
                <a:lnTo>
                  <a:pt x="0" y="165354"/>
                </a:lnTo>
                <a:cubicBezTo>
                  <a:pt x="0" y="74105"/>
                  <a:pt x="74105" y="0"/>
                  <a:pt x="165354" y="0"/>
                </a:cubicBezTo>
                <a:close/>
              </a:path>
            </a:pathLst>
          </a:custGeom>
          <a:gradFill>
            <a:gsLst>
              <a:gs pos="0">
                <a:srgbClr val="FFFFFF"/>
              </a:gs>
              <a:gs pos="23000">
                <a:srgbClr val="FFFFFF"/>
              </a:gs>
              <a:gs pos="51000">
                <a:srgbClr val="F2F4FC">
                  <a:alpha val="90588"/>
                </a:srgbClr>
              </a:gs>
              <a:gs pos="82000">
                <a:srgbClr val="E7EAFA">
                  <a:alpha val="82352"/>
                </a:srgbClr>
              </a:gs>
              <a:gs pos="100000">
                <a:srgbClr val="E3E7FA">
                  <a:alpha val="80000"/>
                </a:srgbClr>
              </a:gs>
            </a:gsLst>
            <a:lin ang="16200038" scaled="0"/>
          </a:gradFill>
          <a:ln w="5125" cap="flat" cmpd="sng">
            <a:solidFill>
              <a:srgbClr val="FFFFFF"/>
            </a:solidFill>
            <a:prstDash val="solid"/>
            <a:miter lim="8000"/>
            <a:headEnd type="none" w="sm" len="sm"/>
            <a:tailEnd type="none" w="sm" len="sm"/>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2906" name="Google Shape;2906;p183"/>
          <p:cNvSpPr>
            <a:spLocks noGrp="1"/>
          </p:cNvSpPr>
          <p:nvPr>
            <p:ph type="pic" idx="2"/>
          </p:nvPr>
        </p:nvSpPr>
        <p:spPr>
          <a:xfrm>
            <a:off x="348885" y="1050131"/>
            <a:ext cx="3610500" cy="3503400"/>
          </a:xfrm>
          <a:prstGeom prst="roundRect">
            <a:avLst>
              <a:gd name="adj" fmla="val 4573"/>
            </a:avLst>
          </a:prstGeom>
          <a:noFill/>
          <a:ln>
            <a:noFill/>
          </a:ln>
        </p:spPr>
      </p:sp>
      <p:sp>
        <p:nvSpPr>
          <p:cNvPr id="2907" name="Google Shape;2907;p183"/>
          <p:cNvSpPr txBox="1">
            <a:spLocks noGrp="1"/>
          </p:cNvSpPr>
          <p:nvPr>
            <p:ph type="title"/>
          </p:nvPr>
        </p:nvSpPr>
        <p:spPr>
          <a:xfrm>
            <a:off x="391953" y="347759"/>
            <a:ext cx="8489100" cy="37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2908" name="Google Shape;2908;p183"/>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2909" name="Google Shape;2909;p183"/>
          <p:cNvSpPr txBox="1">
            <a:spLocks noGrp="1"/>
          </p:cNvSpPr>
          <p:nvPr>
            <p:ph type="body" idx="1"/>
          </p:nvPr>
        </p:nvSpPr>
        <p:spPr>
          <a:xfrm>
            <a:off x="4291905" y="2200969"/>
            <a:ext cx="4379100" cy="2223600"/>
          </a:xfrm>
          <a:prstGeom prst="rect">
            <a:avLst/>
          </a:prstGeom>
          <a:noFill/>
          <a:ln>
            <a:noFill/>
          </a:ln>
        </p:spPr>
        <p:txBody>
          <a:bodyPr spcFirstLastPara="1" wrap="square" lIns="0" tIns="0" rIns="0" bIns="0" anchor="t" anchorCtr="0">
            <a:noAutofit/>
          </a:bodyPr>
          <a:lstStyle>
            <a:lvl1pPr marL="457200" lvl="0" indent="-285750" algn="l">
              <a:lnSpc>
                <a:spcPct val="100000"/>
              </a:lnSpc>
              <a:spcBef>
                <a:spcPts val="0"/>
              </a:spcBef>
              <a:spcAft>
                <a:spcPts val="0"/>
              </a:spcAft>
              <a:buClr>
                <a:srgbClr val="DA0025"/>
              </a:buClr>
              <a:buSzPts val="900"/>
              <a:buChar char="●"/>
              <a:defRPr>
                <a:solidFill>
                  <a:schemeClr val="dk1"/>
                </a:solidFill>
              </a:defRPr>
            </a:lvl1pPr>
            <a:lvl2pPr marL="914400" lvl="1" indent="-279400" algn="l">
              <a:lnSpc>
                <a:spcPct val="100000"/>
              </a:lnSpc>
              <a:spcBef>
                <a:spcPts val="1100"/>
              </a:spcBef>
              <a:spcAft>
                <a:spcPts val="0"/>
              </a:spcAft>
              <a:buClr>
                <a:srgbClr val="DA0025"/>
              </a:buClr>
              <a:buSzPts val="800"/>
              <a:buChar char="●"/>
              <a:defRPr>
                <a:solidFill>
                  <a:schemeClr val="dk1"/>
                </a:solidFill>
              </a:defRPr>
            </a:lvl2pPr>
            <a:lvl3pPr marL="1371600" lvl="2" indent="-273050" algn="l">
              <a:lnSpc>
                <a:spcPct val="100000"/>
              </a:lnSpc>
              <a:spcBef>
                <a:spcPts val="1100"/>
              </a:spcBef>
              <a:spcAft>
                <a:spcPts val="0"/>
              </a:spcAft>
              <a:buClr>
                <a:srgbClr val="DA0025"/>
              </a:buClr>
              <a:buSzPts val="700"/>
              <a:buChar char="●"/>
              <a:defRPr>
                <a:solidFill>
                  <a:schemeClr val="dk1"/>
                </a:solidFill>
              </a:defRPr>
            </a:lvl3pPr>
            <a:lvl4pPr marL="1828800" lvl="3" indent="-260350" algn="l">
              <a:lnSpc>
                <a:spcPct val="100000"/>
              </a:lnSpc>
              <a:spcBef>
                <a:spcPts val="1100"/>
              </a:spcBef>
              <a:spcAft>
                <a:spcPts val="0"/>
              </a:spcAft>
              <a:buClr>
                <a:srgbClr val="DA0025"/>
              </a:buClr>
              <a:buSzPts val="500"/>
              <a:buChar char="●"/>
              <a:defRPr>
                <a:solidFill>
                  <a:schemeClr val="dk1"/>
                </a:solidFill>
              </a:defRPr>
            </a:lvl4pPr>
            <a:lvl5pPr marL="2286000" lvl="4" indent="-254000" algn="l">
              <a:lnSpc>
                <a:spcPct val="100000"/>
              </a:lnSpc>
              <a:spcBef>
                <a:spcPts val="1100"/>
              </a:spcBef>
              <a:spcAft>
                <a:spcPts val="0"/>
              </a:spcAft>
              <a:buClr>
                <a:srgbClr val="DA0025"/>
              </a:buClr>
              <a:buSzPts val="400"/>
              <a:buChar char="●"/>
              <a:defRPr>
                <a:solidFill>
                  <a:schemeClr val="dk1"/>
                </a:solidFill>
              </a:defRPr>
            </a:lvl5pPr>
            <a:lvl6pPr marL="2743200" lvl="5" indent="-273050" algn="l">
              <a:lnSpc>
                <a:spcPct val="100000"/>
              </a:lnSpc>
              <a:spcBef>
                <a:spcPts val="1100"/>
              </a:spcBef>
              <a:spcAft>
                <a:spcPts val="0"/>
              </a:spcAft>
              <a:buClr>
                <a:schemeClr val="dk1"/>
              </a:buClr>
              <a:buSzPts val="700"/>
              <a:buChar char="•"/>
              <a:defRPr/>
            </a:lvl6pPr>
            <a:lvl7pPr marL="3200400" lvl="6" indent="-273050" algn="l">
              <a:lnSpc>
                <a:spcPct val="100000"/>
              </a:lnSpc>
              <a:spcBef>
                <a:spcPts val="1100"/>
              </a:spcBef>
              <a:spcAft>
                <a:spcPts val="0"/>
              </a:spcAft>
              <a:buClr>
                <a:schemeClr val="dk1"/>
              </a:buClr>
              <a:buSzPts val="700"/>
              <a:buChar char="•"/>
              <a:defRPr/>
            </a:lvl7pPr>
            <a:lvl8pPr marL="3657600" lvl="7" indent="-273050" algn="l">
              <a:lnSpc>
                <a:spcPct val="100000"/>
              </a:lnSpc>
              <a:spcBef>
                <a:spcPts val="1100"/>
              </a:spcBef>
              <a:spcAft>
                <a:spcPts val="0"/>
              </a:spcAft>
              <a:buClr>
                <a:schemeClr val="dk1"/>
              </a:buClr>
              <a:buSzPts val="700"/>
              <a:buChar char="•"/>
              <a:defRPr/>
            </a:lvl8pPr>
            <a:lvl9pPr marL="4114800" lvl="8" indent="-273050" algn="l">
              <a:lnSpc>
                <a:spcPct val="100000"/>
              </a:lnSpc>
              <a:spcBef>
                <a:spcPts val="1100"/>
              </a:spcBef>
              <a:spcAft>
                <a:spcPts val="1100"/>
              </a:spcAft>
              <a:buClr>
                <a:schemeClr val="dk1"/>
              </a:buClr>
              <a:buSzPts val="700"/>
              <a:buChar char="•"/>
              <a:defRPr/>
            </a:lvl9pPr>
          </a:lstStyle>
          <a:p>
            <a:endParaRPr/>
          </a:p>
        </p:txBody>
      </p:sp>
      <p:sp>
        <p:nvSpPr>
          <p:cNvPr id="2910" name="Google Shape;2910;p183"/>
          <p:cNvSpPr txBox="1">
            <a:spLocks noGrp="1"/>
          </p:cNvSpPr>
          <p:nvPr>
            <p:ph type="subTitle" idx="3"/>
          </p:nvPr>
        </p:nvSpPr>
        <p:spPr>
          <a:xfrm>
            <a:off x="4280667" y="1293281"/>
            <a:ext cx="4379100" cy="473700"/>
          </a:xfrm>
          <a:prstGeom prst="rect">
            <a:avLst/>
          </a:prstGeom>
          <a:noFill/>
          <a:ln>
            <a:noFill/>
          </a:ln>
        </p:spPr>
        <p:txBody>
          <a:bodyPr spcFirstLastPara="1" wrap="square" lIns="0" tIns="0" rIns="0" bIns="0" anchor="t" anchorCtr="0">
            <a:noAutofit/>
          </a:bodyPr>
          <a:lstStyle>
            <a:lvl1pPr lvl="0" algn="l">
              <a:lnSpc>
                <a:spcPct val="95000"/>
              </a:lnSpc>
              <a:spcBef>
                <a:spcPts val="1300"/>
              </a:spcBef>
              <a:spcAft>
                <a:spcPts val="0"/>
              </a:spcAft>
              <a:buClr>
                <a:schemeClr val="dk1"/>
              </a:buClr>
              <a:buSzPts val="2300"/>
              <a:buNone/>
              <a:defRPr sz="2600" b="1">
                <a:solidFill>
                  <a:schemeClr val="dk1"/>
                </a:solidFill>
                <a:latin typeface="Poppins"/>
                <a:ea typeface="Poppins"/>
                <a:cs typeface="Poppins"/>
                <a:sym typeface="Poppins"/>
              </a:defRPr>
            </a:lvl1pPr>
            <a:lvl2pPr lvl="1" algn="ctr">
              <a:lnSpc>
                <a:spcPct val="95000"/>
              </a:lnSpc>
              <a:spcBef>
                <a:spcPts val="1300"/>
              </a:spcBef>
              <a:spcAft>
                <a:spcPts val="0"/>
              </a:spcAft>
              <a:buClr>
                <a:schemeClr val="dk1"/>
              </a:buClr>
              <a:buSzPts val="700"/>
              <a:buNone/>
              <a:defRPr sz="700"/>
            </a:lvl2pPr>
            <a:lvl3pPr lvl="2" algn="ctr">
              <a:lnSpc>
                <a:spcPct val="95000"/>
              </a:lnSpc>
              <a:spcBef>
                <a:spcPts val="1300"/>
              </a:spcBef>
              <a:spcAft>
                <a:spcPts val="0"/>
              </a:spcAft>
              <a:buClr>
                <a:schemeClr val="dk1"/>
              </a:buClr>
              <a:buSzPts val="600"/>
              <a:buNone/>
              <a:defRPr sz="700"/>
            </a:lvl3pPr>
            <a:lvl4pPr lvl="3" algn="ctr">
              <a:lnSpc>
                <a:spcPct val="95000"/>
              </a:lnSpc>
              <a:spcBef>
                <a:spcPts val="1300"/>
              </a:spcBef>
              <a:spcAft>
                <a:spcPts val="0"/>
              </a:spcAft>
              <a:buClr>
                <a:schemeClr val="dk1"/>
              </a:buClr>
              <a:buSzPts val="500"/>
              <a:buNone/>
              <a:defRPr sz="600"/>
            </a:lvl4pPr>
            <a:lvl5pPr lvl="4" algn="ctr">
              <a:lnSpc>
                <a:spcPct val="95000"/>
              </a:lnSpc>
              <a:spcBef>
                <a:spcPts val="1300"/>
              </a:spcBef>
              <a:spcAft>
                <a:spcPts val="0"/>
              </a:spcAft>
              <a:buClr>
                <a:schemeClr val="dk1"/>
              </a:buClr>
              <a:buSzPts val="500"/>
              <a:buNone/>
              <a:defRPr sz="600"/>
            </a:lvl5pPr>
            <a:lvl6pPr lvl="5" algn="ctr">
              <a:lnSpc>
                <a:spcPct val="90000"/>
              </a:lnSpc>
              <a:spcBef>
                <a:spcPts val="400"/>
              </a:spcBef>
              <a:spcAft>
                <a:spcPts val="0"/>
              </a:spcAft>
              <a:buClr>
                <a:schemeClr val="dk1"/>
              </a:buClr>
              <a:buSzPts val="600"/>
              <a:buNone/>
              <a:defRPr sz="600"/>
            </a:lvl6pPr>
            <a:lvl7pPr lvl="6" algn="ctr">
              <a:lnSpc>
                <a:spcPct val="90000"/>
              </a:lnSpc>
              <a:spcBef>
                <a:spcPts val="400"/>
              </a:spcBef>
              <a:spcAft>
                <a:spcPts val="0"/>
              </a:spcAft>
              <a:buClr>
                <a:schemeClr val="dk1"/>
              </a:buClr>
              <a:buSzPts val="600"/>
              <a:buNone/>
              <a:defRPr sz="600"/>
            </a:lvl7pPr>
            <a:lvl8pPr lvl="7" algn="ctr">
              <a:lnSpc>
                <a:spcPct val="90000"/>
              </a:lnSpc>
              <a:spcBef>
                <a:spcPts val="400"/>
              </a:spcBef>
              <a:spcAft>
                <a:spcPts val="0"/>
              </a:spcAft>
              <a:buClr>
                <a:schemeClr val="dk1"/>
              </a:buClr>
              <a:buSzPts val="600"/>
              <a:buNone/>
              <a:defRPr sz="600"/>
            </a:lvl8pPr>
            <a:lvl9pPr lvl="8" algn="ctr">
              <a:lnSpc>
                <a:spcPct val="90000"/>
              </a:lnSpc>
              <a:spcBef>
                <a:spcPts val="400"/>
              </a:spcBef>
              <a:spcAft>
                <a:spcPts val="0"/>
              </a:spcAft>
              <a:buClr>
                <a:schemeClr val="dk1"/>
              </a:buClr>
              <a:buSzPts val="600"/>
              <a:buNone/>
              <a:defRPr sz="600"/>
            </a:lvl9pPr>
          </a:lstStyle>
          <a:p>
            <a:endParaRPr/>
          </a:p>
        </p:txBody>
      </p:sp>
    </p:spTree>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matchingName="55_Custom Layout">
  <p:cSld name="55_Custom Layout">
    <p:bg>
      <p:bgPr>
        <a:blipFill>
          <a:blip r:embed="rId2">
            <a:alphaModFix/>
          </a:blip>
          <a:stretch>
            <a:fillRect/>
          </a:stretch>
        </a:blipFill>
        <a:effectLst/>
      </p:bgPr>
    </p:bg>
    <p:spTree>
      <p:nvGrpSpPr>
        <p:cNvPr id="1" name="Shape 2911"/>
        <p:cNvGrpSpPr/>
        <p:nvPr/>
      </p:nvGrpSpPr>
      <p:grpSpPr>
        <a:xfrm>
          <a:off x="0" y="0"/>
          <a:ext cx="0" cy="0"/>
          <a:chOff x="0" y="0"/>
          <a:chExt cx="0" cy="0"/>
        </a:xfrm>
      </p:grpSpPr>
      <p:sp>
        <p:nvSpPr>
          <p:cNvPr id="2912" name="Google Shape;2912;p184"/>
          <p:cNvSpPr/>
          <p:nvPr/>
        </p:nvSpPr>
        <p:spPr>
          <a:xfrm rot="10800000">
            <a:off x="4022637" y="403751"/>
            <a:ext cx="4811602" cy="4152138"/>
          </a:xfrm>
          <a:custGeom>
            <a:avLst/>
            <a:gdLst/>
            <a:ahLst/>
            <a:cxnLst/>
            <a:rect l="l" t="t" r="r" b="b"/>
            <a:pathLst>
              <a:path w="9623203" h="7007828" extrusionOk="0">
                <a:moveTo>
                  <a:pt x="165354" y="0"/>
                </a:moveTo>
                <a:lnTo>
                  <a:pt x="9457849" y="0"/>
                </a:lnTo>
                <a:cubicBezTo>
                  <a:pt x="9549098" y="0"/>
                  <a:pt x="9623203" y="74105"/>
                  <a:pt x="9623203" y="165354"/>
                </a:cubicBezTo>
                <a:lnTo>
                  <a:pt x="9623203" y="6842475"/>
                </a:lnTo>
                <a:cubicBezTo>
                  <a:pt x="9623203" y="6933724"/>
                  <a:pt x="9549098" y="7007829"/>
                  <a:pt x="9457849" y="7007829"/>
                </a:cubicBezTo>
                <a:lnTo>
                  <a:pt x="190500" y="7007829"/>
                </a:lnTo>
                <a:cubicBezTo>
                  <a:pt x="85344" y="7007829"/>
                  <a:pt x="0" y="6922484"/>
                  <a:pt x="0" y="6817329"/>
                </a:cubicBezTo>
                <a:lnTo>
                  <a:pt x="0" y="165354"/>
                </a:lnTo>
                <a:cubicBezTo>
                  <a:pt x="0" y="74105"/>
                  <a:pt x="74105" y="0"/>
                  <a:pt x="165354" y="0"/>
                </a:cubicBezTo>
                <a:close/>
              </a:path>
            </a:pathLst>
          </a:custGeom>
          <a:gradFill>
            <a:gsLst>
              <a:gs pos="0">
                <a:srgbClr val="FFFFFF"/>
              </a:gs>
              <a:gs pos="23000">
                <a:srgbClr val="FFFFFF"/>
              </a:gs>
              <a:gs pos="51000">
                <a:srgbClr val="F2F4FC">
                  <a:alpha val="90588"/>
                </a:srgbClr>
              </a:gs>
              <a:gs pos="82000">
                <a:srgbClr val="E7EAFA">
                  <a:alpha val="82352"/>
                </a:srgbClr>
              </a:gs>
              <a:gs pos="100000">
                <a:srgbClr val="E3E7FA">
                  <a:alpha val="80000"/>
                </a:srgbClr>
              </a:gs>
            </a:gsLst>
            <a:lin ang="16200038" scaled="0"/>
          </a:gradFill>
          <a:ln w="5125" cap="flat" cmpd="sng">
            <a:solidFill>
              <a:srgbClr val="FFFFFF"/>
            </a:solidFill>
            <a:prstDash val="solid"/>
            <a:miter lim="8000"/>
            <a:headEnd type="none" w="sm" len="sm"/>
            <a:tailEnd type="none" w="sm" len="sm"/>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2913" name="Google Shape;2913;p184"/>
          <p:cNvSpPr>
            <a:spLocks noGrp="1"/>
          </p:cNvSpPr>
          <p:nvPr>
            <p:ph type="pic" idx="2"/>
          </p:nvPr>
        </p:nvSpPr>
        <p:spPr>
          <a:xfrm>
            <a:off x="348885" y="407194"/>
            <a:ext cx="3610500" cy="4146300"/>
          </a:xfrm>
          <a:prstGeom prst="roundRect">
            <a:avLst>
              <a:gd name="adj" fmla="val 3414"/>
            </a:avLst>
          </a:prstGeom>
          <a:noFill/>
          <a:ln>
            <a:noFill/>
          </a:ln>
        </p:spPr>
      </p:sp>
      <p:sp>
        <p:nvSpPr>
          <p:cNvPr id="2914" name="Google Shape;2914;p184"/>
          <p:cNvSpPr txBox="1">
            <a:spLocks noGrp="1"/>
          </p:cNvSpPr>
          <p:nvPr>
            <p:ph type="title"/>
          </p:nvPr>
        </p:nvSpPr>
        <p:spPr>
          <a:xfrm>
            <a:off x="4306618" y="786994"/>
            <a:ext cx="4369500" cy="812100"/>
          </a:xfrm>
          <a:prstGeom prst="rect">
            <a:avLst/>
          </a:prstGeom>
          <a:noFill/>
          <a:ln>
            <a:noFill/>
          </a:ln>
        </p:spPr>
        <p:txBody>
          <a:bodyPr spcFirstLastPara="1" wrap="square" lIns="0" tIns="0" rIns="0" bIns="0" anchor="t" anchorCtr="0">
            <a:noAutofit/>
          </a:bodyPr>
          <a:lstStyle>
            <a:lvl1pPr lvl="0" algn="l">
              <a:lnSpc>
                <a:spcPct val="97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2915" name="Google Shape;2915;p184"/>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2916" name="Google Shape;2916;p184"/>
          <p:cNvSpPr txBox="1">
            <a:spLocks noGrp="1"/>
          </p:cNvSpPr>
          <p:nvPr>
            <p:ph type="body" idx="1"/>
          </p:nvPr>
        </p:nvSpPr>
        <p:spPr>
          <a:xfrm>
            <a:off x="4271406" y="2550318"/>
            <a:ext cx="4404600" cy="1550100"/>
          </a:xfrm>
          <a:prstGeom prst="rect">
            <a:avLst/>
          </a:prstGeom>
          <a:noFill/>
          <a:ln>
            <a:noFill/>
          </a:ln>
        </p:spPr>
        <p:txBody>
          <a:bodyPr spcFirstLastPara="1" wrap="square" lIns="0" tIns="0" rIns="0" bIns="0" anchor="t" anchorCtr="0">
            <a:noAutofit/>
          </a:bodyPr>
          <a:lstStyle>
            <a:lvl1pPr marL="457200" lvl="0" indent="-285750" algn="l">
              <a:lnSpc>
                <a:spcPct val="105000"/>
              </a:lnSpc>
              <a:spcBef>
                <a:spcPts val="1300"/>
              </a:spcBef>
              <a:spcAft>
                <a:spcPts val="0"/>
              </a:spcAft>
              <a:buClr>
                <a:srgbClr val="DA0025"/>
              </a:buClr>
              <a:buSzPts val="900"/>
              <a:buChar char="●"/>
              <a:defRPr>
                <a:solidFill>
                  <a:schemeClr val="dk1"/>
                </a:solidFill>
              </a:defRPr>
            </a:lvl1pPr>
            <a:lvl2pPr marL="914400" lvl="1" indent="-279400" algn="l">
              <a:lnSpc>
                <a:spcPct val="105000"/>
              </a:lnSpc>
              <a:spcBef>
                <a:spcPts val="1300"/>
              </a:spcBef>
              <a:spcAft>
                <a:spcPts val="0"/>
              </a:spcAft>
              <a:buClr>
                <a:srgbClr val="DA0025"/>
              </a:buClr>
              <a:buSzPts val="800"/>
              <a:buChar char="●"/>
              <a:defRPr>
                <a:solidFill>
                  <a:schemeClr val="dk1"/>
                </a:solidFill>
              </a:defRPr>
            </a:lvl2pPr>
            <a:lvl3pPr marL="1371600" lvl="2" indent="-273050" algn="l">
              <a:lnSpc>
                <a:spcPct val="105000"/>
              </a:lnSpc>
              <a:spcBef>
                <a:spcPts val="1300"/>
              </a:spcBef>
              <a:spcAft>
                <a:spcPts val="0"/>
              </a:spcAft>
              <a:buClr>
                <a:srgbClr val="DA0025"/>
              </a:buClr>
              <a:buSzPts val="700"/>
              <a:buChar char="●"/>
              <a:defRPr>
                <a:solidFill>
                  <a:schemeClr val="dk1"/>
                </a:solidFill>
              </a:defRPr>
            </a:lvl3pPr>
            <a:lvl4pPr marL="1828800" lvl="3" indent="-260350" algn="l">
              <a:lnSpc>
                <a:spcPct val="105000"/>
              </a:lnSpc>
              <a:spcBef>
                <a:spcPts val="1300"/>
              </a:spcBef>
              <a:spcAft>
                <a:spcPts val="0"/>
              </a:spcAft>
              <a:buClr>
                <a:srgbClr val="DA0025"/>
              </a:buClr>
              <a:buSzPts val="500"/>
              <a:buChar char="●"/>
              <a:defRPr>
                <a:solidFill>
                  <a:schemeClr val="dk1"/>
                </a:solidFill>
              </a:defRPr>
            </a:lvl4pPr>
            <a:lvl5pPr marL="2286000" lvl="4" indent="-254000" algn="l">
              <a:lnSpc>
                <a:spcPct val="105000"/>
              </a:lnSpc>
              <a:spcBef>
                <a:spcPts val="1300"/>
              </a:spcBef>
              <a:spcAft>
                <a:spcPts val="0"/>
              </a:spcAft>
              <a:buClr>
                <a:srgbClr val="DA0025"/>
              </a:buClr>
              <a:buSzPts val="400"/>
              <a:buChar char="●"/>
              <a:defRPr>
                <a:solidFill>
                  <a:schemeClr val="dk1"/>
                </a:solidFill>
              </a:defRPr>
            </a:lvl5pPr>
            <a:lvl6pPr marL="2743200" lvl="5" indent="-273050" algn="l">
              <a:lnSpc>
                <a:spcPct val="90000"/>
              </a:lnSpc>
              <a:spcBef>
                <a:spcPts val="400"/>
              </a:spcBef>
              <a:spcAft>
                <a:spcPts val="0"/>
              </a:spcAft>
              <a:buClr>
                <a:schemeClr val="dk1"/>
              </a:buClr>
              <a:buSzPts val="700"/>
              <a:buChar char="•"/>
              <a:defRPr/>
            </a:lvl6pPr>
            <a:lvl7pPr marL="3200400" lvl="6" indent="-273050" algn="l">
              <a:lnSpc>
                <a:spcPct val="90000"/>
              </a:lnSpc>
              <a:spcBef>
                <a:spcPts val="400"/>
              </a:spcBef>
              <a:spcAft>
                <a:spcPts val="0"/>
              </a:spcAft>
              <a:buClr>
                <a:schemeClr val="dk1"/>
              </a:buClr>
              <a:buSzPts val="700"/>
              <a:buChar char="•"/>
              <a:defRPr/>
            </a:lvl7pPr>
            <a:lvl8pPr marL="3657600" lvl="7" indent="-273050" algn="l">
              <a:lnSpc>
                <a:spcPct val="90000"/>
              </a:lnSpc>
              <a:spcBef>
                <a:spcPts val="400"/>
              </a:spcBef>
              <a:spcAft>
                <a:spcPts val="0"/>
              </a:spcAft>
              <a:buClr>
                <a:schemeClr val="dk1"/>
              </a:buClr>
              <a:buSzPts val="700"/>
              <a:buChar char="•"/>
              <a:defRPr/>
            </a:lvl8pPr>
            <a:lvl9pPr marL="4114800" lvl="8" indent="-273050" algn="l">
              <a:lnSpc>
                <a:spcPct val="90000"/>
              </a:lnSpc>
              <a:spcBef>
                <a:spcPts val="400"/>
              </a:spcBef>
              <a:spcAft>
                <a:spcPts val="0"/>
              </a:spcAft>
              <a:buClr>
                <a:schemeClr val="dk1"/>
              </a:buClr>
              <a:buSzPts val="700"/>
              <a:buChar char="•"/>
              <a:defRPr/>
            </a:lvl9pPr>
          </a:lstStyle>
          <a:p>
            <a:endParaRPr/>
          </a:p>
        </p:txBody>
      </p:sp>
      <p:sp>
        <p:nvSpPr>
          <p:cNvPr id="2917" name="Google Shape;2917;p184"/>
          <p:cNvSpPr txBox="1">
            <a:spLocks noGrp="1"/>
          </p:cNvSpPr>
          <p:nvPr>
            <p:ph type="subTitle" idx="3"/>
          </p:nvPr>
        </p:nvSpPr>
        <p:spPr>
          <a:xfrm>
            <a:off x="4306618" y="1828799"/>
            <a:ext cx="4369500" cy="478800"/>
          </a:xfrm>
          <a:prstGeom prst="rect">
            <a:avLst/>
          </a:prstGeom>
          <a:noFill/>
          <a:ln>
            <a:noFill/>
          </a:ln>
        </p:spPr>
        <p:txBody>
          <a:bodyPr spcFirstLastPara="1" wrap="square" lIns="0" tIns="0" rIns="0" bIns="0" anchor="t" anchorCtr="0">
            <a:noAutofit/>
          </a:bodyPr>
          <a:lstStyle>
            <a:lvl1pPr lvl="0" algn="l">
              <a:lnSpc>
                <a:spcPct val="100000"/>
              </a:lnSpc>
              <a:spcBef>
                <a:spcPts val="1300"/>
              </a:spcBef>
              <a:spcAft>
                <a:spcPts val="0"/>
              </a:spcAft>
              <a:buClr>
                <a:schemeClr val="dk1"/>
              </a:buClr>
              <a:buSzPts val="1400"/>
              <a:buNone/>
              <a:defRPr sz="1500" b="1">
                <a:solidFill>
                  <a:schemeClr val="dk1"/>
                </a:solidFill>
                <a:latin typeface="Poppins"/>
                <a:ea typeface="Poppins"/>
                <a:cs typeface="Poppins"/>
                <a:sym typeface="Poppins"/>
              </a:defRPr>
            </a:lvl1pPr>
            <a:lvl2pPr lvl="1" algn="ctr">
              <a:lnSpc>
                <a:spcPct val="95000"/>
              </a:lnSpc>
              <a:spcBef>
                <a:spcPts val="1300"/>
              </a:spcBef>
              <a:spcAft>
                <a:spcPts val="0"/>
              </a:spcAft>
              <a:buClr>
                <a:schemeClr val="dk1"/>
              </a:buClr>
              <a:buSzPts val="700"/>
              <a:buNone/>
              <a:defRPr sz="700"/>
            </a:lvl2pPr>
            <a:lvl3pPr lvl="2" algn="ctr">
              <a:lnSpc>
                <a:spcPct val="95000"/>
              </a:lnSpc>
              <a:spcBef>
                <a:spcPts val="1300"/>
              </a:spcBef>
              <a:spcAft>
                <a:spcPts val="0"/>
              </a:spcAft>
              <a:buClr>
                <a:schemeClr val="dk1"/>
              </a:buClr>
              <a:buSzPts val="600"/>
              <a:buNone/>
              <a:defRPr sz="700"/>
            </a:lvl3pPr>
            <a:lvl4pPr lvl="3" algn="ctr">
              <a:lnSpc>
                <a:spcPct val="95000"/>
              </a:lnSpc>
              <a:spcBef>
                <a:spcPts val="1300"/>
              </a:spcBef>
              <a:spcAft>
                <a:spcPts val="0"/>
              </a:spcAft>
              <a:buClr>
                <a:schemeClr val="dk1"/>
              </a:buClr>
              <a:buSzPts val="500"/>
              <a:buNone/>
              <a:defRPr sz="600"/>
            </a:lvl4pPr>
            <a:lvl5pPr lvl="4" algn="ctr">
              <a:lnSpc>
                <a:spcPct val="95000"/>
              </a:lnSpc>
              <a:spcBef>
                <a:spcPts val="1300"/>
              </a:spcBef>
              <a:spcAft>
                <a:spcPts val="0"/>
              </a:spcAft>
              <a:buClr>
                <a:schemeClr val="dk1"/>
              </a:buClr>
              <a:buSzPts val="500"/>
              <a:buNone/>
              <a:defRPr sz="600"/>
            </a:lvl5pPr>
            <a:lvl6pPr lvl="5" algn="ctr">
              <a:lnSpc>
                <a:spcPct val="90000"/>
              </a:lnSpc>
              <a:spcBef>
                <a:spcPts val="400"/>
              </a:spcBef>
              <a:spcAft>
                <a:spcPts val="0"/>
              </a:spcAft>
              <a:buClr>
                <a:schemeClr val="dk1"/>
              </a:buClr>
              <a:buSzPts val="600"/>
              <a:buNone/>
              <a:defRPr sz="600"/>
            </a:lvl6pPr>
            <a:lvl7pPr lvl="6" algn="ctr">
              <a:lnSpc>
                <a:spcPct val="90000"/>
              </a:lnSpc>
              <a:spcBef>
                <a:spcPts val="400"/>
              </a:spcBef>
              <a:spcAft>
                <a:spcPts val="0"/>
              </a:spcAft>
              <a:buClr>
                <a:schemeClr val="dk1"/>
              </a:buClr>
              <a:buSzPts val="600"/>
              <a:buNone/>
              <a:defRPr sz="600"/>
            </a:lvl7pPr>
            <a:lvl8pPr lvl="7" algn="ctr">
              <a:lnSpc>
                <a:spcPct val="90000"/>
              </a:lnSpc>
              <a:spcBef>
                <a:spcPts val="400"/>
              </a:spcBef>
              <a:spcAft>
                <a:spcPts val="0"/>
              </a:spcAft>
              <a:buClr>
                <a:schemeClr val="dk1"/>
              </a:buClr>
              <a:buSzPts val="600"/>
              <a:buNone/>
              <a:defRPr sz="600"/>
            </a:lvl8pPr>
            <a:lvl9pPr lvl="8" algn="ctr">
              <a:lnSpc>
                <a:spcPct val="90000"/>
              </a:lnSpc>
              <a:spcBef>
                <a:spcPts val="400"/>
              </a:spcBef>
              <a:spcAft>
                <a:spcPts val="0"/>
              </a:spcAft>
              <a:buClr>
                <a:schemeClr val="dk1"/>
              </a:buClr>
              <a:buSzPts val="600"/>
              <a:buNone/>
              <a:defRPr sz="600"/>
            </a:lvl9pPr>
          </a:lstStyle>
          <a:p>
            <a:endParaRPr/>
          </a:p>
        </p:txBody>
      </p:sp>
    </p:spTree>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showMasterSp="0" matchingName="56_Custom Layout">
  <p:cSld name="56_Custom Layout">
    <p:bg>
      <p:bgPr>
        <a:blipFill>
          <a:blip r:embed="rId2">
            <a:alphaModFix/>
          </a:blip>
          <a:stretch>
            <a:fillRect/>
          </a:stretch>
        </a:blipFill>
        <a:effectLst/>
      </p:bgPr>
    </p:bg>
    <p:spTree>
      <p:nvGrpSpPr>
        <p:cNvPr id="1" name="Shape 2918"/>
        <p:cNvGrpSpPr/>
        <p:nvPr/>
      </p:nvGrpSpPr>
      <p:grpSpPr>
        <a:xfrm>
          <a:off x="0" y="0"/>
          <a:ext cx="0" cy="0"/>
          <a:chOff x="0" y="0"/>
          <a:chExt cx="0" cy="0"/>
        </a:xfrm>
      </p:grpSpPr>
      <p:sp>
        <p:nvSpPr>
          <p:cNvPr id="2919" name="Google Shape;2919;p185"/>
          <p:cNvSpPr>
            <a:spLocks noGrp="1"/>
          </p:cNvSpPr>
          <p:nvPr>
            <p:ph type="pic" idx="2"/>
          </p:nvPr>
        </p:nvSpPr>
        <p:spPr>
          <a:xfrm>
            <a:off x="413170" y="428625"/>
            <a:ext cx="4203600" cy="4107600"/>
          </a:xfrm>
          <a:prstGeom prst="roundRect">
            <a:avLst>
              <a:gd name="adj" fmla="val 3414"/>
            </a:avLst>
          </a:prstGeom>
          <a:noFill/>
          <a:ln>
            <a:noFill/>
          </a:ln>
        </p:spPr>
      </p:sp>
      <p:sp>
        <p:nvSpPr>
          <p:cNvPr id="2920" name="Google Shape;2920;p185"/>
          <p:cNvSpPr txBox="1">
            <a:spLocks noGrp="1"/>
          </p:cNvSpPr>
          <p:nvPr>
            <p:ph type="title"/>
          </p:nvPr>
        </p:nvSpPr>
        <p:spPr>
          <a:xfrm>
            <a:off x="5056000" y="1482328"/>
            <a:ext cx="3864000" cy="1232400"/>
          </a:xfrm>
          <a:prstGeom prst="rect">
            <a:avLst/>
          </a:prstGeom>
          <a:noFill/>
          <a:ln>
            <a:noFill/>
          </a:ln>
        </p:spPr>
        <p:txBody>
          <a:bodyPr spcFirstLastPara="1" wrap="square" lIns="0" tIns="0" rIns="0" bIns="0" anchor="t" anchorCtr="0">
            <a:noAutofit/>
          </a:bodyPr>
          <a:lstStyle>
            <a:lvl1pPr lvl="0" algn="l">
              <a:lnSpc>
                <a:spcPct val="92000"/>
              </a:lnSpc>
              <a:spcBef>
                <a:spcPts val="0"/>
              </a:spcBef>
              <a:spcAft>
                <a:spcPts val="0"/>
              </a:spcAft>
              <a:buClr>
                <a:schemeClr val="dk1"/>
              </a:buClr>
              <a:buSzPts val="3000"/>
              <a:buFont typeface="Poppins"/>
              <a:buNone/>
              <a:defRPr sz="3000"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2921" name="Google Shape;2921;p185"/>
          <p:cNvSpPr txBox="1">
            <a:spLocks noGrp="1"/>
          </p:cNvSpPr>
          <p:nvPr>
            <p:ph type="subTitle" idx="1"/>
          </p:nvPr>
        </p:nvSpPr>
        <p:spPr>
          <a:xfrm>
            <a:off x="5056000" y="2921794"/>
            <a:ext cx="3864000" cy="746700"/>
          </a:xfrm>
          <a:prstGeom prst="rect">
            <a:avLst/>
          </a:prstGeom>
          <a:noFill/>
          <a:ln>
            <a:noFill/>
          </a:ln>
        </p:spPr>
        <p:txBody>
          <a:bodyPr spcFirstLastPara="1" wrap="square" lIns="0" tIns="0" rIns="0" bIns="0" anchor="t" anchorCtr="0">
            <a:noAutofit/>
          </a:bodyPr>
          <a:lstStyle>
            <a:lvl1pPr lvl="0" algn="l">
              <a:lnSpc>
                <a:spcPct val="100000"/>
              </a:lnSpc>
              <a:spcBef>
                <a:spcPts val="1300"/>
              </a:spcBef>
              <a:spcAft>
                <a:spcPts val="0"/>
              </a:spcAft>
              <a:buClr>
                <a:schemeClr val="dk1"/>
              </a:buClr>
              <a:buSzPts val="1400"/>
              <a:buFont typeface="Poppins SemiBold"/>
              <a:buNone/>
              <a:defRPr sz="1500">
                <a:solidFill>
                  <a:schemeClr val="dk1"/>
                </a:solidFill>
                <a:latin typeface="Poppins SemiBold"/>
                <a:ea typeface="Poppins SemiBold"/>
                <a:cs typeface="Poppins SemiBold"/>
                <a:sym typeface="Poppins SemiBold"/>
              </a:defRPr>
            </a:lvl1pPr>
            <a:lvl2pPr lvl="1" algn="ctr">
              <a:lnSpc>
                <a:spcPct val="95000"/>
              </a:lnSpc>
              <a:spcBef>
                <a:spcPts val="1300"/>
              </a:spcBef>
              <a:spcAft>
                <a:spcPts val="0"/>
              </a:spcAft>
              <a:buClr>
                <a:schemeClr val="dk1"/>
              </a:buClr>
              <a:buSzPts val="700"/>
              <a:buFont typeface="Poppins SemiBold"/>
              <a:buNone/>
              <a:defRPr sz="700">
                <a:latin typeface="Poppins SemiBold"/>
                <a:ea typeface="Poppins SemiBold"/>
                <a:cs typeface="Poppins SemiBold"/>
                <a:sym typeface="Poppins SemiBold"/>
              </a:defRPr>
            </a:lvl2pPr>
            <a:lvl3pPr lvl="2" algn="ctr">
              <a:lnSpc>
                <a:spcPct val="95000"/>
              </a:lnSpc>
              <a:spcBef>
                <a:spcPts val="1300"/>
              </a:spcBef>
              <a:spcAft>
                <a:spcPts val="0"/>
              </a:spcAft>
              <a:buClr>
                <a:schemeClr val="dk1"/>
              </a:buClr>
              <a:buSzPts val="600"/>
              <a:buFont typeface="Poppins SemiBold"/>
              <a:buNone/>
              <a:defRPr sz="700">
                <a:latin typeface="Poppins SemiBold"/>
                <a:ea typeface="Poppins SemiBold"/>
                <a:cs typeface="Poppins SemiBold"/>
                <a:sym typeface="Poppins SemiBold"/>
              </a:defRPr>
            </a:lvl3pPr>
            <a:lvl4pPr lvl="3" algn="ctr">
              <a:lnSpc>
                <a:spcPct val="95000"/>
              </a:lnSpc>
              <a:spcBef>
                <a:spcPts val="1300"/>
              </a:spcBef>
              <a:spcAft>
                <a:spcPts val="0"/>
              </a:spcAft>
              <a:buClr>
                <a:schemeClr val="dk1"/>
              </a:buClr>
              <a:buSzPts val="500"/>
              <a:buFont typeface="Poppins SemiBold"/>
              <a:buNone/>
              <a:defRPr sz="600">
                <a:latin typeface="Poppins SemiBold"/>
                <a:ea typeface="Poppins SemiBold"/>
                <a:cs typeface="Poppins SemiBold"/>
                <a:sym typeface="Poppins SemiBold"/>
              </a:defRPr>
            </a:lvl4pPr>
            <a:lvl5pPr lvl="4" algn="ctr">
              <a:lnSpc>
                <a:spcPct val="95000"/>
              </a:lnSpc>
              <a:spcBef>
                <a:spcPts val="1300"/>
              </a:spcBef>
              <a:spcAft>
                <a:spcPts val="0"/>
              </a:spcAft>
              <a:buClr>
                <a:schemeClr val="dk1"/>
              </a:buClr>
              <a:buSzPts val="500"/>
              <a:buFont typeface="Poppins SemiBold"/>
              <a:buNone/>
              <a:defRPr sz="600">
                <a:latin typeface="Poppins SemiBold"/>
                <a:ea typeface="Poppins SemiBold"/>
                <a:cs typeface="Poppins SemiBold"/>
                <a:sym typeface="Poppins SemiBold"/>
              </a:defRPr>
            </a:lvl5pPr>
            <a:lvl6pPr lvl="5" algn="ctr">
              <a:lnSpc>
                <a:spcPct val="90000"/>
              </a:lnSpc>
              <a:spcBef>
                <a:spcPts val="400"/>
              </a:spcBef>
              <a:spcAft>
                <a:spcPts val="0"/>
              </a:spcAft>
              <a:buClr>
                <a:schemeClr val="dk1"/>
              </a:buClr>
              <a:buSzPts val="600"/>
              <a:buFont typeface="Poppins SemiBold"/>
              <a:buNone/>
              <a:defRPr sz="600">
                <a:latin typeface="Poppins SemiBold"/>
                <a:ea typeface="Poppins SemiBold"/>
                <a:cs typeface="Poppins SemiBold"/>
                <a:sym typeface="Poppins SemiBold"/>
              </a:defRPr>
            </a:lvl6pPr>
            <a:lvl7pPr lvl="6" algn="ctr">
              <a:lnSpc>
                <a:spcPct val="90000"/>
              </a:lnSpc>
              <a:spcBef>
                <a:spcPts val="400"/>
              </a:spcBef>
              <a:spcAft>
                <a:spcPts val="0"/>
              </a:spcAft>
              <a:buClr>
                <a:schemeClr val="dk1"/>
              </a:buClr>
              <a:buSzPts val="600"/>
              <a:buFont typeface="Poppins SemiBold"/>
              <a:buNone/>
              <a:defRPr sz="600">
                <a:latin typeface="Poppins SemiBold"/>
                <a:ea typeface="Poppins SemiBold"/>
                <a:cs typeface="Poppins SemiBold"/>
                <a:sym typeface="Poppins SemiBold"/>
              </a:defRPr>
            </a:lvl7pPr>
            <a:lvl8pPr lvl="7" algn="ctr">
              <a:lnSpc>
                <a:spcPct val="90000"/>
              </a:lnSpc>
              <a:spcBef>
                <a:spcPts val="400"/>
              </a:spcBef>
              <a:spcAft>
                <a:spcPts val="0"/>
              </a:spcAft>
              <a:buClr>
                <a:schemeClr val="dk1"/>
              </a:buClr>
              <a:buSzPts val="600"/>
              <a:buFont typeface="Poppins SemiBold"/>
              <a:buNone/>
              <a:defRPr sz="600">
                <a:latin typeface="Poppins SemiBold"/>
                <a:ea typeface="Poppins SemiBold"/>
                <a:cs typeface="Poppins SemiBold"/>
                <a:sym typeface="Poppins SemiBold"/>
              </a:defRPr>
            </a:lvl8pPr>
            <a:lvl9pPr lvl="8" algn="ctr">
              <a:lnSpc>
                <a:spcPct val="90000"/>
              </a:lnSpc>
              <a:spcBef>
                <a:spcPts val="400"/>
              </a:spcBef>
              <a:spcAft>
                <a:spcPts val="0"/>
              </a:spcAft>
              <a:buClr>
                <a:schemeClr val="dk1"/>
              </a:buClr>
              <a:buSzPts val="600"/>
              <a:buFont typeface="Poppins SemiBold"/>
              <a:buNone/>
              <a:defRPr sz="600">
                <a:latin typeface="Poppins SemiBold"/>
                <a:ea typeface="Poppins SemiBold"/>
                <a:cs typeface="Poppins SemiBold"/>
                <a:sym typeface="Poppins SemiBold"/>
              </a:defRPr>
            </a:lvl9pPr>
          </a:lstStyle>
          <a:p>
            <a:endParaRPr/>
          </a:p>
        </p:txBody>
      </p:sp>
      <p:pic>
        <p:nvPicPr>
          <p:cNvPr id="2922" name="Google Shape;2922;p185"/>
          <p:cNvPicPr preferRelativeResize="0"/>
          <p:nvPr/>
        </p:nvPicPr>
        <p:blipFill rotWithShape="1">
          <a:blip r:embed="rId3">
            <a:alphaModFix/>
          </a:blip>
          <a:srcRect/>
          <a:stretch/>
        </p:blipFill>
        <p:spPr>
          <a:xfrm>
            <a:off x="8380847" y="4822425"/>
            <a:ext cx="539106" cy="160786"/>
          </a:xfrm>
          <a:prstGeom prst="rect">
            <a:avLst/>
          </a:prstGeom>
          <a:noFill/>
          <a:ln>
            <a:noFill/>
          </a:ln>
        </p:spPr>
      </p:pic>
    </p:spTree>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matchingName="57_Custom Layout">
  <p:cSld name="57_Custom Layout">
    <p:bg>
      <p:bgPr>
        <a:blipFill>
          <a:blip r:embed="rId2">
            <a:alphaModFix/>
          </a:blip>
          <a:stretch>
            <a:fillRect/>
          </a:stretch>
        </a:blipFill>
        <a:effectLst/>
      </p:bgPr>
    </p:bg>
    <p:spTree>
      <p:nvGrpSpPr>
        <p:cNvPr id="1" name="Shape 2923"/>
        <p:cNvGrpSpPr/>
        <p:nvPr/>
      </p:nvGrpSpPr>
      <p:grpSpPr>
        <a:xfrm>
          <a:off x="0" y="0"/>
          <a:ext cx="0" cy="0"/>
          <a:chOff x="0" y="0"/>
          <a:chExt cx="0" cy="0"/>
        </a:xfrm>
      </p:grpSpPr>
      <p:sp>
        <p:nvSpPr>
          <p:cNvPr id="2924" name="Google Shape;2924;p186"/>
          <p:cNvSpPr/>
          <p:nvPr/>
        </p:nvSpPr>
        <p:spPr>
          <a:xfrm>
            <a:off x="336654" y="364332"/>
            <a:ext cx="3622800" cy="4182000"/>
          </a:xfrm>
          <a:prstGeom prst="roundRect">
            <a:avLst>
              <a:gd name="adj" fmla="val 2420"/>
            </a:avLst>
          </a:prstGeom>
          <a:gradFill>
            <a:gsLst>
              <a:gs pos="0">
                <a:srgbClr val="EF0016"/>
              </a:gs>
              <a:gs pos="72000">
                <a:schemeClr val="dk1"/>
              </a:gs>
              <a:gs pos="100000">
                <a:schemeClr val="dk1"/>
              </a:gs>
            </a:gsLst>
            <a:lin ang="2700006"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925" name="Google Shape;2925;p186"/>
          <p:cNvSpPr txBox="1">
            <a:spLocks noGrp="1"/>
          </p:cNvSpPr>
          <p:nvPr>
            <p:ph type="title"/>
          </p:nvPr>
        </p:nvSpPr>
        <p:spPr>
          <a:xfrm>
            <a:off x="579666" y="1486125"/>
            <a:ext cx="3230400" cy="12141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3000"/>
              <a:buFont typeface="Poppins"/>
              <a:buNone/>
              <a:defRPr sz="3000" b="1">
                <a:solidFill>
                  <a:schemeClr val="lt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2926" name="Google Shape;2926;p186"/>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2927" name="Google Shape;2927;p186"/>
          <p:cNvSpPr>
            <a:spLocks noGrp="1"/>
          </p:cNvSpPr>
          <p:nvPr>
            <p:ph type="pic" idx="2"/>
          </p:nvPr>
        </p:nvSpPr>
        <p:spPr>
          <a:xfrm>
            <a:off x="4049979" y="364331"/>
            <a:ext cx="4778700" cy="4189200"/>
          </a:xfrm>
          <a:prstGeom prst="roundRect">
            <a:avLst>
              <a:gd name="adj" fmla="val 4803"/>
            </a:avLst>
          </a:prstGeom>
          <a:noFill/>
          <a:ln>
            <a:noFill/>
          </a:ln>
        </p:spPr>
      </p:sp>
      <p:sp>
        <p:nvSpPr>
          <p:cNvPr id="2928" name="Google Shape;2928;p186"/>
          <p:cNvSpPr txBox="1">
            <a:spLocks noGrp="1"/>
          </p:cNvSpPr>
          <p:nvPr>
            <p:ph type="subTitle" idx="1"/>
          </p:nvPr>
        </p:nvSpPr>
        <p:spPr>
          <a:xfrm>
            <a:off x="579666" y="2912794"/>
            <a:ext cx="3230400" cy="746700"/>
          </a:xfrm>
          <a:prstGeom prst="rect">
            <a:avLst/>
          </a:prstGeom>
          <a:noFill/>
          <a:ln>
            <a:noFill/>
          </a:ln>
        </p:spPr>
        <p:txBody>
          <a:bodyPr spcFirstLastPara="1" wrap="square" lIns="0" tIns="0" rIns="0" bIns="0" anchor="t" anchorCtr="0">
            <a:noAutofit/>
          </a:bodyPr>
          <a:lstStyle>
            <a:lvl1pPr lvl="0" algn="l">
              <a:lnSpc>
                <a:spcPct val="100000"/>
              </a:lnSpc>
              <a:spcBef>
                <a:spcPts val="1300"/>
              </a:spcBef>
              <a:spcAft>
                <a:spcPts val="0"/>
              </a:spcAft>
              <a:buClr>
                <a:schemeClr val="lt1"/>
              </a:buClr>
              <a:buSzPts val="1400"/>
              <a:buFont typeface="Poppins SemiBold"/>
              <a:buNone/>
              <a:defRPr sz="1500">
                <a:solidFill>
                  <a:schemeClr val="lt1"/>
                </a:solidFill>
                <a:latin typeface="Poppins SemiBold"/>
                <a:ea typeface="Poppins SemiBold"/>
                <a:cs typeface="Poppins SemiBold"/>
                <a:sym typeface="Poppins SemiBold"/>
              </a:defRPr>
            </a:lvl1pPr>
            <a:lvl2pPr lvl="1" algn="ctr">
              <a:lnSpc>
                <a:spcPct val="95000"/>
              </a:lnSpc>
              <a:spcBef>
                <a:spcPts val="1300"/>
              </a:spcBef>
              <a:spcAft>
                <a:spcPts val="0"/>
              </a:spcAft>
              <a:buClr>
                <a:schemeClr val="dk1"/>
              </a:buClr>
              <a:buSzPts val="700"/>
              <a:buFont typeface="Poppins SemiBold"/>
              <a:buNone/>
              <a:defRPr sz="700">
                <a:latin typeface="Poppins SemiBold"/>
                <a:ea typeface="Poppins SemiBold"/>
                <a:cs typeface="Poppins SemiBold"/>
                <a:sym typeface="Poppins SemiBold"/>
              </a:defRPr>
            </a:lvl2pPr>
            <a:lvl3pPr lvl="2" algn="ctr">
              <a:lnSpc>
                <a:spcPct val="95000"/>
              </a:lnSpc>
              <a:spcBef>
                <a:spcPts val="1300"/>
              </a:spcBef>
              <a:spcAft>
                <a:spcPts val="0"/>
              </a:spcAft>
              <a:buClr>
                <a:schemeClr val="dk1"/>
              </a:buClr>
              <a:buSzPts val="600"/>
              <a:buFont typeface="Poppins SemiBold"/>
              <a:buNone/>
              <a:defRPr sz="700">
                <a:latin typeface="Poppins SemiBold"/>
                <a:ea typeface="Poppins SemiBold"/>
                <a:cs typeface="Poppins SemiBold"/>
                <a:sym typeface="Poppins SemiBold"/>
              </a:defRPr>
            </a:lvl3pPr>
            <a:lvl4pPr lvl="3" algn="ctr">
              <a:lnSpc>
                <a:spcPct val="95000"/>
              </a:lnSpc>
              <a:spcBef>
                <a:spcPts val="1300"/>
              </a:spcBef>
              <a:spcAft>
                <a:spcPts val="0"/>
              </a:spcAft>
              <a:buClr>
                <a:schemeClr val="dk1"/>
              </a:buClr>
              <a:buSzPts val="500"/>
              <a:buFont typeface="Poppins SemiBold"/>
              <a:buNone/>
              <a:defRPr sz="600">
                <a:latin typeface="Poppins SemiBold"/>
                <a:ea typeface="Poppins SemiBold"/>
                <a:cs typeface="Poppins SemiBold"/>
                <a:sym typeface="Poppins SemiBold"/>
              </a:defRPr>
            </a:lvl4pPr>
            <a:lvl5pPr lvl="4" algn="ctr">
              <a:lnSpc>
                <a:spcPct val="95000"/>
              </a:lnSpc>
              <a:spcBef>
                <a:spcPts val="1300"/>
              </a:spcBef>
              <a:spcAft>
                <a:spcPts val="0"/>
              </a:spcAft>
              <a:buClr>
                <a:schemeClr val="dk1"/>
              </a:buClr>
              <a:buSzPts val="500"/>
              <a:buFont typeface="Poppins SemiBold"/>
              <a:buNone/>
              <a:defRPr sz="600">
                <a:latin typeface="Poppins SemiBold"/>
                <a:ea typeface="Poppins SemiBold"/>
                <a:cs typeface="Poppins SemiBold"/>
                <a:sym typeface="Poppins SemiBold"/>
              </a:defRPr>
            </a:lvl5pPr>
            <a:lvl6pPr lvl="5" algn="ctr">
              <a:lnSpc>
                <a:spcPct val="90000"/>
              </a:lnSpc>
              <a:spcBef>
                <a:spcPts val="400"/>
              </a:spcBef>
              <a:spcAft>
                <a:spcPts val="0"/>
              </a:spcAft>
              <a:buClr>
                <a:schemeClr val="dk1"/>
              </a:buClr>
              <a:buSzPts val="600"/>
              <a:buFont typeface="Poppins SemiBold"/>
              <a:buNone/>
              <a:defRPr sz="600">
                <a:latin typeface="Poppins SemiBold"/>
                <a:ea typeface="Poppins SemiBold"/>
                <a:cs typeface="Poppins SemiBold"/>
                <a:sym typeface="Poppins SemiBold"/>
              </a:defRPr>
            </a:lvl6pPr>
            <a:lvl7pPr lvl="6" algn="ctr">
              <a:lnSpc>
                <a:spcPct val="90000"/>
              </a:lnSpc>
              <a:spcBef>
                <a:spcPts val="400"/>
              </a:spcBef>
              <a:spcAft>
                <a:spcPts val="0"/>
              </a:spcAft>
              <a:buClr>
                <a:schemeClr val="dk1"/>
              </a:buClr>
              <a:buSzPts val="600"/>
              <a:buFont typeface="Poppins SemiBold"/>
              <a:buNone/>
              <a:defRPr sz="600">
                <a:latin typeface="Poppins SemiBold"/>
                <a:ea typeface="Poppins SemiBold"/>
                <a:cs typeface="Poppins SemiBold"/>
                <a:sym typeface="Poppins SemiBold"/>
              </a:defRPr>
            </a:lvl7pPr>
            <a:lvl8pPr lvl="7" algn="ctr">
              <a:lnSpc>
                <a:spcPct val="90000"/>
              </a:lnSpc>
              <a:spcBef>
                <a:spcPts val="400"/>
              </a:spcBef>
              <a:spcAft>
                <a:spcPts val="0"/>
              </a:spcAft>
              <a:buClr>
                <a:schemeClr val="dk1"/>
              </a:buClr>
              <a:buSzPts val="600"/>
              <a:buFont typeface="Poppins SemiBold"/>
              <a:buNone/>
              <a:defRPr sz="600">
                <a:latin typeface="Poppins SemiBold"/>
                <a:ea typeface="Poppins SemiBold"/>
                <a:cs typeface="Poppins SemiBold"/>
                <a:sym typeface="Poppins SemiBold"/>
              </a:defRPr>
            </a:lvl8pPr>
            <a:lvl9pPr lvl="8" algn="ctr">
              <a:lnSpc>
                <a:spcPct val="90000"/>
              </a:lnSpc>
              <a:spcBef>
                <a:spcPts val="400"/>
              </a:spcBef>
              <a:spcAft>
                <a:spcPts val="0"/>
              </a:spcAft>
              <a:buClr>
                <a:schemeClr val="dk1"/>
              </a:buClr>
              <a:buSzPts val="600"/>
              <a:buFont typeface="Poppins SemiBold"/>
              <a:buNone/>
              <a:defRPr sz="600">
                <a:latin typeface="Poppins SemiBold"/>
                <a:ea typeface="Poppins SemiBold"/>
                <a:cs typeface="Poppins SemiBold"/>
                <a:sym typeface="Poppins SemiBold"/>
              </a:defRPr>
            </a:lvl9pPr>
          </a:lstStyle>
          <a:p>
            <a:endParaRPr/>
          </a:p>
        </p:txBody>
      </p:sp>
    </p:spTree>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matchingName="58_Custom Layout">
  <p:cSld name="58_Custom Layout">
    <p:bg>
      <p:bgPr>
        <a:blipFill>
          <a:blip r:embed="rId2">
            <a:alphaModFix/>
          </a:blip>
          <a:stretch>
            <a:fillRect/>
          </a:stretch>
        </a:blipFill>
        <a:effectLst/>
      </p:bgPr>
    </p:bg>
    <p:spTree>
      <p:nvGrpSpPr>
        <p:cNvPr id="1" name="Shape 2929"/>
        <p:cNvGrpSpPr/>
        <p:nvPr/>
      </p:nvGrpSpPr>
      <p:grpSpPr>
        <a:xfrm>
          <a:off x="0" y="0"/>
          <a:ext cx="0" cy="0"/>
          <a:chOff x="0" y="0"/>
          <a:chExt cx="0" cy="0"/>
        </a:xfrm>
      </p:grpSpPr>
      <p:sp>
        <p:nvSpPr>
          <p:cNvPr id="2930" name="Google Shape;2930;p187"/>
          <p:cNvSpPr/>
          <p:nvPr/>
        </p:nvSpPr>
        <p:spPr>
          <a:xfrm>
            <a:off x="3351134" y="1050822"/>
            <a:ext cx="5494800" cy="3495300"/>
          </a:xfrm>
          <a:prstGeom prst="roundRect">
            <a:avLst>
              <a:gd name="adj" fmla="val 2427"/>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931" name="Google Shape;2931;p187"/>
          <p:cNvSpPr txBox="1">
            <a:spLocks noGrp="1"/>
          </p:cNvSpPr>
          <p:nvPr>
            <p:ph type="title"/>
          </p:nvPr>
        </p:nvSpPr>
        <p:spPr>
          <a:xfrm>
            <a:off x="309268" y="336522"/>
            <a:ext cx="6005400" cy="3915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00"/>
              <a:buFont typeface="Poppins SemiBold"/>
              <a:buNone/>
              <a:defRPr>
                <a:solidFill>
                  <a:schemeClr val="dk1"/>
                </a:solidFill>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2932" name="Google Shape;2932;p187"/>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2933" name="Google Shape;2933;p187"/>
          <p:cNvSpPr txBox="1">
            <a:spLocks noGrp="1"/>
          </p:cNvSpPr>
          <p:nvPr>
            <p:ph type="body" idx="1"/>
          </p:nvPr>
        </p:nvSpPr>
        <p:spPr>
          <a:xfrm>
            <a:off x="309268" y="1367466"/>
            <a:ext cx="2744400" cy="1731900"/>
          </a:xfrm>
          <a:prstGeom prst="rect">
            <a:avLst/>
          </a:prstGeom>
          <a:noFill/>
          <a:ln>
            <a:noFill/>
          </a:ln>
        </p:spPr>
        <p:txBody>
          <a:bodyPr spcFirstLastPara="1" wrap="square" lIns="0" tIns="0" rIns="0" bIns="0" anchor="t" anchorCtr="0">
            <a:noAutofit/>
          </a:bodyPr>
          <a:lstStyle>
            <a:lvl1pPr marL="457200" lvl="0" indent="-285750" algn="l">
              <a:lnSpc>
                <a:spcPct val="105000"/>
              </a:lnSpc>
              <a:spcBef>
                <a:spcPts val="1300"/>
              </a:spcBef>
              <a:spcAft>
                <a:spcPts val="0"/>
              </a:spcAft>
              <a:buClr>
                <a:srgbClr val="DA0025"/>
              </a:buClr>
              <a:buSzPts val="900"/>
              <a:buChar char="●"/>
              <a:defRPr/>
            </a:lvl1pPr>
            <a:lvl2pPr marL="914400" lvl="1" indent="-279400" algn="l">
              <a:lnSpc>
                <a:spcPct val="105000"/>
              </a:lnSpc>
              <a:spcBef>
                <a:spcPts val="1300"/>
              </a:spcBef>
              <a:spcAft>
                <a:spcPts val="0"/>
              </a:spcAft>
              <a:buClr>
                <a:srgbClr val="DA0025"/>
              </a:buClr>
              <a:buSzPts val="800"/>
              <a:buChar char="●"/>
              <a:defRPr/>
            </a:lvl2pPr>
            <a:lvl3pPr marL="1371600" lvl="2" indent="-273050" algn="l">
              <a:lnSpc>
                <a:spcPct val="105000"/>
              </a:lnSpc>
              <a:spcBef>
                <a:spcPts val="1300"/>
              </a:spcBef>
              <a:spcAft>
                <a:spcPts val="0"/>
              </a:spcAft>
              <a:buClr>
                <a:srgbClr val="DA0025"/>
              </a:buClr>
              <a:buSzPts val="700"/>
              <a:buChar char="●"/>
              <a:defRPr/>
            </a:lvl3pPr>
            <a:lvl4pPr marL="1828800" lvl="3" indent="-260350" algn="l">
              <a:lnSpc>
                <a:spcPct val="105000"/>
              </a:lnSpc>
              <a:spcBef>
                <a:spcPts val="1300"/>
              </a:spcBef>
              <a:spcAft>
                <a:spcPts val="0"/>
              </a:spcAft>
              <a:buClr>
                <a:srgbClr val="DA0025"/>
              </a:buClr>
              <a:buSzPts val="500"/>
              <a:buChar char="●"/>
              <a:defRPr/>
            </a:lvl4pPr>
            <a:lvl5pPr marL="2286000" lvl="4" indent="-254000" algn="l">
              <a:lnSpc>
                <a:spcPct val="105000"/>
              </a:lnSpc>
              <a:spcBef>
                <a:spcPts val="1300"/>
              </a:spcBef>
              <a:spcAft>
                <a:spcPts val="0"/>
              </a:spcAft>
              <a:buClr>
                <a:srgbClr val="DA0025"/>
              </a:buClr>
              <a:buSzPts val="400"/>
              <a:buChar char="●"/>
              <a:defRPr/>
            </a:lvl5pPr>
            <a:lvl6pPr marL="2743200" lvl="5" indent="-273050" algn="l">
              <a:lnSpc>
                <a:spcPct val="90000"/>
              </a:lnSpc>
              <a:spcBef>
                <a:spcPts val="400"/>
              </a:spcBef>
              <a:spcAft>
                <a:spcPts val="0"/>
              </a:spcAft>
              <a:buClr>
                <a:schemeClr val="dk1"/>
              </a:buClr>
              <a:buSzPts val="700"/>
              <a:buChar char="•"/>
              <a:defRPr/>
            </a:lvl6pPr>
            <a:lvl7pPr marL="3200400" lvl="6" indent="-273050" algn="l">
              <a:lnSpc>
                <a:spcPct val="90000"/>
              </a:lnSpc>
              <a:spcBef>
                <a:spcPts val="400"/>
              </a:spcBef>
              <a:spcAft>
                <a:spcPts val="0"/>
              </a:spcAft>
              <a:buClr>
                <a:schemeClr val="dk1"/>
              </a:buClr>
              <a:buSzPts val="700"/>
              <a:buChar char="•"/>
              <a:defRPr/>
            </a:lvl7pPr>
            <a:lvl8pPr marL="3657600" lvl="7" indent="-273050" algn="l">
              <a:lnSpc>
                <a:spcPct val="90000"/>
              </a:lnSpc>
              <a:spcBef>
                <a:spcPts val="400"/>
              </a:spcBef>
              <a:spcAft>
                <a:spcPts val="0"/>
              </a:spcAft>
              <a:buClr>
                <a:schemeClr val="dk1"/>
              </a:buClr>
              <a:buSzPts val="700"/>
              <a:buChar char="•"/>
              <a:defRPr/>
            </a:lvl8pPr>
            <a:lvl9pPr marL="4114800" lvl="8" indent="-273050" algn="l">
              <a:lnSpc>
                <a:spcPct val="90000"/>
              </a:lnSpc>
              <a:spcBef>
                <a:spcPts val="400"/>
              </a:spcBef>
              <a:spcAft>
                <a:spcPts val="0"/>
              </a:spcAft>
              <a:buClr>
                <a:schemeClr val="dk1"/>
              </a:buClr>
              <a:buSzPts val="700"/>
              <a:buChar char="•"/>
              <a:defRPr/>
            </a:lvl9pPr>
          </a:lstStyle>
          <a:p>
            <a:endParaRPr/>
          </a:p>
        </p:txBody>
      </p:sp>
      <p:sp>
        <p:nvSpPr>
          <p:cNvPr id="2934" name="Google Shape;2934;p187"/>
          <p:cNvSpPr txBox="1">
            <a:spLocks noGrp="1"/>
          </p:cNvSpPr>
          <p:nvPr>
            <p:ph type="subTitle" idx="2"/>
          </p:nvPr>
        </p:nvSpPr>
        <p:spPr>
          <a:xfrm>
            <a:off x="310260" y="994462"/>
            <a:ext cx="2743200" cy="258300"/>
          </a:xfrm>
          <a:prstGeom prst="rect">
            <a:avLst/>
          </a:prstGeom>
          <a:noFill/>
          <a:ln>
            <a:noFill/>
          </a:ln>
        </p:spPr>
        <p:txBody>
          <a:bodyPr spcFirstLastPara="1" wrap="square" lIns="0" tIns="0" rIns="0" bIns="0" anchor="t" anchorCtr="0">
            <a:noAutofit/>
          </a:bodyPr>
          <a:lstStyle>
            <a:lvl1pPr lvl="0" algn="l">
              <a:lnSpc>
                <a:spcPct val="95000"/>
              </a:lnSpc>
              <a:spcBef>
                <a:spcPts val="1300"/>
              </a:spcBef>
              <a:spcAft>
                <a:spcPts val="0"/>
              </a:spcAft>
              <a:buClr>
                <a:schemeClr val="dk1"/>
              </a:buClr>
              <a:buSzPts val="1400"/>
              <a:buNone/>
              <a:defRPr sz="1500" b="1">
                <a:solidFill>
                  <a:schemeClr val="dk1"/>
                </a:solidFill>
                <a:latin typeface="Poppins"/>
                <a:ea typeface="Poppins"/>
                <a:cs typeface="Poppins"/>
                <a:sym typeface="Poppins"/>
              </a:defRPr>
            </a:lvl1pPr>
            <a:lvl2pPr lvl="1" algn="ctr">
              <a:lnSpc>
                <a:spcPct val="95000"/>
              </a:lnSpc>
              <a:spcBef>
                <a:spcPts val="1300"/>
              </a:spcBef>
              <a:spcAft>
                <a:spcPts val="0"/>
              </a:spcAft>
              <a:buClr>
                <a:schemeClr val="dk1"/>
              </a:buClr>
              <a:buSzPts val="700"/>
              <a:buNone/>
              <a:defRPr sz="700"/>
            </a:lvl2pPr>
            <a:lvl3pPr lvl="2" algn="ctr">
              <a:lnSpc>
                <a:spcPct val="95000"/>
              </a:lnSpc>
              <a:spcBef>
                <a:spcPts val="1300"/>
              </a:spcBef>
              <a:spcAft>
                <a:spcPts val="0"/>
              </a:spcAft>
              <a:buClr>
                <a:schemeClr val="dk1"/>
              </a:buClr>
              <a:buSzPts val="600"/>
              <a:buNone/>
              <a:defRPr sz="700"/>
            </a:lvl3pPr>
            <a:lvl4pPr lvl="3" algn="ctr">
              <a:lnSpc>
                <a:spcPct val="95000"/>
              </a:lnSpc>
              <a:spcBef>
                <a:spcPts val="1300"/>
              </a:spcBef>
              <a:spcAft>
                <a:spcPts val="0"/>
              </a:spcAft>
              <a:buClr>
                <a:schemeClr val="dk1"/>
              </a:buClr>
              <a:buSzPts val="500"/>
              <a:buNone/>
              <a:defRPr sz="600"/>
            </a:lvl4pPr>
            <a:lvl5pPr lvl="4" algn="ctr">
              <a:lnSpc>
                <a:spcPct val="95000"/>
              </a:lnSpc>
              <a:spcBef>
                <a:spcPts val="1300"/>
              </a:spcBef>
              <a:spcAft>
                <a:spcPts val="0"/>
              </a:spcAft>
              <a:buClr>
                <a:schemeClr val="dk1"/>
              </a:buClr>
              <a:buSzPts val="500"/>
              <a:buNone/>
              <a:defRPr sz="600"/>
            </a:lvl5pPr>
            <a:lvl6pPr lvl="5" algn="ctr">
              <a:lnSpc>
                <a:spcPct val="90000"/>
              </a:lnSpc>
              <a:spcBef>
                <a:spcPts val="400"/>
              </a:spcBef>
              <a:spcAft>
                <a:spcPts val="0"/>
              </a:spcAft>
              <a:buClr>
                <a:schemeClr val="dk1"/>
              </a:buClr>
              <a:buSzPts val="600"/>
              <a:buNone/>
              <a:defRPr sz="600"/>
            </a:lvl6pPr>
            <a:lvl7pPr lvl="6" algn="ctr">
              <a:lnSpc>
                <a:spcPct val="90000"/>
              </a:lnSpc>
              <a:spcBef>
                <a:spcPts val="400"/>
              </a:spcBef>
              <a:spcAft>
                <a:spcPts val="0"/>
              </a:spcAft>
              <a:buClr>
                <a:schemeClr val="dk1"/>
              </a:buClr>
              <a:buSzPts val="600"/>
              <a:buNone/>
              <a:defRPr sz="600"/>
            </a:lvl7pPr>
            <a:lvl8pPr lvl="7" algn="ctr">
              <a:lnSpc>
                <a:spcPct val="90000"/>
              </a:lnSpc>
              <a:spcBef>
                <a:spcPts val="400"/>
              </a:spcBef>
              <a:spcAft>
                <a:spcPts val="0"/>
              </a:spcAft>
              <a:buClr>
                <a:schemeClr val="dk1"/>
              </a:buClr>
              <a:buSzPts val="600"/>
              <a:buNone/>
              <a:defRPr sz="600"/>
            </a:lvl8pPr>
            <a:lvl9pPr lvl="8" algn="ctr">
              <a:lnSpc>
                <a:spcPct val="90000"/>
              </a:lnSpc>
              <a:spcBef>
                <a:spcPts val="400"/>
              </a:spcBef>
              <a:spcAft>
                <a:spcPts val="0"/>
              </a:spcAft>
              <a:buClr>
                <a:schemeClr val="dk1"/>
              </a:buClr>
              <a:buSzPts val="600"/>
              <a:buNone/>
              <a:defRPr sz="600"/>
            </a:lvl9pPr>
          </a:lstStyle>
          <a:p>
            <a:endParaRPr/>
          </a:p>
        </p:txBody>
      </p:sp>
      <p:sp>
        <p:nvSpPr>
          <p:cNvPr id="2935" name="Google Shape;2935;p187"/>
          <p:cNvSpPr txBox="1">
            <a:spLocks noGrp="1"/>
          </p:cNvSpPr>
          <p:nvPr>
            <p:ph type="subTitle" idx="3"/>
          </p:nvPr>
        </p:nvSpPr>
        <p:spPr>
          <a:xfrm>
            <a:off x="3569741" y="1194000"/>
            <a:ext cx="3029400" cy="205500"/>
          </a:xfrm>
          <a:prstGeom prst="rect">
            <a:avLst/>
          </a:prstGeom>
        </p:spPr>
        <p:txBody>
          <a:bodyPr spcFirstLastPara="1" wrap="square" lIns="0" tIns="0" rIns="0" bIns="0" anchor="t" anchorCtr="0">
            <a:noAutofit/>
          </a:bodyPr>
          <a:lstStyle>
            <a:lvl1pPr lvl="0">
              <a:lnSpc>
                <a:spcPct val="95000"/>
              </a:lnSpc>
              <a:spcBef>
                <a:spcPts val="0"/>
              </a:spcBef>
              <a:spcAft>
                <a:spcPts val="0"/>
              </a:spcAft>
              <a:buSzPts val="1100"/>
              <a:buFont typeface="Poppins"/>
              <a:buNone/>
              <a:defRPr sz="1100" b="1">
                <a:latin typeface="Poppins"/>
                <a:ea typeface="Poppins"/>
                <a:cs typeface="Poppins"/>
                <a:sym typeface="Poppins"/>
              </a:defRPr>
            </a:lvl1pPr>
            <a:lvl2pPr lvl="1">
              <a:lnSpc>
                <a:spcPct val="95000"/>
              </a:lnSpc>
              <a:spcBef>
                <a:spcPts val="0"/>
              </a:spcBef>
              <a:spcAft>
                <a:spcPts val="0"/>
              </a:spcAft>
              <a:buSzPts val="800"/>
              <a:buNone/>
              <a:defRPr/>
            </a:lvl2pPr>
            <a:lvl3pPr lvl="2">
              <a:lnSpc>
                <a:spcPct val="95000"/>
              </a:lnSpc>
              <a:spcBef>
                <a:spcPts val="0"/>
              </a:spcBef>
              <a:spcAft>
                <a:spcPts val="0"/>
              </a:spcAft>
              <a:buSzPts val="700"/>
              <a:buNone/>
              <a:defRPr/>
            </a:lvl3pPr>
            <a:lvl4pPr lvl="3">
              <a:lnSpc>
                <a:spcPct val="95000"/>
              </a:lnSpc>
              <a:spcBef>
                <a:spcPts val="0"/>
              </a:spcBef>
              <a:spcAft>
                <a:spcPts val="0"/>
              </a:spcAft>
              <a:buSzPts val="500"/>
              <a:buNone/>
              <a:defRPr/>
            </a:lvl4pPr>
            <a:lvl5pPr lvl="4">
              <a:lnSpc>
                <a:spcPct val="95000"/>
              </a:lnSpc>
              <a:spcBef>
                <a:spcPts val="0"/>
              </a:spcBef>
              <a:spcAft>
                <a:spcPts val="0"/>
              </a:spcAft>
              <a:buSzPts val="400"/>
              <a:buNone/>
              <a:defRPr/>
            </a:lvl5pPr>
            <a:lvl6pPr lvl="5">
              <a:lnSpc>
                <a:spcPct val="95000"/>
              </a:lnSpc>
              <a:spcBef>
                <a:spcPts val="0"/>
              </a:spcBef>
              <a:spcAft>
                <a:spcPts val="0"/>
              </a:spcAft>
              <a:buSzPts val="200"/>
              <a:buNone/>
              <a:defRPr/>
            </a:lvl6pPr>
            <a:lvl7pPr lvl="6">
              <a:lnSpc>
                <a:spcPct val="95000"/>
              </a:lnSpc>
              <a:spcBef>
                <a:spcPts val="0"/>
              </a:spcBef>
              <a:spcAft>
                <a:spcPts val="0"/>
              </a:spcAft>
              <a:buSzPts val="200"/>
              <a:buNone/>
              <a:defRPr/>
            </a:lvl7pPr>
            <a:lvl8pPr lvl="7">
              <a:lnSpc>
                <a:spcPct val="95000"/>
              </a:lnSpc>
              <a:spcBef>
                <a:spcPts val="0"/>
              </a:spcBef>
              <a:spcAft>
                <a:spcPts val="0"/>
              </a:spcAft>
              <a:buSzPts val="200"/>
              <a:buNone/>
              <a:defRPr/>
            </a:lvl8pPr>
            <a:lvl9pPr lvl="8">
              <a:lnSpc>
                <a:spcPct val="95000"/>
              </a:lnSpc>
              <a:spcBef>
                <a:spcPts val="0"/>
              </a:spcBef>
              <a:spcAft>
                <a:spcPts val="0"/>
              </a:spcAft>
              <a:buSzPts val="200"/>
              <a:buNone/>
              <a:defRPr/>
            </a:lvl9pPr>
          </a:lstStyle>
          <a:p>
            <a:endParaRPr/>
          </a:p>
        </p:txBody>
      </p:sp>
      <p:sp>
        <p:nvSpPr>
          <p:cNvPr id="2936" name="Google Shape;2936;p187"/>
          <p:cNvSpPr txBox="1">
            <a:spLocks noGrp="1"/>
          </p:cNvSpPr>
          <p:nvPr>
            <p:ph type="subTitle" idx="4"/>
          </p:nvPr>
        </p:nvSpPr>
        <p:spPr>
          <a:xfrm>
            <a:off x="3569741" y="4324003"/>
            <a:ext cx="1473000" cy="115800"/>
          </a:xfrm>
          <a:prstGeom prst="rect">
            <a:avLst/>
          </a:prstGeom>
        </p:spPr>
        <p:txBody>
          <a:bodyPr spcFirstLastPara="1" wrap="square" lIns="0" tIns="0" rIns="0" bIns="0" anchor="t" anchorCtr="0">
            <a:noAutofit/>
          </a:bodyPr>
          <a:lstStyle>
            <a:lvl1pPr lvl="0">
              <a:lnSpc>
                <a:spcPct val="95000"/>
              </a:lnSpc>
              <a:spcBef>
                <a:spcPts val="0"/>
              </a:spcBef>
              <a:spcAft>
                <a:spcPts val="0"/>
              </a:spcAft>
              <a:buSzPts val="500"/>
              <a:buFont typeface="Poppins"/>
              <a:buNone/>
              <a:defRPr sz="500" b="1">
                <a:latin typeface="Poppins"/>
                <a:ea typeface="Poppins"/>
                <a:cs typeface="Poppins"/>
                <a:sym typeface="Poppins"/>
              </a:defRPr>
            </a:lvl1pPr>
            <a:lvl2pPr lvl="1">
              <a:lnSpc>
                <a:spcPct val="95000"/>
              </a:lnSpc>
              <a:spcBef>
                <a:spcPts val="0"/>
              </a:spcBef>
              <a:spcAft>
                <a:spcPts val="0"/>
              </a:spcAft>
              <a:buSzPts val="800"/>
              <a:buNone/>
              <a:defRPr/>
            </a:lvl2pPr>
            <a:lvl3pPr lvl="2">
              <a:lnSpc>
                <a:spcPct val="95000"/>
              </a:lnSpc>
              <a:spcBef>
                <a:spcPts val="0"/>
              </a:spcBef>
              <a:spcAft>
                <a:spcPts val="0"/>
              </a:spcAft>
              <a:buSzPts val="700"/>
              <a:buNone/>
              <a:defRPr/>
            </a:lvl3pPr>
            <a:lvl4pPr lvl="3">
              <a:lnSpc>
                <a:spcPct val="95000"/>
              </a:lnSpc>
              <a:spcBef>
                <a:spcPts val="0"/>
              </a:spcBef>
              <a:spcAft>
                <a:spcPts val="0"/>
              </a:spcAft>
              <a:buSzPts val="500"/>
              <a:buNone/>
              <a:defRPr/>
            </a:lvl4pPr>
            <a:lvl5pPr lvl="4">
              <a:lnSpc>
                <a:spcPct val="95000"/>
              </a:lnSpc>
              <a:spcBef>
                <a:spcPts val="0"/>
              </a:spcBef>
              <a:spcAft>
                <a:spcPts val="0"/>
              </a:spcAft>
              <a:buSzPts val="400"/>
              <a:buNone/>
              <a:defRPr/>
            </a:lvl5pPr>
            <a:lvl6pPr lvl="5">
              <a:lnSpc>
                <a:spcPct val="95000"/>
              </a:lnSpc>
              <a:spcBef>
                <a:spcPts val="0"/>
              </a:spcBef>
              <a:spcAft>
                <a:spcPts val="0"/>
              </a:spcAft>
              <a:buSzPts val="200"/>
              <a:buNone/>
              <a:defRPr/>
            </a:lvl6pPr>
            <a:lvl7pPr lvl="6">
              <a:lnSpc>
                <a:spcPct val="95000"/>
              </a:lnSpc>
              <a:spcBef>
                <a:spcPts val="0"/>
              </a:spcBef>
              <a:spcAft>
                <a:spcPts val="0"/>
              </a:spcAft>
              <a:buSzPts val="200"/>
              <a:buNone/>
              <a:defRPr/>
            </a:lvl7pPr>
            <a:lvl8pPr lvl="7">
              <a:lnSpc>
                <a:spcPct val="95000"/>
              </a:lnSpc>
              <a:spcBef>
                <a:spcPts val="0"/>
              </a:spcBef>
              <a:spcAft>
                <a:spcPts val="0"/>
              </a:spcAft>
              <a:buSzPts val="200"/>
              <a:buNone/>
              <a:defRPr/>
            </a:lvl8pPr>
            <a:lvl9pPr lvl="8">
              <a:lnSpc>
                <a:spcPct val="95000"/>
              </a:lnSpc>
              <a:spcBef>
                <a:spcPts val="0"/>
              </a:spcBef>
              <a:spcAft>
                <a:spcPts val="0"/>
              </a:spcAft>
              <a:buSzPts val="200"/>
              <a:buNone/>
              <a:defRPr/>
            </a:lvl9pPr>
          </a:lstStyle>
          <a:p>
            <a:endParaRPr/>
          </a:p>
        </p:txBody>
      </p:sp>
    </p:spTree>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matchingName="59_Custom Layout">
  <p:cSld name="59_Custom Layout">
    <p:bg>
      <p:bgPr>
        <a:blipFill>
          <a:blip r:embed="rId2">
            <a:alphaModFix/>
          </a:blip>
          <a:stretch>
            <a:fillRect/>
          </a:stretch>
        </a:blipFill>
        <a:effectLst/>
      </p:bgPr>
    </p:bg>
    <p:spTree>
      <p:nvGrpSpPr>
        <p:cNvPr id="1" name="Shape 2937"/>
        <p:cNvGrpSpPr/>
        <p:nvPr/>
      </p:nvGrpSpPr>
      <p:grpSpPr>
        <a:xfrm>
          <a:off x="0" y="0"/>
          <a:ext cx="0" cy="0"/>
          <a:chOff x="0" y="0"/>
          <a:chExt cx="0" cy="0"/>
        </a:xfrm>
      </p:grpSpPr>
      <p:sp>
        <p:nvSpPr>
          <p:cNvPr id="2938" name="Google Shape;2938;p188"/>
          <p:cNvSpPr/>
          <p:nvPr/>
        </p:nvSpPr>
        <p:spPr>
          <a:xfrm>
            <a:off x="309268" y="1053646"/>
            <a:ext cx="8536500" cy="3481500"/>
          </a:xfrm>
          <a:prstGeom prst="roundRect">
            <a:avLst>
              <a:gd name="adj" fmla="val 2427"/>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939" name="Google Shape;2939;p188"/>
          <p:cNvSpPr txBox="1">
            <a:spLocks noGrp="1"/>
          </p:cNvSpPr>
          <p:nvPr>
            <p:ph type="title"/>
          </p:nvPr>
        </p:nvSpPr>
        <p:spPr>
          <a:xfrm>
            <a:off x="309270" y="314400"/>
            <a:ext cx="8536500" cy="3915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2940" name="Google Shape;2940;p188"/>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2941" name="Google Shape;2941;p188"/>
          <p:cNvSpPr txBox="1">
            <a:spLocks noGrp="1"/>
          </p:cNvSpPr>
          <p:nvPr>
            <p:ph type="subTitle" idx="1"/>
          </p:nvPr>
        </p:nvSpPr>
        <p:spPr>
          <a:xfrm>
            <a:off x="558874" y="1200731"/>
            <a:ext cx="3029400" cy="205500"/>
          </a:xfrm>
          <a:prstGeom prst="rect">
            <a:avLst/>
          </a:prstGeom>
        </p:spPr>
        <p:txBody>
          <a:bodyPr spcFirstLastPara="1" wrap="square" lIns="0" tIns="0" rIns="0" bIns="0" anchor="t" anchorCtr="0">
            <a:noAutofit/>
          </a:bodyPr>
          <a:lstStyle>
            <a:lvl1pPr lvl="0">
              <a:lnSpc>
                <a:spcPct val="95000"/>
              </a:lnSpc>
              <a:spcBef>
                <a:spcPts val="0"/>
              </a:spcBef>
              <a:spcAft>
                <a:spcPts val="0"/>
              </a:spcAft>
              <a:buSzPts val="1100"/>
              <a:buFont typeface="Poppins"/>
              <a:buNone/>
              <a:defRPr sz="1100" b="1">
                <a:latin typeface="Poppins"/>
                <a:ea typeface="Poppins"/>
                <a:cs typeface="Poppins"/>
                <a:sym typeface="Poppins"/>
              </a:defRPr>
            </a:lvl1pPr>
            <a:lvl2pPr lvl="1">
              <a:lnSpc>
                <a:spcPct val="95000"/>
              </a:lnSpc>
              <a:spcBef>
                <a:spcPts val="0"/>
              </a:spcBef>
              <a:spcAft>
                <a:spcPts val="0"/>
              </a:spcAft>
              <a:buSzPts val="800"/>
              <a:buNone/>
              <a:defRPr/>
            </a:lvl2pPr>
            <a:lvl3pPr lvl="2">
              <a:lnSpc>
                <a:spcPct val="95000"/>
              </a:lnSpc>
              <a:spcBef>
                <a:spcPts val="0"/>
              </a:spcBef>
              <a:spcAft>
                <a:spcPts val="0"/>
              </a:spcAft>
              <a:buSzPts val="700"/>
              <a:buNone/>
              <a:defRPr/>
            </a:lvl3pPr>
            <a:lvl4pPr lvl="3">
              <a:lnSpc>
                <a:spcPct val="95000"/>
              </a:lnSpc>
              <a:spcBef>
                <a:spcPts val="0"/>
              </a:spcBef>
              <a:spcAft>
                <a:spcPts val="0"/>
              </a:spcAft>
              <a:buSzPts val="500"/>
              <a:buNone/>
              <a:defRPr/>
            </a:lvl4pPr>
            <a:lvl5pPr lvl="4">
              <a:lnSpc>
                <a:spcPct val="95000"/>
              </a:lnSpc>
              <a:spcBef>
                <a:spcPts val="0"/>
              </a:spcBef>
              <a:spcAft>
                <a:spcPts val="0"/>
              </a:spcAft>
              <a:buSzPts val="400"/>
              <a:buNone/>
              <a:defRPr/>
            </a:lvl5pPr>
            <a:lvl6pPr lvl="5">
              <a:lnSpc>
                <a:spcPct val="95000"/>
              </a:lnSpc>
              <a:spcBef>
                <a:spcPts val="0"/>
              </a:spcBef>
              <a:spcAft>
                <a:spcPts val="0"/>
              </a:spcAft>
              <a:buSzPts val="200"/>
              <a:buNone/>
              <a:defRPr/>
            </a:lvl6pPr>
            <a:lvl7pPr lvl="6">
              <a:lnSpc>
                <a:spcPct val="95000"/>
              </a:lnSpc>
              <a:spcBef>
                <a:spcPts val="0"/>
              </a:spcBef>
              <a:spcAft>
                <a:spcPts val="0"/>
              </a:spcAft>
              <a:buSzPts val="200"/>
              <a:buNone/>
              <a:defRPr/>
            </a:lvl7pPr>
            <a:lvl8pPr lvl="7">
              <a:lnSpc>
                <a:spcPct val="95000"/>
              </a:lnSpc>
              <a:spcBef>
                <a:spcPts val="0"/>
              </a:spcBef>
              <a:spcAft>
                <a:spcPts val="0"/>
              </a:spcAft>
              <a:buSzPts val="200"/>
              <a:buNone/>
              <a:defRPr/>
            </a:lvl8pPr>
            <a:lvl9pPr lvl="8">
              <a:lnSpc>
                <a:spcPct val="95000"/>
              </a:lnSpc>
              <a:spcBef>
                <a:spcPts val="0"/>
              </a:spcBef>
              <a:spcAft>
                <a:spcPts val="0"/>
              </a:spcAft>
              <a:buSzPts val="200"/>
              <a:buNone/>
              <a:defRPr/>
            </a:lvl9pPr>
          </a:lstStyle>
          <a:p>
            <a:endParaRPr/>
          </a:p>
        </p:txBody>
      </p:sp>
      <p:sp>
        <p:nvSpPr>
          <p:cNvPr id="2942" name="Google Shape;2942;p188"/>
          <p:cNvSpPr txBox="1">
            <a:spLocks noGrp="1"/>
          </p:cNvSpPr>
          <p:nvPr>
            <p:ph type="subTitle" idx="2"/>
          </p:nvPr>
        </p:nvSpPr>
        <p:spPr>
          <a:xfrm>
            <a:off x="558874" y="4330734"/>
            <a:ext cx="1473000" cy="115800"/>
          </a:xfrm>
          <a:prstGeom prst="rect">
            <a:avLst/>
          </a:prstGeom>
        </p:spPr>
        <p:txBody>
          <a:bodyPr spcFirstLastPara="1" wrap="square" lIns="0" tIns="0" rIns="0" bIns="0" anchor="t" anchorCtr="0">
            <a:noAutofit/>
          </a:bodyPr>
          <a:lstStyle>
            <a:lvl1pPr lvl="0">
              <a:lnSpc>
                <a:spcPct val="95000"/>
              </a:lnSpc>
              <a:spcBef>
                <a:spcPts val="0"/>
              </a:spcBef>
              <a:spcAft>
                <a:spcPts val="0"/>
              </a:spcAft>
              <a:buSzPts val="500"/>
              <a:buFont typeface="Poppins"/>
              <a:buNone/>
              <a:defRPr sz="500" b="1">
                <a:latin typeface="Poppins"/>
                <a:ea typeface="Poppins"/>
                <a:cs typeface="Poppins"/>
                <a:sym typeface="Poppins"/>
              </a:defRPr>
            </a:lvl1pPr>
            <a:lvl2pPr lvl="1">
              <a:lnSpc>
                <a:spcPct val="95000"/>
              </a:lnSpc>
              <a:spcBef>
                <a:spcPts val="0"/>
              </a:spcBef>
              <a:spcAft>
                <a:spcPts val="0"/>
              </a:spcAft>
              <a:buSzPts val="800"/>
              <a:buNone/>
              <a:defRPr/>
            </a:lvl2pPr>
            <a:lvl3pPr lvl="2">
              <a:lnSpc>
                <a:spcPct val="95000"/>
              </a:lnSpc>
              <a:spcBef>
                <a:spcPts val="0"/>
              </a:spcBef>
              <a:spcAft>
                <a:spcPts val="0"/>
              </a:spcAft>
              <a:buSzPts val="700"/>
              <a:buNone/>
              <a:defRPr/>
            </a:lvl3pPr>
            <a:lvl4pPr lvl="3">
              <a:lnSpc>
                <a:spcPct val="95000"/>
              </a:lnSpc>
              <a:spcBef>
                <a:spcPts val="0"/>
              </a:spcBef>
              <a:spcAft>
                <a:spcPts val="0"/>
              </a:spcAft>
              <a:buSzPts val="500"/>
              <a:buNone/>
              <a:defRPr/>
            </a:lvl4pPr>
            <a:lvl5pPr lvl="4">
              <a:lnSpc>
                <a:spcPct val="95000"/>
              </a:lnSpc>
              <a:spcBef>
                <a:spcPts val="0"/>
              </a:spcBef>
              <a:spcAft>
                <a:spcPts val="0"/>
              </a:spcAft>
              <a:buSzPts val="400"/>
              <a:buNone/>
              <a:defRPr/>
            </a:lvl5pPr>
            <a:lvl6pPr lvl="5">
              <a:lnSpc>
                <a:spcPct val="95000"/>
              </a:lnSpc>
              <a:spcBef>
                <a:spcPts val="0"/>
              </a:spcBef>
              <a:spcAft>
                <a:spcPts val="0"/>
              </a:spcAft>
              <a:buSzPts val="200"/>
              <a:buNone/>
              <a:defRPr/>
            </a:lvl6pPr>
            <a:lvl7pPr lvl="6">
              <a:lnSpc>
                <a:spcPct val="95000"/>
              </a:lnSpc>
              <a:spcBef>
                <a:spcPts val="0"/>
              </a:spcBef>
              <a:spcAft>
                <a:spcPts val="0"/>
              </a:spcAft>
              <a:buSzPts val="200"/>
              <a:buNone/>
              <a:defRPr/>
            </a:lvl7pPr>
            <a:lvl8pPr lvl="7">
              <a:lnSpc>
                <a:spcPct val="95000"/>
              </a:lnSpc>
              <a:spcBef>
                <a:spcPts val="0"/>
              </a:spcBef>
              <a:spcAft>
                <a:spcPts val="0"/>
              </a:spcAft>
              <a:buSzPts val="200"/>
              <a:buNone/>
              <a:defRPr/>
            </a:lvl8pPr>
            <a:lvl9pPr lvl="8">
              <a:lnSpc>
                <a:spcPct val="95000"/>
              </a:lnSpc>
              <a:spcBef>
                <a:spcPts val="0"/>
              </a:spcBef>
              <a:spcAft>
                <a:spcPts val="0"/>
              </a:spcAft>
              <a:buSzPts val="200"/>
              <a:buNone/>
              <a:defRPr/>
            </a:lvl9pPr>
          </a:lstStyle>
          <a:p>
            <a:endParaRPr/>
          </a:p>
        </p:txBody>
      </p:sp>
    </p:spTree>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matchingName="60_Custom Layout">
  <p:cSld name="60_Custom Layout">
    <p:bg>
      <p:bgPr>
        <a:blipFill>
          <a:blip r:embed="rId2">
            <a:alphaModFix/>
          </a:blip>
          <a:stretch>
            <a:fillRect/>
          </a:stretch>
        </a:blipFill>
        <a:effectLst/>
      </p:bgPr>
    </p:bg>
    <p:spTree>
      <p:nvGrpSpPr>
        <p:cNvPr id="1" name="Shape 2943"/>
        <p:cNvGrpSpPr/>
        <p:nvPr/>
      </p:nvGrpSpPr>
      <p:grpSpPr>
        <a:xfrm>
          <a:off x="0" y="0"/>
          <a:ext cx="0" cy="0"/>
          <a:chOff x="0" y="0"/>
          <a:chExt cx="0" cy="0"/>
        </a:xfrm>
      </p:grpSpPr>
      <p:sp>
        <p:nvSpPr>
          <p:cNvPr id="2944" name="Google Shape;2944;p189"/>
          <p:cNvSpPr/>
          <p:nvPr/>
        </p:nvSpPr>
        <p:spPr>
          <a:xfrm>
            <a:off x="4028551" y="325460"/>
            <a:ext cx="4842900" cy="4231800"/>
          </a:xfrm>
          <a:prstGeom prst="roundRect">
            <a:avLst>
              <a:gd name="adj" fmla="val 1352"/>
            </a:avLst>
          </a:prstGeom>
          <a:gradFill>
            <a:gsLst>
              <a:gs pos="0">
                <a:srgbClr val="FFFFFF"/>
              </a:gs>
              <a:gs pos="56000">
                <a:srgbClr val="F1F1FA"/>
              </a:gs>
              <a:gs pos="78000">
                <a:srgbClr val="E8EAF7"/>
              </a:gs>
              <a:gs pos="100000">
                <a:srgbClr val="E4E7F6"/>
              </a:gs>
            </a:gsLst>
            <a:lin ang="2700006" scaled="0"/>
          </a:gradFill>
          <a:ln w="7150" cap="flat" cmpd="sng">
            <a:solidFill>
              <a:srgbClr val="F2F4FC"/>
            </a:solidFill>
            <a:prstDash val="solid"/>
            <a:miter lim="800000"/>
            <a:headEnd type="none" w="sm" len="sm"/>
            <a:tailEnd type="none" w="sm" len="sm"/>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945" name="Google Shape;2945;p189"/>
          <p:cNvSpPr txBox="1">
            <a:spLocks noGrp="1"/>
          </p:cNvSpPr>
          <p:nvPr>
            <p:ph type="title"/>
          </p:nvPr>
        </p:nvSpPr>
        <p:spPr>
          <a:xfrm>
            <a:off x="309268" y="314399"/>
            <a:ext cx="3349200" cy="13428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2946" name="Google Shape;2946;p189"/>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2947" name="Google Shape;2947;p189"/>
          <p:cNvSpPr txBox="1">
            <a:spLocks noGrp="1"/>
          </p:cNvSpPr>
          <p:nvPr>
            <p:ph type="body" idx="1"/>
          </p:nvPr>
        </p:nvSpPr>
        <p:spPr>
          <a:xfrm>
            <a:off x="292941" y="1935412"/>
            <a:ext cx="3364200" cy="2733900"/>
          </a:xfrm>
          <a:prstGeom prst="rect">
            <a:avLst/>
          </a:prstGeom>
          <a:noFill/>
          <a:ln>
            <a:noFill/>
          </a:ln>
        </p:spPr>
        <p:txBody>
          <a:bodyPr spcFirstLastPara="1" wrap="square" lIns="0" tIns="0" rIns="0" bIns="0" anchor="t" anchorCtr="0">
            <a:noAutofit/>
          </a:bodyPr>
          <a:lstStyle>
            <a:lvl1pPr marL="457200" lvl="0" indent="-285750" algn="l">
              <a:lnSpc>
                <a:spcPct val="105000"/>
              </a:lnSpc>
              <a:spcBef>
                <a:spcPts val="1300"/>
              </a:spcBef>
              <a:spcAft>
                <a:spcPts val="0"/>
              </a:spcAft>
              <a:buClr>
                <a:srgbClr val="DA0025"/>
              </a:buClr>
              <a:buSzPts val="900"/>
              <a:buChar char="●"/>
              <a:defRPr sz="1000"/>
            </a:lvl1pPr>
            <a:lvl2pPr marL="914400" lvl="1" indent="-273050" algn="l">
              <a:lnSpc>
                <a:spcPct val="105000"/>
              </a:lnSpc>
              <a:spcBef>
                <a:spcPts val="1300"/>
              </a:spcBef>
              <a:spcAft>
                <a:spcPts val="0"/>
              </a:spcAft>
              <a:buClr>
                <a:srgbClr val="DA0025"/>
              </a:buClr>
              <a:buSzPts val="700"/>
              <a:buChar char="●"/>
              <a:defRPr sz="700"/>
            </a:lvl2pPr>
            <a:lvl3pPr marL="1371600" lvl="2" indent="-266700" algn="l">
              <a:lnSpc>
                <a:spcPct val="105000"/>
              </a:lnSpc>
              <a:spcBef>
                <a:spcPts val="1300"/>
              </a:spcBef>
              <a:spcAft>
                <a:spcPts val="0"/>
              </a:spcAft>
              <a:buClr>
                <a:srgbClr val="DA0025"/>
              </a:buClr>
              <a:buSzPts val="600"/>
              <a:buChar char="●"/>
              <a:defRPr sz="700"/>
            </a:lvl3pPr>
            <a:lvl4pPr marL="1828800" lvl="3" indent="-260350" algn="l">
              <a:lnSpc>
                <a:spcPct val="105000"/>
              </a:lnSpc>
              <a:spcBef>
                <a:spcPts val="1300"/>
              </a:spcBef>
              <a:spcAft>
                <a:spcPts val="0"/>
              </a:spcAft>
              <a:buClr>
                <a:srgbClr val="DA0025"/>
              </a:buClr>
              <a:buSzPts val="500"/>
              <a:buChar char="●"/>
              <a:defRPr sz="500"/>
            </a:lvl4pPr>
            <a:lvl5pPr marL="2286000" lvl="4" indent="-254000" algn="l">
              <a:lnSpc>
                <a:spcPct val="105000"/>
              </a:lnSpc>
              <a:spcBef>
                <a:spcPts val="1300"/>
              </a:spcBef>
              <a:spcAft>
                <a:spcPts val="0"/>
              </a:spcAft>
              <a:buClr>
                <a:srgbClr val="DA0025"/>
              </a:buClr>
              <a:buSzPts val="400"/>
              <a:buChar char="●"/>
              <a:defRPr sz="400"/>
            </a:lvl5pPr>
            <a:lvl6pPr marL="2743200" lvl="5" indent="-273050" algn="l">
              <a:lnSpc>
                <a:spcPct val="90000"/>
              </a:lnSpc>
              <a:spcBef>
                <a:spcPts val="400"/>
              </a:spcBef>
              <a:spcAft>
                <a:spcPts val="0"/>
              </a:spcAft>
              <a:buClr>
                <a:schemeClr val="dk1"/>
              </a:buClr>
              <a:buSzPts val="700"/>
              <a:buChar char="•"/>
              <a:defRPr/>
            </a:lvl6pPr>
            <a:lvl7pPr marL="3200400" lvl="6" indent="-273050" algn="l">
              <a:lnSpc>
                <a:spcPct val="90000"/>
              </a:lnSpc>
              <a:spcBef>
                <a:spcPts val="400"/>
              </a:spcBef>
              <a:spcAft>
                <a:spcPts val="0"/>
              </a:spcAft>
              <a:buClr>
                <a:schemeClr val="dk1"/>
              </a:buClr>
              <a:buSzPts val="700"/>
              <a:buChar char="•"/>
              <a:defRPr/>
            </a:lvl7pPr>
            <a:lvl8pPr marL="3657600" lvl="7" indent="-273050" algn="l">
              <a:lnSpc>
                <a:spcPct val="90000"/>
              </a:lnSpc>
              <a:spcBef>
                <a:spcPts val="400"/>
              </a:spcBef>
              <a:spcAft>
                <a:spcPts val="0"/>
              </a:spcAft>
              <a:buClr>
                <a:schemeClr val="dk1"/>
              </a:buClr>
              <a:buSzPts val="700"/>
              <a:buChar char="•"/>
              <a:defRPr/>
            </a:lvl8pPr>
            <a:lvl9pPr marL="4114800" lvl="8" indent="-273050" algn="l">
              <a:lnSpc>
                <a:spcPct val="90000"/>
              </a:lnSpc>
              <a:spcBef>
                <a:spcPts val="400"/>
              </a:spcBef>
              <a:spcAft>
                <a:spcPts val="0"/>
              </a:spcAft>
              <a:buClr>
                <a:schemeClr val="dk1"/>
              </a:buClr>
              <a:buSzPts val="700"/>
              <a:buChar char="•"/>
              <a:defRPr/>
            </a:lvl9pPr>
          </a:lstStyle>
          <a:p>
            <a:endParaRPr/>
          </a:p>
        </p:txBody>
      </p:sp>
      <p:sp>
        <p:nvSpPr>
          <p:cNvPr id="2948" name="Google Shape;2948;p189"/>
          <p:cNvSpPr txBox="1">
            <a:spLocks noGrp="1"/>
          </p:cNvSpPr>
          <p:nvPr>
            <p:ph type="subTitle" idx="2"/>
          </p:nvPr>
        </p:nvSpPr>
        <p:spPr>
          <a:xfrm>
            <a:off x="4201717" y="483989"/>
            <a:ext cx="3029400" cy="205500"/>
          </a:xfrm>
          <a:prstGeom prst="rect">
            <a:avLst/>
          </a:prstGeom>
        </p:spPr>
        <p:txBody>
          <a:bodyPr spcFirstLastPara="1" wrap="square" lIns="0" tIns="0" rIns="0" bIns="0" anchor="t" anchorCtr="0">
            <a:noAutofit/>
          </a:bodyPr>
          <a:lstStyle>
            <a:lvl1pPr lvl="0">
              <a:lnSpc>
                <a:spcPct val="95000"/>
              </a:lnSpc>
              <a:spcBef>
                <a:spcPts val="0"/>
              </a:spcBef>
              <a:spcAft>
                <a:spcPts val="0"/>
              </a:spcAft>
              <a:buSzPts val="1100"/>
              <a:buFont typeface="Poppins"/>
              <a:buNone/>
              <a:defRPr sz="1100" b="1">
                <a:latin typeface="Poppins"/>
                <a:ea typeface="Poppins"/>
                <a:cs typeface="Poppins"/>
                <a:sym typeface="Poppins"/>
              </a:defRPr>
            </a:lvl1pPr>
            <a:lvl2pPr lvl="1">
              <a:lnSpc>
                <a:spcPct val="95000"/>
              </a:lnSpc>
              <a:spcBef>
                <a:spcPts val="0"/>
              </a:spcBef>
              <a:spcAft>
                <a:spcPts val="0"/>
              </a:spcAft>
              <a:buSzPts val="800"/>
              <a:buNone/>
              <a:defRPr/>
            </a:lvl2pPr>
            <a:lvl3pPr lvl="2">
              <a:lnSpc>
                <a:spcPct val="95000"/>
              </a:lnSpc>
              <a:spcBef>
                <a:spcPts val="0"/>
              </a:spcBef>
              <a:spcAft>
                <a:spcPts val="0"/>
              </a:spcAft>
              <a:buSzPts val="700"/>
              <a:buNone/>
              <a:defRPr/>
            </a:lvl3pPr>
            <a:lvl4pPr lvl="3">
              <a:lnSpc>
                <a:spcPct val="95000"/>
              </a:lnSpc>
              <a:spcBef>
                <a:spcPts val="0"/>
              </a:spcBef>
              <a:spcAft>
                <a:spcPts val="0"/>
              </a:spcAft>
              <a:buSzPts val="500"/>
              <a:buNone/>
              <a:defRPr/>
            </a:lvl4pPr>
            <a:lvl5pPr lvl="4">
              <a:lnSpc>
                <a:spcPct val="95000"/>
              </a:lnSpc>
              <a:spcBef>
                <a:spcPts val="0"/>
              </a:spcBef>
              <a:spcAft>
                <a:spcPts val="0"/>
              </a:spcAft>
              <a:buSzPts val="400"/>
              <a:buNone/>
              <a:defRPr/>
            </a:lvl5pPr>
            <a:lvl6pPr lvl="5">
              <a:lnSpc>
                <a:spcPct val="95000"/>
              </a:lnSpc>
              <a:spcBef>
                <a:spcPts val="0"/>
              </a:spcBef>
              <a:spcAft>
                <a:spcPts val="0"/>
              </a:spcAft>
              <a:buSzPts val="200"/>
              <a:buNone/>
              <a:defRPr/>
            </a:lvl6pPr>
            <a:lvl7pPr lvl="6">
              <a:lnSpc>
                <a:spcPct val="95000"/>
              </a:lnSpc>
              <a:spcBef>
                <a:spcPts val="0"/>
              </a:spcBef>
              <a:spcAft>
                <a:spcPts val="0"/>
              </a:spcAft>
              <a:buSzPts val="200"/>
              <a:buNone/>
              <a:defRPr/>
            </a:lvl7pPr>
            <a:lvl8pPr lvl="7">
              <a:lnSpc>
                <a:spcPct val="95000"/>
              </a:lnSpc>
              <a:spcBef>
                <a:spcPts val="0"/>
              </a:spcBef>
              <a:spcAft>
                <a:spcPts val="0"/>
              </a:spcAft>
              <a:buSzPts val="200"/>
              <a:buNone/>
              <a:defRPr/>
            </a:lvl8pPr>
            <a:lvl9pPr lvl="8">
              <a:lnSpc>
                <a:spcPct val="95000"/>
              </a:lnSpc>
              <a:spcBef>
                <a:spcPts val="0"/>
              </a:spcBef>
              <a:spcAft>
                <a:spcPts val="0"/>
              </a:spcAft>
              <a:buSzPts val="200"/>
              <a:buNone/>
              <a:defRPr/>
            </a:lvl9pPr>
          </a:lstStyle>
          <a:p>
            <a:endParaRPr/>
          </a:p>
        </p:txBody>
      </p:sp>
      <p:sp>
        <p:nvSpPr>
          <p:cNvPr id="2949" name="Google Shape;2949;p189"/>
          <p:cNvSpPr txBox="1">
            <a:spLocks noGrp="1"/>
          </p:cNvSpPr>
          <p:nvPr>
            <p:ph type="subTitle" idx="3"/>
          </p:nvPr>
        </p:nvSpPr>
        <p:spPr>
          <a:xfrm>
            <a:off x="4208019" y="777149"/>
            <a:ext cx="1473000" cy="115800"/>
          </a:xfrm>
          <a:prstGeom prst="rect">
            <a:avLst/>
          </a:prstGeom>
        </p:spPr>
        <p:txBody>
          <a:bodyPr spcFirstLastPara="1" wrap="square" lIns="0" tIns="0" rIns="0" bIns="0" anchor="t" anchorCtr="0">
            <a:noAutofit/>
          </a:bodyPr>
          <a:lstStyle>
            <a:lvl1pPr lvl="0">
              <a:lnSpc>
                <a:spcPct val="95000"/>
              </a:lnSpc>
              <a:spcBef>
                <a:spcPts val="0"/>
              </a:spcBef>
              <a:spcAft>
                <a:spcPts val="0"/>
              </a:spcAft>
              <a:buSzPts val="500"/>
              <a:buFont typeface="Poppins Medium"/>
              <a:buNone/>
              <a:defRPr sz="500"/>
            </a:lvl1pPr>
            <a:lvl2pPr lvl="1">
              <a:lnSpc>
                <a:spcPct val="95000"/>
              </a:lnSpc>
              <a:spcBef>
                <a:spcPts val="0"/>
              </a:spcBef>
              <a:spcAft>
                <a:spcPts val="0"/>
              </a:spcAft>
              <a:buSzPts val="800"/>
              <a:buNone/>
              <a:defRPr/>
            </a:lvl2pPr>
            <a:lvl3pPr lvl="2">
              <a:lnSpc>
                <a:spcPct val="95000"/>
              </a:lnSpc>
              <a:spcBef>
                <a:spcPts val="0"/>
              </a:spcBef>
              <a:spcAft>
                <a:spcPts val="0"/>
              </a:spcAft>
              <a:buSzPts val="700"/>
              <a:buNone/>
              <a:defRPr/>
            </a:lvl3pPr>
            <a:lvl4pPr lvl="3">
              <a:lnSpc>
                <a:spcPct val="95000"/>
              </a:lnSpc>
              <a:spcBef>
                <a:spcPts val="0"/>
              </a:spcBef>
              <a:spcAft>
                <a:spcPts val="0"/>
              </a:spcAft>
              <a:buSzPts val="500"/>
              <a:buNone/>
              <a:defRPr/>
            </a:lvl4pPr>
            <a:lvl5pPr lvl="4">
              <a:lnSpc>
                <a:spcPct val="95000"/>
              </a:lnSpc>
              <a:spcBef>
                <a:spcPts val="0"/>
              </a:spcBef>
              <a:spcAft>
                <a:spcPts val="0"/>
              </a:spcAft>
              <a:buSzPts val="400"/>
              <a:buNone/>
              <a:defRPr/>
            </a:lvl5pPr>
            <a:lvl6pPr lvl="5">
              <a:lnSpc>
                <a:spcPct val="95000"/>
              </a:lnSpc>
              <a:spcBef>
                <a:spcPts val="0"/>
              </a:spcBef>
              <a:spcAft>
                <a:spcPts val="0"/>
              </a:spcAft>
              <a:buSzPts val="200"/>
              <a:buNone/>
              <a:defRPr/>
            </a:lvl6pPr>
            <a:lvl7pPr lvl="6">
              <a:lnSpc>
                <a:spcPct val="95000"/>
              </a:lnSpc>
              <a:spcBef>
                <a:spcPts val="0"/>
              </a:spcBef>
              <a:spcAft>
                <a:spcPts val="0"/>
              </a:spcAft>
              <a:buSzPts val="200"/>
              <a:buNone/>
              <a:defRPr/>
            </a:lvl7pPr>
            <a:lvl8pPr lvl="7">
              <a:lnSpc>
                <a:spcPct val="95000"/>
              </a:lnSpc>
              <a:spcBef>
                <a:spcPts val="0"/>
              </a:spcBef>
              <a:spcAft>
                <a:spcPts val="0"/>
              </a:spcAft>
              <a:buSzPts val="200"/>
              <a:buNone/>
              <a:defRPr/>
            </a:lvl8pPr>
            <a:lvl9pPr lvl="8">
              <a:lnSpc>
                <a:spcPct val="95000"/>
              </a:lnSpc>
              <a:spcBef>
                <a:spcPts val="0"/>
              </a:spcBef>
              <a:spcAft>
                <a:spcPts val="0"/>
              </a:spcAft>
              <a:buSzPts val="200"/>
              <a:buNone/>
              <a:defRPr/>
            </a:lvl9pPr>
          </a:lstStyle>
          <a:p>
            <a:endParaRPr/>
          </a:p>
        </p:txBody>
      </p:sp>
    </p:spTree>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matchingName="61_Custom Layout">
  <p:cSld name="61_Custom Layout">
    <p:bg>
      <p:bgPr>
        <a:blipFill>
          <a:blip r:embed="rId2">
            <a:alphaModFix/>
          </a:blip>
          <a:stretch>
            <a:fillRect/>
          </a:stretch>
        </a:blipFill>
        <a:effectLst/>
      </p:bgPr>
    </p:bg>
    <p:spTree>
      <p:nvGrpSpPr>
        <p:cNvPr id="1" name="Shape 2950"/>
        <p:cNvGrpSpPr/>
        <p:nvPr/>
      </p:nvGrpSpPr>
      <p:grpSpPr>
        <a:xfrm>
          <a:off x="0" y="0"/>
          <a:ext cx="0" cy="0"/>
          <a:chOff x="0" y="0"/>
          <a:chExt cx="0" cy="0"/>
        </a:xfrm>
      </p:grpSpPr>
      <p:sp>
        <p:nvSpPr>
          <p:cNvPr id="2951" name="Google Shape;2951;p190"/>
          <p:cNvSpPr/>
          <p:nvPr/>
        </p:nvSpPr>
        <p:spPr>
          <a:xfrm>
            <a:off x="3114269" y="325460"/>
            <a:ext cx="5757000" cy="4231800"/>
          </a:xfrm>
          <a:prstGeom prst="roundRect">
            <a:avLst>
              <a:gd name="adj" fmla="val 1352"/>
            </a:avLst>
          </a:prstGeom>
          <a:gradFill>
            <a:gsLst>
              <a:gs pos="0">
                <a:srgbClr val="FFFFFF"/>
              </a:gs>
              <a:gs pos="56000">
                <a:srgbClr val="F1F1FA"/>
              </a:gs>
              <a:gs pos="78000">
                <a:srgbClr val="E8EAF7"/>
              </a:gs>
              <a:gs pos="100000">
                <a:srgbClr val="E4E7F6"/>
              </a:gs>
            </a:gsLst>
            <a:lin ang="2700006" scaled="0"/>
          </a:gradFill>
          <a:ln w="7150" cap="flat" cmpd="sng">
            <a:solidFill>
              <a:srgbClr val="F2F4FC"/>
            </a:solidFill>
            <a:prstDash val="solid"/>
            <a:miter lim="800000"/>
            <a:headEnd type="none" w="sm" len="sm"/>
            <a:tailEnd type="none" w="sm" len="sm"/>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952" name="Google Shape;2952;p190"/>
          <p:cNvSpPr txBox="1">
            <a:spLocks noGrp="1"/>
          </p:cNvSpPr>
          <p:nvPr>
            <p:ph type="title"/>
          </p:nvPr>
        </p:nvSpPr>
        <p:spPr>
          <a:xfrm>
            <a:off x="309268" y="314399"/>
            <a:ext cx="2676600" cy="13428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2953" name="Google Shape;2953;p190"/>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2954" name="Google Shape;2954;p190"/>
          <p:cNvSpPr txBox="1">
            <a:spLocks noGrp="1"/>
          </p:cNvSpPr>
          <p:nvPr>
            <p:ph type="subTitle" idx="1"/>
          </p:nvPr>
        </p:nvSpPr>
        <p:spPr>
          <a:xfrm>
            <a:off x="3305988" y="3176781"/>
            <a:ext cx="1473000" cy="115800"/>
          </a:xfrm>
          <a:prstGeom prst="rect">
            <a:avLst/>
          </a:prstGeom>
        </p:spPr>
        <p:txBody>
          <a:bodyPr spcFirstLastPara="1" wrap="square" lIns="0" tIns="0" rIns="0" bIns="0" anchor="t" anchorCtr="0">
            <a:noAutofit/>
          </a:bodyPr>
          <a:lstStyle>
            <a:lvl1pPr lvl="0">
              <a:lnSpc>
                <a:spcPct val="95000"/>
              </a:lnSpc>
              <a:spcBef>
                <a:spcPts val="0"/>
              </a:spcBef>
              <a:spcAft>
                <a:spcPts val="0"/>
              </a:spcAft>
              <a:buSzPts val="500"/>
              <a:buFont typeface="Poppins Medium"/>
              <a:buNone/>
              <a:defRPr sz="500"/>
            </a:lvl1pPr>
            <a:lvl2pPr lvl="1">
              <a:lnSpc>
                <a:spcPct val="95000"/>
              </a:lnSpc>
              <a:spcBef>
                <a:spcPts val="0"/>
              </a:spcBef>
              <a:spcAft>
                <a:spcPts val="0"/>
              </a:spcAft>
              <a:buSzPts val="800"/>
              <a:buNone/>
              <a:defRPr/>
            </a:lvl2pPr>
            <a:lvl3pPr lvl="2">
              <a:lnSpc>
                <a:spcPct val="95000"/>
              </a:lnSpc>
              <a:spcBef>
                <a:spcPts val="0"/>
              </a:spcBef>
              <a:spcAft>
                <a:spcPts val="0"/>
              </a:spcAft>
              <a:buSzPts val="700"/>
              <a:buNone/>
              <a:defRPr/>
            </a:lvl3pPr>
            <a:lvl4pPr lvl="3">
              <a:lnSpc>
                <a:spcPct val="95000"/>
              </a:lnSpc>
              <a:spcBef>
                <a:spcPts val="0"/>
              </a:spcBef>
              <a:spcAft>
                <a:spcPts val="0"/>
              </a:spcAft>
              <a:buSzPts val="500"/>
              <a:buNone/>
              <a:defRPr/>
            </a:lvl4pPr>
            <a:lvl5pPr lvl="4">
              <a:lnSpc>
                <a:spcPct val="95000"/>
              </a:lnSpc>
              <a:spcBef>
                <a:spcPts val="0"/>
              </a:spcBef>
              <a:spcAft>
                <a:spcPts val="0"/>
              </a:spcAft>
              <a:buSzPts val="400"/>
              <a:buNone/>
              <a:defRPr/>
            </a:lvl5pPr>
            <a:lvl6pPr lvl="5">
              <a:lnSpc>
                <a:spcPct val="95000"/>
              </a:lnSpc>
              <a:spcBef>
                <a:spcPts val="0"/>
              </a:spcBef>
              <a:spcAft>
                <a:spcPts val="0"/>
              </a:spcAft>
              <a:buSzPts val="200"/>
              <a:buNone/>
              <a:defRPr/>
            </a:lvl6pPr>
            <a:lvl7pPr lvl="6">
              <a:lnSpc>
                <a:spcPct val="95000"/>
              </a:lnSpc>
              <a:spcBef>
                <a:spcPts val="0"/>
              </a:spcBef>
              <a:spcAft>
                <a:spcPts val="0"/>
              </a:spcAft>
              <a:buSzPts val="200"/>
              <a:buNone/>
              <a:defRPr/>
            </a:lvl7pPr>
            <a:lvl8pPr lvl="7">
              <a:lnSpc>
                <a:spcPct val="95000"/>
              </a:lnSpc>
              <a:spcBef>
                <a:spcPts val="0"/>
              </a:spcBef>
              <a:spcAft>
                <a:spcPts val="0"/>
              </a:spcAft>
              <a:buSzPts val="200"/>
              <a:buNone/>
              <a:defRPr/>
            </a:lvl8pPr>
            <a:lvl9pPr lvl="8">
              <a:lnSpc>
                <a:spcPct val="95000"/>
              </a:lnSpc>
              <a:spcBef>
                <a:spcPts val="0"/>
              </a:spcBef>
              <a:spcAft>
                <a:spcPts val="0"/>
              </a:spcAft>
              <a:buSzPts val="200"/>
              <a:buNone/>
              <a:defRPr/>
            </a:lvl9pPr>
          </a:lstStyle>
          <a:p>
            <a:endParaRPr/>
          </a:p>
        </p:txBody>
      </p:sp>
      <p:sp>
        <p:nvSpPr>
          <p:cNvPr id="2955" name="Google Shape;2955;p190"/>
          <p:cNvSpPr txBox="1">
            <a:spLocks noGrp="1"/>
          </p:cNvSpPr>
          <p:nvPr>
            <p:ph type="subTitle" idx="2"/>
          </p:nvPr>
        </p:nvSpPr>
        <p:spPr>
          <a:xfrm>
            <a:off x="3314747" y="521991"/>
            <a:ext cx="2781600" cy="194100"/>
          </a:xfrm>
          <a:prstGeom prst="rect">
            <a:avLst/>
          </a:prstGeom>
        </p:spPr>
        <p:txBody>
          <a:bodyPr spcFirstLastPara="1" wrap="square" lIns="0" tIns="0" rIns="0" bIns="0" anchor="t" anchorCtr="0">
            <a:noAutofit/>
          </a:bodyPr>
          <a:lstStyle>
            <a:lvl1pPr lvl="0">
              <a:lnSpc>
                <a:spcPct val="95000"/>
              </a:lnSpc>
              <a:spcBef>
                <a:spcPts val="0"/>
              </a:spcBef>
              <a:spcAft>
                <a:spcPts val="0"/>
              </a:spcAft>
              <a:buSzPts val="1100"/>
              <a:buFont typeface="Poppins"/>
              <a:buNone/>
              <a:defRPr sz="1100" b="1">
                <a:latin typeface="Poppins"/>
                <a:ea typeface="Poppins"/>
                <a:cs typeface="Poppins"/>
                <a:sym typeface="Poppins"/>
              </a:defRPr>
            </a:lvl1pPr>
            <a:lvl2pPr lvl="1">
              <a:lnSpc>
                <a:spcPct val="95000"/>
              </a:lnSpc>
              <a:spcBef>
                <a:spcPts val="0"/>
              </a:spcBef>
              <a:spcAft>
                <a:spcPts val="0"/>
              </a:spcAft>
              <a:buSzPts val="1100"/>
              <a:buFont typeface="Poppins"/>
              <a:buNone/>
              <a:defRPr sz="1100" b="1">
                <a:latin typeface="Poppins"/>
                <a:ea typeface="Poppins"/>
                <a:cs typeface="Poppins"/>
                <a:sym typeface="Poppins"/>
              </a:defRPr>
            </a:lvl2pPr>
            <a:lvl3pPr lvl="2">
              <a:lnSpc>
                <a:spcPct val="95000"/>
              </a:lnSpc>
              <a:spcBef>
                <a:spcPts val="0"/>
              </a:spcBef>
              <a:spcAft>
                <a:spcPts val="0"/>
              </a:spcAft>
              <a:buSzPts val="1100"/>
              <a:buFont typeface="Poppins"/>
              <a:buNone/>
              <a:defRPr sz="1100" b="1">
                <a:latin typeface="Poppins"/>
                <a:ea typeface="Poppins"/>
                <a:cs typeface="Poppins"/>
                <a:sym typeface="Poppins"/>
              </a:defRPr>
            </a:lvl3pPr>
            <a:lvl4pPr lvl="3">
              <a:lnSpc>
                <a:spcPct val="95000"/>
              </a:lnSpc>
              <a:spcBef>
                <a:spcPts val="0"/>
              </a:spcBef>
              <a:spcAft>
                <a:spcPts val="0"/>
              </a:spcAft>
              <a:buSzPts val="1100"/>
              <a:buFont typeface="Poppins"/>
              <a:buNone/>
              <a:defRPr sz="1100" b="1">
                <a:latin typeface="Poppins"/>
                <a:ea typeface="Poppins"/>
                <a:cs typeface="Poppins"/>
                <a:sym typeface="Poppins"/>
              </a:defRPr>
            </a:lvl4pPr>
            <a:lvl5pPr lvl="4">
              <a:lnSpc>
                <a:spcPct val="95000"/>
              </a:lnSpc>
              <a:spcBef>
                <a:spcPts val="0"/>
              </a:spcBef>
              <a:spcAft>
                <a:spcPts val="0"/>
              </a:spcAft>
              <a:buSzPts val="1100"/>
              <a:buFont typeface="Poppins"/>
              <a:buNone/>
              <a:defRPr sz="1100" b="1">
                <a:latin typeface="Poppins"/>
                <a:ea typeface="Poppins"/>
                <a:cs typeface="Poppins"/>
                <a:sym typeface="Poppins"/>
              </a:defRPr>
            </a:lvl5pPr>
            <a:lvl6pPr lvl="5">
              <a:lnSpc>
                <a:spcPct val="95000"/>
              </a:lnSpc>
              <a:spcBef>
                <a:spcPts val="0"/>
              </a:spcBef>
              <a:spcAft>
                <a:spcPts val="0"/>
              </a:spcAft>
              <a:buSzPts val="1100"/>
              <a:buFont typeface="Poppins"/>
              <a:buNone/>
              <a:defRPr sz="1100" b="1">
                <a:latin typeface="Poppins"/>
                <a:ea typeface="Poppins"/>
                <a:cs typeface="Poppins"/>
                <a:sym typeface="Poppins"/>
              </a:defRPr>
            </a:lvl6pPr>
            <a:lvl7pPr lvl="6">
              <a:lnSpc>
                <a:spcPct val="95000"/>
              </a:lnSpc>
              <a:spcBef>
                <a:spcPts val="0"/>
              </a:spcBef>
              <a:spcAft>
                <a:spcPts val="0"/>
              </a:spcAft>
              <a:buSzPts val="1100"/>
              <a:buFont typeface="Poppins"/>
              <a:buNone/>
              <a:defRPr sz="1100" b="1">
                <a:latin typeface="Poppins"/>
                <a:ea typeface="Poppins"/>
                <a:cs typeface="Poppins"/>
                <a:sym typeface="Poppins"/>
              </a:defRPr>
            </a:lvl7pPr>
            <a:lvl8pPr lvl="7">
              <a:lnSpc>
                <a:spcPct val="95000"/>
              </a:lnSpc>
              <a:spcBef>
                <a:spcPts val="0"/>
              </a:spcBef>
              <a:spcAft>
                <a:spcPts val="0"/>
              </a:spcAft>
              <a:buSzPts val="1100"/>
              <a:buFont typeface="Poppins"/>
              <a:buNone/>
              <a:defRPr sz="1100" b="1">
                <a:latin typeface="Poppins"/>
                <a:ea typeface="Poppins"/>
                <a:cs typeface="Poppins"/>
                <a:sym typeface="Poppins"/>
              </a:defRPr>
            </a:lvl8pPr>
            <a:lvl9pPr lvl="8">
              <a:lnSpc>
                <a:spcPct val="95000"/>
              </a:lnSpc>
              <a:spcBef>
                <a:spcPts val="0"/>
              </a:spcBef>
              <a:spcAft>
                <a:spcPts val="0"/>
              </a:spcAft>
              <a:buSzPts val="1100"/>
              <a:buFont typeface="Poppins"/>
              <a:buNone/>
              <a:defRPr sz="1100" b="1">
                <a:latin typeface="Poppins"/>
                <a:ea typeface="Poppins"/>
                <a:cs typeface="Poppins"/>
                <a:sym typeface="Poppins"/>
              </a:defRPr>
            </a:lvl9pPr>
          </a:lstStyle>
          <a:p>
            <a:endParaRPr/>
          </a:p>
        </p:txBody>
      </p:sp>
    </p:spTree>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matchingName="62_Custom Layout">
  <p:cSld name="62_Custom Layout">
    <p:bg>
      <p:bgPr>
        <a:blipFill>
          <a:blip r:embed="rId2">
            <a:alphaModFix/>
          </a:blip>
          <a:stretch>
            <a:fillRect/>
          </a:stretch>
        </a:blipFill>
        <a:effectLst/>
      </p:bgPr>
    </p:bg>
    <p:spTree>
      <p:nvGrpSpPr>
        <p:cNvPr id="1" name="Shape 2956"/>
        <p:cNvGrpSpPr/>
        <p:nvPr/>
      </p:nvGrpSpPr>
      <p:grpSpPr>
        <a:xfrm>
          <a:off x="0" y="0"/>
          <a:ext cx="0" cy="0"/>
          <a:chOff x="0" y="0"/>
          <a:chExt cx="0" cy="0"/>
        </a:xfrm>
      </p:grpSpPr>
      <p:sp>
        <p:nvSpPr>
          <p:cNvPr id="2957" name="Google Shape;2957;p191"/>
          <p:cNvSpPr txBox="1">
            <a:spLocks noGrp="1"/>
          </p:cNvSpPr>
          <p:nvPr>
            <p:ph type="title"/>
          </p:nvPr>
        </p:nvSpPr>
        <p:spPr>
          <a:xfrm>
            <a:off x="309269" y="314400"/>
            <a:ext cx="8385600" cy="4488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2958" name="Google Shape;2958;p191"/>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2959" name="Google Shape;2959;p191"/>
          <p:cNvSpPr/>
          <p:nvPr/>
        </p:nvSpPr>
        <p:spPr>
          <a:xfrm>
            <a:off x="378570" y="1745064"/>
            <a:ext cx="8313450" cy="1753794"/>
          </a:xfrm>
          <a:custGeom>
            <a:avLst/>
            <a:gdLst/>
            <a:ahLst/>
            <a:cxnLst/>
            <a:rect l="l" t="t" r="r" b="b"/>
            <a:pathLst>
              <a:path w="22169200" h="4676784" extrusionOk="0">
                <a:moveTo>
                  <a:pt x="12227679" y="2880731"/>
                </a:moveTo>
                <a:lnTo>
                  <a:pt x="12263941" y="2880731"/>
                </a:lnTo>
                <a:lnTo>
                  <a:pt x="12263941" y="2884548"/>
                </a:lnTo>
                <a:lnTo>
                  <a:pt x="12228824" y="2966360"/>
                </a:lnTo>
                <a:lnTo>
                  <a:pt x="12228824" y="2966487"/>
                </a:lnTo>
                <a:lnTo>
                  <a:pt x="12197270" y="2966487"/>
                </a:lnTo>
                <a:close/>
                <a:moveTo>
                  <a:pt x="7854224" y="2880731"/>
                </a:moveTo>
                <a:lnTo>
                  <a:pt x="7890487" y="2880731"/>
                </a:lnTo>
                <a:lnTo>
                  <a:pt x="7890487" y="2884548"/>
                </a:lnTo>
                <a:lnTo>
                  <a:pt x="7855370" y="2966360"/>
                </a:lnTo>
                <a:lnTo>
                  <a:pt x="7855370" y="2966487"/>
                </a:lnTo>
                <a:lnTo>
                  <a:pt x="7823815" y="2966487"/>
                </a:lnTo>
                <a:close/>
                <a:moveTo>
                  <a:pt x="15457671" y="303583"/>
                </a:moveTo>
                <a:cubicBezTo>
                  <a:pt x="14475955" y="303583"/>
                  <a:pt x="13654292" y="1002434"/>
                  <a:pt x="13464216" y="1928858"/>
                </a:cubicBezTo>
                <a:lnTo>
                  <a:pt x="13422811" y="2338328"/>
                </a:lnTo>
                <a:lnTo>
                  <a:pt x="13422926" y="2338328"/>
                </a:lnTo>
                <a:cubicBezTo>
                  <a:pt x="13422926" y="2499503"/>
                  <a:pt x="13406537" y="2656921"/>
                  <a:pt x="13375337" y="2809002"/>
                </a:cubicBezTo>
                <a:lnTo>
                  <a:pt x="13360568" y="2866308"/>
                </a:lnTo>
                <a:lnTo>
                  <a:pt x="13390260" y="2981506"/>
                </a:lnTo>
                <a:cubicBezTo>
                  <a:pt x="13664783" y="3862184"/>
                  <a:pt x="14487773" y="4503235"/>
                  <a:pt x="15457671" y="4503235"/>
                </a:cubicBezTo>
                <a:cubicBezTo>
                  <a:pt x="16427570" y="4503235"/>
                  <a:pt x="17250476" y="3862101"/>
                  <a:pt x="17524970" y="2981459"/>
                </a:cubicBezTo>
                <a:lnTo>
                  <a:pt x="17554710" y="2866061"/>
                </a:lnTo>
                <a:lnTo>
                  <a:pt x="17540006" y="2809002"/>
                </a:lnTo>
                <a:cubicBezTo>
                  <a:pt x="17524406" y="2732962"/>
                  <a:pt x="17512508" y="2655587"/>
                  <a:pt x="17504510" y="2577076"/>
                </a:cubicBezTo>
                <a:lnTo>
                  <a:pt x="17492422" y="2338456"/>
                </a:lnTo>
                <a:lnTo>
                  <a:pt x="17492416" y="2338456"/>
                </a:lnTo>
                <a:cubicBezTo>
                  <a:pt x="17492416" y="1216496"/>
                  <a:pt x="16579630" y="303583"/>
                  <a:pt x="15457671" y="303583"/>
                </a:cubicBezTo>
                <a:close/>
                <a:moveTo>
                  <a:pt x="6711400" y="303583"/>
                </a:moveTo>
                <a:cubicBezTo>
                  <a:pt x="5659563" y="303583"/>
                  <a:pt x="4791570" y="1105836"/>
                  <a:pt x="4687180" y="2130689"/>
                </a:cubicBezTo>
                <a:lnTo>
                  <a:pt x="4676654" y="2338455"/>
                </a:lnTo>
                <a:lnTo>
                  <a:pt x="4676912" y="2338455"/>
                </a:lnTo>
                <a:cubicBezTo>
                  <a:pt x="4676912" y="2499631"/>
                  <a:pt x="4660519" y="2657048"/>
                  <a:pt x="4629314" y="2809130"/>
                </a:cubicBezTo>
                <a:lnTo>
                  <a:pt x="4614564" y="2866361"/>
                </a:lnTo>
                <a:lnTo>
                  <a:pt x="4644242" y="2981506"/>
                </a:lnTo>
                <a:cubicBezTo>
                  <a:pt x="4918763" y="3862184"/>
                  <a:pt x="5741733" y="4503235"/>
                  <a:pt x="6711527" y="4503235"/>
                </a:cubicBezTo>
                <a:cubicBezTo>
                  <a:pt x="7690645" y="4503235"/>
                  <a:pt x="8520104" y="3849712"/>
                  <a:pt x="8786578" y="2955990"/>
                </a:cubicBezTo>
                <a:lnTo>
                  <a:pt x="8806150" y="2857159"/>
                </a:lnTo>
                <a:lnTo>
                  <a:pt x="8793738" y="2809002"/>
                </a:lnTo>
                <a:cubicBezTo>
                  <a:pt x="8778136" y="2732962"/>
                  <a:pt x="8766238" y="2655587"/>
                  <a:pt x="8758239" y="2577076"/>
                </a:cubicBezTo>
                <a:lnTo>
                  <a:pt x="8746150" y="2338456"/>
                </a:lnTo>
                <a:lnTo>
                  <a:pt x="8746143" y="2338456"/>
                </a:lnTo>
                <a:cubicBezTo>
                  <a:pt x="8746143" y="1216496"/>
                  <a:pt x="7833357" y="303583"/>
                  <a:pt x="6711400" y="303583"/>
                </a:cubicBezTo>
                <a:close/>
                <a:moveTo>
                  <a:pt x="19830744" y="173548"/>
                </a:moveTo>
                <a:cubicBezTo>
                  <a:pt x="18916802" y="173548"/>
                  <a:pt x="18133380" y="742840"/>
                  <a:pt x="17816354" y="1545431"/>
                </a:cubicBezTo>
                <a:lnTo>
                  <a:pt x="17735418" y="1817366"/>
                </a:lnTo>
                <a:lnTo>
                  <a:pt x="17748410" y="1867776"/>
                </a:lnTo>
                <a:cubicBezTo>
                  <a:pt x="17764010" y="1943819"/>
                  <a:pt x="17775908" y="2021195"/>
                  <a:pt x="17783906" y="2099707"/>
                </a:cubicBezTo>
                <a:lnTo>
                  <a:pt x="17795994" y="2338328"/>
                </a:lnTo>
                <a:lnTo>
                  <a:pt x="17796000" y="2338328"/>
                </a:lnTo>
                <a:cubicBezTo>
                  <a:pt x="17796000" y="3460161"/>
                  <a:pt x="18708784" y="4373073"/>
                  <a:pt x="19830744" y="4373073"/>
                </a:cubicBezTo>
                <a:cubicBezTo>
                  <a:pt x="20952704" y="4373073"/>
                  <a:pt x="21865616" y="3460288"/>
                  <a:pt x="21865616" y="2338328"/>
                </a:cubicBezTo>
                <a:lnTo>
                  <a:pt x="21995636" y="2338328"/>
                </a:lnTo>
                <a:lnTo>
                  <a:pt x="21951586" y="1902667"/>
                </a:lnTo>
                <a:cubicBezTo>
                  <a:pt x="21749374" y="917015"/>
                  <a:pt x="20875248" y="173548"/>
                  <a:pt x="19830744" y="173548"/>
                </a:cubicBezTo>
                <a:close/>
                <a:moveTo>
                  <a:pt x="11084598" y="173548"/>
                </a:moveTo>
                <a:cubicBezTo>
                  <a:pt x="10114803" y="173548"/>
                  <a:pt x="9291748" y="814683"/>
                  <a:pt x="9017197" y="1695393"/>
                </a:cubicBezTo>
                <a:lnTo>
                  <a:pt x="8987514" y="1810545"/>
                </a:lnTo>
                <a:lnTo>
                  <a:pt x="9002264" y="1867776"/>
                </a:lnTo>
                <a:cubicBezTo>
                  <a:pt x="9033463" y="2019861"/>
                  <a:pt x="9049853" y="2177281"/>
                  <a:pt x="9049853" y="2338456"/>
                </a:cubicBezTo>
                <a:lnTo>
                  <a:pt x="9049739" y="2338456"/>
                </a:lnTo>
                <a:lnTo>
                  <a:pt x="9091139" y="2747848"/>
                </a:lnTo>
                <a:cubicBezTo>
                  <a:pt x="9281192" y="3674125"/>
                  <a:pt x="10102772" y="4373073"/>
                  <a:pt x="11084598" y="4373073"/>
                </a:cubicBezTo>
                <a:cubicBezTo>
                  <a:pt x="12066424" y="4373073"/>
                  <a:pt x="12887906" y="3674222"/>
                  <a:pt x="13077936" y="2747884"/>
                </a:cubicBezTo>
                <a:lnTo>
                  <a:pt x="13119330" y="2338456"/>
                </a:lnTo>
                <a:lnTo>
                  <a:pt x="13119215" y="2338456"/>
                </a:lnTo>
                <a:cubicBezTo>
                  <a:pt x="13119215" y="2177281"/>
                  <a:pt x="13135606" y="2019861"/>
                  <a:pt x="13166810" y="1867776"/>
                </a:cubicBezTo>
                <a:lnTo>
                  <a:pt x="13179860" y="1817147"/>
                </a:lnTo>
                <a:lnTo>
                  <a:pt x="13098970" y="1545379"/>
                </a:lnTo>
                <a:cubicBezTo>
                  <a:pt x="12781916" y="742765"/>
                  <a:pt x="11998443" y="173548"/>
                  <a:pt x="11084598" y="173548"/>
                </a:cubicBezTo>
                <a:close/>
                <a:moveTo>
                  <a:pt x="2338327" y="173548"/>
                </a:moveTo>
                <a:cubicBezTo>
                  <a:pt x="1144607" y="173548"/>
                  <a:pt x="173548" y="1144607"/>
                  <a:pt x="173548" y="2338455"/>
                </a:cubicBezTo>
                <a:lnTo>
                  <a:pt x="303710" y="2338455"/>
                </a:lnTo>
                <a:cubicBezTo>
                  <a:pt x="303710" y="3460288"/>
                  <a:pt x="1216496" y="4373200"/>
                  <a:pt x="2338455" y="4373200"/>
                </a:cubicBezTo>
                <a:cubicBezTo>
                  <a:pt x="3390293" y="4373200"/>
                  <a:pt x="4258397" y="3570948"/>
                  <a:pt x="4362802" y="2546200"/>
                </a:cubicBezTo>
                <a:lnTo>
                  <a:pt x="4373328" y="2338456"/>
                </a:lnTo>
                <a:lnTo>
                  <a:pt x="4373072" y="2338456"/>
                </a:lnTo>
                <a:cubicBezTo>
                  <a:pt x="4373088" y="2177281"/>
                  <a:pt x="4389491" y="2019861"/>
                  <a:pt x="4420703" y="1867776"/>
                </a:cubicBezTo>
                <a:lnTo>
                  <a:pt x="4435444" y="1810599"/>
                </a:lnTo>
                <a:lnTo>
                  <a:pt x="4405739" y="1695346"/>
                </a:lnTo>
                <a:cubicBezTo>
                  <a:pt x="4131216" y="814599"/>
                  <a:pt x="3308225" y="173548"/>
                  <a:pt x="2338327" y="173548"/>
                </a:cubicBezTo>
                <a:close/>
                <a:moveTo>
                  <a:pt x="6711527" y="0"/>
                </a:moveTo>
                <a:cubicBezTo>
                  <a:pt x="7759163" y="0"/>
                  <a:pt x="8648051" y="692540"/>
                  <a:pt x="8944553" y="1643848"/>
                </a:cubicBezTo>
                <a:lnTo>
                  <a:pt x="8965134" y="1723706"/>
                </a:lnTo>
                <a:lnTo>
                  <a:pt x="8975753" y="1682506"/>
                </a:lnTo>
                <a:cubicBezTo>
                  <a:pt x="9255779" y="784147"/>
                  <a:pt x="10095265" y="130161"/>
                  <a:pt x="11084598" y="130161"/>
                </a:cubicBezTo>
                <a:cubicBezTo>
                  <a:pt x="12083443" y="130161"/>
                  <a:pt x="12929461" y="796784"/>
                  <a:pt x="13201248" y="1708488"/>
                </a:cubicBezTo>
                <a:lnTo>
                  <a:pt x="13204492" y="1721579"/>
                </a:lnTo>
                <a:lnTo>
                  <a:pt x="13224527" y="1643848"/>
                </a:lnTo>
                <a:cubicBezTo>
                  <a:pt x="13521060" y="692540"/>
                  <a:pt x="14410033" y="0"/>
                  <a:pt x="15457671" y="0"/>
                </a:cubicBezTo>
                <a:cubicBezTo>
                  <a:pt x="16505310" y="0"/>
                  <a:pt x="17394198" y="692540"/>
                  <a:pt x="17690700" y="1643848"/>
                </a:cubicBezTo>
                <a:lnTo>
                  <a:pt x="17710792" y="1721809"/>
                </a:lnTo>
                <a:lnTo>
                  <a:pt x="17714092" y="1708488"/>
                </a:lnTo>
                <a:cubicBezTo>
                  <a:pt x="17985880" y="796784"/>
                  <a:pt x="18831896" y="130161"/>
                  <a:pt x="19830744" y="130161"/>
                </a:cubicBezTo>
                <a:cubicBezTo>
                  <a:pt x="20972282" y="130161"/>
                  <a:pt x="21914318" y="1000852"/>
                  <a:pt x="22027614" y="2112994"/>
                </a:cubicBezTo>
                <a:lnTo>
                  <a:pt x="22039030" y="2338328"/>
                </a:lnTo>
                <a:lnTo>
                  <a:pt x="22169200" y="2338328"/>
                </a:lnTo>
                <a:cubicBezTo>
                  <a:pt x="22169200" y="3627729"/>
                  <a:pt x="21120144" y="4676656"/>
                  <a:pt x="19830744" y="4676656"/>
                </a:cubicBezTo>
                <a:cubicBezTo>
                  <a:pt x="18783104" y="4676656"/>
                  <a:pt x="17894218" y="3984200"/>
                  <a:pt x="17597716" y="3032925"/>
                </a:cubicBezTo>
                <a:lnTo>
                  <a:pt x="17577092" y="2952902"/>
                </a:lnTo>
                <a:lnTo>
                  <a:pt x="17566398" y="2994393"/>
                </a:lnTo>
                <a:cubicBezTo>
                  <a:pt x="17286404" y="3892720"/>
                  <a:pt x="16447004" y="4546622"/>
                  <a:pt x="15457671" y="4546622"/>
                </a:cubicBezTo>
                <a:cubicBezTo>
                  <a:pt x="14468338" y="4546622"/>
                  <a:pt x="13628852" y="3892720"/>
                  <a:pt x="13348826" y="2994393"/>
                </a:cubicBezTo>
                <a:lnTo>
                  <a:pt x="13338191" y="2953132"/>
                </a:lnTo>
                <a:lnTo>
                  <a:pt x="13317626" y="3032925"/>
                </a:lnTo>
                <a:cubicBezTo>
                  <a:pt x="13021124" y="3984200"/>
                  <a:pt x="12132236" y="4676656"/>
                  <a:pt x="11084598" y="4676656"/>
                </a:cubicBezTo>
                <a:cubicBezTo>
                  <a:pt x="10036959" y="4676656"/>
                  <a:pt x="9147988" y="3984200"/>
                  <a:pt x="8851455" y="3032925"/>
                </a:cubicBezTo>
                <a:lnTo>
                  <a:pt x="8831436" y="2955257"/>
                </a:lnTo>
                <a:lnTo>
                  <a:pt x="8828176" y="2968412"/>
                </a:lnTo>
                <a:cubicBezTo>
                  <a:pt x="8556389" y="3880085"/>
                  <a:pt x="7710372" y="4546622"/>
                  <a:pt x="6711527" y="4546622"/>
                </a:cubicBezTo>
                <a:cubicBezTo>
                  <a:pt x="5722194" y="4546622"/>
                  <a:pt x="4882795" y="3892720"/>
                  <a:pt x="4602799" y="2994393"/>
                </a:cubicBezTo>
                <a:lnTo>
                  <a:pt x="4592183" y="2953197"/>
                </a:lnTo>
                <a:lnTo>
                  <a:pt x="4571598" y="3033052"/>
                </a:lnTo>
                <a:cubicBezTo>
                  <a:pt x="4275064" y="3984328"/>
                  <a:pt x="3386094" y="4676784"/>
                  <a:pt x="2338455" y="4676784"/>
                </a:cubicBezTo>
                <a:lnTo>
                  <a:pt x="2338329" y="4676656"/>
                </a:lnTo>
                <a:cubicBezTo>
                  <a:pt x="1048927" y="4676656"/>
                  <a:pt x="0" y="3627857"/>
                  <a:pt x="0" y="2338455"/>
                </a:cubicBezTo>
                <a:lnTo>
                  <a:pt x="130161" y="2338455"/>
                </a:lnTo>
                <a:cubicBezTo>
                  <a:pt x="130161" y="1120814"/>
                  <a:pt x="1120687" y="130161"/>
                  <a:pt x="2338327" y="130161"/>
                </a:cubicBezTo>
                <a:cubicBezTo>
                  <a:pt x="3327661" y="130161"/>
                  <a:pt x="4167147" y="784147"/>
                  <a:pt x="4447172" y="1682506"/>
                </a:cubicBezTo>
                <a:lnTo>
                  <a:pt x="4457817" y="1723808"/>
                </a:lnTo>
                <a:lnTo>
                  <a:pt x="4478431" y="1643848"/>
                </a:lnTo>
                <a:cubicBezTo>
                  <a:pt x="4775000" y="692540"/>
                  <a:pt x="5663888" y="0"/>
                  <a:pt x="6711527" y="0"/>
                </a:cubicBezTo>
                <a:close/>
              </a:path>
            </a:pathLst>
          </a:custGeom>
          <a:solidFill>
            <a:srgbClr val="FFFFFF"/>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2960" name="Google Shape;2960;p191"/>
          <p:cNvSpPr/>
          <p:nvPr/>
        </p:nvSpPr>
        <p:spPr>
          <a:xfrm>
            <a:off x="381949" y="1744533"/>
            <a:ext cx="8313989" cy="1753907"/>
          </a:xfrm>
          <a:custGeom>
            <a:avLst/>
            <a:gdLst/>
            <a:ahLst/>
            <a:cxnLst/>
            <a:rect l="l" t="t" r="r" b="b"/>
            <a:pathLst>
              <a:path w="22170636" h="4677085" extrusionOk="0">
                <a:moveTo>
                  <a:pt x="12228472" y="2880917"/>
                </a:moveTo>
                <a:lnTo>
                  <a:pt x="12264736" y="2880917"/>
                </a:lnTo>
                <a:lnTo>
                  <a:pt x="12264736" y="2884734"/>
                </a:lnTo>
                <a:lnTo>
                  <a:pt x="12229617" y="2966552"/>
                </a:lnTo>
                <a:lnTo>
                  <a:pt x="12229617" y="2966679"/>
                </a:lnTo>
                <a:lnTo>
                  <a:pt x="12198061" y="2966679"/>
                </a:lnTo>
                <a:close/>
                <a:moveTo>
                  <a:pt x="7854734" y="2880917"/>
                </a:moveTo>
                <a:lnTo>
                  <a:pt x="7890999" y="2880917"/>
                </a:lnTo>
                <a:lnTo>
                  <a:pt x="7890999" y="2884734"/>
                </a:lnTo>
                <a:lnTo>
                  <a:pt x="7855880" y="2966552"/>
                </a:lnTo>
                <a:lnTo>
                  <a:pt x="7855880" y="2966679"/>
                </a:lnTo>
                <a:lnTo>
                  <a:pt x="7824323" y="2966679"/>
                </a:lnTo>
                <a:close/>
                <a:moveTo>
                  <a:pt x="6711962" y="0"/>
                </a:moveTo>
                <a:cubicBezTo>
                  <a:pt x="8001447" y="0"/>
                  <a:pt x="9050441" y="1049122"/>
                  <a:pt x="9050441" y="2338606"/>
                </a:cubicBezTo>
                <a:lnTo>
                  <a:pt x="9050327" y="2338606"/>
                </a:lnTo>
                <a:lnTo>
                  <a:pt x="9091730" y="2748025"/>
                </a:lnTo>
                <a:cubicBezTo>
                  <a:pt x="9281796" y="3674362"/>
                  <a:pt x="10103428" y="4373356"/>
                  <a:pt x="11085317" y="4373356"/>
                </a:cubicBezTo>
                <a:cubicBezTo>
                  <a:pt x="12067207" y="4373356"/>
                  <a:pt x="12888742" y="3674459"/>
                  <a:pt x="13078784" y="2748061"/>
                </a:cubicBezTo>
                <a:lnTo>
                  <a:pt x="13120181" y="2338606"/>
                </a:lnTo>
                <a:lnTo>
                  <a:pt x="13120066" y="2338606"/>
                </a:lnTo>
                <a:cubicBezTo>
                  <a:pt x="13120066" y="1049122"/>
                  <a:pt x="14169189" y="0"/>
                  <a:pt x="15458673" y="0"/>
                </a:cubicBezTo>
                <a:cubicBezTo>
                  <a:pt x="16667566" y="0"/>
                  <a:pt x="17665088" y="922080"/>
                  <a:pt x="17785056" y="2099842"/>
                </a:cubicBezTo>
                <a:lnTo>
                  <a:pt x="17797146" y="2338479"/>
                </a:lnTo>
                <a:lnTo>
                  <a:pt x="17797152" y="2338479"/>
                </a:lnTo>
                <a:cubicBezTo>
                  <a:pt x="17797152" y="3460384"/>
                  <a:pt x="18709996" y="4373356"/>
                  <a:pt x="19832028" y="4373356"/>
                </a:cubicBezTo>
                <a:cubicBezTo>
                  <a:pt x="20954060" y="4373356"/>
                  <a:pt x="21867032" y="3460511"/>
                  <a:pt x="21867032" y="2338479"/>
                </a:cubicBezTo>
                <a:lnTo>
                  <a:pt x="22170636" y="2338479"/>
                </a:lnTo>
                <a:cubicBezTo>
                  <a:pt x="22170636" y="3627964"/>
                  <a:pt x="21121514" y="4676958"/>
                  <a:pt x="19832028" y="4676958"/>
                </a:cubicBezTo>
                <a:cubicBezTo>
                  <a:pt x="18623136" y="4676958"/>
                  <a:pt x="17625614" y="3754991"/>
                  <a:pt x="17505646" y="2577242"/>
                </a:cubicBezTo>
                <a:lnTo>
                  <a:pt x="17493556" y="2338606"/>
                </a:lnTo>
                <a:lnTo>
                  <a:pt x="17493552" y="2338606"/>
                </a:lnTo>
                <a:cubicBezTo>
                  <a:pt x="17493552" y="1216574"/>
                  <a:pt x="16580704" y="303603"/>
                  <a:pt x="15458673" y="303603"/>
                </a:cubicBezTo>
                <a:cubicBezTo>
                  <a:pt x="14476894" y="303603"/>
                  <a:pt x="13655178" y="1002499"/>
                  <a:pt x="13465089" y="1928982"/>
                </a:cubicBezTo>
                <a:lnTo>
                  <a:pt x="13423682" y="2338479"/>
                </a:lnTo>
                <a:lnTo>
                  <a:pt x="13423797" y="2338479"/>
                </a:lnTo>
                <a:cubicBezTo>
                  <a:pt x="13423797" y="3627964"/>
                  <a:pt x="12374803" y="4676958"/>
                  <a:pt x="11085317" y="4676958"/>
                </a:cubicBezTo>
                <a:cubicBezTo>
                  <a:pt x="9876425" y="4676958"/>
                  <a:pt x="8878790" y="3754991"/>
                  <a:pt x="8758808" y="2577242"/>
                </a:cubicBezTo>
                <a:lnTo>
                  <a:pt x="8746717" y="2338606"/>
                </a:lnTo>
                <a:lnTo>
                  <a:pt x="8746711" y="2338606"/>
                </a:lnTo>
                <a:cubicBezTo>
                  <a:pt x="8746711" y="1216574"/>
                  <a:pt x="7833866" y="303603"/>
                  <a:pt x="6711835" y="303603"/>
                </a:cubicBezTo>
                <a:cubicBezTo>
                  <a:pt x="5589803" y="303603"/>
                  <a:pt x="4676960" y="1216447"/>
                  <a:pt x="4676960" y="2338606"/>
                </a:cubicBezTo>
                <a:lnTo>
                  <a:pt x="4677213" y="2338606"/>
                </a:lnTo>
                <a:cubicBezTo>
                  <a:pt x="4677213" y="3628091"/>
                  <a:pt x="3628092" y="4677085"/>
                  <a:pt x="2338608" y="4677085"/>
                </a:cubicBezTo>
                <a:lnTo>
                  <a:pt x="2338480" y="4676958"/>
                </a:lnTo>
                <a:cubicBezTo>
                  <a:pt x="1048995" y="4676958"/>
                  <a:pt x="0" y="3628091"/>
                  <a:pt x="0" y="2338606"/>
                </a:cubicBezTo>
                <a:lnTo>
                  <a:pt x="303730" y="2338606"/>
                </a:lnTo>
                <a:cubicBezTo>
                  <a:pt x="303730" y="3460511"/>
                  <a:pt x="1216574" y="4373482"/>
                  <a:pt x="2338608" y="4373482"/>
                </a:cubicBezTo>
                <a:cubicBezTo>
                  <a:pt x="3460639" y="4373482"/>
                  <a:pt x="4373612" y="3460638"/>
                  <a:pt x="4373612" y="2338606"/>
                </a:cubicBezTo>
                <a:lnTo>
                  <a:pt x="4373357" y="2338606"/>
                </a:lnTo>
                <a:cubicBezTo>
                  <a:pt x="4373483" y="1049122"/>
                  <a:pt x="5422478" y="0"/>
                  <a:pt x="6711962" y="0"/>
                </a:cubicBezTo>
                <a:close/>
              </a:path>
            </a:pathLst>
          </a:custGeom>
          <a:gradFill>
            <a:gsLst>
              <a:gs pos="0">
                <a:srgbClr val="FF001A"/>
              </a:gs>
              <a:gs pos="12000">
                <a:srgbClr val="C50028"/>
              </a:gs>
              <a:gs pos="23000">
                <a:srgbClr val="920035"/>
              </a:gs>
              <a:gs pos="35000">
                <a:srgbClr val="670040"/>
              </a:gs>
              <a:gs pos="46000">
                <a:srgbClr val="460049"/>
              </a:gs>
              <a:gs pos="56000">
                <a:srgbClr val="2F004F"/>
              </a:gs>
              <a:gs pos="66000">
                <a:srgbClr val="200052"/>
              </a:gs>
              <a:gs pos="75000">
                <a:srgbClr val="1C0054"/>
              </a:gs>
              <a:gs pos="78000">
                <a:srgbClr val="1C0358"/>
              </a:gs>
              <a:gs pos="82000">
                <a:srgbClr val="1C0B66"/>
              </a:gs>
              <a:gs pos="86000">
                <a:srgbClr val="1C1A7D"/>
              </a:gs>
              <a:gs pos="91000">
                <a:srgbClr val="1C2F9D"/>
              </a:gs>
              <a:gs pos="95000">
                <a:srgbClr val="1C4AC7"/>
              </a:gs>
              <a:gs pos="100000">
                <a:srgbClr val="1C6AF9"/>
              </a:gs>
            </a:gsLst>
            <a:lin ang="0" scaled="0"/>
          </a:gra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2961" name="Google Shape;2961;p191"/>
          <p:cNvSpPr txBox="1">
            <a:spLocks noGrp="1"/>
          </p:cNvSpPr>
          <p:nvPr>
            <p:ph type="title" idx="2" hasCustomPrompt="1"/>
          </p:nvPr>
        </p:nvSpPr>
        <p:spPr>
          <a:xfrm>
            <a:off x="848444" y="2071388"/>
            <a:ext cx="811500" cy="414300"/>
          </a:xfrm>
          <a:prstGeom prst="rect">
            <a:avLst/>
          </a:prstGeom>
        </p:spPr>
        <p:txBody>
          <a:bodyPr spcFirstLastPara="1" wrap="square" lIns="0" tIns="0" rIns="0" bIns="0" anchor="ctr" anchorCtr="0">
            <a:noAutofit/>
          </a:bodyPr>
          <a:lstStyle>
            <a:lvl1pPr marL="101600" marR="0" lvl="0" indent="-101600" algn="ctr">
              <a:lnSpc>
                <a:spcPct val="91000"/>
              </a:lnSpc>
              <a:spcBef>
                <a:spcPts val="0"/>
              </a:spcBef>
              <a:spcAft>
                <a:spcPts val="0"/>
              </a:spcAft>
              <a:buNone/>
              <a:defRPr sz="2800">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2962" name="Google Shape;2962;p191"/>
          <p:cNvSpPr txBox="1">
            <a:spLocks noGrp="1"/>
          </p:cNvSpPr>
          <p:nvPr>
            <p:ph type="title" idx="3" hasCustomPrompt="1"/>
          </p:nvPr>
        </p:nvSpPr>
        <p:spPr>
          <a:xfrm>
            <a:off x="2471650" y="2071388"/>
            <a:ext cx="811500" cy="414300"/>
          </a:xfrm>
          <a:prstGeom prst="rect">
            <a:avLst/>
          </a:prstGeom>
        </p:spPr>
        <p:txBody>
          <a:bodyPr spcFirstLastPara="1" wrap="square" lIns="0" tIns="0" rIns="0" bIns="0" anchor="ctr" anchorCtr="0">
            <a:noAutofit/>
          </a:bodyPr>
          <a:lstStyle>
            <a:lvl1pPr marL="101600" marR="0" lvl="0" indent="-101600" algn="ctr">
              <a:lnSpc>
                <a:spcPct val="91000"/>
              </a:lnSpc>
              <a:spcBef>
                <a:spcPts val="0"/>
              </a:spcBef>
              <a:spcAft>
                <a:spcPts val="0"/>
              </a:spcAft>
              <a:buNone/>
              <a:defRPr sz="2800">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2963" name="Google Shape;2963;p191"/>
          <p:cNvSpPr txBox="1">
            <a:spLocks noGrp="1"/>
          </p:cNvSpPr>
          <p:nvPr>
            <p:ph type="title" idx="4" hasCustomPrompt="1"/>
          </p:nvPr>
        </p:nvSpPr>
        <p:spPr>
          <a:xfrm>
            <a:off x="4094851" y="2071388"/>
            <a:ext cx="811500" cy="414300"/>
          </a:xfrm>
          <a:prstGeom prst="rect">
            <a:avLst/>
          </a:prstGeom>
        </p:spPr>
        <p:txBody>
          <a:bodyPr spcFirstLastPara="1" wrap="square" lIns="0" tIns="0" rIns="0" bIns="0" anchor="ctr" anchorCtr="0">
            <a:noAutofit/>
          </a:bodyPr>
          <a:lstStyle>
            <a:lvl1pPr marL="101600" marR="0" lvl="0" indent="-101600" algn="ctr">
              <a:lnSpc>
                <a:spcPct val="91000"/>
              </a:lnSpc>
              <a:spcBef>
                <a:spcPts val="0"/>
              </a:spcBef>
              <a:spcAft>
                <a:spcPts val="0"/>
              </a:spcAft>
              <a:buNone/>
              <a:defRPr sz="2800">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2964" name="Google Shape;2964;p191"/>
          <p:cNvSpPr txBox="1">
            <a:spLocks noGrp="1"/>
          </p:cNvSpPr>
          <p:nvPr>
            <p:ph type="title" idx="5" hasCustomPrompt="1"/>
          </p:nvPr>
        </p:nvSpPr>
        <p:spPr>
          <a:xfrm>
            <a:off x="5787390" y="2071388"/>
            <a:ext cx="811500" cy="414300"/>
          </a:xfrm>
          <a:prstGeom prst="rect">
            <a:avLst/>
          </a:prstGeom>
        </p:spPr>
        <p:txBody>
          <a:bodyPr spcFirstLastPara="1" wrap="square" lIns="0" tIns="0" rIns="0" bIns="0" anchor="ctr" anchorCtr="0">
            <a:noAutofit/>
          </a:bodyPr>
          <a:lstStyle>
            <a:lvl1pPr marL="101600" marR="0" lvl="0" indent="-101600" algn="ctr">
              <a:lnSpc>
                <a:spcPct val="91000"/>
              </a:lnSpc>
              <a:spcBef>
                <a:spcPts val="0"/>
              </a:spcBef>
              <a:spcAft>
                <a:spcPts val="0"/>
              </a:spcAft>
              <a:buNone/>
              <a:defRPr sz="2800">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2965" name="Google Shape;2965;p191"/>
          <p:cNvSpPr txBox="1">
            <a:spLocks noGrp="1"/>
          </p:cNvSpPr>
          <p:nvPr>
            <p:ph type="title" idx="6" hasCustomPrompt="1"/>
          </p:nvPr>
        </p:nvSpPr>
        <p:spPr>
          <a:xfrm>
            <a:off x="7434120" y="2071388"/>
            <a:ext cx="811500" cy="414300"/>
          </a:xfrm>
          <a:prstGeom prst="rect">
            <a:avLst/>
          </a:prstGeom>
        </p:spPr>
        <p:txBody>
          <a:bodyPr spcFirstLastPara="1" wrap="square" lIns="0" tIns="0" rIns="0" bIns="0" anchor="ctr" anchorCtr="0">
            <a:noAutofit/>
          </a:bodyPr>
          <a:lstStyle>
            <a:lvl1pPr marL="101600" marR="0" lvl="0" indent="-101600" algn="ctr">
              <a:lnSpc>
                <a:spcPct val="91000"/>
              </a:lnSpc>
              <a:spcBef>
                <a:spcPts val="0"/>
              </a:spcBef>
              <a:spcAft>
                <a:spcPts val="0"/>
              </a:spcAft>
              <a:buNone/>
              <a:defRPr sz="2800">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2966" name="Google Shape;2966;p191"/>
          <p:cNvSpPr txBox="1">
            <a:spLocks noGrp="1"/>
          </p:cNvSpPr>
          <p:nvPr>
            <p:ph type="subTitle" idx="1"/>
          </p:nvPr>
        </p:nvSpPr>
        <p:spPr>
          <a:xfrm>
            <a:off x="602228" y="2544909"/>
            <a:ext cx="1353600" cy="156300"/>
          </a:xfrm>
          <a:prstGeom prst="rect">
            <a:avLst/>
          </a:prstGeom>
        </p:spPr>
        <p:txBody>
          <a:bodyPr spcFirstLastPara="1" wrap="square" lIns="0" tIns="0" rIns="0" bIns="0" anchor="t" anchorCtr="0">
            <a:noAutofit/>
          </a:bodyPr>
          <a:lstStyle>
            <a:lvl1pPr marL="101600" marR="0" lvl="0" indent="-101600" algn="ctr">
              <a:lnSpc>
                <a:spcPct val="91000"/>
              </a:lnSpc>
              <a:spcBef>
                <a:spcPts val="0"/>
              </a:spcBef>
              <a:spcAft>
                <a:spcPts val="0"/>
              </a:spcAft>
              <a:buNone/>
              <a:defRPr sz="11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2967" name="Google Shape;2967;p191"/>
          <p:cNvSpPr txBox="1">
            <a:spLocks noGrp="1"/>
          </p:cNvSpPr>
          <p:nvPr>
            <p:ph type="subTitle" idx="7"/>
          </p:nvPr>
        </p:nvSpPr>
        <p:spPr>
          <a:xfrm>
            <a:off x="2243129" y="2544909"/>
            <a:ext cx="1353600" cy="156300"/>
          </a:xfrm>
          <a:prstGeom prst="rect">
            <a:avLst/>
          </a:prstGeom>
        </p:spPr>
        <p:txBody>
          <a:bodyPr spcFirstLastPara="1" wrap="square" lIns="0" tIns="0" rIns="0" bIns="0" anchor="t" anchorCtr="0">
            <a:noAutofit/>
          </a:bodyPr>
          <a:lstStyle>
            <a:lvl1pPr marL="101600" marR="0" lvl="0" indent="-101600" algn="ctr">
              <a:lnSpc>
                <a:spcPct val="91000"/>
              </a:lnSpc>
              <a:spcBef>
                <a:spcPts val="0"/>
              </a:spcBef>
              <a:spcAft>
                <a:spcPts val="0"/>
              </a:spcAft>
              <a:buNone/>
              <a:defRPr sz="11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2968" name="Google Shape;2968;p191"/>
          <p:cNvSpPr txBox="1">
            <a:spLocks noGrp="1"/>
          </p:cNvSpPr>
          <p:nvPr>
            <p:ph type="subTitle" idx="8"/>
          </p:nvPr>
        </p:nvSpPr>
        <p:spPr>
          <a:xfrm>
            <a:off x="3867872" y="2544909"/>
            <a:ext cx="1353600" cy="156300"/>
          </a:xfrm>
          <a:prstGeom prst="rect">
            <a:avLst/>
          </a:prstGeom>
        </p:spPr>
        <p:txBody>
          <a:bodyPr spcFirstLastPara="1" wrap="square" lIns="0" tIns="0" rIns="0" bIns="0" anchor="t" anchorCtr="0">
            <a:noAutofit/>
          </a:bodyPr>
          <a:lstStyle>
            <a:lvl1pPr marL="101600" marR="0" lvl="0" indent="-101600" algn="ctr">
              <a:lnSpc>
                <a:spcPct val="91000"/>
              </a:lnSpc>
              <a:spcBef>
                <a:spcPts val="0"/>
              </a:spcBef>
              <a:spcAft>
                <a:spcPts val="0"/>
              </a:spcAft>
              <a:buNone/>
              <a:defRPr sz="11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2969" name="Google Shape;2969;p191"/>
          <p:cNvSpPr txBox="1">
            <a:spLocks noGrp="1"/>
          </p:cNvSpPr>
          <p:nvPr>
            <p:ph type="subTitle" idx="9"/>
          </p:nvPr>
        </p:nvSpPr>
        <p:spPr>
          <a:xfrm>
            <a:off x="5530050" y="2544909"/>
            <a:ext cx="1353600" cy="156300"/>
          </a:xfrm>
          <a:prstGeom prst="rect">
            <a:avLst/>
          </a:prstGeom>
        </p:spPr>
        <p:txBody>
          <a:bodyPr spcFirstLastPara="1" wrap="square" lIns="0" tIns="0" rIns="0" bIns="0" anchor="t" anchorCtr="0">
            <a:noAutofit/>
          </a:bodyPr>
          <a:lstStyle>
            <a:lvl1pPr marL="101600" marR="0" lvl="0" indent="-101600" algn="ctr">
              <a:lnSpc>
                <a:spcPct val="91000"/>
              </a:lnSpc>
              <a:spcBef>
                <a:spcPts val="0"/>
              </a:spcBef>
              <a:spcAft>
                <a:spcPts val="0"/>
              </a:spcAft>
              <a:buNone/>
              <a:defRPr sz="11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2970" name="Google Shape;2970;p191"/>
          <p:cNvSpPr txBox="1">
            <a:spLocks noGrp="1"/>
          </p:cNvSpPr>
          <p:nvPr>
            <p:ph type="subTitle" idx="13"/>
          </p:nvPr>
        </p:nvSpPr>
        <p:spPr>
          <a:xfrm>
            <a:off x="7173798" y="2544909"/>
            <a:ext cx="1353600" cy="156300"/>
          </a:xfrm>
          <a:prstGeom prst="rect">
            <a:avLst/>
          </a:prstGeom>
        </p:spPr>
        <p:txBody>
          <a:bodyPr spcFirstLastPara="1" wrap="square" lIns="0" tIns="0" rIns="0" bIns="0" anchor="t" anchorCtr="0">
            <a:noAutofit/>
          </a:bodyPr>
          <a:lstStyle>
            <a:lvl1pPr marL="101600" marR="0" lvl="0" indent="-101600" algn="ctr">
              <a:lnSpc>
                <a:spcPct val="91000"/>
              </a:lnSpc>
              <a:spcBef>
                <a:spcPts val="0"/>
              </a:spcBef>
              <a:spcAft>
                <a:spcPts val="0"/>
              </a:spcAft>
              <a:buNone/>
              <a:defRPr sz="11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2971" name="Google Shape;2971;p191"/>
          <p:cNvSpPr txBox="1">
            <a:spLocks noGrp="1"/>
          </p:cNvSpPr>
          <p:nvPr>
            <p:ph type="subTitle" idx="14"/>
          </p:nvPr>
        </p:nvSpPr>
        <p:spPr>
          <a:xfrm>
            <a:off x="763851" y="2769881"/>
            <a:ext cx="937800" cy="414300"/>
          </a:xfrm>
          <a:prstGeom prst="rect">
            <a:avLst/>
          </a:prstGeom>
        </p:spPr>
        <p:txBody>
          <a:bodyPr spcFirstLastPara="1" wrap="square" lIns="0" tIns="0" rIns="0" bIns="0" anchor="t" anchorCtr="0">
            <a:noAutofit/>
          </a:bodyPr>
          <a:lstStyle>
            <a:lvl1pPr marL="101600" marR="0" lvl="0" indent="-101600" algn="ctr">
              <a:lnSpc>
                <a:spcPct val="105000"/>
              </a:lnSpc>
              <a:spcBef>
                <a:spcPts val="0"/>
              </a:spcBef>
              <a:spcAft>
                <a:spcPts val="0"/>
              </a:spcAft>
              <a:buNone/>
              <a:defRPr sz="800">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2972" name="Google Shape;2972;p191"/>
          <p:cNvSpPr txBox="1">
            <a:spLocks noGrp="1"/>
          </p:cNvSpPr>
          <p:nvPr>
            <p:ph type="subTitle" idx="15"/>
          </p:nvPr>
        </p:nvSpPr>
        <p:spPr>
          <a:xfrm>
            <a:off x="2450943" y="2769881"/>
            <a:ext cx="937800" cy="414300"/>
          </a:xfrm>
          <a:prstGeom prst="rect">
            <a:avLst/>
          </a:prstGeom>
        </p:spPr>
        <p:txBody>
          <a:bodyPr spcFirstLastPara="1" wrap="square" lIns="0" tIns="0" rIns="0" bIns="0" anchor="t" anchorCtr="0">
            <a:noAutofit/>
          </a:bodyPr>
          <a:lstStyle>
            <a:lvl1pPr marL="101600" marR="0" lvl="0" indent="-101600" algn="ctr">
              <a:lnSpc>
                <a:spcPct val="105000"/>
              </a:lnSpc>
              <a:spcBef>
                <a:spcPts val="0"/>
              </a:spcBef>
              <a:spcAft>
                <a:spcPts val="0"/>
              </a:spcAft>
              <a:buNone/>
              <a:defRPr sz="800">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2973" name="Google Shape;2973;p191"/>
          <p:cNvSpPr txBox="1">
            <a:spLocks noGrp="1"/>
          </p:cNvSpPr>
          <p:nvPr>
            <p:ph type="subTitle" idx="16"/>
          </p:nvPr>
        </p:nvSpPr>
        <p:spPr>
          <a:xfrm>
            <a:off x="4079338" y="2769881"/>
            <a:ext cx="937800" cy="414300"/>
          </a:xfrm>
          <a:prstGeom prst="rect">
            <a:avLst/>
          </a:prstGeom>
        </p:spPr>
        <p:txBody>
          <a:bodyPr spcFirstLastPara="1" wrap="square" lIns="0" tIns="0" rIns="0" bIns="0" anchor="t" anchorCtr="0">
            <a:noAutofit/>
          </a:bodyPr>
          <a:lstStyle>
            <a:lvl1pPr marL="101600" marR="0" lvl="0" indent="-101600" algn="ctr">
              <a:lnSpc>
                <a:spcPct val="105000"/>
              </a:lnSpc>
              <a:spcBef>
                <a:spcPts val="0"/>
              </a:spcBef>
              <a:spcAft>
                <a:spcPts val="0"/>
              </a:spcAft>
              <a:buNone/>
              <a:defRPr sz="800">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2974" name="Google Shape;2974;p191"/>
          <p:cNvSpPr txBox="1">
            <a:spLocks noGrp="1"/>
          </p:cNvSpPr>
          <p:nvPr>
            <p:ph type="subTitle" idx="17"/>
          </p:nvPr>
        </p:nvSpPr>
        <p:spPr>
          <a:xfrm>
            <a:off x="5722378" y="2769881"/>
            <a:ext cx="937800" cy="414300"/>
          </a:xfrm>
          <a:prstGeom prst="rect">
            <a:avLst/>
          </a:prstGeom>
        </p:spPr>
        <p:txBody>
          <a:bodyPr spcFirstLastPara="1" wrap="square" lIns="0" tIns="0" rIns="0" bIns="0" anchor="t" anchorCtr="0">
            <a:noAutofit/>
          </a:bodyPr>
          <a:lstStyle>
            <a:lvl1pPr marL="101600" marR="0" lvl="0" indent="-101600" algn="ctr">
              <a:lnSpc>
                <a:spcPct val="105000"/>
              </a:lnSpc>
              <a:spcBef>
                <a:spcPts val="0"/>
              </a:spcBef>
              <a:spcAft>
                <a:spcPts val="0"/>
              </a:spcAft>
              <a:buNone/>
              <a:defRPr sz="800">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2975" name="Google Shape;2975;p191"/>
          <p:cNvSpPr txBox="1">
            <a:spLocks noGrp="1"/>
          </p:cNvSpPr>
          <p:nvPr>
            <p:ph type="subTitle" idx="18"/>
          </p:nvPr>
        </p:nvSpPr>
        <p:spPr>
          <a:xfrm>
            <a:off x="7390011" y="2769881"/>
            <a:ext cx="937800" cy="414300"/>
          </a:xfrm>
          <a:prstGeom prst="rect">
            <a:avLst/>
          </a:prstGeom>
        </p:spPr>
        <p:txBody>
          <a:bodyPr spcFirstLastPara="1" wrap="square" lIns="0" tIns="0" rIns="0" bIns="0" anchor="t" anchorCtr="0">
            <a:noAutofit/>
          </a:bodyPr>
          <a:lstStyle>
            <a:lvl1pPr marL="101600" marR="0" lvl="0" indent="-101600" algn="ctr">
              <a:lnSpc>
                <a:spcPct val="105000"/>
              </a:lnSpc>
              <a:spcBef>
                <a:spcPts val="0"/>
              </a:spcBef>
              <a:spcAft>
                <a:spcPts val="0"/>
              </a:spcAft>
              <a:buNone/>
              <a:defRPr sz="800">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Tree>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matchingName="63_Custom Layout">
  <p:cSld name="63_Custom Layout">
    <p:bg>
      <p:bgPr>
        <a:blipFill>
          <a:blip r:embed="rId2">
            <a:alphaModFix/>
          </a:blip>
          <a:stretch>
            <a:fillRect/>
          </a:stretch>
        </a:blipFill>
        <a:effectLst/>
      </p:bgPr>
    </p:bg>
    <p:spTree>
      <p:nvGrpSpPr>
        <p:cNvPr id="1" name="Shape 2976"/>
        <p:cNvGrpSpPr/>
        <p:nvPr/>
      </p:nvGrpSpPr>
      <p:grpSpPr>
        <a:xfrm>
          <a:off x="0" y="0"/>
          <a:ext cx="0" cy="0"/>
          <a:chOff x="0" y="0"/>
          <a:chExt cx="0" cy="0"/>
        </a:xfrm>
      </p:grpSpPr>
      <p:sp>
        <p:nvSpPr>
          <p:cNvPr id="2977" name="Google Shape;2977;p192"/>
          <p:cNvSpPr/>
          <p:nvPr/>
        </p:nvSpPr>
        <p:spPr>
          <a:xfrm>
            <a:off x="5359543" y="1806942"/>
            <a:ext cx="1623000" cy="1623300"/>
          </a:xfrm>
          <a:prstGeom prst="ellipse">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978" name="Google Shape;2978;p192"/>
          <p:cNvSpPr/>
          <p:nvPr/>
        </p:nvSpPr>
        <p:spPr>
          <a:xfrm>
            <a:off x="6993423" y="1806942"/>
            <a:ext cx="1623000" cy="1623300"/>
          </a:xfrm>
          <a:prstGeom prst="ellipse">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979" name="Google Shape;2979;p192"/>
          <p:cNvSpPr/>
          <p:nvPr/>
        </p:nvSpPr>
        <p:spPr>
          <a:xfrm>
            <a:off x="3725663" y="1806942"/>
            <a:ext cx="1623000" cy="1623300"/>
          </a:xfrm>
          <a:prstGeom prst="ellipse">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980" name="Google Shape;2980;p192"/>
          <p:cNvSpPr/>
          <p:nvPr/>
        </p:nvSpPr>
        <p:spPr>
          <a:xfrm>
            <a:off x="2091783" y="1806942"/>
            <a:ext cx="1623000" cy="1623300"/>
          </a:xfrm>
          <a:prstGeom prst="ellipse">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981" name="Google Shape;2981;p192"/>
          <p:cNvSpPr/>
          <p:nvPr/>
        </p:nvSpPr>
        <p:spPr>
          <a:xfrm>
            <a:off x="457903" y="1806942"/>
            <a:ext cx="1623000" cy="1623300"/>
          </a:xfrm>
          <a:prstGeom prst="ellipse">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982" name="Google Shape;2982;p192"/>
          <p:cNvSpPr txBox="1">
            <a:spLocks noGrp="1"/>
          </p:cNvSpPr>
          <p:nvPr>
            <p:ph type="title"/>
          </p:nvPr>
        </p:nvSpPr>
        <p:spPr>
          <a:xfrm>
            <a:off x="309269" y="314400"/>
            <a:ext cx="8385600" cy="4488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2983" name="Google Shape;2983;p192"/>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2984" name="Google Shape;2984;p192"/>
          <p:cNvSpPr/>
          <p:nvPr/>
        </p:nvSpPr>
        <p:spPr>
          <a:xfrm>
            <a:off x="381949" y="1744533"/>
            <a:ext cx="8313989" cy="1753907"/>
          </a:xfrm>
          <a:custGeom>
            <a:avLst/>
            <a:gdLst/>
            <a:ahLst/>
            <a:cxnLst/>
            <a:rect l="l" t="t" r="r" b="b"/>
            <a:pathLst>
              <a:path w="22170636" h="4677085" extrusionOk="0">
                <a:moveTo>
                  <a:pt x="12228472" y="2880917"/>
                </a:moveTo>
                <a:lnTo>
                  <a:pt x="12264736" y="2880917"/>
                </a:lnTo>
                <a:lnTo>
                  <a:pt x="12264736" y="2884734"/>
                </a:lnTo>
                <a:lnTo>
                  <a:pt x="12229617" y="2966552"/>
                </a:lnTo>
                <a:lnTo>
                  <a:pt x="12229617" y="2966679"/>
                </a:lnTo>
                <a:lnTo>
                  <a:pt x="12198061" y="2966679"/>
                </a:lnTo>
                <a:close/>
                <a:moveTo>
                  <a:pt x="7854734" y="2880917"/>
                </a:moveTo>
                <a:lnTo>
                  <a:pt x="7890999" y="2880917"/>
                </a:lnTo>
                <a:lnTo>
                  <a:pt x="7890999" y="2884734"/>
                </a:lnTo>
                <a:lnTo>
                  <a:pt x="7855880" y="2966552"/>
                </a:lnTo>
                <a:lnTo>
                  <a:pt x="7855880" y="2966679"/>
                </a:lnTo>
                <a:lnTo>
                  <a:pt x="7824323" y="2966679"/>
                </a:lnTo>
                <a:close/>
                <a:moveTo>
                  <a:pt x="6711962" y="0"/>
                </a:moveTo>
                <a:cubicBezTo>
                  <a:pt x="8001447" y="0"/>
                  <a:pt x="9050441" y="1049122"/>
                  <a:pt x="9050441" y="2338606"/>
                </a:cubicBezTo>
                <a:lnTo>
                  <a:pt x="9050327" y="2338606"/>
                </a:lnTo>
                <a:lnTo>
                  <a:pt x="9091730" y="2748025"/>
                </a:lnTo>
                <a:cubicBezTo>
                  <a:pt x="9281796" y="3674362"/>
                  <a:pt x="10103428" y="4373356"/>
                  <a:pt x="11085317" y="4373356"/>
                </a:cubicBezTo>
                <a:cubicBezTo>
                  <a:pt x="12067207" y="4373356"/>
                  <a:pt x="12888742" y="3674459"/>
                  <a:pt x="13078784" y="2748061"/>
                </a:cubicBezTo>
                <a:lnTo>
                  <a:pt x="13120181" y="2338606"/>
                </a:lnTo>
                <a:lnTo>
                  <a:pt x="13120066" y="2338606"/>
                </a:lnTo>
                <a:cubicBezTo>
                  <a:pt x="13120066" y="1049122"/>
                  <a:pt x="14169189" y="0"/>
                  <a:pt x="15458673" y="0"/>
                </a:cubicBezTo>
                <a:cubicBezTo>
                  <a:pt x="16667566" y="0"/>
                  <a:pt x="17665088" y="922080"/>
                  <a:pt x="17785056" y="2099842"/>
                </a:cubicBezTo>
                <a:lnTo>
                  <a:pt x="17797146" y="2338479"/>
                </a:lnTo>
                <a:lnTo>
                  <a:pt x="17797152" y="2338479"/>
                </a:lnTo>
                <a:cubicBezTo>
                  <a:pt x="17797152" y="3460384"/>
                  <a:pt x="18709996" y="4373356"/>
                  <a:pt x="19832028" y="4373356"/>
                </a:cubicBezTo>
                <a:cubicBezTo>
                  <a:pt x="20954060" y="4373356"/>
                  <a:pt x="21867032" y="3460511"/>
                  <a:pt x="21867032" y="2338479"/>
                </a:cubicBezTo>
                <a:lnTo>
                  <a:pt x="22170636" y="2338479"/>
                </a:lnTo>
                <a:cubicBezTo>
                  <a:pt x="22170636" y="3627964"/>
                  <a:pt x="21121514" y="4676958"/>
                  <a:pt x="19832028" y="4676958"/>
                </a:cubicBezTo>
                <a:cubicBezTo>
                  <a:pt x="18623136" y="4676958"/>
                  <a:pt x="17625614" y="3754991"/>
                  <a:pt x="17505646" y="2577242"/>
                </a:cubicBezTo>
                <a:lnTo>
                  <a:pt x="17493556" y="2338606"/>
                </a:lnTo>
                <a:lnTo>
                  <a:pt x="17493552" y="2338606"/>
                </a:lnTo>
                <a:cubicBezTo>
                  <a:pt x="17493552" y="1216574"/>
                  <a:pt x="16580704" y="303603"/>
                  <a:pt x="15458673" y="303603"/>
                </a:cubicBezTo>
                <a:cubicBezTo>
                  <a:pt x="14476894" y="303603"/>
                  <a:pt x="13655178" y="1002499"/>
                  <a:pt x="13465089" y="1928982"/>
                </a:cubicBezTo>
                <a:lnTo>
                  <a:pt x="13423682" y="2338479"/>
                </a:lnTo>
                <a:lnTo>
                  <a:pt x="13423797" y="2338479"/>
                </a:lnTo>
                <a:cubicBezTo>
                  <a:pt x="13423797" y="3627964"/>
                  <a:pt x="12374803" y="4676958"/>
                  <a:pt x="11085317" y="4676958"/>
                </a:cubicBezTo>
                <a:cubicBezTo>
                  <a:pt x="9876425" y="4676958"/>
                  <a:pt x="8878790" y="3754991"/>
                  <a:pt x="8758808" y="2577242"/>
                </a:cubicBezTo>
                <a:lnTo>
                  <a:pt x="8746717" y="2338606"/>
                </a:lnTo>
                <a:lnTo>
                  <a:pt x="8746711" y="2338606"/>
                </a:lnTo>
                <a:cubicBezTo>
                  <a:pt x="8746711" y="1216574"/>
                  <a:pt x="7833866" y="303603"/>
                  <a:pt x="6711835" y="303603"/>
                </a:cubicBezTo>
                <a:cubicBezTo>
                  <a:pt x="5589803" y="303603"/>
                  <a:pt x="4676960" y="1216447"/>
                  <a:pt x="4676960" y="2338606"/>
                </a:cubicBezTo>
                <a:lnTo>
                  <a:pt x="4677213" y="2338606"/>
                </a:lnTo>
                <a:cubicBezTo>
                  <a:pt x="4677213" y="3628091"/>
                  <a:pt x="3628092" y="4677085"/>
                  <a:pt x="2338608" y="4677085"/>
                </a:cubicBezTo>
                <a:lnTo>
                  <a:pt x="2338480" y="4676958"/>
                </a:lnTo>
                <a:cubicBezTo>
                  <a:pt x="1048995" y="4676958"/>
                  <a:pt x="0" y="3628091"/>
                  <a:pt x="0" y="2338606"/>
                </a:cubicBezTo>
                <a:lnTo>
                  <a:pt x="303730" y="2338606"/>
                </a:lnTo>
                <a:cubicBezTo>
                  <a:pt x="303730" y="3460511"/>
                  <a:pt x="1216574" y="4373482"/>
                  <a:pt x="2338608" y="4373482"/>
                </a:cubicBezTo>
                <a:cubicBezTo>
                  <a:pt x="3460639" y="4373482"/>
                  <a:pt x="4373612" y="3460638"/>
                  <a:pt x="4373612" y="2338606"/>
                </a:cubicBezTo>
                <a:lnTo>
                  <a:pt x="4373357" y="2338606"/>
                </a:lnTo>
                <a:cubicBezTo>
                  <a:pt x="4373483" y="1049122"/>
                  <a:pt x="5422478" y="0"/>
                  <a:pt x="6711962" y="0"/>
                </a:cubicBezTo>
                <a:close/>
              </a:path>
            </a:pathLst>
          </a:custGeom>
          <a:gradFill>
            <a:gsLst>
              <a:gs pos="0">
                <a:srgbClr val="FF001A"/>
              </a:gs>
              <a:gs pos="12000">
                <a:srgbClr val="C50028"/>
              </a:gs>
              <a:gs pos="23000">
                <a:srgbClr val="920035"/>
              </a:gs>
              <a:gs pos="35000">
                <a:srgbClr val="670040"/>
              </a:gs>
              <a:gs pos="46000">
                <a:srgbClr val="460049"/>
              </a:gs>
              <a:gs pos="56000">
                <a:srgbClr val="2F004F"/>
              </a:gs>
              <a:gs pos="66000">
                <a:srgbClr val="200052"/>
              </a:gs>
              <a:gs pos="75000">
                <a:srgbClr val="1C0054"/>
              </a:gs>
              <a:gs pos="78000">
                <a:srgbClr val="1C0358"/>
              </a:gs>
              <a:gs pos="82000">
                <a:srgbClr val="1C0B66"/>
              </a:gs>
              <a:gs pos="86000">
                <a:srgbClr val="1C1A7D"/>
              </a:gs>
              <a:gs pos="91000">
                <a:srgbClr val="1C2F9D"/>
              </a:gs>
              <a:gs pos="95000">
                <a:srgbClr val="1C4AC7"/>
              </a:gs>
              <a:gs pos="100000">
                <a:srgbClr val="1C6AF9"/>
              </a:gs>
            </a:gsLst>
            <a:lin ang="0" scaled="0"/>
          </a:gra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2985" name="Google Shape;2985;p192"/>
          <p:cNvSpPr txBox="1">
            <a:spLocks noGrp="1"/>
          </p:cNvSpPr>
          <p:nvPr>
            <p:ph type="title" idx="2" hasCustomPrompt="1"/>
          </p:nvPr>
        </p:nvSpPr>
        <p:spPr>
          <a:xfrm>
            <a:off x="848444" y="2071388"/>
            <a:ext cx="811500" cy="414300"/>
          </a:xfrm>
          <a:prstGeom prst="rect">
            <a:avLst/>
          </a:prstGeom>
        </p:spPr>
        <p:txBody>
          <a:bodyPr spcFirstLastPara="1" wrap="square" lIns="0" tIns="0" rIns="0" bIns="0" anchor="ctr" anchorCtr="0">
            <a:noAutofit/>
          </a:bodyPr>
          <a:lstStyle>
            <a:lvl1pPr marL="101600" marR="0" lvl="0" indent="-101600" algn="ctr">
              <a:lnSpc>
                <a:spcPct val="91000"/>
              </a:lnSpc>
              <a:spcBef>
                <a:spcPts val="0"/>
              </a:spcBef>
              <a:spcAft>
                <a:spcPts val="0"/>
              </a:spcAft>
              <a:buNone/>
              <a:defRPr sz="2800">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2986" name="Google Shape;2986;p192"/>
          <p:cNvSpPr txBox="1">
            <a:spLocks noGrp="1"/>
          </p:cNvSpPr>
          <p:nvPr>
            <p:ph type="title" idx="3" hasCustomPrompt="1"/>
          </p:nvPr>
        </p:nvSpPr>
        <p:spPr>
          <a:xfrm>
            <a:off x="2471650" y="2071388"/>
            <a:ext cx="811500" cy="414300"/>
          </a:xfrm>
          <a:prstGeom prst="rect">
            <a:avLst/>
          </a:prstGeom>
        </p:spPr>
        <p:txBody>
          <a:bodyPr spcFirstLastPara="1" wrap="square" lIns="0" tIns="0" rIns="0" bIns="0" anchor="ctr" anchorCtr="0">
            <a:noAutofit/>
          </a:bodyPr>
          <a:lstStyle>
            <a:lvl1pPr marL="101600" marR="0" lvl="0" indent="-101600" algn="ctr">
              <a:lnSpc>
                <a:spcPct val="91000"/>
              </a:lnSpc>
              <a:spcBef>
                <a:spcPts val="0"/>
              </a:spcBef>
              <a:spcAft>
                <a:spcPts val="0"/>
              </a:spcAft>
              <a:buNone/>
              <a:defRPr sz="2800">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2987" name="Google Shape;2987;p192"/>
          <p:cNvSpPr txBox="1">
            <a:spLocks noGrp="1"/>
          </p:cNvSpPr>
          <p:nvPr>
            <p:ph type="title" idx="4" hasCustomPrompt="1"/>
          </p:nvPr>
        </p:nvSpPr>
        <p:spPr>
          <a:xfrm>
            <a:off x="4094851" y="2071388"/>
            <a:ext cx="811500" cy="414300"/>
          </a:xfrm>
          <a:prstGeom prst="rect">
            <a:avLst/>
          </a:prstGeom>
        </p:spPr>
        <p:txBody>
          <a:bodyPr spcFirstLastPara="1" wrap="square" lIns="0" tIns="0" rIns="0" bIns="0" anchor="ctr" anchorCtr="0">
            <a:noAutofit/>
          </a:bodyPr>
          <a:lstStyle>
            <a:lvl1pPr marL="101600" marR="0" lvl="0" indent="-101600" algn="ctr">
              <a:lnSpc>
                <a:spcPct val="91000"/>
              </a:lnSpc>
              <a:spcBef>
                <a:spcPts val="0"/>
              </a:spcBef>
              <a:spcAft>
                <a:spcPts val="0"/>
              </a:spcAft>
              <a:buNone/>
              <a:defRPr sz="2800">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2988" name="Google Shape;2988;p192"/>
          <p:cNvSpPr txBox="1">
            <a:spLocks noGrp="1"/>
          </p:cNvSpPr>
          <p:nvPr>
            <p:ph type="title" idx="5" hasCustomPrompt="1"/>
          </p:nvPr>
        </p:nvSpPr>
        <p:spPr>
          <a:xfrm>
            <a:off x="5787390" y="2071388"/>
            <a:ext cx="811500" cy="414300"/>
          </a:xfrm>
          <a:prstGeom prst="rect">
            <a:avLst/>
          </a:prstGeom>
        </p:spPr>
        <p:txBody>
          <a:bodyPr spcFirstLastPara="1" wrap="square" lIns="0" tIns="0" rIns="0" bIns="0" anchor="ctr" anchorCtr="0">
            <a:noAutofit/>
          </a:bodyPr>
          <a:lstStyle>
            <a:lvl1pPr marL="101600" marR="0" lvl="0" indent="-101600" algn="ctr">
              <a:lnSpc>
                <a:spcPct val="91000"/>
              </a:lnSpc>
              <a:spcBef>
                <a:spcPts val="0"/>
              </a:spcBef>
              <a:spcAft>
                <a:spcPts val="0"/>
              </a:spcAft>
              <a:buNone/>
              <a:defRPr sz="2800">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2989" name="Google Shape;2989;p192"/>
          <p:cNvSpPr txBox="1">
            <a:spLocks noGrp="1"/>
          </p:cNvSpPr>
          <p:nvPr>
            <p:ph type="title" idx="6" hasCustomPrompt="1"/>
          </p:nvPr>
        </p:nvSpPr>
        <p:spPr>
          <a:xfrm>
            <a:off x="7434120" y="2071388"/>
            <a:ext cx="811500" cy="414300"/>
          </a:xfrm>
          <a:prstGeom prst="rect">
            <a:avLst/>
          </a:prstGeom>
        </p:spPr>
        <p:txBody>
          <a:bodyPr spcFirstLastPara="1" wrap="square" lIns="0" tIns="0" rIns="0" bIns="0" anchor="ctr" anchorCtr="0">
            <a:noAutofit/>
          </a:bodyPr>
          <a:lstStyle>
            <a:lvl1pPr marL="101600" marR="0" lvl="0" indent="-101600" algn="ctr">
              <a:lnSpc>
                <a:spcPct val="91000"/>
              </a:lnSpc>
              <a:spcBef>
                <a:spcPts val="0"/>
              </a:spcBef>
              <a:spcAft>
                <a:spcPts val="0"/>
              </a:spcAft>
              <a:buNone/>
              <a:defRPr sz="2800">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2990" name="Google Shape;2990;p192"/>
          <p:cNvSpPr txBox="1">
            <a:spLocks noGrp="1"/>
          </p:cNvSpPr>
          <p:nvPr>
            <p:ph type="subTitle" idx="1"/>
          </p:nvPr>
        </p:nvSpPr>
        <p:spPr>
          <a:xfrm>
            <a:off x="602228" y="2544909"/>
            <a:ext cx="1353600" cy="156300"/>
          </a:xfrm>
          <a:prstGeom prst="rect">
            <a:avLst/>
          </a:prstGeom>
        </p:spPr>
        <p:txBody>
          <a:bodyPr spcFirstLastPara="1" wrap="square" lIns="0" tIns="0" rIns="0" bIns="0" anchor="t" anchorCtr="0">
            <a:noAutofit/>
          </a:bodyPr>
          <a:lstStyle>
            <a:lvl1pPr marL="101600" marR="0" lvl="0" indent="-101600" algn="ctr">
              <a:lnSpc>
                <a:spcPct val="91000"/>
              </a:lnSpc>
              <a:spcBef>
                <a:spcPts val="0"/>
              </a:spcBef>
              <a:spcAft>
                <a:spcPts val="0"/>
              </a:spcAft>
              <a:buNone/>
              <a:defRPr sz="11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2991" name="Google Shape;2991;p192"/>
          <p:cNvSpPr txBox="1">
            <a:spLocks noGrp="1"/>
          </p:cNvSpPr>
          <p:nvPr>
            <p:ph type="subTitle" idx="7"/>
          </p:nvPr>
        </p:nvSpPr>
        <p:spPr>
          <a:xfrm>
            <a:off x="2243129" y="2544909"/>
            <a:ext cx="1353600" cy="156300"/>
          </a:xfrm>
          <a:prstGeom prst="rect">
            <a:avLst/>
          </a:prstGeom>
        </p:spPr>
        <p:txBody>
          <a:bodyPr spcFirstLastPara="1" wrap="square" lIns="0" tIns="0" rIns="0" bIns="0" anchor="t" anchorCtr="0">
            <a:noAutofit/>
          </a:bodyPr>
          <a:lstStyle>
            <a:lvl1pPr marL="101600" marR="0" lvl="0" indent="-101600" algn="ctr">
              <a:lnSpc>
                <a:spcPct val="91000"/>
              </a:lnSpc>
              <a:spcBef>
                <a:spcPts val="0"/>
              </a:spcBef>
              <a:spcAft>
                <a:spcPts val="0"/>
              </a:spcAft>
              <a:buNone/>
              <a:defRPr sz="11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2992" name="Google Shape;2992;p192"/>
          <p:cNvSpPr txBox="1">
            <a:spLocks noGrp="1"/>
          </p:cNvSpPr>
          <p:nvPr>
            <p:ph type="subTitle" idx="8"/>
          </p:nvPr>
        </p:nvSpPr>
        <p:spPr>
          <a:xfrm>
            <a:off x="3867872" y="2544909"/>
            <a:ext cx="1353600" cy="156300"/>
          </a:xfrm>
          <a:prstGeom prst="rect">
            <a:avLst/>
          </a:prstGeom>
        </p:spPr>
        <p:txBody>
          <a:bodyPr spcFirstLastPara="1" wrap="square" lIns="0" tIns="0" rIns="0" bIns="0" anchor="t" anchorCtr="0">
            <a:noAutofit/>
          </a:bodyPr>
          <a:lstStyle>
            <a:lvl1pPr marL="101600" marR="0" lvl="0" indent="-101600" algn="ctr">
              <a:lnSpc>
                <a:spcPct val="91000"/>
              </a:lnSpc>
              <a:spcBef>
                <a:spcPts val="0"/>
              </a:spcBef>
              <a:spcAft>
                <a:spcPts val="0"/>
              </a:spcAft>
              <a:buNone/>
              <a:defRPr sz="11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2993" name="Google Shape;2993;p192"/>
          <p:cNvSpPr txBox="1">
            <a:spLocks noGrp="1"/>
          </p:cNvSpPr>
          <p:nvPr>
            <p:ph type="subTitle" idx="9"/>
          </p:nvPr>
        </p:nvSpPr>
        <p:spPr>
          <a:xfrm>
            <a:off x="5530050" y="2544909"/>
            <a:ext cx="1353600" cy="156300"/>
          </a:xfrm>
          <a:prstGeom prst="rect">
            <a:avLst/>
          </a:prstGeom>
        </p:spPr>
        <p:txBody>
          <a:bodyPr spcFirstLastPara="1" wrap="square" lIns="0" tIns="0" rIns="0" bIns="0" anchor="t" anchorCtr="0">
            <a:noAutofit/>
          </a:bodyPr>
          <a:lstStyle>
            <a:lvl1pPr marL="101600" marR="0" lvl="0" indent="-101600" algn="ctr">
              <a:lnSpc>
                <a:spcPct val="91000"/>
              </a:lnSpc>
              <a:spcBef>
                <a:spcPts val="0"/>
              </a:spcBef>
              <a:spcAft>
                <a:spcPts val="0"/>
              </a:spcAft>
              <a:buNone/>
              <a:defRPr sz="11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2994" name="Google Shape;2994;p192"/>
          <p:cNvSpPr txBox="1">
            <a:spLocks noGrp="1"/>
          </p:cNvSpPr>
          <p:nvPr>
            <p:ph type="subTitle" idx="13"/>
          </p:nvPr>
        </p:nvSpPr>
        <p:spPr>
          <a:xfrm>
            <a:off x="7173798" y="2544909"/>
            <a:ext cx="1353600" cy="156300"/>
          </a:xfrm>
          <a:prstGeom prst="rect">
            <a:avLst/>
          </a:prstGeom>
        </p:spPr>
        <p:txBody>
          <a:bodyPr spcFirstLastPara="1" wrap="square" lIns="0" tIns="0" rIns="0" bIns="0" anchor="t" anchorCtr="0">
            <a:noAutofit/>
          </a:bodyPr>
          <a:lstStyle>
            <a:lvl1pPr marL="101600" marR="0" lvl="0" indent="-101600" algn="ctr">
              <a:lnSpc>
                <a:spcPct val="91000"/>
              </a:lnSpc>
              <a:spcBef>
                <a:spcPts val="0"/>
              </a:spcBef>
              <a:spcAft>
                <a:spcPts val="0"/>
              </a:spcAft>
              <a:buNone/>
              <a:defRPr sz="11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2995" name="Google Shape;2995;p192"/>
          <p:cNvSpPr txBox="1">
            <a:spLocks noGrp="1"/>
          </p:cNvSpPr>
          <p:nvPr>
            <p:ph type="subTitle" idx="14"/>
          </p:nvPr>
        </p:nvSpPr>
        <p:spPr>
          <a:xfrm>
            <a:off x="763851" y="2769881"/>
            <a:ext cx="937800" cy="414300"/>
          </a:xfrm>
          <a:prstGeom prst="rect">
            <a:avLst/>
          </a:prstGeom>
        </p:spPr>
        <p:txBody>
          <a:bodyPr spcFirstLastPara="1" wrap="square" lIns="0" tIns="0" rIns="0" bIns="0" anchor="t" anchorCtr="0">
            <a:noAutofit/>
          </a:bodyPr>
          <a:lstStyle>
            <a:lvl1pPr marL="101600" marR="0" lvl="0" indent="-101600" algn="ctr">
              <a:lnSpc>
                <a:spcPct val="105000"/>
              </a:lnSpc>
              <a:spcBef>
                <a:spcPts val="0"/>
              </a:spcBef>
              <a:spcAft>
                <a:spcPts val="0"/>
              </a:spcAft>
              <a:buNone/>
              <a:defRPr sz="800">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2996" name="Google Shape;2996;p192"/>
          <p:cNvSpPr txBox="1">
            <a:spLocks noGrp="1"/>
          </p:cNvSpPr>
          <p:nvPr>
            <p:ph type="subTitle" idx="15"/>
          </p:nvPr>
        </p:nvSpPr>
        <p:spPr>
          <a:xfrm>
            <a:off x="2450943" y="2769881"/>
            <a:ext cx="937800" cy="414300"/>
          </a:xfrm>
          <a:prstGeom prst="rect">
            <a:avLst/>
          </a:prstGeom>
        </p:spPr>
        <p:txBody>
          <a:bodyPr spcFirstLastPara="1" wrap="square" lIns="0" tIns="0" rIns="0" bIns="0" anchor="t" anchorCtr="0">
            <a:noAutofit/>
          </a:bodyPr>
          <a:lstStyle>
            <a:lvl1pPr marL="101600" marR="0" lvl="0" indent="-101600" algn="ctr">
              <a:lnSpc>
                <a:spcPct val="105000"/>
              </a:lnSpc>
              <a:spcBef>
                <a:spcPts val="0"/>
              </a:spcBef>
              <a:spcAft>
                <a:spcPts val="0"/>
              </a:spcAft>
              <a:buNone/>
              <a:defRPr sz="800">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2997" name="Google Shape;2997;p192"/>
          <p:cNvSpPr txBox="1">
            <a:spLocks noGrp="1"/>
          </p:cNvSpPr>
          <p:nvPr>
            <p:ph type="subTitle" idx="16"/>
          </p:nvPr>
        </p:nvSpPr>
        <p:spPr>
          <a:xfrm>
            <a:off x="4079338" y="2769881"/>
            <a:ext cx="937800" cy="414300"/>
          </a:xfrm>
          <a:prstGeom prst="rect">
            <a:avLst/>
          </a:prstGeom>
        </p:spPr>
        <p:txBody>
          <a:bodyPr spcFirstLastPara="1" wrap="square" lIns="0" tIns="0" rIns="0" bIns="0" anchor="t" anchorCtr="0">
            <a:noAutofit/>
          </a:bodyPr>
          <a:lstStyle>
            <a:lvl1pPr marL="101600" marR="0" lvl="0" indent="-101600" algn="ctr">
              <a:lnSpc>
                <a:spcPct val="105000"/>
              </a:lnSpc>
              <a:spcBef>
                <a:spcPts val="0"/>
              </a:spcBef>
              <a:spcAft>
                <a:spcPts val="0"/>
              </a:spcAft>
              <a:buNone/>
              <a:defRPr sz="800">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2998" name="Google Shape;2998;p192"/>
          <p:cNvSpPr txBox="1">
            <a:spLocks noGrp="1"/>
          </p:cNvSpPr>
          <p:nvPr>
            <p:ph type="subTitle" idx="17"/>
          </p:nvPr>
        </p:nvSpPr>
        <p:spPr>
          <a:xfrm>
            <a:off x="5722378" y="2769881"/>
            <a:ext cx="937800" cy="414300"/>
          </a:xfrm>
          <a:prstGeom prst="rect">
            <a:avLst/>
          </a:prstGeom>
        </p:spPr>
        <p:txBody>
          <a:bodyPr spcFirstLastPara="1" wrap="square" lIns="0" tIns="0" rIns="0" bIns="0" anchor="t" anchorCtr="0">
            <a:noAutofit/>
          </a:bodyPr>
          <a:lstStyle>
            <a:lvl1pPr marL="101600" marR="0" lvl="0" indent="-101600" algn="ctr">
              <a:lnSpc>
                <a:spcPct val="105000"/>
              </a:lnSpc>
              <a:spcBef>
                <a:spcPts val="0"/>
              </a:spcBef>
              <a:spcAft>
                <a:spcPts val="0"/>
              </a:spcAft>
              <a:buNone/>
              <a:defRPr sz="800">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2999" name="Google Shape;2999;p192"/>
          <p:cNvSpPr txBox="1">
            <a:spLocks noGrp="1"/>
          </p:cNvSpPr>
          <p:nvPr>
            <p:ph type="subTitle" idx="18"/>
          </p:nvPr>
        </p:nvSpPr>
        <p:spPr>
          <a:xfrm>
            <a:off x="7390011" y="2769881"/>
            <a:ext cx="937800" cy="414300"/>
          </a:xfrm>
          <a:prstGeom prst="rect">
            <a:avLst/>
          </a:prstGeom>
        </p:spPr>
        <p:txBody>
          <a:bodyPr spcFirstLastPara="1" wrap="square" lIns="0" tIns="0" rIns="0" bIns="0" anchor="t" anchorCtr="0">
            <a:noAutofit/>
          </a:bodyPr>
          <a:lstStyle>
            <a:lvl1pPr marL="101600" marR="0" lvl="0" indent="-101600" algn="ctr">
              <a:lnSpc>
                <a:spcPct val="105000"/>
              </a:lnSpc>
              <a:spcBef>
                <a:spcPts val="0"/>
              </a:spcBef>
              <a:spcAft>
                <a:spcPts val="0"/>
              </a:spcAft>
              <a:buNone/>
              <a:defRPr sz="800">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matchingName="7_Title Slide">
  <p:cSld name="7_Title Slide">
    <p:bg>
      <p:bgPr>
        <a:blipFill>
          <a:blip r:embed="rId2">
            <a:alphaModFix/>
          </a:blip>
          <a:stretch>
            <a:fillRect/>
          </a:stretch>
        </a:blipFill>
        <a:effectLst/>
      </p:bgPr>
    </p:bg>
    <p:spTree>
      <p:nvGrpSpPr>
        <p:cNvPr id="1" name="Shape 171"/>
        <p:cNvGrpSpPr/>
        <p:nvPr/>
      </p:nvGrpSpPr>
      <p:grpSpPr>
        <a:xfrm>
          <a:off x="0" y="0"/>
          <a:ext cx="0" cy="0"/>
          <a:chOff x="0" y="0"/>
          <a:chExt cx="0" cy="0"/>
        </a:xfrm>
      </p:grpSpPr>
      <p:pic>
        <p:nvPicPr>
          <p:cNvPr id="172" name="Google Shape;172;p21" descr="A black and red background&#10;&#10;AI-generated content may be incorrect."/>
          <p:cNvPicPr preferRelativeResize="0"/>
          <p:nvPr/>
        </p:nvPicPr>
        <p:blipFill rotWithShape="1">
          <a:blip r:embed="rId3">
            <a:alphaModFix/>
          </a:blip>
          <a:srcRect/>
          <a:stretch/>
        </p:blipFill>
        <p:spPr>
          <a:xfrm>
            <a:off x="403950" y="442803"/>
            <a:ext cx="8336095" cy="4257341"/>
          </a:xfrm>
          <a:prstGeom prst="rect">
            <a:avLst/>
          </a:prstGeom>
          <a:noFill/>
          <a:ln>
            <a:noFill/>
          </a:ln>
        </p:spPr>
      </p:pic>
      <p:sp>
        <p:nvSpPr>
          <p:cNvPr id="173" name="Google Shape;173;p21"/>
          <p:cNvSpPr txBox="1">
            <a:spLocks noGrp="1"/>
          </p:cNvSpPr>
          <p:nvPr>
            <p:ph type="title"/>
          </p:nvPr>
        </p:nvSpPr>
        <p:spPr>
          <a:xfrm>
            <a:off x="730869" y="806514"/>
            <a:ext cx="4363800" cy="1622400"/>
          </a:xfrm>
          <a:prstGeom prst="rect">
            <a:avLst/>
          </a:prstGeom>
          <a:noFill/>
          <a:ln>
            <a:noFill/>
          </a:ln>
        </p:spPr>
        <p:txBody>
          <a:bodyPr spcFirstLastPara="1" wrap="square" lIns="0" tIns="0" rIns="0" bIns="0" anchor="t" anchorCtr="0">
            <a:noAutofit/>
          </a:bodyPr>
          <a:lstStyle>
            <a:lvl1pPr lvl="0" algn="l">
              <a:lnSpc>
                <a:spcPct val="89000"/>
              </a:lnSpc>
              <a:spcBef>
                <a:spcPts val="0"/>
              </a:spcBef>
              <a:spcAft>
                <a:spcPts val="0"/>
              </a:spcAft>
              <a:buClr>
                <a:schemeClr val="lt1"/>
              </a:buClr>
              <a:buSzPts val="3900"/>
              <a:buFont typeface="Poppins"/>
              <a:buNone/>
              <a:defRPr sz="3900" b="1">
                <a:solidFill>
                  <a:schemeClr val="lt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74" name="Google Shape;174;p21"/>
          <p:cNvSpPr txBox="1">
            <a:spLocks noGrp="1"/>
          </p:cNvSpPr>
          <p:nvPr>
            <p:ph type="subTitle" idx="1"/>
          </p:nvPr>
        </p:nvSpPr>
        <p:spPr>
          <a:xfrm>
            <a:off x="739996" y="2649582"/>
            <a:ext cx="4363800" cy="264600"/>
          </a:xfrm>
          <a:prstGeom prst="rect">
            <a:avLst/>
          </a:prstGeom>
          <a:noFill/>
          <a:ln>
            <a:noFill/>
          </a:ln>
        </p:spPr>
        <p:txBody>
          <a:bodyPr spcFirstLastPara="1" wrap="square" lIns="0" tIns="0" rIns="0" bIns="0" anchor="t" anchorCtr="0">
            <a:noAutofit/>
          </a:bodyPr>
          <a:lstStyle>
            <a:lvl1pPr lvl="0" algn="l">
              <a:lnSpc>
                <a:spcPct val="95000"/>
              </a:lnSpc>
              <a:spcBef>
                <a:spcPts val="1300"/>
              </a:spcBef>
              <a:spcAft>
                <a:spcPts val="0"/>
              </a:spcAft>
              <a:buClr>
                <a:schemeClr val="lt1"/>
              </a:buClr>
              <a:buSzPts val="1300"/>
              <a:buNone/>
              <a:defRPr sz="1500" b="1">
                <a:solidFill>
                  <a:schemeClr val="lt1"/>
                </a:solidFill>
                <a:latin typeface="Poppins SemiBold"/>
                <a:ea typeface="Poppins SemiBold"/>
                <a:cs typeface="Poppins SemiBold"/>
                <a:sym typeface="Poppins SemiBold"/>
              </a:defRPr>
            </a:lvl1pPr>
            <a:lvl2pPr lvl="1" algn="ctr">
              <a:lnSpc>
                <a:spcPct val="95000"/>
              </a:lnSpc>
              <a:spcBef>
                <a:spcPts val="1300"/>
              </a:spcBef>
              <a:spcAft>
                <a:spcPts val="0"/>
              </a:spcAft>
              <a:buClr>
                <a:schemeClr val="dk1"/>
              </a:buClr>
              <a:buSzPts val="700"/>
              <a:buNone/>
              <a:defRPr sz="700"/>
            </a:lvl2pPr>
            <a:lvl3pPr lvl="2" algn="ctr">
              <a:lnSpc>
                <a:spcPct val="95000"/>
              </a:lnSpc>
              <a:spcBef>
                <a:spcPts val="1300"/>
              </a:spcBef>
              <a:spcAft>
                <a:spcPts val="0"/>
              </a:spcAft>
              <a:buClr>
                <a:schemeClr val="dk1"/>
              </a:buClr>
              <a:buSzPts val="600"/>
              <a:buNone/>
              <a:defRPr sz="700"/>
            </a:lvl3pPr>
            <a:lvl4pPr lvl="3" algn="ctr">
              <a:lnSpc>
                <a:spcPct val="95000"/>
              </a:lnSpc>
              <a:spcBef>
                <a:spcPts val="1300"/>
              </a:spcBef>
              <a:spcAft>
                <a:spcPts val="0"/>
              </a:spcAft>
              <a:buClr>
                <a:schemeClr val="dk1"/>
              </a:buClr>
              <a:buSzPts val="500"/>
              <a:buNone/>
              <a:defRPr sz="600"/>
            </a:lvl4pPr>
            <a:lvl5pPr lvl="4" algn="ctr">
              <a:lnSpc>
                <a:spcPct val="95000"/>
              </a:lnSpc>
              <a:spcBef>
                <a:spcPts val="1300"/>
              </a:spcBef>
              <a:spcAft>
                <a:spcPts val="0"/>
              </a:spcAft>
              <a:buClr>
                <a:schemeClr val="dk1"/>
              </a:buClr>
              <a:buSzPts val="500"/>
              <a:buNone/>
              <a:defRPr sz="600"/>
            </a:lvl5pPr>
            <a:lvl6pPr lvl="5" algn="ctr">
              <a:lnSpc>
                <a:spcPct val="90000"/>
              </a:lnSpc>
              <a:spcBef>
                <a:spcPts val="400"/>
              </a:spcBef>
              <a:spcAft>
                <a:spcPts val="0"/>
              </a:spcAft>
              <a:buClr>
                <a:schemeClr val="dk1"/>
              </a:buClr>
              <a:buSzPts val="600"/>
              <a:buNone/>
              <a:defRPr sz="600"/>
            </a:lvl6pPr>
            <a:lvl7pPr lvl="6" algn="ctr">
              <a:lnSpc>
                <a:spcPct val="90000"/>
              </a:lnSpc>
              <a:spcBef>
                <a:spcPts val="400"/>
              </a:spcBef>
              <a:spcAft>
                <a:spcPts val="0"/>
              </a:spcAft>
              <a:buClr>
                <a:schemeClr val="dk1"/>
              </a:buClr>
              <a:buSzPts val="600"/>
              <a:buNone/>
              <a:defRPr sz="600"/>
            </a:lvl7pPr>
            <a:lvl8pPr lvl="7" algn="ctr">
              <a:lnSpc>
                <a:spcPct val="90000"/>
              </a:lnSpc>
              <a:spcBef>
                <a:spcPts val="400"/>
              </a:spcBef>
              <a:spcAft>
                <a:spcPts val="0"/>
              </a:spcAft>
              <a:buClr>
                <a:schemeClr val="dk1"/>
              </a:buClr>
              <a:buSzPts val="600"/>
              <a:buNone/>
              <a:defRPr sz="600"/>
            </a:lvl8pPr>
            <a:lvl9pPr lvl="8" algn="ctr">
              <a:lnSpc>
                <a:spcPct val="90000"/>
              </a:lnSpc>
              <a:spcBef>
                <a:spcPts val="400"/>
              </a:spcBef>
              <a:spcAft>
                <a:spcPts val="0"/>
              </a:spcAft>
              <a:buClr>
                <a:schemeClr val="dk1"/>
              </a:buClr>
              <a:buSzPts val="600"/>
              <a:buNone/>
              <a:defRPr sz="600"/>
            </a:lvl9pPr>
          </a:lstStyle>
          <a:p>
            <a:endParaRPr/>
          </a:p>
        </p:txBody>
      </p:sp>
      <p:grpSp>
        <p:nvGrpSpPr>
          <p:cNvPr id="175" name="Google Shape;175;p21"/>
          <p:cNvGrpSpPr/>
          <p:nvPr/>
        </p:nvGrpSpPr>
        <p:grpSpPr>
          <a:xfrm>
            <a:off x="7564573" y="4241698"/>
            <a:ext cx="948486" cy="279733"/>
            <a:chOff x="20929561" y="12311319"/>
            <a:chExt cx="2529297" cy="745954"/>
          </a:xfrm>
        </p:grpSpPr>
        <p:grpSp>
          <p:nvGrpSpPr>
            <p:cNvPr id="176" name="Google Shape;176;p21"/>
            <p:cNvGrpSpPr/>
            <p:nvPr/>
          </p:nvGrpSpPr>
          <p:grpSpPr>
            <a:xfrm>
              <a:off x="20929561" y="12311319"/>
              <a:ext cx="2433857" cy="745954"/>
              <a:chOff x="20929561" y="12311319"/>
              <a:chExt cx="2433857" cy="745954"/>
            </a:xfrm>
          </p:grpSpPr>
          <p:sp>
            <p:nvSpPr>
              <p:cNvPr id="177" name="Google Shape;177;p21"/>
              <p:cNvSpPr/>
              <p:nvPr/>
            </p:nvSpPr>
            <p:spPr>
              <a:xfrm>
                <a:off x="20929561" y="12311321"/>
                <a:ext cx="900794" cy="745952"/>
              </a:xfrm>
              <a:custGeom>
                <a:avLst/>
                <a:gdLst/>
                <a:ahLst/>
                <a:cxnLst/>
                <a:rect l="l" t="t" r="r" b="b"/>
                <a:pathLst>
                  <a:path w="900794" h="745952" extrusionOk="0">
                    <a:moveTo>
                      <a:pt x="667" y="471421"/>
                    </a:moveTo>
                    <a:lnTo>
                      <a:pt x="667" y="0"/>
                    </a:lnTo>
                    <a:lnTo>
                      <a:pt x="176421" y="0"/>
                    </a:lnTo>
                    <a:lnTo>
                      <a:pt x="176421" y="471421"/>
                    </a:lnTo>
                    <a:cubicBezTo>
                      <a:pt x="176421" y="553736"/>
                      <a:pt x="216689" y="583102"/>
                      <a:pt x="269638" y="583102"/>
                    </a:cubicBezTo>
                    <a:cubicBezTo>
                      <a:pt x="322586" y="583102"/>
                      <a:pt x="362854" y="553736"/>
                      <a:pt x="362854" y="471421"/>
                    </a:cubicBezTo>
                    <a:lnTo>
                      <a:pt x="362854" y="0"/>
                    </a:lnTo>
                    <a:lnTo>
                      <a:pt x="538608" y="0"/>
                    </a:lnTo>
                    <a:lnTo>
                      <a:pt x="538608" y="471421"/>
                    </a:lnTo>
                    <a:cubicBezTo>
                      <a:pt x="538608" y="553736"/>
                      <a:pt x="579765" y="583102"/>
                      <a:pt x="631824" y="583102"/>
                    </a:cubicBezTo>
                    <a:cubicBezTo>
                      <a:pt x="683883" y="583102"/>
                      <a:pt x="725040" y="553736"/>
                      <a:pt x="725040" y="471421"/>
                    </a:cubicBezTo>
                    <a:lnTo>
                      <a:pt x="725040" y="0"/>
                    </a:lnTo>
                    <a:lnTo>
                      <a:pt x="900794" y="0"/>
                    </a:lnTo>
                    <a:lnTo>
                      <a:pt x="900794" y="471421"/>
                    </a:lnTo>
                    <a:cubicBezTo>
                      <a:pt x="900794" y="661190"/>
                      <a:pt x="790225" y="745953"/>
                      <a:pt x="646952" y="745953"/>
                    </a:cubicBezTo>
                    <a:cubicBezTo>
                      <a:pt x="561300" y="745953"/>
                      <a:pt x="492778" y="712359"/>
                      <a:pt x="450508" y="648287"/>
                    </a:cubicBezTo>
                    <a:cubicBezTo>
                      <a:pt x="408238" y="712359"/>
                      <a:pt x="339939" y="745953"/>
                      <a:pt x="254064" y="745953"/>
                    </a:cubicBezTo>
                    <a:cubicBezTo>
                      <a:pt x="110792" y="745953"/>
                      <a:pt x="0" y="661190"/>
                      <a:pt x="0" y="471421"/>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78" name="Google Shape;178;p21"/>
              <p:cNvSpPr/>
              <p:nvPr/>
            </p:nvSpPr>
            <p:spPr>
              <a:xfrm>
                <a:off x="21903990" y="12311319"/>
                <a:ext cx="745733" cy="745734"/>
              </a:xfrm>
              <a:custGeom>
                <a:avLst/>
                <a:gdLst/>
                <a:ahLst/>
                <a:cxnLst/>
                <a:rect l="l" t="t" r="r" b="b"/>
                <a:pathLst>
                  <a:path w="745733" h="745734" extrusionOk="0">
                    <a:moveTo>
                      <a:pt x="741062" y="431378"/>
                    </a:moveTo>
                    <a:cubicBezTo>
                      <a:pt x="744177" y="412022"/>
                      <a:pt x="745734" y="392000"/>
                      <a:pt x="745734" y="371755"/>
                    </a:cubicBezTo>
                    <a:cubicBezTo>
                      <a:pt x="745067" y="165967"/>
                      <a:pt x="577099" y="-665"/>
                      <a:pt x="371534" y="2"/>
                    </a:cubicBezTo>
                    <a:cubicBezTo>
                      <a:pt x="165969" y="669"/>
                      <a:pt x="-886" y="168637"/>
                      <a:pt x="4" y="374202"/>
                    </a:cubicBezTo>
                    <a:cubicBezTo>
                      <a:pt x="671" y="579767"/>
                      <a:pt x="168638" y="746400"/>
                      <a:pt x="374204" y="745732"/>
                    </a:cubicBezTo>
                    <a:cubicBezTo>
                      <a:pt x="525930" y="745287"/>
                      <a:pt x="656300" y="653628"/>
                      <a:pt x="713920" y="523259"/>
                    </a:cubicBezTo>
                    <a:lnTo>
                      <a:pt x="510580" y="523926"/>
                    </a:lnTo>
                    <a:cubicBezTo>
                      <a:pt x="474316" y="557075"/>
                      <a:pt x="426485" y="577320"/>
                      <a:pt x="373759" y="577543"/>
                    </a:cubicBezTo>
                    <a:cubicBezTo>
                      <a:pt x="281655" y="577987"/>
                      <a:pt x="203344" y="516807"/>
                      <a:pt x="177315" y="433157"/>
                    </a:cubicBezTo>
                    <a:lnTo>
                      <a:pt x="741284" y="431155"/>
                    </a:lnTo>
                    <a:moveTo>
                      <a:pt x="372201" y="168192"/>
                    </a:moveTo>
                    <a:cubicBezTo>
                      <a:pt x="455184" y="167969"/>
                      <a:pt x="527043" y="217358"/>
                      <a:pt x="559301" y="288550"/>
                    </a:cubicBezTo>
                    <a:lnTo>
                      <a:pt x="185769" y="289885"/>
                    </a:lnTo>
                    <a:cubicBezTo>
                      <a:pt x="217582" y="218471"/>
                      <a:pt x="288996" y="168414"/>
                      <a:pt x="372201" y="168192"/>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nvGrpSpPr>
              <p:cNvPr id="179" name="Google Shape;179;p21"/>
              <p:cNvGrpSpPr/>
              <p:nvPr/>
            </p:nvGrpSpPr>
            <p:grpSpPr>
              <a:xfrm>
                <a:off x="22582537" y="12311321"/>
                <a:ext cx="780881" cy="745730"/>
                <a:chOff x="22582537" y="12311321"/>
                <a:chExt cx="780881" cy="745730"/>
              </a:xfrm>
            </p:grpSpPr>
            <p:grpSp>
              <p:nvGrpSpPr>
                <p:cNvPr id="180" name="Google Shape;180;p21"/>
                <p:cNvGrpSpPr/>
                <p:nvPr/>
              </p:nvGrpSpPr>
              <p:grpSpPr>
                <a:xfrm>
                  <a:off x="22582537" y="12311321"/>
                  <a:ext cx="780881" cy="745730"/>
                  <a:chOff x="22582537" y="12311321"/>
                  <a:chExt cx="780881" cy="745730"/>
                </a:xfrm>
              </p:grpSpPr>
              <p:sp>
                <p:nvSpPr>
                  <p:cNvPr id="181" name="Google Shape;181;p21"/>
                  <p:cNvSpPr/>
                  <p:nvPr/>
                </p:nvSpPr>
                <p:spPr>
                  <a:xfrm>
                    <a:off x="22582537" y="12311321"/>
                    <a:ext cx="780881" cy="745730"/>
                  </a:xfrm>
                  <a:custGeom>
                    <a:avLst/>
                    <a:gdLst/>
                    <a:ahLst/>
                    <a:cxnLst/>
                    <a:rect l="l" t="t" r="r" b="b"/>
                    <a:pathLst>
                      <a:path w="780881" h="745730" extrusionOk="0">
                        <a:moveTo>
                          <a:pt x="780881" y="0"/>
                        </a:moveTo>
                        <a:lnTo>
                          <a:pt x="553291" y="0"/>
                        </a:lnTo>
                        <a:lnTo>
                          <a:pt x="390441" y="238936"/>
                        </a:lnTo>
                        <a:lnTo>
                          <a:pt x="227813" y="0"/>
                        </a:lnTo>
                        <a:lnTo>
                          <a:pt x="0" y="0"/>
                        </a:lnTo>
                        <a:lnTo>
                          <a:pt x="254065" y="372865"/>
                        </a:lnTo>
                        <a:lnTo>
                          <a:pt x="0" y="745730"/>
                        </a:lnTo>
                        <a:lnTo>
                          <a:pt x="227813" y="745730"/>
                        </a:lnTo>
                        <a:lnTo>
                          <a:pt x="390441" y="506794"/>
                        </a:lnTo>
                        <a:lnTo>
                          <a:pt x="553291" y="745730"/>
                        </a:lnTo>
                        <a:lnTo>
                          <a:pt x="780881" y="745730"/>
                        </a:lnTo>
                        <a:lnTo>
                          <a:pt x="526817" y="372865"/>
                        </a:lnTo>
                        <a:lnTo>
                          <a:pt x="780881" y="0"/>
                        </a:lnTo>
                        <a:close/>
                        <a:moveTo>
                          <a:pt x="207345" y="707020"/>
                        </a:moveTo>
                        <a:lnTo>
                          <a:pt x="73639" y="707020"/>
                        </a:lnTo>
                        <a:lnTo>
                          <a:pt x="301229" y="373088"/>
                        </a:lnTo>
                        <a:lnTo>
                          <a:pt x="73639" y="39155"/>
                        </a:lnTo>
                        <a:lnTo>
                          <a:pt x="207345" y="39155"/>
                        </a:lnTo>
                        <a:lnTo>
                          <a:pt x="434935" y="373088"/>
                        </a:lnTo>
                        <a:lnTo>
                          <a:pt x="207345" y="70702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82" name="Google Shape;182;p21"/>
                  <p:cNvSpPr/>
                  <p:nvPr/>
                </p:nvSpPr>
                <p:spPr>
                  <a:xfrm>
                    <a:off x="22729592" y="12388964"/>
                    <a:ext cx="240716" cy="590443"/>
                  </a:xfrm>
                  <a:custGeom>
                    <a:avLst/>
                    <a:gdLst/>
                    <a:ahLst/>
                    <a:cxnLst/>
                    <a:rect l="l" t="t" r="r" b="b"/>
                    <a:pathLst>
                      <a:path w="240716" h="590443" extrusionOk="0">
                        <a:moveTo>
                          <a:pt x="39600" y="0"/>
                        </a:moveTo>
                        <a:lnTo>
                          <a:pt x="0" y="0"/>
                        </a:lnTo>
                        <a:lnTo>
                          <a:pt x="201116" y="295222"/>
                        </a:lnTo>
                        <a:lnTo>
                          <a:pt x="0" y="590444"/>
                        </a:lnTo>
                        <a:lnTo>
                          <a:pt x="39600" y="590444"/>
                        </a:lnTo>
                        <a:lnTo>
                          <a:pt x="240716" y="295222"/>
                        </a:lnTo>
                        <a:lnTo>
                          <a:pt x="39600"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183" name="Google Shape;183;p21"/>
                <p:cNvSpPr/>
                <p:nvPr/>
              </p:nvSpPr>
              <p:spPr>
                <a:xfrm>
                  <a:off x="22972978" y="12684186"/>
                  <a:ext cx="91436" cy="268080"/>
                </a:xfrm>
                <a:custGeom>
                  <a:avLst/>
                  <a:gdLst/>
                  <a:ahLst/>
                  <a:cxnLst/>
                  <a:rect l="l" t="t" r="r" b="b"/>
                  <a:pathLst>
                    <a:path w="91436" h="268080" extrusionOk="0">
                      <a:moveTo>
                        <a:pt x="91437" y="0"/>
                      </a:moveTo>
                      <a:lnTo>
                        <a:pt x="91437" y="268080"/>
                      </a:lnTo>
                      <a:lnTo>
                        <a:pt x="0" y="134151"/>
                      </a:lnTo>
                      <a:lnTo>
                        <a:pt x="91437" y="0"/>
                      </a:lnTo>
                      <a:close/>
                    </a:path>
                  </a:pathLst>
                </a:custGeom>
                <a:solidFill>
                  <a:srgbClr val="A7A4A4"/>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grpSp>
        <p:sp>
          <p:nvSpPr>
            <p:cNvPr id="184" name="Google Shape;184;p21"/>
            <p:cNvSpPr/>
            <p:nvPr/>
          </p:nvSpPr>
          <p:spPr>
            <a:xfrm>
              <a:off x="23371427" y="12311321"/>
              <a:ext cx="87431" cy="87209"/>
            </a:xfrm>
            <a:custGeom>
              <a:avLst/>
              <a:gdLst/>
              <a:ahLst/>
              <a:cxnLst/>
              <a:rect l="l" t="t" r="r" b="b"/>
              <a:pathLst>
                <a:path w="87431" h="87209" extrusionOk="0">
                  <a:moveTo>
                    <a:pt x="0" y="43605"/>
                  </a:moveTo>
                  <a:cubicBezTo>
                    <a:pt x="0" y="19578"/>
                    <a:pt x="19578" y="0"/>
                    <a:pt x="43827" y="0"/>
                  </a:cubicBezTo>
                  <a:cubicBezTo>
                    <a:pt x="68077" y="0"/>
                    <a:pt x="87432" y="19578"/>
                    <a:pt x="87432" y="43605"/>
                  </a:cubicBezTo>
                  <a:cubicBezTo>
                    <a:pt x="87432" y="67632"/>
                    <a:pt x="67854" y="87210"/>
                    <a:pt x="43827" y="87210"/>
                  </a:cubicBezTo>
                  <a:cubicBezTo>
                    <a:pt x="19800" y="87210"/>
                    <a:pt x="222" y="67632"/>
                    <a:pt x="222" y="43605"/>
                  </a:cubicBezTo>
                  <a:close/>
                  <a:moveTo>
                    <a:pt x="76086" y="43605"/>
                  </a:moveTo>
                  <a:cubicBezTo>
                    <a:pt x="76086" y="25807"/>
                    <a:pt x="61625" y="11346"/>
                    <a:pt x="43827" y="11346"/>
                  </a:cubicBezTo>
                  <a:cubicBezTo>
                    <a:pt x="26029" y="11346"/>
                    <a:pt x="11569" y="25807"/>
                    <a:pt x="11569" y="43605"/>
                  </a:cubicBezTo>
                  <a:cubicBezTo>
                    <a:pt x="11569" y="61403"/>
                    <a:pt x="26029" y="75863"/>
                    <a:pt x="43827" y="75863"/>
                  </a:cubicBezTo>
                  <a:cubicBezTo>
                    <a:pt x="61625" y="75863"/>
                    <a:pt x="76086" y="61403"/>
                    <a:pt x="76086" y="43605"/>
                  </a:cubicBezTo>
                  <a:close/>
                  <a:moveTo>
                    <a:pt x="28032" y="23137"/>
                  </a:moveTo>
                  <a:lnTo>
                    <a:pt x="47832" y="23137"/>
                  </a:lnTo>
                  <a:cubicBezTo>
                    <a:pt x="55396" y="23137"/>
                    <a:pt x="61848" y="28032"/>
                    <a:pt x="61848" y="36486"/>
                  </a:cubicBezTo>
                  <a:cubicBezTo>
                    <a:pt x="61848" y="41825"/>
                    <a:pt x="59178" y="45829"/>
                    <a:pt x="55396" y="48054"/>
                  </a:cubicBezTo>
                  <a:lnTo>
                    <a:pt x="62960" y="63627"/>
                  </a:lnTo>
                  <a:lnTo>
                    <a:pt x="51614" y="63627"/>
                  </a:lnTo>
                  <a:lnTo>
                    <a:pt x="45384" y="50056"/>
                  </a:lnTo>
                  <a:lnTo>
                    <a:pt x="38710" y="50056"/>
                  </a:lnTo>
                  <a:lnTo>
                    <a:pt x="38710" y="63627"/>
                  </a:lnTo>
                  <a:lnTo>
                    <a:pt x="28254" y="63627"/>
                  </a:lnTo>
                  <a:lnTo>
                    <a:pt x="28254" y="23360"/>
                  </a:lnTo>
                  <a:lnTo>
                    <a:pt x="28254" y="23360"/>
                  </a:lnTo>
                  <a:close/>
                  <a:moveTo>
                    <a:pt x="45162" y="42270"/>
                  </a:moveTo>
                  <a:cubicBezTo>
                    <a:pt x="48277" y="42270"/>
                    <a:pt x="50724" y="40268"/>
                    <a:pt x="50724" y="36486"/>
                  </a:cubicBezTo>
                  <a:cubicBezTo>
                    <a:pt x="50724" y="32704"/>
                    <a:pt x="48054" y="30924"/>
                    <a:pt x="45162" y="30924"/>
                  </a:cubicBezTo>
                  <a:lnTo>
                    <a:pt x="38488" y="30924"/>
                  </a:lnTo>
                  <a:lnTo>
                    <a:pt x="38488" y="42270"/>
                  </a:lnTo>
                  <a:lnTo>
                    <a:pt x="45162" y="4227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Tree>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matchingName="64_Custom Layout">
  <p:cSld name="64_Custom Layout">
    <p:bg>
      <p:bgPr>
        <a:blipFill>
          <a:blip r:embed="rId2">
            <a:alphaModFix/>
          </a:blip>
          <a:stretch>
            <a:fillRect/>
          </a:stretch>
        </a:blipFill>
        <a:effectLst/>
      </p:bgPr>
    </p:bg>
    <p:spTree>
      <p:nvGrpSpPr>
        <p:cNvPr id="1" name="Shape 3000"/>
        <p:cNvGrpSpPr/>
        <p:nvPr/>
      </p:nvGrpSpPr>
      <p:grpSpPr>
        <a:xfrm>
          <a:off x="0" y="0"/>
          <a:ext cx="0" cy="0"/>
          <a:chOff x="0" y="0"/>
          <a:chExt cx="0" cy="0"/>
        </a:xfrm>
      </p:grpSpPr>
      <p:sp>
        <p:nvSpPr>
          <p:cNvPr id="3001" name="Google Shape;3001;p193"/>
          <p:cNvSpPr/>
          <p:nvPr/>
        </p:nvSpPr>
        <p:spPr>
          <a:xfrm>
            <a:off x="342855" y="1050823"/>
            <a:ext cx="1668000" cy="3506400"/>
          </a:xfrm>
          <a:prstGeom prst="roundRect">
            <a:avLst>
              <a:gd name="adj" fmla="val 3535"/>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3002" name="Google Shape;3002;p193"/>
          <p:cNvSpPr/>
          <p:nvPr/>
        </p:nvSpPr>
        <p:spPr>
          <a:xfrm>
            <a:off x="2053978" y="1050823"/>
            <a:ext cx="1668000" cy="3506400"/>
          </a:xfrm>
          <a:prstGeom prst="roundRect">
            <a:avLst>
              <a:gd name="adj" fmla="val 3535"/>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3003" name="Google Shape;3003;p193"/>
          <p:cNvSpPr/>
          <p:nvPr/>
        </p:nvSpPr>
        <p:spPr>
          <a:xfrm>
            <a:off x="3765101" y="1050823"/>
            <a:ext cx="1668000" cy="3506400"/>
          </a:xfrm>
          <a:prstGeom prst="roundRect">
            <a:avLst>
              <a:gd name="adj" fmla="val 3535"/>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3004" name="Google Shape;3004;p193"/>
          <p:cNvSpPr/>
          <p:nvPr/>
        </p:nvSpPr>
        <p:spPr>
          <a:xfrm>
            <a:off x="5476224" y="1050823"/>
            <a:ext cx="1668000" cy="3506400"/>
          </a:xfrm>
          <a:prstGeom prst="roundRect">
            <a:avLst>
              <a:gd name="adj" fmla="val 3535"/>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3005" name="Google Shape;3005;p193"/>
          <p:cNvSpPr/>
          <p:nvPr/>
        </p:nvSpPr>
        <p:spPr>
          <a:xfrm>
            <a:off x="7187347" y="1050823"/>
            <a:ext cx="1668000" cy="3506400"/>
          </a:xfrm>
          <a:prstGeom prst="roundRect">
            <a:avLst>
              <a:gd name="adj" fmla="val 3535"/>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3006" name="Google Shape;3006;p193"/>
          <p:cNvSpPr/>
          <p:nvPr/>
        </p:nvSpPr>
        <p:spPr>
          <a:xfrm>
            <a:off x="227754" y="2374978"/>
            <a:ext cx="8829300" cy="197700"/>
          </a:xfrm>
          <a:prstGeom prst="homePlate">
            <a:avLst>
              <a:gd name="adj" fmla="val 33471"/>
            </a:avLst>
          </a:prstGeom>
          <a:gradFill>
            <a:gsLst>
              <a:gs pos="0">
                <a:srgbClr val="FF001A"/>
              </a:gs>
              <a:gs pos="12000">
                <a:srgbClr val="C50028"/>
              </a:gs>
              <a:gs pos="23000">
                <a:srgbClr val="920035"/>
              </a:gs>
              <a:gs pos="35000">
                <a:srgbClr val="670040"/>
              </a:gs>
              <a:gs pos="46000">
                <a:srgbClr val="460049"/>
              </a:gs>
              <a:gs pos="56000">
                <a:srgbClr val="2F004F"/>
              </a:gs>
              <a:gs pos="66000">
                <a:srgbClr val="200052"/>
              </a:gs>
              <a:gs pos="75000">
                <a:srgbClr val="1C0054"/>
              </a:gs>
              <a:gs pos="78000">
                <a:srgbClr val="1C0358"/>
              </a:gs>
              <a:gs pos="85000">
                <a:srgbClr val="1C0B66"/>
              </a:gs>
              <a:gs pos="86000">
                <a:srgbClr val="1C1A7D"/>
              </a:gs>
              <a:gs pos="91000">
                <a:srgbClr val="1C2F9D"/>
              </a:gs>
              <a:gs pos="95000">
                <a:srgbClr val="1C4AC7"/>
              </a:gs>
              <a:gs pos="100000">
                <a:srgbClr val="1C6AF9"/>
              </a:gs>
            </a:gsLst>
            <a:lin ang="10800025" scaled="0"/>
          </a:gra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accent1"/>
              </a:solidFill>
              <a:latin typeface="Poppins Medium"/>
              <a:ea typeface="Poppins Medium"/>
              <a:cs typeface="Poppins Medium"/>
              <a:sym typeface="Poppins Medium"/>
            </a:endParaRPr>
          </a:p>
        </p:txBody>
      </p:sp>
      <p:sp>
        <p:nvSpPr>
          <p:cNvPr id="3007" name="Google Shape;3007;p193"/>
          <p:cNvSpPr txBox="1">
            <a:spLocks noGrp="1"/>
          </p:cNvSpPr>
          <p:nvPr>
            <p:ph type="title"/>
          </p:nvPr>
        </p:nvSpPr>
        <p:spPr>
          <a:xfrm>
            <a:off x="309269" y="314400"/>
            <a:ext cx="8546100" cy="4488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3008" name="Google Shape;3008;p193"/>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pic>
        <p:nvPicPr>
          <p:cNvPr id="3009" name="Google Shape;3009;p193" descr="A white arrow on a black background&#10;&#10;AI-generated content may be incorrect."/>
          <p:cNvPicPr preferRelativeResize="0"/>
          <p:nvPr/>
        </p:nvPicPr>
        <p:blipFill rotWithShape="1">
          <a:blip r:embed="rId3">
            <a:alphaModFix/>
          </a:blip>
          <a:srcRect/>
          <a:stretch/>
        </p:blipFill>
        <p:spPr>
          <a:xfrm>
            <a:off x="482470" y="2408575"/>
            <a:ext cx="82147" cy="132149"/>
          </a:xfrm>
          <a:prstGeom prst="rect">
            <a:avLst/>
          </a:prstGeom>
          <a:noFill/>
          <a:ln>
            <a:noFill/>
          </a:ln>
        </p:spPr>
      </p:pic>
      <p:pic>
        <p:nvPicPr>
          <p:cNvPr id="3010" name="Google Shape;3010;p193" descr="A white arrow on a black background&#10;&#10;AI-generated content may be incorrect."/>
          <p:cNvPicPr preferRelativeResize="0"/>
          <p:nvPr/>
        </p:nvPicPr>
        <p:blipFill rotWithShape="1">
          <a:blip r:embed="rId3">
            <a:alphaModFix/>
          </a:blip>
          <a:srcRect/>
          <a:stretch/>
        </p:blipFill>
        <p:spPr>
          <a:xfrm>
            <a:off x="3905722" y="2408575"/>
            <a:ext cx="82147" cy="132149"/>
          </a:xfrm>
          <a:prstGeom prst="rect">
            <a:avLst/>
          </a:prstGeom>
          <a:noFill/>
          <a:ln>
            <a:noFill/>
          </a:ln>
        </p:spPr>
      </p:pic>
      <p:pic>
        <p:nvPicPr>
          <p:cNvPr id="3011" name="Google Shape;3011;p193" descr="A white arrow on a black background&#10;&#10;AI-generated content may be incorrect."/>
          <p:cNvPicPr preferRelativeResize="0"/>
          <p:nvPr/>
        </p:nvPicPr>
        <p:blipFill rotWithShape="1">
          <a:blip r:embed="rId3">
            <a:alphaModFix/>
          </a:blip>
          <a:srcRect/>
          <a:stretch/>
        </p:blipFill>
        <p:spPr>
          <a:xfrm>
            <a:off x="5622979" y="2408575"/>
            <a:ext cx="82147" cy="132149"/>
          </a:xfrm>
          <a:prstGeom prst="rect">
            <a:avLst/>
          </a:prstGeom>
          <a:noFill/>
          <a:ln>
            <a:noFill/>
          </a:ln>
        </p:spPr>
      </p:pic>
      <p:pic>
        <p:nvPicPr>
          <p:cNvPr id="3012" name="Google Shape;3012;p193" descr="A white arrow on a black background&#10;&#10;AI-generated content may be incorrect."/>
          <p:cNvPicPr preferRelativeResize="0"/>
          <p:nvPr/>
        </p:nvPicPr>
        <p:blipFill rotWithShape="1">
          <a:blip r:embed="rId3">
            <a:alphaModFix/>
          </a:blip>
          <a:srcRect/>
          <a:stretch/>
        </p:blipFill>
        <p:spPr>
          <a:xfrm>
            <a:off x="7330730" y="2408575"/>
            <a:ext cx="82147" cy="132149"/>
          </a:xfrm>
          <a:prstGeom prst="rect">
            <a:avLst/>
          </a:prstGeom>
          <a:noFill/>
          <a:ln>
            <a:noFill/>
          </a:ln>
        </p:spPr>
      </p:pic>
      <p:pic>
        <p:nvPicPr>
          <p:cNvPr id="3013" name="Google Shape;3013;p193" descr="A white arrow on a black background&#10;&#10;AI-generated content may be incorrect."/>
          <p:cNvPicPr preferRelativeResize="0"/>
          <p:nvPr/>
        </p:nvPicPr>
        <p:blipFill rotWithShape="1">
          <a:blip r:embed="rId3">
            <a:alphaModFix/>
          </a:blip>
          <a:srcRect/>
          <a:stretch/>
        </p:blipFill>
        <p:spPr>
          <a:xfrm>
            <a:off x="2190871" y="2408575"/>
            <a:ext cx="82147" cy="132149"/>
          </a:xfrm>
          <a:prstGeom prst="rect">
            <a:avLst/>
          </a:prstGeom>
          <a:noFill/>
          <a:ln>
            <a:noFill/>
          </a:ln>
        </p:spPr>
      </p:pic>
      <p:sp>
        <p:nvSpPr>
          <p:cNvPr id="3014" name="Google Shape;3014;p193"/>
          <p:cNvSpPr txBox="1">
            <a:spLocks noGrp="1"/>
          </p:cNvSpPr>
          <p:nvPr>
            <p:ph type="title" idx="2" hasCustomPrompt="1"/>
          </p:nvPr>
        </p:nvSpPr>
        <p:spPr>
          <a:xfrm>
            <a:off x="419964" y="1198973"/>
            <a:ext cx="811500" cy="414300"/>
          </a:xfrm>
          <a:prstGeom prst="rect">
            <a:avLst/>
          </a:prstGeom>
        </p:spPr>
        <p:txBody>
          <a:bodyPr spcFirstLastPara="1" wrap="square" lIns="0" tIns="0" rIns="0" bIns="0" anchor="ctr" anchorCtr="0">
            <a:noAutofit/>
          </a:bodyPr>
          <a:lstStyle>
            <a:lvl1pPr marL="101600" marR="0" lvl="0" indent="-101600">
              <a:lnSpc>
                <a:spcPct val="91000"/>
              </a:lnSpc>
              <a:spcBef>
                <a:spcPts val="0"/>
              </a:spcBef>
              <a:spcAft>
                <a:spcPts val="0"/>
              </a:spcAft>
              <a:buNone/>
              <a:defRPr sz="2800">
                <a:latin typeface="Poppins"/>
                <a:ea typeface="Poppins"/>
                <a:cs typeface="Poppins"/>
                <a:sym typeface="Poppins"/>
              </a:defRPr>
            </a:lvl1pPr>
            <a:lvl2pPr lvl="1">
              <a:spcBef>
                <a:spcPts val="0"/>
              </a:spcBef>
              <a:spcAft>
                <a:spcPts val="0"/>
              </a:spcAft>
              <a:buSzPts val="1700"/>
              <a:buFont typeface="Poppins"/>
              <a:buNone/>
              <a:defRPr sz="1700" b="1">
                <a:latin typeface="Poppins"/>
                <a:ea typeface="Poppins"/>
                <a:cs typeface="Poppins"/>
                <a:sym typeface="Poppins"/>
              </a:defRPr>
            </a:lvl2pPr>
            <a:lvl3pPr lvl="2">
              <a:spcBef>
                <a:spcPts val="0"/>
              </a:spcBef>
              <a:spcAft>
                <a:spcPts val="0"/>
              </a:spcAft>
              <a:buSzPts val="1700"/>
              <a:buFont typeface="Poppins"/>
              <a:buNone/>
              <a:defRPr sz="1700" b="1">
                <a:latin typeface="Poppins"/>
                <a:ea typeface="Poppins"/>
                <a:cs typeface="Poppins"/>
                <a:sym typeface="Poppins"/>
              </a:defRPr>
            </a:lvl3pPr>
            <a:lvl4pPr lvl="3">
              <a:spcBef>
                <a:spcPts val="0"/>
              </a:spcBef>
              <a:spcAft>
                <a:spcPts val="0"/>
              </a:spcAft>
              <a:buSzPts val="1700"/>
              <a:buFont typeface="Poppins"/>
              <a:buNone/>
              <a:defRPr sz="1700" b="1">
                <a:latin typeface="Poppins"/>
                <a:ea typeface="Poppins"/>
                <a:cs typeface="Poppins"/>
                <a:sym typeface="Poppins"/>
              </a:defRPr>
            </a:lvl4pPr>
            <a:lvl5pPr lvl="4">
              <a:spcBef>
                <a:spcPts val="0"/>
              </a:spcBef>
              <a:spcAft>
                <a:spcPts val="0"/>
              </a:spcAft>
              <a:buSzPts val="1700"/>
              <a:buFont typeface="Poppins"/>
              <a:buNone/>
              <a:defRPr sz="1700" b="1">
                <a:latin typeface="Poppins"/>
                <a:ea typeface="Poppins"/>
                <a:cs typeface="Poppins"/>
                <a:sym typeface="Poppins"/>
              </a:defRPr>
            </a:lvl5pPr>
            <a:lvl6pPr lvl="5">
              <a:spcBef>
                <a:spcPts val="0"/>
              </a:spcBef>
              <a:spcAft>
                <a:spcPts val="0"/>
              </a:spcAft>
              <a:buSzPts val="1700"/>
              <a:buFont typeface="Poppins"/>
              <a:buNone/>
              <a:defRPr sz="1700" b="1">
                <a:latin typeface="Poppins"/>
                <a:ea typeface="Poppins"/>
                <a:cs typeface="Poppins"/>
                <a:sym typeface="Poppins"/>
              </a:defRPr>
            </a:lvl6pPr>
            <a:lvl7pPr lvl="6">
              <a:spcBef>
                <a:spcPts val="0"/>
              </a:spcBef>
              <a:spcAft>
                <a:spcPts val="0"/>
              </a:spcAft>
              <a:buSzPts val="1700"/>
              <a:buFont typeface="Poppins"/>
              <a:buNone/>
              <a:defRPr sz="1700" b="1">
                <a:latin typeface="Poppins"/>
                <a:ea typeface="Poppins"/>
                <a:cs typeface="Poppins"/>
                <a:sym typeface="Poppins"/>
              </a:defRPr>
            </a:lvl7pPr>
            <a:lvl8pPr lvl="7">
              <a:spcBef>
                <a:spcPts val="0"/>
              </a:spcBef>
              <a:spcAft>
                <a:spcPts val="0"/>
              </a:spcAft>
              <a:buSzPts val="1700"/>
              <a:buFont typeface="Poppins"/>
              <a:buNone/>
              <a:defRPr sz="1700" b="1">
                <a:latin typeface="Poppins"/>
                <a:ea typeface="Poppins"/>
                <a:cs typeface="Poppins"/>
                <a:sym typeface="Poppins"/>
              </a:defRPr>
            </a:lvl8pPr>
            <a:lvl9pPr lvl="8">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3015" name="Google Shape;3015;p193"/>
          <p:cNvSpPr txBox="1">
            <a:spLocks noGrp="1"/>
          </p:cNvSpPr>
          <p:nvPr>
            <p:ph type="title" idx="3" hasCustomPrompt="1"/>
          </p:nvPr>
        </p:nvSpPr>
        <p:spPr>
          <a:xfrm>
            <a:off x="2190868" y="1198973"/>
            <a:ext cx="811500" cy="414300"/>
          </a:xfrm>
          <a:prstGeom prst="rect">
            <a:avLst/>
          </a:prstGeom>
        </p:spPr>
        <p:txBody>
          <a:bodyPr spcFirstLastPara="1" wrap="square" lIns="0" tIns="0" rIns="0" bIns="0" anchor="ctr" anchorCtr="0">
            <a:noAutofit/>
          </a:bodyPr>
          <a:lstStyle>
            <a:lvl1pPr marL="101600" marR="0" lvl="0" indent="-101600">
              <a:lnSpc>
                <a:spcPct val="91000"/>
              </a:lnSpc>
              <a:spcBef>
                <a:spcPts val="0"/>
              </a:spcBef>
              <a:spcAft>
                <a:spcPts val="0"/>
              </a:spcAft>
              <a:buNone/>
              <a:defRPr sz="2800">
                <a:latin typeface="Poppins"/>
                <a:ea typeface="Poppins"/>
                <a:cs typeface="Poppins"/>
                <a:sym typeface="Poppins"/>
              </a:defRPr>
            </a:lvl1pPr>
            <a:lvl2pPr lvl="1">
              <a:spcBef>
                <a:spcPts val="0"/>
              </a:spcBef>
              <a:spcAft>
                <a:spcPts val="0"/>
              </a:spcAft>
              <a:buSzPts val="1700"/>
              <a:buFont typeface="Poppins"/>
              <a:buNone/>
              <a:defRPr sz="1700" b="1">
                <a:latin typeface="Poppins"/>
                <a:ea typeface="Poppins"/>
                <a:cs typeface="Poppins"/>
                <a:sym typeface="Poppins"/>
              </a:defRPr>
            </a:lvl2pPr>
            <a:lvl3pPr lvl="2">
              <a:spcBef>
                <a:spcPts val="0"/>
              </a:spcBef>
              <a:spcAft>
                <a:spcPts val="0"/>
              </a:spcAft>
              <a:buSzPts val="1700"/>
              <a:buFont typeface="Poppins"/>
              <a:buNone/>
              <a:defRPr sz="1700" b="1">
                <a:latin typeface="Poppins"/>
                <a:ea typeface="Poppins"/>
                <a:cs typeface="Poppins"/>
                <a:sym typeface="Poppins"/>
              </a:defRPr>
            </a:lvl3pPr>
            <a:lvl4pPr lvl="3">
              <a:spcBef>
                <a:spcPts val="0"/>
              </a:spcBef>
              <a:spcAft>
                <a:spcPts val="0"/>
              </a:spcAft>
              <a:buSzPts val="1700"/>
              <a:buFont typeface="Poppins"/>
              <a:buNone/>
              <a:defRPr sz="1700" b="1">
                <a:latin typeface="Poppins"/>
                <a:ea typeface="Poppins"/>
                <a:cs typeface="Poppins"/>
                <a:sym typeface="Poppins"/>
              </a:defRPr>
            </a:lvl4pPr>
            <a:lvl5pPr lvl="4">
              <a:spcBef>
                <a:spcPts val="0"/>
              </a:spcBef>
              <a:spcAft>
                <a:spcPts val="0"/>
              </a:spcAft>
              <a:buSzPts val="1700"/>
              <a:buFont typeface="Poppins"/>
              <a:buNone/>
              <a:defRPr sz="1700" b="1">
                <a:latin typeface="Poppins"/>
                <a:ea typeface="Poppins"/>
                <a:cs typeface="Poppins"/>
                <a:sym typeface="Poppins"/>
              </a:defRPr>
            </a:lvl5pPr>
            <a:lvl6pPr lvl="5">
              <a:spcBef>
                <a:spcPts val="0"/>
              </a:spcBef>
              <a:spcAft>
                <a:spcPts val="0"/>
              </a:spcAft>
              <a:buSzPts val="1700"/>
              <a:buFont typeface="Poppins"/>
              <a:buNone/>
              <a:defRPr sz="1700" b="1">
                <a:latin typeface="Poppins"/>
                <a:ea typeface="Poppins"/>
                <a:cs typeface="Poppins"/>
                <a:sym typeface="Poppins"/>
              </a:defRPr>
            </a:lvl6pPr>
            <a:lvl7pPr lvl="6">
              <a:spcBef>
                <a:spcPts val="0"/>
              </a:spcBef>
              <a:spcAft>
                <a:spcPts val="0"/>
              </a:spcAft>
              <a:buSzPts val="1700"/>
              <a:buFont typeface="Poppins"/>
              <a:buNone/>
              <a:defRPr sz="1700" b="1">
                <a:latin typeface="Poppins"/>
                <a:ea typeface="Poppins"/>
                <a:cs typeface="Poppins"/>
                <a:sym typeface="Poppins"/>
              </a:defRPr>
            </a:lvl7pPr>
            <a:lvl8pPr lvl="7">
              <a:spcBef>
                <a:spcPts val="0"/>
              </a:spcBef>
              <a:spcAft>
                <a:spcPts val="0"/>
              </a:spcAft>
              <a:buSzPts val="1700"/>
              <a:buFont typeface="Poppins"/>
              <a:buNone/>
              <a:defRPr sz="1700" b="1">
                <a:latin typeface="Poppins"/>
                <a:ea typeface="Poppins"/>
                <a:cs typeface="Poppins"/>
                <a:sym typeface="Poppins"/>
              </a:defRPr>
            </a:lvl8pPr>
            <a:lvl9pPr lvl="8">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3016" name="Google Shape;3016;p193"/>
          <p:cNvSpPr txBox="1">
            <a:spLocks noGrp="1"/>
          </p:cNvSpPr>
          <p:nvPr>
            <p:ph type="title" idx="4" hasCustomPrompt="1"/>
          </p:nvPr>
        </p:nvSpPr>
        <p:spPr>
          <a:xfrm>
            <a:off x="3916056" y="1198973"/>
            <a:ext cx="811500" cy="414300"/>
          </a:xfrm>
          <a:prstGeom prst="rect">
            <a:avLst/>
          </a:prstGeom>
        </p:spPr>
        <p:txBody>
          <a:bodyPr spcFirstLastPara="1" wrap="square" lIns="0" tIns="0" rIns="0" bIns="0" anchor="ctr" anchorCtr="0">
            <a:noAutofit/>
          </a:bodyPr>
          <a:lstStyle>
            <a:lvl1pPr marL="101600" marR="0" lvl="0" indent="-101600">
              <a:lnSpc>
                <a:spcPct val="91000"/>
              </a:lnSpc>
              <a:spcBef>
                <a:spcPts val="0"/>
              </a:spcBef>
              <a:spcAft>
                <a:spcPts val="0"/>
              </a:spcAft>
              <a:buNone/>
              <a:defRPr sz="2800">
                <a:latin typeface="Poppins"/>
                <a:ea typeface="Poppins"/>
                <a:cs typeface="Poppins"/>
                <a:sym typeface="Poppins"/>
              </a:defRPr>
            </a:lvl1pPr>
            <a:lvl2pPr lvl="1">
              <a:spcBef>
                <a:spcPts val="0"/>
              </a:spcBef>
              <a:spcAft>
                <a:spcPts val="0"/>
              </a:spcAft>
              <a:buSzPts val="1700"/>
              <a:buFont typeface="Poppins"/>
              <a:buNone/>
              <a:defRPr sz="1700" b="1">
                <a:latin typeface="Poppins"/>
                <a:ea typeface="Poppins"/>
                <a:cs typeface="Poppins"/>
                <a:sym typeface="Poppins"/>
              </a:defRPr>
            </a:lvl2pPr>
            <a:lvl3pPr lvl="2">
              <a:spcBef>
                <a:spcPts val="0"/>
              </a:spcBef>
              <a:spcAft>
                <a:spcPts val="0"/>
              </a:spcAft>
              <a:buSzPts val="1700"/>
              <a:buFont typeface="Poppins"/>
              <a:buNone/>
              <a:defRPr sz="1700" b="1">
                <a:latin typeface="Poppins"/>
                <a:ea typeface="Poppins"/>
                <a:cs typeface="Poppins"/>
                <a:sym typeface="Poppins"/>
              </a:defRPr>
            </a:lvl3pPr>
            <a:lvl4pPr lvl="3">
              <a:spcBef>
                <a:spcPts val="0"/>
              </a:spcBef>
              <a:spcAft>
                <a:spcPts val="0"/>
              </a:spcAft>
              <a:buSzPts val="1700"/>
              <a:buFont typeface="Poppins"/>
              <a:buNone/>
              <a:defRPr sz="1700" b="1">
                <a:latin typeface="Poppins"/>
                <a:ea typeface="Poppins"/>
                <a:cs typeface="Poppins"/>
                <a:sym typeface="Poppins"/>
              </a:defRPr>
            </a:lvl4pPr>
            <a:lvl5pPr lvl="4">
              <a:spcBef>
                <a:spcPts val="0"/>
              </a:spcBef>
              <a:spcAft>
                <a:spcPts val="0"/>
              </a:spcAft>
              <a:buSzPts val="1700"/>
              <a:buFont typeface="Poppins"/>
              <a:buNone/>
              <a:defRPr sz="1700" b="1">
                <a:latin typeface="Poppins"/>
                <a:ea typeface="Poppins"/>
                <a:cs typeface="Poppins"/>
                <a:sym typeface="Poppins"/>
              </a:defRPr>
            </a:lvl5pPr>
            <a:lvl6pPr lvl="5">
              <a:spcBef>
                <a:spcPts val="0"/>
              </a:spcBef>
              <a:spcAft>
                <a:spcPts val="0"/>
              </a:spcAft>
              <a:buSzPts val="1700"/>
              <a:buFont typeface="Poppins"/>
              <a:buNone/>
              <a:defRPr sz="1700" b="1">
                <a:latin typeface="Poppins"/>
                <a:ea typeface="Poppins"/>
                <a:cs typeface="Poppins"/>
                <a:sym typeface="Poppins"/>
              </a:defRPr>
            </a:lvl6pPr>
            <a:lvl7pPr lvl="6">
              <a:spcBef>
                <a:spcPts val="0"/>
              </a:spcBef>
              <a:spcAft>
                <a:spcPts val="0"/>
              </a:spcAft>
              <a:buSzPts val="1700"/>
              <a:buFont typeface="Poppins"/>
              <a:buNone/>
              <a:defRPr sz="1700" b="1">
                <a:latin typeface="Poppins"/>
                <a:ea typeface="Poppins"/>
                <a:cs typeface="Poppins"/>
                <a:sym typeface="Poppins"/>
              </a:defRPr>
            </a:lvl7pPr>
            <a:lvl8pPr lvl="7">
              <a:spcBef>
                <a:spcPts val="0"/>
              </a:spcBef>
              <a:spcAft>
                <a:spcPts val="0"/>
              </a:spcAft>
              <a:buSzPts val="1700"/>
              <a:buFont typeface="Poppins"/>
              <a:buNone/>
              <a:defRPr sz="1700" b="1">
                <a:latin typeface="Poppins"/>
                <a:ea typeface="Poppins"/>
                <a:cs typeface="Poppins"/>
                <a:sym typeface="Poppins"/>
              </a:defRPr>
            </a:lvl8pPr>
            <a:lvl9pPr lvl="8">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3017" name="Google Shape;3017;p193"/>
          <p:cNvSpPr txBox="1">
            <a:spLocks noGrp="1"/>
          </p:cNvSpPr>
          <p:nvPr>
            <p:ph type="title" idx="5" hasCustomPrompt="1"/>
          </p:nvPr>
        </p:nvSpPr>
        <p:spPr>
          <a:xfrm>
            <a:off x="5641244" y="1198973"/>
            <a:ext cx="811500" cy="414300"/>
          </a:xfrm>
          <a:prstGeom prst="rect">
            <a:avLst/>
          </a:prstGeom>
        </p:spPr>
        <p:txBody>
          <a:bodyPr spcFirstLastPara="1" wrap="square" lIns="0" tIns="0" rIns="0" bIns="0" anchor="ctr" anchorCtr="0">
            <a:noAutofit/>
          </a:bodyPr>
          <a:lstStyle>
            <a:lvl1pPr marL="101600" marR="0" lvl="0" indent="-101600">
              <a:lnSpc>
                <a:spcPct val="91000"/>
              </a:lnSpc>
              <a:spcBef>
                <a:spcPts val="0"/>
              </a:spcBef>
              <a:spcAft>
                <a:spcPts val="0"/>
              </a:spcAft>
              <a:buNone/>
              <a:defRPr sz="2800">
                <a:latin typeface="Poppins"/>
                <a:ea typeface="Poppins"/>
                <a:cs typeface="Poppins"/>
                <a:sym typeface="Poppins"/>
              </a:defRPr>
            </a:lvl1pPr>
            <a:lvl2pPr lvl="1">
              <a:spcBef>
                <a:spcPts val="0"/>
              </a:spcBef>
              <a:spcAft>
                <a:spcPts val="0"/>
              </a:spcAft>
              <a:buSzPts val="1700"/>
              <a:buFont typeface="Poppins"/>
              <a:buNone/>
              <a:defRPr sz="1700" b="1">
                <a:latin typeface="Poppins"/>
                <a:ea typeface="Poppins"/>
                <a:cs typeface="Poppins"/>
                <a:sym typeface="Poppins"/>
              </a:defRPr>
            </a:lvl2pPr>
            <a:lvl3pPr lvl="2">
              <a:spcBef>
                <a:spcPts val="0"/>
              </a:spcBef>
              <a:spcAft>
                <a:spcPts val="0"/>
              </a:spcAft>
              <a:buSzPts val="1700"/>
              <a:buFont typeface="Poppins"/>
              <a:buNone/>
              <a:defRPr sz="1700" b="1">
                <a:latin typeface="Poppins"/>
                <a:ea typeface="Poppins"/>
                <a:cs typeface="Poppins"/>
                <a:sym typeface="Poppins"/>
              </a:defRPr>
            </a:lvl3pPr>
            <a:lvl4pPr lvl="3">
              <a:spcBef>
                <a:spcPts val="0"/>
              </a:spcBef>
              <a:spcAft>
                <a:spcPts val="0"/>
              </a:spcAft>
              <a:buSzPts val="1700"/>
              <a:buFont typeface="Poppins"/>
              <a:buNone/>
              <a:defRPr sz="1700" b="1">
                <a:latin typeface="Poppins"/>
                <a:ea typeface="Poppins"/>
                <a:cs typeface="Poppins"/>
                <a:sym typeface="Poppins"/>
              </a:defRPr>
            </a:lvl4pPr>
            <a:lvl5pPr lvl="4">
              <a:spcBef>
                <a:spcPts val="0"/>
              </a:spcBef>
              <a:spcAft>
                <a:spcPts val="0"/>
              </a:spcAft>
              <a:buSzPts val="1700"/>
              <a:buFont typeface="Poppins"/>
              <a:buNone/>
              <a:defRPr sz="1700" b="1">
                <a:latin typeface="Poppins"/>
                <a:ea typeface="Poppins"/>
                <a:cs typeface="Poppins"/>
                <a:sym typeface="Poppins"/>
              </a:defRPr>
            </a:lvl5pPr>
            <a:lvl6pPr lvl="5">
              <a:spcBef>
                <a:spcPts val="0"/>
              </a:spcBef>
              <a:spcAft>
                <a:spcPts val="0"/>
              </a:spcAft>
              <a:buSzPts val="1700"/>
              <a:buFont typeface="Poppins"/>
              <a:buNone/>
              <a:defRPr sz="1700" b="1">
                <a:latin typeface="Poppins"/>
                <a:ea typeface="Poppins"/>
                <a:cs typeface="Poppins"/>
                <a:sym typeface="Poppins"/>
              </a:defRPr>
            </a:lvl6pPr>
            <a:lvl7pPr lvl="6">
              <a:spcBef>
                <a:spcPts val="0"/>
              </a:spcBef>
              <a:spcAft>
                <a:spcPts val="0"/>
              </a:spcAft>
              <a:buSzPts val="1700"/>
              <a:buFont typeface="Poppins"/>
              <a:buNone/>
              <a:defRPr sz="1700" b="1">
                <a:latin typeface="Poppins"/>
                <a:ea typeface="Poppins"/>
                <a:cs typeface="Poppins"/>
                <a:sym typeface="Poppins"/>
              </a:defRPr>
            </a:lvl7pPr>
            <a:lvl8pPr lvl="7">
              <a:spcBef>
                <a:spcPts val="0"/>
              </a:spcBef>
              <a:spcAft>
                <a:spcPts val="0"/>
              </a:spcAft>
              <a:buSzPts val="1700"/>
              <a:buFont typeface="Poppins"/>
              <a:buNone/>
              <a:defRPr sz="1700" b="1">
                <a:latin typeface="Poppins"/>
                <a:ea typeface="Poppins"/>
                <a:cs typeface="Poppins"/>
                <a:sym typeface="Poppins"/>
              </a:defRPr>
            </a:lvl8pPr>
            <a:lvl9pPr lvl="8">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3018" name="Google Shape;3018;p193"/>
          <p:cNvSpPr txBox="1">
            <a:spLocks noGrp="1"/>
          </p:cNvSpPr>
          <p:nvPr>
            <p:ph type="title" idx="6" hasCustomPrompt="1"/>
          </p:nvPr>
        </p:nvSpPr>
        <p:spPr>
          <a:xfrm>
            <a:off x="7366431" y="1198973"/>
            <a:ext cx="811500" cy="414300"/>
          </a:xfrm>
          <a:prstGeom prst="rect">
            <a:avLst/>
          </a:prstGeom>
        </p:spPr>
        <p:txBody>
          <a:bodyPr spcFirstLastPara="1" wrap="square" lIns="0" tIns="0" rIns="0" bIns="0" anchor="ctr" anchorCtr="0">
            <a:noAutofit/>
          </a:bodyPr>
          <a:lstStyle>
            <a:lvl1pPr marL="101600" marR="0" lvl="0" indent="-101600">
              <a:lnSpc>
                <a:spcPct val="91000"/>
              </a:lnSpc>
              <a:spcBef>
                <a:spcPts val="0"/>
              </a:spcBef>
              <a:spcAft>
                <a:spcPts val="0"/>
              </a:spcAft>
              <a:buNone/>
              <a:defRPr sz="2800">
                <a:latin typeface="Poppins"/>
                <a:ea typeface="Poppins"/>
                <a:cs typeface="Poppins"/>
                <a:sym typeface="Poppins"/>
              </a:defRPr>
            </a:lvl1pPr>
            <a:lvl2pPr lvl="1">
              <a:spcBef>
                <a:spcPts val="0"/>
              </a:spcBef>
              <a:spcAft>
                <a:spcPts val="0"/>
              </a:spcAft>
              <a:buSzPts val="1700"/>
              <a:buFont typeface="Poppins"/>
              <a:buNone/>
              <a:defRPr sz="1700" b="1">
                <a:latin typeface="Poppins"/>
                <a:ea typeface="Poppins"/>
                <a:cs typeface="Poppins"/>
                <a:sym typeface="Poppins"/>
              </a:defRPr>
            </a:lvl2pPr>
            <a:lvl3pPr lvl="2">
              <a:spcBef>
                <a:spcPts val="0"/>
              </a:spcBef>
              <a:spcAft>
                <a:spcPts val="0"/>
              </a:spcAft>
              <a:buSzPts val="1700"/>
              <a:buFont typeface="Poppins"/>
              <a:buNone/>
              <a:defRPr sz="1700" b="1">
                <a:latin typeface="Poppins"/>
                <a:ea typeface="Poppins"/>
                <a:cs typeface="Poppins"/>
                <a:sym typeface="Poppins"/>
              </a:defRPr>
            </a:lvl3pPr>
            <a:lvl4pPr lvl="3">
              <a:spcBef>
                <a:spcPts val="0"/>
              </a:spcBef>
              <a:spcAft>
                <a:spcPts val="0"/>
              </a:spcAft>
              <a:buSzPts val="1700"/>
              <a:buFont typeface="Poppins"/>
              <a:buNone/>
              <a:defRPr sz="1700" b="1">
                <a:latin typeface="Poppins"/>
                <a:ea typeface="Poppins"/>
                <a:cs typeface="Poppins"/>
                <a:sym typeface="Poppins"/>
              </a:defRPr>
            </a:lvl4pPr>
            <a:lvl5pPr lvl="4">
              <a:spcBef>
                <a:spcPts val="0"/>
              </a:spcBef>
              <a:spcAft>
                <a:spcPts val="0"/>
              </a:spcAft>
              <a:buSzPts val="1700"/>
              <a:buFont typeface="Poppins"/>
              <a:buNone/>
              <a:defRPr sz="1700" b="1">
                <a:latin typeface="Poppins"/>
                <a:ea typeface="Poppins"/>
                <a:cs typeface="Poppins"/>
                <a:sym typeface="Poppins"/>
              </a:defRPr>
            </a:lvl5pPr>
            <a:lvl6pPr lvl="5">
              <a:spcBef>
                <a:spcPts val="0"/>
              </a:spcBef>
              <a:spcAft>
                <a:spcPts val="0"/>
              </a:spcAft>
              <a:buSzPts val="1700"/>
              <a:buFont typeface="Poppins"/>
              <a:buNone/>
              <a:defRPr sz="1700" b="1">
                <a:latin typeface="Poppins"/>
                <a:ea typeface="Poppins"/>
                <a:cs typeface="Poppins"/>
                <a:sym typeface="Poppins"/>
              </a:defRPr>
            </a:lvl6pPr>
            <a:lvl7pPr lvl="6">
              <a:spcBef>
                <a:spcPts val="0"/>
              </a:spcBef>
              <a:spcAft>
                <a:spcPts val="0"/>
              </a:spcAft>
              <a:buSzPts val="1700"/>
              <a:buFont typeface="Poppins"/>
              <a:buNone/>
              <a:defRPr sz="1700" b="1">
                <a:latin typeface="Poppins"/>
                <a:ea typeface="Poppins"/>
                <a:cs typeface="Poppins"/>
                <a:sym typeface="Poppins"/>
              </a:defRPr>
            </a:lvl7pPr>
            <a:lvl8pPr lvl="7">
              <a:spcBef>
                <a:spcPts val="0"/>
              </a:spcBef>
              <a:spcAft>
                <a:spcPts val="0"/>
              </a:spcAft>
              <a:buSzPts val="1700"/>
              <a:buFont typeface="Poppins"/>
              <a:buNone/>
              <a:defRPr sz="1700" b="1">
                <a:latin typeface="Poppins"/>
                <a:ea typeface="Poppins"/>
                <a:cs typeface="Poppins"/>
                <a:sym typeface="Poppins"/>
              </a:defRPr>
            </a:lvl8pPr>
            <a:lvl9pPr lvl="8">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3019" name="Google Shape;3019;p193"/>
          <p:cNvSpPr txBox="1">
            <a:spLocks noGrp="1"/>
          </p:cNvSpPr>
          <p:nvPr>
            <p:ph type="subTitle" idx="1"/>
          </p:nvPr>
        </p:nvSpPr>
        <p:spPr>
          <a:xfrm>
            <a:off x="473376" y="2770341"/>
            <a:ext cx="1424400" cy="1566000"/>
          </a:xfrm>
          <a:prstGeom prst="rect">
            <a:avLst/>
          </a:prstGeom>
        </p:spPr>
        <p:txBody>
          <a:bodyPr spcFirstLastPara="1" wrap="square" lIns="0" tIns="0" rIns="0" bIns="0" anchor="t" anchorCtr="0">
            <a:noAutofit/>
          </a:bodyPr>
          <a:lstStyle>
            <a:lvl1pPr lvl="0">
              <a:lnSpc>
                <a:spcPct val="100000"/>
              </a:lnSpc>
              <a:spcBef>
                <a:spcPts val="0"/>
              </a:spcBef>
              <a:spcAft>
                <a:spcPts val="0"/>
              </a:spcAft>
              <a:buSzPts val="1100"/>
              <a:buNone/>
              <a:defRPr sz="1100"/>
            </a:lvl1pPr>
            <a:lvl2pPr lvl="1">
              <a:lnSpc>
                <a:spcPct val="100000"/>
              </a:lnSpc>
              <a:spcBef>
                <a:spcPts val="1300"/>
              </a:spcBef>
              <a:spcAft>
                <a:spcPts val="0"/>
              </a:spcAft>
              <a:buSzPts val="1100"/>
              <a:buNone/>
              <a:defRPr sz="1100"/>
            </a:lvl2pPr>
            <a:lvl3pPr lvl="2">
              <a:lnSpc>
                <a:spcPct val="100000"/>
              </a:lnSpc>
              <a:spcBef>
                <a:spcPts val="1300"/>
              </a:spcBef>
              <a:spcAft>
                <a:spcPts val="0"/>
              </a:spcAft>
              <a:buSzPts val="1100"/>
              <a:buNone/>
              <a:defRPr sz="1100"/>
            </a:lvl3pPr>
            <a:lvl4pPr lvl="3">
              <a:lnSpc>
                <a:spcPct val="100000"/>
              </a:lnSpc>
              <a:spcBef>
                <a:spcPts val="1300"/>
              </a:spcBef>
              <a:spcAft>
                <a:spcPts val="0"/>
              </a:spcAft>
              <a:buSzPts val="1100"/>
              <a:buNone/>
              <a:defRPr sz="1100"/>
            </a:lvl4pPr>
            <a:lvl5pPr lvl="4">
              <a:lnSpc>
                <a:spcPct val="100000"/>
              </a:lnSpc>
              <a:spcBef>
                <a:spcPts val="1300"/>
              </a:spcBef>
              <a:spcAft>
                <a:spcPts val="0"/>
              </a:spcAft>
              <a:buSzPts val="1100"/>
              <a:buNone/>
              <a:defRPr sz="1100"/>
            </a:lvl5pPr>
            <a:lvl6pPr lvl="5">
              <a:lnSpc>
                <a:spcPct val="100000"/>
              </a:lnSpc>
              <a:spcBef>
                <a:spcPts val="400"/>
              </a:spcBef>
              <a:spcAft>
                <a:spcPts val="0"/>
              </a:spcAft>
              <a:buSzPts val="1100"/>
              <a:buNone/>
              <a:defRPr sz="1100"/>
            </a:lvl6pPr>
            <a:lvl7pPr lvl="6">
              <a:lnSpc>
                <a:spcPct val="100000"/>
              </a:lnSpc>
              <a:spcBef>
                <a:spcPts val="400"/>
              </a:spcBef>
              <a:spcAft>
                <a:spcPts val="0"/>
              </a:spcAft>
              <a:buSzPts val="1100"/>
              <a:buNone/>
              <a:defRPr sz="1100"/>
            </a:lvl7pPr>
            <a:lvl8pPr lvl="7">
              <a:lnSpc>
                <a:spcPct val="100000"/>
              </a:lnSpc>
              <a:spcBef>
                <a:spcPts val="400"/>
              </a:spcBef>
              <a:spcAft>
                <a:spcPts val="0"/>
              </a:spcAft>
              <a:buSzPts val="1100"/>
              <a:buNone/>
              <a:defRPr sz="1100"/>
            </a:lvl8pPr>
            <a:lvl9pPr lvl="8">
              <a:lnSpc>
                <a:spcPct val="100000"/>
              </a:lnSpc>
              <a:spcBef>
                <a:spcPts val="400"/>
              </a:spcBef>
              <a:spcAft>
                <a:spcPts val="0"/>
              </a:spcAft>
              <a:buSzPts val="1100"/>
              <a:buNone/>
              <a:defRPr sz="1100"/>
            </a:lvl9pPr>
          </a:lstStyle>
          <a:p>
            <a:endParaRPr/>
          </a:p>
        </p:txBody>
      </p:sp>
      <p:sp>
        <p:nvSpPr>
          <p:cNvPr id="3020" name="Google Shape;3020;p193"/>
          <p:cNvSpPr txBox="1">
            <a:spLocks noGrp="1"/>
          </p:cNvSpPr>
          <p:nvPr>
            <p:ph type="subTitle" idx="7"/>
          </p:nvPr>
        </p:nvSpPr>
        <p:spPr>
          <a:xfrm>
            <a:off x="2175767" y="2770341"/>
            <a:ext cx="1424400" cy="1566000"/>
          </a:xfrm>
          <a:prstGeom prst="rect">
            <a:avLst/>
          </a:prstGeom>
        </p:spPr>
        <p:txBody>
          <a:bodyPr spcFirstLastPara="1" wrap="square" lIns="0" tIns="0" rIns="0" bIns="0" anchor="t" anchorCtr="0">
            <a:noAutofit/>
          </a:bodyPr>
          <a:lstStyle>
            <a:lvl1pPr lvl="0">
              <a:lnSpc>
                <a:spcPct val="100000"/>
              </a:lnSpc>
              <a:spcBef>
                <a:spcPts val="0"/>
              </a:spcBef>
              <a:spcAft>
                <a:spcPts val="0"/>
              </a:spcAft>
              <a:buSzPts val="1100"/>
              <a:buNone/>
              <a:defRPr sz="1100"/>
            </a:lvl1pPr>
            <a:lvl2pPr lvl="1">
              <a:lnSpc>
                <a:spcPct val="100000"/>
              </a:lnSpc>
              <a:spcBef>
                <a:spcPts val="1300"/>
              </a:spcBef>
              <a:spcAft>
                <a:spcPts val="0"/>
              </a:spcAft>
              <a:buSzPts val="1100"/>
              <a:buNone/>
              <a:defRPr sz="1100"/>
            </a:lvl2pPr>
            <a:lvl3pPr lvl="2">
              <a:lnSpc>
                <a:spcPct val="100000"/>
              </a:lnSpc>
              <a:spcBef>
                <a:spcPts val="1300"/>
              </a:spcBef>
              <a:spcAft>
                <a:spcPts val="0"/>
              </a:spcAft>
              <a:buSzPts val="1100"/>
              <a:buNone/>
              <a:defRPr sz="1100"/>
            </a:lvl3pPr>
            <a:lvl4pPr lvl="3">
              <a:lnSpc>
                <a:spcPct val="100000"/>
              </a:lnSpc>
              <a:spcBef>
                <a:spcPts val="1300"/>
              </a:spcBef>
              <a:spcAft>
                <a:spcPts val="0"/>
              </a:spcAft>
              <a:buSzPts val="1100"/>
              <a:buNone/>
              <a:defRPr sz="1100"/>
            </a:lvl4pPr>
            <a:lvl5pPr lvl="4">
              <a:lnSpc>
                <a:spcPct val="100000"/>
              </a:lnSpc>
              <a:spcBef>
                <a:spcPts val="1300"/>
              </a:spcBef>
              <a:spcAft>
                <a:spcPts val="0"/>
              </a:spcAft>
              <a:buSzPts val="1100"/>
              <a:buNone/>
              <a:defRPr sz="1100"/>
            </a:lvl5pPr>
            <a:lvl6pPr lvl="5">
              <a:lnSpc>
                <a:spcPct val="100000"/>
              </a:lnSpc>
              <a:spcBef>
                <a:spcPts val="400"/>
              </a:spcBef>
              <a:spcAft>
                <a:spcPts val="0"/>
              </a:spcAft>
              <a:buSzPts val="1100"/>
              <a:buNone/>
              <a:defRPr sz="1100"/>
            </a:lvl6pPr>
            <a:lvl7pPr lvl="6">
              <a:lnSpc>
                <a:spcPct val="100000"/>
              </a:lnSpc>
              <a:spcBef>
                <a:spcPts val="400"/>
              </a:spcBef>
              <a:spcAft>
                <a:spcPts val="0"/>
              </a:spcAft>
              <a:buSzPts val="1100"/>
              <a:buNone/>
              <a:defRPr sz="1100"/>
            </a:lvl7pPr>
            <a:lvl8pPr lvl="7">
              <a:lnSpc>
                <a:spcPct val="100000"/>
              </a:lnSpc>
              <a:spcBef>
                <a:spcPts val="400"/>
              </a:spcBef>
              <a:spcAft>
                <a:spcPts val="0"/>
              </a:spcAft>
              <a:buSzPts val="1100"/>
              <a:buNone/>
              <a:defRPr sz="1100"/>
            </a:lvl8pPr>
            <a:lvl9pPr lvl="8">
              <a:lnSpc>
                <a:spcPct val="100000"/>
              </a:lnSpc>
              <a:spcBef>
                <a:spcPts val="400"/>
              </a:spcBef>
              <a:spcAft>
                <a:spcPts val="0"/>
              </a:spcAft>
              <a:buSzPts val="1100"/>
              <a:buNone/>
              <a:defRPr sz="1100"/>
            </a:lvl9pPr>
          </a:lstStyle>
          <a:p>
            <a:endParaRPr/>
          </a:p>
        </p:txBody>
      </p:sp>
      <p:sp>
        <p:nvSpPr>
          <p:cNvPr id="3021" name="Google Shape;3021;p193"/>
          <p:cNvSpPr txBox="1">
            <a:spLocks noGrp="1"/>
          </p:cNvSpPr>
          <p:nvPr>
            <p:ph type="subTitle" idx="8"/>
          </p:nvPr>
        </p:nvSpPr>
        <p:spPr>
          <a:xfrm>
            <a:off x="3886889" y="2770341"/>
            <a:ext cx="1424400" cy="1566000"/>
          </a:xfrm>
          <a:prstGeom prst="rect">
            <a:avLst/>
          </a:prstGeom>
        </p:spPr>
        <p:txBody>
          <a:bodyPr spcFirstLastPara="1" wrap="square" lIns="0" tIns="0" rIns="0" bIns="0" anchor="t" anchorCtr="0">
            <a:noAutofit/>
          </a:bodyPr>
          <a:lstStyle>
            <a:lvl1pPr lvl="0">
              <a:lnSpc>
                <a:spcPct val="100000"/>
              </a:lnSpc>
              <a:spcBef>
                <a:spcPts val="0"/>
              </a:spcBef>
              <a:spcAft>
                <a:spcPts val="0"/>
              </a:spcAft>
              <a:buSzPts val="1100"/>
              <a:buNone/>
              <a:defRPr sz="1100"/>
            </a:lvl1pPr>
            <a:lvl2pPr lvl="1">
              <a:lnSpc>
                <a:spcPct val="100000"/>
              </a:lnSpc>
              <a:spcBef>
                <a:spcPts val="1300"/>
              </a:spcBef>
              <a:spcAft>
                <a:spcPts val="0"/>
              </a:spcAft>
              <a:buSzPts val="1100"/>
              <a:buNone/>
              <a:defRPr sz="1100"/>
            </a:lvl2pPr>
            <a:lvl3pPr lvl="2">
              <a:lnSpc>
                <a:spcPct val="100000"/>
              </a:lnSpc>
              <a:spcBef>
                <a:spcPts val="1300"/>
              </a:spcBef>
              <a:spcAft>
                <a:spcPts val="0"/>
              </a:spcAft>
              <a:buSzPts val="1100"/>
              <a:buNone/>
              <a:defRPr sz="1100"/>
            </a:lvl3pPr>
            <a:lvl4pPr lvl="3">
              <a:lnSpc>
                <a:spcPct val="100000"/>
              </a:lnSpc>
              <a:spcBef>
                <a:spcPts val="1300"/>
              </a:spcBef>
              <a:spcAft>
                <a:spcPts val="0"/>
              </a:spcAft>
              <a:buSzPts val="1100"/>
              <a:buNone/>
              <a:defRPr sz="1100"/>
            </a:lvl4pPr>
            <a:lvl5pPr lvl="4">
              <a:lnSpc>
                <a:spcPct val="100000"/>
              </a:lnSpc>
              <a:spcBef>
                <a:spcPts val="1300"/>
              </a:spcBef>
              <a:spcAft>
                <a:spcPts val="0"/>
              </a:spcAft>
              <a:buSzPts val="1100"/>
              <a:buNone/>
              <a:defRPr sz="1100"/>
            </a:lvl5pPr>
            <a:lvl6pPr lvl="5">
              <a:lnSpc>
                <a:spcPct val="100000"/>
              </a:lnSpc>
              <a:spcBef>
                <a:spcPts val="400"/>
              </a:spcBef>
              <a:spcAft>
                <a:spcPts val="0"/>
              </a:spcAft>
              <a:buSzPts val="1100"/>
              <a:buNone/>
              <a:defRPr sz="1100"/>
            </a:lvl6pPr>
            <a:lvl7pPr lvl="6">
              <a:lnSpc>
                <a:spcPct val="100000"/>
              </a:lnSpc>
              <a:spcBef>
                <a:spcPts val="400"/>
              </a:spcBef>
              <a:spcAft>
                <a:spcPts val="0"/>
              </a:spcAft>
              <a:buSzPts val="1100"/>
              <a:buNone/>
              <a:defRPr sz="1100"/>
            </a:lvl7pPr>
            <a:lvl8pPr lvl="7">
              <a:lnSpc>
                <a:spcPct val="100000"/>
              </a:lnSpc>
              <a:spcBef>
                <a:spcPts val="400"/>
              </a:spcBef>
              <a:spcAft>
                <a:spcPts val="0"/>
              </a:spcAft>
              <a:buSzPts val="1100"/>
              <a:buNone/>
              <a:defRPr sz="1100"/>
            </a:lvl8pPr>
            <a:lvl9pPr lvl="8">
              <a:lnSpc>
                <a:spcPct val="100000"/>
              </a:lnSpc>
              <a:spcBef>
                <a:spcPts val="400"/>
              </a:spcBef>
              <a:spcAft>
                <a:spcPts val="0"/>
              </a:spcAft>
              <a:buSzPts val="1100"/>
              <a:buNone/>
              <a:defRPr sz="1100"/>
            </a:lvl9pPr>
          </a:lstStyle>
          <a:p>
            <a:endParaRPr/>
          </a:p>
        </p:txBody>
      </p:sp>
      <p:sp>
        <p:nvSpPr>
          <p:cNvPr id="3022" name="Google Shape;3022;p193"/>
          <p:cNvSpPr txBox="1">
            <a:spLocks noGrp="1"/>
          </p:cNvSpPr>
          <p:nvPr>
            <p:ph type="subTitle" idx="9"/>
          </p:nvPr>
        </p:nvSpPr>
        <p:spPr>
          <a:xfrm>
            <a:off x="5598007" y="2770341"/>
            <a:ext cx="1424400" cy="1566000"/>
          </a:xfrm>
          <a:prstGeom prst="rect">
            <a:avLst/>
          </a:prstGeom>
        </p:spPr>
        <p:txBody>
          <a:bodyPr spcFirstLastPara="1" wrap="square" lIns="0" tIns="0" rIns="0" bIns="0" anchor="t" anchorCtr="0">
            <a:noAutofit/>
          </a:bodyPr>
          <a:lstStyle>
            <a:lvl1pPr lvl="0">
              <a:lnSpc>
                <a:spcPct val="100000"/>
              </a:lnSpc>
              <a:spcBef>
                <a:spcPts val="0"/>
              </a:spcBef>
              <a:spcAft>
                <a:spcPts val="0"/>
              </a:spcAft>
              <a:buSzPts val="1100"/>
              <a:buNone/>
              <a:defRPr sz="1100"/>
            </a:lvl1pPr>
            <a:lvl2pPr lvl="1">
              <a:lnSpc>
                <a:spcPct val="100000"/>
              </a:lnSpc>
              <a:spcBef>
                <a:spcPts val="1300"/>
              </a:spcBef>
              <a:spcAft>
                <a:spcPts val="0"/>
              </a:spcAft>
              <a:buSzPts val="1100"/>
              <a:buNone/>
              <a:defRPr sz="1100"/>
            </a:lvl2pPr>
            <a:lvl3pPr lvl="2">
              <a:lnSpc>
                <a:spcPct val="100000"/>
              </a:lnSpc>
              <a:spcBef>
                <a:spcPts val="1300"/>
              </a:spcBef>
              <a:spcAft>
                <a:spcPts val="0"/>
              </a:spcAft>
              <a:buSzPts val="1100"/>
              <a:buNone/>
              <a:defRPr sz="1100"/>
            </a:lvl3pPr>
            <a:lvl4pPr lvl="3">
              <a:lnSpc>
                <a:spcPct val="100000"/>
              </a:lnSpc>
              <a:spcBef>
                <a:spcPts val="1300"/>
              </a:spcBef>
              <a:spcAft>
                <a:spcPts val="0"/>
              </a:spcAft>
              <a:buSzPts val="1100"/>
              <a:buNone/>
              <a:defRPr sz="1100"/>
            </a:lvl4pPr>
            <a:lvl5pPr lvl="4">
              <a:lnSpc>
                <a:spcPct val="100000"/>
              </a:lnSpc>
              <a:spcBef>
                <a:spcPts val="1300"/>
              </a:spcBef>
              <a:spcAft>
                <a:spcPts val="0"/>
              </a:spcAft>
              <a:buSzPts val="1100"/>
              <a:buNone/>
              <a:defRPr sz="1100"/>
            </a:lvl5pPr>
            <a:lvl6pPr lvl="5">
              <a:lnSpc>
                <a:spcPct val="100000"/>
              </a:lnSpc>
              <a:spcBef>
                <a:spcPts val="400"/>
              </a:spcBef>
              <a:spcAft>
                <a:spcPts val="0"/>
              </a:spcAft>
              <a:buSzPts val="1100"/>
              <a:buNone/>
              <a:defRPr sz="1100"/>
            </a:lvl6pPr>
            <a:lvl7pPr lvl="6">
              <a:lnSpc>
                <a:spcPct val="100000"/>
              </a:lnSpc>
              <a:spcBef>
                <a:spcPts val="400"/>
              </a:spcBef>
              <a:spcAft>
                <a:spcPts val="0"/>
              </a:spcAft>
              <a:buSzPts val="1100"/>
              <a:buNone/>
              <a:defRPr sz="1100"/>
            </a:lvl7pPr>
            <a:lvl8pPr lvl="7">
              <a:lnSpc>
                <a:spcPct val="100000"/>
              </a:lnSpc>
              <a:spcBef>
                <a:spcPts val="400"/>
              </a:spcBef>
              <a:spcAft>
                <a:spcPts val="0"/>
              </a:spcAft>
              <a:buSzPts val="1100"/>
              <a:buNone/>
              <a:defRPr sz="1100"/>
            </a:lvl8pPr>
            <a:lvl9pPr lvl="8">
              <a:lnSpc>
                <a:spcPct val="100000"/>
              </a:lnSpc>
              <a:spcBef>
                <a:spcPts val="400"/>
              </a:spcBef>
              <a:spcAft>
                <a:spcPts val="0"/>
              </a:spcAft>
              <a:buSzPts val="1100"/>
              <a:buNone/>
              <a:defRPr sz="1100"/>
            </a:lvl9pPr>
          </a:lstStyle>
          <a:p>
            <a:endParaRPr/>
          </a:p>
        </p:txBody>
      </p:sp>
      <p:sp>
        <p:nvSpPr>
          <p:cNvPr id="3023" name="Google Shape;3023;p193"/>
          <p:cNvSpPr txBox="1">
            <a:spLocks noGrp="1"/>
          </p:cNvSpPr>
          <p:nvPr>
            <p:ph type="subTitle" idx="13"/>
          </p:nvPr>
        </p:nvSpPr>
        <p:spPr>
          <a:xfrm>
            <a:off x="7309125" y="2770341"/>
            <a:ext cx="1424400" cy="1566000"/>
          </a:xfrm>
          <a:prstGeom prst="rect">
            <a:avLst/>
          </a:prstGeom>
        </p:spPr>
        <p:txBody>
          <a:bodyPr spcFirstLastPara="1" wrap="square" lIns="0" tIns="0" rIns="0" bIns="0" anchor="t" anchorCtr="0">
            <a:noAutofit/>
          </a:bodyPr>
          <a:lstStyle>
            <a:lvl1pPr lvl="0">
              <a:lnSpc>
                <a:spcPct val="100000"/>
              </a:lnSpc>
              <a:spcBef>
                <a:spcPts val="0"/>
              </a:spcBef>
              <a:spcAft>
                <a:spcPts val="0"/>
              </a:spcAft>
              <a:buSzPts val="1100"/>
              <a:buNone/>
              <a:defRPr sz="1100"/>
            </a:lvl1pPr>
            <a:lvl2pPr lvl="1">
              <a:lnSpc>
                <a:spcPct val="100000"/>
              </a:lnSpc>
              <a:spcBef>
                <a:spcPts val="1300"/>
              </a:spcBef>
              <a:spcAft>
                <a:spcPts val="0"/>
              </a:spcAft>
              <a:buSzPts val="1100"/>
              <a:buNone/>
              <a:defRPr sz="1100"/>
            </a:lvl2pPr>
            <a:lvl3pPr lvl="2">
              <a:lnSpc>
                <a:spcPct val="100000"/>
              </a:lnSpc>
              <a:spcBef>
                <a:spcPts val="1300"/>
              </a:spcBef>
              <a:spcAft>
                <a:spcPts val="0"/>
              </a:spcAft>
              <a:buSzPts val="1100"/>
              <a:buNone/>
              <a:defRPr sz="1100"/>
            </a:lvl3pPr>
            <a:lvl4pPr lvl="3">
              <a:lnSpc>
                <a:spcPct val="100000"/>
              </a:lnSpc>
              <a:spcBef>
                <a:spcPts val="1300"/>
              </a:spcBef>
              <a:spcAft>
                <a:spcPts val="0"/>
              </a:spcAft>
              <a:buSzPts val="1100"/>
              <a:buNone/>
              <a:defRPr sz="1100"/>
            </a:lvl4pPr>
            <a:lvl5pPr lvl="4">
              <a:lnSpc>
                <a:spcPct val="100000"/>
              </a:lnSpc>
              <a:spcBef>
                <a:spcPts val="1300"/>
              </a:spcBef>
              <a:spcAft>
                <a:spcPts val="0"/>
              </a:spcAft>
              <a:buSzPts val="1100"/>
              <a:buNone/>
              <a:defRPr sz="1100"/>
            </a:lvl5pPr>
            <a:lvl6pPr lvl="5">
              <a:lnSpc>
                <a:spcPct val="100000"/>
              </a:lnSpc>
              <a:spcBef>
                <a:spcPts val="400"/>
              </a:spcBef>
              <a:spcAft>
                <a:spcPts val="0"/>
              </a:spcAft>
              <a:buSzPts val="1100"/>
              <a:buNone/>
              <a:defRPr sz="1100"/>
            </a:lvl6pPr>
            <a:lvl7pPr lvl="6">
              <a:lnSpc>
                <a:spcPct val="100000"/>
              </a:lnSpc>
              <a:spcBef>
                <a:spcPts val="400"/>
              </a:spcBef>
              <a:spcAft>
                <a:spcPts val="0"/>
              </a:spcAft>
              <a:buSzPts val="1100"/>
              <a:buNone/>
              <a:defRPr sz="1100"/>
            </a:lvl7pPr>
            <a:lvl8pPr lvl="7">
              <a:lnSpc>
                <a:spcPct val="100000"/>
              </a:lnSpc>
              <a:spcBef>
                <a:spcPts val="400"/>
              </a:spcBef>
              <a:spcAft>
                <a:spcPts val="0"/>
              </a:spcAft>
              <a:buSzPts val="1100"/>
              <a:buNone/>
              <a:defRPr sz="1100"/>
            </a:lvl8pPr>
            <a:lvl9pPr lvl="8">
              <a:lnSpc>
                <a:spcPct val="100000"/>
              </a:lnSpc>
              <a:spcBef>
                <a:spcPts val="400"/>
              </a:spcBef>
              <a:spcAft>
                <a:spcPts val="0"/>
              </a:spcAft>
              <a:buSzPts val="1100"/>
              <a:buNone/>
              <a:defRPr sz="1100"/>
            </a:lvl9pPr>
          </a:lstStyle>
          <a:p>
            <a:endParaRPr/>
          </a:p>
        </p:txBody>
      </p:sp>
    </p:spTree>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matchingName="64_Custom Layout  77">
  <p:cSld name="64_Custom Layout_1">
    <p:bg>
      <p:bgPr>
        <a:blipFill>
          <a:blip r:embed="rId2">
            <a:alphaModFix/>
          </a:blip>
          <a:stretch>
            <a:fillRect/>
          </a:stretch>
        </a:blipFill>
        <a:effectLst/>
      </p:bgPr>
    </p:bg>
    <p:spTree>
      <p:nvGrpSpPr>
        <p:cNvPr id="1" name="Shape 3024"/>
        <p:cNvGrpSpPr/>
        <p:nvPr/>
      </p:nvGrpSpPr>
      <p:grpSpPr>
        <a:xfrm>
          <a:off x="0" y="0"/>
          <a:ext cx="0" cy="0"/>
          <a:chOff x="0" y="0"/>
          <a:chExt cx="0" cy="0"/>
        </a:xfrm>
      </p:grpSpPr>
      <p:sp>
        <p:nvSpPr>
          <p:cNvPr id="3025" name="Google Shape;3025;p194"/>
          <p:cNvSpPr/>
          <p:nvPr/>
        </p:nvSpPr>
        <p:spPr>
          <a:xfrm>
            <a:off x="342855" y="1050823"/>
            <a:ext cx="1668000" cy="3506400"/>
          </a:xfrm>
          <a:prstGeom prst="roundRect">
            <a:avLst>
              <a:gd name="adj" fmla="val 3535"/>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3026" name="Google Shape;3026;p194"/>
          <p:cNvSpPr/>
          <p:nvPr/>
        </p:nvSpPr>
        <p:spPr>
          <a:xfrm>
            <a:off x="2053978" y="1050823"/>
            <a:ext cx="1668000" cy="3506400"/>
          </a:xfrm>
          <a:prstGeom prst="roundRect">
            <a:avLst>
              <a:gd name="adj" fmla="val 3535"/>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3027" name="Google Shape;3027;p194"/>
          <p:cNvSpPr/>
          <p:nvPr/>
        </p:nvSpPr>
        <p:spPr>
          <a:xfrm>
            <a:off x="3765101" y="1050823"/>
            <a:ext cx="1668000" cy="3506400"/>
          </a:xfrm>
          <a:prstGeom prst="roundRect">
            <a:avLst>
              <a:gd name="adj" fmla="val 3535"/>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3028" name="Google Shape;3028;p194"/>
          <p:cNvSpPr/>
          <p:nvPr/>
        </p:nvSpPr>
        <p:spPr>
          <a:xfrm>
            <a:off x="5476224" y="1050823"/>
            <a:ext cx="1668000" cy="3506400"/>
          </a:xfrm>
          <a:prstGeom prst="roundRect">
            <a:avLst>
              <a:gd name="adj" fmla="val 3535"/>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3029" name="Google Shape;3029;p194"/>
          <p:cNvSpPr/>
          <p:nvPr/>
        </p:nvSpPr>
        <p:spPr>
          <a:xfrm>
            <a:off x="7187347" y="1050823"/>
            <a:ext cx="1668000" cy="3506400"/>
          </a:xfrm>
          <a:prstGeom prst="roundRect">
            <a:avLst>
              <a:gd name="adj" fmla="val 3535"/>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3030" name="Google Shape;3030;p194"/>
          <p:cNvSpPr/>
          <p:nvPr/>
        </p:nvSpPr>
        <p:spPr>
          <a:xfrm>
            <a:off x="227754" y="2374978"/>
            <a:ext cx="8829300" cy="197700"/>
          </a:xfrm>
          <a:prstGeom prst="homePlate">
            <a:avLst>
              <a:gd name="adj" fmla="val 33471"/>
            </a:avLst>
          </a:prstGeom>
          <a:gradFill>
            <a:gsLst>
              <a:gs pos="0">
                <a:srgbClr val="FF001A"/>
              </a:gs>
              <a:gs pos="12000">
                <a:srgbClr val="C50028"/>
              </a:gs>
              <a:gs pos="23000">
                <a:srgbClr val="920035"/>
              </a:gs>
              <a:gs pos="35000">
                <a:srgbClr val="670040"/>
              </a:gs>
              <a:gs pos="46000">
                <a:srgbClr val="460049"/>
              </a:gs>
              <a:gs pos="56000">
                <a:srgbClr val="2F004F"/>
              </a:gs>
              <a:gs pos="66000">
                <a:srgbClr val="200052"/>
              </a:gs>
              <a:gs pos="75000">
                <a:srgbClr val="1C0054"/>
              </a:gs>
              <a:gs pos="78000">
                <a:srgbClr val="1C0358"/>
              </a:gs>
              <a:gs pos="85000">
                <a:srgbClr val="1C0B66"/>
              </a:gs>
              <a:gs pos="86000">
                <a:srgbClr val="1C1A7D"/>
              </a:gs>
              <a:gs pos="91000">
                <a:srgbClr val="1C2F9D"/>
              </a:gs>
              <a:gs pos="95000">
                <a:srgbClr val="1C4AC7"/>
              </a:gs>
              <a:gs pos="100000">
                <a:srgbClr val="1C6AF9"/>
              </a:gs>
            </a:gsLst>
            <a:lin ang="10800025" scaled="0"/>
          </a:gra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accent1"/>
              </a:solidFill>
              <a:latin typeface="Poppins Medium"/>
              <a:ea typeface="Poppins Medium"/>
              <a:cs typeface="Poppins Medium"/>
              <a:sym typeface="Poppins Medium"/>
            </a:endParaRPr>
          </a:p>
        </p:txBody>
      </p:sp>
      <p:sp>
        <p:nvSpPr>
          <p:cNvPr id="3031" name="Google Shape;3031;p194"/>
          <p:cNvSpPr txBox="1">
            <a:spLocks noGrp="1"/>
          </p:cNvSpPr>
          <p:nvPr>
            <p:ph type="title"/>
          </p:nvPr>
        </p:nvSpPr>
        <p:spPr>
          <a:xfrm>
            <a:off x="309269" y="314400"/>
            <a:ext cx="8546100" cy="4488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3032" name="Google Shape;3032;p194"/>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pic>
        <p:nvPicPr>
          <p:cNvPr id="3033" name="Google Shape;3033;p194" descr="A white arrow on a black background&#10;&#10;AI-generated content may be incorrect."/>
          <p:cNvPicPr preferRelativeResize="0"/>
          <p:nvPr/>
        </p:nvPicPr>
        <p:blipFill rotWithShape="1">
          <a:blip r:embed="rId3">
            <a:alphaModFix/>
          </a:blip>
          <a:srcRect/>
          <a:stretch/>
        </p:blipFill>
        <p:spPr>
          <a:xfrm>
            <a:off x="482470" y="2408575"/>
            <a:ext cx="82147" cy="132149"/>
          </a:xfrm>
          <a:prstGeom prst="rect">
            <a:avLst/>
          </a:prstGeom>
          <a:noFill/>
          <a:ln>
            <a:noFill/>
          </a:ln>
        </p:spPr>
      </p:pic>
      <p:pic>
        <p:nvPicPr>
          <p:cNvPr id="3034" name="Google Shape;3034;p194" descr="A white arrow on a black background&#10;&#10;AI-generated content may be incorrect."/>
          <p:cNvPicPr preferRelativeResize="0"/>
          <p:nvPr/>
        </p:nvPicPr>
        <p:blipFill rotWithShape="1">
          <a:blip r:embed="rId3">
            <a:alphaModFix/>
          </a:blip>
          <a:srcRect/>
          <a:stretch/>
        </p:blipFill>
        <p:spPr>
          <a:xfrm>
            <a:off x="3905722" y="2408575"/>
            <a:ext cx="82147" cy="132149"/>
          </a:xfrm>
          <a:prstGeom prst="rect">
            <a:avLst/>
          </a:prstGeom>
          <a:noFill/>
          <a:ln>
            <a:noFill/>
          </a:ln>
        </p:spPr>
      </p:pic>
      <p:pic>
        <p:nvPicPr>
          <p:cNvPr id="3035" name="Google Shape;3035;p194" descr="A white arrow on a black background&#10;&#10;AI-generated content may be incorrect."/>
          <p:cNvPicPr preferRelativeResize="0"/>
          <p:nvPr/>
        </p:nvPicPr>
        <p:blipFill rotWithShape="1">
          <a:blip r:embed="rId3">
            <a:alphaModFix/>
          </a:blip>
          <a:srcRect/>
          <a:stretch/>
        </p:blipFill>
        <p:spPr>
          <a:xfrm>
            <a:off x="5622979" y="2408575"/>
            <a:ext cx="82147" cy="132149"/>
          </a:xfrm>
          <a:prstGeom prst="rect">
            <a:avLst/>
          </a:prstGeom>
          <a:noFill/>
          <a:ln>
            <a:noFill/>
          </a:ln>
        </p:spPr>
      </p:pic>
      <p:pic>
        <p:nvPicPr>
          <p:cNvPr id="3036" name="Google Shape;3036;p194" descr="A white arrow on a black background&#10;&#10;AI-generated content may be incorrect."/>
          <p:cNvPicPr preferRelativeResize="0"/>
          <p:nvPr/>
        </p:nvPicPr>
        <p:blipFill rotWithShape="1">
          <a:blip r:embed="rId3">
            <a:alphaModFix/>
          </a:blip>
          <a:srcRect/>
          <a:stretch/>
        </p:blipFill>
        <p:spPr>
          <a:xfrm>
            <a:off x="7330730" y="2408575"/>
            <a:ext cx="82147" cy="132149"/>
          </a:xfrm>
          <a:prstGeom prst="rect">
            <a:avLst/>
          </a:prstGeom>
          <a:noFill/>
          <a:ln>
            <a:noFill/>
          </a:ln>
        </p:spPr>
      </p:pic>
      <p:pic>
        <p:nvPicPr>
          <p:cNvPr id="3037" name="Google Shape;3037;p194" descr="A white arrow on a black background&#10;&#10;AI-generated content may be incorrect."/>
          <p:cNvPicPr preferRelativeResize="0"/>
          <p:nvPr/>
        </p:nvPicPr>
        <p:blipFill rotWithShape="1">
          <a:blip r:embed="rId3">
            <a:alphaModFix/>
          </a:blip>
          <a:srcRect/>
          <a:stretch/>
        </p:blipFill>
        <p:spPr>
          <a:xfrm>
            <a:off x="2190871" y="2408575"/>
            <a:ext cx="82147" cy="132149"/>
          </a:xfrm>
          <a:prstGeom prst="rect">
            <a:avLst/>
          </a:prstGeom>
          <a:noFill/>
          <a:ln>
            <a:noFill/>
          </a:ln>
        </p:spPr>
      </p:pic>
      <p:sp>
        <p:nvSpPr>
          <p:cNvPr id="3038" name="Google Shape;3038;p194"/>
          <p:cNvSpPr txBox="1">
            <a:spLocks noGrp="1"/>
          </p:cNvSpPr>
          <p:nvPr>
            <p:ph type="title" idx="2" hasCustomPrompt="1"/>
          </p:nvPr>
        </p:nvSpPr>
        <p:spPr>
          <a:xfrm>
            <a:off x="419964" y="1198973"/>
            <a:ext cx="811500" cy="414300"/>
          </a:xfrm>
          <a:prstGeom prst="rect">
            <a:avLst/>
          </a:prstGeom>
        </p:spPr>
        <p:txBody>
          <a:bodyPr spcFirstLastPara="1" wrap="square" lIns="0" tIns="0" rIns="0" bIns="0" anchor="ctr" anchorCtr="0">
            <a:noAutofit/>
          </a:bodyPr>
          <a:lstStyle>
            <a:lvl1pPr marL="101600" marR="0" lvl="0" indent="-101600">
              <a:lnSpc>
                <a:spcPct val="91000"/>
              </a:lnSpc>
              <a:spcBef>
                <a:spcPts val="0"/>
              </a:spcBef>
              <a:spcAft>
                <a:spcPts val="0"/>
              </a:spcAft>
              <a:buNone/>
              <a:defRPr sz="2800">
                <a:latin typeface="Poppins"/>
                <a:ea typeface="Poppins"/>
                <a:cs typeface="Poppins"/>
                <a:sym typeface="Poppins"/>
              </a:defRPr>
            </a:lvl1pPr>
            <a:lvl2pPr lvl="1">
              <a:spcBef>
                <a:spcPts val="0"/>
              </a:spcBef>
              <a:spcAft>
                <a:spcPts val="0"/>
              </a:spcAft>
              <a:buSzPts val="1700"/>
              <a:buFont typeface="Poppins"/>
              <a:buNone/>
              <a:defRPr sz="1700" b="1">
                <a:latin typeface="Poppins"/>
                <a:ea typeface="Poppins"/>
                <a:cs typeface="Poppins"/>
                <a:sym typeface="Poppins"/>
              </a:defRPr>
            </a:lvl2pPr>
            <a:lvl3pPr lvl="2">
              <a:spcBef>
                <a:spcPts val="0"/>
              </a:spcBef>
              <a:spcAft>
                <a:spcPts val="0"/>
              </a:spcAft>
              <a:buSzPts val="1700"/>
              <a:buFont typeface="Poppins"/>
              <a:buNone/>
              <a:defRPr sz="1700" b="1">
                <a:latin typeface="Poppins"/>
                <a:ea typeface="Poppins"/>
                <a:cs typeface="Poppins"/>
                <a:sym typeface="Poppins"/>
              </a:defRPr>
            </a:lvl3pPr>
            <a:lvl4pPr lvl="3">
              <a:spcBef>
                <a:spcPts val="0"/>
              </a:spcBef>
              <a:spcAft>
                <a:spcPts val="0"/>
              </a:spcAft>
              <a:buSzPts val="1700"/>
              <a:buFont typeface="Poppins"/>
              <a:buNone/>
              <a:defRPr sz="1700" b="1">
                <a:latin typeface="Poppins"/>
                <a:ea typeface="Poppins"/>
                <a:cs typeface="Poppins"/>
                <a:sym typeface="Poppins"/>
              </a:defRPr>
            </a:lvl4pPr>
            <a:lvl5pPr lvl="4">
              <a:spcBef>
                <a:spcPts val="0"/>
              </a:spcBef>
              <a:spcAft>
                <a:spcPts val="0"/>
              </a:spcAft>
              <a:buSzPts val="1700"/>
              <a:buFont typeface="Poppins"/>
              <a:buNone/>
              <a:defRPr sz="1700" b="1">
                <a:latin typeface="Poppins"/>
                <a:ea typeface="Poppins"/>
                <a:cs typeface="Poppins"/>
                <a:sym typeface="Poppins"/>
              </a:defRPr>
            </a:lvl5pPr>
            <a:lvl6pPr lvl="5">
              <a:spcBef>
                <a:spcPts val="0"/>
              </a:spcBef>
              <a:spcAft>
                <a:spcPts val="0"/>
              </a:spcAft>
              <a:buSzPts val="1700"/>
              <a:buFont typeface="Poppins"/>
              <a:buNone/>
              <a:defRPr sz="1700" b="1">
                <a:latin typeface="Poppins"/>
                <a:ea typeface="Poppins"/>
                <a:cs typeface="Poppins"/>
                <a:sym typeface="Poppins"/>
              </a:defRPr>
            </a:lvl6pPr>
            <a:lvl7pPr lvl="6">
              <a:spcBef>
                <a:spcPts val="0"/>
              </a:spcBef>
              <a:spcAft>
                <a:spcPts val="0"/>
              </a:spcAft>
              <a:buSzPts val="1700"/>
              <a:buFont typeface="Poppins"/>
              <a:buNone/>
              <a:defRPr sz="1700" b="1">
                <a:latin typeface="Poppins"/>
                <a:ea typeface="Poppins"/>
                <a:cs typeface="Poppins"/>
                <a:sym typeface="Poppins"/>
              </a:defRPr>
            </a:lvl7pPr>
            <a:lvl8pPr lvl="7">
              <a:spcBef>
                <a:spcPts val="0"/>
              </a:spcBef>
              <a:spcAft>
                <a:spcPts val="0"/>
              </a:spcAft>
              <a:buSzPts val="1700"/>
              <a:buFont typeface="Poppins"/>
              <a:buNone/>
              <a:defRPr sz="1700" b="1">
                <a:latin typeface="Poppins"/>
                <a:ea typeface="Poppins"/>
                <a:cs typeface="Poppins"/>
                <a:sym typeface="Poppins"/>
              </a:defRPr>
            </a:lvl8pPr>
            <a:lvl9pPr lvl="8">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3039" name="Google Shape;3039;p194"/>
          <p:cNvSpPr txBox="1">
            <a:spLocks noGrp="1"/>
          </p:cNvSpPr>
          <p:nvPr>
            <p:ph type="title" idx="3" hasCustomPrompt="1"/>
          </p:nvPr>
        </p:nvSpPr>
        <p:spPr>
          <a:xfrm>
            <a:off x="2190868" y="1198973"/>
            <a:ext cx="811500" cy="414300"/>
          </a:xfrm>
          <a:prstGeom prst="rect">
            <a:avLst/>
          </a:prstGeom>
        </p:spPr>
        <p:txBody>
          <a:bodyPr spcFirstLastPara="1" wrap="square" lIns="0" tIns="0" rIns="0" bIns="0" anchor="ctr" anchorCtr="0">
            <a:noAutofit/>
          </a:bodyPr>
          <a:lstStyle>
            <a:lvl1pPr marL="101600" marR="0" lvl="0" indent="-101600">
              <a:lnSpc>
                <a:spcPct val="91000"/>
              </a:lnSpc>
              <a:spcBef>
                <a:spcPts val="0"/>
              </a:spcBef>
              <a:spcAft>
                <a:spcPts val="0"/>
              </a:spcAft>
              <a:buNone/>
              <a:defRPr sz="2800">
                <a:latin typeface="Poppins"/>
                <a:ea typeface="Poppins"/>
                <a:cs typeface="Poppins"/>
                <a:sym typeface="Poppins"/>
              </a:defRPr>
            </a:lvl1pPr>
            <a:lvl2pPr lvl="1">
              <a:spcBef>
                <a:spcPts val="0"/>
              </a:spcBef>
              <a:spcAft>
                <a:spcPts val="0"/>
              </a:spcAft>
              <a:buSzPts val="1700"/>
              <a:buFont typeface="Poppins"/>
              <a:buNone/>
              <a:defRPr sz="1700" b="1">
                <a:latin typeface="Poppins"/>
                <a:ea typeface="Poppins"/>
                <a:cs typeface="Poppins"/>
                <a:sym typeface="Poppins"/>
              </a:defRPr>
            </a:lvl2pPr>
            <a:lvl3pPr lvl="2">
              <a:spcBef>
                <a:spcPts val="0"/>
              </a:spcBef>
              <a:spcAft>
                <a:spcPts val="0"/>
              </a:spcAft>
              <a:buSzPts val="1700"/>
              <a:buFont typeface="Poppins"/>
              <a:buNone/>
              <a:defRPr sz="1700" b="1">
                <a:latin typeface="Poppins"/>
                <a:ea typeface="Poppins"/>
                <a:cs typeface="Poppins"/>
                <a:sym typeface="Poppins"/>
              </a:defRPr>
            </a:lvl3pPr>
            <a:lvl4pPr lvl="3">
              <a:spcBef>
                <a:spcPts val="0"/>
              </a:spcBef>
              <a:spcAft>
                <a:spcPts val="0"/>
              </a:spcAft>
              <a:buSzPts val="1700"/>
              <a:buFont typeface="Poppins"/>
              <a:buNone/>
              <a:defRPr sz="1700" b="1">
                <a:latin typeface="Poppins"/>
                <a:ea typeface="Poppins"/>
                <a:cs typeface="Poppins"/>
                <a:sym typeface="Poppins"/>
              </a:defRPr>
            </a:lvl4pPr>
            <a:lvl5pPr lvl="4">
              <a:spcBef>
                <a:spcPts val="0"/>
              </a:spcBef>
              <a:spcAft>
                <a:spcPts val="0"/>
              </a:spcAft>
              <a:buSzPts val="1700"/>
              <a:buFont typeface="Poppins"/>
              <a:buNone/>
              <a:defRPr sz="1700" b="1">
                <a:latin typeface="Poppins"/>
                <a:ea typeface="Poppins"/>
                <a:cs typeface="Poppins"/>
                <a:sym typeface="Poppins"/>
              </a:defRPr>
            </a:lvl5pPr>
            <a:lvl6pPr lvl="5">
              <a:spcBef>
                <a:spcPts val="0"/>
              </a:spcBef>
              <a:spcAft>
                <a:spcPts val="0"/>
              </a:spcAft>
              <a:buSzPts val="1700"/>
              <a:buFont typeface="Poppins"/>
              <a:buNone/>
              <a:defRPr sz="1700" b="1">
                <a:latin typeface="Poppins"/>
                <a:ea typeface="Poppins"/>
                <a:cs typeface="Poppins"/>
                <a:sym typeface="Poppins"/>
              </a:defRPr>
            </a:lvl6pPr>
            <a:lvl7pPr lvl="6">
              <a:spcBef>
                <a:spcPts val="0"/>
              </a:spcBef>
              <a:spcAft>
                <a:spcPts val="0"/>
              </a:spcAft>
              <a:buSzPts val="1700"/>
              <a:buFont typeface="Poppins"/>
              <a:buNone/>
              <a:defRPr sz="1700" b="1">
                <a:latin typeface="Poppins"/>
                <a:ea typeface="Poppins"/>
                <a:cs typeface="Poppins"/>
                <a:sym typeface="Poppins"/>
              </a:defRPr>
            </a:lvl7pPr>
            <a:lvl8pPr lvl="7">
              <a:spcBef>
                <a:spcPts val="0"/>
              </a:spcBef>
              <a:spcAft>
                <a:spcPts val="0"/>
              </a:spcAft>
              <a:buSzPts val="1700"/>
              <a:buFont typeface="Poppins"/>
              <a:buNone/>
              <a:defRPr sz="1700" b="1">
                <a:latin typeface="Poppins"/>
                <a:ea typeface="Poppins"/>
                <a:cs typeface="Poppins"/>
                <a:sym typeface="Poppins"/>
              </a:defRPr>
            </a:lvl8pPr>
            <a:lvl9pPr lvl="8">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3040" name="Google Shape;3040;p194"/>
          <p:cNvSpPr txBox="1">
            <a:spLocks noGrp="1"/>
          </p:cNvSpPr>
          <p:nvPr>
            <p:ph type="title" idx="4" hasCustomPrompt="1"/>
          </p:nvPr>
        </p:nvSpPr>
        <p:spPr>
          <a:xfrm>
            <a:off x="3916056" y="1198973"/>
            <a:ext cx="811500" cy="414300"/>
          </a:xfrm>
          <a:prstGeom prst="rect">
            <a:avLst/>
          </a:prstGeom>
        </p:spPr>
        <p:txBody>
          <a:bodyPr spcFirstLastPara="1" wrap="square" lIns="0" tIns="0" rIns="0" bIns="0" anchor="ctr" anchorCtr="0">
            <a:noAutofit/>
          </a:bodyPr>
          <a:lstStyle>
            <a:lvl1pPr marL="101600" marR="0" lvl="0" indent="-101600">
              <a:lnSpc>
                <a:spcPct val="91000"/>
              </a:lnSpc>
              <a:spcBef>
                <a:spcPts val="0"/>
              </a:spcBef>
              <a:spcAft>
                <a:spcPts val="0"/>
              </a:spcAft>
              <a:buNone/>
              <a:defRPr sz="2800">
                <a:latin typeface="Poppins"/>
                <a:ea typeface="Poppins"/>
                <a:cs typeface="Poppins"/>
                <a:sym typeface="Poppins"/>
              </a:defRPr>
            </a:lvl1pPr>
            <a:lvl2pPr lvl="1">
              <a:spcBef>
                <a:spcPts val="0"/>
              </a:spcBef>
              <a:spcAft>
                <a:spcPts val="0"/>
              </a:spcAft>
              <a:buSzPts val="1700"/>
              <a:buFont typeface="Poppins"/>
              <a:buNone/>
              <a:defRPr sz="1700" b="1">
                <a:latin typeface="Poppins"/>
                <a:ea typeface="Poppins"/>
                <a:cs typeface="Poppins"/>
                <a:sym typeface="Poppins"/>
              </a:defRPr>
            </a:lvl2pPr>
            <a:lvl3pPr lvl="2">
              <a:spcBef>
                <a:spcPts val="0"/>
              </a:spcBef>
              <a:spcAft>
                <a:spcPts val="0"/>
              </a:spcAft>
              <a:buSzPts val="1700"/>
              <a:buFont typeface="Poppins"/>
              <a:buNone/>
              <a:defRPr sz="1700" b="1">
                <a:latin typeface="Poppins"/>
                <a:ea typeface="Poppins"/>
                <a:cs typeface="Poppins"/>
                <a:sym typeface="Poppins"/>
              </a:defRPr>
            </a:lvl3pPr>
            <a:lvl4pPr lvl="3">
              <a:spcBef>
                <a:spcPts val="0"/>
              </a:spcBef>
              <a:spcAft>
                <a:spcPts val="0"/>
              </a:spcAft>
              <a:buSzPts val="1700"/>
              <a:buFont typeface="Poppins"/>
              <a:buNone/>
              <a:defRPr sz="1700" b="1">
                <a:latin typeface="Poppins"/>
                <a:ea typeface="Poppins"/>
                <a:cs typeface="Poppins"/>
                <a:sym typeface="Poppins"/>
              </a:defRPr>
            </a:lvl4pPr>
            <a:lvl5pPr lvl="4">
              <a:spcBef>
                <a:spcPts val="0"/>
              </a:spcBef>
              <a:spcAft>
                <a:spcPts val="0"/>
              </a:spcAft>
              <a:buSzPts val="1700"/>
              <a:buFont typeface="Poppins"/>
              <a:buNone/>
              <a:defRPr sz="1700" b="1">
                <a:latin typeface="Poppins"/>
                <a:ea typeface="Poppins"/>
                <a:cs typeface="Poppins"/>
                <a:sym typeface="Poppins"/>
              </a:defRPr>
            </a:lvl5pPr>
            <a:lvl6pPr lvl="5">
              <a:spcBef>
                <a:spcPts val="0"/>
              </a:spcBef>
              <a:spcAft>
                <a:spcPts val="0"/>
              </a:spcAft>
              <a:buSzPts val="1700"/>
              <a:buFont typeface="Poppins"/>
              <a:buNone/>
              <a:defRPr sz="1700" b="1">
                <a:latin typeface="Poppins"/>
                <a:ea typeface="Poppins"/>
                <a:cs typeface="Poppins"/>
                <a:sym typeface="Poppins"/>
              </a:defRPr>
            </a:lvl6pPr>
            <a:lvl7pPr lvl="6">
              <a:spcBef>
                <a:spcPts val="0"/>
              </a:spcBef>
              <a:spcAft>
                <a:spcPts val="0"/>
              </a:spcAft>
              <a:buSzPts val="1700"/>
              <a:buFont typeface="Poppins"/>
              <a:buNone/>
              <a:defRPr sz="1700" b="1">
                <a:latin typeface="Poppins"/>
                <a:ea typeface="Poppins"/>
                <a:cs typeface="Poppins"/>
                <a:sym typeface="Poppins"/>
              </a:defRPr>
            </a:lvl7pPr>
            <a:lvl8pPr lvl="7">
              <a:spcBef>
                <a:spcPts val="0"/>
              </a:spcBef>
              <a:spcAft>
                <a:spcPts val="0"/>
              </a:spcAft>
              <a:buSzPts val="1700"/>
              <a:buFont typeface="Poppins"/>
              <a:buNone/>
              <a:defRPr sz="1700" b="1">
                <a:latin typeface="Poppins"/>
                <a:ea typeface="Poppins"/>
                <a:cs typeface="Poppins"/>
                <a:sym typeface="Poppins"/>
              </a:defRPr>
            </a:lvl8pPr>
            <a:lvl9pPr lvl="8">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3041" name="Google Shape;3041;p194"/>
          <p:cNvSpPr txBox="1">
            <a:spLocks noGrp="1"/>
          </p:cNvSpPr>
          <p:nvPr>
            <p:ph type="title" idx="5" hasCustomPrompt="1"/>
          </p:nvPr>
        </p:nvSpPr>
        <p:spPr>
          <a:xfrm>
            <a:off x="5641244" y="1198973"/>
            <a:ext cx="811500" cy="414300"/>
          </a:xfrm>
          <a:prstGeom prst="rect">
            <a:avLst/>
          </a:prstGeom>
        </p:spPr>
        <p:txBody>
          <a:bodyPr spcFirstLastPara="1" wrap="square" lIns="0" tIns="0" rIns="0" bIns="0" anchor="ctr" anchorCtr="0">
            <a:noAutofit/>
          </a:bodyPr>
          <a:lstStyle>
            <a:lvl1pPr marL="101600" marR="0" lvl="0" indent="-101600">
              <a:lnSpc>
                <a:spcPct val="91000"/>
              </a:lnSpc>
              <a:spcBef>
                <a:spcPts val="0"/>
              </a:spcBef>
              <a:spcAft>
                <a:spcPts val="0"/>
              </a:spcAft>
              <a:buNone/>
              <a:defRPr sz="2800">
                <a:latin typeface="Poppins"/>
                <a:ea typeface="Poppins"/>
                <a:cs typeface="Poppins"/>
                <a:sym typeface="Poppins"/>
              </a:defRPr>
            </a:lvl1pPr>
            <a:lvl2pPr lvl="1">
              <a:spcBef>
                <a:spcPts val="0"/>
              </a:spcBef>
              <a:spcAft>
                <a:spcPts val="0"/>
              </a:spcAft>
              <a:buSzPts val="1700"/>
              <a:buFont typeface="Poppins"/>
              <a:buNone/>
              <a:defRPr sz="1700" b="1">
                <a:latin typeface="Poppins"/>
                <a:ea typeface="Poppins"/>
                <a:cs typeface="Poppins"/>
                <a:sym typeface="Poppins"/>
              </a:defRPr>
            </a:lvl2pPr>
            <a:lvl3pPr lvl="2">
              <a:spcBef>
                <a:spcPts val="0"/>
              </a:spcBef>
              <a:spcAft>
                <a:spcPts val="0"/>
              </a:spcAft>
              <a:buSzPts val="1700"/>
              <a:buFont typeface="Poppins"/>
              <a:buNone/>
              <a:defRPr sz="1700" b="1">
                <a:latin typeface="Poppins"/>
                <a:ea typeface="Poppins"/>
                <a:cs typeface="Poppins"/>
                <a:sym typeface="Poppins"/>
              </a:defRPr>
            </a:lvl3pPr>
            <a:lvl4pPr lvl="3">
              <a:spcBef>
                <a:spcPts val="0"/>
              </a:spcBef>
              <a:spcAft>
                <a:spcPts val="0"/>
              </a:spcAft>
              <a:buSzPts val="1700"/>
              <a:buFont typeface="Poppins"/>
              <a:buNone/>
              <a:defRPr sz="1700" b="1">
                <a:latin typeface="Poppins"/>
                <a:ea typeface="Poppins"/>
                <a:cs typeface="Poppins"/>
                <a:sym typeface="Poppins"/>
              </a:defRPr>
            </a:lvl4pPr>
            <a:lvl5pPr lvl="4">
              <a:spcBef>
                <a:spcPts val="0"/>
              </a:spcBef>
              <a:spcAft>
                <a:spcPts val="0"/>
              </a:spcAft>
              <a:buSzPts val="1700"/>
              <a:buFont typeface="Poppins"/>
              <a:buNone/>
              <a:defRPr sz="1700" b="1">
                <a:latin typeface="Poppins"/>
                <a:ea typeface="Poppins"/>
                <a:cs typeface="Poppins"/>
                <a:sym typeface="Poppins"/>
              </a:defRPr>
            </a:lvl5pPr>
            <a:lvl6pPr lvl="5">
              <a:spcBef>
                <a:spcPts val="0"/>
              </a:spcBef>
              <a:spcAft>
                <a:spcPts val="0"/>
              </a:spcAft>
              <a:buSzPts val="1700"/>
              <a:buFont typeface="Poppins"/>
              <a:buNone/>
              <a:defRPr sz="1700" b="1">
                <a:latin typeface="Poppins"/>
                <a:ea typeface="Poppins"/>
                <a:cs typeface="Poppins"/>
                <a:sym typeface="Poppins"/>
              </a:defRPr>
            </a:lvl6pPr>
            <a:lvl7pPr lvl="6">
              <a:spcBef>
                <a:spcPts val="0"/>
              </a:spcBef>
              <a:spcAft>
                <a:spcPts val="0"/>
              </a:spcAft>
              <a:buSzPts val="1700"/>
              <a:buFont typeface="Poppins"/>
              <a:buNone/>
              <a:defRPr sz="1700" b="1">
                <a:latin typeface="Poppins"/>
                <a:ea typeface="Poppins"/>
                <a:cs typeface="Poppins"/>
                <a:sym typeface="Poppins"/>
              </a:defRPr>
            </a:lvl7pPr>
            <a:lvl8pPr lvl="7">
              <a:spcBef>
                <a:spcPts val="0"/>
              </a:spcBef>
              <a:spcAft>
                <a:spcPts val="0"/>
              </a:spcAft>
              <a:buSzPts val="1700"/>
              <a:buFont typeface="Poppins"/>
              <a:buNone/>
              <a:defRPr sz="1700" b="1">
                <a:latin typeface="Poppins"/>
                <a:ea typeface="Poppins"/>
                <a:cs typeface="Poppins"/>
                <a:sym typeface="Poppins"/>
              </a:defRPr>
            </a:lvl8pPr>
            <a:lvl9pPr lvl="8">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3042" name="Google Shape;3042;p194"/>
          <p:cNvSpPr txBox="1">
            <a:spLocks noGrp="1"/>
          </p:cNvSpPr>
          <p:nvPr>
            <p:ph type="title" idx="6" hasCustomPrompt="1"/>
          </p:nvPr>
        </p:nvSpPr>
        <p:spPr>
          <a:xfrm>
            <a:off x="7366431" y="1198973"/>
            <a:ext cx="811500" cy="414300"/>
          </a:xfrm>
          <a:prstGeom prst="rect">
            <a:avLst/>
          </a:prstGeom>
        </p:spPr>
        <p:txBody>
          <a:bodyPr spcFirstLastPara="1" wrap="square" lIns="0" tIns="0" rIns="0" bIns="0" anchor="ctr" anchorCtr="0">
            <a:noAutofit/>
          </a:bodyPr>
          <a:lstStyle>
            <a:lvl1pPr marL="101600" marR="0" lvl="0" indent="-101600">
              <a:lnSpc>
                <a:spcPct val="91000"/>
              </a:lnSpc>
              <a:spcBef>
                <a:spcPts val="0"/>
              </a:spcBef>
              <a:spcAft>
                <a:spcPts val="0"/>
              </a:spcAft>
              <a:buNone/>
              <a:defRPr sz="2800">
                <a:latin typeface="Poppins"/>
                <a:ea typeface="Poppins"/>
                <a:cs typeface="Poppins"/>
                <a:sym typeface="Poppins"/>
              </a:defRPr>
            </a:lvl1pPr>
            <a:lvl2pPr lvl="1">
              <a:spcBef>
                <a:spcPts val="0"/>
              </a:spcBef>
              <a:spcAft>
                <a:spcPts val="0"/>
              </a:spcAft>
              <a:buSzPts val="1700"/>
              <a:buFont typeface="Poppins"/>
              <a:buNone/>
              <a:defRPr sz="1700" b="1">
                <a:latin typeface="Poppins"/>
                <a:ea typeface="Poppins"/>
                <a:cs typeface="Poppins"/>
                <a:sym typeface="Poppins"/>
              </a:defRPr>
            </a:lvl2pPr>
            <a:lvl3pPr lvl="2">
              <a:spcBef>
                <a:spcPts val="0"/>
              </a:spcBef>
              <a:spcAft>
                <a:spcPts val="0"/>
              </a:spcAft>
              <a:buSzPts val="1700"/>
              <a:buFont typeface="Poppins"/>
              <a:buNone/>
              <a:defRPr sz="1700" b="1">
                <a:latin typeface="Poppins"/>
                <a:ea typeface="Poppins"/>
                <a:cs typeface="Poppins"/>
                <a:sym typeface="Poppins"/>
              </a:defRPr>
            </a:lvl3pPr>
            <a:lvl4pPr lvl="3">
              <a:spcBef>
                <a:spcPts val="0"/>
              </a:spcBef>
              <a:spcAft>
                <a:spcPts val="0"/>
              </a:spcAft>
              <a:buSzPts val="1700"/>
              <a:buFont typeface="Poppins"/>
              <a:buNone/>
              <a:defRPr sz="1700" b="1">
                <a:latin typeface="Poppins"/>
                <a:ea typeface="Poppins"/>
                <a:cs typeface="Poppins"/>
                <a:sym typeface="Poppins"/>
              </a:defRPr>
            </a:lvl4pPr>
            <a:lvl5pPr lvl="4">
              <a:spcBef>
                <a:spcPts val="0"/>
              </a:spcBef>
              <a:spcAft>
                <a:spcPts val="0"/>
              </a:spcAft>
              <a:buSzPts val="1700"/>
              <a:buFont typeface="Poppins"/>
              <a:buNone/>
              <a:defRPr sz="1700" b="1">
                <a:latin typeface="Poppins"/>
                <a:ea typeface="Poppins"/>
                <a:cs typeface="Poppins"/>
                <a:sym typeface="Poppins"/>
              </a:defRPr>
            </a:lvl5pPr>
            <a:lvl6pPr lvl="5">
              <a:spcBef>
                <a:spcPts val="0"/>
              </a:spcBef>
              <a:spcAft>
                <a:spcPts val="0"/>
              </a:spcAft>
              <a:buSzPts val="1700"/>
              <a:buFont typeface="Poppins"/>
              <a:buNone/>
              <a:defRPr sz="1700" b="1">
                <a:latin typeface="Poppins"/>
                <a:ea typeface="Poppins"/>
                <a:cs typeface="Poppins"/>
                <a:sym typeface="Poppins"/>
              </a:defRPr>
            </a:lvl6pPr>
            <a:lvl7pPr lvl="6">
              <a:spcBef>
                <a:spcPts val="0"/>
              </a:spcBef>
              <a:spcAft>
                <a:spcPts val="0"/>
              </a:spcAft>
              <a:buSzPts val="1700"/>
              <a:buFont typeface="Poppins"/>
              <a:buNone/>
              <a:defRPr sz="1700" b="1">
                <a:latin typeface="Poppins"/>
                <a:ea typeface="Poppins"/>
                <a:cs typeface="Poppins"/>
                <a:sym typeface="Poppins"/>
              </a:defRPr>
            </a:lvl7pPr>
            <a:lvl8pPr lvl="7">
              <a:spcBef>
                <a:spcPts val="0"/>
              </a:spcBef>
              <a:spcAft>
                <a:spcPts val="0"/>
              </a:spcAft>
              <a:buSzPts val="1700"/>
              <a:buFont typeface="Poppins"/>
              <a:buNone/>
              <a:defRPr sz="1700" b="1">
                <a:latin typeface="Poppins"/>
                <a:ea typeface="Poppins"/>
                <a:cs typeface="Poppins"/>
                <a:sym typeface="Poppins"/>
              </a:defRPr>
            </a:lvl8pPr>
            <a:lvl9pPr lvl="8">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3043" name="Google Shape;3043;p194"/>
          <p:cNvSpPr txBox="1">
            <a:spLocks noGrp="1"/>
          </p:cNvSpPr>
          <p:nvPr>
            <p:ph type="subTitle" idx="1"/>
          </p:nvPr>
        </p:nvSpPr>
        <p:spPr>
          <a:xfrm>
            <a:off x="2175767" y="2770341"/>
            <a:ext cx="1424400" cy="1566000"/>
          </a:xfrm>
          <a:prstGeom prst="rect">
            <a:avLst/>
          </a:prstGeom>
        </p:spPr>
        <p:txBody>
          <a:bodyPr spcFirstLastPara="1" wrap="square" lIns="0" tIns="0" rIns="0" bIns="0" anchor="t" anchorCtr="0">
            <a:noAutofit/>
          </a:bodyPr>
          <a:lstStyle>
            <a:lvl1pPr lvl="0">
              <a:lnSpc>
                <a:spcPct val="100000"/>
              </a:lnSpc>
              <a:spcBef>
                <a:spcPts val="0"/>
              </a:spcBef>
              <a:spcAft>
                <a:spcPts val="0"/>
              </a:spcAft>
              <a:buSzPts val="1100"/>
              <a:buNone/>
              <a:defRPr sz="1100"/>
            </a:lvl1pPr>
            <a:lvl2pPr lvl="1">
              <a:lnSpc>
                <a:spcPct val="100000"/>
              </a:lnSpc>
              <a:spcBef>
                <a:spcPts val="1300"/>
              </a:spcBef>
              <a:spcAft>
                <a:spcPts val="0"/>
              </a:spcAft>
              <a:buSzPts val="1100"/>
              <a:buNone/>
              <a:defRPr sz="1100"/>
            </a:lvl2pPr>
            <a:lvl3pPr lvl="2">
              <a:lnSpc>
                <a:spcPct val="100000"/>
              </a:lnSpc>
              <a:spcBef>
                <a:spcPts val="1300"/>
              </a:spcBef>
              <a:spcAft>
                <a:spcPts val="0"/>
              </a:spcAft>
              <a:buSzPts val="1100"/>
              <a:buNone/>
              <a:defRPr sz="1100"/>
            </a:lvl3pPr>
            <a:lvl4pPr lvl="3">
              <a:lnSpc>
                <a:spcPct val="100000"/>
              </a:lnSpc>
              <a:spcBef>
                <a:spcPts val="1300"/>
              </a:spcBef>
              <a:spcAft>
                <a:spcPts val="0"/>
              </a:spcAft>
              <a:buSzPts val="1100"/>
              <a:buNone/>
              <a:defRPr sz="1100"/>
            </a:lvl4pPr>
            <a:lvl5pPr lvl="4">
              <a:lnSpc>
                <a:spcPct val="100000"/>
              </a:lnSpc>
              <a:spcBef>
                <a:spcPts val="1300"/>
              </a:spcBef>
              <a:spcAft>
                <a:spcPts val="0"/>
              </a:spcAft>
              <a:buSzPts val="1100"/>
              <a:buNone/>
              <a:defRPr sz="1100"/>
            </a:lvl5pPr>
            <a:lvl6pPr lvl="5">
              <a:lnSpc>
                <a:spcPct val="100000"/>
              </a:lnSpc>
              <a:spcBef>
                <a:spcPts val="400"/>
              </a:spcBef>
              <a:spcAft>
                <a:spcPts val="0"/>
              </a:spcAft>
              <a:buSzPts val="1100"/>
              <a:buNone/>
              <a:defRPr sz="1100"/>
            </a:lvl6pPr>
            <a:lvl7pPr lvl="6">
              <a:lnSpc>
                <a:spcPct val="100000"/>
              </a:lnSpc>
              <a:spcBef>
                <a:spcPts val="400"/>
              </a:spcBef>
              <a:spcAft>
                <a:spcPts val="0"/>
              </a:spcAft>
              <a:buSzPts val="1100"/>
              <a:buNone/>
              <a:defRPr sz="1100"/>
            </a:lvl7pPr>
            <a:lvl8pPr lvl="7">
              <a:lnSpc>
                <a:spcPct val="100000"/>
              </a:lnSpc>
              <a:spcBef>
                <a:spcPts val="400"/>
              </a:spcBef>
              <a:spcAft>
                <a:spcPts val="0"/>
              </a:spcAft>
              <a:buSzPts val="1100"/>
              <a:buNone/>
              <a:defRPr sz="1100"/>
            </a:lvl8pPr>
            <a:lvl9pPr lvl="8">
              <a:lnSpc>
                <a:spcPct val="100000"/>
              </a:lnSpc>
              <a:spcBef>
                <a:spcPts val="400"/>
              </a:spcBef>
              <a:spcAft>
                <a:spcPts val="0"/>
              </a:spcAft>
              <a:buSzPts val="1100"/>
              <a:buNone/>
              <a:defRPr sz="1100"/>
            </a:lvl9pPr>
          </a:lstStyle>
          <a:p>
            <a:endParaRPr/>
          </a:p>
        </p:txBody>
      </p:sp>
      <p:sp>
        <p:nvSpPr>
          <p:cNvPr id="3044" name="Google Shape;3044;p194"/>
          <p:cNvSpPr txBox="1">
            <a:spLocks noGrp="1"/>
          </p:cNvSpPr>
          <p:nvPr>
            <p:ph type="subTitle" idx="7"/>
          </p:nvPr>
        </p:nvSpPr>
        <p:spPr>
          <a:xfrm>
            <a:off x="3886889" y="2770341"/>
            <a:ext cx="1424400" cy="1566000"/>
          </a:xfrm>
          <a:prstGeom prst="rect">
            <a:avLst/>
          </a:prstGeom>
        </p:spPr>
        <p:txBody>
          <a:bodyPr spcFirstLastPara="1" wrap="square" lIns="0" tIns="0" rIns="0" bIns="0" anchor="t" anchorCtr="0">
            <a:noAutofit/>
          </a:bodyPr>
          <a:lstStyle>
            <a:lvl1pPr lvl="0">
              <a:lnSpc>
                <a:spcPct val="100000"/>
              </a:lnSpc>
              <a:spcBef>
                <a:spcPts val="0"/>
              </a:spcBef>
              <a:spcAft>
                <a:spcPts val="0"/>
              </a:spcAft>
              <a:buSzPts val="1100"/>
              <a:buNone/>
              <a:defRPr sz="1100"/>
            </a:lvl1pPr>
            <a:lvl2pPr lvl="1">
              <a:lnSpc>
                <a:spcPct val="100000"/>
              </a:lnSpc>
              <a:spcBef>
                <a:spcPts val="1300"/>
              </a:spcBef>
              <a:spcAft>
                <a:spcPts val="0"/>
              </a:spcAft>
              <a:buSzPts val="1100"/>
              <a:buNone/>
              <a:defRPr sz="1100"/>
            </a:lvl2pPr>
            <a:lvl3pPr lvl="2">
              <a:lnSpc>
                <a:spcPct val="100000"/>
              </a:lnSpc>
              <a:spcBef>
                <a:spcPts val="1300"/>
              </a:spcBef>
              <a:spcAft>
                <a:spcPts val="0"/>
              </a:spcAft>
              <a:buSzPts val="1100"/>
              <a:buNone/>
              <a:defRPr sz="1100"/>
            </a:lvl3pPr>
            <a:lvl4pPr lvl="3">
              <a:lnSpc>
                <a:spcPct val="100000"/>
              </a:lnSpc>
              <a:spcBef>
                <a:spcPts val="1300"/>
              </a:spcBef>
              <a:spcAft>
                <a:spcPts val="0"/>
              </a:spcAft>
              <a:buSzPts val="1100"/>
              <a:buNone/>
              <a:defRPr sz="1100"/>
            </a:lvl4pPr>
            <a:lvl5pPr lvl="4">
              <a:lnSpc>
                <a:spcPct val="100000"/>
              </a:lnSpc>
              <a:spcBef>
                <a:spcPts val="1300"/>
              </a:spcBef>
              <a:spcAft>
                <a:spcPts val="0"/>
              </a:spcAft>
              <a:buSzPts val="1100"/>
              <a:buNone/>
              <a:defRPr sz="1100"/>
            </a:lvl5pPr>
            <a:lvl6pPr lvl="5">
              <a:lnSpc>
                <a:spcPct val="100000"/>
              </a:lnSpc>
              <a:spcBef>
                <a:spcPts val="400"/>
              </a:spcBef>
              <a:spcAft>
                <a:spcPts val="0"/>
              </a:spcAft>
              <a:buSzPts val="1100"/>
              <a:buNone/>
              <a:defRPr sz="1100"/>
            </a:lvl6pPr>
            <a:lvl7pPr lvl="6">
              <a:lnSpc>
                <a:spcPct val="100000"/>
              </a:lnSpc>
              <a:spcBef>
                <a:spcPts val="400"/>
              </a:spcBef>
              <a:spcAft>
                <a:spcPts val="0"/>
              </a:spcAft>
              <a:buSzPts val="1100"/>
              <a:buNone/>
              <a:defRPr sz="1100"/>
            </a:lvl7pPr>
            <a:lvl8pPr lvl="7">
              <a:lnSpc>
                <a:spcPct val="100000"/>
              </a:lnSpc>
              <a:spcBef>
                <a:spcPts val="400"/>
              </a:spcBef>
              <a:spcAft>
                <a:spcPts val="0"/>
              </a:spcAft>
              <a:buSzPts val="1100"/>
              <a:buNone/>
              <a:defRPr sz="1100"/>
            </a:lvl8pPr>
            <a:lvl9pPr lvl="8">
              <a:lnSpc>
                <a:spcPct val="100000"/>
              </a:lnSpc>
              <a:spcBef>
                <a:spcPts val="400"/>
              </a:spcBef>
              <a:spcAft>
                <a:spcPts val="0"/>
              </a:spcAft>
              <a:buSzPts val="1100"/>
              <a:buNone/>
              <a:defRPr sz="1100"/>
            </a:lvl9pPr>
          </a:lstStyle>
          <a:p>
            <a:endParaRPr/>
          </a:p>
        </p:txBody>
      </p:sp>
      <p:sp>
        <p:nvSpPr>
          <p:cNvPr id="3045" name="Google Shape;3045;p194"/>
          <p:cNvSpPr txBox="1">
            <a:spLocks noGrp="1"/>
          </p:cNvSpPr>
          <p:nvPr>
            <p:ph type="subTitle" idx="8"/>
          </p:nvPr>
        </p:nvSpPr>
        <p:spPr>
          <a:xfrm>
            <a:off x="5598007" y="2770341"/>
            <a:ext cx="1424400" cy="1566000"/>
          </a:xfrm>
          <a:prstGeom prst="rect">
            <a:avLst/>
          </a:prstGeom>
        </p:spPr>
        <p:txBody>
          <a:bodyPr spcFirstLastPara="1" wrap="square" lIns="0" tIns="0" rIns="0" bIns="0" anchor="t" anchorCtr="0">
            <a:noAutofit/>
          </a:bodyPr>
          <a:lstStyle>
            <a:lvl1pPr lvl="0">
              <a:lnSpc>
                <a:spcPct val="100000"/>
              </a:lnSpc>
              <a:spcBef>
                <a:spcPts val="0"/>
              </a:spcBef>
              <a:spcAft>
                <a:spcPts val="0"/>
              </a:spcAft>
              <a:buSzPts val="1100"/>
              <a:buNone/>
              <a:defRPr sz="1100"/>
            </a:lvl1pPr>
            <a:lvl2pPr lvl="1">
              <a:lnSpc>
                <a:spcPct val="100000"/>
              </a:lnSpc>
              <a:spcBef>
                <a:spcPts val="1300"/>
              </a:spcBef>
              <a:spcAft>
                <a:spcPts val="0"/>
              </a:spcAft>
              <a:buSzPts val="1100"/>
              <a:buNone/>
              <a:defRPr sz="1100"/>
            </a:lvl2pPr>
            <a:lvl3pPr lvl="2">
              <a:lnSpc>
                <a:spcPct val="100000"/>
              </a:lnSpc>
              <a:spcBef>
                <a:spcPts val="1300"/>
              </a:spcBef>
              <a:spcAft>
                <a:spcPts val="0"/>
              </a:spcAft>
              <a:buSzPts val="1100"/>
              <a:buNone/>
              <a:defRPr sz="1100"/>
            </a:lvl3pPr>
            <a:lvl4pPr lvl="3">
              <a:lnSpc>
                <a:spcPct val="100000"/>
              </a:lnSpc>
              <a:spcBef>
                <a:spcPts val="1300"/>
              </a:spcBef>
              <a:spcAft>
                <a:spcPts val="0"/>
              </a:spcAft>
              <a:buSzPts val="1100"/>
              <a:buNone/>
              <a:defRPr sz="1100"/>
            </a:lvl4pPr>
            <a:lvl5pPr lvl="4">
              <a:lnSpc>
                <a:spcPct val="100000"/>
              </a:lnSpc>
              <a:spcBef>
                <a:spcPts val="1300"/>
              </a:spcBef>
              <a:spcAft>
                <a:spcPts val="0"/>
              </a:spcAft>
              <a:buSzPts val="1100"/>
              <a:buNone/>
              <a:defRPr sz="1100"/>
            </a:lvl5pPr>
            <a:lvl6pPr lvl="5">
              <a:lnSpc>
                <a:spcPct val="100000"/>
              </a:lnSpc>
              <a:spcBef>
                <a:spcPts val="400"/>
              </a:spcBef>
              <a:spcAft>
                <a:spcPts val="0"/>
              </a:spcAft>
              <a:buSzPts val="1100"/>
              <a:buNone/>
              <a:defRPr sz="1100"/>
            </a:lvl6pPr>
            <a:lvl7pPr lvl="6">
              <a:lnSpc>
                <a:spcPct val="100000"/>
              </a:lnSpc>
              <a:spcBef>
                <a:spcPts val="400"/>
              </a:spcBef>
              <a:spcAft>
                <a:spcPts val="0"/>
              </a:spcAft>
              <a:buSzPts val="1100"/>
              <a:buNone/>
              <a:defRPr sz="1100"/>
            </a:lvl7pPr>
            <a:lvl8pPr lvl="7">
              <a:lnSpc>
                <a:spcPct val="100000"/>
              </a:lnSpc>
              <a:spcBef>
                <a:spcPts val="400"/>
              </a:spcBef>
              <a:spcAft>
                <a:spcPts val="0"/>
              </a:spcAft>
              <a:buSzPts val="1100"/>
              <a:buNone/>
              <a:defRPr sz="1100"/>
            </a:lvl8pPr>
            <a:lvl9pPr lvl="8">
              <a:lnSpc>
                <a:spcPct val="100000"/>
              </a:lnSpc>
              <a:spcBef>
                <a:spcPts val="400"/>
              </a:spcBef>
              <a:spcAft>
                <a:spcPts val="0"/>
              </a:spcAft>
              <a:buSzPts val="1100"/>
              <a:buNone/>
              <a:defRPr sz="1100"/>
            </a:lvl9pPr>
          </a:lstStyle>
          <a:p>
            <a:endParaRPr/>
          </a:p>
        </p:txBody>
      </p:sp>
      <p:sp>
        <p:nvSpPr>
          <p:cNvPr id="3046" name="Google Shape;3046;p194"/>
          <p:cNvSpPr txBox="1">
            <a:spLocks noGrp="1"/>
          </p:cNvSpPr>
          <p:nvPr>
            <p:ph type="subTitle" idx="9"/>
          </p:nvPr>
        </p:nvSpPr>
        <p:spPr>
          <a:xfrm>
            <a:off x="7309125" y="2770341"/>
            <a:ext cx="1424400" cy="1566000"/>
          </a:xfrm>
          <a:prstGeom prst="rect">
            <a:avLst/>
          </a:prstGeom>
        </p:spPr>
        <p:txBody>
          <a:bodyPr spcFirstLastPara="1" wrap="square" lIns="0" tIns="0" rIns="0" bIns="0" anchor="t" anchorCtr="0">
            <a:noAutofit/>
          </a:bodyPr>
          <a:lstStyle>
            <a:lvl1pPr lvl="0">
              <a:lnSpc>
                <a:spcPct val="100000"/>
              </a:lnSpc>
              <a:spcBef>
                <a:spcPts val="0"/>
              </a:spcBef>
              <a:spcAft>
                <a:spcPts val="0"/>
              </a:spcAft>
              <a:buSzPts val="1100"/>
              <a:buNone/>
              <a:defRPr sz="1100"/>
            </a:lvl1pPr>
            <a:lvl2pPr lvl="1">
              <a:lnSpc>
                <a:spcPct val="100000"/>
              </a:lnSpc>
              <a:spcBef>
                <a:spcPts val="1300"/>
              </a:spcBef>
              <a:spcAft>
                <a:spcPts val="0"/>
              </a:spcAft>
              <a:buSzPts val="1100"/>
              <a:buNone/>
              <a:defRPr sz="1100"/>
            </a:lvl2pPr>
            <a:lvl3pPr lvl="2">
              <a:lnSpc>
                <a:spcPct val="100000"/>
              </a:lnSpc>
              <a:spcBef>
                <a:spcPts val="1300"/>
              </a:spcBef>
              <a:spcAft>
                <a:spcPts val="0"/>
              </a:spcAft>
              <a:buSzPts val="1100"/>
              <a:buNone/>
              <a:defRPr sz="1100"/>
            </a:lvl3pPr>
            <a:lvl4pPr lvl="3">
              <a:lnSpc>
                <a:spcPct val="100000"/>
              </a:lnSpc>
              <a:spcBef>
                <a:spcPts val="1300"/>
              </a:spcBef>
              <a:spcAft>
                <a:spcPts val="0"/>
              </a:spcAft>
              <a:buSzPts val="1100"/>
              <a:buNone/>
              <a:defRPr sz="1100"/>
            </a:lvl4pPr>
            <a:lvl5pPr lvl="4">
              <a:lnSpc>
                <a:spcPct val="100000"/>
              </a:lnSpc>
              <a:spcBef>
                <a:spcPts val="1300"/>
              </a:spcBef>
              <a:spcAft>
                <a:spcPts val="0"/>
              </a:spcAft>
              <a:buSzPts val="1100"/>
              <a:buNone/>
              <a:defRPr sz="1100"/>
            </a:lvl5pPr>
            <a:lvl6pPr lvl="5">
              <a:lnSpc>
                <a:spcPct val="100000"/>
              </a:lnSpc>
              <a:spcBef>
                <a:spcPts val="400"/>
              </a:spcBef>
              <a:spcAft>
                <a:spcPts val="0"/>
              </a:spcAft>
              <a:buSzPts val="1100"/>
              <a:buNone/>
              <a:defRPr sz="1100"/>
            </a:lvl6pPr>
            <a:lvl7pPr lvl="6">
              <a:lnSpc>
                <a:spcPct val="100000"/>
              </a:lnSpc>
              <a:spcBef>
                <a:spcPts val="400"/>
              </a:spcBef>
              <a:spcAft>
                <a:spcPts val="0"/>
              </a:spcAft>
              <a:buSzPts val="1100"/>
              <a:buNone/>
              <a:defRPr sz="1100"/>
            </a:lvl7pPr>
            <a:lvl8pPr lvl="7">
              <a:lnSpc>
                <a:spcPct val="100000"/>
              </a:lnSpc>
              <a:spcBef>
                <a:spcPts val="400"/>
              </a:spcBef>
              <a:spcAft>
                <a:spcPts val="0"/>
              </a:spcAft>
              <a:buSzPts val="1100"/>
              <a:buNone/>
              <a:defRPr sz="1100"/>
            </a:lvl8pPr>
            <a:lvl9pPr lvl="8">
              <a:lnSpc>
                <a:spcPct val="100000"/>
              </a:lnSpc>
              <a:spcBef>
                <a:spcPts val="400"/>
              </a:spcBef>
              <a:spcAft>
                <a:spcPts val="0"/>
              </a:spcAft>
              <a:buSzPts val="1100"/>
              <a:buNone/>
              <a:defRPr sz="1100"/>
            </a:lvl9pPr>
          </a:lstStyle>
          <a:p>
            <a:endParaRPr/>
          </a:p>
        </p:txBody>
      </p:sp>
      <p:sp>
        <p:nvSpPr>
          <p:cNvPr id="3047" name="Google Shape;3047;p194"/>
          <p:cNvSpPr txBox="1">
            <a:spLocks noGrp="1"/>
          </p:cNvSpPr>
          <p:nvPr>
            <p:ph type="subTitle" idx="13"/>
          </p:nvPr>
        </p:nvSpPr>
        <p:spPr>
          <a:xfrm>
            <a:off x="473376" y="2770341"/>
            <a:ext cx="1424400" cy="1566000"/>
          </a:xfrm>
          <a:prstGeom prst="rect">
            <a:avLst/>
          </a:prstGeom>
        </p:spPr>
        <p:txBody>
          <a:bodyPr spcFirstLastPara="1" wrap="square" lIns="0" tIns="0" rIns="0" bIns="0" anchor="t" anchorCtr="0">
            <a:noAutofit/>
          </a:bodyPr>
          <a:lstStyle>
            <a:lvl1pPr lvl="0">
              <a:lnSpc>
                <a:spcPct val="100000"/>
              </a:lnSpc>
              <a:spcBef>
                <a:spcPts val="0"/>
              </a:spcBef>
              <a:spcAft>
                <a:spcPts val="0"/>
              </a:spcAft>
              <a:buSzPts val="1100"/>
              <a:buNone/>
              <a:defRPr sz="1100"/>
            </a:lvl1pPr>
            <a:lvl2pPr lvl="1">
              <a:lnSpc>
                <a:spcPct val="100000"/>
              </a:lnSpc>
              <a:spcBef>
                <a:spcPts val="1300"/>
              </a:spcBef>
              <a:spcAft>
                <a:spcPts val="0"/>
              </a:spcAft>
              <a:buSzPts val="1100"/>
              <a:buNone/>
              <a:defRPr sz="1100"/>
            </a:lvl2pPr>
            <a:lvl3pPr lvl="2">
              <a:lnSpc>
                <a:spcPct val="100000"/>
              </a:lnSpc>
              <a:spcBef>
                <a:spcPts val="1300"/>
              </a:spcBef>
              <a:spcAft>
                <a:spcPts val="0"/>
              </a:spcAft>
              <a:buSzPts val="1100"/>
              <a:buNone/>
              <a:defRPr sz="1100"/>
            </a:lvl3pPr>
            <a:lvl4pPr lvl="3">
              <a:lnSpc>
                <a:spcPct val="100000"/>
              </a:lnSpc>
              <a:spcBef>
                <a:spcPts val="1300"/>
              </a:spcBef>
              <a:spcAft>
                <a:spcPts val="0"/>
              </a:spcAft>
              <a:buSzPts val="1100"/>
              <a:buNone/>
              <a:defRPr sz="1100"/>
            </a:lvl4pPr>
            <a:lvl5pPr lvl="4">
              <a:lnSpc>
                <a:spcPct val="100000"/>
              </a:lnSpc>
              <a:spcBef>
                <a:spcPts val="1300"/>
              </a:spcBef>
              <a:spcAft>
                <a:spcPts val="0"/>
              </a:spcAft>
              <a:buSzPts val="1100"/>
              <a:buNone/>
              <a:defRPr sz="1100"/>
            </a:lvl5pPr>
            <a:lvl6pPr lvl="5">
              <a:lnSpc>
                <a:spcPct val="100000"/>
              </a:lnSpc>
              <a:spcBef>
                <a:spcPts val="400"/>
              </a:spcBef>
              <a:spcAft>
                <a:spcPts val="0"/>
              </a:spcAft>
              <a:buSzPts val="1100"/>
              <a:buNone/>
              <a:defRPr sz="1100"/>
            </a:lvl6pPr>
            <a:lvl7pPr lvl="6">
              <a:lnSpc>
                <a:spcPct val="100000"/>
              </a:lnSpc>
              <a:spcBef>
                <a:spcPts val="400"/>
              </a:spcBef>
              <a:spcAft>
                <a:spcPts val="0"/>
              </a:spcAft>
              <a:buSzPts val="1100"/>
              <a:buNone/>
              <a:defRPr sz="1100"/>
            </a:lvl7pPr>
            <a:lvl8pPr lvl="7">
              <a:lnSpc>
                <a:spcPct val="100000"/>
              </a:lnSpc>
              <a:spcBef>
                <a:spcPts val="400"/>
              </a:spcBef>
              <a:spcAft>
                <a:spcPts val="0"/>
              </a:spcAft>
              <a:buSzPts val="1100"/>
              <a:buNone/>
              <a:defRPr sz="1100"/>
            </a:lvl8pPr>
            <a:lvl9pPr lvl="8">
              <a:lnSpc>
                <a:spcPct val="100000"/>
              </a:lnSpc>
              <a:spcBef>
                <a:spcPts val="400"/>
              </a:spcBef>
              <a:spcAft>
                <a:spcPts val="0"/>
              </a:spcAft>
              <a:buSzPts val="1100"/>
              <a:buNone/>
              <a:defRPr sz="1100"/>
            </a:lvl9pPr>
          </a:lstStyle>
          <a:p>
            <a:endParaRPr/>
          </a:p>
        </p:txBody>
      </p:sp>
    </p:spTree>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matchingName="65_Custom Layout">
  <p:cSld name="65_Custom Layout">
    <p:bg>
      <p:bgPr>
        <a:blipFill>
          <a:blip r:embed="rId2">
            <a:alphaModFix/>
          </a:blip>
          <a:stretch>
            <a:fillRect/>
          </a:stretch>
        </a:blipFill>
        <a:effectLst/>
      </p:bgPr>
    </p:bg>
    <p:spTree>
      <p:nvGrpSpPr>
        <p:cNvPr id="1" name="Shape 3048"/>
        <p:cNvGrpSpPr/>
        <p:nvPr/>
      </p:nvGrpSpPr>
      <p:grpSpPr>
        <a:xfrm>
          <a:off x="0" y="0"/>
          <a:ext cx="0" cy="0"/>
          <a:chOff x="0" y="0"/>
          <a:chExt cx="0" cy="0"/>
        </a:xfrm>
      </p:grpSpPr>
      <p:sp>
        <p:nvSpPr>
          <p:cNvPr id="3049" name="Google Shape;3049;p195"/>
          <p:cNvSpPr/>
          <p:nvPr/>
        </p:nvSpPr>
        <p:spPr>
          <a:xfrm>
            <a:off x="309268" y="894886"/>
            <a:ext cx="8521500" cy="837300"/>
          </a:xfrm>
          <a:prstGeom prst="roundRect">
            <a:avLst>
              <a:gd name="adj" fmla="val 8135"/>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3050" name="Google Shape;3050;p195"/>
          <p:cNvSpPr/>
          <p:nvPr/>
        </p:nvSpPr>
        <p:spPr>
          <a:xfrm>
            <a:off x="313224" y="1821774"/>
            <a:ext cx="8517600" cy="837300"/>
          </a:xfrm>
          <a:prstGeom prst="roundRect">
            <a:avLst>
              <a:gd name="adj" fmla="val 8135"/>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3051" name="Google Shape;3051;p195"/>
          <p:cNvSpPr/>
          <p:nvPr/>
        </p:nvSpPr>
        <p:spPr>
          <a:xfrm>
            <a:off x="313224" y="2748615"/>
            <a:ext cx="8517600" cy="837300"/>
          </a:xfrm>
          <a:prstGeom prst="roundRect">
            <a:avLst>
              <a:gd name="adj" fmla="val 8135"/>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3052" name="Google Shape;3052;p195"/>
          <p:cNvSpPr/>
          <p:nvPr/>
        </p:nvSpPr>
        <p:spPr>
          <a:xfrm>
            <a:off x="313224" y="3675456"/>
            <a:ext cx="8517600" cy="837300"/>
          </a:xfrm>
          <a:prstGeom prst="roundRect">
            <a:avLst>
              <a:gd name="adj" fmla="val 8135"/>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3053" name="Google Shape;3053;p195"/>
          <p:cNvSpPr/>
          <p:nvPr/>
        </p:nvSpPr>
        <p:spPr>
          <a:xfrm>
            <a:off x="313224" y="887742"/>
            <a:ext cx="3420999" cy="838581"/>
          </a:xfrm>
          <a:custGeom>
            <a:avLst/>
            <a:gdLst/>
            <a:ahLst/>
            <a:cxnLst/>
            <a:rect l="l" t="t" r="r" b="b"/>
            <a:pathLst>
              <a:path w="6841998" h="1677162" extrusionOk="0">
                <a:moveTo>
                  <a:pt x="0" y="138589"/>
                </a:moveTo>
                <a:cubicBezTo>
                  <a:pt x="0" y="62103"/>
                  <a:pt x="62103" y="0"/>
                  <a:pt x="138589" y="0"/>
                </a:cubicBezTo>
                <a:lnTo>
                  <a:pt x="6218778" y="0"/>
                </a:lnTo>
                <a:lnTo>
                  <a:pt x="6841998" y="838581"/>
                </a:lnTo>
                <a:lnTo>
                  <a:pt x="6218778" y="1677162"/>
                </a:lnTo>
                <a:lnTo>
                  <a:pt x="138589" y="1677162"/>
                </a:lnTo>
                <a:cubicBezTo>
                  <a:pt x="62008" y="1677162"/>
                  <a:pt x="0" y="1615059"/>
                  <a:pt x="0" y="1538573"/>
                </a:cubicBezTo>
                <a:lnTo>
                  <a:pt x="0" y="138589"/>
                </a:lnTo>
                <a:close/>
              </a:path>
            </a:pathLst>
          </a:custGeom>
          <a:gradFill>
            <a:gsLst>
              <a:gs pos="0">
                <a:srgbClr val="FD0015"/>
              </a:gs>
              <a:gs pos="100000">
                <a:srgbClr val="A10033"/>
              </a:gs>
            </a:gsLst>
            <a:lin ang="5400012" scaled="0"/>
          </a:gra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3054" name="Google Shape;3054;p195"/>
          <p:cNvSpPr/>
          <p:nvPr/>
        </p:nvSpPr>
        <p:spPr>
          <a:xfrm>
            <a:off x="313224" y="1814630"/>
            <a:ext cx="3420999" cy="838581"/>
          </a:xfrm>
          <a:custGeom>
            <a:avLst/>
            <a:gdLst/>
            <a:ahLst/>
            <a:cxnLst/>
            <a:rect l="l" t="t" r="r" b="b"/>
            <a:pathLst>
              <a:path w="6841998" h="1677162" extrusionOk="0">
                <a:moveTo>
                  <a:pt x="0" y="138589"/>
                </a:moveTo>
                <a:cubicBezTo>
                  <a:pt x="0" y="62008"/>
                  <a:pt x="62103" y="0"/>
                  <a:pt x="138589" y="0"/>
                </a:cubicBezTo>
                <a:lnTo>
                  <a:pt x="6218778" y="0"/>
                </a:lnTo>
                <a:lnTo>
                  <a:pt x="6841998" y="838581"/>
                </a:lnTo>
                <a:lnTo>
                  <a:pt x="6218778" y="1677162"/>
                </a:lnTo>
                <a:lnTo>
                  <a:pt x="138589" y="1677162"/>
                </a:lnTo>
                <a:cubicBezTo>
                  <a:pt x="62008" y="1677162"/>
                  <a:pt x="0" y="1615059"/>
                  <a:pt x="0" y="1538573"/>
                </a:cubicBezTo>
                <a:lnTo>
                  <a:pt x="0" y="138684"/>
                </a:lnTo>
                <a:close/>
              </a:path>
            </a:pathLst>
          </a:custGeom>
          <a:gradFill>
            <a:gsLst>
              <a:gs pos="0">
                <a:srgbClr val="8D0032"/>
              </a:gs>
              <a:gs pos="100000">
                <a:srgbClr val="4A004D"/>
              </a:gs>
            </a:gsLst>
            <a:lin ang="5400012" scaled="0"/>
          </a:gra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3055" name="Google Shape;3055;p195"/>
          <p:cNvSpPr/>
          <p:nvPr/>
        </p:nvSpPr>
        <p:spPr>
          <a:xfrm>
            <a:off x="313224" y="2741471"/>
            <a:ext cx="3420999" cy="838580"/>
          </a:xfrm>
          <a:custGeom>
            <a:avLst/>
            <a:gdLst/>
            <a:ahLst/>
            <a:cxnLst/>
            <a:rect l="l" t="t" r="r" b="b"/>
            <a:pathLst>
              <a:path w="6841998" h="1677161" extrusionOk="0">
                <a:moveTo>
                  <a:pt x="0" y="138589"/>
                </a:moveTo>
                <a:cubicBezTo>
                  <a:pt x="0" y="62008"/>
                  <a:pt x="62103" y="0"/>
                  <a:pt x="138589" y="0"/>
                </a:cubicBezTo>
                <a:lnTo>
                  <a:pt x="6218778" y="0"/>
                </a:lnTo>
                <a:lnTo>
                  <a:pt x="6841998" y="838581"/>
                </a:lnTo>
                <a:lnTo>
                  <a:pt x="6218778" y="1677162"/>
                </a:lnTo>
                <a:lnTo>
                  <a:pt x="138589" y="1677162"/>
                </a:lnTo>
                <a:cubicBezTo>
                  <a:pt x="62008" y="1677162"/>
                  <a:pt x="0" y="1615059"/>
                  <a:pt x="0" y="1538573"/>
                </a:cubicBezTo>
                <a:lnTo>
                  <a:pt x="0" y="138684"/>
                </a:lnTo>
                <a:close/>
              </a:path>
            </a:pathLst>
          </a:custGeom>
          <a:gradFill>
            <a:gsLst>
              <a:gs pos="0">
                <a:srgbClr val="40004F"/>
              </a:gs>
              <a:gs pos="100000">
                <a:srgbClr val="210057"/>
              </a:gs>
            </a:gsLst>
            <a:lin ang="5400012" scaled="0"/>
          </a:gra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3056" name="Google Shape;3056;p195"/>
          <p:cNvSpPr/>
          <p:nvPr/>
        </p:nvSpPr>
        <p:spPr>
          <a:xfrm>
            <a:off x="313224" y="3668312"/>
            <a:ext cx="3420999" cy="838581"/>
          </a:xfrm>
          <a:custGeom>
            <a:avLst/>
            <a:gdLst/>
            <a:ahLst/>
            <a:cxnLst/>
            <a:rect l="l" t="t" r="r" b="b"/>
            <a:pathLst>
              <a:path w="6841998" h="1677162" extrusionOk="0">
                <a:moveTo>
                  <a:pt x="0" y="138589"/>
                </a:moveTo>
                <a:cubicBezTo>
                  <a:pt x="0" y="62008"/>
                  <a:pt x="62103" y="0"/>
                  <a:pt x="138589" y="0"/>
                </a:cubicBezTo>
                <a:lnTo>
                  <a:pt x="6218778" y="0"/>
                </a:lnTo>
                <a:lnTo>
                  <a:pt x="6841998" y="838581"/>
                </a:lnTo>
                <a:lnTo>
                  <a:pt x="6218778" y="1677162"/>
                </a:lnTo>
                <a:lnTo>
                  <a:pt x="138589" y="1677162"/>
                </a:lnTo>
                <a:cubicBezTo>
                  <a:pt x="62008" y="1677162"/>
                  <a:pt x="0" y="1615059"/>
                  <a:pt x="0" y="1538574"/>
                </a:cubicBezTo>
                <a:lnTo>
                  <a:pt x="0" y="138684"/>
                </a:lnTo>
                <a:close/>
              </a:path>
            </a:pathLst>
          </a:custGeom>
          <a:gradFill>
            <a:gsLst>
              <a:gs pos="0">
                <a:srgbClr val="1E0056"/>
              </a:gs>
              <a:gs pos="10000">
                <a:srgbClr val="1E0056"/>
              </a:gs>
              <a:gs pos="100000">
                <a:srgbClr val="1543C2"/>
              </a:gs>
            </a:gsLst>
            <a:lin ang="5400012" scaled="0"/>
          </a:gra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3057" name="Google Shape;3057;p195"/>
          <p:cNvSpPr txBox="1">
            <a:spLocks noGrp="1"/>
          </p:cNvSpPr>
          <p:nvPr>
            <p:ph type="title"/>
          </p:nvPr>
        </p:nvSpPr>
        <p:spPr>
          <a:xfrm>
            <a:off x="309269" y="314400"/>
            <a:ext cx="8517600" cy="4488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3058" name="Google Shape;3058;p195"/>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3059" name="Google Shape;3059;p195"/>
          <p:cNvSpPr txBox="1">
            <a:spLocks noGrp="1"/>
          </p:cNvSpPr>
          <p:nvPr>
            <p:ph type="title" idx="2" hasCustomPrompt="1"/>
          </p:nvPr>
        </p:nvSpPr>
        <p:spPr>
          <a:xfrm>
            <a:off x="506184" y="1156444"/>
            <a:ext cx="521100" cy="272100"/>
          </a:xfrm>
          <a:prstGeom prst="rect">
            <a:avLst/>
          </a:prstGeom>
        </p:spPr>
        <p:txBody>
          <a:bodyPr spcFirstLastPara="1" wrap="square" lIns="0" tIns="0" rIns="0" bIns="0" anchor="ctr" anchorCtr="0">
            <a:noAutofit/>
          </a:bodyPr>
          <a:lstStyle>
            <a:lvl1pPr marL="101600" marR="0" lvl="0" indent="-101600">
              <a:lnSpc>
                <a:spcPct val="91000"/>
              </a:lnSpc>
              <a:spcBef>
                <a:spcPts val="0"/>
              </a:spcBef>
              <a:spcAft>
                <a:spcPts val="0"/>
              </a:spcAft>
              <a:buNone/>
              <a:defRPr sz="1900">
                <a:solidFill>
                  <a:schemeClr val="lt1"/>
                </a:solidFill>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3060" name="Google Shape;3060;p195"/>
          <p:cNvSpPr txBox="1">
            <a:spLocks noGrp="1"/>
          </p:cNvSpPr>
          <p:nvPr>
            <p:ph type="title" idx="3" hasCustomPrompt="1"/>
          </p:nvPr>
        </p:nvSpPr>
        <p:spPr>
          <a:xfrm>
            <a:off x="506184" y="2100759"/>
            <a:ext cx="521100" cy="272100"/>
          </a:xfrm>
          <a:prstGeom prst="rect">
            <a:avLst/>
          </a:prstGeom>
        </p:spPr>
        <p:txBody>
          <a:bodyPr spcFirstLastPara="1" wrap="square" lIns="0" tIns="0" rIns="0" bIns="0" anchor="ctr" anchorCtr="0">
            <a:noAutofit/>
          </a:bodyPr>
          <a:lstStyle>
            <a:lvl1pPr marL="101600" marR="0" lvl="0" indent="-101600">
              <a:lnSpc>
                <a:spcPct val="91000"/>
              </a:lnSpc>
              <a:spcBef>
                <a:spcPts val="0"/>
              </a:spcBef>
              <a:spcAft>
                <a:spcPts val="0"/>
              </a:spcAft>
              <a:buNone/>
              <a:defRPr sz="1900">
                <a:solidFill>
                  <a:schemeClr val="lt1"/>
                </a:solidFill>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3061" name="Google Shape;3061;p195"/>
          <p:cNvSpPr txBox="1">
            <a:spLocks noGrp="1"/>
          </p:cNvSpPr>
          <p:nvPr>
            <p:ph type="title" idx="4" hasCustomPrompt="1"/>
          </p:nvPr>
        </p:nvSpPr>
        <p:spPr>
          <a:xfrm>
            <a:off x="506184" y="3017639"/>
            <a:ext cx="521100" cy="272100"/>
          </a:xfrm>
          <a:prstGeom prst="rect">
            <a:avLst/>
          </a:prstGeom>
        </p:spPr>
        <p:txBody>
          <a:bodyPr spcFirstLastPara="1" wrap="square" lIns="0" tIns="0" rIns="0" bIns="0" anchor="ctr" anchorCtr="0">
            <a:noAutofit/>
          </a:bodyPr>
          <a:lstStyle>
            <a:lvl1pPr marL="101600" marR="0" lvl="0" indent="-101600">
              <a:lnSpc>
                <a:spcPct val="91000"/>
              </a:lnSpc>
              <a:spcBef>
                <a:spcPts val="0"/>
              </a:spcBef>
              <a:spcAft>
                <a:spcPts val="0"/>
              </a:spcAft>
              <a:buNone/>
              <a:defRPr sz="1900">
                <a:solidFill>
                  <a:schemeClr val="lt1"/>
                </a:solidFill>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3062" name="Google Shape;3062;p195"/>
          <p:cNvSpPr txBox="1">
            <a:spLocks noGrp="1"/>
          </p:cNvSpPr>
          <p:nvPr>
            <p:ph type="title" idx="5" hasCustomPrompt="1"/>
          </p:nvPr>
        </p:nvSpPr>
        <p:spPr>
          <a:xfrm>
            <a:off x="506184" y="3961636"/>
            <a:ext cx="521100" cy="272100"/>
          </a:xfrm>
          <a:prstGeom prst="rect">
            <a:avLst/>
          </a:prstGeom>
        </p:spPr>
        <p:txBody>
          <a:bodyPr spcFirstLastPara="1" wrap="square" lIns="0" tIns="0" rIns="0" bIns="0" anchor="ctr" anchorCtr="0">
            <a:noAutofit/>
          </a:bodyPr>
          <a:lstStyle>
            <a:lvl1pPr marL="101600" marR="0" lvl="0" indent="-101600">
              <a:lnSpc>
                <a:spcPct val="91000"/>
              </a:lnSpc>
              <a:spcBef>
                <a:spcPts val="0"/>
              </a:spcBef>
              <a:spcAft>
                <a:spcPts val="0"/>
              </a:spcAft>
              <a:buNone/>
              <a:defRPr sz="1900">
                <a:solidFill>
                  <a:schemeClr val="lt1"/>
                </a:solidFill>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3063" name="Google Shape;3063;p195"/>
          <p:cNvSpPr txBox="1">
            <a:spLocks noGrp="1"/>
          </p:cNvSpPr>
          <p:nvPr>
            <p:ph type="subTitle" idx="1"/>
          </p:nvPr>
        </p:nvSpPr>
        <p:spPr>
          <a:xfrm>
            <a:off x="4049022" y="1910324"/>
            <a:ext cx="4558200" cy="681000"/>
          </a:xfrm>
          <a:prstGeom prst="rect">
            <a:avLst/>
          </a:prstGeom>
        </p:spPr>
        <p:txBody>
          <a:bodyPr spcFirstLastPara="1" wrap="square" lIns="0" tIns="0" rIns="0" bIns="0" anchor="t" anchorCtr="0">
            <a:noAutofit/>
          </a:bodyPr>
          <a:lstStyle>
            <a:lvl1pPr marL="152400" marR="0" lvl="0" indent="-114300" algn="l">
              <a:lnSpc>
                <a:spcPct val="164000"/>
              </a:lnSpc>
              <a:spcBef>
                <a:spcPts val="0"/>
              </a:spcBef>
              <a:spcAft>
                <a:spcPts val="0"/>
              </a:spcAft>
              <a:buClr>
                <a:srgbClr val="C00000"/>
              </a:buClr>
              <a:buSzPts val="800"/>
              <a:buFont typeface="Abel"/>
              <a:buNone/>
              <a:defRPr sz="800"/>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3064" name="Google Shape;3064;p195"/>
          <p:cNvSpPr txBox="1">
            <a:spLocks noGrp="1"/>
          </p:cNvSpPr>
          <p:nvPr>
            <p:ph type="subTitle" idx="6"/>
          </p:nvPr>
        </p:nvSpPr>
        <p:spPr>
          <a:xfrm>
            <a:off x="4049022" y="2826131"/>
            <a:ext cx="4558200" cy="573300"/>
          </a:xfrm>
          <a:prstGeom prst="rect">
            <a:avLst/>
          </a:prstGeom>
        </p:spPr>
        <p:txBody>
          <a:bodyPr spcFirstLastPara="1" wrap="square" lIns="0" tIns="0" rIns="0" bIns="0" anchor="t" anchorCtr="0">
            <a:noAutofit/>
          </a:bodyPr>
          <a:lstStyle>
            <a:lvl1pPr marL="152400" marR="0" lvl="0" indent="-114300" algn="l">
              <a:lnSpc>
                <a:spcPct val="164000"/>
              </a:lnSpc>
              <a:spcBef>
                <a:spcPts val="0"/>
              </a:spcBef>
              <a:spcAft>
                <a:spcPts val="0"/>
              </a:spcAft>
              <a:buClr>
                <a:srgbClr val="C00000"/>
              </a:buClr>
              <a:buSzPts val="800"/>
              <a:buFont typeface="Abel"/>
              <a:buNone/>
              <a:defRPr sz="800"/>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3065" name="Google Shape;3065;p195"/>
          <p:cNvSpPr txBox="1">
            <a:spLocks noGrp="1"/>
          </p:cNvSpPr>
          <p:nvPr>
            <p:ph type="subTitle" idx="7"/>
          </p:nvPr>
        </p:nvSpPr>
        <p:spPr>
          <a:xfrm>
            <a:off x="4049022" y="3748565"/>
            <a:ext cx="4558200" cy="573300"/>
          </a:xfrm>
          <a:prstGeom prst="rect">
            <a:avLst/>
          </a:prstGeom>
        </p:spPr>
        <p:txBody>
          <a:bodyPr spcFirstLastPara="1" wrap="square" lIns="0" tIns="0" rIns="0" bIns="0" anchor="t" anchorCtr="0">
            <a:noAutofit/>
          </a:bodyPr>
          <a:lstStyle>
            <a:lvl1pPr marL="152400" marR="0" lvl="0" indent="-114300" algn="l">
              <a:lnSpc>
                <a:spcPct val="164000"/>
              </a:lnSpc>
              <a:spcBef>
                <a:spcPts val="0"/>
              </a:spcBef>
              <a:spcAft>
                <a:spcPts val="0"/>
              </a:spcAft>
              <a:buClr>
                <a:srgbClr val="C00000"/>
              </a:buClr>
              <a:buSzPts val="800"/>
              <a:buFont typeface="Abel"/>
              <a:buNone/>
              <a:defRPr sz="800"/>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3066" name="Google Shape;3066;p195"/>
          <p:cNvSpPr txBox="1">
            <a:spLocks noGrp="1"/>
          </p:cNvSpPr>
          <p:nvPr>
            <p:ph type="subTitle" idx="8"/>
          </p:nvPr>
        </p:nvSpPr>
        <p:spPr>
          <a:xfrm>
            <a:off x="4049022" y="976144"/>
            <a:ext cx="4558200" cy="681000"/>
          </a:xfrm>
          <a:prstGeom prst="rect">
            <a:avLst/>
          </a:prstGeom>
        </p:spPr>
        <p:txBody>
          <a:bodyPr spcFirstLastPara="1" wrap="square" lIns="0" tIns="0" rIns="0" bIns="0" anchor="t" anchorCtr="0">
            <a:noAutofit/>
          </a:bodyPr>
          <a:lstStyle>
            <a:lvl1pPr marL="152400" marR="0" lvl="0" indent="-114300" algn="l">
              <a:lnSpc>
                <a:spcPct val="164000"/>
              </a:lnSpc>
              <a:spcBef>
                <a:spcPts val="0"/>
              </a:spcBef>
              <a:spcAft>
                <a:spcPts val="0"/>
              </a:spcAft>
              <a:buClr>
                <a:srgbClr val="C00000"/>
              </a:buClr>
              <a:buSzPts val="800"/>
              <a:buFont typeface="Abel"/>
              <a:buNone/>
              <a:defRPr sz="800"/>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3067" name="Google Shape;3067;p195"/>
          <p:cNvSpPr txBox="1">
            <a:spLocks noGrp="1"/>
          </p:cNvSpPr>
          <p:nvPr>
            <p:ph type="subTitle" idx="9"/>
          </p:nvPr>
        </p:nvSpPr>
        <p:spPr>
          <a:xfrm>
            <a:off x="1044792" y="1165444"/>
            <a:ext cx="2043300" cy="353400"/>
          </a:xfrm>
          <a:prstGeom prst="rect">
            <a:avLst/>
          </a:prstGeom>
        </p:spPr>
        <p:txBody>
          <a:bodyPr spcFirstLastPara="1" wrap="square" lIns="0" tIns="0" rIns="0" bIns="0" anchor="t" anchorCtr="0">
            <a:noAutofit/>
          </a:bodyPr>
          <a:lstStyle>
            <a:lvl1pPr lvl="0">
              <a:lnSpc>
                <a:spcPct val="115000"/>
              </a:lnSpc>
              <a:spcBef>
                <a:spcPts val="0"/>
              </a:spcBef>
              <a:spcAft>
                <a:spcPts val="0"/>
              </a:spcAft>
              <a:buClr>
                <a:schemeClr val="lt1"/>
              </a:buClr>
              <a:buSzPts val="1100"/>
              <a:buFont typeface="Poppins"/>
              <a:buNone/>
              <a:defRPr sz="1100" b="1">
                <a:solidFill>
                  <a:schemeClr val="lt1"/>
                </a:solidFill>
                <a:latin typeface="Poppins"/>
                <a:ea typeface="Poppins"/>
                <a:cs typeface="Poppins"/>
                <a:sym typeface="Poppins"/>
              </a:defRPr>
            </a:lvl1pPr>
            <a:lvl2pPr lvl="1">
              <a:lnSpc>
                <a:spcPct val="115000"/>
              </a:lnSpc>
              <a:spcBef>
                <a:spcPts val="1300"/>
              </a:spcBef>
              <a:spcAft>
                <a:spcPts val="0"/>
              </a:spcAft>
              <a:buSzPts val="800"/>
              <a:buNone/>
              <a:defRPr/>
            </a:lvl2pPr>
            <a:lvl3pPr lvl="2">
              <a:lnSpc>
                <a:spcPct val="115000"/>
              </a:lnSpc>
              <a:spcBef>
                <a:spcPts val="1300"/>
              </a:spcBef>
              <a:spcAft>
                <a:spcPts val="0"/>
              </a:spcAft>
              <a:buSzPts val="700"/>
              <a:buNone/>
              <a:defRPr/>
            </a:lvl3pPr>
            <a:lvl4pPr lvl="3">
              <a:lnSpc>
                <a:spcPct val="115000"/>
              </a:lnSpc>
              <a:spcBef>
                <a:spcPts val="1300"/>
              </a:spcBef>
              <a:spcAft>
                <a:spcPts val="0"/>
              </a:spcAft>
              <a:buSzPts val="500"/>
              <a:buNone/>
              <a:defRPr/>
            </a:lvl4pPr>
            <a:lvl5pPr lvl="4">
              <a:lnSpc>
                <a:spcPct val="115000"/>
              </a:lnSpc>
              <a:spcBef>
                <a:spcPts val="1300"/>
              </a:spcBef>
              <a:spcAft>
                <a:spcPts val="0"/>
              </a:spcAft>
              <a:buSzPts val="400"/>
              <a:buNone/>
              <a:defRPr/>
            </a:lvl5pPr>
            <a:lvl6pPr lvl="5">
              <a:lnSpc>
                <a:spcPct val="115000"/>
              </a:lnSpc>
              <a:spcBef>
                <a:spcPts val="400"/>
              </a:spcBef>
              <a:spcAft>
                <a:spcPts val="0"/>
              </a:spcAft>
              <a:buSzPts val="200"/>
              <a:buNone/>
              <a:defRPr/>
            </a:lvl6pPr>
            <a:lvl7pPr lvl="6">
              <a:lnSpc>
                <a:spcPct val="115000"/>
              </a:lnSpc>
              <a:spcBef>
                <a:spcPts val="400"/>
              </a:spcBef>
              <a:spcAft>
                <a:spcPts val="0"/>
              </a:spcAft>
              <a:buSzPts val="200"/>
              <a:buNone/>
              <a:defRPr/>
            </a:lvl7pPr>
            <a:lvl8pPr lvl="7">
              <a:lnSpc>
                <a:spcPct val="115000"/>
              </a:lnSpc>
              <a:spcBef>
                <a:spcPts val="400"/>
              </a:spcBef>
              <a:spcAft>
                <a:spcPts val="0"/>
              </a:spcAft>
              <a:buSzPts val="200"/>
              <a:buNone/>
              <a:defRPr/>
            </a:lvl8pPr>
            <a:lvl9pPr lvl="8">
              <a:lnSpc>
                <a:spcPct val="115000"/>
              </a:lnSpc>
              <a:spcBef>
                <a:spcPts val="400"/>
              </a:spcBef>
              <a:spcAft>
                <a:spcPts val="0"/>
              </a:spcAft>
              <a:buSzPts val="200"/>
              <a:buNone/>
              <a:defRPr/>
            </a:lvl9pPr>
          </a:lstStyle>
          <a:p>
            <a:endParaRPr/>
          </a:p>
        </p:txBody>
      </p:sp>
      <p:sp>
        <p:nvSpPr>
          <p:cNvPr id="3068" name="Google Shape;3068;p195"/>
          <p:cNvSpPr txBox="1">
            <a:spLocks noGrp="1"/>
          </p:cNvSpPr>
          <p:nvPr>
            <p:ph type="subTitle" idx="13"/>
          </p:nvPr>
        </p:nvSpPr>
        <p:spPr>
          <a:xfrm>
            <a:off x="1044792" y="2087623"/>
            <a:ext cx="2043300" cy="353400"/>
          </a:xfrm>
          <a:prstGeom prst="rect">
            <a:avLst/>
          </a:prstGeom>
        </p:spPr>
        <p:txBody>
          <a:bodyPr spcFirstLastPara="1" wrap="square" lIns="0" tIns="0" rIns="0" bIns="0" anchor="t" anchorCtr="0">
            <a:noAutofit/>
          </a:bodyPr>
          <a:lstStyle>
            <a:lvl1pPr lvl="0">
              <a:lnSpc>
                <a:spcPct val="115000"/>
              </a:lnSpc>
              <a:spcBef>
                <a:spcPts val="0"/>
              </a:spcBef>
              <a:spcAft>
                <a:spcPts val="0"/>
              </a:spcAft>
              <a:buClr>
                <a:schemeClr val="lt1"/>
              </a:buClr>
              <a:buSzPts val="1100"/>
              <a:buFont typeface="Poppins"/>
              <a:buNone/>
              <a:defRPr sz="1100" b="1">
                <a:solidFill>
                  <a:schemeClr val="lt1"/>
                </a:solidFill>
                <a:latin typeface="Poppins"/>
                <a:ea typeface="Poppins"/>
                <a:cs typeface="Poppins"/>
                <a:sym typeface="Poppins"/>
              </a:defRPr>
            </a:lvl1pPr>
            <a:lvl2pPr lvl="1">
              <a:lnSpc>
                <a:spcPct val="115000"/>
              </a:lnSpc>
              <a:spcBef>
                <a:spcPts val="1300"/>
              </a:spcBef>
              <a:spcAft>
                <a:spcPts val="0"/>
              </a:spcAft>
              <a:buSzPts val="800"/>
              <a:buNone/>
              <a:defRPr/>
            </a:lvl2pPr>
            <a:lvl3pPr lvl="2">
              <a:lnSpc>
                <a:spcPct val="115000"/>
              </a:lnSpc>
              <a:spcBef>
                <a:spcPts val="1300"/>
              </a:spcBef>
              <a:spcAft>
                <a:spcPts val="0"/>
              </a:spcAft>
              <a:buSzPts val="700"/>
              <a:buNone/>
              <a:defRPr/>
            </a:lvl3pPr>
            <a:lvl4pPr lvl="3">
              <a:lnSpc>
                <a:spcPct val="115000"/>
              </a:lnSpc>
              <a:spcBef>
                <a:spcPts val="1300"/>
              </a:spcBef>
              <a:spcAft>
                <a:spcPts val="0"/>
              </a:spcAft>
              <a:buSzPts val="500"/>
              <a:buNone/>
              <a:defRPr/>
            </a:lvl4pPr>
            <a:lvl5pPr lvl="4">
              <a:lnSpc>
                <a:spcPct val="115000"/>
              </a:lnSpc>
              <a:spcBef>
                <a:spcPts val="1300"/>
              </a:spcBef>
              <a:spcAft>
                <a:spcPts val="0"/>
              </a:spcAft>
              <a:buSzPts val="400"/>
              <a:buNone/>
              <a:defRPr/>
            </a:lvl5pPr>
            <a:lvl6pPr lvl="5">
              <a:lnSpc>
                <a:spcPct val="115000"/>
              </a:lnSpc>
              <a:spcBef>
                <a:spcPts val="400"/>
              </a:spcBef>
              <a:spcAft>
                <a:spcPts val="0"/>
              </a:spcAft>
              <a:buSzPts val="200"/>
              <a:buNone/>
              <a:defRPr/>
            </a:lvl6pPr>
            <a:lvl7pPr lvl="6">
              <a:lnSpc>
                <a:spcPct val="115000"/>
              </a:lnSpc>
              <a:spcBef>
                <a:spcPts val="400"/>
              </a:spcBef>
              <a:spcAft>
                <a:spcPts val="0"/>
              </a:spcAft>
              <a:buSzPts val="200"/>
              <a:buNone/>
              <a:defRPr/>
            </a:lvl7pPr>
            <a:lvl8pPr lvl="7">
              <a:lnSpc>
                <a:spcPct val="115000"/>
              </a:lnSpc>
              <a:spcBef>
                <a:spcPts val="400"/>
              </a:spcBef>
              <a:spcAft>
                <a:spcPts val="0"/>
              </a:spcAft>
              <a:buSzPts val="200"/>
              <a:buNone/>
              <a:defRPr/>
            </a:lvl8pPr>
            <a:lvl9pPr lvl="8">
              <a:lnSpc>
                <a:spcPct val="115000"/>
              </a:lnSpc>
              <a:spcBef>
                <a:spcPts val="400"/>
              </a:spcBef>
              <a:spcAft>
                <a:spcPts val="0"/>
              </a:spcAft>
              <a:buSzPts val="200"/>
              <a:buNone/>
              <a:defRPr/>
            </a:lvl9pPr>
          </a:lstStyle>
          <a:p>
            <a:endParaRPr/>
          </a:p>
        </p:txBody>
      </p:sp>
      <p:sp>
        <p:nvSpPr>
          <p:cNvPr id="3069" name="Google Shape;3069;p195"/>
          <p:cNvSpPr txBox="1">
            <a:spLocks noGrp="1"/>
          </p:cNvSpPr>
          <p:nvPr>
            <p:ph type="subTitle" idx="14"/>
          </p:nvPr>
        </p:nvSpPr>
        <p:spPr>
          <a:xfrm>
            <a:off x="1044792" y="3010918"/>
            <a:ext cx="2043300" cy="353400"/>
          </a:xfrm>
          <a:prstGeom prst="rect">
            <a:avLst/>
          </a:prstGeom>
        </p:spPr>
        <p:txBody>
          <a:bodyPr spcFirstLastPara="1" wrap="square" lIns="0" tIns="0" rIns="0" bIns="0" anchor="t" anchorCtr="0">
            <a:noAutofit/>
          </a:bodyPr>
          <a:lstStyle>
            <a:lvl1pPr lvl="0">
              <a:lnSpc>
                <a:spcPct val="115000"/>
              </a:lnSpc>
              <a:spcBef>
                <a:spcPts val="0"/>
              </a:spcBef>
              <a:spcAft>
                <a:spcPts val="0"/>
              </a:spcAft>
              <a:buClr>
                <a:schemeClr val="lt1"/>
              </a:buClr>
              <a:buSzPts val="1100"/>
              <a:buFont typeface="Poppins"/>
              <a:buNone/>
              <a:defRPr sz="1100" b="1">
                <a:solidFill>
                  <a:schemeClr val="lt1"/>
                </a:solidFill>
                <a:latin typeface="Poppins"/>
                <a:ea typeface="Poppins"/>
                <a:cs typeface="Poppins"/>
                <a:sym typeface="Poppins"/>
              </a:defRPr>
            </a:lvl1pPr>
            <a:lvl2pPr lvl="1">
              <a:lnSpc>
                <a:spcPct val="115000"/>
              </a:lnSpc>
              <a:spcBef>
                <a:spcPts val="1300"/>
              </a:spcBef>
              <a:spcAft>
                <a:spcPts val="0"/>
              </a:spcAft>
              <a:buSzPts val="800"/>
              <a:buNone/>
              <a:defRPr/>
            </a:lvl2pPr>
            <a:lvl3pPr lvl="2">
              <a:lnSpc>
                <a:spcPct val="115000"/>
              </a:lnSpc>
              <a:spcBef>
                <a:spcPts val="1300"/>
              </a:spcBef>
              <a:spcAft>
                <a:spcPts val="0"/>
              </a:spcAft>
              <a:buSzPts val="700"/>
              <a:buNone/>
              <a:defRPr/>
            </a:lvl3pPr>
            <a:lvl4pPr lvl="3">
              <a:lnSpc>
                <a:spcPct val="115000"/>
              </a:lnSpc>
              <a:spcBef>
                <a:spcPts val="1300"/>
              </a:spcBef>
              <a:spcAft>
                <a:spcPts val="0"/>
              </a:spcAft>
              <a:buSzPts val="500"/>
              <a:buNone/>
              <a:defRPr/>
            </a:lvl4pPr>
            <a:lvl5pPr lvl="4">
              <a:lnSpc>
                <a:spcPct val="115000"/>
              </a:lnSpc>
              <a:spcBef>
                <a:spcPts val="1300"/>
              </a:spcBef>
              <a:spcAft>
                <a:spcPts val="0"/>
              </a:spcAft>
              <a:buSzPts val="400"/>
              <a:buNone/>
              <a:defRPr/>
            </a:lvl5pPr>
            <a:lvl6pPr lvl="5">
              <a:lnSpc>
                <a:spcPct val="115000"/>
              </a:lnSpc>
              <a:spcBef>
                <a:spcPts val="400"/>
              </a:spcBef>
              <a:spcAft>
                <a:spcPts val="0"/>
              </a:spcAft>
              <a:buSzPts val="200"/>
              <a:buNone/>
              <a:defRPr/>
            </a:lvl6pPr>
            <a:lvl7pPr lvl="6">
              <a:lnSpc>
                <a:spcPct val="115000"/>
              </a:lnSpc>
              <a:spcBef>
                <a:spcPts val="400"/>
              </a:spcBef>
              <a:spcAft>
                <a:spcPts val="0"/>
              </a:spcAft>
              <a:buSzPts val="200"/>
              <a:buNone/>
              <a:defRPr/>
            </a:lvl7pPr>
            <a:lvl8pPr lvl="7">
              <a:lnSpc>
                <a:spcPct val="115000"/>
              </a:lnSpc>
              <a:spcBef>
                <a:spcPts val="400"/>
              </a:spcBef>
              <a:spcAft>
                <a:spcPts val="0"/>
              </a:spcAft>
              <a:buSzPts val="200"/>
              <a:buNone/>
              <a:defRPr/>
            </a:lvl8pPr>
            <a:lvl9pPr lvl="8">
              <a:lnSpc>
                <a:spcPct val="115000"/>
              </a:lnSpc>
              <a:spcBef>
                <a:spcPts val="400"/>
              </a:spcBef>
              <a:spcAft>
                <a:spcPts val="0"/>
              </a:spcAft>
              <a:buSzPts val="200"/>
              <a:buNone/>
              <a:defRPr/>
            </a:lvl9pPr>
          </a:lstStyle>
          <a:p>
            <a:endParaRPr/>
          </a:p>
        </p:txBody>
      </p:sp>
      <p:sp>
        <p:nvSpPr>
          <p:cNvPr id="3070" name="Google Shape;3070;p195"/>
          <p:cNvSpPr txBox="1">
            <a:spLocks noGrp="1"/>
          </p:cNvSpPr>
          <p:nvPr>
            <p:ph type="subTitle" idx="15"/>
          </p:nvPr>
        </p:nvSpPr>
        <p:spPr>
          <a:xfrm>
            <a:off x="1044792" y="3928719"/>
            <a:ext cx="2043300" cy="353400"/>
          </a:xfrm>
          <a:prstGeom prst="rect">
            <a:avLst/>
          </a:prstGeom>
        </p:spPr>
        <p:txBody>
          <a:bodyPr spcFirstLastPara="1" wrap="square" lIns="0" tIns="0" rIns="0" bIns="0" anchor="t" anchorCtr="0">
            <a:noAutofit/>
          </a:bodyPr>
          <a:lstStyle>
            <a:lvl1pPr lvl="0">
              <a:lnSpc>
                <a:spcPct val="115000"/>
              </a:lnSpc>
              <a:spcBef>
                <a:spcPts val="0"/>
              </a:spcBef>
              <a:spcAft>
                <a:spcPts val="0"/>
              </a:spcAft>
              <a:buClr>
                <a:schemeClr val="lt1"/>
              </a:buClr>
              <a:buSzPts val="1100"/>
              <a:buFont typeface="Poppins"/>
              <a:buNone/>
              <a:defRPr sz="1100" b="1">
                <a:solidFill>
                  <a:schemeClr val="lt1"/>
                </a:solidFill>
                <a:latin typeface="Poppins"/>
                <a:ea typeface="Poppins"/>
                <a:cs typeface="Poppins"/>
                <a:sym typeface="Poppins"/>
              </a:defRPr>
            </a:lvl1pPr>
            <a:lvl2pPr lvl="1">
              <a:lnSpc>
                <a:spcPct val="115000"/>
              </a:lnSpc>
              <a:spcBef>
                <a:spcPts val="1300"/>
              </a:spcBef>
              <a:spcAft>
                <a:spcPts val="0"/>
              </a:spcAft>
              <a:buSzPts val="800"/>
              <a:buNone/>
              <a:defRPr/>
            </a:lvl2pPr>
            <a:lvl3pPr lvl="2">
              <a:lnSpc>
                <a:spcPct val="115000"/>
              </a:lnSpc>
              <a:spcBef>
                <a:spcPts val="1300"/>
              </a:spcBef>
              <a:spcAft>
                <a:spcPts val="0"/>
              </a:spcAft>
              <a:buSzPts val="700"/>
              <a:buNone/>
              <a:defRPr/>
            </a:lvl3pPr>
            <a:lvl4pPr lvl="3">
              <a:lnSpc>
                <a:spcPct val="115000"/>
              </a:lnSpc>
              <a:spcBef>
                <a:spcPts val="1300"/>
              </a:spcBef>
              <a:spcAft>
                <a:spcPts val="0"/>
              </a:spcAft>
              <a:buSzPts val="500"/>
              <a:buNone/>
              <a:defRPr/>
            </a:lvl4pPr>
            <a:lvl5pPr lvl="4">
              <a:lnSpc>
                <a:spcPct val="115000"/>
              </a:lnSpc>
              <a:spcBef>
                <a:spcPts val="1300"/>
              </a:spcBef>
              <a:spcAft>
                <a:spcPts val="0"/>
              </a:spcAft>
              <a:buSzPts val="400"/>
              <a:buNone/>
              <a:defRPr/>
            </a:lvl5pPr>
            <a:lvl6pPr lvl="5">
              <a:lnSpc>
                <a:spcPct val="115000"/>
              </a:lnSpc>
              <a:spcBef>
                <a:spcPts val="400"/>
              </a:spcBef>
              <a:spcAft>
                <a:spcPts val="0"/>
              </a:spcAft>
              <a:buSzPts val="200"/>
              <a:buNone/>
              <a:defRPr/>
            </a:lvl6pPr>
            <a:lvl7pPr lvl="6">
              <a:lnSpc>
                <a:spcPct val="115000"/>
              </a:lnSpc>
              <a:spcBef>
                <a:spcPts val="400"/>
              </a:spcBef>
              <a:spcAft>
                <a:spcPts val="0"/>
              </a:spcAft>
              <a:buSzPts val="200"/>
              <a:buNone/>
              <a:defRPr/>
            </a:lvl7pPr>
            <a:lvl8pPr lvl="7">
              <a:lnSpc>
                <a:spcPct val="115000"/>
              </a:lnSpc>
              <a:spcBef>
                <a:spcPts val="400"/>
              </a:spcBef>
              <a:spcAft>
                <a:spcPts val="0"/>
              </a:spcAft>
              <a:buSzPts val="200"/>
              <a:buNone/>
              <a:defRPr/>
            </a:lvl8pPr>
            <a:lvl9pPr lvl="8">
              <a:lnSpc>
                <a:spcPct val="115000"/>
              </a:lnSpc>
              <a:spcBef>
                <a:spcPts val="400"/>
              </a:spcBef>
              <a:spcAft>
                <a:spcPts val="0"/>
              </a:spcAft>
              <a:buSzPts val="200"/>
              <a:buNone/>
              <a:defRPr/>
            </a:lvl9pPr>
          </a:lstStyle>
          <a:p>
            <a:endParaRPr/>
          </a:p>
        </p:txBody>
      </p:sp>
    </p:spTree>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matchingName="66_Custom Layout">
  <p:cSld name="66_Custom Layout">
    <p:bg>
      <p:bgPr>
        <a:blipFill>
          <a:blip r:embed="rId2">
            <a:alphaModFix/>
          </a:blip>
          <a:stretch>
            <a:fillRect/>
          </a:stretch>
        </a:blipFill>
        <a:effectLst/>
      </p:bgPr>
    </p:bg>
    <p:spTree>
      <p:nvGrpSpPr>
        <p:cNvPr id="1" name="Shape 3071"/>
        <p:cNvGrpSpPr/>
        <p:nvPr/>
      </p:nvGrpSpPr>
      <p:grpSpPr>
        <a:xfrm>
          <a:off x="0" y="0"/>
          <a:ext cx="0" cy="0"/>
          <a:chOff x="0" y="0"/>
          <a:chExt cx="0" cy="0"/>
        </a:xfrm>
      </p:grpSpPr>
      <p:sp>
        <p:nvSpPr>
          <p:cNvPr id="3072" name="Google Shape;3072;p196"/>
          <p:cNvSpPr/>
          <p:nvPr/>
        </p:nvSpPr>
        <p:spPr>
          <a:xfrm>
            <a:off x="309268" y="884849"/>
            <a:ext cx="8517600" cy="681000"/>
          </a:xfrm>
          <a:prstGeom prst="roundRect">
            <a:avLst>
              <a:gd name="adj" fmla="val 8135"/>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3073" name="Google Shape;3073;p196"/>
          <p:cNvSpPr/>
          <p:nvPr/>
        </p:nvSpPr>
        <p:spPr>
          <a:xfrm>
            <a:off x="309268" y="1617422"/>
            <a:ext cx="8517600" cy="681000"/>
          </a:xfrm>
          <a:prstGeom prst="roundRect">
            <a:avLst>
              <a:gd name="adj" fmla="val 8135"/>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3074" name="Google Shape;3074;p196"/>
          <p:cNvSpPr/>
          <p:nvPr/>
        </p:nvSpPr>
        <p:spPr>
          <a:xfrm>
            <a:off x="309268" y="2349996"/>
            <a:ext cx="8517600" cy="681000"/>
          </a:xfrm>
          <a:prstGeom prst="roundRect">
            <a:avLst>
              <a:gd name="adj" fmla="val 8135"/>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3075" name="Google Shape;3075;p196"/>
          <p:cNvSpPr/>
          <p:nvPr/>
        </p:nvSpPr>
        <p:spPr>
          <a:xfrm>
            <a:off x="309268" y="3082570"/>
            <a:ext cx="8517600" cy="703800"/>
          </a:xfrm>
          <a:prstGeom prst="roundRect">
            <a:avLst>
              <a:gd name="adj" fmla="val 8135"/>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3076" name="Google Shape;3076;p196"/>
          <p:cNvSpPr/>
          <p:nvPr/>
        </p:nvSpPr>
        <p:spPr>
          <a:xfrm>
            <a:off x="309268" y="3838040"/>
            <a:ext cx="8517600" cy="695100"/>
          </a:xfrm>
          <a:prstGeom prst="roundRect">
            <a:avLst>
              <a:gd name="adj" fmla="val 8135"/>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3077" name="Google Shape;3077;p196"/>
          <p:cNvSpPr/>
          <p:nvPr/>
        </p:nvSpPr>
        <p:spPr>
          <a:xfrm>
            <a:off x="313301" y="889135"/>
            <a:ext cx="2993374" cy="675058"/>
          </a:xfrm>
          <a:custGeom>
            <a:avLst/>
            <a:gdLst/>
            <a:ahLst/>
            <a:cxnLst/>
            <a:rect l="l" t="t" r="r" b="b"/>
            <a:pathLst>
              <a:path w="6841998" h="1677162" extrusionOk="0">
                <a:moveTo>
                  <a:pt x="0" y="138589"/>
                </a:moveTo>
                <a:cubicBezTo>
                  <a:pt x="0" y="62103"/>
                  <a:pt x="62103" y="0"/>
                  <a:pt x="138589" y="0"/>
                </a:cubicBezTo>
                <a:lnTo>
                  <a:pt x="6218778" y="0"/>
                </a:lnTo>
                <a:lnTo>
                  <a:pt x="6841998" y="838581"/>
                </a:lnTo>
                <a:lnTo>
                  <a:pt x="6218778" y="1677162"/>
                </a:lnTo>
                <a:lnTo>
                  <a:pt x="138589" y="1677162"/>
                </a:lnTo>
                <a:cubicBezTo>
                  <a:pt x="62008" y="1677162"/>
                  <a:pt x="0" y="1615059"/>
                  <a:pt x="0" y="1538573"/>
                </a:cubicBezTo>
                <a:lnTo>
                  <a:pt x="0" y="138589"/>
                </a:lnTo>
                <a:close/>
              </a:path>
            </a:pathLst>
          </a:custGeom>
          <a:gradFill>
            <a:gsLst>
              <a:gs pos="0">
                <a:srgbClr val="FD0015"/>
              </a:gs>
              <a:gs pos="100000">
                <a:srgbClr val="A10033"/>
              </a:gs>
            </a:gsLst>
            <a:lin ang="5400012" scaled="0"/>
          </a:gra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3078" name="Google Shape;3078;p196"/>
          <p:cNvSpPr/>
          <p:nvPr/>
        </p:nvSpPr>
        <p:spPr>
          <a:xfrm>
            <a:off x="313301" y="1625989"/>
            <a:ext cx="2993374" cy="679251"/>
          </a:xfrm>
          <a:custGeom>
            <a:avLst/>
            <a:gdLst/>
            <a:ahLst/>
            <a:cxnLst/>
            <a:rect l="l" t="t" r="r" b="b"/>
            <a:pathLst>
              <a:path w="6841998" h="1677162" extrusionOk="0">
                <a:moveTo>
                  <a:pt x="0" y="138589"/>
                </a:moveTo>
                <a:cubicBezTo>
                  <a:pt x="0" y="62008"/>
                  <a:pt x="62103" y="0"/>
                  <a:pt x="138589" y="0"/>
                </a:cubicBezTo>
                <a:lnTo>
                  <a:pt x="6218778" y="0"/>
                </a:lnTo>
                <a:lnTo>
                  <a:pt x="6841998" y="838581"/>
                </a:lnTo>
                <a:lnTo>
                  <a:pt x="6218778" y="1677162"/>
                </a:lnTo>
                <a:lnTo>
                  <a:pt x="138589" y="1677162"/>
                </a:lnTo>
                <a:cubicBezTo>
                  <a:pt x="62008" y="1677162"/>
                  <a:pt x="0" y="1615059"/>
                  <a:pt x="0" y="1538573"/>
                </a:cubicBezTo>
                <a:lnTo>
                  <a:pt x="0" y="138684"/>
                </a:lnTo>
                <a:close/>
              </a:path>
            </a:pathLst>
          </a:custGeom>
          <a:gradFill>
            <a:gsLst>
              <a:gs pos="0">
                <a:srgbClr val="8D0032"/>
              </a:gs>
              <a:gs pos="100000">
                <a:srgbClr val="4A004D"/>
              </a:gs>
            </a:gsLst>
            <a:lin ang="5400012" scaled="0"/>
          </a:gra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3079" name="Google Shape;3079;p196"/>
          <p:cNvSpPr/>
          <p:nvPr/>
        </p:nvSpPr>
        <p:spPr>
          <a:xfrm>
            <a:off x="313301" y="2377089"/>
            <a:ext cx="2993374" cy="666671"/>
          </a:xfrm>
          <a:custGeom>
            <a:avLst/>
            <a:gdLst/>
            <a:ahLst/>
            <a:cxnLst/>
            <a:rect l="l" t="t" r="r" b="b"/>
            <a:pathLst>
              <a:path w="6841998" h="1677161" extrusionOk="0">
                <a:moveTo>
                  <a:pt x="0" y="138589"/>
                </a:moveTo>
                <a:cubicBezTo>
                  <a:pt x="0" y="62008"/>
                  <a:pt x="62103" y="0"/>
                  <a:pt x="138589" y="0"/>
                </a:cubicBezTo>
                <a:lnTo>
                  <a:pt x="6218778" y="0"/>
                </a:lnTo>
                <a:lnTo>
                  <a:pt x="6841998" y="838581"/>
                </a:lnTo>
                <a:lnTo>
                  <a:pt x="6218778" y="1677162"/>
                </a:lnTo>
                <a:lnTo>
                  <a:pt x="138589" y="1677162"/>
                </a:lnTo>
                <a:cubicBezTo>
                  <a:pt x="62008" y="1677162"/>
                  <a:pt x="0" y="1615059"/>
                  <a:pt x="0" y="1538573"/>
                </a:cubicBezTo>
                <a:lnTo>
                  <a:pt x="0" y="138684"/>
                </a:lnTo>
                <a:close/>
              </a:path>
            </a:pathLst>
          </a:custGeom>
          <a:gradFill>
            <a:gsLst>
              <a:gs pos="0">
                <a:srgbClr val="40004F"/>
              </a:gs>
              <a:gs pos="100000">
                <a:srgbClr val="210057"/>
              </a:gs>
            </a:gsLst>
            <a:lin ang="5400012" scaled="0"/>
          </a:gra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3080" name="Google Shape;3080;p196"/>
          <p:cNvSpPr/>
          <p:nvPr/>
        </p:nvSpPr>
        <p:spPr>
          <a:xfrm>
            <a:off x="313301" y="3113901"/>
            <a:ext cx="2993374" cy="679251"/>
          </a:xfrm>
          <a:custGeom>
            <a:avLst/>
            <a:gdLst/>
            <a:ahLst/>
            <a:cxnLst/>
            <a:rect l="l" t="t" r="r" b="b"/>
            <a:pathLst>
              <a:path w="6841998" h="1677162" extrusionOk="0">
                <a:moveTo>
                  <a:pt x="0" y="138589"/>
                </a:moveTo>
                <a:cubicBezTo>
                  <a:pt x="0" y="62008"/>
                  <a:pt x="62103" y="0"/>
                  <a:pt x="138589" y="0"/>
                </a:cubicBezTo>
                <a:lnTo>
                  <a:pt x="6218778" y="0"/>
                </a:lnTo>
                <a:lnTo>
                  <a:pt x="6841998" y="838581"/>
                </a:lnTo>
                <a:lnTo>
                  <a:pt x="6218778" y="1677162"/>
                </a:lnTo>
                <a:lnTo>
                  <a:pt x="138589" y="1677162"/>
                </a:lnTo>
                <a:cubicBezTo>
                  <a:pt x="62008" y="1677162"/>
                  <a:pt x="0" y="1615059"/>
                  <a:pt x="0" y="1538574"/>
                </a:cubicBezTo>
                <a:lnTo>
                  <a:pt x="0" y="138684"/>
                </a:lnTo>
                <a:close/>
              </a:path>
            </a:pathLst>
          </a:custGeom>
          <a:gradFill>
            <a:gsLst>
              <a:gs pos="0">
                <a:srgbClr val="1E0056"/>
              </a:gs>
              <a:gs pos="10000">
                <a:srgbClr val="1E0056"/>
              </a:gs>
              <a:gs pos="100000">
                <a:srgbClr val="1543C2"/>
              </a:gs>
            </a:gsLst>
            <a:lin ang="5400012" scaled="0"/>
          </a:gra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3081" name="Google Shape;3081;p196"/>
          <p:cNvSpPr/>
          <p:nvPr/>
        </p:nvSpPr>
        <p:spPr>
          <a:xfrm>
            <a:off x="313301" y="3852199"/>
            <a:ext cx="2993374" cy="679251"/>
          </a:xfrm>
          <a:custGeom>
            <a:avLst/>
            <a:gdLst/>
            <a:ahLst/>
            <a:cxnLst/>
            <a:rect l="l" t="t" r="r" b="b"/>
            <a:pathLst>
              <a:path w="6841998" h="1677162" extrusionOk="0">
                <a:moveTo>
                  <a:pt x="0" y="138589"/>
                </a:moveTo>
                <a:cubicBezTo>
                  <a:pt x="0" y="62008"/>
                  <a:pt x="62103" y="0"/>
                  <a:pt x="138589" y="0"/>
                </a:cubicBezTo>
                <a:lnTo>
                  <a:pt x="6218778" y="0"/>
                </a:lnTo>
                <a:lnTo>
                  <a:pt x="6841998" y="838581"/>
                </a:lnTo>
                <a:lnTo>
                  <a:pt x="6218778" y="1677162"/>
                </a:lnTo>
                <a:lnTo>
                  <a:pt x="138589" y="1677162"/>
                </a:lnTo>
                <a:cubicBezTo>
                  <a:pt x="62008" y="1677162"/>
                  <a:pt x="0" y="1615059"/>
                  <a:pt x="0" y="1538574"/>
                </a:cubicBezTo>
                <a:lnTo>
                  <a:pt x="0" y="138684"/>
                </a:lnTo>
                <a:close/>
              </a:path>
            </a:pathLst>
          </a:custGeom>
          <a:gradFill>
            <a:gsLst>
              <a:gs pos="0">
                <a:srgbClr val="1E0056"/>
              </a:gs>
              <a:gs pos="26000">
                <a:srgbClr val="1E0056"/>
              </a:gs>
              <a:gs pos="100000">
                <a:srgbClr val="1543C2"/>
              </a:gs>
            </a:gsLst>
            <a:lin ang="5400012" scaled="0"/>
          </a:gra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3082" name="Google Shape;3082;p196"/>
          <p:cNvSpPr txBox="1">
            <a:spLocks noGrp="1"/>
          </p:cNvSpPr>
          <p:nvPr>
            <p:ph type="title"/>
          </p:nvPr>
        </p:nvSpPr>
        <p:spPr>
          <a:xfrm>
            <a:off x="309269" y="314400"/>
            <a:ext cx="8517600" cy="4488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3083" name="Google Shape;3083;p196"/>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3084" name="Google Shape;3084;p196"/>
          <p:cNvSpPr txBox="1">
            <a:spLocks noGrp="1"/>
          </p:cNvSpPr>
          <p:nvPr>
            <p:ph type="title" idx="2" hasCustomPrompt="1"/>
          </p:nvPr>
        </p:nvSpPr>
        <p:spPr>
          <a:xfrm>
            <a:off x="456816" y="1091428"/>
            <a:ext cx="491400" cy="272100"/>
          </a:xfrm>
          <a:prstGeom prst="rect">
            <a:avLst/>
          </a:prstGeom>
        </p:spPr>
        <p:txBody>
          <a:bodyPr spcFirstLastPara="1" wrap="square" lIns="0" tIns="0" rIns="0" bIns="0" anchor="t" anchorCtr="0">
            <a:noAutofit/>
          </a:bodyPr>
          <a:lstStyle>
            <a:lvl1pPr marL="101600" marR="0" lvl="0" indent="-101600">
              <a:lnSpc>
                <a:spcPct val="91000"/>
              </a:lnSpc>
              <a:spcBef>
                <a:spcPts val="0"/>
              </a:spcBef>
              <a:spcAft>
                <a:spcPts val="0"/>
              </a:spcAft>
              <a:buNone/>
              <a:defRPr sz="1600">
                <a:solidFill>
                  <a:schemeClr val="lt1"/>
                </a:solidFill>
                <a:latin typeface="Poppins"/>
                <a:ea typeface="Poppins"/>
                <a:cs typeface="Poppins"/>
                <a:sym typeface="Poppins"/>
              </a:defRPr>
            </a:lvl1pPr>
            <a:lvl2pPr lvl="1">
              <a:spcBef>
                <a:spcPts val="0"/>
              </a:spcBef>
              <a:spcAft>
                <a:spcPts val="0"/>
              </a:spcAft>
              <a:buSzPts val="1700"/>
              <a:buFont typeface="Poppins"/>
              <a:buNone/>
              <a:defRPr sz="1700" b="1">
                <a:latin typeface="Poppins"/>
                <a:ea typeface="Poppins"/>
                <a:cs typeface="Poppins"/>
                <a:sym typeface="Poppins"/>
              </a:defRPr>
            </a:lvl2pPr>
            <a:lvl3pPr lvl="2">
              <a:spcBef>
                <a:spcPts val="0"/>
              </a:spcBef>
              <a:spcAft>
                <a:spcPts val="0"/>
              </a:spcAft>
              <a:buSzPts val="1700"/>
              <a:buFont typeface="Poppins"/>
              <a:buNone/>
              <a:defRPr sz="1700" b="1">
                <a:latin typeface="Poppins"/>
                <a:ea typeface="Poppins"/>
                <a:cs typeface="Poppins"/>
                <a:sym typeface="Poppins"/>
              </a:defRPr>
            </a:lvl3pPr>
            <a:lvl4pPr lvl="3">
              <a:spcBef>
                <a:spcPts val="0"/>
              </a:spcBef>
              <a:spcAft>
                <a:spcPts val="0"/>
              </a:spcAft>
              <a:buSzPts val="1700"/>
              <a:buFont typeface="Poppins"/>
              <a:buNone/>
              <a:defRPr sz="1700" b="1">
                <a:latin typeface="Poppins"/>
                <a:ea typeface="Poppins"/>
                <a:cs typeface="Poppins"/>
                <a:sym typeface="Poppins"/>
              </a:defRPr>
            </a:lvl4pPr>
            <a:lvl5pPr lvl="4">
              <a:spcBef>
                <a:spcPts val="0"/>
              </a:spcBef>
              <a:spcAft>
                <a:spcPts val="0"/>
              </a:spcAft>
              <a:buSzPts val="1700"/>
              <a:buFont typeface="Poppins"/>
              <a:buNone/>
              <a:defRPr sz="1700" b="1">
                <a:latin typeface="Poppins"/>
                <a:ea typeface="Poppins"/>
                <a:cs typeface="Poppins"/>
                <a:sym typeface="Poppins"/>
              </a:defRPr>
            </a:lvl5pPr>
            <a:lvl6pPr lvl="5">
              <a:spcBef>
                <a:spcPts val="0"/>
              </a:spcBef>
              <a:spcAft>
                <a:spcPts val="0"/>
              </a:spcAft>
              <a:buSzPts val="1700"/>
              <a:buFont typeface="Poppins"/>
              <a:buNone/>
              <a:defRPr sz="1700" b="1">
                <a:latin typeface="Poppins"/>
                <a:ea typeface="Poppins"/>
                <a:cs typeface="Poppins"/>
                <a:sym typeface="Poppins"/>
              </a:defRPr>
            </a:lvl6pPr>
            <a:lvl7pPr lvl="6">
              <a:spcBef>
                <a:spcPts val="0"/>
              </a:spcBef>
              <a:spcAft>
                <a:spcPts val="0"/>
              </a:spcAft>
              <a:buSzPts val="1700"/>
              <a:buFont typeface="Poppins"/>
              <a:buNone/>
              <a:defRPr sz="1700" b="1">
                <a:latin typeface="Poppins"/>
                <a:ea typeface="Poppins"/>
                <a:cs typeface="Poppins"/>
                <a:sym typeface="Poppins"/>
              </a:defRPr>
            </a:lvl7pPr>
            <a:lvl8pPr lvl="7">
              <a:spcBef>
                <a:spcPts val="0"/>
              </a:spcBef>
              <a:spcAft>
                <a:spcPts val="0"/>
              </a:spcAft>
              <a:buSzPts val="1700"/>
              <a:buFont typeface="Poppins"/>
              <a:buNone/>
              <a:defRPr sz="1700" b="1">
                <a:latin typeface="Poppins"/>
                <a:ea typeface="Poppins"/>
                <a:cs typeface="Poppins"/>
                <a:sym typeface="Poppins"/>
              </a:defRPr>
            </a:lvl8pPr>
            <a:lvl9pPr lvl="8">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3085" name="Google Shape;3085;p196"/>
          <p:cNvSpPr txBox="1">
            <a:spLocks noGrp="1"/>
          </p:cNvSpPr>
          <p:nvPr>
            <p:ph type="title" idx="3" hasCustomPrompt="1"/>
          </p:nvPr>
        </p:nvSpPr>
        <p:spPr>
          <a:xfrm>
            <a:off x="456816" y="1821858"/>
            <a:ext cx="491400" cy="272100"/>
          </a:xfrm>
          <a:prstGeom prst="rect">
            <a:avLst/>
          </a:prstGeom>
        </p:spPr>
        <p:txBody>
          <a:bodyPr spcFirstLastPara="1" wrap="square" lIns="0" tIns="0" rIns="0" bIns="0" anchor="t" anchorCtr="0">
            <a:noAutofit/>
          </a:bodyPr>
          <a:lstStyle>
            <a:lvl1pPr marL="101600" marR="0" lvl="0" indent="-101600">
              <a:lnSpc>
                <a:spcPct val="91000"/>
              </a:lnSpc>
              <a:spcBef>
                <a:spcPts val="0"/>
              </a:spcBef>
              <a:spcAft>
                <a:spcPts val="0"/>
              </a:spcAft>
              <a:buNone/>
              <a:defRPr sz="1600">
                <a:solidFill>
                  <a:schemeClr val="lt1"/>
                </a:solidFill>
                <a:latin typeface="Poppins"/>
                <a:ea typeface="Poppins"/>
                <a:cs typeface="Poppins"/>
                <a:sym typeface="Poppins"/>
              </a:defRPr>
            </a:lvl1pPr>
            <a:lvl2pPr lvl="1">
              <a:spcBef>
                <a:spcPts val="0"/>
              </a:spcBef>
              <a:spcAft>
                <a:spcPts val="0"/>
              </a:spcAft>
              <a:buSzPts val="1700"/>
              <a:buFont typeface="Poppins"/>
              <a:buNone/>
              <a:defRPr sz="1700" b="1">
                <a:latin typeface="Poppins"/>
                <a:ea typeface="Poppins"/>
                <a:cs typeface="Poppins"/>
                <a:sym typeface="Poppins"/>
              </a:defRPr>
            </a:lvl2pPr>
            <a:lvl3pPr lvl="2">
              <a:spcBef>
                <a:spcPts val="0"/>
              </a:spcBef>
              <a:spcAft>
                <a:spcPts val="0"/>
              </a:spcAft>
              <a:buSzPts val="1700"/>
              <a:buFont typeface="Poppins"/>
              <a:buNone/>
              <a:defRPr sz="1700" b="1">
                <a:latin typeface="Poppins"/>
                <a:ea typeface="Poppins"/>
                <a:cs typeface="Poppins"/>
                <a:sym typeface="Poppins"/>
              </a:defRPr>
            </a:lvl3pPr>
            <a:lvl4pPr lvl="3">
              <a:spcBef>
                <a:spcPts val="0"/>
              </a:spcBef>
              <a:spcAft>
                <a:spcPts val="0"/>
              </a:spcAft>
              <a:buSzPts val="1700"/>
              <a:buFont typeface="Poppins"/>
              <a:buNone/>
              <a:defRPr sz="1700" b="1">
                <a:latin typeface="Poppins"/>
                <a:ea typeface="Poppins"/>
                <a:cs typeface="Poppins"/>
                <a:sym typeface="Poppins"/>
              </a:defRPr>
            </a:lvl4pPr>
            <a:lvl5pPr lvl="4">
              <a:spcBef>
                <a:spcPts val="0"/>
              </a:spcBef>
              <a:spcAft>
                <a:spcPts val="0"/>
              </a:spcAft>
              <a:buSzPts val="1700"/>
              <a:buFont typeface="Poppins"/>
              <a:buNone/>
              <a:defRPr sz="1700" b="1">
                <a:latin typeface="Poppins"/>
                <a:ea typeface="Poppins"/>
                <a:cs typeface="Poppins"/>
                <a:sym typeface="Poppins"/>
              </a:defRPr>
            </a:lvl5pPr>
            <a:lvl6pPr lvl="5">
              <a:spcBef>
                <a:spcPts val="0"/>
              </a:spcBef>
              <a:spcAft>
                <a:spcPts val="0"/>
              </a:spcAft>
              <a:buSzPts val="1700"/>
              <a:buFont typeface="Poppins"/>
              <a:buNone/>
              <a:defRPr sz="1700" b="1">
                <a:latin typeface="Poppins"/>
                <a:ea typeface="Poppins"/>
                <a:cs typeface="Poppins"/>
                <a:sym typeface="Poppins"/>
              </a:defRPr>
            </a:lvl6pPr>
            <a:lvl7pPr lvl="6">
              <a:spcBef>
                <a:spcPts val="0"/>
              </a:spcBef>
              <a:spcAft>
                <a:spcPts val="0"/>
              </a:spcAft>
              <a:buSzPts val="1700"/>
              <a:buFont typeface="Poppins"/>
              <a:buNone/>
              <a:defRPr sz="1700" b="1">
                <a:latin typeface="Poppins"/>
                <a:ea typeface="Poppins"/>
                <a:cs typeface="Poppins"/>
                <a:sym typeface="Poppins"/>
              </a:defRPr>
            </a:lvl7pPr>
            <a:lvl8pPr lvl="7">
              <a:spcBef>
                <a:spcPts val="0"/>
              </a:spcBef>
              <a:spcAft>
                <a:spcPts val="0"/>
              </a:spcAft>
              <a:buSzPts val="1700"/>
              <a:buFont typeface="Poppins"/>
              <a:buNone/>
              <a:defRPr sz="1700" b="1">
                <a:latin typeface="Poppins"/>
                <a:ea typeface="Poppins"/>
                <a:cs typeface="Poppins"/>
                <a:sym typeface="Poppins"/>
              </a:defRPr>
            </a:lvl8pPr>
            <a:lvl9pPr lvl="8">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3086" name="Google Shape;3086;p196"/>
          <p:cNvSpPr txBox="1">
            <a:spLocks noGrp="1"/>
          </p:cNvSpPr>
          <p:nvPr>
            <p:ph type="title" idx="4" hasCustomPrompt="1"/>
          </p:nvPr>
        </p:nvSpPr>
        <p:spPr>
          <a:xfrm>
            <a:off x="456816" y="2565513"/>
            <a:ext cx="491400" cy="272100"/>
          </a:xfrm>
          <a:prstGeom prst="rect">
            <a:avLst/>
          </a:prstGeom>
        </p:spPr>
        <p:txBody>
          <a:bodyPr spcFirstLastPara="1" wrap="square" lIns="0" tIns="0" rIns="0" bIns="0" anchor="t" anchorCtr="0">
            <a:noAutofit/>
          </a:bodyPr>
          <a:lstStyle>
            <a:lvl1pPr marL="101600" marR="0" lvl="0" indent="-101600">
              <a:lnSpc>
                <a:spcPct val="91000"/>
              </a:lnSpc>
              <a:spcBef>
                <a:spcPts val="0"/>
              </a:spcBef>
              <a:spcAft>
                <a:spcPts val="0"/>
              </a:spcAft>
              <a:buNone/>
              <a:defRPr sz="1600">
                <a:solidFill>
                  <a:schemeClr val="lt1"/>
                </a:solidFill>
                <a:latin typeface="Poppins"/>
                <a:ea typeface="Poppins"/>
                <a:cs typeface="Poppins"/>
                <a:sym typeface="Poppins"/>
              </a:defRPr>
            </a:lvl1pPr>
            <a:lvl2pPr lvl="1">
              <a:spcBef>
                <a:spcPts val="0"/>
              </a:spcBef>
              <a:spcAft>
                <a:spcPts val="0"/>
              </a:spcAft>
              <a:buSzPts val="1700"/>
              <a:buFont typeface="Poppins"/>
              <a:buNone/>
              <a:defRPr sz="1700" b="1">
                <a:latin typeface="Poppins"/>
                <a:ea typeface="Poppins"/>
                <a:cs typeface="Poppins"/>
                <a:sym typeface="Poppins"/>
              </a:defRPr>
            </a:lvl2pPr>
            <a:lvl3pPr lvl="2">
              <a:spcBef>
                <a:spcPts val="0"/>
              </a:spcBef>
              <a:spcAft>
                <a:spcPts val="0"/>
              </a:spcAft>
              <a:buSzPts val="1700"/>
              <a:buFont typeface="Poppins"/>
              <a:buNone/>
              <a:defRPr sz="1700" b="1">
                <a:latin typeface="Poppins"/>
                <a:ea typeface="Poppins"/>
                <a:cs typeface="Poppins"/>
                <a:sym typeface="Poppins"/>
              </a:defRPr>
            </a:lvl3pPr>
            <a:lvl4pPr lvl="3">
              <a:spcBef>
                <a:spcPts val="0"/>
              </a:spcBef>
              <a:spcAft>
                <a:spcPts val="0"/>
              </a:spcAft>
              <a:buSzPts val="1700"/>
              <a:buFont typeface="Poppins"/>
              <a:buNone/>
              <a:defRPr sz="1700" b="1">
                <a:latin typeface="Poppins"/>
                <a:ea typeface="Poppins"/>
                <a:cs typeface="Poppins"/>
                <a:sym typeface="Poppins"/>
              </a:defRPr>
            </a:lvl4pPr>
            <a:lvl5pPr lvl="4">
              <a:spcBef>
                <a:spcPts val="0"/>
              </a:spcBef>
              <a:spcAft>
                <a:spcPts val="0"/>
              </a:spcAft>
              <a:buSzPts val="1700"/>
              <a:buFont typeface="Poppins"/>
              <a:buNone/>
              <a:defRPr sz="1700" b="1">
                <a:latin typeface="Poppins"/>
                <a:ea typeface="Poppins"/>
                <a:cs typeface="Poppins"/>
                <a:sym typeface="Poppins"/>
              </a:defRPr>
            </a:lvl5pPr>
            <a:lvl6pPr lvl="5">
              <a:spcBef>
                <a:spcPts val="0"/>
              </a:spcBef>
              <a:spcAft>
                <a:spcPts val="0"/>
              </a:spcAft>
              <a:buSzPts val="1700"/>
              <a:buFont typeface="Poppins"/>
              <a:buNone/>
              <a:defRPr sz="1700" b="1">
                <a:latin typeface="Poppins"/>
                <a:ea typeface="Poppins"/>
                <a:cs typeface="Poppins"/>
                <a:sym typeface="Poppins"/>
              </a:defRPr>
            </a:lvl6pPr>
            <a:lvl7pPr lvl="6">
              <a:spcBef>
                <a:spcPts val="0"/>
              </a:spcBef>
              <a:spcAft>
                <a:spcPts val="0"/>
              </a:spcAft>
              <a:buSzPts val="1700"/>
              <a:buFont typeface="Poppins"/>
              <a:buNone/>
              <a:defRPr sz="1700" b="1">
                <a:latin typeface="Poppins"/>
                <a:ea typeface="Poppins"/>
                <a:cs typeface="Poppins"/>
                <a:sym typeface="Poppins"/>
              </a:defRPr>
            </a:lvl7pPr>
            <a:lvl8pPr lvl="7">
              <a:spcBef>
                <a:spcPts val="0"/>
              </a:spcBef>
              <a:spcAft>
                <a:spcPts val="0"/>
              </a:spcAft>
              <a:buSzPts val="1700"/>
              <a:buFont typeface="Poppins"/>
              <a:buNone/>
              <a:defRPr sz="1700" b="1">
                <a:latin typeface="Poppins"/>
                <a:ea typeface="Poppins"/>
                <a:cs typeface="Poppins"/>
                <a:sym typeface="Poppins"/>
              </a:defRPr>
            </a:lvl8pPr>
            <a:lvl9pPr lvl="8">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3087" name="Google Shape;3087;p196"/>
          <p:cNvSpPr txBox="1">
            <a:spLocks noGrp="1"/>
          </p:cNvSpPr>
          <p:nvPr>
            <p:ph type="title" idx="5" hasCustomPrompt="1"/>
          </p:nvPr>
        </p:nvSpPr>
        <p:spPr>
          <a:xfrm>
            <a:off x="456816" y="3337704"/>
            <a:ext cx="491400" cy="272100"/>
          </a:xfrm>
          <a:prstGeom prst="rect">
            <a:avLst/>
          </a:prstGeom>
        </p:spPr>
        <p:txBody>
          <a:bodyPr spcFirstLastPara="1" wrap="square" lIns="0" tIns="0" rIns="0" bIns="0" anchor="t" anchorCtr="0">
            <a:noAutofit/>
          </a:bodyPr>
          <a:lstStyle>
            <a:lvl1pPr marL="101600" marR="0" lvl="0" indent="-101600">
              <a:lnSpc>
                <a:spcPct val="91000"/>
              </a:lnSpc>
              <a:spcBef>
                <a:spcPts val="0"/>
              </a:spcBef>
              <a:spcAft>
                <a:spcPts val="0"/>
              </a:spcAft>
              <a:buNone/>
              <a:defRPr sz="1600">
                <a:solidFill>
                  <a:schemeClr val="lt1"/>
                </a:solidFill>
                <a:latin typeface="Poppins"/>
                <a:ea typeface="Poppins"/>
                <a:cs typeface="Poppins"/>
                <a:sym typeface="Poppins"/>
              </a:defRPr>
            </a:lvl1pPr>
            <a:lvl2pPr lvl="1">
              <a:spcBef>
                <a:spcPts val="0"/>
              </a:spcBef>
              <a:spcAft>
                <a:spcPts val="0"/>
              </a:spcAft>
              <a:buSzPts val="1700"/>
              <a:buFont typeface="Poppins"/>
              <a:buNone/>
              <a:defRPr sz="1700" b="1">
                <a:latin typeface="Poppins"/>
                <a:ea typeface="Poppins"/>
                <a:cs typeface="Poppins"/>
                <a:sym typeface="Poppins"/>
              </a:defRPr>
            </a:lvl2pPr>
            <a:lvl3pPr lvl="2">
              <a:spcBef>
                <a:spcPts val="0"/>
              </a:spcBef>
              <a:spcAft>
                <a:spcPts val="0"/>
              </a:spcAft>
              <a:buSzPts val="1700"/>
              <a:buFont typeface="Poppins"/>
              <a:buNone/>
              <a:defRPr sz="1700" b="1">
                <a:latin typeface="Poppins"/>
                <a:ea typeface="Poppins"/>
                <a:cs typeface="Poppins"/>
                <a:sym typeface="Poppins"/>
              </a:defRPr>
            </a:lvl3pPr>
            <a:lvl4pPr lvl="3">
              <a:spcBef>
                <a:spcPts val="0"/>
              </a:spcBef>
              <a:spcAft>
                <a:spcPts val="0"/>
              </a:spcAft>
              <a:buSzPts val="1700"/>
              <a:buFont typeface="Poppins"/>
              <a:buNone/>
              <a:defRPr sz="1700" b="1">
                <a:latin typeface="Poppins"/>
                <a:ea typeface="Poppins"/>
                <a:cs typeface="Poppins"/>
                <a:sym typeface="Poppins"/>
              </a:defRPr>
            </a:lvl4pPr>
            <a:lvl5pPr lvl="4">
              <a:spcBef>
                <a:spcPts val="0"/>
              </a:spcBef>
              <a:spcAft>
                <a:spcPts val="0"/>
              </a:spcAft>
              <a:buSzPts val="1700"/>
              <a:buFont typeface="Poppins"/>
              <a:buNone/>
              <a:defRPr sz="1700" b="1">
                <a:latin typeface="Poppins"/>
                <a:ea typeface="Poppins"/>
                <a:cs typeface="Poppins"/>
                <a:sym typeface="Poppins"/>
              </a:defRPr>
            </a:lvl5pPr>
            <a:lvl6pPr lvl="5">
              <a:spcBef>
                <a:spcPts val="0"/>
              </a:spcBef>
              <a:spcAft>
                <a:spcPts val="0"/>
              </a:spcAft>
              <a:buSzPts val="1700"/>
              <a:buFont typeface="Poppins"/>
              <a:buNone/>
              <a:defRPr sz="1700" b="1">
                <a:latin typeface="Poppins"/>
                <a:ea typeface="Poppins"/>
                <a:cs typeface="Poppins"/>
                <a:sym typeface="Poppins"/>
              </a:defRPr>
            </a:lvl6pPr>
            <a:lvl7pPr lvl="6">
              <a:spcBef>
                <a:spcPts val="0"/>
              </a:spcBef>
              <a:spcAft>
                <a:spcPts val="0"/>
              </a:spcAft>
              <a:buSzPts val="1700"/>
              <a:buFont typeface="Poppins"/>
              <a:buNone/>
              <a:defRPr sz="1700" b="1">
                <a:latin typeface="Poppins"/>
                <a:ea typeface="Poppins"/>
                <a:cs typeface="Poppins"/>
                <a:sym typeface="Poppins"/>
              </a:defRPr>
            </a:lvl7pPr>
            <a:lvl8pPr lvl="7">
              <a:spcBef>
                <a:spcPts val="0"/>
              </a:spcBef>
              <a:spcAft>
                <a:spcPts val="0"/>
              </a:spcAft>
              <a:buSzPts val="1700"/>
              <a:buFont typeface="Poppins"/>
              <a:buNone/>
              <a:defRPr sz="1700" b="1">
                <a:latin typeface="Poppins"/>
                <a:ea typeface="Poppins"/>
                <a:cs typeface="Poppins"/>
                <a:sym typeface="Poppins"/>
              </a:defRPr>
            </a:lvl8pPr>
            <a:lvl9pPr lvl="8">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3088" name="Google Shape;3088;p196"/>
          <p:cNvSpPr txBox="1">
            <a:spLocks noGrp="1"/>
          </p:cNvSpPr>
          <p:nvPr>
            <p:ph type="title" idx="6" hasCustomPrompt="1"/>
          </p:nvPr>
        </p:nvSpPr>
        <p:spPr>
          <a:xfrm>
            <a:off x="456816" y="4065522"/>
            <a:ext cx="491400" cy="272100"/>
          </a:xfrm>
          <a:prstGeom prst="rect">
            <a:avLst/>
          </a:prstGeom>
        </p:spPr>
        <p:txBody>
          <a:bodyPr spcFirstLastPara="1" wrap="square" lIns="0" tIns="0" rIns="0" bIns="0" anchor="t" anchorCtr="0">
            <a:noAutofit/>
          </a:bodyPr>
          <a:lstStyle>
            <a:lvl1pPr marL="101600" marR="0" lvl="0" indent="-101600">
              <a:lnSpc>
                <a:spcPct val="91000"/>
              </a:lnSpc>
              <a:spcBef>
                <a:spcPts val="0"/>
              </a:spcBef>
              <a:spcAft>
                <a:spcPts val="0"/>
              </a:spcAft>
              <a:buNone/>
              <a:defRPr sz="1600">
                <a:solidFill>
                  <a:schemeClr val="lt1"/>
                </a:solidFill>
                <a:latin typeface="Poppins"/>
                <a:ea typeface="Poppins"/>
                <a:cs typeface="Poppins"/>
                <a:sym typeface="Poppins"/>
              </a:defRPr>
            </a:lvl1pPr>
            <a:lvl2pPr lvl="1">
              <a:spcBef>
                <a:spcPts val="0"/>
              </a:spcBef>
              <a:spcAft>
                <a:spcPts val="0"/>
              </a:spcAft>
              <a:buSzPts val="1700"/>
              <a:buFont typeface="Poppins"/>
              <a:buNone/>
              <a:defRPr sz="1700" b="1">
                <a:latin typeface="Poppins"/>
                <a:ea typeface="Poppins"/>
                <a:cs typeface="Poppins"/>
                <a:sym typeface="Poppins"/>
              </a:defRPr>
            </a:lvl2pPr>
            <a:lvl3pPr lvl="2">
              <a:spcBef>
                <a:spcPts val="0"/>
              </a:spcBef>
              <a:spcAft>
                <a:spcPts val="0"/>
              </a:spcAft>
              <a:buSzPts val="1700"/>
              <a:buFont typeface="Poppins"/>
              <a:buNone/>
              <a:defRPr sz="1700" b="1">
                <a:latin typeface="Poppins"/>
                <a:ea typeface="Poppins"/>
                <a:cs typeface="Poppins"/>
                <a:sym typeface="Poppins"/>
              </a:defRPr>
            </a:lvl3pPr>
            <a:lvl4pPr lvl="3">
              <a:spcBef>
                <a:spcPts val="0"/>
              </a:spcBef>
              <a:spcAft>
                <a:spcPts val="0"/>
              </a:spcAft>
              <a:buSzPts val="1700"/>
              <a:buFont typeface="Poppins"/>
              <a:buNone/>
              <a:defRPr sz="1700" b="1">
                <a:latin typeface="Poppins"/>
                <a:ea typeface="Poppins"/>
                <a:cs typeface="Poppins"/>
                <a:sym typeface="Poppins"/>
              </a:defRPr>
            </a:lvl4pPr>
            <a:lvl5pPr lvl="4">
              <a:spcBef>
                <a:spcPts val="0"/>
              </a:spcBef>
              <a:spcAft>
                <a:spcPts val="0"/>
              </a:spcAft>
              <a:buSzPts val="1700"/>
              <a:buFont typeface="Poppins"/>
              <a:buNone/>
              <a:defRPr sz="1700" b="1">
                <a:latin typeface="Poppins"/>
                <a:ea typeface="Poppins"/>
                <a:cs typeface="Poppins"/>
                <a:sym typeface="Poppins"/>
              </a:defRPr>
            </a:lvl5pPr>
            <a:lvl6pPr lvl="5">
              <a:spcBef>
                <a:spcPts val="0"/>
              </a:spcBef>
              <a:spcAft>
                <a:spcPts val="0"/>
              </a:spcAft>
              <a:buSzPts val="1700"/>
              <a:buFont typeface="Poppins"/>
              <a:buNone/>
              <a:defRPr sz="1700" b="1">
                <a:latin typeface="Poppins"/>
                <a:ea typeface="Poppins"/>
                <a:cs typeface="Poppins"/>
                <a:sym typeface="Poppins"/>
              </a:defRPr>
            </a:lvl6pPr>
            <a:lvl7pPr lvl="6">
              <a:spcBef>
                <a:spcPts val="0"/>
              </a:spcBef>
              <a:spcAft>
                <a:spcPts val="0"/>
              </a:spcAft>
              <a:buSzPts val="1700"/>
              <a:buFont typeface="Poppins"/>
              <a:buNone/>
              <a:defRPr sz="1700" b="1">
                <a:latin typeface="Poppins"/>
                <a:ea typeface="Poppins"/>
                <a:cs typeface="Poppins"/>
                <a:sym typeface="Poppins"/>
              </a:defRPr>
            </a:lvl7pPr>
            <a:lvl8pPr lvl="7">
              <a:spcBef>
                <a:spcPts val="0"/>
              </a:spcBef>
              <a:spcAft>
                <a:spcPts val="0"/>
              </a:spcAft>
              <a:buSzPts val="1700"/>
              <a:buFont typeface="Poppins"/>
              <a:buNone/>
              <a:defRPr sz="1700" b="1">
                <a:latin typeface="Poppins"/>
                <a:ea typeface="Poppins"/>
                <a:cs typeface="Poppins"/>
                <a:sym typeface="Poppins"/>
              </a:defRPr>
            </a:lvl8pPr>
            <a:lvl9pPr lvl="8">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3089" name="Google Shape;3089;p196"/>
          <p:cNvSpPr txBox="1">
            <a:spLocks noGrp="1"/>
          </p:cNvSpPr>
          <p:nvPr>
            <p:ph type="subTitle" idx="1"/>
          </p:nvPr>
        </p:nvSpPr>
        <p:spPr>
          <a:xfrm>
            <a:off x="3555034" y="1694240"/>
            <a:ext cx="4558200" cy="561000"/>
          </a:xfrm>
          <a:prstGeom prst="rect">
            <a:avLst/>
          </a:prstGeom>
        </p:spPr>
        <p:txBody>
          <a:bodyPr spcFirstLastPara="1" wrap="square" lIns="0" tIns="0" rIns="0" bIns="0" anchor="t" anchorCtr="0">
            <a:noAutofit/>
          </a:bodyPr>
          <a:lstStyle>
            <a:lvl1pPr marL="152400" marR="0" lvl="0" indent="-120650" algn="l">
              <a:lnSpc>
                <a:spcPct val="164000"/>
              </a:lnSpc>
              <a:spcBef>
                <a:spcPts val="0"/>
              </a:spcBef>
              <a:spcAft>
                <a:spcPts val="0"/>
              </a:spcAft>
              <a:buClr>
                <a:srgbClr val="C00000"/>
              </a:buClr>
              <a:buSzPts val="700"/>
              <a:buFont typeface="Abel"/>
              <a:buNone/>
              <a:defRPr sz="700"/>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3090" name="Google Shape;3090;p196"/>
          <p:cNvSpPr txBox="1">
            <a:spLocks noGrp="1"/>
          </p:cNvSpPr>
          <p:nvPr>
            <p:ph type="subTitle" idx="7"/>
          </p:nvPr>
        </p:nvSpPr>
        <p:spPr>
          <a:xfrm>
            <a:off x="3555034" y="958908"/>
            <a:ext cx="4558200" cy="561000"/>
          </a:xfrm>
          <a:prstGeom prst="rect">
            <a:avLst/>
          </a:prstGeom>
        </p:spPr>
        <p:txBody>
          <a:bodyPr spcFirstLastPara="1" wrap="square" lIns="0" tIns="0" rIns="0" bIns="0" anchor="t" anchorCtr="0">
            <a:noAutofit/>
          </a:bodyPr>
          <a:lstStyle>
            <a:lvl1pPr marL="152400" marR="0" lvl="0" indent="-120650" algn="l">
              <a:lnSpc>
                <a:spcPct val="164000"/>
              </a:lnSpc>
              <a:spcBef>
                <a:spcPts val="0"/>
              </a:spcBef>
              <a:spcAft>
                <a:spcPts val="0"/>
              </a:spcAft>
              <a:buClr>
                <a:srgbClr val="C00000"/>
              </a:buClr>
              <a:buSzPts val="700"/>
              <a:buFont typeface="Abel"/>
              <a:buNone/>
              <a:defRPr sz="700"/>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3091" name="Google Shape;3091;p196"/>
          <p:cNvSpPr txBox="1">
            <a:spLocks noGrp="1"/>
          </p:cNvSpPr>
          <p:nvPr>
            <p:ph type="subTitle" idx="8"/>
          </p:nvPr>
        </p:nvSpPr>
        <p:spPr>
          <a:xfrm>
            <a:off x="3555034" y="3166371"/>
            <a:ext cx="4558200" cy="561000"/>
          </a:xfrm>
          <a:prstGeom prst="rect">
            <a:avLst/>
          </a:prstGeom>
        </p:spPr>
        <p:txBody>
          <a:bodyPr spcFirstLastPara="1" wrap="square" lIns="0" tIns="0" rIns="0" bIns="0" anchor="t" anchorCtr="0">
            <a:noAutofit/>
          </a:bodyPr>
          <a:lstStyle>
            <a:lvl1pPr marL="152400" marR="0" lvl="0" indent="-120650" algn="l">
              <a:lnSpc>
                <a:spcPct val="164000"/>
              </a:lnSpc>
              <a:spcBef>
                <a:spcPts val="0"/>
              </a:spcBef>
              <a:spcAft>
                <a:spcPts val="0"/>
              </a:spcAft>
              <a:buClr>
                <a:srgbClr val="C00000"/>
              </a:buClr>
              <a:buSzPts val="700"/>
              <a:buFont typeface="Abel"/>
              <a:buNone/>
              <a:defRPr sz="700"/>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3092" name="Google Shape;3092;p196"/>
          <p:cNvSpPr txBox="1">
            <a:spLocks noGrp="1"/>
          </p:cNvSpPr>
          <p:nvPr>
            <p:ph type="subTitle" idx="9"/>
          </p:nvPr>
        </p:nvSpPr>
        <p:spPr>
          <a:xfrm>
            <a:off x="3555034" y="2431039"/>
            <a:ext cx="4558200" cy="561000"/>
          </a:xfrm>
          <a:prstGeom prst="rect">
            <a:avLst/>
          </a:prstGeom>
        </p:spPr>
        <p:txBody>
          <a:bodyPr spcFirstLastPara="1" wrap="square" lIns="0" tIns="0" rIns="0" bIns="0" anchor="t" anchorCtr="0">
            <a:noAutofit/>
          </a:bodyPr>
          <a:lstStyle>
            <a:lvl1pPr marL="152400" marR="0" lvl="0" indent="-120650" algn="l">
              <a:lnSpc>
                <a:spcPct val="164000"/>
              </a:lnSpc>
              <a:spcBef>
                <a:spcPts val="0"/>
              </a:spcBef>
              <a:spcAft>
                <a:spcPts val="0"/>
              </a:spcAft>
              <a:buClr>
                <a:srgbClr val="C00000"/>
              </a:buClr>
              <a:buSzPts val="700"/>
              <a:buFont typeface="Abel"/>
              <a:buNone/>
              <a:defRPr sz="700"/>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3093" name="Google Shape;3093;p196"/>
          <p:cNvSpPr txBox="1">
            <a:spLocks noGrp="1"/>
          </p:cNvSpPr>
          <p:nvPr>
            <p:ph type="subTitle" idx="13"/>
          </p:nvPr>
        </p:nvSpPr>
        <p:spPr>
          <a:xfrm>
            <a:off x="3555034" y="3924784"/>
            <a:ext cx="4558200" cy="561000"/>
          </a:xfrm>
          <a:prstGeom prst="rect">
            <a:avLst/>
          </a:prstGeom>
        </p:spPr>
        <p:txBody>
          <a:bodyPr spcFirstLastPara="1" wrap="square" lIns="0" tIns="0" rIns="0" bIns="0" anchor="t" anchorCtr="0">
            <a:noAutofit/>
          </a:bodyPr>
          <a:lstStyle>
            <a:lvl1pPr marL="152400" marR="0" lvl="0" indent="-120650" algn="l">
              <a:lnSpc>
                <a:spcPct val="164000"/>
              </a:lnSpc>
              <a:spcBef>
                <a:spcPts val="0"/>
              </a:spcBef>
              <a:spcAft>
                <a:spcPts val="0"/>
              </a:spcAft>
              <a:buClr>
                <a:srgbClr val="C00000"/>
              </a:buClr>
              <a:buSzPts val="700"/>
              <a:buFont typeface="Abel"/>
              <a:buNone/>
              <a:defRPr sz="700"/>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3094" name="Google Shape;3094;p196"/>
          <p:cNvSpPr txBox="1">
            <a:spLocks noGrp="1"/>
          </p:cNvSpPr>
          <p:nvPr>
            <p:ph type="subTitle" idx="14"/>
          </p:nvPr>
        </p:nvSpPr>
        <p:spPr>
          <a:xfrm>
            <a:off x="1003627" y="1091841"/>
            <a:ext cx="2043300" cy="353400"/>
          </a:xfrm>
          <a:prstGeom prst="rect">
            <a:avLst/>
          </a:prstGeom>
        </p:spPr>
        <p:txBody>
          <a:bodyPr spcFirstLastPara="1" wrap="square" lIns="0" tIns="0" rIns="0" bIns="0" anchor="t" anchorCtr="0">
            <a:noAutofit/>
          </a:bodyPr>
          <a:lstStyle>
            <a:lvl1pPr lvl="0">
              <a:lnSpc>
                <a:spcPct val="115000"/>
              </a:lnSpc>
              <a:spcBef>
                <a:spcPts val="0"/>
              </a:spcBef>
              <a:spcAft>
                <a:spcPts val="0"/>
              </a:spcAft>
              <a:buClr>
                <a:schemeClr val="lt1"/>
              </a:buClr>
              <a:buSzPts val="900"/>
              <a:buFont typeface="Poppins"/>
              <a:buNone/>
              <a:defRPr sz="900" b="1">
                <a:solidFill>
                  <a:schemeClr val="lt1"/>
                </a:solidFill>
                <a:latin typeface="Poppins"/>
                <a:ea typeface="Poppins"/>
                <a:cs typeface="Poppins"/>
                <a:sym typeface="Poppins"/>
              </a:defRPr>
            </a:lvl1pPr>
            <a:lvl2pPr lvl="1">
              <a:lnSpc>
                <a:spcPct val="115000"/>
              </a:lnSpc>
              <a:spcBef>
                <a:spcPts val="1300"/>
              </a:spcBef>
              <a:spcAft>
                <a:spcPts val="0"/>
              </a:spcAft>
              <a:buSzPts val="800"/>
              <a:buNone/>
              <a:defRPr/>
            </a:lvl2pPr>
            <a:lvl3pPr lvl="2">
              <a:lnSpc>
                <a:spcPct val="115000"/>
              </a:lnSpc>
              <a:spcBef>
                <a:spcPts val="1300"/>
              </a:spcBef>
              <a:spcAft>
                <a:spcPts val="0"/>
              </a:spcAft>
              <a:buSzPts val="700"/>
              <a:buNone/>
              <a:defRPr/>
            </a:lvl3pPr>
            <a:lvl4pPr lvl="3">
              <a:lnSpc>
                <a:spcPct val="115000"/>
              </a:lnSpc>
              <a:spcBef>
                <a:spcPts val="1300"/>
              </a:spcBef>
              <a:spcAft>
                <a:spcPts val="0"/>
              </a:spcAft>
              <a:buSzPts val="500"/>
              <a:buNone/>
              <a:defRPr/>
            </a:lvl4pPr>
            <a:lvl5pPr lvl="4">
              <a:lnSpc>
                <a:spcPct val="115000"/>
              </a:lnSpc>
              <a:spcBef>
                <a:spcPts val="1300"/>
              </a:spcBef>
              <a:spcAft>
                <a:spcPts val="0"/>
              </a:spcAft>
              <a:buSzPts val="400"/>
              <a:buNone/>
              <a:defRPr/>
            </a:lvl5pPr>
            <a:lvl6pPr lvl="5">
              <a:lnSpc>
                <a:spcPct val="115000"/>
              </a:lnSpc>
              <a:spcBef>
                <a:spcPts val="400"/>
              </a:spcBef>
              <a:spcAft>
                <a:spcPts val="0"/>
              </a:spcAft>
              <a:buSzPts val="200"/>
              <a:buNone/>
              <a:defRPr/>
            </a:lvl6pPr>
            <a:lvl7pPr lvl="6">
              <a:lnSpc>
                <a:spcPct val="115000"/>
              </a:lnSpc>
              <a:spcBef>
                <a:spcPts val="400"/>
              </a:spcBef>
              <a:spcAft>
                <a:spcPts val="0"/>
              </a:spcAft>
              <a:buSzPts val="200"/>
              <a:buNone/>
              <a:defRPr/>
            </a:lvl7pPr>
            <a:lvl8pPr lvl="7">
              <a:lnSpc>
                <a:spcPct val="115000"/>
              </a:lnSpc>
              <a:spcBef>
                <a:spcPts val="400"/>
              </a:spcBef>
              <a:spcAft>
                <a:spcPts val="0"/>
              </a:spcAft>
              <a:buSzPts val="200"/>
              <a:buNone/>
              <a:defRPr/>
            </a:lvl8pPr>
            <a:lvl9pPr lvl="8">
              <a:lnSpc>
                <a:spcPct val="115000"/>
              </a:lnSpc>
              <a:spcBef>
                <a:spcPts val="400"/>
              </a:spcBef>
              <a:spcAft>
                <a:spcPts val="0"/>
              </a:spcAft>
              <a:buSzPts val="200"/>
              <a:buNone/>
              <a:defRPr/>
            </a:lvl9pPr>
          </a:lstStyle>
          <a:p>
            <a:endParaRPr/>
          </a:p>
        </p:txBody>
      </p:sp>
      <p:sp>
        <p:nvSpPr>
          <p:cNvPr id="3095" name="Google Shape;3095;p196"/>
          <p:cNvSpPr txBox="1">
            <a:spLocks noGrp="1"/>
          </p:cNvSpPr>
          <p:nvPr>
            <p:ph type="subTitle" idx="15"/>
          </p:nvPr>
        </p:nvSpPr>
        <p:spPr>
          <a:xfrm>
            <a:off x="1003627" y="1818525"/>
            <a:ext cx="2043300" cy="353400"/>
          </a:xfrm>
          <a:prstGeom prst="rect">
            <a:avLst/>
          </a:prstGeom>
        </p:spPr>
        <p:txBody>
          <a:bodyPr spcFirstLastPara="1" wrap="square" lIns="0" tIns="0" rIns="0" bIns="0" anchor="t" anchorCtr="0">
            <a:noAutofit/>
          </a:bodyPr>
          <a:lstStyle>
            <a:lvl1pPr lvl="0">
              <a:lnSpc>
                <a:spcPct val="115000"/>
              </a:lnSpc>
              <a:spcBef>
                <a:spcPts val="0"/>
              </a:spcBef>
              <a:spcAft>
                <a:spcPts val="0"/>
              </a:spcAft>
              <a:buClr>
                <a:schemeClr val="lt1"/>
              </a:buClr>
              <a:buSzPts val="900"/>
              <a:buFont typeface="Poppins"/>
              <a:buNone/>
              <a:defRPr sz="900" b="1">
                <a:solidFill>
                  <a:schemeClr val="lt1"/>
                </a:solidFill>
                <a:latin typeface="Poppins"/>
                <a:ea typeface="Poppins"/>
                <a:cs typeface="Poppins"/>
                <a:sym typeface="Poppins"/>
              </a:defRPr>
            </a:lvl1pPr>
            <a:lvl2pPr lvl="1">
              <a:lnSpc>
                <a:spcPct val="115000"/>
              </a:lnSpc>
              <a:spcBef>
                <a:spcPts val="1300"/>
              </a:spcBef>
              <a:spcAft>
                <a:spcPts val="0"/>
              </a:spcAft>
              <a:buSzPts val="800"/>
              <a:buNone/>
              <a:defRPr/>
            </a:lvl2pPr>
            <a:lvl3pPr lvl="2">
              <a:lnSpc>
                <a:spcPct val="115000"/>
              </a:lnSpc>
              <a:spcBef>
                <a:spcPts val="1300"/>
              </a:spcBef>
              <a:spcAft>
                <a:spcPts val="0"/>
              </a:spcAft>
              <a:buSzPts val="700"/>
              <a:buNone/>
              <a:defRPr/>
            </a:lvl3pPr>
            <a:lvl4pPr lvl="3">
              <a:lnSpc>
                <a:spcPct val="115000"/>
              </a:lnSpc>
              <a:spcBef>
                <a:spcPts val="1300"/>
              </a:spcBef>
              <a:spcAft>
                <a:spcPts val="0"/>
              </a:spcAft>
              <a:buSzPts val="500"/>
              <a:buNone/>
              <a:defRPr/>
            </a:lvl4pPr>
            <a:lvl5pPr lvl="4">
              <a:lnSpc>
                <a:spcPct val="115000"/>
              </a:lnSpc>
              <a:spcBef>
                <a:spcPts val="1300"/>
              </a:spcBef>
              <a:spcAft>
                <a:spcPts val="0"/>
              </a:spcAft>
              <a:buSzPts val="400"/>
              <a:buNone/>
              <a:defRPr/>
            </a:lvl5pPr>
            <a:lvl6pPr lvl="5">
              <a:lnSpc>
                <a:spcPct val="115000"/>
              </a:lnSpc>
              <a:spcBef>
                <a:spcPts val="400"/>
              </a:spcBef>
              <a:spcAft>
                <a:spcPts val="0"/>
              </a:spcAft>
              <a:buSzPts val="200"/>
              <a:buNone/>
              <a:defRPr/>
            </a:lvl6pPr>
            <a:lvl7pPr lvl="6">
              <a:lnSpc>
                <a:spcPct val="115000"/>
              </a:lnSpc>
              <a:spcBef>
                <a:spcPts val="400"/>
              </a:spcBef>
              <a:spcAft>
                <a:spcPts val="0"/>
              </a:spcAft>
              <a:buSzPts val="200"/>
              <a:buNone/>
              <a:defRPr/>
            </a:lvl7pPr>
            <a:lvl8pPr lvl="7">
              <a:lnSpc>
                <a:spcPct val="115000"/>
              </a:lnSpc>
              <a:spcBef>
                <a:spcPts val="400"/>
              </a:spcBef>
              <a:spcAft>
                <a:spcPts val="0"/>
              </a:spcAft>
              <a:buSzPts val="200"/>
              <a:buNone/>
              <a:defRPr/>
            </a:lvl8pPr>
            <a:lvl9pPr lvl="8">
              <a:lnSpc>
                <a:spcPct val="115000"/>
              </a:lnSpc>
              <a:spcBef>
                <a:spcPts val="400"/>
              </a:spcBef>
              <a:spcAft>
                <a:spcPts val="0"/>
              </a:spcAft>
              <a:buSzPts val="200"/>
              <a:buNone/>
              <a:defRPr/>
            </a:lvl9pPr>
          </a:lstStyle>
          <a:p>
            <a:endParaRPr/>
          </a:p>
        </p:txBody>
      </p:sp>
      <p:sp>
        <p:nvSpPr>
          <p:cNvPr id="3096" name="Google Shape;3096;p196"/>
          <p:cNvSpPr txBox="1">
            <a:spLocks noGrp="1"/>
          </p:cNvSpPr>
          <p:nvPr>
            <p:ph type="subTitle" idx="16"/>
          </p:nvPr>
        </p:nvSpPr>
        <p:spPr>
          <a:xfrm>
            <a:off x="1003627" y="2570081"/>
            <a:ext cx="2043300" cy="353400"/>
          </a:xfrm>
          <a:prstGeom prst="rect">
            <a:avLst/>
          </a:prstGeom>
        </p:spPr>
        <p:txBody>
          <a:bodyPr spcFirstLastPara="1" wrap="square" lIns="0" tIns="0" rIns="0" bIns="0" anchor="t" anchorCtr="0">
            <a:noAutofit/>
          </a:bodyPr>
          <a:lstStyle>
            <a:lvl1pPr lvl="0">
              <a:lnSpc>
                <a:spcPct val="115000"/>
              </a:lnSpc>
              <a:spcBef>
                <a:spcPts val="0"/>
              </a:spcBef>
              <a:spcAft>
                <a:spcPts val="0"/>
              </a:spcAft>
              <a:buClr>
                <a:schemeClr val="lt1"/>
              </a:buClr>
              <a:buSzPts val="900"/>
              <a:buFont typeface="Poppins"/>
              <a:buNone/>
              <a:defRPr sz="900" b="1">
                <a:solidFill>
                  <a:schemeClr val="lt1"/>
                </a:solidFill>
                <a:latin typeface="Poppins"/>
                <a:ea typeface="Poppins"/>
                <a:cs typeface="Poppins"/>
                <a:sym typeface="Poppins"/>
              </a:defRPr>
            </a:lvl1pPr>
            <a:lvl2pPr lvl="1">
              <a:lnSpc>
                <a:spcPct val="115000"/>
              </a:lnSpc>
              <a:spcBef>
                <a:spcPts val="1300"/>
              </a:spcBef>
              <a:spcAft>
                <a:spcPts val="0"/>
              </a:spcAft>
              <a:buSzPts val="800"/>
              <a:buNone/>
              <a:defRPr/>
            </a:lvl2pPr>
            <a:lvl3pPr lvl="2">
              <a:lnSpc>
                <a:spcPct val="115000"/>
              </a:lnSpc>
              <a:spcBef>
                <a:spcPts val="1300"/>
              </a:spcBef>
              <a:spcAft>
                <a:spcPts val="0"/>
              </a:spcAft>
              <a:buSzPts val="700"/>
              <a:buNone/>
              <a:defRPr/>
            </a:lvl3pPr>
            <a:lvl4pPr lvl="3">
              <a:lnSpc>
                <a:spcPct val="115000"/>
              </a:lnSpc>
              <a:spcBef>
                <a:spcPts val="1300"/>
              </a:spcBef>
              <a:spcAft>
                <a:spcPts val="0"/>
              </a:spcAft>
              <a:buSzPts val="500"/>
              <a:buNone/>
              <a:defRPr/>
            </a:lvl4pPr>
            <a:lvl5pPr lvl="4">
              <a:lnSpc>
                <a:spcPct val="115000"/>
              </a:lnSpc>
              <a:spcBef>
                <a:spcPts val="1300"/>
              </a:spcBef>
              <a:spcAft>
                <a:spcPts val="0"/>
              </a:spcAft>
              <a:buSzPts val="400"/>
              <a:buNone/>
              <a:defRPr/>
            </a:lvl5pPr>
            <a:lvl6pPr lvl="5">
              <a:lnSpc>
                <a:spcPct val="115000"/>
              </a:lnSpc>
              <a:spcBef>
                <a:spcPts val="400"/>
              </a:spcBef>
              <a:spcAft>
                <a:spcPts val="0"/>
              </a:spcAft>
              <a:buSzPts val="200"/>
              <a:buNone/>
              <a:defRPr/>
            </a:lvl6pPr>
            <a:lvl7pPr lvl="6">
              <a:lnSpc>
                <a:spcPct val="115000"/>
              </a:lnSpc>
              <a:spcBef>
                <a:spcPts val="400"/>
              </a:spcBef>
              <a:spcAft>
                <a:spcPts val="0"/>
              </a:spcAft>
              <a:buSzPts val="200"/>
              <a:buNone/>
              <a:defRPr/>
            </a:lvl7pPr>
            <a:lvl8pPr lvl="7">
              <a:lnSpc>
                <a:spcPct val="115000"/>
              </a:lnSpc>
              <a:spcBef>
                <a:spcPts val="400"/>
              </a:spcBef>
              <a:spcAft>
                <a:spcPts val="0"/>
              </a:spcAft>
              <a:buSzPts val="200"/>
              <a:buNone/>
              <a:defRPr/>
            </a:lvl8pPr>
            <a:lvl9pPr lvl="8">
              <a:lnSpc>
                <a:spcPct val="115000"/>
              </a:lnSpc>
              <a:spcBef>
                <a:spcPts val="400"/>
              </a:spcBef>
              <a:spcAft>
                <a:spcPts val="0"/>
              </a:spcAft>
              <a:buSzPts val="200"/>
              <a:buNone/>
              <a:defRPr/>
            </a:lvl9pPr>
          </a:lstStyle>
          <a:p>
            <a:endParaRPr/>
          </a:p>
        </p:txBody>
      </p:sp>
      <p:sp>
        <p:nvSpPr>
          <p:cNvPr id="3097" name="Google Shape;3097;p196"/>
          <p:cNvSpPr txBox="1">
            <a:spLocks noGrp="1"/>
          </p:cNvSpPr>
          <p:nvPr>
            <p:ph type="subTitle" idx="17"/>
          </p:nvPr>
        </p:nvSpPr>
        <p:spPr>
          <a:xfrm>
            <a:off x="1003627" y="3302261"/>
            <a:ext cx="2043300" cy="353400"/>
          </a:xfrm>
          <a:prstGeom prst="rect">
            <a:avLst/>
          </a:prstGeom>
        </p:spPr>
        <p:txBody>
          <a:bodyPr spcFirstLastPara="1" wrap="square" lIns="0" tIns="0" rIns="0" bIns="0" anchor="t" anchorCtr="0">
            <a:noAutofit/>
          </a:bodyPr>
          <a:lstStyle>
            <a:lvl1pPr lvl="0">
              <a:lnSpc>
                <a:spcPct val="115000"/>
              </a:lnSpc>
              <a:spcBef>
                <a:spcPts val="0"/>
              </a:spcBef>
              <a:spcAft>
                <a:spcPts val="0"/>
              </a:spcAft>
              <a:buClr>
                <a:schemeClr val="lt1"/>
              </a:buClr>
              <a:buSzPts val="900"/>
              <a:buFont typeface="Poppins"/>
              <a:buNone/>
              <a:defRPr sz="900" b="1">
                <a:solidFill>
                  <a:schemeClr val="lt1"/>
                </a:solidFill>
                <a:latin typeface="Poppins"/>
                <a:ea typeface="Poppins"/>
                <a:cs typeface="Poppins"/>
                <a:sym typeface="Poppins"/>
              </a:defRPr>
            </a:lvl1pPr>
            <a:lvl2pPr lvl="1">
              <a:lnSpc>
                <a:spcPct val="115000"/>
              </a:lnSpc>
              <a:spcBef>
                <a:spcPts val="1300"/>
              </a:spcBef>
              <a:spcAft>
                <a:spcPts val="0"/>
              </a:spcAft>
              <a:buSzPts val="800"/>
              <a:buNone/>
              <a:defRPr/>
            </a:lvl2pPr>
            <a:lvl3pPr lvl="2">
              <a:lnSpc>
                <a:spcPct val="115000"/>
              </a:lnSpc>
              <a:spcBef>
                <a:spcPts val="1300"/>
              </a:spcBef>
              <a:spcAft>
                <a:spcPts val="0"/>
              </a:spcAft>
              <a:buSzPts val="700"/>
              <a:buNone/>
              <a:defRPr/>
            </a:lvl3pPr>
            <a:lvl4pPr lvl="3">
              <a:lnSpc>
                <a:spcPct val="115000"/>
              </a:lnSpc>
              <a:spcBef>
                <a:spcPts val="1300"/>
              </a:spcBef>
              <a:spcAft>
                <a:spcPts val="0"/>
              </a:spcAft>
              <a:buSzPts val="500"/>
              <a:buNone/>
              <a:defRPr/>
            </a:lvl4pPr>
            <a:lvl5pPr lvl="4">
              <a:lnSpc>
                <a:spcPct val="115000"/>
              </a:lnSpc>
              <a:spcBef>
                <a:spcPts val="1300"/>
              </a:spcBef>
              <a:spcAft>
                <a:spcPts val="0"/>
              </a:spcAft>
              <a:buSzPts val="400"/>
              <a:buNone/>
              <a:defRPr/>
            </a:lvl5pPr>
            <a:lvl6pPr lvl="5">
              <a:lnSpc>
                <a:spcPct val="115000"/>
              </a:lnSpc>
              <a:spcBef>
                <a:spcPts val="400"/>
              </a:spcBef>
              <a:spcAft>
                <a:spcPts val="0"/>
              </a:spcAft>
              <a:buSzPts val="200"/>
              <a:buNone/>
              <a:defRPr/>
            </a:lvl6pPr>
            <a:lvl7pPr lvl="6">
              <a:lnSpc>
                <a:spcPct val="115000"/>
              </a:lnSpc>
              <a:spcBef>
                <a:spcPts val="400"/>
              </a:spcBef>
              <a:spcAft>
                <a:spcPts val="0"/>
              </a:spcAft>
              <a:buSzPts val="200"/>
              <a:buNone/>
              <a:defRPr/>
            </a:lvl7pPr>
            <a:lvl8pPr lvl="7">
              <a:lnSpc>
                <a:spcPct val="115000"/>
              </a:lnSpc>
              <a:spcBef>
                <a:spcPts val="400"/>
              </a:spcBef>
              <a:spcAft>
                <a:spcPts val="0"/>
              </a:spcAft>
              <a:buSzPts val="200"/>
              <a:buNone/>
              <a:defRPr/>
            </a:lvl8pPr>
            <a:lvl9pPr lvl="8">
              <a:lnSpc>
                <a:spcPct val="115000"/>
              </a:lnSpc>
              <a:spcBef>
                <a:spcPts val="400"/>
              </a:spcBef>
              <a:spcAft>
                <a:spcPts val="0"/>
              </a:spcAft>
              <a:buSzPts val="200"/>
              <a:buNone/>
              <a:defRPr/>
            </a:lvl9pPr>
          </a:lstStyle>
          <a:p>
            <a:endParaRPr/>
          </a:p>
        </p:txBody>
      </p:sp>
      <p:sp>
        <p:nvSpPr>
          <p:cNvPr id="3098" name="Google Shape;3098;p196"/>
          <p:cNvSpPr txBox="1">
            <a:spLocks noGrp="1"/>
          </p:cNvSpPr>
          <p:nvPr>
            <p:ph type="subTitle" idx="18"/>
          </p:nvPr>
        </p:nvSpPr>
        <p:spPr>
          <a:xfrm>
            <a:off x="1003627" y="4039934"/>
            <a:ext cx="2043300" cy="353400"/>
          </a:xfrm>
          <a:prstGeom prst="rect">
            <a:avLst/>
          </a:prstGeom>
        </p:spPr>
        <p:txBody>
          <a:bodyPr spcFirstLastPara="1" wrap="square" lIns="0" tIns="0" rIns="0" bIns="0" anchor="t" anchorCtr="0">
            <a:noAutofit/>
          </a:bodyPr>
          <a:lstStyle>
            <a:lvl1pPr lvl="0">
              <a:lnSpc>
                <a:spcPct val="115000"/>
              </a:lnSpc>
              <a:spcBef>
                <a:spcPts val="0"/>
              </a:spcBef>
              <a:spcAft>
                <a:spcPts val="0"/>
              </a:spcAft>
              <a:buClr>
                <a:schemeClr val="lt1"/>
              </a:buClr>
              <a:buSzPts val="900"/>
              <a:buFont typeface="Poppins"/>
              <a:buNone/>
              <a:defRPr sz="900" b="1">
                <a:solidFill>
                  <a:schemeClr val="lt1"/>
                </a:solidFill>
                <a:latin typeface="Poppins"/>
                <a:ea typeface="Poppins"/>
                <a:cs typeface="Poppins"/>
                <a:sym typeface="Poppins"/>
              </a:defRPr>
            </a:lvl1pPr>
            <a:lvl2pPr lvl="1">
              <a:lnSpc>
                <a:spcPct val="115000"/>
              </a:lnSpc>
              <a:spcBef>
                <a:spcPts val="1300"/>
              </a:spcBef>
              <a:spcAft>
                <a:spcPts val="0"/>
              </a:spcAft>
              <a:buSzPts val="800"/>
              <a:buNone/>
              <a:defRPr/>
            </a:lvl2pPr>
            <a:lvl3pPr lvl="2">
              <a:lnSpc>
                <a:spcPct val="115000"/>
              </a:lnSpc>
              <a:spcBef>
                <a:spcPts val="1300"/>
              </a:spcBef>
              <a:spcAft>
                <a:spcPts val="0"/>
              </a:spcAft>
              <a:buSzPts val="700"/>
              <a:buNone/>
              <a:defRPr/>
            </a:lvl3pPr>
            <a:lvl4pPr lvl="3">
              <a:lnSpc>
                <a:spcPct val="115000"/>
              </a:lnSpc>
              <a:spcBef>
                <a:spcPts val="1300"/>
              </a:spcBef>
              <a:spcAft>
                <a:spcPts val="0"/>
              </a:spcAft>
              <a:buSzPts val="500"/>
              <a:buNone/>
              <a:defRPr/>
            </a:lvl4pPr>
            <a:lvl5pPr lvl="4">
              <a:lnSpc>
                <a:spcPct val="115000"/>
              </a:lnSpc>
              <a:spcBef>
                <a:spcPts val="1300"/>
              </a:spcBef>
              <a:spcAft>
                <a:spcPts val="0"/>
              </a:spcAft>
              <a:buSzPts val="400"/>
              <a:buNone/>
              <a:defRPr/>
            </a:lvl5pPr>
            <a:lvl6pPr lvl="5">
              <a:lnSpc>
                <a:spcPct val="115000"/>
              </a:lnSpc>
              <a:spcBef>
                <a:spcPts val="400"/>
              </a:spcBef>
              <a:spcAft>
                <a:spcPts val="0"/>
              </a:spcAft>
              <a:buSzPts val="200"/>
              <a:buNone/>
              <a:defRPr/>
            </a:lvl6pPr>
            <a:lvl7pPr lvl="6">
              <a:lnSpc>
                <a:spcPct val="115000"/>
              </a:lnSpc>
              <a:spcBef>
                <a:spcPts val="400"/>
              </a:spcBef>
              <a:spcAft>
                <a:spcPts val="0"/>
              </a:spcAft>
              <a:buSzPts val="200"/>
              <a:buNone/>
              <a:defRPr/>
            </a:lvl7pPr>
            <a:lvl8pPr lvl="7">
              <a:lnSpc>
                <a:spcPct val="115000"/>
              </a:lnSpc>
              <a:spcBef>
                <a:spcPts val="400"/>
              </a:spcBef>
              <a:spcAft>
                <a:spcPts val="0"/>
              </a:spcAft>
              <a:buSzPts val="200"/>
              <a:buNone/>
              <a:defRPr/>
            </a:lvl8pPr>
            <a:lvl9pPr lvl="8">
              <a:lnSpc>
                <a:spcPct val="115000"/>
              </a:lnSpc>
              <a:spcBef>
                <a:spcPts val="400"/>
              </a:spcBef>
              <a:spcAft>
                <a:spcPts val="0"/>
              </a:spcAft>
              <a:buSzPts val="200"/>
              <a:buNone/>
              <a:defRPr/>
            </a:lvl9pPr>
          </a:lstStyle>
          <a:p>
            <a:endParaRPr/>
          </a:p>
        </p:txBody>
      </p:sp>
    </p:spTree>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matchingName="67_Custom Layout">
  <p:cSld name="67_Custom Layout">
    <p:bg>
      <p:bgPr>
        <a:blipFill>
          <a:blip r:embed="rId2">
            <a:alphaModFix/>
          </a:blip>
          <a:stretch>
            <a:fillRect/>
          </a:stretch>
        </a:blipFill>
        <a:effectLst/>
      </p:bgPr>
    </p:bg>
    <p:spTree>
      <p:nvGrpSpPr>
        <p:cNvPr id="1" name="Shape 3099"/>
        <p:cNvGrpSpPr/>
        <p:nvPr/>
      </p:nvGrpSpPr>
      <p:grpSpPr>
        <a:xfrm>
          <a:off x="0" y="0"/>
          <a:ext cx="0" cy="0"/>
          <a:chOff x="0" y="0"/>
          <a:chExt cx="0" cy="0"/>
        </a:xfrm>
      </p:grpSpPr>
      <p:sp>
        <p:nvSpPr>
          <p:cNvPr id="3100" name="Google Shape;3100;p197"/>
          <p:cNvSpPr txBox="1">
            <a:spLocks noGrp="1"/>
          </p:cNvSpPr>
          <p:nvPr>
            <p:ph type="title"/>
          </p:nvPr>
        </p:nvSpPr>
        <p:spPr>
          <a:xfrm>
            <a:off x="309269" y="314400"/>
            <a:ext cx="8508600" cy="4488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3101" name="Google Shape;3101;p197"/>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Tree>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matchingName="68_Custom Layout">
  <p:cSld name="68_Custom Layout">
    <p:bg>
      <p:bgPr>
        <a:blipFill>
          <a:blip r:embed="rId2">
            <a:alphaModFix/>
          </a:blip>
          <a:stretch>
            <a:fillRect/>
          </a:stretch>
        </a:blipFill>
        <a:effectLst/>
      </p:bgPr>
    </p:bg>
    <p:spTree>
      <p:nvGrpSpPr>
        <p:cNvPr id="1" name="Shape 3102"/>
        <p:cNvGrpSpPr/>
        <p:nvPr/>
      </p:nvGrpSpPr>
      <p:grpSpPr>
        <a:xfrm>
          <a:off x="0" y="0"/>
          <a:ext cx="0" cy="0"/>
          <a:chOff x="0" y="0"/>
          <a:chExt cx="0" cy="0"/>
        </a:xfrm>
      </p:grpSpPr>
      <p:sp>
        <p:nvSpPr>
          <p:cNvPr id="3103" name="Google Shape;3103;p198"/>
          <p:cNvSpPr txBox="1">
            <a:spLocks noGrp="1"/>
          </p:cNvSpPr>
          <p:nvPr>
            <p:ph type="title"/>
          </p:nvPr>
        </p:nvSpPr>
        <p:spPr>
          <a:xfrm>
            <a:off x="309269" y="314400"/>
            <a:ext cx="8508600" cy="4488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3104" name="Google Shape;3104;p198"/>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Tree>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matchingName="69_Custom Layout">
  <p:cSld name="69_Custom Layout">
    <p:bg>
      <p:bgPr>
        <a:solidFill>
          <a:schemeClr val="lt1"/>
        </a:solidFill>
        <a:effectLst/>
      </p:bgPr>
    </p:bg>
    <p:spTree>
      <p:nvGrpSpPr>
        <p:cNvPr id="1" name="Shape 3105"/>
        <p:cNvGrpSpPr/>
        <p:nvPr/>
      </p:nvGrpSpPr>
      <p:grpSpPr>
        <a:xfrm>
          <a:off x="0" y="0"/>
          <a:ext cx="0" cy="0"/>
          <a:chOff x="0" y="0"/>
          <a:chExt cx="0" cy="0"/>
        </a:xfrm>
      </p:grpSpPr>
      <p:sp>
        <p:nvSpPr>
          <p:cNvPr id="3106" name="Google Shape;3106;p199"/>
          <p:cNvSpPr txBox="1">
            <a:spLocks noGrp="1"/>
          </p:cNvSpPr>
          <p:nvPr>
            <p:ph type="title"/>
          </p:nvPr>
        </p:nvSpPr>
        <p:spPr>
          <a:xfrm>
            <a:off x="309269" y="314400"/>
            <a:ext cx="8508600" cy="4488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3107" name="Google Shape;3107;p199"/>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Tree>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matchingName="71_Custom Layout">
  <p:cSld name="71_Custom Layout">
    <p:bg>
      <p:bgPr>
        <a:solidFill>
          <a:schemeClr val="lt1"/>
        </a:solidFill>
        <a:effectLst/>
      </p:bgPr>
    </p:bg>
    <p:spTree>
      <p:nvGrpSpPr>
        <p:cNvPr id="1" name="Shape 3108"/>
        <p:cNvGrpSpPr/>
        <p:nvPr/>
      </p:nvGrpSpPr>
      <p:grpSpPr>
        <a:xfrm>
          <a:off x="0" y="0"/>
          <a:ext cx="0" cy="0"/>
          <a:chOff x="0" y="0"/>
          <a:chExt cx="0" cy="0"/>
        </a:xfrm>
      </p:grpSpPr>
      <p:sp>
        <p:nvSpPr>
          <p:cNvPr id="3109" name="Google Shape;3109;p200"/>
          <p:cNvSpPr txBox="1">
            <a:spLocks noGrp="1"/>
          </p:cNvSpPr>
          <p:nvPr>
            <p:ph type="title"/>
          </p:nvPr>
        </p:nvSpPr>
        <p:spPr>
          <a:xfrm>
            <a:off x="309269" y="314400"/>
            <a:ext cx="8508600" cy="4488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3110" name="Google Shape;3110;p200"/>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Tree>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matchingName="73_Custom Layout">
  <p:cSld name="73_Custom Layout">
    <p:bg>
      <p:bgPr>
        <a:solidFill>
          <a:schemeClr val="lt1"/>
        </a:solidFill>
        <a:effectLst/>
      </p:bgPr>
    </p:bg>
    <p:spTree>
      <p:nvGrpSpPr>
        <p:cNvPr id="1" name="Shape 3111"/>
        <p:cNvGrpSpPr/>
        <p:nvPr/>
      </p:nvGrpSpPr>
      <p:grpSpPr>
        <a:xfrm>
          <a:off x="0" y="0"/>
          <a:ext cx="0" cy="0"/>
          <a:chOff x="0" y="0"/>
          <a:chExt cx="0" cy="0"/>
        </a:xfrm>
      </p:grpSpPr>
      <p:sp>
        <p:nvSpPr>
          <p:cNvPr id="3112" name="Google Shape;3112;p201"/>
          <p:cNvSpPr txBox="1">
            <a:spLocks noGrp="1"/>
          </p:cNvSpPr>
          <p:nvPr>
            <p:ph type="title"/>
          </p:nvPr>
        </p:nvSpPr>
        <p:spPr>
          <a:xfrm>
            <a:off x="309269" y="314400"/>
            <a:ext cx="8508600" cy="4488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3113" name="Google Shape;3113;p201"/>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Tree>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matchingName="72_Custom Layout">
  <p:cSld name="72_Custom Layout">
    <p:bg>
      <p:bgPr>
        <a:solidFill>
          <a:schemeClr val="lt1"/>
        </a:solidFill>
        <a:effectLst/>
      </p:bgPr>
    </p:bg>
    <p:spTree>
      <p:nvGrpSpPr>
        <p:cNvPr id="1" name="Shape 3114"/>
        <p:cNvGrpSpPr/>
        <p:nvPr/>
      </p:nvGrpSpPr>
      <p:grpSpPr>
        <a:xfrm>
          <a:off x="0" y="0"/>
          <a:ext cx="0" cy="0"/>
          <a:chOff x="0" y="0"/>
          <a:chExt cx="0" cy="0"/>
        </a:xfrm>
      </p:grpSpPr>
      <p:sp>
        <p:nvSpPr>
          <p:cNvPr id="3115" name="Google Shape;3115;p202"/>
          <p:cNvSpPr txBox="1">
            <a:spLocks noGrp="1"/>
          </p:cNvSpPr>
          <p:nvPr>
            <p:ph type="title"/>
          </p:nvPr>
        </p:nvSpPr>
        <p:spPr>
          <a:xfrm>
            <a:off x="309269" y="314400"/>
            <a:ext cx="8508600" cy="4488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3116" name="Google Shape;3116;p202"/>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matchingName="8_Title Slide">
  <p:cSld name="8_Title Slide">
    <p:bg>
      <p:bgPr>
        <a:blipFill>
          <a:blip r:embed="rId2">
            <a:alphaModFix/>
          </a:blip>
          <a:stretch>
            <a:fillRect/>
          </a:stretch>
        </a:blipFill>
        <a:effectLst/>
      </p:bgPr>
    </p:bg>
    <p:spTree>
      <p:nvGrpSpPr>
        <p:cNvPr id="1" name="Shape 185"/>
        <p:cNvGrpSpPr/>
        <p:nvPr/>
      </p:nvGrpSpPr>
      <p:grpSpPr>
        <a:xfrm>
          <a:off x="0" y="0"/>
          <a:ext cx="0" cy="0"/>
          <a:chOff x="0" y="0"/>
          <a:chExt cx="0" cy="0"/>
        </a:xfrm>
      </p:grpSpPr>
      <p:pic>
        <p:nvPicPr>
          <p:cNvPr id="186" name="Google Shape;186;p22" descr="A black and red background&#10;&#10;AI-generated content may be incorrect."/>
          <p:cNvPicPr preferRelativeResize="0"/>
          <p:nvPr/>
        </p:nvPicPr>
        <p:blipFill rotWithShape="1">
          <a:blip r:embed="rId3">
            <a:alphaModFix/>
          </a:blip>
          <a:srcRect/>
          <a:stretch/>
        </p:blipFill>
        <p:spPr>
          <a:xfrm>
            <a:off x="403950" y="442803"/>
            <a:ext cx="8336095" cy="4257341"/>
          </a:xfrm>
          <a:prstGeom prst="rect">
            <a:avLst/>
          </a:prstGeom>
          <a:noFill/>
          <a:ln>
            <a:noFill/>
          </a:ln>
        </p:spPr>
      </p:pic>
      <p:sp>
        <p:nvSpPr>
          <p:cNvPr id="187" name="Google Shape;187;p22"/>
          <p:cNvSpPr txBox="1">
            <a:spLocks noGrp="1"/>
          </p:cNvSpPr>
          <p:nvPr>
            <p:ph type="title"/>
          </p:nvPr>
        </p:nvSpPr>
        <p:spPr>
          <a:xfrm>
            <a:off x="730869" y="2262633"/>
            <a:ext cx="4363800" cy="1622400"/>
          </a:xfrm>
          <a:prstGeom prst="rect">
            <a:avLst/>
          </a:prstGeom>
          <a:noFill/>
          <a:ln>
            <a:noFill/>
          </a:ln>
        </p:spPr>
        <p:txBody>
          <a:bodyPr spcFirstLastPara="1" wrap="square" lIns="0" tIns="0" rIns="0" bIns="0" anchor="t" anchorCtr="0">
            <a:noAutofit/>
          </a:bodyPr>
          <a:lstStyle>
            <a:lvl1pPr lvl="0" algn="l">
              <a:lnSpc>
                <a:spcPct val="89000"/>
              </a:lnSpc>
              <a:spcBef>
                <a:spcPts val="0"/>
              </a:spcBef>
              <a:spcAft>
                <a:spcPts val="0"/>
              </a:spcAft>
              <a:buClr>
                <a:schemeClr val="lt1"/>
              </a:buClr>
              <a:buSzPts val="3900"/>
              <a:buFont typeface="Poppins"/>
              <a:buNone/>
              <a:defRPr sz="3900" b="1">
                <a:solidFill>
                  <a:schemeClr val="lt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88" name="Google Shape;188;p22"/>
          <p:cNvSpPr txBox="1">
            <a:spLocks noGrp="1"/>
          </p:cNvSpPr>
          <p:nvPr>
            <p:ph type="subTitle" idx="1"/>
          </p:nvPr>
        </p:nvSpPr>
        <p:spPr>
          <a:xfrm>
            <a:off x="739996" y="4105701"/>
            <a:ext cx="4363800" cy="264600"/>
          </a:xfrm>
          <a:prstGeom prst="rect">
            <a:avLst/>
          </a:prstGeom>
          <a:noFill/>
          <a:ln>
            <a:noFill/>
          </a:ln>
        </p:spPr>
        <p:txBody>
          <a:bodyPr spcFirstLastPara="1" wrap="square" lIns="0" tIns="0" rIns="0" bIns="0" anchor="t" anchorCtr="0">
            <a:noAutofit/>
          </a:bodyPr>
          <a:lstStyle>
            <a:lvl1pPr lvl="0" algn="l">
              <a:lnSpc>
                <a:spcPct val="95000"/>
              </a:lnSpc>
              <a:spcBef>
                <a:spcPts val="1300"/>
              </a:spcBef>
              <a:spcAft>
                <a:spcPts val="0"/>
              </a:spcAft>
              <a:buClr>
                <a:schemeClr val="lt1"/>
              </a:buClr>
              <a:buSzPts val="1300"/>
              <a:buNone/>
              <a:defRPr sz="1500" b="1">
                <a:solidFill>
                  <a:schemeClr val="lt1"/>
                </a:solidFill>
                <a:latin typeface="Poppins SemiBold"/>
                <a:ea typeface="Poppins SemiBold"/>
                <a:cs typeface="Poppins SemiBold"/>
                <a:sym typeface="Poppins SemiBold"/>
              </a:defRPr>
            </a:lvl1pPr>
            <a:lvl2pPr lvl="1" algn="ctr">
              <a:lnSpc>
                <a:spcPct val="95000"/>
              </a:lnSpc>
              <a:spcBef>
                <a:spcPts val="1300"/>
              </a:spcBef>
              <a:spcAft>
                <a:spcPts val="0"/>
              </a:spcAft>
              <a:buClr>
                <a:schemeClr val="dk1"/>
              </a:buClr>
              <a:buSzPts val="700"/>
              <a:buNone/>
              <a:defRPr sz="700"/>
            </a:lvl2pPr>
            <a:lvl3pPr lvl="2" algn="ctr">
              <a:lnSpc>
                <a:spcPct val="95000"/>
              </a:lnSpc>
              <a:spcBef>
                <a:spcPts val="1300"/>
              </a:spcBef>
              <a:spcAft>
                <a:spcPts val="0"/>
              </a:spcAft>
              <a:buClr>
                <a:schemeClr val="dk1"/>
              </a:buClr>
              <a:buSzPts val="600"/>
              <a:buNone/>
              <a:defRPr sz="700"/>
            </a:lvl3pPr>
            <a:lvl4pPr lvl="3" algn="ctr">
              <a:lnSpc>
                <a:spcPct val="95000"/>
              </a:lnSpc>
              <a:spcBef>
                <a:spcPts val="1300"/>
              </a:spcBef>
              <a:spcAft>
                <a:spcPts val="0"/>
              </a:spcAft>
              <a:buClr>
                <a:schemeClr val="dk1"/>
              </a:buClr>
              <a:buSzPts val="500"/>
              <a:buNone/>
              <a:defRPr sz="600"/>
            </a:lvl4pPr>
            <a:lvl5pPr lvl="4" algn="ctr">
              <a:lnSpc>
                <a:spcPct val="95000"/>
              </a:lnSpc>
              <a:spcBef>
                <a:spcPts val="1300"/>
              </a:spcBef>
              <a:spcAft>
                <a:spcPts val="0"/>
              </a:spcAft>
              <a:buClr>
                <a:schemeClr val="dk1"/>
              </a:buClr>
              <a:buSzPts val="500"/>
              <a:buNone/>
              <a:defRPr sz="600"/>
            </a:lvl5pPr>
            <a:lvl6pPr lvl="5" algn="ctr">
              <a:lnSpc>
                <a:spcPct val="90000"/>
              </a:lnSpc>
              <a:spcBef>
                <a:spcPts val="400"/>
              </a:spcBef>
              <a:spcAft>
                <a:spcPts val="0"/>
              </a:spcAft>
              <a:buClr>
                <a:schemeClr val="dk1"/>
              </a:buClr>
              <a:buSzPts val="600"/>
              <a:buNone/>
              <a:defRPr sz="600"/>
            </a:lvl6pPr>
            <a:lvl7pPr lvl="6" algn="ctr">
              <a:lnSpc>
                <a:spcPct val="90000"/>
              </a:lnSpc>
              <a:spcBef>
                <a:spcPts val="400"/>
              </a:spcBef>
              <a:spcAft>
                <a:spcPts val="0"/>
              </a:spcAft>
              <a:buClr>
                <a:schemeClr val="dk1"/>
              </a:buClr>
              <a:buSzPts val="600"/>
              <a:buNone/>
              <a:defRPr sz="600"/>
            </a:lvl7pPr>
            <a:lvl8pPr lvl="7" algn="ctr">
              <a:lnSpc>
                <a:spcPct val="90000"/>
              </a:lnSpc>
              <a:spcBef>
                <a:spcPts val="400"/>
              </a:spcBef>
              <a:spcAft>
                <a:spcPts val="0"/>
              </a:spcAft>
              <a:buClr>
                <a:schemeClr val="dk1"/>
              </a:buClr>
              <a:buSzPts val="600"/>
              <a:buNone/>
              <a:defRPr sz="600"/>
            </a:lvl8pPr>
            <a:lvl9pPr lvl="8" algn="ctr">
              <a:lnSpc>
                <a:spcPct val="90000"/>
              </a:lnSpc>
              <a:spcBef>
                <a:spcPts val="400"/>
              </a:spcBef>
              <a:spcAft>
                <a:spcPts val="0"/>
              </a:spcAft>
              <a:buClr>
                <a:schemeClr val="dk1"/>
              </a:buClr>
              <a:buSzPts val="600"/>
              <a:buNone/>
              <a:defRPr sz="600"/>
            </a:lvl9pPr>
          </a:lstStyle>
          <a:p>
            <a:endParaRPr/>
          </a:p>
        </p:txBody>
      </p:sp>
      <p:grpSp>
        <p:nvGrpSpPr>
          <p:cNvPr id="189" name="Google Shape;189;p22"/>
          <p:cNvGrpSpPr/>
          <p:nvPr/>
        </p:nvGrpSpPr>
        <p:grpSpPr>
          <a:xfrm>
            <a:off x="7564573" y="4241698"/>
            <a:ext cx="948486" cy="279733"/>
            <a:chOff x="20929561" y="12311319"/>
            <a:chExt cx="2529297" cy="745954"/>
          </a:xfrm>
        </p:grpSpPr>
        <p:grpSp>
          <p:nvGrpSpPr>
            <p:cNvPr id="190" name="Google Shape;190;p22"/>
            <p:cNvGrpSpPr/>
            <p:nvPr/>
          </p:nvGrpSpPr>
          <p:grpSpPr>
            <a:xfrm>
              <a:off x="20929561" y="12311319"/>
              <a:ext cx="2433857" cy="745954"/>
              <a:chOff x="20929561" y="12311319"/>
              <a:chExt cx="2433857" cy="745954"/>
            </a:xfrm>
          </p:grpSpPr>
          <p:sp>
            <p:nvSpPr>
              <p:cNvPr id="191" name="Google Shape;191;p22"/>
              <p:cNvSpPr/>
              <p:nvPr/>
            </p:nvSpPr>
            <p:spPr>
              <a:xfrm>
                <a:off x="20929561" y="12311321"/>
                <a:ext cx="900794" cy="745952"/>
              </a:xfrm>
              <a:custGeom>
                <a:avLst/>
                <a:gdLst/>
                <a:ahLst/>
                <a:cxnLst/>
                <a:rect l="l" t="t" r="r" b="b"/>
                <a:pathLst>
                  <a:path w="900794" h="745952" extrusionOk="0">
                    <a:moveTo>
                      <a:pt x="667" y="471421"/>
                    </a:moveTo>
                    <a:lnTo>
                      <a:pt x="667" y="0"/>
                    </a:lnTo>
                    <a:lnTo>
                      <a:pt x="176421" y="0"/>
                    </a:lnTo>
                    <a:lnTo>
                      <a:pt x="176421" y="471421"/>
                    </a:lnTo>
                    <a:cubicBezTo>
                      <a:pt x="176421" y="553736"/>
                      <a:pt x="216689" y="583102"/>
                      <a:pt x="269638" y="583102"/>
                    </a:cubicBezTo>
                    <a:cubicBezTo>
                      <a:pt x="322586" y="583102"/>
                      <a:pt x="362854" y="553736"/>
                      <a:pt x="362854" y="471421"/>
                    </a:cubicBezTo>
                    <a:lnTo>
                      <a:pt x="362854" y="0"/>
                    </a:lnTo>
                    <a:lnTo>
                      <a:pt x="538608" y="0"/>
                    </a:lnTo>
                    <a:lnTo>
                      <a:pt x="538608" y="471421"/>
                    </a:lnTo>
                    <a:cubicBezTo>
                      <a:pt x="538608" y="553736"/>
                      <a:pt x="579765" y="583102"/>
                      <a:pt x="631824" y="583102"/>
                    </a:cubicBezTo>
                    <a:cubicBezTo>
                      <a:pt x="683883" y="583102"/>
                      <a:pt x="725040" y="553736"/>
                      <a:pt x="725040" y="471421"/>
                    </a:cubicBezTo>
                    <a:lnTo>
                      <a:pt x="725040" y="0"/>
                    </a:lnTo>
                    <a:lnTo>
                      <a:pt x="900794" y="0"/>
                    </a:lnTo>
                    <a:lnTo>
                      <a:pt x="900794" y="471421"/>
                    </a:lnTo>
                    <a:cubicBezTo>
                      <a:pt x="900794" y="661190"/>
                      <a:pt x="790225" y="745953"/>
                      <a:pt x="646952" y="745953"/>
                    </a:cubicBezTo>
                    <a:cubicBezTo>
                      <a:pt x="561300" y="745953"/>
                      <a:pt x="492778" y="712359"/>
                      <a:pt x="450508" y="648287"/>
                    </a:cubicBezTo>
                    <a:cubicBezTo>
                      <a:pt x="408238" y="712359"/>
                      <a:pt x="339939" y="745953"/>
                      <a:pt x="254064" y="745953"/>
                    </a:cubicBezTo>
                    <a:cubicBezTo>
                      <a:pt x="110792" y="745953"/>
                      <a:pt x="0" y="661190"/>
                      <a:pt x="0" y="471421"/>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92" name="Google Shape;192;p22"/>
              <p:cNvSpPr/>
              <p:nvPr/>
            </p:nvSpPr>
            <p:spPr>
              <a:xfrm>
                <a:off x="21903990" y="12311319"/>
                <a:ext cx="745733" cy="745734"/>
              </a:xfrm>
              <a:custGeom>
                <a:avLst/>
                <a:gdLst/>
                <a:ahLst/>
                <a:cxnLst/>
                <a:rect l="l" t="t" r="r" b="b"/>
                <a:pathLst>
                  <a:path w="745733" h="745734" extrusionOk="0">
                    <a:moveTo>
                      <a:pt x="741062" y="431378"/>
                    </a:moveTo>
                    <a:cubicBezTo>
                      <a:pt x="744177" y="412022"/>
                      <a:pt x="745734" y="392000"/>
                      <a:pt x="745734" y="371755"/>
                    </a:cubicBezTo>
                    <a:cubicBezTo>
                      <a:pt x="745067" y="165967"/>
                      <a:pt x="577099" y="-665"/>
                      <a:pt x="371534" y="2"/>
                    </a:cubicBezTo>
                    <a:cubicBezTo>
                      <a:pt x="165969" y="669"/>
                      <a:pt x="-886" y="168637"/>
                      <a:pt x="4" y="374202"/>
                    </a:cubicBezTo>
                    <a:cubicBezTo>
                      <a:pt x="671" y="579767"/>
                      <a:pt x="168638" y="746400"/>
                      <a:pt x="374204" y="745732"/>
                    </a:cubicBezTo>
                    <a:cubicBezTo>
                      <a:pt x="525930" y="745287"/>
                      <a:pt x="656300" y="653628"/>
                      <a:pt x="713920" y="523259"/>
                    </a:cubicBezTo>
                    <a:lnTo>
                      <a:pt x="510580" y="523926"/>
                    </a:lnTo>
                    <a:cubicBezTo>
                      <a:pt x="474316" y="557075"/>
                      <a:pt x="426485" y="577320"/>
                      <a:pt x="373759" y="577543"/>
                    </a:cubicBezTo>
                    <a:cubicBezTo>
                      <a:pt x="281655" y="577987"/>
                      <a:pt x="203344" y="516807"/>
                      <a:pt x="177315" y="433157"/>
                    </a:cubicBezTo>
                    <a:lnTo>
                      <a:pt x="741284" y="431155"/>
                    </a:lnTo>
                    <a:moveTo>
                      <a:pt x="372201" y="168192"/>
                    </a:moveTo>
                    <a:cubicBezTo>
                      <a:pt x="455184" y="167969"/>
                      <a:pt x="527043" y="217358"/>
                      <a:pt x="559301" y="288550"/>
                    </a:cubicBezTo>
                    <a:lnTo>
                      <a:pt x="185769" y="289885"/>
                    </a:lnTo>
                    <a:cubicBezTo>
                      <a:pt x="217582" y="218471"/>
                      <a:pt x="288996" y="168414"/>
                      <a:pt x="372201" y="168192"/>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nvGrpSpPr>
              <p:cNvPr id="193" name="Google Shape;193;p22"/>
              <p:cNvGrpSpPr/>
              <p:nvPr/>
            </p:nvGrpSpPr>
            <p:grpSpPr>
              <a:xfrm>
                <a:off x="22582537" y="12311321"/>
                <a:ext cx="780881" cy="745730"/>
                <a:chOff x="22582537" y="12311321"/>
                <a:chExt cx="780881" cy="745730"/>
              </a:xfrm>
            </p:grpSpPr>
            <p:grpSp>
              <p:nvGrpSpPr>
                <p:cNvPr id="194" name="Google Shape;194;p22"/>
                <p:cNvGrpSpPr/>
                <p:nvPr/>
              </p:nvGrpSpPr>
              <p:grpSpPr>
                <a:xfrm>
                  <a:off x="22582537" y="12311321"/>
                  <a:ext cx="780881" cy="745730"/>
                  <a:chOff x="22582537" y="12311321"/>
                  <a:chExt cx="780881" cy="745730"/>
                </a:xfrm>
              </p:grpSpPr>
              <p:sp>
                <p:nvSpPr>
                  <p:cNvPr id="195" name="Google Shape;195;p22"/>
                  <p:cNvSpPr/>
                  <p:nvPr/>
                </p:nvSpPr>
                <p:spPr>
                  <a:xfrm>
                    <a:off x="22582537" y="12311321"/>
                    <a:ext cx="780881" cy="745730"/>
                  </a:xfrm>
                  <a:custGeom>
                    <a:avLst/>
                    <a:gdLst/>
                    <a:ahLst/>
                    <a:cxnLst/>
                    <a:rect l="l" t="t" r="r" b="b"/>
                    <a:pathLst>
                      <a:path w="780881" h="745730" extrusionOk="0">
                        <a:moveTo>
                          <a:pt x="780881" y="0"/>
                        </a:moveTo>
                        <a:lnTo>
                          <a:pt x="553291" y="0"/>
                        </a:lnTo>
                        <a:lnTo>
                          <a:pt x="390441" y="238936"/>
                        </a:lnTo>
                        <a:lnTo>
                          <a:pt x="227813" y="0"/>
                        </a:lnTo>
                        <a:lnTo>
                          <a:pt x="0" y="0"/>
                        </a:lnTo>
                        <a:lnTo>
                          <a:pt x="254065" y="372865"/>
                        </a:lnTo>
                        <a:lnTo>
                          <a:pt x="0" y="745730"/>
                        </a:lnTo>
                        <a:lnTo>
                          <a:pt x="227813" y="745730"/>
                        </a:lnTo>
                        <a:lnTo>
                          <a:pt x="390441" y="506794"/>
                        </a:lnTo>
                        <a:lnTo>
                          <a:pt x="553291" y="745730"/>
                        </a:lnTo>
                        <a:lnTo>
                          <a:pt x="780881" y="745730"/>
                        </a:lnTo>
                        <a:lnTo>
                          <a:pt x="526817" y="372865"/>
                        </a:lnTo>
                        <a:lnTo>
                          <a:pt x="780881" y="0"/>
                        </a:lnTo>
                        <a:close/>
                        <a:moveTo>
                          <a:pt x="207345" y="707020"/>
                        </a:moveTo>
                        <a:lnTo>
                          <a:pt x="73639" y="707020"/>
                        </a:lnTo>
                        <a:lnTo>
                          <a:pt x="301229" y="373088"/>
                        </a:lnTo>
                        <a:lnTo>
                          <a:pt x="73639" y="39155"/>
                        </a:lnTo>
                        <a:lnTo>
                          <a:pt x="207345" y="39155"/>
                        </a:lnTo>
                        <a:lnTo>
                          <a:pt x="434935" y="373088"/>
                        </a:lnTo>
                        <a:lnTo>
                          <a:pt x="207345" y="70702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96" name="Google Shape;196;p22"/>
                  <p:cNvSpPr/>
                  <p:nvPr/>
                </p:nvSpPr>
                <p:spPr>
                  <a:xfrm>
                    <a:off x="22729592" y="12388964"/>
                    <a:ext cx="240716" cy="590443"/>
                  </a:xfrm>
                  <a:custGeom>
                    <a:avLst/>
                    <a:gdLst/>
                    <a:ahLst/>
                    <a:cxnLst/>
                    <a:rect l="l" t="t" r="r" b="b"/>
                    <a:pathLst>
                      <a:path w="240716" h="590443" extrusionOk="0">
                        <a:moveTo>
                          <a:pt x="39600" y="0"/>
                        </a:moveTo>
                        <a:lnTo>
                          <a:pt x="0" y="0"/>
                        </a:lnTo>
                        <a:lnTo>
                          <a:pt x="201116" y="295222"/>
                        </a:lnTo>
                        <a:lnTo>
                          <a:pt x="0" y="590444"/>
                        </a:lnTo>
                        <a:lnTo>
                          <a:pt x="39600" y="590444"/>
                        </a:lnTo>
                        <a:lnTo>
                          <a:pt x="240716" y="295222"/>
                        </a:lnTo>
                        <a:lnTo>
                          <a:pt x="39600"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197" name="Google Shape;197;p22"/>
                <p:cNvSpPr/>
                <p:nvPr/>
              </p:nvSpPr>
              <p:spPr>
                <a:xfrm>
                  <a:off x="22972978" y="12684186"/>
                  <a:ext cx="91436" cy="268080"/>
                </a:xfrm>
                <a:custGeom>
                  <a:avLst/>
                  <a:gdLst/>
                  <a:ahLst/>
                  <a:cxnLst/>
                  <a:rect l="l" t="t" r="r" b="b"/>
                  <a:pathLst>
                    <a:path w="91436" h="268080" extrusionOk="0">
                      <a:moveTo>
                        <a:pt x="91437" y="0"/>
                      </a:moveTo>
                      <a:lnTo>
                        <a:pt x="91437" y="268080"/>
                      </a:lnTo>
                      <a:lnTo>
                        <a:pt x="0" y="134151"/>
                      </a:lnTo>
                      <a:lnTo>
                        <a:pt x="91437" y="0"/>
                      </a:lnTo>
                      <a:close/>
                    </a:path>
                  </a:pathLst>
                </a:custGeom>
                <a:solidFill>
                  <a:srgbClr val="A7A4A4"/>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grpSp>
        <p:sp>
          <p:nvSpPr>
            <p:cNvPr id="198" name="Google Shape;198;p22"/>
            <p:cNvSpPr/>
            <p:nvPr/>
          </p:nvSpPr>
          <p:spPr>
            <a:xfrm>
              <a:off x="23371427" y="12311321"/>
              <a:ext cx="87431" cy="87209"/>
            </a:xfrm>
            <a:custGeom>
              <a:avLst/>
              <a:gdLst/>
              <a:ahLst/>
              <a:cxnLst/>
              <a:rect l="l" t="t" r="r" b="b"/>
              <a:pathLst>
                <a:path w="87431" h="87209" extrusionOk="0">
                  <a:moveTo>
                    <a:pt x="0" y="43605"/>
                  </a:moveTo>
                  <a:cubicBezTo>
                    <a:pt x="0" y="19578"/>
                    <a:pt x="19578" y="0"/>
                    <a:pt x="43827" y="0"/>
                  </a:cubicBezTo>
                  <a:cubicBezTo>
                    <a:pt x="68077" y="0"/>
                    <a:pt x="87432" y="19578"/>
                    <a:pt x="87432" y="43605"/>
                  </a:cubicBezTo>
                  <a:cubicBezTo>
                    <a:pt x="87432" y="67632"/>
                    <a:pt x="67854" y="87210"/>
                    <a:pt x="43827" y="87210"/>
                  </a:cubicBezTo>
                  <a:cubicBezTo>
                    <a:pt x="19800" y="87210"/>
                    <a:pt x="222" y="67632"/>
                    <a:pt x="222" y="43605"/>
                  </a:cubicBezTo>
                  <a:close/>
                  <a:moveTo>
                    <a:pt x="76086" y="43605"/>
                  </a:moveTo>
                  <a:cubicBezTo>
                    <a:pt x="76086" y="25807"/>
                    <a:pt x="61625" y="11346"/>
                    <a:pt x="43827" y="11346"/>
                  </a:cubicBezTo>
                  <a:cubicBezTo>
                    <a:pt x="26029" y="11346"/>
                    <a:pt x="11569" y="25807"/>
                    <a:pt x="11569" y="43605"/>
                  </a:cubicBezTo>
                  <a:cubicBezTo>
                    <a:pt x="11569" y="61403"/>
                    <a:pt x="26029" y="75863"/>
                    <a:pt x="43827" y="75863"/>
                  </a:cubicBezTo>
                  <a:cubicBezTo>
                    <a:pt x="61625" y="75863"/>
                    <a:pt x="76086" y="61403"/>
                    <a:pt x="76086" y="43605"/>
                  </a:cubicBezTo>
                  <a:close/>
                  <a:moveTo>
                    <a:pt x="28032" y="23137"/>
                  </a:moveTo>
                  <a:lnTo>
                    <a:pt x="47832" y="23137"/>
                  </a:lnTo>
                  <a:cubicBezTo>
                    <a:pt x="55396" y="23137"/>
                    <a:pt x="61848" y="28032"/>
                    <a:pt x="61848" y="36486"/>
                  </a:cubicBezTo>
                  <a:cubicBezTo>
                    <a:pt x="61848" y="41825"/>
                    <a:pt x="59178" y="45829"/>
                    <a:pt x="55396" y="48054"/>
                  </a:cubicBezTo>
                  <a:lnTo>
                    <a:pt x="62960" y="63627"/>
                  </a:lnTo>
                  <a:lnTo>
                    <a:pt x="51614" y="63627"/>
                  </a:lnTo>
                  <a:lnTo>
                    <a:pt x="45384" y="50056"/>
                  </a:lnTo>
                  <a:lnTo>
                    <a:pt x="38710" y="50056"/>
                  </a:lnTo>
                  <a:lnTo>
                    <a:pt x="38710" y="63627"/>
                  </a:lnTo>
                  <a:lnTo>
                    <a:pt x="28254" y="63627"/>
                  </a:lnTo>
                  <a:lnTo>
                    <a:pt x="28254" y="23360"/>
                  </a:lnTo>
                  <a:lnTo>
                    <a:pt x="28254" y="23360"/>
                  </a:lnTo>
                  <a:close/>
                  <a:moveTo>
                    <a:pt x="45162" y="42270"/>
                  </a:moveTo>
                  <a:cubicBezTo>
                    <a:pt x="48277" y="42270"/>
                    <a:pt x="50724" y="40268"/>
                    <a:pt x="50724" y="36486"/>
                  </a:cubicBezTo>
                  <a:cubicBezTo>
                    <a:pt x="50724" y="32704"/>
                    <a:pt x="48054" y="30924"/>
                    <a:pt x="45162" y="30924"/>
                  </a:cubicBezTo>
                  <a:lnTo>
                    <a:pt x="38488" y="30924"/>
                  </a:lnTo>
                  <a:lnTo>
                    <a:pt x="38488" y="42270"/>
                  </a:lnTo>
                  <a:lnTo>
                    <a:pt x="45162" y="4227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Tree>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matchingName="70_Custom Layout">
  <p:cSld name="70_Custom Layout">
    <p:bg>
      <p:bgPr>
        <a:blipFill>
          <a:blip r:embed="rId2">
            <a:alphaModFix/>
          </a:blip>
          <a:stretch>
            <a:fillRect/>
          </a:stretch>
        </a:blipFill>
        <a:effectLst/>
      </p:bgPr>
    </p:bg>
    <p:spTree>
      <p:nvGrpSpPr>
        <p:cNvPr id="1" name="Shape 3117"/>
        <p:cNvGrpSpPr/>
        <p:nvPr/>
      </p:nvGrpSpPr>
      <p:grpSpPr>
        <a:xfrm>
          <a:off x="0" y="0"/>
          <a:ext cx="0" cy="0"/>
          <a:chOff x="0" y="0"/>
          <a:chExt cx="0" cy="0"/>
        </a:xfrm>
      </p:grpSpPr>
      <p:sp>
        <p:nvSpPr>
          <p:cNvPr id="3118" name="Google Shape;3118;p203"/>
          <p:cNvSpPr/>
          <p:nvPr/>
        </p:nvSpPr>
        <p:spPr>
          <a:xfrm rot="5400000">
            <a:off x="5664849" y="1490119"/>
            <a:ext cx="3921900" cy="2499000"/>
          </a:xfrm>
          <a:prstGeom prst="round2SameRect">
            <a:avLst>
              <a:gd name="adj1" fmla="val 5928"/>
              <a:gd name="adj2" fmla="val 0"/>
            </a:avLst>
          </a:prstGeom>
          <a:solidFill>
            <a:srgbClr val="EDF0FF"/>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3119" name="Google Shape;3119;p203"/>
          <p:cNvSpPr/>
          <p:nvPr/>
        </p:nvSpPr>
        <p:spPr>
          <a:xfrm>
            <a:off x="322164" y="778669"/>
            <a:ext cx="8541900" cy="3921900"/>
          </a:xfrm>
          <a:prstGeom prst="roundRect">
            <a:avLst>
              <a:gd name="adj" fmla="val 3553"/>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3120" name="Google Shape;3120;p203"/>
          <p:cNvSpPr txBox="1">
            <a:spLocks noGrp="1"/>
          </p:cNvSpPr>
          <p:nvPr>
            <p:ph type="title"/>
          </p:nvPr>
        </p:nvSpPr>
        <p:spPr>
          <a:xfrm>
            <a:off x="309269" y="314400"/>
            <a:ext cx="8508600" cy="3570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3121" name="Google Shape;3121;p203"/>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cxnSp>
        <p:nvCxnSpPr>
          <p:cNvPr id="3122" name="Google Shape;3122;p203"/>
          <p:cNvCxnSpPr/>
          <p:nvPr/>
        </p:nvCxnSpPr>
        <p:spPr>
          <a:xfrm>
            <a:off x="6605918" y="1291590"/>
            <a:ext cx="2054100" cy="0"/>
          </a:xfrm>
          <a:prstGeom prst="straightConnector1">
            <a:avLst/>
          </a:prstGeom>
          <a:noFill/>
          <a:ln w="4750" cap="flat" cmpd="sng">
            <a:solidFill>
              <a:srgbClr val="D1DCFF">
                <a:alpha val="89800"/>
              </a:srgbClr>
            </a:solidFill>
            <a:prstDash val="solid"/>
            <a:miter lim="800000"/>
            <a:headEnd type="none" w="sm" len="sm"/>
            <a:tailEnd type="none" w="sm" len="sm"/>
          </a:ln>
        </p:spPr>
      </p:cxnSp>
      <p:cxnSp>
        <p:nvCxnSpPr>
          <p:cNvPr id="3123" name="Google Shape;3123;p203"/>
          <p:cNvCxnSpPr/>
          <p:nvPr/>
        </p:nvCxnSpPr>
        <p:spPr>
          <a:xfrm>
            <a:off x="6605918" y="1705928"/>
            <a:ext cx="2054100" cy="0"/>
          </a:xfrm>
          <a:prstGeom prst="straightConnector1">
            <a:avLst/>
          </a:prstGeom>
          <a:noFill/>
          <a:ln w="4750" cap="flat" cmpd="sng">
            <a:solidFill>
              <a:srgbClr val="D1DCFF">
                <a:alpha val="89800"/>
              </a:srgbClr>
            </a:solidFill>
            <a:prstDash val="solid"/>
            <a:miter lim="800000"/>
            <a:headEnd type="none" w="sm" len="sm"/>
            <a:tailEnd type="none" w="sm" len="sm"/>
          </a:ln>
        </p:spPr>
      </p:cxnSp>
      <p:cxnSp>
        <p:nvCxnSpPr>
          <p:cNvPr id="3124" name="Google Shape;3124;p203"/>
          <p:cNvCxnSpPr/>
          <p:nvPr/>
        </p:nvCxnSpPr>
        <p:spPr>
          <a:xfrm>
            <a:off x="6605918" y="2117408"/>
            <a:ext cx="2054100" cy="0"/>
          </a:xfrm>
          <a:prstGeom prst="straightConnector1">
            <a:avLst/>
          </a:prstGeom>
          <a:noFill/>
          <a:ln w="4750" cap="flat" cmpd="sng">
            <a:solidFill>
              <a:srgbClr val="D1DCFF">
                <a:alpha val="89800"/>
              </a:srgbClr>
            </a:solidFill>
            <a:prstDash val="solid"/>
            <a:miter lim="800000"/>
            <a:headEnd type="none" w="sm" len="sm"/>
            <a:tailEnd type="none" w="sm" len="sm"/>
          </a:ln>
        </p:spPr>
      </p:cxnSp>
      <p:cxnSp>
        <p:nvCxnSpPr>
          <p:cNvPr id="3125" name="Google Shape;3125;p203"/>
          <p:cNvCxnSpPr/>
          <p:nvPr/>
        </p:nvCxnSpPr>
        <p:spPr>
          <a:xfrm>
            <a:off x="6605918" y="2528888"/>
            <a:ext cx="2054100" cy="0"/>
          </a:xfrm>
          <a:prstGeom prst="straightConnector1">
            <a:avLst/>
          </a:prstGeom>
          <a:noFill/>
          <a:ln w="4750" cap="flat" cmpd="sng">
            <a:solidFill>
              <a:srgbClr val="D1DCFF">
                <a:alpha val="89800"/>
              </a:srgbClr>
            </a:solidFill>
            <a:prstDash val="solid"/>
            <a:miter lim="800000"/>
            <a:headEnd type="none" w="sm" len="sm"/>
            <a:tailEnd type="none" w="sm" len="sm"/>
          </a:ln>
        </p:spPr>
      </p:cxnSp>
      <p:cxnSp>
        <p:nvCxnSpPr>
          <p:cNvPr id="3126" name="Google Shape;3126;p203"/>
          <p:cNvCxnSpPr/>
          <p:nvPr/>
        </p:nvCxnSpPr>
        <p:spPr>
          <a:xfrm>
            <a:off x="6605918" y="2940368"/>
            <a:ext cx="2054100" cy="0"/>
          </a:xfrm>
          <a:prstGeom prst="straightConnector1">
            <a:avLst/>
          </a:prstGeom>
          <a:noFill/>
          <a:ln w="4750" cap="flat" cmpd="sng">
            <a:solidFill>
              <a:srgbClr val="D1DCFF">
                <a:alpha val="89800"/>
              </a:srgbClr>
            </a:solidFill>
            <a:prstDash val="solid"/>
            <a:miter lim="800000"/>
            <a:headEnd type="none" w="sm" len="sm"/>
            <a:tailEnd type="none" w="sm" len="sm"/>
          </a:ln>
        </p:spPr>
      </p:cxnSp>
      <p:cxnSp>
        <p:nvCxnSpPr>
          <p:cNvPr id="3127" name="Google Shape;3127;p203"/>
          <p:cNvCxnSpPr/>
          <p:nvPr/>
        </p:nvCxnSpPr>
        <p:spPr>
          <a:xfrm>
            <a:off x="6605918" y="3354705"/>
            <a:ext cx="2054100" cy="0"/>
          </a:xfrm>
          <a:prstGeom prst="straightConnector1">
            <a:avLst/>
          </a:prstGeom>
          <a:noFill/>
          <a:ln w="4750" cap="flat" cmpd="sng">
            <a:solidFill>
              <a:srgbClr val="D1DCFF">
                <a:alpha val="89800"/>
              </a:srgbClr>
            </a:solidFill>
            <a:prstDash val="solid"/>
            <a:miter lim="800000"/>
            <a:headEnd type="none" w="sm" len="sm"/>
            <a:tailEnd type="none" w="sm" len="sm"/>
          </a:ln>
        </p:spPr>
      </p:cxnSp>
      <p:cxnSp>
        <p:nvCxnSpPr>
          <p:cNvPr id="3128" name="Google Shape;3128;p203"/>
          <p:cNvCxnSpPr/>
          <p:nvPr/>
        </p:nvCxnSpPr>
        <p:spPr>
          <a:xfrm>
            <a:off x="6605918" y="3763328"/>
            <a:ext cx="2054100" cy="0"/>
          </a:xfrm>
          <a:prstGeom prst="straightConnector1">
            <a:avLst/>
          </a:prstGeom>
          <a:noFill/>
          <a:ln w="4750" cap="flat" cmpd="sng">
            <a:solidFill>
              <a:srgbClr val="D1DCFF">
                <a:alpha val="89800"/>
              </a:srgbClr>
            </a:solidFill>
            <a:prstDash val="solid"/>
            <a:miter lim="800000"/>
            <a:headEnd type="none" w="sm" len="sm"/>
            <a:tailEnd type="none" w="sm" len="sm"/>
          </a:ln>
        </p:spPr>
      </p:cxnSp>
      <p:cxnSp>
        <p:nvCxnSpPr>
          <p:cNvPr id="3129" name="Google Shape;3129;p203"/>
          <p:cNvCxnSpPr/>
          <p:nvPr/>
        </p:nvCxnSpPr>
        <p:spPr>
          <a:xfrm>
            <a:off x="6605918" y="4174808"/>
            <a:ext cx="2054100" cy="0"/>
          </a:xfrm>
          <a:prstGeom prst="straightConnector1">
            <a:avLst/>
          </a:prstGeom>
          <a:noFill/>
          <a:ln w="4750" cap="flat" cmpd="sng">
            <a:solidFill>
              <a:srgbClr val="D1DCFF">
                <a:alpha val="89800"/>
              </a:srgbClr>
            </a:solidFill>
            <a:prstDash val="solid"/>
            <a:miter lim="800000"/>
            <a:headEnd type="none" w="sm" len="sm"/>
            <a:tailEnd type="none" w="sm" len="sm"/>
          </a:ln>
        </p:spPr>
      </p:cxnSp>
    </p:spTree>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matchingName="74_Custom Layout">
  <p:cSld name="74_Custom Layout">
    <p:bg>
      <p:bgPr>
        <a:blipFill>
          <a:blip r:embed="rId2">
            <a:alphaModFix/>
          </a:blip>
          <a:stretch>
            <a:fillRect/>
          </a:stretch>
        </a:blipFill>
        <a:effectLst/>
      </p:bgPr>
    </p:bg>
    <p:spTree>
      <p:nvGrpSpPr>
        <p:cNvPr id="1" name="Shape 3130"/>
        <p:cNvGrpSpPr/>
        <p:nvPr/>
      </p:nvGrpSpPr>
      <p:grpSpPr>
        <a:xfrm>
          <a:off x="0" y="0"/>
          <a:ext cx="0" cy="0"/>
          <a:chOff x="0" y="0"/>
          <a:chExt cx="0" cy="0"/>
        </a:xfrm>
      </p:grpSpPr>
      <p:sp>
        <p:nvSpPr>
          <p:cNvPr id="3131" name="Google Shape;3131;p204"/>
          <p:cNvSpPr/>
          <p:nvPr/>
        </p:nvSpPr>
        <p:spPr>
          <a:xfrm>
            <a:off x="260713" y="676128"/>
            <a:ext cx="3046500" cy="3595800"/>
          </a:xfrm>
          <a:prstGeom prst="roundRect">
            <a:avLst>
              <a:gd name="adj" fmla="val 2130"/>
            </a:avLst>
          </a:prstGeom>
          <a:gradFill>
            <a:gsLst>
              <a:gs pos="0">
                <a:srgbClr val="9AC2FC">
                  <a:alpha val="49803"/>
                </a:srgbClr>
              </a:gs>
              <a:gs pos="2730">
                <a:srgbClr val="9AC2FC">
                  <a:alpha val="49803"/>
                </a:srgbClr>
              </a:gs>
              <a:gs pos="100000">
                <a:srgbClr val="96C4FF"/>
              </a:gs>
            </a:gsLst>
            <a:lin ang="16200038"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3132" name="Google Shape;3132;p204"/>
          <p:cNvSpPr/>
          <p:nvPr/>
        </p:nvSpPr>
        <p:spPr>
          <a:xfrm>
            <a:off x="3447803" y="676128"/>
            <a:ext cx="5401200" cy="3595800"/>
          </a:xfrm>
          <a:prstGeom prst="roundRect">
            <a:avLst>
              <a:gd name="adj" fmla="val 1667"/>
            </a:avLst>
          </a:prstGeom>
          <a:gradFill>
            <a:gsLst>
              <a:gs pos="0">
                <a:srgbClr val="FFFFFF">
                  <a:alpha val="94901"/>
                </a:srgbClr>
              </a:gs>
              <a:gs pos="23000">
                <a:srgbClr val="FFFFFF">
                  <a:alpha val="94901"/>
                </a:srgbClr>
              </a:gs>
              <a:gs pos="29000">
                <a:srgbClr val="FBFCFE">
                  <a:alpha val="96862"/>
                </a:srgbClr>
              </a:gs>
              <a:gs pos="61000">
                <a:srgbClr val="ECEEF9">
                  <a:alpha val="81960"/>
                </a:srgbClr>
              </a:gs>
              <a:gs pos="86000">
                <a:srgbClr val="E2E5F6">
                  <a:alpha val="72549"/>
                </a:srgbClr>
              </a:gs>
              <a:gs pos="100000">
                <a:srgbClr val="DFE2F5">
                  <a:alpha val="69803"/>
                </a:srgbClr>
              </a:gs>
            </a:gsLst>
            <a:lin ang="5400012" scaled="0"/>
          </a:gradFill>
          <a:ln w="5125" cap="flat" cmpd="sng">
            <a:solidFill>
              <a:srgbClr val="FFFFFF"/>
            </a:solidFill>
            <a:prstDash val="solid"/>
            <a:miter lim="8000"/>
            <a:headEnd type="none" w="sm" len="sm"/>
            <a:tailEnd type="none" w="sm" len="sm"/>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3133" name="Google Shape;3133;p204"/>
          <p:cNvSpPr txBox="1">
            <a:spLocks noGrp="1"/>
          </p:cNvSpPr>
          <p:nvPr>
            <p:ph type="title"/>
          </p:nvPr>
        </p:nvSpPr>
        <p:spPr>
          <a:xfrm>
            <a:off x="3953747" y="1880006"/>
            <a:ext cx="4767000" cy="8250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3134" name="Google Shape;3134;p204"/>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3135" name="Google Shape;3135;p204"/>
          <p:cNvSpPr txBox="1"/>
          <p:nvPr/>
        </p:nvSpPr>
        <p:spPr>
          <a:xfrm>
            <a:off x="3953026" y="1067392"/>
            <a:ext cx="1566000" cy="423300"/>
          </a:xfrm>
          <a:prstGeom prst="rect">
            <a:avLst/>
          </a:prstGeom>
          <a:solidFill>
            <a:schemeClr val="lt2"/>
          </a:solidFill>
          <a:ln>
            <a:noFill/>
          </a:ln>
        </p:spPr>
        <p:txBody>
          <a:bodyPr spcFirstLastPara="1" wrap="square" lIns="0" tIns="0" rIns="0" bIns="0" anchor="ctr" anchorCtr="0">
            <a:noAutofit/>
          </a:bodyPr>
          <a:lstStyle/>
          <a:p>
            <a:pPr marL="0" marR="0" lvl="0" indent="0" algn="ctr" rtl="0">
              <a:spcBef>
                <a:spcPts val="0"/>
              </a:spcBef>
              <a:spcAft>
                <a:spcPts val="0"/>
              </a:spcAft>
              <a:buNone/>
            </a:pPr>
            <a:r>
              <a:rPr lang="en" sz="1000" b="1">
                <a:solidFill>
                  <a:schemeClr val="dk1"/>
                </a:solidFill>
                <a:latin typeface="Poppins"/>
                <a:ea typeface="Poppins"/>
                <a:cs typeface="Poppins"/>
                <a:sym typeface="Poppins"/>
              </a:rPr>
              <a:t>PARTNER LOGO HERE</a:t>
            </a:r>
            <a:endParaRPr sz="1000" b="1">
              <a:solidFill>
                <a:schemeClr val="dk1"/>
              </a:solidFill>
              <a:latin typeface="Poppins"/>
              <a:ea typeface="Poppins"/>
              <a:cs typeface="Poppins"/>
              <a:sym typeface="Poppins"/>
            </a:endParaRPr>
          </a:p>
        </p:txBody>
      </p:sp>
      <p:sp>
        <p:nvSpPr>
          <p:cNvPr id="3136" name="Google Shape;3136;p204"/>
          <p:cNvSpPr/>
          <p:nvPr/>
        </p:nvSpPr>
        <p:spPr>
          <a:xfrm>
            <a:off x="1545825" y="4035623"/>
            <a:ext cx="473700" cy="473700"/>
          </a:xfrm>
          <a:prstGeom prst="ellipse">
            <a:avLst/>
          </a:prstGeom>
          <a:solidFill>
            <a:srgbClr val="1E50D5"/>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3137" name="Google Shape;3137;p204"/>
          <p:cNvSpPr/>
          <p:nvPr/>
        </p:nvSpPr>
        <p:spPr>
          <a:xfrm>
            <a:off x="1692623" y="4196981"/>
            <a:ext cx="178023" cy="144410"/>
          </a:xfrm>
          <a:custGeom>
            <a:avLst/>
            <a:gdLst/>
            <a:ahLst/>
            <a:cxnLst/>
            <a:rect l="l" t="t" r="r" b="b"/>
            <a:pathLst>
              <a:path w="474727" h="385094" extrusionOk="0">
                <a:moveTo>
                  <a:pt x="209101" y="385094"/>
                </a:moveTo>
                <a:lnTo>
                  <a:pt x="26688" y="385094"/>
                </a:lnTo>
                <a:cubicBezTo>
                  <a:pt x="8812" y="327437"/>
                  <a:pt x="0" y="267514"/>
                  <a:pt x="0" y="205073"/>
                </a:cubicBezTo>
                <a:cubicBezTo>
                  <a:pt x="0" y="142632"/>
                  <a:pt x="16491" y="92906"/>
                  <a:pt x="49474" y="55769"/>
                </a:cubicBezTo>
                <a:cubicBezTo>
                  <a:pt x="82457" y="18632"/>
                  <a:pt x="131428" y="0"/>
                  <a:pt x="196513" y="0"/>
                </a:cubicBezTo>
                <a:lnTo>
                  <a:pt x="196513" y="87996"/>
                </a:lnTo>
                <a:cubicBezTo>
                  <a:pt x="144143" y="87996"/>
                  <a:pt x="117958" y="119972"/>
                  <a:pt x="117958" y="183924"/>
                </a:cubicBezTo>
                <a:lnTo>
                  <a:pt x="117958" y="213759"/>
                </a:lnTo>
                <a:lnTo>
                  <a:pt x="209101" y="213759"/>
                </a:lnTo>
                <a:lnTo>
                  <a:pt x="209101" y="385094"/>
                </a:lnTo>
                <a:close/>
                <a:moveTo>
                  <a:pt x="474727" y="385094"/>
                </a:moveTo>
                <a:lnTo>
                  <a:pt x="292314" y="385094"/>
                </a:lnTo>
                <a:cubicBezTo>
                  <a:pt x="274438" y="327437"/>
                  <a:pt x="265626" y="267514"/>
                  <a:pt x="265626" y="205073"/>
                </a:cubicBezTo>
                <a:cubicBezTo>
                  <a:pt x="265626" y="142632"/>
                  <a:pt x="282117" y="92906"/>
                  <a:pt x="315100" y="55769"/>
                </a:cubicBezTo>
                <a:cubicBezTo>
                  <a:pt x="348083" y="18632"/>
                  <a:pt x="397054" y="0"/>
                  <a:pt x="462138" y="0"/>
                </a:cubicBezTo>
                <a:lnTo>
                  <a:pt x="462138" y="87996"/>
                </a:lnTo>
                <a:cubicBezTo>
                  <a:pt x="409768" y="87996"/>
                  <a:pt x="383583" y="119972"/>
                  <a:pt x="383583" y="183924"/>
                </a:cubicBezTo>
                <a:lnTo>
                  <a:pt x="383583" y="213759"/>
                </a:lnTo>
                <a:lnTo>
                  <a:pt x="474727" y="213759"/>
                </a:lnTo>
                <a:lnTo>
                  <a:pt x="474727" y="385094"/>
                </a:lnTo>
                <a:close/>
              </a:path>
            </a:pathLst>
          </a:custGeom>
          <a:solidFill>
            <a:srgbClr val="FFFFFF"/>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3138" name="Google Shape;3138;p204"/>
          <p:cNvSpPr>
            <a:spLocks noGrp="1"/>
          </p:cNvSpPr>
          <p:nvPr>
            <p:ph type="pic" idx="2"/>
          </p:nvPr>
        </p:nvSpPr>
        <p:spPr>
          <a:xfrm>
            <a:off x="1396124" y="302419"/>
            <a:ext cx="765900" cy="765600"/>
          </a:xfrm>
          <a:prstGeom prst="ellipse">
            <a:avLst/>
          </a:prstGeom>
          <a:noFill/>
          <a:ln>
            <a:noFill/>
          </a:ln>
        </p:spPr>
      </p:sp>
      <p:sp>
        <p:nvSpPr>
          <p:cNvPr id="3139" name="Google Shape;3139;p204"/>
          <p:cNvSpPr txBox="1">
            <a:spLocks noGrp="1"/>
          </p:cNvSpPr>
          <p:nvPr>
            <p:ph type="body" idx="1"/>
          </p:nvPr>
        </p:nvSpPr>
        <p:spPr>
          <a:xfrm>
            <a:off x="3931185" y="2937019"/>
            <a:ext cx="4789500" cy="1243500"/>
          </a:xfrm>
          <a:prstGeom prst="rect">
            <a:avLst/>
          </a:prstGeom>
          <a:noFill/>
          <a:ln>
            <a:noFill/>
          </a:ln>
        </p:spPr>
        <p:txBody>
          <a:bodyPr spcFirstLastPara="1" wrap="square" lIns="0" tIns="0" rIns="0" bIns="0" anchor="t" anchorCtr="0">
            <a:noAutofit/>
          </a:bodyPr>
          <a:lstStyle>
            <a:lvl1pPr marL="457200" lvl="0" indent="-285750" algn="l">
              <a:lnSpc>
                <a:spcPct val="131000"/>
              </a:lnSpc>
              <a:spcBef>
                <a:spcPts val="1300"/>
              </a:spcBef>
              <a:spcAft>
                <a:spcPts val="0"/>
              </a:spcAft>
              <a:buClr>
                <a:srgbClr val="DA0325"/>
              </a:buClr>
              <a:buSzPts val="900"/>
              <a:buChar char="●"/>
              <a:defRPr sz="1000"/>
            </a:lvl1pPr>
            <a:lvl2pPr marL="914400" lvl="1" indent="-279400" algn="l">
              <a:lnSpc>
                <a:spcPct val="131000"/>
              </a:lnSpc>
              <a:spcBef>
                <a:spcPts val="1300"/>
              </a:spcBef>
              <a:spcAft>
                <a:spcPts val="0"/>
              </a:spcAft>
              <a:buClr>
                <a:srgbClr val="DA0325"/>
              </a:buClr>
              <a:buSzPts val="800"/>
              <a:buChar char="●"/>
              <a:defRPr/>
            </a:lvl2pPr>
            <a:lvl3pPr marL="1371600" lvl="2" indent="-273050" algn="l">
              <a:lnSpc>
                <a:spcPct val="131000"/>
              </a:lnSpc>
              <a:spcBef>
                <a:spcPts val="1300"/>
              </a:spcBef>
              <a:spcAft>
                <a:spcPts val="0"/>
              </a:spcAft>
              <a:buClr>
                <a:srgbClr val="DA0325"/>
              </a:buClr>
              <a:buSzPts val="700"/>
              <a:buChar char="●"/>
              <a:defRPr/>
            </a:lvl3pPr>
            <a:lvl4pPr marL="1828800" lvl="3" indent="-260350" algn="l">
              <a:lnSpc>
                <a:spcPct val="131000"/>
              </a:lnSpc>
              <a:spcBef>
                <a:spcPts val="1300"/>
              </a:spcBef>
              <a:spcAft>
                <a:spcPts val="0"/>
              </a:spcAft>
              <a:buClr>
                <a:srgbClr val="DA0325"/>
              </a:buClr>
              <a:buSzPts val="500"/>
              <a:buChar char="●"/>
              <a:defRPr/>
            </a:lvl4pPr>
            <a:lvl5pPr marL="2286000" lvl="4" indent="-254000" algn="l">
              <a:lnSpc>
                <a:spcPct val="95000"/>
              </a:lnSpc>
              <a:spcBef>
                <a:spcPts val="1300"/>
              </a:spcBef>
              <a:spcAft>
                <a:spcPts val="0"/>
              </a:spcAft>
              <a:buClr>
                <a:srgbClr val="DA0325"/>
              </a:buClr>
              <a:buSzPts val="400"/>
              <a:buChar char="●"/>
              <a:defRPr/>
            </a:lvl5pPr>
            <a:lvl6pPr marL="2743200" lvl="5" indent="-273050" algn="l">
              <a:lnSpc>
                <a:spcPct val="90000"/>
              </a:lnSpc>
              <a:spcBef>
                <a:spcPts val="400"/>
              </a:spcBef>
              <a:spcAft>
                <a:spcPts val="0"/>
              </a:spcAft>
              <a:buClr>
                <a:schemeClr val="dk1"/>
              </a:buClr>
              <a:buSzPts val="700"/>
              <a:buChar char="•"/>
              <a:defRPr/>
            </a:lvl6pPr>
            <a:lvl7pPr marL="3200400" lvl="6" indent="-273050" algn="l">
              <a:lnSpc>
                <a:spcPct val="90000"/>
              </a:lnSpc>
              <a:spcBef>
                <a:spcPts val="400"/>
              </a:spcBef>
              <a:spcAft>
                <a:spcPts val="0"/>
              </a:spcAft>
              <a:buClr>
                <a:schemeClr val="dk1"/>
              </a:buClr>
              <a:buSzPts val="700"/>
              <a:buChar char="•"/>
              <a:defRPr/>
            </a:lvl7pPr>
            <a:lvl8pPr marL="3657600" lvl="7" indent="-273050" algn="l">
              <a:lnSpc>
                <a:spcPct val="90000"/>
              </a:lnSpc>
              <a:spcBef>
                <a:spcPts val="400"/>
              </a:spcBef>
              <a:spcAft>
                <a:spcPts val="0"/>
              </a:spcAft>
              <a:buClr>
                <a:schemeClr val="dk1"/>
              </a:buClr>
              <a:buSzPts val="700"/>
              <a:buChar char="•"/>
              <a:defRPr/>
            </a:lvl8pPr>
            <a:lvl9pPr marL="4114800" lvl="8" indent="-273050" algn="l">
              <a:lnSpc>
                <a:spcPct val="90000"/>
              </a:lnSpc>
              <a:spcBef>
                <a:spcPts val="400"/>
              </a:spcBef>
              <a:spcAft>
                <a:spcPts val="0"/>
              </a:spcAft>
              <a:buClr>
                <a:schemeClr val="dk1"/>
              </a:buClr>
              <a:buSzPts val="700"/>
              <a:buChar char="•"/>
              <a:defRPr/>
            </a:lvl9pPr>
          </a:lstStyle>
          <a:p>
            <a:endParaRPr/>
          </a:p>
        </p:txBody>
      </p:sp>
      <p:sp>
        <p:nvSpPr>
          <p:cNvPr id="3140" name="Google Shape;3140;p204"/>
          <p:cNvSpPr txBox="1"/>
          <p:nvPr/>
        </p:nvSpPr>
        <p:spPr>
          <a:xfrm>
            <a:off x="514962" y="3202911"/>
            <a:ext cx="2547900" cy="318600"/>
          </a:xfrm>
          <a:prstGeom prst="rect">
            <a:avLst/>
          </a:prstGeom>
          <a:noFill/>
          <a:ln>
            <a:noFill/>
          </a:ln>
        </p:spPr>
        <p:txBody>
          <a:bodyPr spcFirstLastPara="1" wrap="square" lIns="0" tIns="0" rIns="0" bIns="0" anchor="t" anchorCtr="0">
            <a:noAutofit/>
          </a:bodyPr>
          <a:lstStyle/>
          <a:p>
            <a:pPr marL="101600" marR="0" lvl="0" indent="-101600" algn="ctr" rtl="0">
              <a:lnSpc>
                <a:spcPct val="107000"/>
              </a:lnSpc>
              <a:spcBef>
                <a:spcPts val="0"/>
              </a:spcBef>
              <a:spcAft>
                <a:spcPts val="0"/>
              </a:spcAft>
              <a:buNone/>
            </a:pPr>
            <a:r>
              <a:rPr lang="en" sz="900">
                <a:solidFill>
                  <a:srgbClr val="1E50D5"/>
                </a:solidFill>
                <a:latin typeface="Poppins Medium"/>
                <a:ea typeface="Poppins Medium"/>
                <a:cs typeface="Poppins Medium"/>
                <a:sym typeface="Poppins Medium"/>
              </a:rPr>
              <a:t>NICOLE SNOW</a:t>
            </a:r>
            <a:endParaRPr sz="500"/>
          </a:p>
          <a:p>
            <a:pPr marL="101600" marR="0" lvl="0" indent="-101600" algn="ctr" rtl="0">
              <a:lnSpc>
                <a:spcPct val="107000"/>
              </a:lnSpc>
              <a:spcBef>
                <a:spcPts val="0"/>
              </a:spcBef>
              <a:spcAft>
                <a:spcPts val="0"/>
              </a:spcAft>
              <a:buNone/>
            </a:pPr>
            <a:r>
              <a:rPr lang="en" sz="900">
                <a:solidFill>
                  <a:srgbClr val="1E50D5"/>
                </a:solidFill>
                <a:latin typeface="Poppins Medium"/>
                <a:ea typeface="Poppins Medium"/>
                <a:cs typeface="Poppins Medium"/>
                <a:sym typeface="Poppins Medium"/>
              </a:rPr>
              <a:t>SMALL BUSINESS OWNER</a:t>
            </a:r>
            <a:endParaRPr sz="500"/>
          </a:p>
        </p:txBody>
      </p:sp>
      <p:sp>
        <p:nvSpPr>
          <p:cNvPr id="3141" name="Google Shape;3141;p204"/>
          <p:cNvSpPr>
            <a:spLocks noGrp="1"/>
          </p:cNvSpPr>
          <p:nvPr>
            <p:ph type="pic" idx="3"/>
          </p:nvPr>
        </p:nvSpPr>
        <p:spPr>
          <a:xfrm>
            <a:off x="3953026" y="1074729"/>
            <a:ext cx="1566000" cy="429900"/>
          </a:xfrm>
          <a:prstGeom prst="rect">
            <a:avLst/>
          </a:prstGeom>
          <a:solidFill>
            <a:schemeClr val="lt2"/>
          </a:solidFill>
          <a:ln>
            <a:noFill/>
          </a:ln>
        </p:spPr>
      </p:sp>
      <p:sp>
        <p:nvSpPr>
          <p:cNvPr id="3142" name="Google Shape;3142;p204"/>
          <p:cNvSpPr txBox="1">
            <a:spLocks noGrp="1"/>
          </p:cNvSpPr>
          <p:nvPr>
            <p:ph type="subTitle" idx="4"/>
          </p:nvPr>
        </p:nvSpPr>
        <p:spPr>
          <a:xfrm>
            <a:off x="527313" y="1638225"/>
            <a:ext cx="2535600" cy="1433700"/>
          </a:xfrm>
          <a:prstGeom prst="rect">
            <a:avLst/>
          </a:prstGeom>
        </p:spPr>
        <p:txBody>
          <a:bodyPr spcFirstLastPara="1" wrap="square" lIns="0" tIns="0" rIns="0" bIns="0" anchor="t" anchorCtr="0">
            <a:noAutofit/>
          </a:bodyPr>
          <a:lstStyle>
            <a:lvl1pPr lvl="0" algn="ctr">
              <a:lnSpc>
                <a:spcPct val="99000"/>
              </a:lnSpc>
              <a:spcBef>
                <a:spcPts val="0"/>
              </a:spcBef>
              <a:spcAft>
                <a:spcPts val="0"/>
              </a:spcAft>
              <a:buSzPts val="1700"/>
              <a:buFont typeface="Poppins"/>
              <a:buNone/>
              <a:defRPr sz="1700" b="1">
                <a:latin typeface="Poppins"/>
                <a:ea typeface="Poppins"/>
                <a:cs typeface="Poppins"/>
                <a:sym typeface="Poppins"/>
              </a:defRPr>
            </a:lvl1pPr>
            <a:lvl2pPr lvl="1" algn="ctr">
              <a:lnSpc>
                <a:spcPct val="95000"/>
              </a:lnSpc>
              <a:spcBef>
                <a:spcPts val="0"/>
              </a:spcBef>
              <a:spcAft>
                <a:spcPts val="0"/>
              </a:spcAft>
              <a:buSzPts val="1700"/>
              <a:buFont typeface="Poppins"/>
              <a:buNone/>
              <a:defRPr sz="1700" b="1">
                <a:latin typeface="Poppins"/>
                <a:ea typeface="Poppins"/>
                <a:cs typeface="Poppins"/>
                <a:sym typeface="Poppins"/>
              </a:defRPr>
            </a:lvl2pPr>
            <a:lvl3pPr lvl="2" algn="ctr">
              <a:lnSpc>
                <a:spcPct val="95000"/>
              </a:lnSpc>
              <a:spcBef>
                <a:spcPts val="0"/>
              </a:spcBef>
              <a:spcAft>
                <a:spcPts val="0"/>
              </a:spcAft>
              <a:buSzPts val="1700"/>
              <a:buFont typeface="Poppins"/>
              <a:buNone/>
              <a:defRPr sz="1700" b="1">
                <a:latin typeface="Poppins"/>
                <a:ea typeface="Poppins"/>
                <a:cs typeface="Poppins"/>
                <a:sym typeface="Poppins"/>
              </a:defRPr>
            </a:lvl3pPr>
            <a:lvl4pPr lvl="3" algn="ctr">
              <a:lnSpc>
                <a:spcPct val="95000"/>
              </a:lnSpc>
              <a:spcBef>
                <a:spcPts val="0"/>
              </a:spcBef>
              <a:spcAft>
                <a:spcPts val="0"/>
              </a:spcAft>
              <a:buSzPts val="1700"/>
              <a:buFont typeface="Poppins"/>
              <a:buNone/>
              <a:defRPr sz="1700" b="1">
                <a:latin typeface="Poppins"/>
                <a:ea typeface="Poppins"/>
                <a:cs typeface="Poppins"/>
                <a:sym typeface="Poppins"/>
              </a:defRPr>
            </a:lvl4pPr>
            <a:lvl5pPr lvl="4" algn="ctr">
              <a:lnSpc>
                <a:spcPct val="95000"/>
              </a:lnSpc>
              <a:spcBef>
                <a:spcPts val="0"/>
              </a:spcBef>
              <a:spcAft>
                <a:spcPts val="0"/>
              </a:spcAft>
              <a:buSzPts val="1700"/>
              <a:buFont typeface="Poppins"/>
              <a:buNone/>
              <a:defRPr sz="1700" b="1">
                <a:latin typeface="Poppins"/>
                <a:ea typeface="Poppins"/>
                <a:cs typeface="Poppins"/>
                <a:sym typeface="Poppins"/>
              </a:defRPr>
            </a:lvl5pPr>
            <a:lvl6pPr lvl="5" algn="ctr">
              <a:lnSpc>
                <a:spcPct val="95000"/>
              </a:lnSpc>
              <a:spcBef>
                <a:spcPts val="0"/>
              </a:spcBef>
              <a:spcAft>
                <a:spcPts val="0"/>
              </a:spcAft>
              <a:buSzPts val="1700"/>
              <a:buFont typeface="Poppins"/>
              <a:buNone/>
              <a:defRPr sz="1700" b="1">
                <a:latin typeface="Poppins"/>
                <a:ea typeface="Poppins"/>
                <a:cs typeface="Poppins"/>
                <a:sym typeface="Poppins"/>
              </a:defRPr>
            </a:lvl6pPr>
            <a:lvl7pPr lvl="6" algn="ctr">
              <a:lnSpc>
                <a:spcPct val="95000"/>
              </a:lnSpc>
              <a:spcBef>
                <a:spcPts val="0"/>
              </a:spcBef>
              <a:spcAft>
                <a:spcPts val="0"/>
              </a:spcAft>
              <a:buSzPts val="1700"/>
              <a:buFont typeface="Poppins"/>
              <a:buNone/>
              <a:defRPr sz="1700" b="1">
                <a:latin typeface="Poppins"/>
                <a:ea typeface="Poppins"/>
                <a:cs typeface="Poppins"/>
                <a:sym typeface="Poppins"/>
              </a:defRPr>
            </a:lvl7pPr>
            <a:lvl8pPr lvl="7" algn="ctr">
              <a:lnSpc>
                <a:spcPct val="95000"/>
              </a:lnSpc>
              <a:spcBef>
                <a:spcPts val="0"/>
              </a:spcBef>
              <a:spcAft>
                <a:spcPts val="0"/>
              </a:spcAft>
              <a:buSzPts val="1700"/>
              <a:buFont typeface="Poppins"/>
              <a:buNone/>
              <a:defRPr sz="1700" b="1">
                <a:latin typeface="Poppins"/>
                <a:ea typeface="Poppins"/>
                <a:cs typeface="Poppins"/>
                <a:sym typeface="Poppins"/>
              </a:defRPr>
            </a:lvl8pPr>
            <a:lvl9pPr lvl="8" algn="ctr">
              <a:lnSpc>
                <a:spcPct val="95000"/>
              </a:lnSpc>
              <a:spcBef>
                <a:spcPts val="0"/>
              </a:spcBef>
              <a:spcAft>
                <a:spcPts val="0"/>
              </a:spcAft>
              <a:buSzPts val="1700"/>
              <a:buFont typeface="Poppins"/>
              <a:buNone/>
              <a:defRPr sz="1700" b="1">
                <a:latin typeface="Poppins"/>
                <a:ea typeface="Poppins"/>
                <a:cs typeface="Poppins"/>
                <a:sym typeface="Poppins"/>
              </a:defRPr>
            </a:lvl9pPr>
          </a:lstStyle>
          <a:p>
            <a:endParaRPr/>
          </a:p>
        </p:txBody>
      </p:sp>
    </p:spTree>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matchingName="75_Custom Layout">
  <p:cSld name="75_Custom Layout">
    <p:bg>
      <p:bgPr>
        <a:blipFill>
          <a:blip r:embed="rId2">
            <a:alphaModFix/>
          </a:blip>
          <a:stretch>
            <a:fillRect/>
          </a:stretch>
        </a:blipFill>
        <a:effectLst/>
      </p:bgPr>
    </p:bg>
    <p:spTree>
      <p:nvGrpSpPr>
        <p:cNvPr id="1" name="Shape 3143"/>
        <p:cNvGrpSpPr/>
        <p:nvPr/>
      </p:nvGrpSpPr>
      <p:grpSpPr>
        <a:xfrm>
          <a:off x="0" y="0"/>
          <a:ext cx="0" cy="0"/>
          <a:chOff x="0" y="0"/>
          <a:chExt cx="0" cy="0"/>
        </a:xfrm>
      </p:grpSpPr>
      <p:pic>
        <p:nvPicPr>
          <p:cNvPr id="3144" name="Google Shape;3144;p205"/>
          <p:cNvPicPr preferRelativeResize="0"/>
          <p:nvPr/>
        </p:nvPicPr>
        <p:blipFill rotWithShape="1">
          <a:blip r:embed="rId3">
            <a:alphaModFix/>
          </a:blip>
          <a:srcRect/>
          <a:stretch/>
        </p:blipFill>
        <p:spPr>
          <a:xfrm>
            <a:off x="262582" y="683439"/>
            <a:ext cx="3061306" cy="3595366"/>
          </a:xfrm>
          <a:prstGeom prst="rect">
            <a:avLst/>
          </a:prstGeom>
          <a:noFill/>
          <a:ln>
            <a:noFill/>
          </a:ln>
        </p:spPr>
      </p:pic>
      <p:sp>
        <p:nvSpPr>
          <p:cNvPr id="3145" name="Google Shape;3145;p205"/>
          <p:cNvSpPr/>
          <p:nvPr/>
        </p:nvSpPr>
        <p:spPr>
          <a:xfrm>
            <a:off x="3447803" y="676128"/>
            <a:ext cx="5401200" cy="3595800"/>
          </a:xfrm>
          <a:prstGeom prst="roundRect">
            <a:avLst>
              <a:gd name="adj" fmla="val 1667"/>
            </a:avLst>
          </a:prstGeom>
          <a:gradFill>
            <a:gsLst>
              <a:gs pos="0">
                <a:srgbClr val="FFFFFF"/>
              </a:gs>
              <a:gs pos="23000">
                <a:srgbClr val="FFFFFF"/>
              </a:gs>
              <a:gs pos="29000">
                <a:srgbClr val="FBFCFE">
                  <a:alpha val="96862"/>
                </a:srgbClr>
              </a:gs>
              <a:gs pos="61000">
                <a:srgbClr val="ECEEF9">
                  <a:alpha val="81960"/>
                </a:srgbClr>
              </a:gs>
              <a:gs pos="86000">
                <a:srgbClr val="E2E5F6">
                  <a:alpha val="72549"/>
                </a:srgbClr>
              </a:gs>
              <a:gs pos="100000">
                <a:srgbClr val="DFE2F5">
                  <a:alpha val="69803"/>
                </a:srgbClr>
              </a:gs>
            </a:gsLst>
            <a:lin ang="5400012" scaled="0"/>
          </a:gradFill>
          <a:ln w="5125" cap="flat" cmpd="sng">
            <a:solidFill>
              <a:srgbClr val="FFFFFF"/>
            </a:solidFill>
            <a:prstDash val="solid"/>
            <a:miter lim="8000"/>
            <a:headEnd type="none" w="sm" len="sm"/>
            <a:tailEnd type="none" w="sm" len="sm"/>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3146" name="Google Shape;3146;p205"/>
          <p:cNvSpPr txBox="1">
            <a:spLocks noGrp="1"/>
          </p:cNvSpPr>
          <p:nvPr>
            <p:ph type="title"/>
          </p:nvPr>
        </p:nvSpPr>
        <p:spPr>
          <a:xfrm>
            <a:off x="3955002" y="1880006"/>
            <a:ext cx="4776900" cy="8250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3147" name="Google Shape;3147;p205"/>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3148" name="Google Shape;3148;p205"/>
          <p:cNvSpPr/>
          <p:nvPr/>
        </p:nvSpPr>
        <p:spPr>
          <a:xfrm>
            <a:off x="1545825" y="4035623"/>
            <a:ext cx="473700" cy="473700"/>
          </a:xfrm>
          <a:prstGeom prst="ellipse">
            <a:avLst/>
          </a:prstGeom>
          <a:solidFill>
            <a:srgbClr val="1E50D5"/>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3149" name="Google Shape;3149;p205"/>
          <p:cNvSpPr/>
          <p:nvPr/>
        </p:nvSpPr>
        <p:spPr>
          <a:xfrm>
            <a:off x="1692623" y="4196981"/>
            <a:ext cx="178023" cy="144410"/>
          </a:xfrm>
          <a:custGeom>
            <a:avLst/>
            <a:gdLst/>
            <a:ahLst/>
            <a:cxnLst/>
            <a:rect l="l" t="t" r="r" b="b"/>
            <a:pathLst>
              <a:path w="474727" h="385094" extrusionOk="0">
                <a:moveTo>
                  <a:pt x="209101" y="385094"/>
                </a:moveTo>
                <a:lnTo>
                  <a:pt x="26688" y="385094"/>
                </a:lnTo>
                <a:cubicBezTo>
                  <a:pt x="8812" y="327437"/>
                  <a:pt x="0" y="267514"/>
                  <a:pt x="0" y="205073"/>
                </a:cubicBezTo>
                <a:cubicBezTo>
                  <a:pt x="0" y="142632"/>
                  <a:pt x="16491" y="92906"/>
                  <a:pt x="49474" y="55769"/>
                </a:cubicBezTo>
                <a:cubicBezTo>
                  <a:pt x="82457" y="18632"/>
                  <a:pt x="131428" y="0"/>
                  <a:pt x="196513" y="0"/>
                </a:cubicBezTo>
                <a:lnTo>
                  <a:pt x="196513" y="87996"/>
                </a:lnTo>
                <a:cubicBezTo>
                  <a:pt x="144143" y="87996"/>
                  <a:pt x="117958" y="119972"/>
                  <a:pt x="117958" y="183924"/>
                </a:cubicBezTo>
                <a:lnTo>
                  <a:pt x="117958" y="213759"/>
                </a:lnTo>
                <a:lnTo>
                  <a:pt x="209101" y="213759"/>
                </a:lnTo>
                <a:lnTo>
                  <a:pt x="209101" y="385094"/>
                </a:lnTo>
                <a:close/>
                <a:moveTo>
                  <a:pt x="474727" y="385094"/>
                </a:moveTo>
                <a:lnTo>
                  <a:pt x="292314" y="385094"/>
                </a:lnTo>
                <a:cubicBezTo>
                  <a:pt x="274438" y="327437"/>
                  <a:pt x="265626" y="267514"/>
                  <a:pt x="265626" y="205073"/>
                </a:cubicBezTo>
                <a:cubicBezTo>
                  <a:pt x="265626" y="142632"/>
                  <a:pt x="282117" y="92906"/>
                  <a:pt x="315100" y="55769"/>
                </a:cubicBezTo>
                <a:cubicBezTo>
                  <a:pt x="348083" y="18632"/>
                  <a:pt x="397054" y="0"/>
                  <a:pt x="462138" y="0"/>
                </a:cubicBezTo>
                <a:lnTo>
                  <a:pt x="462138" y="87996"/>
                </a:lnTo>
                <a:cubicBezTo>
                  <a:pt x="409768" y="87996"/>
                  <a:pt x="383583" y="119972"/>
                  <a:pt x="383583" y="183924"/>
                </a:cubicBezTo>
                <a:lnTo>
                  <a:pt x="383583" y="213759"/>
                </a:lnTo>
                <a:lnTo>
                  <a:pt x="474727" y="213759"/>
                </a:lnTo>
                <a:lnTo>
                  <a:pt x="474727" y="385094"/>
                </a:lnTo>
                <a:close/>
              </a:path>
            </a:pathLst>
          </a:custGeom>
          <a:solidFill>
            <a:srgbClr val="FFFFFF"/>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3150" name="Google Shape;3150;p205"/>
          <p:cNvSpPr>
            <a:spLocks noGrp="1"/>
          </p:cNvSpPr>
          <p:nvPr>
            <p:ph type="pic" idx="2"/>
          </p:nvPr>
        </p:nvSpPr>
        <p:spPr>
          <a:xfrm>
            <a:off x="1396124" y="302419"/>
            <a:ext cx="765900" cy="765600"/>
          </a:xfrm>
          <a:prstGeom prst="ellipse">
            <a:avLst/>
          </a:prstGeom>
          <a:noFill/>
          <a:ln>
            <a:noFill/>
          </a:ln>
        </p:spPr>
      </p:sp>
      <p:sp>
        <p:nvSpPr>
          <p:cNvPr id="3151" name="Google Shape;3151;p205"/>
          <p:cNvSpPr txBox="1">
            <a:spLocks noGrp="1"/>
          </p:cNvSpPr>
          <p:nvPr>
            <p:ph type="body" idx="1"/>
          </p:nvPr>
        </p:nvSpPr>
        <p:spPr>
          <a:xfrm>
            <a:off x="3931185" y="2937013"/>
            <a:ext cx="4777200" cy="1243500"/>
          </a:xfrm>
          <a:prstGeom prst="rect">
            <a:avLst/>
          </a:prstGeom>
          <a:noFill/>
          <a:ln>
            <a:noFill/>
          </a:ln>
        </p:spPr>
        <p:txBody>
          <a:bodyPr spcFirstLastPara="1" wrap="square" lIns="0" tIns="0" rIns="0" bIns="0" anchor="t" anchorCtr="0">
            <a:noAutofit/>
          </a:bodyPr>
          <a:lstStyle>
            <a:lvl1pPr marL="457200" lvl="0" indent="-285750" algn="l">
              <a:lnSpc>
                <a:spcPct val="131000"/>
              </a:lnSpc>
              <a:spcBef>
                <a:spcPts val="1300"/>
              </a:spcBef>
              <a:spcAft>
                <a:spcPts val="0"/>
              </a:spcAft>
              <a:buClr>
                <a:srgbClr val="DA0325"/>
              </a:buClr>
              <a:buSzPts val="900"/>
              <a:buChar char="●"/>
              <a:defRPr sz="1000"/>
            </a:lvl1pPr>
            <a:lvl2pPr marL="914400" lvl="1" indent="-279400" algn="l">
              <a:lnSpc>
                <a:spcPct val="131000"/>
              </a:lnSpc>
              <a:spcBef>
                <a:spcPts val="1300"/>
              </a:spcBef>
              <a:spcAft>
                <a:spcPts val="0"/>
              </a:spcAft>
              <a:buClr>
                <a:srgbClr val="DA0325"/>
              </a:buClr>
              <a:buSzPts val="800"/>
              <a:buChar char="●"/>
              <a:defRPr/>
            </a:lvl2pPr>
            <a:lvl3pPr marL="1371600" lvl="2" indent="-273050" algn="l">
              <a:lnSpc>
                <a:spcPct val="131000"/>
              </a:lnSpc>
              <a:spcBef>
                <a:spcPts val="1300"/>
              </a:spcBef>
              <a:spcAft>
                <a:spcPts val="0"/>
              </a:spcAft>
              <a:buClr>
                <a:srgbClr val="DA0325"/>
              </a:buClr>
              <a:buSzPts val="700"/>
              <a:buChar char="●"/>
              <a:defRPr/>
            </a:lvl3pPr>
            <a:lvl4pPr marL="1828800" lvl="3" indent="-260350" algn="l">
              <a:lnSpc>
                <a:spcPct val="131000"/>
              </a:lnSpc>
              <a:spcBef>
                <a:spcPts val="1300"/>
              </a:spcBef>
              <a:spcAft>
                <a:spcPts val="0"/>
              </a:spcAft>
              <a:buClr>
                <a:srgbClr val="DA0325"/>
              </a:buClr>
              <a:buSzPts val="500"/>
              <a:buChar char="●"/>
              <a:defRPr/>
            </a:lvl4pPr>
            <a:lvl5pPr marL="2286000" lvl="4" indent="-254000" algn="l">
              <a:lnSpc>
                <a:spcPct val="95000"/>
              </a:lnSpc>
              <a:spcBef>
                <a:spcPts val="1300"/>
              </a:spcBef>
              <a:spcAft>
                <a:spcPts val="0"/>
              </a:spcAft>
              <a:buClr>
                <a:srgbClr val="DA0325"/>
              </a:buClr>
              <a:buSzPts val="400"/>
              <a:buChar char="●"/>
              <a:defRPr/>
            </a:lvl5pPr>
            <a:lvl6pPr marL="2743200" lvl="5" indent="-273050" algn="l">
              <a:lnSpc>
                <a:spcPct val="90000"/>
              </a:lnSpc>
              <a:spcBef>
                <a:spcPts val="400"/>
              </a:spcBef>
              <a:spcAft>
                <a:spcPts val="0"/>
              </a:spcAft>
              <a:buClr>
                <a:schemeClr val="dk1"/>
              </a:buClr>
              <a:buSzPts val="700"/>
              <a:buChar char="•"/>
              <a:defRPr/>
            </a:lvl6pPr>
            <a:lvl7pPr marL="3200400" lvl="6" indent="-273050" algn="l">
              <a:lnSpc>
                <a:spcPct val="90000"/>
              </a:lnSpc>
              <a:spcBef>
                <a:spcPts val="400"/>
              </a:spcBef>
              <a:spcAft>
                <a:spcPts val="0"/>
              </a:spcAft>
              <a:buClr>
                <a:schemeClr val="dk1"/>
              </a:buClr>
              <a:buSzPts val="700"/>
              <a:buChar char="•"/>
              <a:defRPr/>
            </a:lvl7pPr>
            <a:lvl8pPr marL="3657600" lvl="7" indent="-273050" algn="l">
              <a:lnSpc>
                <a:spcPct val="90000"/>
              </a:lnSpc>
              <a:spcBef>
                <a:spcPts val="400"/>
              </a:spcBef>
              <a:spcAft>
                <a:spcPts val="0"/>
              </a:spcAft>
              <a:buClr>
                <a:schemeClr val="dk1"/>
              </a:buClr>
              <a:buSzPts val="700"/>
              <a:buChar char="•"/>
              <a:defRPr/>
            </a:lvl8pPr>
            <a:lvl9pPr marL="4114800" lvl="8" indent="-273050" algn="l">
              <a:lnSpc>
                <a:spcPct val="90000"/>
              </a:lnSpc>
              <a:spcBef>
                <a:spcPts val="400"/>
              </a:spcBef>
              <a:spcAft>
                <a:spcPts val="0"/>
              </a:spcAft>
              <a:buClr>
                <a:schemeClr val="dk1"/>
              </a:buClr>
              <a:buSzPts val="700"/>
              <a:buChar char="•"/>
              <a:defRPr/>
            </a:lvl9pPr>
          </a:lstStyle>
          <a:p>
            <a:endParaRPr/>
          </a:p>
        </p:txBody>
      </p:sp>
      <p:sp>
        <p:nvSpPr>
          <p:cNvPr id="3152" name="Google Shape;3152;p205"/>
          <p:cNvSpPr txBox="1"/>
          <p:nvPr/>
        </p:nvSpPr>
        <p:spPr>
          <a:xfrm>
            <a:off x="514962" y="3202911"/>
            <a:ext cx="2547900" cy="318600"/>
          </a:xfrm>
          <a:prstGeom prst="rect">
            <a:avLst/>
          </a:prstGeom>
          <a:noFill/>
          <a:ln>
            <a:noFill/>
          </a:ln>
        </p:spPr>
        <p:txBody>
          <a:bodyPr spcFirstLastPara="1" wrap="square" lIns="0" tIns="0" rIns="0" bIns="0" anchor="t" anchorCtr="0">
            <a:noAutofit/>
          </a:bodyPr>
          <a:lstStyle/>
          <a:p>
            <a:pPr marL="101600" marR="0" lvl="0" indent="-101600" algn="ctr" rtl="0">
              <a:lnSpc>
                <a:spcPct val="107000"/>
              </a:lnSpc>
              <a:spcBef>
                <a:spcPts val="0"/>
              </a:spcBef>
              <a:spcAft>
                <a:spcPts val="0"/>
              </a:spcAft>
              <a:buNone/>
            </a:pPr>
            <a:r>
              <a:rPr lang="en" sz="900">
                <a:solidFill>
                  <a:schemeClr val="lt1"/>
                </a:solidFill>
                <a:latin typeface="Poppins Medium"/>
                <a:ea typeface="Poppins Medium"/>
                <a:cs typeface="Poppins Medium"/>
                <a:sym typeface="Poppins Medium"/>
              </a:rPr>
              <a:t>NICOLE SNOW</a:t>
            </a:r>
            <a:endParaRPr sz="500"/>
          </a:p>
          <a:p>
            <a:pPr marL="101600" marR="0" lvl="0" indent="-101600" algn="ctr" rtl="0">
              <a:lnSpc>
                <a:spcPct val="107000"/>
              </a:lnSpc>
              <a:spcBef>
                <a:spcPts val="0"/>
              </a:spcBef>
              <a:spcAft>
                <a:spcPts val="0"/>
              </a:spcAft>
              <a:buNone/>
            </a:pPr>
            <a:r>
              <a:rPr lang="en" sz="900">
                <a:solidFill>
                  <a:schemeClr val="lt1"/>
                </a:solidFill>
                <a:latin typeface="Poppins Medium"/>
                <a:ea typeface="Poppins Medium"/>
                <a:cs typeface="Poppins Medium"/>
                <a:sym typeface="Poppins Medium"/>
              </a:rPr>
              <a:t>SMALL BUSINESS OWNER</a:t>
            </a:r>
            <a:endParaRPr sz="500"/>
          </a:p>
        </p:txBody>
      </p:sp>
      <p:sp>
        <p:nvSpPr>
          <p:cNvPr id="3153" name="Google Shape;3153;p205"/>
          <p:cNvSpPr>
            <a:spLocks noGrp="1"/>
          </p:cNvSpPr>
          <p:nvPr>
            <p:ph type="pic" idx="3"/>
          </p:nvPr>
        </p:nvSpPr>
        <p:spPr>
          <a:xfrm>
            <a:off x="3953026" y="1074729"/>
            <a:ext cx="1566000" cy="429900"/>
          </a:xfrm>
          <a:prstGeom prst="rect">
            <a:avLst/>
          </a:prstGeom>
          <a:solidFill>
            <a:schemeClr val="lt2"/>
          </a:solidFill>
          <a:ln>
            <a:noFill/>
          </a:ln>
        </p:spPr>
      </p:sp>
      <p:sp>
        <p:nvSpPr>
          <p:cNvPr id="3154" name="Google Shape;3154;p205"/>
          <p:cNvSpPr txBox="1">
            <a:spLocks noGrp="1"/>
          </p:cNvSpPr>
          <p:nvPr>
            <p:ph type="subTitle" idx="4"/>
          </p:nvPr>
        </p:nvSpPr>
        <p:spPr>
          <a:xfrm>
            <a:off x="521145" y="1638225"/>
            <a:ext cx="2547900" cy="1347900"/>
          </a:xfrm>
          <a:prstGeom prst="rect">
            <a:avLst/>
          </a:prstGeom>
        </p:spPr>
        <p:txBody>
          <a:bodyPr spcFirstLastPara="1" wrap="square" lIns="0" tIns="0" rIns="0" bIns="0" anchor="t" anchorCtr="0">
            <a:noAutofit/>
          </a:bodyPr>
          <a:lstStyle>
            <a:lvl1pPr lvl="0" algn="ctr">
              <a:lnSpc>
                <a:spcPct val="99000"/>
              </a:lnSpc>
              <a:spcBef>
                <a:spcPts val="0"/>
              </a:spcBef>
              <a:spcAft>
                <a:spcPts val="0"/>
              </a:spcAft>
              <a:buClr>
                <a:schemeClr val="lt1"/>
              </a:buClr>
              <a:buSzPts val="1700"/>
              <a:buFont typeface="Poppins"/>
              <a:buNone/>
              <a:defRPr sz="1700" b="1">
                <a:solidFill>
                  <a:schemeClr val="lt1"/>
                </a:solidFill>
                <a:latin typeface="Poppins"/>
                <a:ea typeface="Poppins"/>
                <a:cs typeface="Poppins"/>
                <a:sym typeface="Poppins"/>
              </a:defRPr>
            </a:lvl1pPr>
            <a:lvl2pPr lvl="1" algn="ctr">
              <a:lnSpc>
                <a:spcPct val="95000"/>
              </a:lnSpc>
              <a:spcBef>
                <a:spcPts val="0"/>
              </a:spcBef>
              <a:spcAft>
                <a:spcPts val="0"/>
              </a:spcAft>
              <a:buClr>
                <a:schemeClr val="lt1"/>
              </a:buClr>
              <a:buSzPts val="1700"/>
              <a:buFont typeface="Poppins"/>
              <a:buNone/>
              <a:defRPr sz="1700" b="1">
                <a:solidFill>
                  <a:schemeClr val="lt1"/>
                </a:solidFill>
                <a:latin typeface="Poppins"/>
                <a:ea typeface="Poppins"/>
                <a:cs typeface="Poppins"/>
                <a:sym typeface="Poppins"/>
              </a:defRPr>
            </a:lvl2pPr>
            <a:lvl3pPr lvl="2" algn="ctr">
              <a:lnSpc>
                <a:spcPct val="95000"/>
              </a:lnSpc>
              <a:spcBef>
                <a:spcPts val="0"/>
              </a:spcBef>
              <a:spcAft>
                <a:spcPts val="0"/>
              </a:spcAft>
              <a:buClr>
                <a:schemeClr val="lt1"/>
              </a:buClr>
              <a:buSzPts val="1700"/>
              <a:buFont typeface="Poppins"/>
              <a:buNone/>
              <a:defRPr sz="1700" b="1">
                <a:solidFill>
                  <a:schemeClr val="lt1"/>
                </a:solidFill>
                <a:latin typeface="Poppins"/>
                <a:ea typeface="Poppins"/>
                <a:cs typeface="Poppins"/>
                <a:sym typeface="Poppins"/>
              </a:defRPr>
            </a:lvl3pPr>
            <a:lvl4pPr lvl="3" algn="ctr">
              <a:lnSpc>
                <a:spcPct val="95000"/>
              </a:lnSpc>
              <a:spcBef>
                <a:spcPts val="0"/>
              </a:spcBef>
              <a:spcAft>
                <a:spcPts val="0"/>
              </a:spcAft>
              <a:buClr>
                <a:schemeClr val="lt1"/>
              </a:buClr>
              <a:buSzPts val="1700"/>
              <a:buFont typeface="Poppins"/>
              <a:buNone/>
              <a:defRPr sz="1700" b="1">
                <a:solidFill>
                  <a:schemeClr val="lt1"/>
                </a:solidFill>
                <a:latin typeface="Poppins"/>
                <a:ea typeface="Poppins"/>
                <a:cs typeface="Poppins"/>
                <a:sym typeface="Poppins"/>
              </a:defRPr>
            </a:lvl4pPr>
            <a:lvl5pPr lvl="4" algn="ctr">
              <a:lnSpc>
                <a:spcPct val="95000"/>
              </a:lnSpc>
              <a:spcBef>
                <a:spcPts val="0"/>
              </a:spcBef>
              <a:spcAft>
                <a:spcPts val="0"/>
              </a:spcAft>
              <a:buClr>
                <a:schemeClr val="lt1"/>
              </a:buClr>
              <a:buSzPts val="1700"/>
              <a:buFont typeface="Poppins"/>
              <a:buNone/>
              <a:defRPr sz="1700" b="1">
                <a:solidFill>
                  <a:schemeClr val="lt1"/>
                </a:solidFill>
                <a:latin typeface="Poppins"/>
                <a:ea typeface="Poppins"/>
                <a:cs typeface="Poppins"/>
                <a:sym typeface="Poppins"/>
              </a:defRPr>
            </a:lvl5pPr>
            <a:lvl6pPr lvl="5" algn="ctr">
              <a:lnSpc>
                <a:spcPct val="95000"/>
              </a:lnSpc>
              <a:spcBef>
                <a:spcPts val="0"/>
              </a:spcBef>
              <a:spcAft>
                <a:spcPts val="0"/>
              </a:spcAft>
              <a:buClr>
                <a:schemeClr val="lt1"/>
              </a:buClr>
              <a:buSzPts val="1700"/>
              <a:buFont typeface="Poppins"/>
              <a:buNone/>
              <a:defRPr sz="1700" b="1">
                <a:solidFill>
                  <a:schemeClr val="lt1"/>
                </a:solidFill>
                <a:latin typeface="Poppins"/>
                <a:ea typeface="Poppins"/>
                <a:cs typeface="Poppins"/>
                <a:sym typeface="Poppins"/>
              </a:defRPr>
            </a:lvl6pPr>
            <a:lvl7pPr lvl="6" algn="ctr">
              <a:lnSpc>
                <a:spcPct val="95000"/>
              </a:lnSpc>
              <a:spcBef>
                <a:spcPts val="0"/>
              </a:spcBef>
              <a:spcAft>
                <a:spcPts val="0"/>
              </a:spcAft>
              <a:buClr>
                <a:schemeClr val="lt1"/>
              </a:buClr>
              <a:buSzPts val="1700"/>
              <a:buFont typeface="Poppins"/>
              <a:buNone/>
              <a:defRPr sz="1700" b="1">
                <a:solidFill>
                  <a:schemeClr val="lt1"/>
                </a:solidFill>
                <a:latin typeface="Poppins"/>
                <a:ea typeface="Poppins"/>
                <a:cs typeface="Poppins"/>
                <a:sym typeface="Poppins"/>
              </a:defRPr>
            </a:lvl7pPr>
            <a:lvl8pPr lvl="7" algn="ctr">
              <a:lnSpc>
                <a:spcPct val="95000"/>
              </a:lnSpc>
              <a:spcBef>
                <a:spcPts val="0"/>
              </a:spcBef>
              <a:spcAft>
                <a:spcPts val="0"/>
              </a:spcAft>
              <a:buClr>
                <a:schemeClr val="lt1"/>
              </a:buClr>
              <a:buSzPts val="1700"/>
              <a:buFont typeface="Poppins"/>
              <a:buNone/>
              <a:defRPr sz="1700" b="1">
                <a:solidFill>
                  <a:schemeClr val="lt1"/>
                </a:solidFill>
                <a:latin typeface="Poppins"/>
                <a:ea typeface="Poppins"/>
                <a:cs typeface="Poppins"/>
                <a:sym typeface="Poppins"/>
              </a:defRPr>
            </a:lvl8pPr>
            <a:lvl9pPr lvl="8" algn="ctr">
              <a:lnSpc>
                <a:spcPct val="95000"/>
              </a:lnSpc>
              <a:spcBef>
                <a:spcPts val="0"/>
              </a:spcBef>
              <a:spcAft>
                <a:spcPts val="0"/>
              </a:spcAft>
              <a:buClr>
                <a:schemeClr val="lt1"/>
              </a:buClr>
              <a:buSzPts val="1700"/>
              <a:buFont typeface="Poppins"/>
              <a:buNone/>
              <a:defRPr sz="1700" b="1">
                <a:solidFill>
                  <a:schemeClr val="lt1"/>
                </a:solidFill>
                <a:latin typeface="Poppins"/>
                <a:ea typeface="Poppins"/>
                <a:cs typeface="Poppins"/>
                <a:sym typeface="Poppins"/>
              </a:defRPr>
            </a:lvl9pPr>
          </a:lstStyle>
          <a:p>
            <a:endParaRPr/>
          </a:p>
        </p:txBody>
      </p:sp>
    </p:spTree>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showMasterSp="0" matchingName="76_Custom Layout">
  <p:cSld name="76_Custom Layout">
    <p:bg>
      <p:bgPr>
        <a:blipFill>
          <a:blip r:embed="rId2">
            <a:alphaModFix/>
          </a:blip>
          <a:stretch>
            <a:fillRect/>
          </a:stretch>
        </a:blipFill>
        <a:effectLst/>
      </p:bgPr>
    </p:bg>
    <p:spTree>
      <p:nvGrpSpPr>
        <p:cNvPr id="1" name="Shape 3155"/>
        <p:cNvGrpSpPr/>
        <p:nvPr/>
      </p:nvGrpSpPr>
      <p:grpSpPr>
        <a:xfrm>
          <a:off x="0" y="0"/>
          <a:ext cx="0" cy="0"/>
          <a:chOff x="0" y="0"/>
          <a:chExt cx="0" cy="0"/>
        </a:xfrm>
      </p:grpSpPr>
      <p:sp>
        <p:nvSpPr>
          <p:cNvPr id="3156" name="Google Shape;3156;p206"/>
          <p:cNvSpPr/>
          <p:nvPr/>
        </p:nvSpPr>
        <p:spPr>
          <a:xfrm>
            <a:off x="1090672" y="1476228"/>
            <a:ext cx="6952200" cy="2638500"/>
          </a:xfrm>
          <a:prstGeom prst="roundRect">
            <a:avLst>
              <a:gd name="adj" fmla="val 1667"/>
            </a:avLst>
          </a:prstGeom>
          <a:gradFill>
            <a:gsLst>
              <a:gs pos="0">
                <a:srgbClr val="FFFFFF"/>
              </a:gs>
              <a:gs pos="23000">
                <a:srgbClr val="FFFFFF"/>
              </a:gs>
              <a:gs pos="29000">
                <a:srgbClr val="FBFCFE">
                  <a:alpha val="96862"/>
                </a:srgbClr>
              </a:gs>
              <a:gs pos="61000">
                <a:srgbClr val="ECEEF9">
                  <a:alpha val="81960"/>
                </a:srgbClr>
              </a:gs>
              <a:gs pos="86000">
                <a:srgbClr val="E2E5F6">
                  <a:alpha val="72549"/>
                </a:srgbClr>
              </a:gs>
              <a:gs pos="100000">
                <a:srgbClr val="DFE2F5">
                  <a:alpha val="69803"/>
                </a:srgbClr>
              </a:gs>
            </a:gsLst>
            <a:lin ang="5400012" scaled="0"/>
          </a:gra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3157" name="Google Shape;3157;p206"/>
          <p:cNvSpPr txBox="1">
            <a:spLocks noGrp="1"/>
          </p:cNvSpPr>
          <p:nvPr>
            <p:ph type="title"/>
          </p:nvPr>
        </p:nvSpPr>
        <p:spPr>
          <a:xfrm>
            <a:off x="1512237" y="2053191"/>
            <a:ext cx="6144900" cy="1169100"/>
          </a:xfrm>
          <a:prstGeom prst="rect">
            <a:avLst/>
          </a:prstGeom>
          <a:noFill/>
          <a:ln>
            <a:noFill/>
          </a:ln>
        </p:spPr>
        <p:txBody>
          <a:bodyPr spcFirstLastPara="1" wrap="square" lIns="0" tIns="34275" rIns="0" bIns="0" anchor="t" anchorCtr="0">
            <a:noAutofit/>
          </a:bodyPr>
          <a:lstStyle>
            <a:lvl1pPr lvl="0" algn="ctr">
              <a:lnSpc>
                <a:spcPct val="99000"/>
              </a:lnSpc>
              <a:spcBef>
                <a:spcPts val="0"/>
              </a:spcBef>
              <a:spcAft>
                <a:spcPts val="0"/>
              </a:spcAft>
              <a:buClr>
                <a:schemeClr val="dk1"/>
              </a:buClr>
              <a:buSzPts val="2700"/>
              <a:buFont typeface="Poppins SemiBold"/>
              <a:buNone/>
              <a:defRPr sz="2700">
                <a:solidFill>
                  <a:schemeClr val="dk1"/>
                </a:solidFill>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3158" name="Google Shape;3158;p206"/>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00">
                <a:solidFill>
                  <a:schemeClr val="lt1"/>
                </a:solidFill>
                <a:latin typeface="Poppins Medium"/>
                <a:ea typeface="Poppins Medium"/>
                <a:cs typeface="Poppins Medium"/>
                <a:sym typeface="Poppins Medium"/>
              </a:defRPr>
            </a:lvl1pPr>
            <a:lvl2pPr marL="0" lvl="1" indent="0" algn="l">
              <a:spcBef>
                <a:spcPts val="0"/>
              </a:spcBef>
              <a:buNone/>
              <a:defRPr sz="500">
                <a:solidFill>
                  <a:schemeClr val="lt1"/>
                </a:solidFill>
                <a:latin typeface="Poppins Medium"/>
                <a:ea typeface="Poppins Medium"/>
                <a:cs typeface="Poppins Medium"/>
                <a:sym typeface="Poppins Medium"/>
              </a:defRPr>
            </a:lvl2pPr>
            <a:lvl3pPr marL="0" lvl="2" indent="0" algn="l">
              <a:spcBef>
                <a:spcPts val="0"/>
              </a:spcBef>
              <a:buNone/>
              <a:defRPr sz="500">
                <a:solidFill>
                  <a:schemeClr val="lt1"/>
                </a:solidFill>
                <a:latin typeface="Poppins Medium"/>
                <a:ea typeface="Poppins Medium"/>
                <a:cs typeface="Poppins Medium"/>
                <a:sym typeface="Poppins Medium"/>
              </a:defRPr>
            </a:lvl3pPr>
            <a:lvl4pPr marL="0" lvl="3" indent="0" algn="l">
              <a:spcBef>
                <a:spcPts val="0"/>
              </a:spcBef>
              <a:buNone/>
              <a:defRPr sz="500">
                <a:solidFill>
                  <a:schemeClr val="lt1"/>
                </a:solidFill>
                <a:latin typeface="Poppins Medium"/>
                <a:ea typeface="Poppins Medium"/>
                <a:cs typeface="Poppins Medium"/>
                <a:sym typeface="Poppins Medium"/>
              </a:defRPr>
            </a:lvl4pPr>
            <a:lvl5pPr marL="0" lvl="4" indent="0" algn="l">
              <a:spcBef>
                <a:spcPts val="0"/>
              </a:spcBef>
              <a:buNone/>
              <a:defRPr sz="500">
                <a:solidFill>
                  <a:schemeClr val="lt1"/>
                </a:solidFill>
                <a:latin typeface="Poppins Medium"/>
                <a:ea typeface="Poppins Medium"/>
                <a:cs typeface="Poppins Medium"/>
                <a:sym typeface="Poppins Medium"/>
              </a:defRPr>
            </a:lvl5pPr>
            <a:lvl6pPr marL="0" lvl="5" indent="0" algn="l">
              <a:spcBef>
                <a:spcPts val="0"/>
              </a:spcBef>
              <a:buNone/>
              <a:defRPr sz="500">
                <a:solidFill>
                  <a:schemeClr val="lt1"/>
                </a:solidFill>
                <a:latin typeface="Poppins Medium"/>
                <a:ea typeface="Poppins Medium"/>
                <a:cs typeface="Poppins Medium"/>
                <a:sym typeface="Poppins Medium"/>
              </a:defRPr>
            </a:lvl6pPr>
            <a:lvl7pPr marL="0" lvl="6" indent="0" algn="l">
              <a:spcBef>
                <a:spcPts val="0"/>
              </a:spcBef>
              <a:buNone/>
              <a:defRPr sz="500">
                <a:solidFill>
                  <a:schemeClr val="lt1"/>
                </a:solidFill>
                <a:latin typeface="Poppins Medium"/>
                <a:ea typeface="Poppins Medium"/>
                <a:cs typeface="Poppins Medium"/>
                <a:sym typeface="Poppins Medium"/>
              </a:defRPr>
            </a:lvl7pPr>
            <a:lvl8pPr marL="0" lvl="7" indent="0" algn="l">
              <a:spcBef>
                <a:spcPts val="0"/>
              </a:spcBef>
              <a:buNone/>
              <a:defRPr sz="500">
                <a:solidFill>
                  <a:schemeClr val="lt1"/>
                </a:solidFill>
                <a:latin typeface="Poppins Medium"/>
                <a:ea typeface="Poppins Medium"/>
                <a:cs typeface="Poppins Medium"/>
                <a:sym typeface="Poppins Medium"/>
              </a:defRPr>
            </a:lvl8pPr>
            <a:lvl9pPr marL="0" lvl="8" indent="0" algn="l">
              <a:spcBef>
                <a:spcPts val="0"/>
              </a:spcBef>
              <a:buNone/>
              <a:defRPr sz="500">
                <a:solidFill>
                  <a:schemeClr val="lt1"/>
                </a:solidFill>
                <a:latin typeface="Poppins Medium"/>
                <a:ea typeface="Poppins Medium"/>
                <a:cs typeface="Poppins Medium"/>
                <a:sym typeface="Poppins Medium"/>
              </a:defRPr>
            </a:lvl9pPr>
          </a:lstStyle>
          <a:p>
            <a:pPr marL="0" lvl="0" indent="0" algn="l" rtl="0">
              <a:spcBef>
                <a:spcPts val="0"/>
              </a:spcBef>
              <a:spcAft>
                <a:spcPts val="0"/>
              </a:spcAft>
              <a:buNone/>
            </a:pPr>
            <a:r>
              <a:rPr lang="en"/>
              <a:t>Page </a:t>
            </a:r>
            <a:fld id="{00000000-1234-1234-1234-123412341234}" type="slidenum">
              <a:rPr lang="en"/>
              <a:t>‹#›</a:t>
            </a:fld>
            <a:endParaRPr/>
          </a:p>
        </p:txBody>
      </p:sp>
      <p:grpSp>
        <p:nvGrpSpPr>
          <p:cNvPr id="3159" name="Google Shape;3159;p206"/>
          <p:cNvGrpSpPr/>
          <p:nvPr/>
        </p:nvGrpSpPr>
        <p:grpSpPr>
          <a:xfrm>
            <a:off x="4363971" y="1237055"/>
            <a:ext cx="473625" cy="473625"/>
            <a:chOff x="-5326064" y="9047077"/>
            <a:chExt cx="1263000" cy="1263000"/>
          </a:xfrm>
        </p:grpSpPr>
        <p:sp>
          <p:nvSpPr>
            <p:cNvPr id="3160" name="Google Shape;3160;p206"/>
            <p:cNvSpPr/>
            <p:nvPr/>
          </p:nvSpPr>
          <p:spPr>
            <a:xfrm>
              <a:off x="-5326064" y="9047077"/>
              <a:ext cx="1263000" cy="1263000"/>
            </a:xfrm>
            <a:prstGeom prst="ellipse">
              <a:avLst/>
            </a:prstGeom>
            <a:solidFill>
              <a:srgbClr val="1E50D5"/>
            </a:solidFill>
            <a:ln>
              <a:noFill/>
            </a:ln>
          </p:spPr>
          <p:txBody>
            <a:bodyPr spcFirstLastPara="1" wrap="square" lIns="34275" tIns="17125" rIns="34275" bIns="17125" anchor="t" anchorCtr="0">
              <a:noAutofit/>
            </a:bodyPr>
            <a:lstStyle/>
            <a:p>
              <a:pPr marL="0" marR="0" lvl="0" indent="0" algn="ctr"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3161" name="Google Shape;3161;p206"/>
            <p:cNvSpPr/>
            <p:nvPr/>
          </p:nvSpPr>
          <p:spPr>
            <a:xfrm>
              <a:off x="-4934550" y="9477365"/>
              <a:ext cx="474727" cy="385094"/>
            </a:xfrm>
            <a:custGeom>
              <a:avLst/>
              <a:gdLst/>
              <a:ahLst/>
              <a:cxnLst/>
              <a:rect l="l" t="t" r="r" b="b"/>
              <a:pathLst>
                <a:path w="474727" h="385094" extrusionOk="0">
                  <a:moveTo>
                    <a:pt x="209101" y="385094"/>
                  </a:moveTo>
                  <a:lnTo>
                    <a:pt x="26688" y="385094"/>
                  </a:lnTo>
                  <a:cubicBezTo>
                    <a:pt x="8812" y="327437"/>
                    <a:pt x="0" y="267514"/>
                    <a:pt x="0" y="205073"/>
                  </a:cubicBezTo>
                  <a:cubicBezTo>
                    <a:pt x="0" y="142632"/>
                    <a:pt x="16491" y="92906"/>
                    <a:pt x="49474" y="55769"/>
                  </a:cubicBezTo>
                  <a:cubicBezTo>
                    <a:pt x="82457" y="18632"/>
                    <a:pt x="131428" y="0"/>
                    <a:pt x="196513" y="0"/>
                  </a:cubicBezTo>
                  <a:lnTo>
                    <a:pt x="196513" y="87996"/>
                  </a:lnTo>
                  <a:cubicBezTo>
                    <a:pt x="144143" y="87996"/>
                    <a:pt x="117958" y="119972"/>
                    <a:pt x="117958" y="183924"/>
                  </a:cubicBezTo>
                  <a:lnTo>
                    <a:pt x="117958" y="213759"/>
                  </a:lnTo>
                  <a:lnTo>
                    <a:pt x="209101" y="213759"/>
                  </a:lnTo>
                  <a:lnTo>
                    <a:pt x="209101" y="385094"/>
                  </a:lnTo>
                  <a:close/>
                  <a:moveTo>
                    <a:pt x="474727" y="385094"/>
                  </a:moveTo>
                  <a:lnTo>
                    <a:pt x="292314" y="385094"/>
                  </a:lnTo>
                  <a:cubicBezTo>
                    <a:pt x="274438" y="327437"/>
                    <a:pt x="265626" y="267514"/>
                    <a:pt x="265626" y="205073"/>
                  </a:cubicBezTo>
                  <a:cubicBezTo>
                    <a:pt x="265626" y="142632"/>
                    <a:pt x="282117" y="92906"/>
                    <a:pt x="315100" y="55769"/>
                  </a:cubicBezTo>
                  <a:cubicBezTo>
                    <a:pt x="348083" y="18632"/>
                    <a:pt x="397054" y="0"/>
                    <a:pt x="462138" y="0"/>
                  </a:cubicBezTo>
                  <a:lnTo>
                    <a:pt x="462138" y="87996"/>
                  </a:lnTo>
                  <a:cubicBezTo>
                    <a:pt x="409768" y="87996"/>
                    <a:pt x="383583" y="119972"/>
                    <a:pt x="383583" y="183924"/>
                  </a:cubicBezTo>
                  <a:lnTo>
                    <a:pt x="383583" y="213759"/>
                  </a:lnTo>
                  <a:lnTo>
                    <a:pt x="474727" y="213759"/>
                  </a:lnTo>
                  <a:lnTo>
                    <a:pt x="474727" y="385094"/>
                  </a:lnTo>
                  <a:close/>
                </a:path>
              </a:pathLst>
            </a:custGeom>
            <a:solidFill>
              <a:srgbClr val="FFFFFF"/>
            </a:solidFill>
            <a:ln>
              <a:noFill/>
            </a:ln>
          </p:spPr>
          <p:txBody>
            <a:bodyPr spcFirstLastPara="1" wrap="square" lIns="34275" tIns="17125" rIns="34275" bIns="17125" anchor="t" anchorCtr="0">
              <a:noAutofit/>
            </a:bodyPr>
            <a:lstStyle/>
            <a:p>
              <a:pPr marL="0" marR="0" lvl="0" indent="0" algn="ctr"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3162" name="Google Shape;3162;p206"/>
          <p:cNvSpPr txBox="1">
            <a:spLocks noGrp="1"/>
          </p:cNvSpPr>
          <p:nvPr>
            <p:ph type="subTitle" idx="1"/>
          </p:nvPr>
        </p:nvSpPr>
        <p:spPr>
          <a:xfrm>
            <a:off x="1512245" y="3433659"/>
            <a:ext cx="6144900" cy="264600"/>
          </a:xfrm>
          <a:prstGeom prst="rect">
            <a:avLst/>
          </a:prstGeom>
          <a:noFill/>
          <a:ln>
            <a:noFill/>
          </a:ln>
        </p:spPr>
        <p:txBody>
          <a:bodyPr spcFirstLastPara="1" wrap="square" lIns="0" tIns="0" rIns="0" bIns="0" anchor="ctr" anchorCtr="0">
            <a:noAutofit/>
          </a:bodyPr>
          <a:lstStyle>
            <a:lvl1pPr lvl="0" algn="ctr">
              <a:lnSpc>
                <a:spcPct val="95000"/>
              </a:lnSpc>
              <a:spcBef>
                <a:spcPts val="1300"/>
              </a:spcBef>
              <a:spcAft>
                <a:spcPts val="0"/>
              </a:spcAft>
              <a:buClr>
                <a:schemeClr val="accent3"/>
              </a:buClr>
              <a:buSzPts val="900"/>
              <a:buNone/>
              <a:defRPr sz="1000">
                <a:solidFill>
                  <a:schemeClr val="accent3"/>
                </a:solidFill>
                <a:latin typeface="Poppins Medium"/>
                <a:ea typeface="Poppins Medium"/>
                <a:cs typeface="Poppins Medium"/>
                <a:sym typeface="Poppins Medium"/>
              </a:defRPr>
            </a:lvl1pPr>
            <a:lvl2pPr lvl="1" algn="ctr">
              <a:lnSpc>
                <a:spcPct val="95000"/>
              </a:lnSpc>
              <a:spcBef>
                <a:spcPts val="1300"/>
              </a:spcBef>
              <a:spcAft>
                <a:spcPts val="0"/>
              </a:spcAft>
              <a:buClr>
                <a:schemeClr val="dk1"/>
              </a:buClr>
              <a:buSzPts val="700"/>
              <a:buNone/>
              <a:defRPr sz="700"/>
            </a:lvl2pPr>
            <a:lvl3pPr lvl="2" algn="ctr">
              <a:lnSpc>
                <a:spcPct val="95000"/>
              </a:lnSpc>
              <a:spcBef>
                <a:spcPts val="1300"/>
              </a:spcBef>
              <a:spcAft>
                <a:spcPts val="0"/>
              </a:spcAft>
              <a:buClr>
                <a:schemeClr val="dk1"/>
              </a:buClr>
              <a:buSzPts val="600"/>
              <a:buNone/>
              <a:defRPr sz="700"/>
            </a:lvl3pPr>
            <a:lvl4pPr lvl="3" algn="ctr">
              <a:lnSpc>
                <a:spcPct val="95000"/>
              </a:lnSpc>
              <a:spcBef>
                <a:spcPts val="1300"/>
              </a:spcBef>
              <a:spcAft>
                <a:spcPts val="0"/>
              </a:spcAft>
              <a:buClr>
                <a:schemeClr val="dk1"/>
              </a:buClr>
              <a:buSzPts val="500"/>
              <a:buNone/>
              <a:defRPr sz="600"/>
            </a:lvl4pPr>
            <a:lvl5pPr lvl="4" algn="ctr">
              <a:lnSpc>
                <a:spcPct val="95000"/>
              </a:lnSpc>
              <a:spcBef>
                <a:spcPts val="1300"/>
              </a:spcBef>
              <a:spcAft>
                <a:spcPts val="0"/>
              </a:spcAft>
              <a:buClr>
                <a:schemeClr val="dk1"/>
              </a:buClr>
              <a:buSzPts val="500"/>
              <a:buNone/>
              <a:defRPr sz="600"/>
            </a:lvl5pPr>
            <a:lvl6pPr lvl="5" algn="ctr">
              <a:lnSpc>
                <a:spcPct val="90000"/>
              </a:lnSpc>
              <a:spcBef>
                <a:spcPts val="400"/>
              </a:spcBef>
              <a:spcAft>
                <a:spcPts val="0"/>
              </a:spcAft>
              <a:buClr>
                <a:schemeClr val="dk1"/>
              </a:buClr>
              <a:buSzPts val="600"/>
              <a:buNone/>
              <a:defRPr sz="600"/>
            </a:lvl6pPr>
            <a:lvl7pPr lvl="6" algn="ctr">
              <a:lnSpc>
                <a:spcPct val="90000"/>
              </a:lnSpc>
              <a:spcBef>
                <a:spcPts val="400"/>
              </a:spcBef>
              <a:spcAft>
                <a:spcPts val="0"/>
              </a:spcAft>
              <a:buClr>
                <a:schemeClr val="dk1"/>
              </a:buClr>
              <a:buSzPts val="600"/>
              <a:buNone/>
              <a:defRPr sz="600"/>
            </a:lvl7pPr>
            <a:lvl8pPr lvl="7" algn="ctr">
              <a:lnSpc>
                <a:spcPct val="90000"/>
              </a:lnSpc>
              <a:spcBef>
                <a:spcPts val="400"/>
              </a:spcBef>
              <a:spcAft>
                <a:spcPts val="0"/>
              </a:spcAft>
              <a:buClr>
                <a:schemeClr val="dk1"/>
              </a:buClr>
              <a:buSzPts val="600"/>
              <a:buNone/>
              <a:defRPr sz="600"/>
            </a:lvl8pPr>
            <a:lvl9pPr lvl="8" algn="ctr">
              <a:lnSpc>
                <a:spcPct val="90000"/>
              </a:lnSpc>
              <a:spcBef>
                <a:spcPts val="400"/>
              </a:spcBef>
              <a:spcAft>
                <a:spcPts val="0"/>
              </a:spcAft>
              <a:buClr>
                <a:schemeClr val="dk1"/>
              </a:buClr>
              <a:buSzPts val="600"/>
              <a:buNone/>
              <a:defRPr sz="600"/>
            </a:lvl9pPr>
          </a:lstStyle>
          <a:p>
            <a:endParaRPr/>
          </a:p>
        </p:txBody>
      </p:sp>
      <p:grpSp>
        <p:nvGrpSpPr>
          <p:cNvPr id="3163" name="Google Shape;3163;p206"/>
          <p:cNvGrpSpPr/>
          <p:nvPr/>
        </p:nvGrpSpPr>
        <p:grpSpPr>
          <a:xfrm>
            <a:off x="8381796" y="4822425"/>
            <a:ext cx="537710" cy="158585"/>
            <a:chOff x="22351457" y="12859799"/>
            <a:chExt cx="1433894" cy="422893"/>
          </a:xfrm>
        </p:grpSpPr>
        <p:grpSp>
          <p:nvGrpSpPr>
            <p:cNvPr id="3164" name="Google Shape;3164;p206"/>
            <p:cNvGrpSpPr/>
            <p:nvPr/>
          </p:nvGrpSpPr>
          <p:grpSpPr>
            <a:xfrm>
              <a:off x="22351457" y="12859799"/>
              <a:ext cx="1379787" cy="422893"/>
              <a:chOff x="22351457" y="12859799"/>
              <a:chExt cx="1379787" cy="422893"/>
            </a:xfrm>
          </p:grpSpPr>
          <p:sp>
            <p:nvSpPr>
              <p:cNvPr id="3165" name="Google Shape;3165;p206"/>
              <p:cNvSpPr/>
              <p:nvPr/>
            </p:nvSpPr>
            <p:spPr>
              <a:xfrm>
                <a:off x="22351457" y="12859801"/>
                <a:ext cx="510672" cy="422891"/>
              </a:xfrm>
              <a:custGeom>
                <a:avLst/>
                <a:gdLst/>
                <a:ahLst/>
                <a:cxnLst/>
                <a:rect l="l" t="t" r="r" b="b"/>
                <a:pathLst>
                  <a:path w="510672" h="422891" extrusionOk="0">
                    <a:moveTo>
                      <a:pt x="378" y="267255"/>
                    </a:moveTo>
                    <a:lnTo>
                      <a:pt x="378" y="0"/>
                    </a:lnTo>
                    <a:lnTo>
                      <a:pt x="100016" y="0"/>
                    </a:lnTo>
                    <a:lnTo>
                      <a:pt x="100016" y="267255"/>
                    </a:lnTo>
                    <a:cubicBezTo>
                      <a:pt x="100016" y="313921"/>
                      <a:pt x="122844" y="330569"/>
                      <a:pt x="152861" y="330569"/>
                    </a:cubicBezTo>
                    <a:cubicBezTo>
                      <a:pt x="182879" y="330569"/>
                      <a:pt x="205707" y="313921"/>
                      <a:pt x="205707" y="267255"/>
                    </a:cubicBezTo>
                    <a:lnTo>
                      <a:pt x="205707" y="0"/>
                    </a:lnTo>
                    <a:lnTo>
                      <a:pt x="305344" y="0"/>
                    </a:lnTo>
                    <a:lnTo>
                      <a:pt x="305344" y="267255"/>
                    </a:lnTo>
                    <a:cubicBezTo>
                      <a:pt x="305344" y="313921"/>
                      <a:pt x="328677" y="330569"/>
                      <a:pt x="358190" y="330569"/>
                    </a:cubicBezTo>
                    <a:cubicBezTo>
                      <a:pt x="387703" y="330569"/>
                      <a:pt x="411035" y="313921"/>
                      <a:pt x="411035" y="267255"/>
                    </a:cubicBezTo>
                    <a:lnTo>
                      <a:pt x="411035" y="0"/>
                    </a:lnTo>
                    <a:lnTo>
                      <a:pt x="510673" y="0"/>
                    </a:lnTo>
                    <a:lnTo>
                      <a:pt x="510673" y="267255"/>
                    </a:lnTo>
                    <a:cubicBezTo>
                      <a:pt x="510673" y="374838"/>
                      <a:pt x="447989" y="422891"/>
                      <a:pt x="366766" y="422891"/>
                    </a:cubicBezTo>
                    <a:cubicBezTo>
                      <a:pt x="318209" y="422891"/>
                      <a:pt x="279363" y="403847"/>
                      <a:pt x="255399" y="367523"/>
                    </a:cubicBezTo>
                    <a:cubicBezTo>
                      <a:pt x="231436" y="403847"/>
                      <a:pt x="192716" y="422891"/>
                      <a:pt x="144033" y="422891"/>
                    </a:cubicBezTo>
                    <a:cubicBezTo>
                      <a:pt x="62809" y="422891"/>
                      <a:pt x="0" y="374838"/>
                      <a:pt x="0" y="267255"/>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3166" name="Google Shape;3166;p206"/>
              <p:cNvSpPr/>
              <p:nvPr/>
            </p:nvSpPr>
            <p:spPr>
              <a:xfrm>
                <a:off x="22903875" y="12859799"/>
                <a:ext cx="422766" cy="422767"/>
              </a:xfrm>
              <a:custGeom>
                <a:avLst/>
                <a:gdLst/>
                <a:ahLst/>
                <a:cxnLst/>
                <a:rect l="l" t="t" r="r" b="b"/>
                <a:pathLst>
                  <a:path w="422766" h="422767" extrusionOk="0">
                    <a:moveTo>
                      <a:pt x="420118" y="244554"/>
                    </a:moveTo>
                    <a:cubicBezTo>
                      <a:pt x="421884" y="233581"/>
                      <a:pt x="422767" y="222230"/>
                      <a:pt x="422767" y="210753"/>
                    </a:cubicBezTo>
                    <a:cubicBezTo>
                      <a:pt x="422389" y="94089"/>
                      <a:pt x="327165" y="-377"/>
                      <a:pt x="210628" y="1"/>
                    </a:cubicBezTo>
                    <a:cubicBezTo>
                      <a:pt x="94090" y="380"/>
                      <a:pt x="-502" y="95603"/>
                      <a:pt x="2" y="212140"/>
                    </a:cubicBezTo>
                    <a:cubicBezTo>
                      <a:pt x="380" y="328678"/>
                      <a:pt x="95603" y="423145"/>
                      <a:pt x="212141" y="422766"/>
                    </a:cubicBezTo>
                    <a:cubicBezTo>
                      <a:pt x="298157" y="422514"/>
                      <a:pt x="372065" y="370551"/>
                      <a:pt x="404731" y="296643"/>
                    </a:cubicBezTo>
                    <a:lnTo>
                      <a:pt x="289455" y="297021"/>
                    </a:lnTo>
                    <a:cubicBezTo>
                      <a:pt x="268897" y="315814"/>
                      <a:pt x="241780" y="327291"/>
                      <a:pt x="211889" y="327417"/>
                    </a:cubicBezTo>
                    <a:cubicBezTo>
                      <a:pt x="159674" y="327669"/>
                      <a:pt x="115279" y="292985"/>
                      <a:pt x="100522" y="245563"/>
                    </a:cubicBezTo>
                    <a:lnTo>
                      <a:pt x="420244" y="244428"/>
                    </a:lnTo>
                    <a:moveTo>
                      <a:pt x="211006" y="95350"/>
                    </a:moveTo>
                    <a:cubicBezTo>
                      <a:pt x="258050" y="95224"/>
                      <a:pt x="298788" y="123224"/>
                      <a:pt x="317076" y="163583"/>
                    </a:cubicBezTo>
                    <a:lnTo>
                      <a:pt x="105315" y="164340"/>
                    </a:lnTo>
                    <a:cubicBezTo>
                      <a:pt x="123350" y="123854"/>
                      <a:pt x="163836" y="95476"/>
                      <a:pt x="211006" y="95350"/>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nvGrpSpPr>
              <p:cNvPr id="3167" name="Google Shape;3167;p206"/>
              <p:cNvGrpSpPr/>
              <p:nvPr/>
            </p:nvGrpSpPr>
            <p:grpSpPr>
              <a:xfrm>
                <a:off x="23288552" y="12859801"/>
                <a:ext cx="442692" cy="422765"/>
                <a:chOff x="23288552" y="12859801"/>
                <a:chExt cx="442692" cy="422765"/>
              </a:xfrm>
            </p:grpSpPr>
            <p:grpSp>
              <p:nvGrpSpPr>
                <p:cNvPr id="3168" name="Google Shape;3168;p206"/>
                <p:cNvGrpSpPr/>
                <p:nvPr/>
              </p:nvGrpSpPr>
              <p:grpSpPr>
                <a:xfrm>
                  <a:off x="23288552" y="12859801"/>
                  <a:ext cx="442692" cy="422765"/>
                  <a:chOff x="23288552" y="12859801"/>
                  <a:chExt cx="442692" cy="422765"/>
                </a:xfrm>
              </p:grpSpPr>
              <p:sp>
                <p:nvSpPr>
                  <p:cNvPr id="3169" name="Google Shape;3169;p206"/>
                  <p:cNvSpPr/>
                  <p:nvPr/>
                </p:nvSpPr>
                <p:spPr>
                  <a:xfrm>
                    <a:off x="23288552" y="12859801"/>
                    <a:ext cx="442692" cy="422765"/>
                  </a:xfrm>
                  <a:custGeom>
                    <a:avLst/>
                    <a:gdLst/>
                    <a:ahLst/>
                    <a:cxnLst/>
                    <a:rect l="l" t="t" r="r" b="b"/>
                    <a:pathLst>
                      <a:path w="442692" h="422765" extrusionOk="0">
                        <a:moveTo>
                          <a:pt x="442692" y="0"/>
                        </a:moveTo>
                        <a:lnTo>
                          <a:pt x="313668" y="0"/>
                        </a:lnTo>
                        <a:lnTo>
                          <a:pt x="221346" y="135456"/>
                        </a:lnTo>
                        <a:lnTo>
                          <a:pt x="129150" y="0"/>
                        </a:lnTo>
                        <a:lnTo>
                          <a:pt x="0" y="0"/>
                        </a:lnTo>
                        <a:lnTo>
                          <a:pt x="144033" y="211383"/>
                        </a:lnTo>
                        <a:lnTo>
                          <a:pt x="0" y="422765"/>
                        </a:lnTo>
                        <a:lnTo>
                          <a:pt x="129150" y="422765"/>
                        </a:lnTo>
                        <a:lnTo>
                          <a:pt x="221346" y="287309"/>
                        </a:lnTo>
                        <a:lnTo>
                          <a:pt x="313668" y="422765"/>
                        </a:lnTo>
                        <a:lnTo>
                          <a:pt x="442692" y="422765"/>
                        </a:lnTo>
                        <a:lnTo>
                          <a:pt x="298660" y="211383"/>
                        </a:lnTo>
                        <a:lnTo>
                          <a:pt x="442692" y="0"/>
                        </a:lnTo>
                        <a:close/>
                        <a:moveTo>
                          <a:pt x="117547" y="400820"/>
                        </a:moveTo>
                        <a:lnTo>
                          <a:pt x="41747" y="400820"/>
                        </a:lnTo>
                        <a:lnTo>
                          <a:pt x="170771" y="211509"/>
                        </a:lnTo>
                        <a:lnTo>
                          <a:pt x="41747" y="22198"/>
                        </a:lnTo>
                        <a:lnTo>
                          <a:pt x="117547" y="22198"/>
                        </a:lnTo>
                        <a:lnTo>
                          <a:pt x="246571" y="211509"/>
                        </a:lnTo>
                        <a:lnTo>
                          <a:pt x="117547" y="40082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3170" name="Google Shape;3170;p206"/>
                  <p:cNvSpPr/>
                  <p:nvPr/>
                </p:nvSpPr>
                <p:spPr>
                  <a:xfrm>
                    <a:off x="23371920" y="12903818"/>
                    <a:ext cx="136465" cy="334731"/>
                  </a:xfrm>
                  <a:custGeom>
                    <a:avLst/>
                    <a:gdLst/>
                    <a:ahLst/>
                    <a:cxnLst/>
                    <a:rect l="l" t="t" r="r" b="b"/>
                    <a:pathLst>
                      <a:path w="136465" h="334731" extrusionOk="0">
                        <a:moveTo>
                          <a:pt x="22450" y="0"/>
                        </a:moveTo>
                        <a:lnTo>
                          <a:pt x="0" y="0"/>
                        </a:lnTo>
                        <a:lnTo>
                          <a:pt x="114015" y="167366"/>
                        </a:lnTo>
                        <a:lnTo>
                          <a:pt x="0" y="334731"/>
                        </a:lnTo>
                        <a:lnTo>
                          <a:pt x="22450" y="334731"/>
                        </a:lnTo>
                        <a:lnTo>
                          <a:pt x="136465" y="167366"/>
                        </a:lnTo>
                        <a:lnTo>
                          <a:pt x="22450"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3171" name="Google Shape;3171;p206"/>
                <p:cNvSpPr/>
                <p:nvPr/>
              </p:nvSpPr>
              <p:spPr>
                <a:xfrm>
                  <a:off x="23509898" y="13071183"/>
                  <a:ext cx="51836" cy="151978"/>
                </a:xfrm>
                <a:custGeom>
                  <a:avLst/>
                  <a:gdLst/>
                  <a:ahLst/>
                  <a:cxnLst/>
                  <a:rect l="l" t="t" r="r" b="b"/>
                  <a:pathLst>
                    <a:path w="51836" h="151978" extrusionOk="0">
                      <a:moveTo>
                        <a:pt x="51837" y="0"/>
                      </a:moveTo>
                      <a:lnTo>
                        <a:pt x="51837" y="151978"/>
                      </a:lnTo>
                      <a:lnTo>
                        <a:pt x="0" y="76052"/>
                      </a:lnTo>
                      <a:lnTo>
                        <a:pt x="51837" y="0"/>
                      </a:lnTo>
                      <a:close/>
                    </a:path>
                  </a:pathLst>
                </a:custGeom>
                <a:solidFill>
                  <a:srgbClr val="A7A4A4"/>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grpSp>
        <p:sp>
          <p:nvSpPr>
            <p:cNvPr id="3172" name="Google Shape;3172;p206"/>
            <p:cNvSpPr/>
            <p:nvPr/>
          </p:nvSpPr>
          <p:spPr>
            <a:xfrm>
              <a:off x="23735785" y="12859801"/>
              <a:ext cx="49566" cy="49440"/>
            </a:xfrm>
            <a:custGeom>
              <a:avLst/>
              <a:gdLst/>
              <a:ahLst/>
              <a:cxnLst/>
              <a:rect l="l" t="t" r="r" b="b"/>
              <a:pathLst>
                <a:path w="49566" h="49440" extrusionOk="0">
                  <a:moveTo>
                    <a:pt x="0" y="24720"/>
                  </a:moveTo>
                  <a:cubicBezTo>
                    <a:pt x="0" y="11099"/>
                    <a:pt x="11099" y="0"/>
                    <a:pt x="24846" y="0"/>
                  </a:cubicBezTo>
                  <a:cubicBezTo>
                    <a:pt x="38594" y="0"/>
                    <a:pt x="49566" y="11099"/>
                    <a:pt x="49566" y="24720"/>
                  </a:cubicBezTo>
                  <a:cubicBezTo>
                    <a:pt x="49566" y="38341"/>
                    <a:pt x="38468" y="49440"/>
                    <a:pt x="24846" y="49440"/>
                  </a:cubicBezTo>
                  <a:cubicBezTo>
                    <a:pt x="11225" y="49440"/>
                    <a:pt x="126" y="38341"/>
                    <a:pt x="126" y="24720"/>
                  </a:cubicBezTo>
                  <a:close/>
                  <a:moveTo>
                    <a:pt x="43134" y="24720"/>
                  </a:moveTo>
                  <a:cubicBezTo>
                    <a:pt x="43134" y="14630"/>
                    <a:pt x="34936" y="6432"/>
                    <a:pt x="24846" y="6432"/>
                  </a:cubicBezTo>
                  <a:cubicBezTo>
                    <a:pt x="14756" y="6432"/>
                    <a:pt x="6558" y="14630"/>
                    <a:pt x="6558" y="24720"/>
                  </a:cubicBezTo>
                  <a:cubicBezTo>
                    <a:pt x="6558" y="34810"/>
                    <a:pt x="14756" y="43008"/>
                    <a:pt x="24846" y="43008"/>
                  </a:cubicBezTo>
                  <a:cubicBezTo>
                    <a:pt x="34936" y="43008"/>
                    <a:pt x="43134" y="34810"/>
                    <a:pt x="43134" y="24720"/>
                  </a:cubicBezTo>
                  <a:close/>
                  <a:moveTo>
                    <a:pt x="15891" y="13117"/>
                  </a:moveTo>
                  <a:lnTo>
                    <a:pt x="27116" y="13117"/>
                  </a:lnTo>
                  <a:cubicBezTo>
                    <a:pt x="31405" y="13117"/>
                    <a:pt x="35062" y="15892"/>
                    <a:pt x="35062" y="20684"/>
                  </a:cubicBezTo>
                  <a:cubicBezTo>
                    <a:pt x="35062" y="23711"/>
                    <a:pt x="33549" y="25981"/>
                    <a:pt x="31405" y="27243"/>
                  </a:cubicBezTo>
                  <a:lnTo>
                    <a:pt x="35693" y="36071"/>
                  </a:lnTo>
                  <a:lnTo>
                    <a:pt x="29261" y="36071"/>
                  </a:lnTo>
                  <a:lnTo>
                    <a:pt x="25729" y="28378"/>
                  </a:lnTo>
                  <a:lnTo>
                    <a:pt x="21945" y="28378"/>
                  </a:lnTo>
                  <a:lnTo>
                    <a:pt x="21945" y="36071"/>
                  </a:lnTo>
                  <a:lnTo>
                    <a:pt x="16018" y="36071"/>
                  </a:lnTo>
                  <a:lnTo>
                    <a:pt x="16018" y="13243"/>
                  </a:lnTo>
                  <a:lnTo>
                    <a:pt x="16018" y="13243"/>
                  </a:lnTo>
                  <a:close/>
                  <a:moveTo>
                    <a:pt x="25603" y="23963"/>
                  </a:moveTo>
                  <a:cubicBezTo>
                    <a:pt x="27369" y="23963"/>
                    <a:pt x="28756" y="22828"/>
                    <a:pt x="28756" y="20684"/>
                  </a:cubicBezTo>
                  <a:cubicBezTo>
                    <a:pt x="28756" y="18540"/>
                    <a:pt x="27243" y="17531"/>
                    <a:pt x="25603" y="17531"/>
                  </a:cubicBezTo>
                  <a:lnTo>
                    <a:pt x="21819" y="17531"/>
                  </a:lnTo>
                  <a:lnTo>
                    <a:pt x="21819" y="23963"/>
                  </a:lnTo>
                  <a:lnTo>
                    <a:pt x="25603" y="23963"/>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3173" name="Google Shape;3173;p206"/>
          <p:cNvSpPr txBox="1"/>
          <p:nvPr/>
        </p:nvSpPr>
        <p:spPr>
          <a:xfrm>
            <a:off x="811819" y="4856560"/>
            <a:ext cx="1028100" cy="996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r>
              <a:rPr lang="en" sz="500">
                <a:solidFill>
                  <a:schemeClr val="lt1"/>
                </a:solidFill>
                <a:latin typeface="Poppins Medium"/>
                <a:ea typeface="Poppins Medium"/>
                <a:cs typeface="Poppins Medium"/>
                <a:sym typeface="Poppins Medium"/>
              </a:rPr>
              <a:t>Proprietary &amp; Confidential</a:t>
            </a:r>
            <a:endParaRPr sz="500"/>
          </a:p>
        </p:txBody>
      </p:sp>
      <p:cxnSp>
        <p:nvCxnSpPr>
          <p:cNvPr id="3174" name="Google Shape;3174;p206"/>
          <p:cNvCxnSpPr/>
          <p:nvPr/>
        </p:nvCxnSpPr>
        <p:spPr>
          <a:xfrm>
            <a:off x="681901" y="4883706"/>
            <a:ext cx="0" cy="45600"/>
          </a:xfrm>
          <a:prstGeom prst="straightConnector1">
            <a:avLst/>
          </a:prstGeom>
          <a:noFill/>
          <a:ln w="7150" cap="flat" cmpd="sng">
            <a:solidFill>
              <a:schemeClr val="lt1"/>
            </a:solidFill>
            <a:prstDash val="solid"/>
            <a:miter lim="800000"/>
            <a:headEnd type="none" w="sm" len="sm"/>
            <a:tailEnd type="none" w="sm" len="sm"/>
          </a:ln>
        </p:spPr>
      </p:cxnSp>
    </p:spTree>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showMasterSp="0" matchingName="77_Custom Layout">
  <p:cSld name="77_Custom Layout">
    <p:bg>
      <p:bgPr>
        <a:gradFill>
          <a:gsLst>
            <a:gs pos="0">
              <a:srgbClr val="FF001A"/>
            </a:gs>
            <a:gs pos="70000">
              <a:srgbClr val="290051"/>
            </a:gs>
            <a:gs pos="100000">
              <a:srgbClr val="0C0024"/>
            </a:gs>
          </a:gsLst>
          <a:lin ang="13500032" scaled="0"/>
        </a:gradFill>
        <a:effectLst/>
      </p:bgPr>
    </p:bg>
    <p:spTree>
      <p:nvGrpSpPr>
        <p:cNvPr id="1" name="Shape 3175"/>
        <p:cNvGrpSpPr/>
        <p:nvPr/>
      </p:nvGrpSpPr>
      <p:grpSpPr>
        <a:xfrm>
          <a:off x="0" y="0"/>
          <a:ext cx="0" cy="0"/>
          <a:chOff x="0" y="0"/>
          <a:chExt cx="0" cy="0"/>
        </a:xfrm>
      </p:grpSpPr>
      <p:pic>
        <p:nvPicPr>
          <p:cNvPr id="3176" name="Google Shape;3176;p207" descr="A black and blue background&#10;&#10;AI-generated content may be incorrect."/>
          <p:cNvPicPr preferRelativeResize="0"/>
          <p:nvPr/>
        </p:nvPicPr>
        <p:blipFill rotWithShape="1">
          <a:blip r:embed="rId2">
            <a:alphaModFix/>
          </a:blip>
          <a:srcRect t="100" b="100"/>
          <a:stretch/>
        </p:blipFill>
        <p:spPr>
          <a:xfrm>
            <a:off x="0" y="0"/>
            <a:ext cx="9143999" cy="5142833"/>
          </a:xfrm>
          <a:prstGeom prst="rect">
            <a:avLst/>
          </a:prstGeom>
          <a:noFill/>
          <a:ln>
            <a:noFill/>
          </a:ln>
        </p:spPr>
      </p:pic>
      <p:sp>
        <p:nvSpPr>
          <p:cNvPr id="3177" name="Google Shape;3177;p207"/>
          <p:cNvSpPr/>
          <p:nvPr/>
        </p:nvSpPr>
        <p:spPr>
          <a:xfrm>
            <a:off x="1090672" y="1476228"/>
            <a:ext cx="6952200" cy="2638500"/>
          </a:xfrm>
          <a:prstGeom prst="roundRect">
            <a:avLst>
              <a:gd name="adj" fmla="val 1667"/>
            </a:avLst>
          </a:prstGeom>
          <a:gradFill>
            <a:gsLst>
              <a:gs pos="0">
                <a:srgbClr val="FFFFFF"/>
              </a:gs>
              <a:gs pos="23000">
                <a:srgbClr val="FFFFFF"/>
              </a:gs>
              <a:gs pos="29000">
                <a:srgbClr val="FBFCFE">
                  <a:alpha val="96862"/>
                </a:srgbClr>
              </a:gs>
              <a:gs pos="61000">
                <a:srgbClr val="ECEEF9">
                  <a:alpha val="81960"/>
                </a:srgbClr>
              </a:gs>
              <a:gs pos="86000">
                <a:srgbClr val="E2E5F6">
                  <a:alpha val="72549"/>
                </a:srgbClr>
              </a:gs>
              <a:gs pos="100000">
                <a:srgbClr val="DFE2F5">
                  <a:alpha val="69803"/>
                </a:srgbClr>
              </a:gs>
            </a:gsLst>
            <a:lin ang="5400012" scaled="0"/>
          </a:gra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nvGrpSpPr>
          <p:cNvPr id="3178" name="Google Shape;3178;p207"/>
          <p:cNvGrpSpPr/>
          <p:nvPr/>
        </p:nvGrpSpPr>
        <p:grpSpPr>
          <a:xfrm>
            <a:off x="4363971" y="1237055"/>
            <a:ext cx="473625" cy="473625"/>
            <a:chOff x="-5326064" y="9047077"/>
            <a:chExt cx="1263000" cy="1263000"/>
          </a:xfrm>
        </p:grpSpPr>
        <p:sp>
          <p:nvSpPr>
            <p:cNvPr id="3179" name="Google Shape;3179;p207"/>
            <p:cNvSpPr/>
            <p:nvPr/>
          </p:nvSpPr>
          <p:spPr>
            <a:xfrm>
              <a:off x="-5326064" y="9047077"/>
              <a:ext cx="1263000" cy="1263000"/>
            </a:xfrm>
            <a:prstGeom prst="ellipse">
              <a:avLst/>
            </a:prstGeom>
            <a:solidFill>
              <a:srgbClr val="1E50D5"/>
            </a:solidFill>
            <a:ln>
              <a:noFill/>
            </a:ln>
          </p:spPr>
          <p:txBody>
            <a:bodyPr spcFirstLastPara="1" wrap="square" lIns="34275" tIns="17125" rIns="34275" bIns="17125" anchor="t" anchorCtr="0">
              <a:noAutofit/>
            </a:bodyPr>
            <a:lstStyle/>
            <a:p>
              <a:pPr marL="0" marR="0" lvl="0" indent="0" algn="ctr"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3180" name="Google Shape;3180;p207"/>
            <p:cNvSpPr/>
            <p:nvPr/>
          </p:nvSpPr>
          <p:spPr>
            <a:xfrm>
              <a:off x="-4934550" y="9477365"/>
              <a:ext cx="474727" cy="385094"/>
            </a:xfrm>
            <a:custGeom>
              <a:avLst/>
              <a:gdLst/>
              <a:ahLst/>
              <a:cxnLst/>
              <a:rect l="l" t="t" r="r" b="b"/>
              <a:pathLst>
                <a:path w="474727" h="385094" extrusionOk="0">
                  <a:moveTo>
                    <a:pt x="209101" y="385094"/>
                  </a:moveTo>
                  <a:lnTo>
                    <a:pt x="26688" y="385094"/>
                  </a:lnTo>
                  <a:cubicBezTo>
                    <a:pt x="8812" y="327437"/>
                    <a:pt x="0" y="267514"/>
                    <a:pt x="0" y="205073"/>
                  </a:cubicBezTo>
                  <a:cubicBezTo>
                    <a:pt x="0" y="142632"/>
                    <a:pt x="16491" y="92906"/>
                    <a:pt x="49474" y="55769"/>
                  </a:cubicBezTo>
                  <a:cubicBezTo>
                    <a:pt x="82457" y="18632"/>
                    <a:pt x="131428" y="0"/>
                    <a:pt x="196513" y="0"/>
                  </a:cubicBezTo>
                  <a:lnTo>
                    <a:pt x="196513" y="87996"/>
                  </a:lnTo>
                  <a:cubicBezTo>
                    <a:pt x="144143" y="87996"/>
                    <a:pt x="117958" y="119972"/>
                    <a:pt x="117958" y="183924"/>
                  </a:cubicBezTo>
                  <a:lnTo>
                    <a:pt x="117958" y="213759"/>
                  </a:lnTo>
                  <a:lnTo>
                    <a:pt x="209101" y="213759"/>
                  </a:lnTo>
                  <a:lnTo>
                    <a:pt x="209101" y="385094"/>
                  </a:lnTo>
                  <a:close/>
                  <a:moveTo>
                    <a:pt x="474727" y="385094"/>
                  </a:moveTo>
                  <a:lnTo>
                    <a:pt x="292314" y="385094"/>
                  </a:lnTo>
                  <a:cubicBezTo>
                    <a:pt x="274438" y="327437"/>
                    <a:pt x="265626" y="267514"/>
                    <a:pt x="265626" y="205073"/>
                  </a:cubicBezTo>
                  <a:cubicBezTo>
                    <a:pt x="265626" y="142632"/>
                    <a:pt x="282117" y="92906"/>
                    <a:pt x="315100" y="55769"/>
                  </a:cubicBezTo>
                  <a:cubicBezTo>
                    <a:pt x="348083" y="18632"/>
                    <a:pt x="397054" y="0"/>
                    <a:pt x="462138" y="0"/>
                  </a:cubicBezTo>
                  <a:lnTo>
                    <a:pt x="462138" y="87996"/>
                  </a:lnTo>
                  <a:cubicBezTo>
                    <a:pt x="409768" y="87996"/>
                    <a:pt x="383583" y="119972"/>
                    <a:pt x="383583" y="183924"/>
                  </a:cubicBezTo>
                  <a:lnTo>
                    <a:pt x="383583" y="213759"/>
                  </a:lnTo>
                  <a:lnTo>
                    <a:pt x="474727" y="213759"/>
                  </a:lnTo>
                  <a:lnTo>
                    <a:pt x="474727" y="385094"/>
                  </a:lnTo>
                  <a:close/>
                </a:path>
              </a:pathLst>
            </a:custGeom>
            <a:solidFill>
              <a:srgbClr val="FFFFFF"/>
            </a:solidFill>
            <a:ln>
              <a:noFill/>
            </a:ln>
          </p:spPr>
          <p:txBody>
            <a:bodyPr spcFirstLastPara="1" wrap="square" lIns="34275" tIns="17125" rIns="34275" bIns="17125" anchor="t" anchorCtr="0">
              <a:noAutofit/>
            </a:bodyPr>
            <a:lstStyle/>
            <a:p>
              <a:pPr marL="0" marR="0" lvl="0" indent="0" algn="ctr"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3181" name="Google Shape;3181;p207"/>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00">
                <a:solidFill>
                  <a:schemeClr val="lt1"/>
                </a:solidFill>
                <a:latin typeface="Poppins Medium"/>
                <a:ea typeface="Poppins Medium"/>
                <a:cs typeface="Poppins Medium"/>
                <a:sym typeface="Poppins Medium"/>
              </a:defRPr>
            </a:lvl1pPr>
            <a:lvl2pPr marL="0" lvl="1" indent="0" algn="l">
              <a:spcBef>
                <a:spcPts val="0"/>
              </a:spcBef>
              <a:buNone/>
              <a:defRPr sz="500">
                <a:solidFill>
                  <a:schemeClr val="lt1"/>
                </a:solidFill>
                <a:latin typeface="Poppins Medium"/>
                <a:ea typeface="Poppins Medium"/>
                <a:cs typeface="Poppins Medium"/>
                <a:sym typeface="Poppins Medium"/>
              </a:defRPr>
            </a:lvl2pPr>
            <a:lvl3pPr marL="0" lvl="2" indent="0" algn="l">
              <a:spcBef>
                <a:spcPts val="0"/>
              </a:spcBef>
              <a:buNone/>
              <a:defRPr sz="500">
                <a:solidFill>
                  <a:schemeClr val="lt1"/>
                </a:solidFill>
                <a:latin typeface="Poppins Medium"/>
                <a:ea typeface="Poppins Medium"/>
                <a:cs typeface="Poppins Medium"/>
                <a:sym typeface="Poppins Medium"/>
              </a:defRPr>
            </a:lvl3pPr>
            <a:lvl4pPr marL="0" lvl="3" indent="0" algn="l">
              <a:spcBef>
                <a:spcPts val="0"/>
              </a:spcBef>
              <a:buNone/>
              <a:defRPr sz="500">
                <a:solidFill>
                  <a:schemeClr val="lt1"/>
                </a:solidFill>
                <a:latin typeface="Poppins Medium"/>
                <a:ea typeface="Poppins Medium"/>
                <a:cs typeface="Poppins Medium"/>
                <a:sym typeface="Poppins Medium"/>
              </a:defRPr>
            </a:lvl4pPr>
            <a:lvl5pPr marL="0" lvl="4" indent="0" algn="l">
              <a:spcBef>
                <a:spcPts val="0"/>
              </a:spcBef>
              <a:buNone/>
              <a:defRPr sz="500">
                <a:solidFill>
                  <a:schemeClr val="lt1"/>
                </a:solidFill>
                <a:latin typeface="Poppins Medium"/>
                <a:ea typeface="Poppins Medium"/>
                <a:cs typeface="Poppins Medium"/>
                <a:sym typeface="Poppins Medium"/>
              </a:defRPr>
            </a:lvl5pPr>
            <a:lvl6pPr marL="0" lvl="5" indent="0" algn="l">
              <a:spcBef>
                <a:spcPts val="0"/>
              </a:spcBef>
              <a:buNone/>
              <a:defRPr sz="500">
                <a:solidFill>
                  <a:schemeClr val="lt1"/>
                </a:solidFill>
                <a:latin typeface="Poppins Medium"/>
                <a:ea typeface="Poppins Medium"/>
                <a:cs typeface="Poppins Medium"/>
                <a:sym typeface="Poppins Medium"/>
              </a:defRPr>
            </a:lvl6pPr>
            <a:lvl7pPr marL="0" lvl="6" indent="0" algn="l">
              <a:spcBef>
                <a:spcPts val="0"/>
              </a:spcBef>
              <a:buNone/>
              <a:defRPr sz="500">
                <a:solidFill>
                  <a:schemeClr val="lt1"/>
                </a:solidFill>
                <a:latin typeface="Poppins Medium"/>
                <a:ea typeface="Poppins Medium"/>
                <a:cs typeface="Poppins Medium"/>
                <a:sym typeface="Poppins Medium"/>
              </a:defRPr>
            </a:lvl7pPr>
            <a:lvl8pPr marL="0" lvl="7" indent="0" algn="l">
              <a:spcBef>
                <a:spcPts val="0"/>
              </a:spcBef>
              <a:buNone/>
              <a:defRPr sz="500">
                <a:solidFill>
                  <a:schemeClr val="lt1"/>
                </a:solidFill>
                <a:latin typeface="Poppins Medium"/>
                <a:ea typeface="Poppins Medium"/>
                <a:cs typeface="Poppins Medium"/>
                <a:sym typeface="Poppins Medium"/>
              </a:defRPr>
            </a:lvl8pPr>
            <a:lvl9pPr marL="0" lvl="8" indent="0" algn="l">
              <a:spcBef>
                <a:spcPts val="0"/>
              </a:spcBef>
              <a:buNone/>
              <a:defRPr sz="500">
                <a:solidFill>
                  <a:schemeClr val="lt1"/>
                </a:solidFill>
                <a:latin typeface="Poppins Medium"/>
                <a:ea typeface="Poppins Medium"/>
                <a:cs typeface="Poppins Medium"/>
                <a:sym typeface="Poppins Medium"/>
              </a:defRPr>
            </a:lvl9pPr>
          </a:lstStyle>
          <a:p>
            <a:pPr marL="0" lvl="0" indent="0" algn="l" rtl="0">
              <a:spcBef>
                <a:spcPts val="0"/>
              </a:spcBef>
              <a:spcAft>
                <a:spcPts val="0"/>
              </a:spcAft>
              <a:buNone/>
            </a:pPr>
            <a:r>
              <a:rPr lang="en"/>
              <a:t>Page </a:t>
            </a:r>
            <a:fld id="{00000000-1234-1234-1234-123412341234}" type="slidenum">
              <a:rPr lang="en"/>
              <a:t>‹#›</a:t>
            </a:fld>
            <a:endParaRPr/>
          </a:p>
        </p:txBody>
      </p:sp>
      <p:grpSp>
        <p:nvGrpSpPr>
          <p:cNvPr id="3182" name="Google Shape;3182;p207"/>
          <p:cNvGrpSpPr/>
          <p:nvPr/>
        </p:nvGrpSpPr>
        <p:grpSpPr>
          <a:xfrm>
            <a:off x="8381796" y="4822425"/>
            <a:ext cx="537710" cy="158585"/>
            <a:chOff x="22351457" y="12859799"/>
            <a:chExt cx="1433894" cy="422893"/>
          </a:xfrm>
        </p:grpSpPr>
        <p:grpSp>
          <p:nvGrpSpPr>
            <p:cNvPr id="3183" name="Google Shape;3183;p207"/>
            <p:cNvGrpSpPr/>
            <p:nvPr/>
          </p:nvGrpSpPr>
          <p:grpSpPr>
            <a:xfrm>
              <a:off x="22351457" y="12859799"/>
              <a:ext cx="1379787" cy="422893"/>
              <a:chOff x="22351457" y="12859799"/>
              <a:chExt cx="1379787" cy="422893"/>
            </a:xfrm>
          </p:grpSpPr>
          <p:sp>
            <p:nvSpPr>
              <p:cNvPr id="3184" name="Google Shape;3184;p207"/>
              <p:cNvSpPr/>
              <p:nvPr/>
            </p:nvSpPr>
            <p:spPr>
              <a:xfrm>
                <a:off x="22351457" y="12859801"/>
                <a:ext cx="510672" cy="422891"/>
              </a:xfrm>
              <a:custGeom>
                <a:avLst/>
                <a:gdLst/>
                <a:ahLst/>
                <a:cxnLst/>
                <a:rect l="l" t="t" r="r" b="b"/>
                <a:pathLst>
                  <a:path w="510672" h="422891" extrusionOk="0">
                    <a:moveTo>
                      <a:pt x="378" y="267255"/>
                    </a:moveTo>
                    <a:lnTo>
                      <a:pt x="378" y="0"/>
                    </a:lnTo>
                    <a:lnTo>
                      <a:pt x="100016" y="0"/>
                    </a:lnTo>
                    <a:lnTo>
                      <a:pt x="100016" y="267255"/>
                    </a:lnTo>
                    <a:cubicBezTo>
                      <a:pt x="100016" y="313921"/>
                      <a:pt x="122844" y="330569"/>
                      <a:pt x="152861" y="330569"/>
                    </a:cubicBezTo>
                    <a:cubicBezTo>
                      <a:pt x="182879" y="330569"/>
                      <a:pt x="205707" y="313921"/>
                      <a:pt x="205707" y="267255"/>
                    </a:cubicBezTo>
                    <a:lnTo>
                      <a:pt x="205707" y="0"/>
                    </a:lnTo>
                    <a:lnTo>
                      <a:pt x="305344" y="0"/>
                    </a:lnTo>
                    <a:lnTo>
                      <a:pt x="305344" y="267255"/>
                    </a:lnTo>
                    <a:cubicBezTo>
                      <a:pt x="305344" y="313921"/>
                      <a:pt x="328677" y="330569"/>
                      <a:pt x="358190" y="330569"/>
                    </a:cubicBezTo>
                    <a:cubicBezTo>
                      <a:pt x="387703" y="330569"/>
                      <a:pt x="411035" y="313921"/>
                      <a:pt x="411035" y="267255"/>
                    </a:cubicBezTo>
                    <a:lnTo>
                      <a:pt x="411035" y="0"/>
                    </a:lnTo>
                    <a:lnTo>
                      <a:pt x="510673" y="0"/>
                    </a:lnTo>
                    <a:lnTo>
                      <a:pt x="510673" y="267255"/>
                    </a:lnTo>
                    <a:cubicBezTo>
                      <a:pt x="510673" y="374838"/>
                      <a:pt x="447989" y="422891"/>
                      <a:pt x="366766" y="422891"/>
                    </a:cubicBezTo>
                    <a:cubicBezTo>
                      <a:pt x="318209" y="422891"/>
                      <a:pt x="279363" y="403847"/>
                      <a:pt x="255399" y="367523"/>
                    </a:cubicBezTo>
                    <a:cubicBezTo>
                      <a:pt x="231436" y="403847"/>
                      <a:pt x="192716" y="422891"/>
                      <a:pt x="144033" y="422891"/>
                    </a:cubicBezTo>
                    <a:cubicBezTo>
                      <a:pt x="62809" y="422891"/>
                      <a:pt x="0" y="374838"/>
                      <a:pt x="0" y="267255"/>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3185" name="Google Shape;3185;p207"/>
              <p:cNvSpPr/>
              <p:nvPr/>
            </p:nvSpPr>
            <p:spPr>
              <a:xfrm>
                <a:off x="22903875" y="12859799"/>
                <a:ext cx="422766" cy="422767"/>
              </a:xfrm>
              <a:custGeom>
                <a:avLst/>
                <a:gdLst/>
                <a:ahLst/>
                <a:cxnLst/>
                <a:rect l="l" t="t" r="r" b="b"/>
                <a:pathLst>
                  <a:path w="422766" h="422767" extrusionOk="0">
                    <a:moveTo>
                      <a:pt x="420118" y="244554"/>
                    </a:moveTo>
                    <a:cubicBezTo>
                      <a:pt x="421884" y="233581"/>
                      <a:pt x="422767" y="222230"/>
                      <a:pt x="422767" y="210753"/>
                    </a:cubicBezTo>
                    <a:cubicBezTo>
                      <a:pt x="422389" y="94089"/>
                      <a:pt x="327165" y="-377"/>
                      <a:pt x="210628" y="1"/>
                    </a:cubicBezTo>
                    <a:cubicBezTo>
                      <a:pt x="94090" y="380"/>
                      <a:pt x="-502" y="95603"/>
                      <a:pt x="2" y="212140"/>
                    </a:cubicBezTo>
                    <a:cubicBezTo>
                      <a:pt x="380" y="328678"/>
                      <a:pt x="95603" y="423145"/>
                      <a:pt x="212141" y="422766"/>
                    </a:cubicBezTo>
                    <a:cubicBezTo>
                      <a:pt x="298157" y="422514"/>
                      <a:pt x="372065" y="370551"/>
                      <a:pt x="404731" y="296643"/>
                    </a:cubicBezTo>
                    <a:lnTo>
                      <a:pt x="289455" y="297021"/>
                    </a:lnTo>
                    <a:cubicBezTo>
                      <a:pt x="268897" y="315814"/>
                      <a:pt x="241780" y="327291"/>
                      <a:pt x="211889" y="327417"/>
                    </a:cubicBezTo>
                    <a:cubicBezTo>
                      <a:pt x="159674" y="327669"/>
                      <a:pt x="115279" y="292985"/>
                      <a:pt x="100522" y="245563"/>
                    </a:cubicBezTo>
                    <a:lnTo>
                      <a:pt x="420244" y="244428"/>
                    </a:lnTo>
                    <a:moveTo>
                      <a:pt x="211006" y="95350"/>
                    </a:moveTo>
                    <a:cubicBezTo>
                      <a:pt x="258050" y="95224"/>
                      <a:pt x="298788" y="123224"/>
                      <a:pt x="317076" y="163583"/>
                    </a:cubicBezTo>
                    <a:lnTo>
                      <a:pt x="105315" y="164340"/>
                    </a:lnTo>
                    <a:cubicBezTo>
                      <a:pt x="123350" y="123854"/>
                      <a:pt x="163836" y="95476"/>
                      <a:pt x="211006" y="95350"/>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nvGrpSpPr>
              <p:cNvPr id="3186" name="Google Shape;3186;p207"/>
              <p:cNvGrpSpPr/>
              <p:nvPr/>
            </p:nvGrpSpPr>
            <p:grpSpPr>
              <a:xfrm>
                <a:off x="23288552" y="12859801"/>
                <a:ext cx="442692" cy="422765"/>
                <a:chOff x="23288552" y="12859801"/>
                <a:chExt cx="442692" cy="422765"/>
              </a:xfrm>
            </p:grpSpPr>
            <p:grpSp>
              <p:nvGrpSpPr>
                <p:cNvPr id="3187" name="Google Shape;3187;p207"/>
                <p:cNvGrpSpPr/>
                <p:nvPr/>
              </p:nvGrpSpPr>
              <p:grpSpPr>
                <a:xfrm>
                  <a:off x="23288552" y="12859801"/>
                  <a:ext cx="442692" cy="422765"/>
                  <a:chOff x="23288552" y="12859801"/>
                  <a:chExt cx="442692" cy="422765"/>
                </a:xfrm>
              </p:grpSpPr>
              <p:sp>
                <p:nvSpPr>
                  <p:cNvPr id="3188" name="Google Shape;3188;p207"/>
                  <p:cNvSpPr/>
                  <p:nvPr/>
                </p:nvSpPr>
                <p:spPr>
                  <a:xfrm>
                    <a:off x="23288552" y="12859801"/>
                    <a:ext cx="442692" cy="422765"/>
                  </a:xfrm>
                  <a:custGeom>
                    <a:avLst/>
                    <a:gdLst/>
                    <a:ahLst/>
                    <a:cxnLst/>
                    <a:rect l="l" t="t" r="r" b="b"/>
                    <a:pathLst>
                      <a:path w="442692" h="422765" extrusionOk="0">
                        <a:moveTo>
                          <a:pt x="442692" y="0"/>
                        </a:moveTo>
                        <a:lnTo>
                          <a:pt x="313668" y="0"/>
                        </a:lnTo>
                        <a:lnTo>
                          <a:pt x="221346" y="135456"/>
                        </a:lnTo>
                        <a:lnTo>
                          <a:pt x="129150" y="0"/>
                        </a:lnTo>
                        <a:lnTo>
                          <a:pt x="0" y="0"/>
                        </a:lnTo>
                        <a:lnTo>
                          <a:pt x="144033" y="211383"/>
                        </a:lnTo>
                        <a:lnTo>
                          <a:pt x="0" y="422765"/>
                        </a:lnTo>
                        <a:lnTo>
                          <a:pt x="129150" y="422765"/>
                        </a:lnTo>
                        <a:lnTo>
                          <a:pt x="221346" y="287309"/>
                        </a:lnTo>
                        <a:lnTo>
                          <a:pt x="313668" y="422765"/>
                        </a:lnTo>
                        <a:lnTo>
                          <a:pt x="442692" y="422765"/>
                        </a:lnTo>
                        <a:lnTo>
                          <a:pt x="298660" y="211383"/>
                        </a:lnTo>
                        <a:lnTo>
                          <a:pt x="442692" y="0"/>
                        </a:lnTo>
                        <a:close/>
                        <a:moveTo>
                          <a:pt x="117547" y="400820"/>
                        </a:moveTo>
                        <a:lnTo>
                          <a:pt x="41747" y="400820"/>
                        </a:lnTo>
                        <a:lnTo>
                          <a:pt x="170771" y="211509"/>
                        </a:lnTo>
                        <a:lnTo>
                          <a:pt x="41747" y="22198"/>
                        </a:lnTo>
                        <a:lnTo>
                          <a:pt x="117547" y="22198"/>
                        </a:lnTo>
                        <a:lnTo>
                          <a:pt x="246571" y="211509"/>
                        </a:lnTo>
                        <a:lnTo>
                          <a:pt x="117547" y="40082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3189" name="Google Shape;3189;p207"/>
                  <p:cNvSpPr/>
                  <p:nvPr/>
                </p:nvSpPr>
                <p:spPr>
                  <a:xfrm>
                    <a:off x="23371920" y="12903818"/>
                    <a:ext cx="136465" cy="334731"/>
                  </a:xfrm>
                  <a:custGeom>
                    <a:avLst/>
                    <a:gdLst/>
                    <a:ahLst/>
                    <a:cxnLst/>
                    <a:rect l="l" t="t" r="r" b="b"/>
                    <a:pathLst>
                      <a:path w="136465" h="334731" extrusionOk="0">
                        <a:moveTo>
                          <a:pt x="22450" y="0"/>
                        </a:moveTo>
                        <a:lnTo>
                          <a:pt x="0" y="0"/>
                        </a:lnTo>
                        <a:lnTo>
                          <a:pt x="114015" y="167366"/>
                        </a:lnTo>
                        <a:lnTo>
                          <a:pt x="0" y="334731"/>
                        </a:lnTo>
                        <a:lnTo>
                          <a:pt x="22450" y="334731"/>
                        </a:lnTo>
                        <a:lnTo>
                          <a:pt x="136465" y="167366"/>
                        </a:lnTo>
                        <a:lnTo>
                          <a:pt x="22450"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3190" name="Google Shape;3190;p207"/>
                <p:cNvSpPr/>
                <p:nvPr/>
              </p:nvSpPr>
              <p:spPr>
                <a:xfrm>
                  <a:off x="23509898" y="13071183"/>
                  <a:ext cx="51836" cy="151978"/>
                </a:xfrm>
                <a:custGeom>
                  <a:avLst/>
                  <a:gdLst/>
                  <a:ahLst/>
                  <a:cxnLst/>
                  <a:rect l="l" t="t" r="r" b="b"/>
                  <a:pathLst>
                    <a:path w="51836" h="151978" extrusionOk="0">
                      <a:moveTo>
                        <a:pt x="51837" y="0"/>
                      </a:moveTo>
                      <a:lnTo>
                        <a:pt x="51837" y="151978"/>
                      </a:lnTo>
                      <a:lnTo>
                        <a:pt x="0" y="76052"/>
                      </a:lnTo>
                      <a:lnTo>
                        <a:pt x="51837" y="0"/>
                      </a:lnTo>
                      <a:close/>
                    </a:path>
                  </a:pathLst>
                </a:custGeom>
                <a:solidFill>
                  <a:srgbClr val="A7A4A4"/>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grpSp>
        <p:sp>
          <p:nvSpPr>
            <p:cNvPr id="3191" name="Google Shape;3191;p207"/>
            <p:cNvSpPr/>
            <p:nvPr/>
          </p:nvSpPr>
          <p:spPr>
            <a:xfrm>
              <a:off x="23735785" y="12859801"/>
              <a:ext cx="49566" cy="49440"/>
            </a:xfrm>
            <a:custGeom>
              <a:avLst/>
              <a:gdLst/>
              <a:ahLst/>
              <a:cxnLst/>
              <a:rect l="l" t="t" r="r" b="b"/>
              <a:pathLst>
                <a:path w="49566" h="49440" extrusionOk="0">
                  <a:moveTo>
                    <a:pt x="0" y="24720"/>
                  </a:moveTo>
                  <a:cubicBezTo>
                    <a:pt x="0" y="11099"/>
                    <a:pt x="11099" y="0"/>
                    <a:pt x="24846" y="0"/>
                  </a:cubicBezTo>
                  <a:cubicBezTo>
                    <a:pt x="38594" y="0"/>
                    <a:pt x="49566" y="11099"/>
                    <a:pt x="49566" y="24720"/>
                  </a:cubicBezTo>
                  <a:cubicBezTo>
                    <a:pt x="49566" y="38341"/>
                    <a:pt x="38468" y="49440"/>
                    <a:pt x="24846" y="49440"/>
                  </a:cubicBezTo>
                  <a:cubicBezTo>
                    <a:pt x="11225" y="49440"/>
                    <a:pt x="126" y="38341"/>
                    <a:pt x="126" y="24720"/>
                  </a:cubicBezTo>
                  <a:close/>
                  <a:moveTo>
                    <a:pt x="43134" y="24720"/>
                  </a:moveTo>
                  <a:cubicBezTo>
                    <a:pt x="43134" y="14630"/>
                    <a:pt x="34936" y="6432"/>
                    <a:pt x="24846" y="6432"/>
                  </a:cubicBezTo>
                  <a:cubicBezTo>
                    <a:pt x="14756" y="6432"/>
                    <a:pt x="6558" y="14630"/>
                    <a:pt x="6558" y="24720"/>
                  </a:cubicBezTo>
                  <a:cubicBezTo>
                    <a:pt x="6558" y="34810"/>
                    <a:pt x="14756" y="43008"/>
                    <a:pt x="24846" y="43008"/>
                  </a:cubicBezTo>
                  <a:cubicBezTo>
                    <a:pt x="34936" y="43008"/>
                    <a:pt x="43134" y="34810"/>
                    <a:pt x="43134" y="24720"/>
                  </a:cubicBezTo>
                  <a:close/>
                  <a:moveTo>
                    <a:pt x="15891" y="13117"/>
                  </a:moveTo>
                  <a:lnTo>
                    <a:pt x="27116" y="13117"/>
                  </a:lnTo>
                  <a:cubicBezTo>
                    <a:pt x="31405" y="13117"/>
                    <a:pt x="35062" y="15892"/>
                    <a:pt x="35062" y="20684"/>
                  </a:cubicBezTo>
                  <a:cubicBezTo>
                    <a:pt x="35062" y="23711"/>
                    <a:pt x="33549" y="25981"/>
                    <a:pt x="31405" y="27243"/>
                  </a:cubicBezTo>
                  <a:lnTo>
                    <a:pt x="35693" y="36071"/>
                  </a:lnTo>
                  <a:lnTo>
                    <a:pt x="29261" y="36071"/>
                  </a:lnTo>
                  <a:lnTo>
                    <a:pt x="25729" y="28378"/>
                  </a:lnTo>
                  <a:lnTo>
                    <a:pt x="21945" y="28378"/>
                  </a:lnTo>
                  <a:lnTo>
                    <a:pt x="21945" y="36071"/>
                  </a:lnTo>
                  <a:lnTo>
                    <a:pt x="16018" y="36071"/>
                  </a:lnTo>
                  <a:lnTo>
                    <a:pt x="16018" y="13243"/>
                  </a:lnTo>
                  <a:lnTo>
                    <a:pt x="16018" y="13243"/>
                  </a:lnTo>
                  <a:close/>
                  <a:moveTo>
                    <a:pt x="25603" y="23963"/>
                  </a:moveTo>
                  <a:cubicBezTo>
                    <a:pt x="27369" y="23963"/>
                    <a:pt x="28756" y="22828"/>
                    <a:pt x="28756" y="20684"/>
                  </a:cubicBezTo>
                  <a:cubicBezTo>
                    <a:pt x="28756" y="18540"/>
                    <a:pt x="27243" y="17531"/>
                    <a:pt x="25603" y="17531"/>
                  </a:cubicBezTo>
                  <a:lnTo>
                    <a:pt x="21819" y="17531"/>
                  </a:lnTo>
                  <a:lnTo>
                    <a:pt x="21819" y="23963"/>
                  </a:lnTo>
                  <a:lnTo>
                    <a:pt x="25603" y="23963"/>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3192" name="Google Shape;3192;p207"/>
          <p:cNvSpPr txBox="1"/>
          <p:nvPr/>
        </p:nvSpPr>
        <p:spPr>
          <a:xfrm>
            <a:off x="811819" y="4856560"/>
            <a:ext cx="1028100" cy="996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r>
              <a:rPr lang="en" sz="500">
                <a:solidFill>
                  <a:schemeClr val="lt1"/>
                </a:solidFill>
                <a:latin typeface="Poppins Medium"/>
                <a:ea typeface="Poppins Medium"/>
                <a:cs typeface="Poppins Medium"/>
                <a:sym typeface="Poppins Medium"/>
              </a:rPr>
              <a:t>Proprietary &amp; Confidential</a:t>
            </a:r>
            <a:endParaRPr sz="500"/>
          </a:p>
        </p:txBody>
      </p:sp>
      <p:cxnSp>
        <p:nvCxnSpPr>
          <p:cNvPr id="3193" name="Google Shape;3193;p207"/>
          <p:cNvCxnSpPr/>
          <p:nvPr/>
        </p:nvCxnSpPr>
        <p:spPr>
          <a:xfrm>
            <a:off x="681901" y="4883706"/>
            <a:ext cx="0" cy="45600"/>
          </a:xfrm>
          <a:prstGeom prst="straightConnector1">
            <a:avLst/>
          </a:prstGeom>
          <a:noFill/>
          <a:ln w="7150" cap="flat" cmpd="sng">
            <a:solidFill>
              <a:schemeClr val="lt1"/>
            </a:solidFill>
            <a:prstDash val="solid"/>
            <a:miter lim="800000"/>
            <a:headEnd type="none" w="sm" len="sm"/>
            <a:tailEnd type="none" w="sm" len="sm"/>
          </a:ln>
        </p:spPr>
      </p:cxnSp>
      <p:sp>
        <p:nvSpPr>
          <p:cNvPr id="3194" name="Google Shape;3194;p207"/>
          <p:cNvSpPr txBox="1">
            <a:spLocks noGrp="1"/>
          </p:cNvSpPr>
          <p:nvPr>
            <p:ph type="title"/>
          </p:nvPr>
        </p:nvSpPr>
        <p:spPr>
          <a:xfrm>
            <a:off x="1512237" y="2053191"/>
            <a:ext cx="6144900" cy="1169100"/>
          </a:xfrm>
          <a:prstGeom prst="rect">
            <a:avLst/>
          </a:prstGeom>
          <a:noFill/>
          <a:ln>
            <a:noFill/>
          </a:ln>
        </p:spPr>
        <p:txBody>
          <a:bodyPr spcFirstLastPara="1" wrap="square" lIns="0" tIns="34275" rIns="0" bIns="0" anchor="t" anchorCtr="0">
            <a:noAutofit/>
          </a:bodyPr>
          <a:lstStyle>
            <a:lvl1pPr lvl="0" algn="ctr">
              <a:lnSpc>
                <a:spcPct val="99000"/>
              </a:lnSpc>
              <a:spcBef>
                <a:spcPts val="0"/>
              </a:spcBef>
              <a:spcAft>
                <a:spcPts val="0"/>
              </a:spcAft>
              <a:buClr>
                <a:schemeClr val="dk1"/>
              </a:buClr>
              <a:buSzPts val="2700"/>
              <a:buFont typeface="Poppins SemiBold"/>
              <a:buNone/>
              <a:defRPr sz="2700">
                <a:solidFill>
                  <a:schemeClr val="dk1"/>
                </a:solidFill>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3195" name="Google Shape;3195;p207"/>
          <p:cNvSpPr txBox="1">
            <a:spLocks noGrp="1"/>
          </p:cNvSpPr>
          <p:nvPr>
            <p:ph type="subTitle" idx="1"/>
          </p:nvPr>
        </p:nvSpPr>
        <p:spPr>
          <a:xfrm>
            <a:off x="1512245" y="3433659"/>
            <a:ext cx="6144900" cy="264600"/>
          </a:xfrm>
          <a:prstGeom prst="rect">
            <a:avLst/>
          </a:prstGeom>
          <a:noFill/>
          <a:ln>
            <a:noFill/>
          </a:ln>
        </p:spPr>
        <p:txBody>
          <a:bodyPr spcFirstLastPara="1" wrap="square" lIns="0" tIns="0" rIns="0" bIns="0" anchor="ctr" anchorCtr="0">
            <a:noAutofit/>
          </a:bodyPr>
          <a:lstStyle>
            <a:lvl1pPr lvl="0" algn="ctr">
              <a:lnSpc>
                <a:spcPct val="95000"/>
              </a:lnSpc>
              <a:spcBef>
                <a:spcPts val="1300"/>
              </a:spcBef>
              <a:spcAft>
                <a:spcPts val="0"/>
              </a:spcAft>
              <a:buClr>
                <a:schemeClr val="accent3"/>
              </a:buClr>
              <a:buSzPts val="900"/>
              <a:buNone/>
              <a:defRPr sz="1000">
                <a:solidFill>
                  <a:schemeClr val="accent3"/>
                </a:solidFill>
                <a:latin typeface="Poppins Medium"/>
                <a:ea typeface="Poppins Medium"/>
                <a:cs typeface="Poppins Medium"/>
                <a:sym typeface="Poppins Medium"/>
              </a:defRPr>
            </a:lvl1pPr>
            <a:lvl2pPr lvl="1" algn="ctr">
              <a:lnSpc>
                <a:spcPct val="95000"/>
              </a:lnSpc>
              <a:spcBef>
                <a:spcPts val="1300"/>
              </a:spcBef>
              <a:spcAft>
                <a:spcPts val="0"/>
              </a:spcAft>
              <a:buClr>
                <a:schemeClr val="dk1"/>
              </a:buClr>
              <a:buSzPts val="700"/>
              <a:buNone/>
              <a:defRPr sz="700"/>
            </a:lvl2pPr>
            <a:lvl3pPr lvl="2" algn="ctr">
              <a:lnSpc>
                <a:spcPct val="95000"/>
              </a:lnSpc>
              <a:spcBef>
                <a:spcPts val="1300"/>
              </a:spcBef>
              <a:spcAft>
                <a:spcPts val="0"/>
              </a:spcAft>
              <a:buClr>
                <a:schemeClr val="dk1"/>
              </a:buClr>
              <a:buSzPts val="600"/>
              <a:buNone/>
              <a:defRPr sz="700"/>
            </a:lvl3pPr>
            <a:lvl4pPr lvl="3" algn="ctr">
              <a:lnSpc>
                <a:spcPct val="95000"/>
              </a:lnSpc>
              <a:spcBef>
                <a:spcPts val="1300"/>
              </a:spcBef>
              <a:spcAft>
                <a:spcPts val="0"/>
              </a:spcAft>
              <a:buClr>
                <a:schemeClr val="dk1"/>
              </a:buClr>
              <a:buSzPts val="500"/>
              <a:buNone/>
              <a:defRPr sz="600"/>
            </a:lvl4pPr>
            <a:lvl5pPr lvl="4" algn="ctr">
              <a:lnSpc>
                <a:spcPct val="95000"/>
              </a:lnSpc>
              <a:spcBef>
                <a:spcPts val="1300"/>
              </a:spcBef>
              <a:spcAft>
                <a:spcPts val="0"/>
              </a:spcAft>
              <a:buClr>
                <a:schemeClr val="dk1"/>
              </a:buClr>
              <a:buSzPts val="500"/>
              <a:buNone/>
              <a:defRPr sz="600"/>
            </a:lvl5pPr>
            <a:lvl6pPr lvl="5" algn="ctr">
              <a:lnSpc>
                <a:spcPct val="90000"/>
              </a:lnSpc>
              <a:spcBef>
                <a:spcPts val="400"/>
              </a:spcBef>
              <a:spcAft>
                <a:spcPts val="0"/>
              </a:spcAft>
              <a:buClr>
                <a:schemeClr val="dk1"/>
              </a:buClr>
              <a:buSzPts val="600"/>
              <a:buNone/>
              <a:defRPr sz="600"/>
            </a:lvl6pPr>
            <a:lvl7pPr lvl="6" algn="ctr">
              <a:lnSpc>
                <a:spcPct val="90000"/>
              </a:lnSpc>
              <a:spcBef>
                <a:spcPts val="400"/>
              </a:spcBef>
              <a:spcAft>
                <a:spcPts val="0"/>
              </a:spcAft>
              <a:buClr>
                <a:schemeClr val="dk1"/>
              </a:buClr>
              <a:buSzPts val="600"/>
              <a:buNone/>
              <a:defRPr sz="600"/>
            </a:lvl7pPr>
            <a:lvl8pPr lvl="7" algn="ctr">
              <a:lnSpc>
                <a:spcPct val="90000"/>
              </a:lnSpc>
              <a:spcBef>
                <a:spcPts val="400"/>
              </a:spcBef>
              <a:spcAft>
                <a:spcPts val="0"/>
              </a:spcAft>
              <a:buClr>
                <a:schemeClr val="dk1"/>
              </a:buClr>
              <a:buSzPts val="600"/>
              <a:buNone/>
              <a:defRPr sz="600"/>
            </a:lvl8pPr>
            <a:lvl9pPr lvl="8" algn="ctr">
              <a:lnSpc>
                <a:spcPct val="90000"/>
              </a:lnSpc>
              <a:spcBef>
                <a:spcPts val="400"/>
              </a:spcBef>
              <a:spcAft>
                <a:spcPts val="0"/>
              </a:spcAft>
              <a:buClr>
                <a:schemeClr val="dk1"/>
              </a:buClr>
              <a:buSzPts val="600"/>
              <a:buNone/>
              <a:defRPr sz="600"/>
            </a:lvl9pPr>
          </a:lstStyle>
          <a:p>
            <a:endParaRPr/>
          </a:p>
        </p:txBody>
      </p:sp>
    </p:spTree>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showMasterSp="0" matchingName="78_Custom Layout">
  <p:cSld name="78_Custom Layout">
    <p:bg>
      <p:bgPr>
        <a:gradFill>
          <a:gsLst>
            <a:gs pos="0">
              <a:srgbClr val="FF001A"/>
            </a:gs>
            <a:gs pos="70000">
              <a:srgbClr val="290051"/>
            </a:gs>
            <a:gs pos="100000">
              <a:srgbClr val="0C0024"/>
            </a:gs>
          </a:gsLst>
          <a:lin ang="13500032" scaled="0"/>
        </a:gradFill>
        <a:effectLst/>
      </p:bgPr>
    </p:bg>
    <p:spTree>
      <p:nvGrpSpPr>
        <p:cNvPr id="1" name="Shape 3196"/>
        <p:cNvGrpSpPr/>
        <p:nvPr/>
      </p:nvGrpSpPr>
      <p:grpSpPr>
        <a:xfrm>
          <a:off x="0" y="0"/>
          <a:ext cx="0" cy="0"/>
          <a:chOff x="0" y="0"/>
          <a:chExt cx="0" cy="0"/>
        </a:xfrm>
      </p:grpSpPr>
      <p:pic>
        <p:nvPicPr>
          <p:cNvPr id="3197" name="Google Shape;3197;p208" descr="A black and blue background&#10;&#10;AI-generated content may be incorrect."/>
          <p:cNvPicPr preferRelativeResize="0"/>
          <p:nvPr/>
        </p:nvPicPr>
        <p:blipFill rotWithShape="1">
          <a:blip r:embed="rId2">
            <a:alphaModFix/>
          </a:blip>
          <a:srcRect t="100" b="100"/>
          <a:stretch/>
        </p:blipFill>
        <p:spPr>
          <a:xfrm>
            <a:off x="0" y="0"/>
            <a:ext cx="9143999" cy="5142833"/>
          </a:xfrm>
          <a:prstGeom prst="rect">
            <a:avLst/>
          </a:prstGeom>
          <a:noFill/>
          <a:ln>
            <a:noFill/>
          </a:ln>
        </p:spPr>
      </p:pic>
      <p:sp>
        <p:nvSpPr>
          <p:cNvPr id="3198" name="Google Shape;3198;p208"/>
          <p:cNvSpPr>
            <a:spLocks noGrp="1"/>
          </p:cNvSpPr>
          <p:nvPr>
            <p:ph type="pic" idx="2"/>
          </p:nvPr>
        </p:nvSpPr>
        <p:spPr>
          <a:xfrm>
            <a:off x="809642" y="727999"/>
            <a:ext cx="3804900" cy="3702600"/>
          </a:xfrm>
          <a:prstGeom prst="roundRect">
            <a:avLst>
              <a:gd name="adj" fmla="val 3253"/>
            </a:avLst>
          </a:prstGeom>
          <a:noFill/>
          <a:ln>
            <a:noFill/>
          </a:ln>
        </p:spPr>
      </p:sp>
      <p:sp>
        <p:nvSpPr>
          <p:cNvPr id="3199" name="Google Shape;3199;p208"/>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00">
                <a:solidFill>
                  <a:schemeClr val="lt1"/>
                </a:solidFill>
                <a:latin typeface="Poppins Medium"/>
                <a:ea typeface="Poppins Medium"/>
                <a:cs typeface="Poppins Medium"/>
                <a:sym typeface="Poppins Medium"/>
              </a:defRPr>
            </a:lvl1pPr>
            <a:lvl2pPr marL="0" lvl="1" indent="0" algn="l">
              <a:spcBef>
                <a:spcPts val="0"/>
              </a:spcBef>
              <a:buNone/>
              <a:defRPr sz="500">
                <a:solidFill>
                  <a:schemeClr val="lt1"/>
                </a:solidFill>
                <a:latin typeface="Poppins Medium"/>
                <a:ea typeface="Poppins Medium"/>
                <a:cs typeface="Poppins Medium"/>
                <a:sym typeface="Poppins Medium"/>
              </a:defRPr>
            </a:lvl2pPr>
            <a:lvl3pPr marL="0" lvl="2" indent="0" algn="l">
              <a:spcBef>
                <a:spcPts val="0"/>
              </a:spcBef>
              <a:buNone/>
              <a:defRPr sz="500">
                <a:solidFill>
                  <a:schemeClr val="lt1"/>
                </a:solidFill>
                <a:latin typeface="Poppins Medium"/>
                <a:ea typeface="Poppins Medium"/>
                <a:cs typeface="Poppins Medium"/>
                <a:sym typeface="Poppins Medium"/>
              </a:defRPr>
            </a:lvl3pPr>
            <a:lvl4pPr marL="0" lvl="3" indent="0" algn="l">
              <a:spcBef>
                <a:spcPts val="0"/>
              </a:spcBef>
              <a:buNone/>
              <a:defRPr sz="500">
                <a:solidFill>
                  <a:schemeClr val="lt1"/>
                </a:solidFill>
                <a:latin typeface="Poppins Medium"/>
                <a:ea typeface="Poppins Medium"/>
                <a:cs typeface="Poppins Medium"/>
                <a:sym typeface="Poppins Medium"/>
              </a:defRPr>
            </a:lvl4pPr>
            <a:lvl5pPr marL="0" lvl="4" indent="0" algn="l">
              <a:spcBef>
                <a:spcPts val="0"/>
              </a:spcBef>
              <a:buNone/>
              <a:defRPr sz="500">
                <a:solidFill>
                  <a:schemeClr val="lt1"/>
                </a:solidFill>
                <a:latin typeface="Poppins Medium"/>
                <a:ea typeface="Poppins Medium"/>
                <a:cs typeface="Poppins Medium"/>
                <a:sym typeface="Poppins Medium"/>
              </a:defRPr>
            </a:lvl5pPr>
            <a:lvl6pPr marL="0" lvl="5" indent="0" algn="l">
              <a:spcBef>
                <a:spcPts val="0"/>
              </a:spcBef>
              <a:buNone/>
              <a:defRPr sz="500">
                <a:solidFill>
                  <a:schemeClr val="lt1"/>
                </a:solidFill>
                <a:latin typeface="Poppins Medium"/>
                <a:ea typeface="Poppins Medium"/>
                <a:cs typeface="Poppins Medium"/>
                <a:sym typeface="Poppins Medium"/>
              </a:defRPr>
            </a:lvl6pPr>
            <a:lvl7pPr marL="0" lvl="6" indent="0" algn="l">
              <a:spcBef>
                <a:spcPts val="0"/>
              </a:spcBef>
              <a:buNone/>
              <a:defRPr sz="500">
                <a:solidFill>
                  <a:schemeClr val="lt1"/>
                </a:solidFill>
                <a:latin typeface="Poppins Medium"/>
                <a:ea typeface="Poppins Medium"/>
                <a:cs typeface="Poppins Medium"/>
                <a:sym typeface="Poppins Medium"/>
              </a:defRPr>
            </a:lvl7pPr>
            <a:lvl8pPr marL="0" lvl="7" indent="0" algn="l">
              <a:spcBef>
                <a:spcPts val="0"/>
              </a:spcBef>
              <a:buNone/>
              <a:defRPr sz="500">
                <a:solidFill>
                  <a:schemeClr val="lt1"/>
                </a:solidFill>
                <a:latin typeface="Poppins Medium"/>
                <a:ea typeface="Poppins Medium"/>
                <a:cs typeface="Poppins Medium"/>
                <a:sym typeface="Poppins Medium"/>
              </a:defRPr>
            </a:lvl8pPr>
            <a:lvl9pPr marL="0" lvl="8" indent="0" algn="l">
              <a:spcBef>
                <a:spcPts val="0"/>
              </a:spcBef>
              <a:buNone/>
              <a:defRPr sz="500">
                <a:solidFill>
                  <a:schemeClr val="lt1"/>
                </a:solidFill>
                <a:latin typeface="Poppins Medium"/>
                <a:ea typeface="Poppins Medium"/>
                <a:cs typeface="Poppins Medium"/>
                <a:sym typeface="Poppins Medium"/>
              </a:defRPr>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3200" name="Google Shape;3200;p208"/>
          <p:cNvSpPr txBox="1">
            <a:spLocks noGrp="1"/>
          </p:cNvSpPr>
          <p:nvPr>
            <p:ph type="title"/>
          </p:nvPr>
        </p:nvSpPr>
        <p:spPr>
          <a:xfrm>
            <a:off x="4544195" y="1830366"/>
            <a:ext cx="3383400" cy="1169100"/>
          </a:xfrm>
          <a:prstGeom prst="rect">
            <a:avLst/>
          </a:prstGeom>
          <a:noFill/>
          <a:ln>
            <a:noFill/>
          </a:ln>
        </p:spPr>
        <p:txBody>
          <a:bodyPr spcFirstLastPara="1" wrap="square" lIns="0" tIns="0" rIns="0" bIns="0" anchor="t" anchorCtr="0">
            <a:noAutofit/>
          </a:bodyPr>
          <a:lstStyle>
            <a:lvl1pPr lvl="0" algn="ctr">
              <a:lnSpc>
                <a:spcPct val="99000"/>
              </a:lnSpc>
              <a:spcBef>
                <a:spcPts val="0"/>
              </a:spcBef>
              <a:spcAft>
                <a:spcPts val="0"/>
              </a:spcAft>
              <a:buClr>
                <a:schemeClr val="lt1"/>
              </a:buClr>
              <a:buSzPts val="2100"/>
              <a:buFont typeface="Poppins SemiBold"/>
              <a:buNone/>
              <a:defRPr sz="2100">
                <a:solidFill>
                  <a:schemeClr val="lt1"/>
                </a:solidFill>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3201" name="Google Shape;3201;p208"/>
          <p:cNvSpPr txBox="1">
            <a:spLocks noGrp="1"/>
          </p:cNvSpPr>
          <p:nvPr>
            <p:ph type="subTitle" idx="1"/>
          </p:nvPr>
        </p:nvSpPr>
        <p:spPr>
          <a:xfrm>
            <a:off x="4761880" y="3186236"/>
            <a:ext cx="2908200" cy="264600"/>
          </a:xfrm>
          <a:prstGeom prst="rect">
            <a:avLst/>
          </a:prstGeom>
          <a:noFill/>
          <a:ln>
            <a:noFill/>
          </a:ln>
        </p:spPr>
        <p:txBody>
          <a:bodyPr spcFirstLastPara="1" wrap="square" lIns="0" tIns="0" rIns="0" bIns="0" anchor="ctr" anchorCtr="0">
            <a:noAutofit/>
          </a:bodyPr>
          <a:lstStyle>
            <a:lvl1pPr lvl="0" algn="ctr">
              <a:lnSpc>
                <a:spcPct val="95000"/>
              </a:lnSpc>
              <a:spcBef>
                <a:spcPts val="1300"/>
              </a:spcBef>
              <a:spcAft>
                <a:spcPts val="0"/>
              </a:spcAft>
              <a:buClr>
                <a:schemeClr val="lt2"/>
              </a:buClr>
              <a:buSzPts val="800"/>
              <a:buNone/>
              <a:defRPr sz="900">
                <a:solidFill>
                  <a:schemeClr val="lt2"/>
                </a:solidFill>
                <a:latin typeface="Poppins Medium"/>
                <a:ea typeface="Poppins Medium"/>
                <a:cs typeface="Poppins Medium"/>
                <a:sym typeface="Poppins Medium"/>
              </a:defRPr>
            </a:lvl1pPr>
            <a:lvl2pPr lvl="1" algn="ctr">
              <a:lnSpc>
                <a:spcPct val="95000"/>
              </a:lnSpc>
              <a:spcBef>
                <a:spcPts val="1300"/>
              </a:spcBef>
              <a:spcAft>
                <a:spcPts val="0"/>
              </a:spcAft>
              <a:buClr>
                <a:schemeClr val="lt2"/>
              </a:buClr>
              <a:buSzPts val="700"/>
              <a:buNone/>
              <a:defRPr sz="700">
                <a:solidFill>
                  <a:schemeClr val="lt2"/>
                </a:solidFill>
              </a:defRPr>
            </a:lvl2pPr>
            <a:lvl3pPr lvl="2" algn="ctr">
              <a:lnSpc>
                <a:spcPct val="95000"/>
              </a:lnSpc>
              <a:spcBef>
                <a:spcPts val="1300"/>
              </a:spcBef>
              <a:spcAft>
                <a:spcPts val="0"/>
              </a:spcAft>
              <a:buClr>
                <a:schemeClr val="lt2"/>
              </a:buClr>
              <a:buSzPts val="600"/>
              <a:buNone/>
              <a:defRPr sz="700">
                <a:solidFill>
                  <a:schemeClr val="lt2"/>
                </a:solidFill>
              </a:defRPr>
            </a:lvl3pPr>
            <a:lvl4pPr lvl="3" algn="ctr">
              <a:lnSpc>
                <a:spcPct val="95000"/>
              </a:lnSpc>
              <a:spcBef>
                <a:spcPts val="1300"/>
              </a:spcBef>
              <a:spcAft>
                <a:spcPts val="0"/>
              </a:spcAft>
              <a:buClr>
                <a:schemeClr val="lt2"/>
              </a:buClr>
              <a:buSzPts val="500"/>
              <a:buNone/>
              <a:defRPr sz="600">
                <a:solidFill>
                  <a:schemeClr val="lt2"/>
                </a:solidFill>
              </a:defRPr>
            </a:lvl4pPr>
            <a:lvl5pPr lvl="4" algn="ctr">
              <a:lnSpc>
                <a:spcPct val="95000"/>
              </a:lnSpc>
              <a:spcBef>
                <a:spcPts val="1300"/>
              </a:spcBef>
              <a:spcAft>
                <a:spcPts val="0"/>
              </a:spcAft>
              <a:buClr>
                <a:schemeClr val="lt2"/>
              </a:buClr>
              <a:buSzPts val="500"/>
              <a:buNone/>
              <a:defRPr sz="600">
                <a:solidFill>
                  <a:schemeClr val="lt2"/>
                </a:solidFill>
              </a:defRPr>
            </a:lvl5pPr>
            <a:lvl6pPr lvl="5" algn="ctr">
              <a:lnSpc>
                <a:spcPct val="90000"/>
              </a:lnSpc>
              <a:spcBef>
                <a:spcPts val="400"/>
              </a:spcBef>
              <a:spcAft>
                <a:spcPts val="0"/>
              </a:spcAft>
              <a:buClr>
                <a:schemeClr val="lt2"/>
              </a:buClr>
              <a:buSzPts val="600"/>
              <a:buNone/>
              <a:defRPr sz="600">
                <a:solidFill>
                  <a:schemeClr val="lt2"/>
                </a:solidFill>
              </a:defRPr>
            </a:lvl6pPr>
            <a:lvl7pPr lvl="6" algn="ctr">
              <a:lnSpc>
                <a:spcPct val="90000"/>
              </a:lnSpc>
              <a:spcBef>
                <a:spcPts val="400"/>
              </a:spcBef>
              <a:spcAft>
                <a:spcPts val="0"/>
              </a:spcAft>
              <a:buClr>
                <a:schemeClr val="lt2"/>
              </a:buClr>
              <a:buSzPts val="600"/>
              <a:buNone/>
              <a:defRPr sz="600">
                <a:solidFill>
                  <a:schemeClr val="lt2"/>
                </a:solidFill>
              </a:defRPr>
            </a:lvl7pPr>
            <a:lvl8pPr lvl="7" algn="ctr">
              <a:lnSpc>
                <a:spcPct val="90000"/>
              </a:lnSpc>
              <a:spcBef>
                <a:spcPts val="400"/>
              </a:spcBef>
              <a:spcAft>
                <a:spcPts val="0"/>
              </a:spcAft>
              <a:buClr>
                <a:schemeClr val="lt2"/>
              </a:buClr>
              <a:buSzPts val="600"/>
              <a:buNone/>
              <a:defRPr sz="600">
                <a:solidFill>
                  <a:schemeClr val="lt2"/>
                </a:solidFill>
              </a:defRPr>
            </a:lvl8pPr>
            <a:lvl9pPr lvl="8" algn="ctr">
              <a:lnSpc>
                <a:spcPct val="90000"/>
              </a:lnSpc>
              <a:spcBef>
                <a:spcPts val="400"/>
              </a:spcBef>
              <a:spcAft>
                <a:spcPts val="0"/>
              </a:spcAft>
              <a:buClr>
                <a:schemeClr val="lt2"/>
              </a:buClr>
              <a:buSzPts val="600"/>
              <a:buNone/>
              <a:defRPr sz="600">
                <a:solidFill>
                  <a:schemeClr val="lt2"/>
                </a:solidFill>
              </a:defRPr>
            </a:lvl9pPr>
          </a:lstStyle>
          <a:p>
            <a:endParaRPr/>
          </a:p>
        </p:txBody>
      </p:sp>
      <p:grpSp>
        <p:nvGrpSpPr>
          <p:cNvPr id="3202" name="Google Shape;3202;p208"/>
          <p:cNvGrpSpPr/>
          <p:nvPr/>
        </p:nvGrpSpPr>
        <p:grpSpPr>
          <a:xfrm>
            <a:off x="8381796" y="4822425"/>
            <a:ext cx="537710" cy="158585"/>
            <a:chOff x="22351457" y="12859799"/>
            <a:chExt cx="1433894" cy="422893"/>
          </a:xfrm>
        </p:grpSpPr>
        <p:grpSp>
          <p:nvGrpSpPr>
            <p:cNvPr id="3203" name="Google Shape;3203;p208"/>
            <p:cNvGrpSpPr/>
            <p:nvPr/>
          </p:nvGrpSpPr>
          <p:grpSpPr>
            <a:xfrm>
              <a:off x="22351457" y="12859799"/>
              <a:ext cx="1379787" cy="422893"/>
              <a:chOff x="22351457" y="12859799"/>
              <a:chExt cx="1379787" cy="422893"/>
            </a:xfrm>
          </p:grpSpPr>
          <p:sp>
            <p:nvSpPr>
              <p:cNvPr id="3204" name="Google Shape;3204;p208"/>
              <p:cNvSpPr/>
              <p:nvPr/>
            </p:nvSpPr>
            <p:spPr>
              <a:xfrm>
                <a:off x="22351457" y="12859801"/>
                <a:ext cx="510672" cy="422891"/>
              </a:xfrm>
              <a:custGeom>
                <a:avLst/>
                <a:gdLst/>
                <a:ahLst/>
                <a:cxnLst/>
                <a:rect l="l" t="t" r="r" b="b"/>
                <a:pathLst>
                  <a:path w="510672" h="422891" extrusionOk="0">
                    <a:moveTo>
                      <a:pt x="378" y="267255"/>
                    </a:moveTo>
                    <a:lnTo>
                      <a:pt x="378" y="0"/>
                    </a:lnTo>
                    <a:lnTo>
                      <a:pt x="100016" y="0"/>
                    </a:lnTo>
                    <a:lnTo>
                      <a:pt x="100016" y="267255"/>
                    </a:lnTo>
                    <a:cubicBezTo>
                      <a:pt x="100016" y="313921"/>
                      <a:pt x="122844" y="330569"/>
                      <a:pt x="152861" y="330569"/>
                    </a:cubicBezTo>
                    <a:cubicBezTo>
                      <a:pt x="182879" y="330569"/>
                      <a:pt x="205707" y="313921"/>
                      <a:pt x="205707" y="267255"/>
                    </a:cubicBezTo>
                    <a:lnTo>
                      <a:pt x="205707" y="0"/>
                    </a:lnTo>
                    <a:lnTo>
                      <a:pt x="305344" y="0"/>
                    </a:lnTo>
                    <a:lnTo>
                      <a:pt x="305344" y="267255"/>
                    </a:lnTo>
                    <a:cubicBezTo>
                      <a:pt x="305344" y="313921"/>
                      <a:pt x="328677" y="330569"/>
                      <a:pt x="358190" y="330569"/>
                    </a:cubicBezTo>
                    <a:cubicBezTo>
                      <a:pt x="387703" y="330569"/>
                      <a:pt x="411035" y="313921"/>
                      <a:pt x="411035" y="267255"/>
                    </a:cubicBezTo>
                    <a:lnTo>
                      <a:pt x="411035" y="0"/>
                    </a:lnTo>
                    <a:lnTo>
                      <a:pt x="510673" y="0"/>
                    </a:lnTo>
                    <a:lnTo>
                      <a:pt x="510673" y="267255"/>
                    </a:lnTo>
                    <a:cubicBezTo>
                      <a:pt x="510673" y="374838"/>
                      <a:pt x="447989" y="422891"/>
                      <a:pt x="366766" y="422891"/>
                    </a:cubicBezTo>
                    <a:cubicBezTo>
                      <a:pt x="318209" y="422891"/>
                      <a:pt x="279363" y="403847"/>
                      <a:pt x="255399" y="367523"/>
                    </a:cubicBezTo>
                    <a:cubicBezTo>
                      <a:pt x="231436" y="403847"/>
                      <a:pt x="192716" y="422891"/>
                      <a:pt x="144033" y="422891"/>
                    </a:cubicBezTo>
                    <a:cubicBezTo>
                      <a:pt x="62809" y="422891"/>
                      <a:pt x="0" y="374838"/>
                      <a:pt x="0" y="267255"/>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3205" name="Google Shape;3205;p208"/>
              <p:cNvSpPr/>
              <p:nvPr/>
            </p:nvSpPr>
            <p:spPr>
              <a:xfrm>
                <a:off x="22903875" y="12859799"/>
                <a:ext cx="422766" cy="422767"/>
              </a:xfrm>
              <a:custGeom>
                <a:avLst/>
                <a:gdLst/>
                <a:ahLst/>
                <a:cxnLst/>
                <a:rect l="l" t="t" r="r" b="b"/>
                <a:pathLst>
                  <a:path w="422766" h="422767" extrusionOk="0">
                    <a:moveTo>
                      <a:pt x="420118" y="244554"/>
                    </a:moveTo>
                    <a:cubicBezTo>
                      <a:pt x="421884" y="233581"/>
                      <a:pt x="422767" y="222230"/>
                      <a:pt x="422767" y="210753"/>
                    </a:cubicBezTo>
                    <a:cubicBezTo>
                      <a:pt x="422389" y="94089"/>
                      <a:pt x="327165" y="-377"/>
                      <a:pt x="210628" y="1"/>
                    </a:cubicBezTo>
                    <a:cubicBezTo>
                      <a:pt x="94090" y="380"/>
                      <a:pt x="-502" y="95603"/>
                      <a:pt x="2" y="212140"/>
                    </a:cubicBezTo>
                    <a:cubicBezTo>
                      <a:pt x="380" y="328678"/>
                      <a:pt x="95603" y="423145"/>
                      <a:pt x="212141" y="422766"/>
                    </a:cubicBezTo>
                    <a:cubicBezTo>
                      <a:pt x="298157" y="422514"/>
                      <a:pt x="372065" y="370551"/>
                      <a:pt x="404731" y="296643"/>
                    </a:cubicBezTo>
                    <a:lnTo>
                      <a:pt x="289455" y="297021"/>
                    </a:lnTo>
                    <a:cubicBezTo>
                      <a:pt x="268897" y="315814"/>
                      <a:pt x="241780" y="327291"/>
                      <a:pt x="211889" y="327417"/>
                    </a:cubicBezTo>
                    <a:cubicBezTo>
                      <a:pt x="159674" y="327669"/>
                      <a:pt x="115279" y="292985"/>
                      <a:pt x="100522" y="245563"/>
                    </a:cubicBezTo>
                    <a:lnTo>
                      <a:pt x="420244" y="244428"/>
                    </a:lnTo>
                    <a:moveTo>
                      <a:pt x="211006" y="95350"/>
                    </a:moveTo>
                    <a:cubicBezTo>
                      <a:pt x="258050" y="95224"/>
                      <a:pt x="298788" y="123224"/>
                      <a:pt x="317076" y="163583"/>
                    </a:cubicBezTo>
                    <a:lnTo>
                      <a:pt x="105315" y="164340"/>
                    </a:lnTo>
                    <a:cubicBezTo>
                      <a:pt x="123350" y="123854"/>
                      <a:pt x="163836" y="95476"/>
                      <a:pt x="211006" y="95350"/>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nvGrpSpPr>
              <p:cNvPr id="3206" name="Google Shape;3206;p208"/>
              <p:cNvGrpSpPr/>
              <p:nvPr/>
            </p:nvGrpSpPr>
            <p:grpSpPr>
              <a:xfrm>
                <a:off x="23288552" y="12859801"/>
                <a:ext cx="442692" cy="422765"/>
                <a:chOff x="23288552" y="12859801"/>
                <a:chExt cx="442692" cy="422765"/>
              </a:xfrm>
            </p:grpSpPr>
            <p:grpSp>
              <p:nvGrpSpPr>
                <p:cNvPr id="3207" name="Google Shape;3207;p208"/>
                <p:cNvGrpSpPr/>
                <p:nvPr/>
              </p:nvGrpSpPr>
              <p:grpSpPr>
                <a:xfrm>
                  <a:off x="23288552" y="12859801"/>
                  <a:ext cx="442692" cy="422765"/>
                  <a:chOff x="23288552" y="12859801"/>
                  <a:chExt cx="442692" cy="422765"/>
                </a:xfrm>
              </p:grpSpPr>
              <p:sp>
                <p:nvSpPr>
                  <p:cNvPr id="3208" name="Google Shape;3208;p208"/>
                  <p:cNvSpPr/>
                  <p:nvPr/>
                </p:nvSpPr>
                <p:spPr>
                  <a:xfrm>
                    <a:off x="23288552" y="12859801"/>
                    <a:ext cx="442692" cy="422765"/>
                  </a:xfrm>
                  <a:custGeom>
                    <a:avLst/>
                    <a:gdLst/>
                    <a:ahLst/>
                    <a:cxnLst/>
                    <a:rect l="l" t="t" r="r" b="b"/>
                    <a:pathLst>
                      <a:path w="442692" h="422765" extrusionOk="0">
                        <a:moveTo>
                          <a:pt x="442692" y="0"/>
                        </a:moveTo>
                        <a:lnTo>
                          <a:pt x="313668" y="0"/>
                        </a:lnTo>
                        <a:lnTo>
                          <a:pt x="221346" y="135456"/>
                        </a:lnTo>
                        <a:lnTo>
                          <a:pt x="129150" y="0"/>
                        </a:lnTo>
                        <a:lnTo>
                          <a:pt x="0" y="0"/>
                        </a:lnTo>
                        <a:lnTo>
                          <a:pt x="144033" y="211383"/>
                        </a:lnTo>
                        <a:lnTo>
                          <a:pt x="0" y="422765"/>
                        </a:lnTo>
                        <a:lnTo>
                          <a:pt x="129150" y="422765"/>
                        </a:lnTo>
                        <a:lnTo>
                          <a:pt x="221346" y="287309"/>
                        </a:lnTo>
                        <a:lnTo>
                          <a:pt x="313668" y="422765"/>
                        </a:lnTo>
                        <a:lnTo>
                          <a:pt x="442692" y="422765"/>
                        </a:lnTo>
                        <a:lnTo>
                          <a:pt x="298660" y="211383"/>
                        </a:lnTo>
                        <a:lnTo>
                          <a:pt x="442692" y="0"/>
                        </a:lnTo>
                        <a:close/>
                        <a:moveTo>
                          <a:pt x="117547" y="400820"/>
                        </a:moveTo>
                        <a:lnTo>
                          <a:pt x="41747" y="400820"/>
                        </a:lnTo>
                        <a:lnTo>
                          <a:pt x="170771" y="211509"/>
                        </a:lnTo>
                        <a:lnTo>
                          <a:pt x="41747" y="22198"/>
                        </a:lnTo>
                        <a:lnTo>
                          <a:pt x="117547" y="22198"/>
                        </a:lnTo>
                        <a:lnTo>
                          <a:pt x="246571" y="211509"/>
                        </a:lnTo>
                        <a:lnTo>
                          <a:pt x="117547" y="40082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3209" name="Google Shape;3209;p208"/>
                  <p:cNvSpPr/>
                  <p:nvPr/>
                </p:nvSpPr>
                <p:spPr>
                  <a:xfrm>
                    <a:off x="23371920" y="12903818"/>
                    <a:ext cx="136465" cy="334731"/>
                  </a:xfrm>
                  <a:custGeom>
                    <a:avLst/>
                    <a:gdLst/>
                    <a:ahLst/>
                    <a:cxnLst/>
                    <a:rect l="l" t="t" r="r" b="b"/>
                    <a:pathLst>
                      <a:path w="136465" h="334731" extrusionOk="0">
                        <a:moveTo>
                          <a:pt x="22450" y="0"/>
                        </a:moveTo>
                        <a:lnTo>
                          <a:pt x="0" y="0"/>
                        </a:lnTo>
                        <a:lnTo>
                          <a:pt x="114015" y="167366"/>
                        </a:lnTo>
                        <a:lnTo>
                          <a:pt x="0" y="334731"/>
                        </a:lnTo>
                        <a:lnTo>
                          <a:pt x="22450" y="334731"/>
                        </a:lnTo>
                        <a:lnTo>
                          <a:pt x="136465" y="167366"/>
                        </a:lnTo>
                        <a:lnTo>
                          <a:pt x="22450"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3210" name="Google Shape;3210;p208"/>
                <p:cNvSpPr/>
                <p:nvPr/>
              </p:nvSpPr>
              <p:spPr>
                <a:xfrm>
                  <a:off x="23509898" y="13071183"/>
                  <a:ext cx="51836" cy="151978"/>
                </a:xfrm>
                <a:custGeom>
                  <a:avLst/>
                  <a:gdLst/>
                  <a:ahLst/>
                  <a:cxnLst/>
                  <a:rect l="l" t="t" r="r" b="b"/>
                  <a:pathLst>
                    <a:path w="51836" h="151978" extrusionOk="0">
                      <a:moveTo>
                        <a:pt x="51837" y="0"/>
                      </a:moveTo>
                      <a:lnTo>
                        <a:pt x="51837" y="151978"/>
                      </a:lnTo>
                      <a:lnTo>
                        <a:pt x="0" y="76052"/>
                      </a:lnTo>
                      <a:lnTo>
                        <a:pt x="51837" y="0"/>
                      </a:lnTo>
                      <a:close/>
                    </a:path>
                  </a:pathLst>
                </a:custGeom>
                <a:solidFill>
                  <a:srgbClr val="A7A4A4"/>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grpSp>
        <p:sp>
          <p:nvSpPr>
            <p:cNvPr id="3211" name="Google Shape;3211;p208"/>
            <p:cNvSpPr/>
            <p:nvPr/>
          </p:nvSpPr>
          <p:spPr>
            <a:xfrm>
              <a:off x="23735785" y="12859801"/>
              <a:ext cx="49566" cy="49440"/>
            </a:xfrm>
            <a:custGeom>
              <a:avLst/>
              <a:gdLst/>
              <a:ahLst/>
              <a:cxnLst/>
              <a:rect l="l" t="t" r="r" b="b"/>
              <a:pathLst>
                <a:path w="49566" h="49440" extrusionOk="0">
                  <a:moveTo>
                    <a:pt x="0" y="24720"/>
                  </a:moveTo>
                  <a:cubicBezTo>
                    <a:pt x="0" y="11099"/>
                    <a:pt x="11099" y="0"/>
                    <a:pt x="24846" y="0"/>
                  </a:cubicBezTo>
                  <a:cubicBezTo>
                    <a:pt x="38594" y="0"/>
                    <a:pt x="49566" y="11099"/>
                    <a:pt x="49566" y="24720"/>
                  </a:cubicBezTo>
                  <a:cubicBezTo>
                    <a:pt x="49566" y="38341"/>
                    <a:pt x="38468" y="49440"/>
                    <a:pt x="24846" y="49440"/>
                  </a:cubicBezTo>
                  <a:cubicBezTo>
                    <a:pt x="11225" y="49440"/>
                    <a:pt x="126" y="38341"/>
                    <a:pt x="126" y="24720"/>
                  </a:cubicBezTo>
                  <a:close/>
                  <a:moveTo>
                    <a:pt x="43134" y="24720"/>
                  </a:moveTo>
                  <a:cubicBezTo>
                    <a:pt x="43134" y="14630"/>
                    <a:pt x="34936" y="6432"/>
                    <a:pt x="24846" y="6432"/>
                  </a:cubicBezTo>
                  <a:cubicBezTo>
                    <a:pt x="14756" y="6432"/>
                    <a:pt x="6558" y="14630"/>
                    <a:pt x="6558" y="24720"/>
                  </a:cubicBezTo>
                  <a:cubicBezTo>
                    <a:pt x="6558" y="34810"/>
                    <a:pt x="14756" y="43008"/>
                    <a:pt x="24846" y="43008"/>
                  </a:cubicBezTo>
                  <a:cubicBezTo>
                    <a:pt x="34936" y="43008"/>
                    <a:pt x="43134" y="34810"/>
                    <a:pt x="43134" y="24720"/>
                  </a:cubicBezTo>
                  <a:close/>
                  <a:moveTo>
                    <a:pt x="15891" y="13117"/>
                  </a:moveTo>
                  <a:lnTo>
                    <a:pt x="27116" y="13117"/>
                  </a:lnTo>
                  <a:cubicBezTo>
                    <a:pt x="31405" y="13117"/>
                    <a:pt x="35062" y="15892"/>
                    <a:pt x="35062" y="20684"/>
                  </a:cubicBezTo>
                  <a:cubicBezTo>
                    <a:pt x="35062" y="23711"/>
                    <a:pt x="33549" y="25981"/>
                    <a:pt x="31405" y="27243"/>
                  </a:cubicBezTo>
                  <a:lnTo>
                    <a:pt x="35693" y="36071"/>
                  </a:lnTo>
                  <a:lnTo>
                    <a:pt x="29261" y="36071"/>
                  </a:lnTo>
                  <a:lnTo>
                    <a:pt x="25729" y="28378"/>
                  </a:lnTo>
                  <a:lnTo>
                    <a:pt x="21945" y="28378"/>
                  </a:lnTo>
                  <a:lnTo>
                    <a:pt x="21945" y="36071"/>
                  </a:lnTo>
                  <a:lnTo>
                    <a:pt x="16018" y="36071"/>
                  </a:lnTo>
                  <a:lnTo>
                    <a:pt x="16018" y="13243"/>
                  </a:lnTo>
                  <a:lnTo>
                    <a:pt x="16018" y="13243"/>
                  </a:lnTo>
                  <a:close/>
                  <a:moveTo>
                    <a:pt x="25603" y="23963"/>
                  </a:moveTo>
                  <a:cubicBezTo>
                    <a:pt x="27369" y="23963"/>
                    <a:pt x="28756" y="22828"/>
                    <a:pt x="28756" y="20684"/>
                  </a:cubicBezTo>
                  <a:cubicBezTo>
                    <a:pt x="28756" y="18540"/>
                    <a:pt x="27243" y="17531"/>
                    <a:pt x="25603" y="17531"/>
                  </a:cubicBezTo>
                  <a:lnTo>
                    <a:pt x="21819" y="17531"/>
                  </a:lnTo>
                  <a:lnTo>
                    <a:pt x="21819" y="23963"/>
                  </a:lnTo>
                  <a:lnTo>
                    <a:pt x="25603" y="23963"/>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3212" name="Google Shape;3212;p208"/>
          <p:cNvSpPr txBox="1"/>
          <p:nvPr/>
        </p:nvSpPr>
        <p:spPr>
          <a:xfrm>
            <a:off x="811819" y="4856560"/>
            <a:ext cx="1028100" cy="996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r>
              <a:rPr lang="en" sz="500">
                <a:solidFill>
                  <a:schemeClr val="lt1"/>
                </a:solidFill>
                <a:latin typeface="Poppins Medium"/>
                <a:ea typeface="Poppins Medium"/>
                <a:cs typeface="Poppins Medium"/>
                <a:sym typeface="Poppins Medium"/>
              </a:rPr>
              <a:t>Proprietary &amp; Confidential</a:t>
            </a:r>
            <a:endParaRPr sz="500"/>
          </a:p>
        </p:txBody>
      </p:sp>
      <p:cxnSp>
        <p:nvCxnSpPr>
          <p:cNvPr id="3213" name="Google Shape;3213;p208"/>
          <p:cNvCxnSpPr/>
          <p:nvPr/>
        </p:nvCxnSpPr>
        <p:spPr>
          <a:xfrm>
            <a:off x="681901" y="4883706"/>
            <a:ext cx="0" cy="45600"/>
          </a:xfrm>
          <a:prstGeom prst="straightConnector1">
            <a:avLst/>
          </a:prstGeom>
          <a:noFill/>
          <a:ln w="7150" cap="flat" cmpd="sng">
            <a:solidFill>
              <a:schemeClr val="lt1"/>
            </a:solidFill>
            <a:prstDash val="solid"/>
            <a:miter lim="800000"/>
            <a:headEnd type="none" w="sm" len="sm"/>
            <a:tailEnd type="none" w="sm" len="sm"/>
          </a:ln>
        </p:spPr>
      </p:cxnSp>
    </p:spTree>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showMasterSp="0" matchingName="79_Custom Layout">
  <p:cSld name="79_Custom Layout">
    <p:bg>
      <p:bgPr>
        <a:blipFill>
          <a:blip r:embed="rId2">
            <a:alphaModFix/>
          </a:blip>
          <a:stretch>
            <a:fillRect/>
          </a:stretch>
        </a:blipFill>
        <a:effectLst/>
      </p:bgPr>
    </p:bg>
    <p:spTree>
      <p:nvGrpSpPr>
        <p:cNvPr id="1" name="Shape 3214"/>
        <p:cNvGrpSpPr/>
        <p:nvPr/>
      </p:nvGrpSpPr>
      <p:grpSpPr>
        <a:xfrm>
          <a:off x="0" y="0"/>
          <a:ext cx="0" cy="0"/>
          <a:chOff x="0" y="0"/>
          <a:chExt cx="0" cy="0"/>
        </a:xfrm>
      </p:grpSpPr>
      <p:sp>
        <p:nvSpPr>
          <p:cNvPr id="3215" name="Google Shape;3215;p209"/>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00">
                <a:solidFill>
                  <a:schemeClr val="lt1"/>
                </a:solidFill>
                <a:latin typeface="Poppins Medium"/>
                <a:ea typeface="Poppins Medium"/>
                <a:cs typeface="Poppins Medium"/>
                <a:sym typeface="Poppins Medium"/>
              </a:defRPr>
            </a:lvl1pPr>
            <a:lvl2pPr marL="0" lvl="1" indent="0" algn="l">
              <a:spcBef>
                <a:spcPts val="0"/>
              </a:spcBef>
              <a:buNone/>
              <a:defRPr sz="500">
                <a:solidFill>
                  <a:schemeClr val="lt1"/>
                </a:solidFill>
                <a:latin typeface="Poppins Medium"/>
                <a:ea typeface="Poppins Medium"/>
                <a:cs typeface="Poppins Medium"/>
                <a:sym typeface="Poppins Medium"/>
              </a:defRPr>
            </a:lvl2pPr>
            <a:lvl3pPr marL="0" lvl="2" indent="0" algn="l">
              <a:spcBef>
                <a:spcPts val="0"/>
              </a:spcBef>
              <a:buNone/>
              <a:defRPr sz="500">
                <a:solidFill>
                  <a:schemeClr val="lt1"/>
                </a:solidFill>
                <a:latin typeface="Poppins Medium"/>
                <a:ea typeface="Poppins Medium"/>
                <a:cs typeface="Poppins Medium"/>
                <a:sym typeface="Poppins Medium"/>
              </a:defRPr>
            </a:lvl3pPr>
            <a:lvl4pPr marL="0" lvl="3" indent="0" algn="l">
              <a:spcBef>
                <a:spcPts val="0"/>
              </a:spcBef>
              <a:buNone/>
              <a:defRPr sz="500">
                <a:solidFill>
                  <a:schemeClr val="lt1"/>
                </a:solidFill>
                <a:latin typeface="Poppins Medium"/>
                <a:ea typeface="Poppins Medium"/>
                <a:cs typeface="Poppins Medium"/>
                <a:sym typeface="Poppins Medium"/>
              </a:defRPr>
            </a:lvl4pPr>
            <a:lvl5pPr marL="0" lvl="4" indent="0" algn="l">
              <a:spcBef>
                <a:spcPts val="0"/>
              </a:spcBef>
              <a:buNone/>
              <a:defRPr sz="500">
                <a:solidFill>
                  <a:schemeClr val="lt1"/>
                </a:solidFill>
                <a:latin typeface="Poppins Medium"/>
                <a:ea typeface="Poppins Medium"/>
                <a:cs typeface="Poppins Medium"/>
                <a:sym typeface="Poppins Medium"/>
              </a:defRPr>
            </a:lvl5pPr>
            <a:lvl6pPr marL="0" lvl="5" indent="0" algn="l">
              <a:spcBef>
                <a:spcPts val="0"/>
              </a:spcBef>
              <a:buNone/>
              <a:defRPr sz="500">
                <a:solidFill>
                  <a:schemeClr val="lt1"/>
                </a:solidFill>
                <a:latin typeface="Poppins Medium"/>
                <a:ea typeface="Poppins Medium"/>
                <a:cs typeface="Poppins Medium"/>
                <a:sym typeface="Poppins Medium"/>
              </a:defRPr>
            </a:lvl6pPr>
            <a:lvl7pPr marL="0" lvl="6" indent="0" algn="l">
              <a:spcBef>
                <a:spcPts val="0"/>
              </a:spcBef>
              <a:buNone/>
              <a:defRPr sz="500">
                <a:solidFill>
                  <a:schemeClr val="lt1"/>
                </a:solidFill>
                <a:latin typeface="Poppins Medium"/>
                <a:ea typeface="Poppins Medium"/>
                <a:cs typeface="Poppins Medium"/>
                <a:sym typeface="Poppins Medium"/>
              </a:defRPr>
            </a:lvl7pPr>
            <a:lvl8pPr marL="0" lvl="7" indent="0" algn="l">
              <a:spcBef>
                <a:spcPts val="0"/>
              </a:spcBef>
              <a:buNone/>
              <a:defRPr sz="500">
                <a:solidFill>
                  <a:schemeClr val="lt1"/>
                </a:solidFill>
                <a:latin typeface="Poppins Medium"/>
                <a:ea typeface="Poppins Medium"/>
                <a:cs typeface="Poppins Medium"/>
                <a:sym typeface="Poppins Medium"/>
              </a:defRPr>
            </a:lvl8pPr>
            <a:lvl9pPr marL="0" lvl="8" indent="0" algn="l">
              <a:spcBef>
                <a:spcPts val="0"/>
              </a:spcBef>
              <a:buNone/>
              <a:defRPr sz="500">
                <a:solidFill>
                  <a:schemeClr val="lt1"/>
                </a:solidFill>
                <a:latin typeface="Poppins Medium"/>
                <a:ea typeface="Poppins Medium"/>
                <a:cs typeface="Poppins Medium"/>
                <a:sym typeface="Poppins Medium"/>
              </a:defRPr>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3216" name="Google Shape;3216;p209"/>
          <p:cNvSpPr/>
          <p:nvPr/>
        </p:nvSpPr>
        <p:spPr>
          <a:xfrm>
            <a:off x="1090672" y="1469084"/>
            <a:ext cx="6952200" cy="2638500"/>
          </a:xfrm>
          <a:prstGeom prst="roundRect">
            <a:avLst>
              <a:gd name="adj" fmla="val 1667"/>
            </a:avLst>
          </a:prstGeom>
          <a:gradFill>
            <a:gsLst>
              <a:gs pos="0">
                <a:srgbClr val="FFFFFF"/>
              </a:gs>
              <a:gs pos="23000">
                <a:srgbClr val="FFFFFF"/>
              </a:gs>
              <a:gs pos="29000">
                <a:srgbClr val="FBFCFE">
                  <a:alpha val="96862"/>
                </a:srgbClr>
              </a:gs>
              <a:gs pos="61000">
                <a:srgbClr val="ECEEF9">
                  <a:alpha val="81960"/>
                </a:srgbClr>
              </a:gs>
              <a:gs pos="86000">
                <a:srgbClr val="E2E5F6">
                  <a:alpha val="72549"/>
                </a:srgbClr>
              </a:gs>
              <a:gs pos="100000">
                <a:srgbClr val="DFE2F5">
                  <a:alpha val="69803"/>
                </a:srgbClr>
              </a:gs>
            </a:gsLst>
            <a:lin ang="5400012" scaled="0"/>
          </a:gra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3217" name="Google Shape;3217;p209"/>
          <p:cNvSpPr txBox="1">
            <a:spLocks noGrp="1"/>
          </p:cNvSpPr>
          <p:nvPr>
            <p:ph type="title"/>
          </p:nvPr>
        </p:nvSpPr>
        <p:spPr>
          <a:xfrm>
            <a:off x="1512234" y="2053191"/>
            <a:ext cx="6144900" cy="1169100"/>
          </a:xfrm>
          <a:prstGeom prst="rect">
            <a:avLst/>
          </a:prstGeom>
          <a:noFill/>
          <a:ln>
            <a:noFill/>
          </a:ln>
        </p:spPr>
        <p:txBody>
          <a:bodyPr spcFirstLastPara="1" wrap="square" lIns="0" tIns="0" rIns="0" bIns="0" anchor="t" anchorCtr="0">
            <a:noAutofit/>
          </a:bodyPr>
          <a:lstStyle>
            <a:lvl1pPr lvl="0" algn="ctr">
              <a:lnSpc>
                <a:spcPct val="102000"/>
              </a:lnSpc>
              <a:spcBef>
                <a:spcPts val="0"/>
              </a:spcBef>
              <a:spcAft>
                <a:spcPts val="0"/>
              </a:spcAft>
              <a:buClr>
                <a:schemeClr val="dk1"/>
              </a:buClr>
              <a:buSzPts val="2700"/>
              <a:buFont typeface="Poppins SemiBold"/>
              <a:buNone/>
              <a:defRPr sz="2700">
                <a:solidFill>
                  <a:schemeClr val="dk1"/>
                </a:solidFill>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grpSp>
        <p:nvGrpSpPr>
          <p:cNvPr id="3218" name="Google Shape;3218;p209"/>
          <p:cNvGrpSpPr/>
          <p:nvPr/>
        </p:nvGrpSpPr>
        <p:grpSpPr>
          <a:xfrm>
            <a:off x="4356948" y="1194032"/>
            <a:ext cx="428662" cy="428662"/>
            <a:chOff x="-5326064" y="9047077"/>
            <a:chExt cx="1263000" cy="1263000"/>
          </a:xfrm>
        </p:grpSpPr>
        <p:sp>
          <p:nvSpPr>
            <p:cNvPr id="3219" name="Google Shape;3219;p209"/>
            <p:cNvSpPr/>
            <p:nvPr/>
          </p:nvSpPr>
          <p:spPr>
            <a:xfrm>
              <a:off x="-5326064" y="9047077"/>
              <a:ext cx="1263000" cy="1263000"/>
            </a:xfrm>
            <a:prstGeom prst="ellipse">
              <a:avLst/>
            </a:prstGeom>
            <a:solidFill>
              <a:schemeClr val="accent2"/>
            </a:solidFill>
            <a:ln>
              <a:noFill/>
            </a:ln>
          </p:spPr>
          <p:txBody>
            <a:bodyPr spcFirstLastPara="1" wrap="square" lIns="34275" tIns="17125" rIns="34275" bIns="17125" anchor="t" anchorCtr="0">
              <a:noAutofit/>
            </a:bodyPr>
            <a:lstStyle/>
            <a:p>
              <a:pPr marL="0" marR="0" lvl="0" indent="0" algn="ctr"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3220" name="Google Shape;3220;p209"/>
            <p:cNvSpPr/>
            <p:nvPr/>
          </p:nvSpPr>
          <p:spPr>
            <a:xfrm>
              <a:off x="-4934550" y="9477365"/>
              <a:ext cx="474727" cy="385094"/>
            </a:xfrm>
            <a:custGeom>
              <a:avLst/>
              <a:gdLst/>
              <a:ahLst/>
              <a:cxnLst/>
              <a:rect l="l" t="t" r="r" b="b"/>
              <a:pathLst>
                <a:path w="474727" h="385094" extrusionOk="0">
                  <a:moveTo>
                    <a:pt x="209101" y="385094"/>
                  </a:moveTo>
                  <a:lnTo>
                    <a:pt x="26688" y="385094"/>
                  </a:lnTo>
                  <a:cubicBezTo>
                    <a:pt x="8812" y="327437"/>
                    <a:pt x="0" y="267514"/>
                    <a:pt x="0" y="205073"/>
                  </a:cubicBezTo>
                  <a:cubicBezTo>
                    <a:pt x="0" y="142632"/>
                    <a:pt x="16491" y="92906"/>
                    <a:pt x="49474" y="55769"/>
                  </a:cubicBezTo>
                  <a:cubicBezTo>
                    <a:pt x="82457" y="18632"/>
                    <a:pt x="131428" y="0"/>
                    <a:pt x="196513" y="0"/>
                  </a:cubicBezTo>
                  <a:lnTo>
                    <a:pt x="196513" y="87996"/>
                  </a:lnTo>
                  <a:cubicBezTo>
                    <a:pt x="144143" y="87996"/>
                    <a:pt x="117958" y="119972"/>
                    <a:pt x="117958" y="183924"/>
                  </a:cubicBezTo>
                  <a:lnTo>
                    <a:pt x="117958" y="213759"/>
                  </a:lnTo>
                  <a:lnTo>
                    <a:pt x="209101" y="213759"/>
                  </a:lnTo>
                  <a:lnTo>
                    <a:pt x="209101" y="385094"/>
                  </a:lnTo>
                  <a:close/>
                  <a:moveTo>
                    <a:pt x="474727" y="385094"/>
                  </a:moveTo>
                  <a:lnTo>
                    <a:pt x="292314" y="385094"/>
                  </a:lnTo>
                  <a:cubicBezTo>
                    <a:pt x="274438" y="327437"/>
                    <a:pt x="265626" y="267514"/>
                    <a:pt x="265626" y="205073"/>
                  </a:cubicBezTo>
                  <a:cubicBezTo>
                    <a:pt x="265626" y="142632"/>
                    <a:pt x="282117" y="92906"/>
                    <a:pt x="315100" y="55769"/>
                  </a:cubicBezTo>
                  <a:cubicBezTo>
                    <a:pt x="348083" y="18632"/>
                    <a:pt x="397054" y="0"/>
                    <a:pt x="462138" y="0"/>
                  </a:cubicBezTo>
                  <a:lnTo>
                    <a:pt x="462138" y="87996"/>
                  </a:lnTo>
                  <a:cubicBezTo>
                    <a:pt x="409768" y="87996"/>
                    <a:pt x="383583" y="119972"/>
                    <a:pt x="383583" y="183924"/>
                  </a:cubicBezTo>
                  <a:lnTo>
                    <a:pt x="383583" y="213759"/>
                  </a:lnTo>
                  <a:lnTo>
                    <a:pt x="474727" y="213759"/>
                  </a:lnTo>
                  <a:lnTo>
                    <a:pt x="474727" y="385094"/>
                  </a:lnTo>
                  <a:close/>
                </a:path>
              </a:pathLst>
            </a:custGeom>
            <a:solidFill>
              <a:srgbClr val="FFFFFF"/>
            </a:solidFill>
            <a:ln>
              <a:noFill/>
            </a:ln>
          </p:spPr>
          <p:txBody>
            <a:bodyPr spcFirstLastPara="1" wrap="square" lIns="34275" tIns="17125" rIns="34275" bIns="17125" anchor="t" anchorCtr="0">
              <a:noAutofit/>
            </a:bodyPr>
            <a:lstStyle/>
            <a:p>
              <a:pPr marL="0" marR="0" lvl="0" indent="0" algn="ctr"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3221" name="Google Shape;3221;p209"/>
          <p:cNvSpPr txBox="1">
            <a:spLocks noGrp="1"/>
          </p:cNvSpPr>
          <p:nvPr>
            <p:ph type="subTitle" idx="1"/>
          </p:nvPr>
        </p:nvSpPr>
        <p:spPr>
          <a:xfrm>
            <a:off x="1512243" y="3477909"/>
            <a:ext cx="6144900" cy="264600"/>
          </a:xfrm>
          <a:prstGeom prst="rect">
            <a:avLst/>
          </a:prstGeom>
          <a:noFill/>
          <a:ln>
            <a:noFill/>
          </a:ln>
        </p:spPr>
        <p:txBody>
          <a:bodyPr spcFirstLastPara="1" wrap="square" lIns="0" tIns="0" rIns="0" bIns="0" anchor="ctr" anchorCtr="0">
            <a:noAutofit/>
          </a:bodyPr>
          <a:lstStyle>
            <a:lvl1pPr lvl="0" algn="ctr">
              <a:lnSpc>
                <a:spcPct val="95000"/>
              </a:lnSpc>
              <a:spcBef>
                <a:spcPts val="1300"/>
              </a:spcBef>
              <a:spcAft>
                <a:spcPts val="0"/>
              </a:spcAft>
              <a:buClr>
                <a:schemeClr val="accent3"/>
              </a:buClr>
              <a:buSzPts val="900"/>
              <a:buNone/>
              <a:defRPr sz="1000">
                <a:solidFill>
                  <a:schemeClr val="accent3"/>
                </a:solidFill>
                <a:latin typeface="Poppins Medium"/>
                <a:ea typeface="Poppins Medium"/>
                <a:cs typeface="Poppins Medium"/>
                <a:sym typeface="Poppins Medium"/>
              </a:defRPr>
            </a:lvl1pPr>
            <a:lvl2pPr lvl="1" algn="ctr">
              <a:lnSpc>
                <a:spcPct val="95000"/>
              </a:lnSpc>
              <a:spcBef>
                <a:spcPts val="1300"/>
              </a:spcBef>
              <a:spcAft>
                <a:spcPts val="0"/>
              </a:spcAft>
              <a:buClr>
                <a:schemeClr val="dk1"/>
              </a:buClr>
              <a:buSzPts val="700"/>
              <a:buNone/>
              <a:defRPr sz="700"/>
            </a:lvl2pPr>
            <a:lvl3pPr lvl="2" algn="ctr">
              <a:lnSpc>
                <a:spcPct val="95000"/>
              </a:lnSpc>
              <a:spcBef>
                <a:spcPts val="1300"/>
              </a:spcBef>
              <a:spcAft>
                <a:spcPts val="0"/>
              </a:spcAft>
              <a:buClr>
                <a:schemeClr val="dk1"/>
              </a:buClr>
              <a:buSzPts val="600"/>
              <a:buNone/>
              <a:defRPr sz="700"/>
            </a:lvl3pPr>
            <a:lvl4pPr lvl="3" algn="ctr">
              <a:lnSpc>
                <a:spcPct val="95000"/>
              </a:lnSpc>
              <a:spcBef>
                <a:spcPts val="1300"/>
              </a:spcBef>
              <a:spcAft>
                <a:spcPts val="0"/>
              </a:spcAft>
              <a:buClr>
                <a:schemeClr val="dk1"/>
              </a:buClr>
              <a:buSzPts val="500"/>
              <a:buNone/>
              <a:defRPr sz="600"/>
            </a:lvl4pPr>
            <a:lvl5pPr lvl="4" algn="ctr">
              <a:lnSpc>
                <a:spcPct val="95000"/>
              </a:lnSpc>
              <a:spcBef>
                <a:spcPts val="1300"/>
              </a:spcBef>
              <a:spcAft>
                <a:spcPts val="0"/>
              </a:spcAft>
              <a:buClr>
                <a:schemeClr val="dk1"/>
              </a:buClr>
              <a:buSzPts val="500"/>
              <a:buNone/>
              <a:defRPr sz="600"/>
            </a:lvl5pPr>
            <a:lvl6pPr lvl="5" algn="ctr">
              <a:lnSpc>
                <a:spcPct val="90000"/>
              </a:lnSpc>
              <a:spcBef>
                <a:spcPts val="400"/>
              </a:spcBef>
              <a:spcAft>
                <a:spcPts val="0"/>
              </a:spcAft>
              <a:buClr>
                <a:schemeClr val="dk1"/>
              </a:buClr>
              <a:buSzPts val="600"/>
              <a:buNone/>
              <a:defRPr sz="600"/>
            </a:lvl6pPr>
            <a:lvl7pPr lvl="6" algn="ctr">
              <a:lnSpc>
                <a:spcPct val="90000"/>
              </a:lnSpc>
              <a:spcBef>
                <a:spcPts val="400"/>
              </a:spcBef>
              <a:spcAft>
                <a:spcPts val="0"/>
              </a:spcAft>
              <a:buClr>
                <a:schemeClr val="dk1"/>
              </a:buClr>
              <a:buSzPts val="600"/>
              <a:buNone/>
              <a:defRPr sz="600"/>
            </a:lvl7pPr>
            <a:lvl8pPr lvl="7" algn="ctr">
              <a:lnSpc>
                <a:spcPct val="90000"/>
              </a:lnSpc>
              <a:spcBef>
                <a:spcPts val="400"/>
              </a:spcBef>
              <a:spcAft>
                <a:spcPts val="0"/>
              </a:spcAft>
              <a:buClr>
                <a:schemeClr val="dk1"/>
              </a:buClr>
              <a:buSzPts val="600"/>
              <a:buNone/>
              <a:defRPr sz="600"/>
            </a:lvl8pPr>
            <a:lvl9pPr lvl="8" algn="ctr">
              <a:lnSpc>
                <a:spcPct val="90000"/>
              </a:lnSpc>
              <a:spcBef>
                <a:spcPts val="400"/>
              </a:spcBef>
              <a:spcAft>
                <a:spcPts val="0"/>
              </a:spcAft>
              <a:buClr>
                <a:schemeClr val="dk1"/>
              </a:buClr>
              <a:buSzPts val="600"/>
              <a:buNone/>
              <a:defRPr sz="600"/>
            </a:lvl9pPr>
          </a:lstStyle>
          <a:p>
            <a:endParaRPr/>
          </a:p>
        </p:txBody>
      </p:sp>
      <p:grpSp>
        <p:nvGrpSpPr>
          <p:cNvPr id="3222" name="Google Shape;3222;p209"/>
          <p:cNvGrpSpPr/>
          <p:nvPr/>
        </p:nvGrpSpPr>
        <p:grpSpPr>
          <a:xfrm>
            <a:off x="8381796" y="4822425"/>
            <a:ext cx="537710" cy="158585"/>
            <a:chOff x="22351457" y="12859799"/>
            <a:chExt cx="1433894" cy="422893"/>
          </a:xfrm>
        </p:grpSpPr>
        <p:grpSp>
          <p:nvGrpSpPr>
            <p:cNvPr id="3223" name="Google Shape;3223;p209"/>
            <p:cNvGrpSpPr/>
            <p:nvPr/>
          </p:nvGrpSpPr>
          <p:grpSpPr>
            <a:xfrm>
              <a:off x="22351457" y="12859799"/>
              <a:ext cx="1379787" cy="422893"/>
              <a:chOff x="22351457" y="12859799"/>
              <a:chExt cx="1379787" cy="422893"/>
            </a:xfrm>
          </p:grpSpPr>
          <p:sp>
            <p:nvSpPr>
              <p:cNvPr id="3224" name="Google Shape;3224;p209"/>
              <p:cNvSpPr/>
              <p:nvPr/>
            </p:nvSpPr>
            <p:spPr>
              <a:xfrm>
                <a:off x="22351457" y="12859801"/>
                <a:ext cx="510672" cy="422891"/>
              </a:xfrm>
              <a:custGeom>
                <a:avLst/>
                <a:gdLst/>
                <a:ahLst/>
                <a:cxnLst/>
                <a:rect l="l" t="t" r="r" b="b"/>
                <a:pathLst>
                  <a:path w="510672" h="422891" extrusionOk="0">
                    <a:moveTo>
                      <a:pt x="378" y="267255"/>
                    </a:moveTo>
                    <a:lnTo>
                      <a:pt x="378" y="0"/>
                    </a:lnTo>
                    <a:lnTo>
                      <a:pt x="100016" y="0"/>
                    </a:lnTo>
                    <a:lnTo>
                      <a:pt x="100016" y="267255"/>
                    </a:lnTo>
                    <a:cubicBezTo>
                      <a:pt x="100016" y="313921"/>
                      <a:pt x="122844" y="330569"/>
                      <a:pt x="152861" y="330569"/>
                    </a:cubicBezTo>
                    <a:cubicBezTo>
                      <a:pt x="182879" y="330569"/>
                      <a:pt x="205707" y="313921"/>
                      <a:pt x="205707" y="267255"/>
                    </a:cubicBezTo>
                    <a:lnTo>
                      <a:pt x="205707" y="0"/>
                    </a:lnTo>
                    <a:lnTo>
                      <a:pt x="305344" y="0"/>
                    </a:lnTo>
                    <a:lnTo>
                      <a:pt x="305344" y="267255"/>
                    </a:lnTo>
                    <a:cubicBezTo>
                      <a:pt x="305344" y="313921"/>
                      <a:pt x="328677" y="330569"/>
                      <a:pt x="358190" y="330569"/>
                    </a:cubicBezTo>
                    <a:cubicBezTo>
                      <a:pt x="387703" y="330569"/>
                      <a:pt x="411035" y="313921"/>
                      <a:pt x="411035" y="267255"/>
                    </a:cubicBezTo>
                    <a:lnTo>
                      <a:pt x="411035" y="0"/>
                    </a:lnTo>
                    <a:lnTo>
                      <a:pt x="510673" y="0"/>
                    </a:lnTo>
                    <a:lnTo>
                      <a:pt x="510673" y="267255"/>
                    </a:lnTo>
                    <a:cubicBezTo>
                      <a:pt x="510673" y="374838"/>
                      <a:pt x="447989" y="422891"/>
                      <a:pt x="366766" y="422891"/>
                    </a:cubicBezTo>
                    <a:cubicBezTo>
                      <a:pt x="318209" y="422891"/>
                      <a:pt x="279363" y="403847"/>
                      <a:pt x="255399" y="367523"/>
                    </a:cubicBezTo>
                    <a:cubicBezTo>
                      <a:pt x="231436" y="403847"/>
                      <a:pt x="192716" y="422891"/>
                      <a:pt x="144033" y="422891"/>
                    </a:cubicBezTo>
                    <a:cubicBezTo>
                      <a:pt x="62809" y="422891"/>
                      <a:pt x="0" y="374838"/>
                      <a:pt x="0" y="267255"/>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3225" name="Google Shape;3225;p209"/>
              <p:cNvSpPr/>
              <p:nvPr/>
            </p:nvSpPr>
            <p:spPr>
              <a:xfrm>
                <a:off x="22903875" y="12859799"/>
                <a:ext cx="422766" cy="422767"/>
              </a:xfrm>
              <a:custGeom>
                <a:avLst/>
                <a:gdLst/>
                <a:ahLst/>
                <a:cxnLst/>
                <a:rect l="l" t="t" r="r" b="b"/>
                <a:pathLst>
                  <a:path w="422766" h="422767" extrusionOk="0">
                    <a:moveTo>
                      <a:pt x="420118" y="244554"/>
                    </a:moveTo>
                    <a:cubicBezTo>
                      <a:pt x="421884" y="233581"/>
                      <a:pt x="422767" y="222230"/>
                      <a:pt x="422767" y="210753"/>
                    </a:cubicBezTo>
                    <a:cubicBezTo>
                      <a:pt x="422389" y="94089"/>
                      <a:pt x="327165" y="-377"/>
                      <a:pt x="210628" y="1"/>
                    </a:cubicBezTo>
                    <a:cubicBezTo>
                      <a:pt x="94090" y="380"/>
                      <a:pt x="-502" y="95603"/>
                      <a:pt x="2" y="212140"/>
                    </a:cubicBezTo>
                    <a:cubicBezTo>
                      <a:pt x="380" y="328678"/>
                      <a:pt x="95603" y="423145"/>
                      <a:pt x="212141" y="422766"/>
                    </a:cubicBezTo>
                    <a:cubicBezTo>
                      <a:pt x="298157" y="422514"/>
                      <a:pt x="372065" y="370551"/>
                      <a:pt x="404731" y="296643"/>
                    </a:cubicBezTo>
                    <a:lnTo>
                      <a:pt x="289455" y="297021"/>
                    </a:lnTo>
                    <a:cubicBezTo>
                      <a:pt x="268897" y="315814"/>
                      <a:pt x="241780" y="327291"/>
                      <a:pt x="211889" y="327417"/>
                    </a:cubicBezTo>
                    <a:cubicBezTo>
                      <a:pt x="159674" y="327669"/>
                      <a:pt x="115279" y="292985"/>
                      <a:pt x="100522" y="245563"/>
                    </a:cubicBezTo>
                    <a:lnTo>
                      <a:pt x="420244" y="244428"/>
                    </a:lnTo>
                    <a:moveTo>
                      <a:pt x="211006" y="95350"/>
                    </a:moveTo>
                    <a:cubicBezTo>
                      <a:pt x="258050" y="95224"/>
                      <a:pt x="298788" y="123224"/>
                      <a:pt x="317076" y="163583"/>
                    </a:cubicBezTo>
                    <a:lnTo>
                      <a:pt x="105315" y="164340"/>
                    </a:lnTo>
                    <a:cubicBezTo>
                      <a:pt x="123350" y="123854"/>
                      <a:pt x="163836" y="95476"/>
                      <a:pt x="211006" y="95350"/>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nvGrpSpPr>
              <p:cNvPr id="3226" name="Google Shape;3226;p209"/>
              <p:cNvGrpSpPr/>
              <p:nvPr/>
            </p:nvGrpSpPr>
            <p:grpSpPr>
              <a:xfrm>
                <a:off x="23288552" y="12859801"/>
                <a:ext cx="442692" cy="422765"/>
                <a:chOff x="23288552" y="12859801"/>
                <a:chExt cx="442692" cy="422765"/>
              </a:xfrm>
            </p:grpSpPr>
            <p:grpSp>
              <p:nvGrpSpPr>
                <p:cNvPr id="3227" name="Google Shape;3227;p209"/>
                <p:cNvGrpSpPr/>
                <p:nvPr/>
              </p:nvGrpSpPr>
              <p:grpSpPr>
                <a:xfrm>
                  <a:off x="23288552" y="12859801"/>
                  <a:ext cx="442692" cy="422765"/>
                  <a:chOff x="23288552" y="12859801"/>
                  <a:chExt cx="442692" cy="422765"/>
                </a:xfrm>
              </p:grpSpPr>
              <p:sp>
                <p:nvSpPr>
                  <p:cNvPr id="3228" name="Google Shape;3228;p209"/>
                  <p:cNvSpPr/>
                  <p:nvPr/>
                </p:nvSpPr>
                <p:spPr>
                  <a:xfrm>
                    <a:off x="23288552" y="12859801"/>
                    <a:ext cx="442692" cy="422765"/>
                  </a:xfrm>
                  <a:custGeom>
                    <a:avLst/>
                    <a:gdLst/>
                    <a:ahLst/>
                    <a:cxnLst/>
                    <a:rect l="l" t="t" r="r" b="b"/>
                    <a:pathLst>
                      <a:path w="442692" h="422765" extrusionOk="0">
                        <a:moveTo>
                          <a:pt x="442692" y="0"/>
                        </a:moveTo>
                        <a:lnTo>
                          <a:pt x="313668" y="0"/>
                        </a:lnTo>
                        <a:lnTo>
                          <a:pt x="221346" y="135456"/>
                        </a:lnTo>
                        <a:lnTo>
                          <a:pt x="129150" y="0"/>
                        </a:lnTo>
                        <a:lnTo>
                          <a:pt x="0" y="0"/>
                        </a:lnTo>
                        <a:lnTo>
                          <a:pt x="144033" y="211383"/>
                        </a:lnTo>
                        <a:lnTo>
                          <a:pt x="0" y="422765"/>
                        </a:lnTo>
                        <a:lnTo>
                          <a:pt x="129150" y="422765"/>
                        </a:lnTo>
                        <a:lnTo>
                          <a:pt x="221346" y="287309"/>
                        </a:lnTo>
                        <a:lnTo>
                          <a:pt x="313668" y="422765"/>
                        </a:lnTo>
                        <a:lnTo>
                          <a:pt x="442692" y="422765"/>
                        </a:lnTo>
                        <a:lnTo>
                          <a:pt x="298660" y="211383"/>
                        </a:lnTo>
                        <a:lnTo>
                          <a:pt x="442692" y="0"/>
                        </a:lnTo>
                        <a:close/>
                        <a:moveTo>
                          <a:pt x="117547" y="400820"/>
                        </a:moveTo>
                        <a:lnTo>
                          <a:pt x="41747" y="400820"/>
                        </a:lnTo>
                        <a:lnTo>
                          <a:pt x="170771" y="211509"/>
                        </a:lnTo>
                        <a:lnTo>
                          <a:pt x="41747" y="22198"/>
                        </a:lnTo>
                        <a:lnTo>
                          <a:pt x="117547" y="22198"/>
                        </a:lnTo>
                        <a:lnTo>
                          <a:pt x="246571" y="211509"/>
                        </a:lnTo>
                        <a:lnTo>
                          <a:pt x="117547" y="40082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3229" name="Google Shape;3229;p209"/>
                  <p:cNvSpPr/>
                  <p:nvPr/>
                </p:nvSpPr>
                <p:spPr>
                  <a:xfrm>
                    <a:off x="23371920" y="12903818"/>
                    <a:ext cx="136465" cy="334731"/>
                  </a:xfrm>
                  <a:custGeom>
                    <a:avLst/>
                    <a:gdLst/>
                    <a:ahLst/>
                    <a:cxnLst/>
                    <a:rect l="l" t="t" r="r" b="b"/>
                    <a:pathLst>
                      <a:path w="136465" h="334731" extrusionOk="0">
                        <a:moveTo>
                          <a:pt x="22450" y="0"/>
                        </a:moveTo>
                        <a:lnTo>
                          <a:pt x="0" y="0"/>
                        </a:lnTo>
                        <a:lnTo>
                          <a:pt x="114015" y="167366"/>
                        </a:lnTo>
                        <a:lnTo>
                          <a:pt x="0" y="334731"/>
                        </a:lnTo>
                        <a:lnTo>
                          <a:pt x="22450" y="334731"/>
                        </a:lnTo>
                        <a:lnTo>
                          <a:pt x="136465" y="167366"/>
                        </a:lnTo>
                        <a:lnTo>
                          <a:pt x="22450"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3230" name="Google Shape;3230;p209"/>
                <p:cNvSpPr/>
                <p:nvPr/>
              </p:nvSpPr>
              <p:spPr>
                <a:xfrm>
                  <a:off x="23509898" y="13071183"/>
                  <a:ext cx="51836" cy="151978"/>
                </a:xfrm>
                <a:custGeom>
                  <a:avLst/>
                  <a:gdLst/>
                  <a:ahLst/>
                  <a:cxnLst/>
                  <a:rect l="l" t="t" r="r" b="b"/>
                  <a:pathLst>
                    <a:path w="51836" h="151978" extrusionOk="0">
                      <a:moveTo>
                        <a:pt x="51837" y="0"/>
                      </a:moveTo>
                      <a:lnTo>
                        <a:pt x="51837" y="151978"/>
                      </a:lnTo>
                      <a:lnTo>
                        <a:pt x="0" y="76052"/>
                      </a:lnTo>
                      <a:lnTo>
                        <a:pt x="51837" y="0"/>
                      </a:lnTo>
                      <a:close/>
                    </a:path>
                  </a:pathLst>
                </a:custGeom>
                <a:solidFill>
                  <a:srgbClr val="A7A4A4"/>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grpSp>
        <p:sp>
          <p:nvSpPr>
            <p:cNvPr id="3231" name="Google Shape;3231;p209"/>
            <p:cNvSpPr/>
            <p:nvPr/>
          </p:nvSpPr>
          <p:spPr>
            <a:xfrm>
              <a:off x="23735785" y="12859801"/>
              <a:ext cx="49566" cy="49440"/>
            </a:xfrm>
            <a:custGeom>
              <a:avLst/>
              <a:gdLst/>
              <a:ahLst/>
              <a:cxnLst/>
              <a:rect l="l" t="t" r="r" b="b"/>
              <a:pathLst>
                <a:path w="49566" h="49440" extrusionOk="0">
                  <a:moveTo>
                    <a:pt x="0" y="24720"/>
                  </a:moveTo>
                  <a:cubicBezTo>
                    <a:pt x="0" y="11099"/>
                    <a:pt x="11099" y="0"/>
                    <a:pt x="24846" y="0"/>
                  </a:cubicBezTo>
                  <a:cubicBezTo>
                    <a:pt x="38594" y="0"/>
                    <a:pt x="49566" y="11099"/>
                    <a:pt x="49566" y="24720"/>
                  </a:cubicBezTo>
                  <a:cubicBezTo>
                    <a:pt x="49566" y="38341"/>
                    <a:pt x="38468" y="49440"/>
                    <a:pt x="24846" y="49440"/>
                  </a:cubicBezTo>
                  <a:cubicBezTo>
                    <a:pt x="11225" y="49440"/>
                    <a:pt x="126" y="38341"/>
                    <a:pt x="126" y="24720"/>
                  </a:cubicBezTo>
                  <a:close/>
                  <a:moveTo>
                    <a:pt x="43134" y="24720"/>
                  </a:moveTo>
                  <a:cubicBezTo>
                    <a:pt x="43134" y="14630"/>
                    <a:pt x="34936" y="6432"/>
                    <a:pt x="24846" y="6432"/>
                  </a:cubicBezTo>
                  <a:cubicBezTo>
                    <a:pt x="14756" y="6432"/>
                    <a:pt x="6558" y="14630"/>
                    <a:pt x="6558" y="24720"/>
                  </a:cubicBezTo>
                  <a:cubicBezTo>
                    <a:pt x="6558" y="34810"/>
                    <a:pt x="14756" y="43008"/>
                    <a:pt x="24846" y="43008"/>
                  </a:cubicBezTo>
                  <a:cubicBezTo>
                    <a:pt x="34936" y="43008"/>
                    <a:pt x="43134" y="34810"/>
                    <a:pt x="43134" y="24720"/>
                  </a:cubicBezTo>
                  <a:close/>
                  <a:moveTo>
                    <a:pt x="15891" y="13117"/>
                  </a:moveTo>
                  <a:lnTo>
                    <a:pt x="27116" y="13117"/>
                  </a:lnTo>
                  <a:cubicBezTo>
                    <a:pt x="31405" y="13117"/>
                    <a:pt x="35062" y="15892"/>
                    <a:pt x="35062" y="20684"/>
                  </a:cubicBezTo>
                  <a:cubicBezTo>
                    <a:pt x="35062" y="23711"/>
                    <a:pt x="33549" y="25981"/>
                    <a:pt x="31405" y="27243"/>
                  </a:cubicBezTo>
                  <a:lnTo>
                    <a:pt x="35693" y="36071"/>
                  </a:lnTo>
                  <a:lnTo>
                    <a:pt x="29261" y="36071"/>
                  </a:lnTo>
                  <a:lnTo>
                    <a:pt x="25729" y="28378"/>
                  </a:lnTo>
                  <a:lnTo>
                    <a:pt x="21945" y="28378"/>
                  </a:lnTo>
                  <a:lnTo>
                    <a:pt x="21945" y="36071"/>
                  </a:lnTo>
                  <a:lnTo>
                    <a:pt x="16018" y="36071"/>
                  </a:lnTo>
                  <a:lnTo>
                    <a:pt x="16018" y="13243"/>
                  </a:lnTo>
                  <a:lnTo>
                    <a:pt x="16018" y="13243"/>
                  </a:lnTo>
                  <a:close/>
                  <a:moveTo>
                    <a:pt x="25603" y="23963"/>
                  </a:moveTo>
                  <a:cubicBezTo>
                    <a:pt x="27369" y="23963"/>
                    <a:pt x="28756" y="22828"/>
                    <a:pt x="28756" y="20684"/>
                  </a:cubicBezTo>
                  <a:cubicBezTo>
                    <a:pt x="28756" y="18540"/>
                    <a:pt x="27243" y="17531"/>
                    <a:pt x="25603" y="17531"/>
                  </a:cubicBezTo>
                  <a:lnTo>
                    <a:pt x="21819" y="17531"/>
                  </a:lnTo>
                  <a:lnTo>
                    <a:pt x="21819" y="23963"/>
                  </a:lnTo>
                  <a:lnTo>
                    <a:pt x="25603" y="23963"/>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3232" name="Google Shape;3232;p209"/>
          <p:cNvSpPr txBox="1"/>
          <p:nvPr/>
        </p:nvSpPr>
        <p:spPr>
          <a:xfrm>
            <a:off x="811819" y="4856560"/>
            <a:ext cx="1028100" cy="996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r>
              <a:rPr lang="en" sz="500">
                <a:solidFill>
                  <a:schemeClr val="lt1"/>
                </a:solidFill>
                <a:latin typeface="Poppins Medium"/>
                <a:ea typeface="Poppins Medium"/>
                <a:cs typeface="Poppins Medium"/>
                <a:sym typeface="Poppins Medium"/>
              </a:rPr>
              <a:t>Proprietary &amp; Confidential</a:t>
            </a:r>
            <a:endParaRPr sz="500"/>
          </a:p>
        </p:txBody>
      </p:sp>
      <p:cxnSp>
        <p:nvCxnSpPr>
          <p:cNvPr id="3233" name="Google Shape;3233;p209"/>
          <p:cNvCxnSpPr/>
          <p:nvPr/>
        </p:nvCxnSpPr>
        <p:spPr>
          <a:xfrm>
            <a:off x="681901" y="4883706"/>
            <a:ext cx="0" cy="45600"/>
          </a:xfrm>
          <a:prstGeom prst="straightConnector1">
            <a:avLst/>
          </a:prstGeom>
          <a:noFill/>
          <a:ln w="7150" cap="flat" cmpd="sng">
            <a:solidFill>
              <a:schemeClr val="lt1"/>
            </a:solidFill>
            <a:prstDash val="solid"/>
            <a:miter lim="800000"/>
            <a:headEnd type="none" w="sm" len="sm"/>
            <a:tailEnd type="none" w="sm" len="sm"/>
          </a:ln>
        </p:spPr>
      </p:cxnSp>
    </p:spTree>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showMasterSp="0" matchingName="80_Custom Layout">
  <p:cSld name="80_Custom Layout">
    <p:bg>
      <p:bgPr>
        <a:blipFill>
          <a:blip r:embed="rId2">
            <a:alphaModFix/>
          </a:blip>
          <a:stretch>
            <a:fillRect/>
          </a:stretch>
        </a:blipFill>
        <a:effectLst/>
      </p:bgPr>
    </p:bg>
    <p:spTree>
      <p:nvGrpSpPr>
        <p:cNvPr id="1" name="Shape 3234"/>
        <p:cNvGrpSpPr/>
        <p:nvPr/>
      </p:nvGrpSpPr>
      <p:grpSpPr>
        <a:xfrm>
          <a:off x="0" y="0"/>
          <a:ext cx="0" cy="0"/>
          <a:chOff x="0" y="0"/>
          <a:chExt cx="0" cy="0"/>
        </a:xfrm>
      </p:grpSpPr>
      <p:sp>
        <p:nvSpPr>
          <p:cNvPr id="3235" name="Google Shape;3235;p210"/>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00">
                <a:solidFill>
                  <a:schemeClr val="lt1"/>
                </a:solidFill>
                <a:latin typeface="Poppins Medium"/>
                <a:ea typeface="Poppins Medium"/>
                <a:cs typeface="Poppins Medium"/>
                <a:sym typeface="Poppins Medium"/>
              </a:defRPr>
            </a:lvl1pPr>
            <a:lvl2pPr marL="0" lvl="1" indent="0" algn="l">
              <a:spcBef>
                <a:spcPts val="0"/>
              </a:spcBef>
              <a:buNone/>
              <a:defRPr sz="500">
                <a:solidFill>
                  <a:schemeClr val="lt1"/>
                </a:solidFill>
                <a:latin typeface="Poppins Medium"/>
                <a:ea typeface="Poppins Medium"/>
                <a:cs typeface="Poppins Medium"/>
                <a:sym typeface="Poppins Medium"/>
              </a:defRPr>
            </a:lvl2pPr>
            <a:lvl3pPr marL="0" lvl="2" indent="0" algn="l">
              <a:spcBef>
                <a:spcPts val="0"/>
              </a:spcBef>
              <a:buNone/>
              <a:defRPr sz="500">
                <a:solidFill>
                  <a:schemeClr val="lt1"/>
                </a:solidFill>
                <a:latin typeface="Poppins Medium"/>
                <a:ea typeface="Poppins Medium"/>
                <a:cs typeface="Poppins Medium"/>
                <a:sym typeface="Poppins Medium"/>
              </a:defRPr>
            </a:lvl3pPr>
            <a:lvl4pPr marL="0" lvl="3" indent="0" algn="l">
              <a:spcBef>
                <a:spcPts val="0"/>
              </a:spcBef>
              <a:buNone/>
              <a:defRPr sz="500">
                <a:solidFill>
                  <a:schemeClr val="lt1"/>
                </a:solidFill>
                <a:latin typeface="Poppins Medium"/>
                <a:ea typeface="Poppins Medium"/>
                <a:cs typeface="Poppins Medium"/>
                <a:sym typeface="Poppins Medium"/>
              </a:defRPr>
            </a:lvl4pPr>
            <a:lvl5pPr marL="0" lvl="4" indent="0" algn="l">
              <a:spcBef>
                <a:spcPts val="0"/>
              </a:spcBef>
              <a:buNone/>
              <a:defRPr sz="500">
                <a:solidFill>
                  <a:schemeClr val="lt1"/>
                </a:solidFill>
                <a:latin typeface="Poppins Medium"/>
                <a:ea typeface="Poppins Medium"/>
                <a:cs typeface="Poppins Medium"/>
                <a:sym typeface="Poppins Medium"/>
              </a:defRPr>
            </a:lvl5pPr>
            <a:lvl6pPr marL="0" lvl="5" indent="0" algn="l">
              <a:spcBef>
                <a:spcPts val="0"/>
              </a:spcBef>
              <a:buNone/>
              <a:defRPr sz="500">
                <a:solidFill>
                  <a:schemeClr val="lt1"/>
                </a:solidFill>
                <a:latin typeface="Poppins Medium"/>
                <a:ea typeface="Poppins Medium"/>
                <a:cs typeface="Poppins Medium"/>
                <a:sym typeface="Poppins Medium"/>
              </a:defRPr>
            </a:lvl6pPr>
            <a:lvl7pPr marL="0" lvl="6" indent="0" algn="l">
              <a:spcBef>
                <a:spcPts val="0"/>
              </a:spcBef>
              <a:buNone/>
              <a:defRPr sz="500">
                <a:solidFill>
                  <a:schemeClr val="lt1"/>
                </a:solidFill>
                <a:latin typeface="Poppins Medium"/>
                <a:ea typeface="Poppins Medium"/>
                <a:cs typeface="Poppins Medium"/>
                <a:sym typeface="Poppins Medium"/>
              </a:defRPr>
            </a:lvl7pPr>
            <a:lvl8pPr marL="0" lvl="7" indent="0" algn="l">
              <a:spcBef>
                <a:spcPts val="0"/>
              </a:spcBef>
              <a:buNone/>
              <a:defRPr sz="500">
                <a:solidFill>
                  <a:schemeClr val="lt1"/>
                </a:solidFill>
                <a:latin typeface="Poppins Medium"/>
                <a:ea typeface="Poppins Medium"/>
                <a:cs typeface="Poppins Medium"/>
                <a:sym typeface="Poppins Medium"/>
              </a:defRPr>
            </a:lvl8pPr>
            <a:lvl9pPr marL="0" lvl="8" indent="0" algn="l">
              <a:spcBef>
                <a:spcPts val="0"/>
              </a:spcBef>
              <a:buNone/>
              <a:defRPr sz="500">
                <a:solidFill>
                  <a:schemeClr val="lt1"/>
                </a:solidFill>
                <a:latin typeface="Poppins Medium"/>
                <a:ea typeface="Poppins Medium"/>
                <a:cs typeface="Poppins Medium"/>
                <a:sym typeface="Poppins Medium"/>
              </a:defRPr>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3236" name="Google Shape;3236;p210"/>
          <p:cNvSpPr txBox="1"/>
          <p:nvPr/>
        </p:nvSpPr>
        <p:spPr>
          <a:xfrm>
            <a:off x="811819" y="4856560"/>
            <a:ext cx="1028100" cy="996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r>
              <a:rPr lang="en" sz="500">
                <a:solidFill>
                  <a:schemeClr val="lt1"/>
                </a:solidFill>
                <a:latin typeface="Poppins Medium"/>
                <a:ea typeface="Poppins Medium"/>
                <a:cs typeface="Poppins Medium"/>
                <a:sym typeface="Poppins Medium"/>
              </a:rPr>
              <a:t>Proprietary &amp; Confidential</a:t>
            </a:r>
            <a:endParaRPr sz="500"/>
          </a:p>
        </p:txBody>
      </p:sp>
      <p:sp>
        <p:nvSpPr>
          <p:cNvPr id="3237" name="Google Shape;3237;p210"/>
          <p:cNvSpPr txBox="1">
            <a:spLocks noGrp="1"/>
          </p:cNvSpPr>
          <p:nvPr>
            <p:ph type="body" idx="1"/>
          </p:nvPr>
        </p:nvSpPr>
        <p:spPr>
          <a:xfrm>
            <a:off x="301713" y="1980348"/>
            <a:ext cx="5270400" cy="2046300"/>
          </a:xfrm>
          <a:prstGeom prst="rect">
            <a:avLst/>
          </a:prstGeom>
          <a:noFill/>
          <a:ln>
            <a:noFill/>
          </a:ln>
        </p:spPr>
        <p:txBody>
          <a:bodyPr spcFirstLastPara="1" wrap="square" lIns="0" tIns="0" rIns="0" bIns="0" anchor="t" anchorCtr="0">
            <a:noAutofit/>
          </a:bodyPr>
          <a:lstStyle>
            <a:lvl1pPr marL="457200" lvl="0" indent="-330200" algn="l">
              <a:lnSpc>
                <a:spcPct val="100000"/>
              </a:lnSpc>
              <a:spcBef>
                <a:spcPts val="0"/>
              </a:spcBef>
              <a:spcAft>
                <a:spcPts val="0"/>
              </a:spcAft>
              <a:buClr>
                <a:schemeClr val="lt1"/>
              </a:buClr>
              <a:buSzPts val="1600"/>
              <a:buChar char="●"/>
              <a:defRPr sz="1700">
                <a:solidFill>
                  <a:schemeClr val="lt1"/>
                </a:solidFill>
              </a:defRPr>
            </a:lvl1pPr>
            <a:lvl2pPr marL="914400" lvl="1" indent="-330200" algn="l">
              <a:lnSpc>
                <a:spcPct val="100000"/>
              </a:lnSpc>
              <a:spcBef>
                <a:spcPts val="0"/>
              </a:spcBef>
              <a:spcAft>
                <a:spcPts val="0"/>
              </a:spcAft>
              <a:buClr>
                <a:schemeClr val="lt1"/>
              </a:buClr>
              <a:buSzPts val="1600"/>
              <a:buChar char="●"/>
              <a:defRPr sz="1700">
                <a:solidFill>
                  <a:schemeClr val="lt1"/>
                </a:solidFill>
              </a:defRPr>
            </a:lvl2pPr>
            <a:lvl3pPr marL="1371600" lvl="2" indent="-311150" algn="l">
              <a:lnSpc>
                <a:spcPct val="100000"/>
              </a:lnSpc>
              <a:spcBef>
                <a:spcPts val="0"/>
              </a:spcBef>
              <a:spcAft>
                <a:spcPts val="0"/>
              </a:spcAft>
              <a:buClr>
                <a:schemeClr val="lt1"/>
              </a:buClr>
              <a:buSzPts val="1300"/>
              <a:buChar char="●"/>
              <a:defRPr sz="1500">
                <a:solidFill>
                  <a:schemeClr val="lt1"/>
                </a:solidFill>
              </a:defRPr>
            </a:lvl3pPr>
            <a:lvl4pPr marL="1828800" lvl="3" indent="-298450" algn="l">
              <a:lnSpc>
                <a:spcPct val="100000"/>
              </a:lnSpc>
              <a:spcBef>
                <a:spcPts val="0"/>
              </a:spcBef>
              <a:spcAft>
                <a:spcPts val="0"/>
              </a:spcAft>
              <a:buClr>
                <a:schemeClr val="lt1"/>
              </a:buClr>
              <a:buSzPts val="1100"/>
              <a:buChar char="●"/>
              <a:defRPr sz="1200">
                <a:solidFill>
                  <a:schemeClr val="lt1"/>
                </a:solidFill>
              </a:defRPr>
            </a:lvl4pPr>
            <a:lvl5pPr marL="2286000" lvl="4" indent="-279400" algn="l">
              <a:lnSpc>
                <a:spcPct val="100000"/>
              </a:lnSpc>
              <a:spcBef>
                <a:spcPts val="0"/>
              </a:spcBef>
              <a:spcAft>
                <a:spcPts val="0"/>
              </a:spcAft>
              <a:buClr>
                <a:schemeClr val="lt1"/>
              </a:buClr>
              <a:buSzPts val="800"/>
              <a:buChar char="●"/>
              <a:defRPr sz="900">
                <a:solidFill>
                  <a:schemeClr val="lt1"/>
                </a:solidFill>
              </a:defRPr>
            </a:lvl5pPr>
            <a:lvl6pPr marL="2743200" lvl="5" indent="-273050" algn="l">
              <a:lnSpc>
                <a:spcPct val="90000"/>
              </a:lnSpc>
              <a:spcBef>
                <a:spcPts val="400"/>
              </a:spcBef>
              <a:spcAft>
                <a:spcPts val="0"/>
              </a:spcAft>
              <a:buClr>
                <a:schemeClr val="dk1"/>
              </a:buClr>
              <a:buSzPts val="700"/>
              <a:buChar char="•"/>
              <a:defRPr/>
            </a:lvl6pPr>
            <a:lvl7pPr marL="3200400" lvl="6" indent="-273050" algn="l">
              <a:lnSpc>
                <a:spcPct val="90000"/>
              </a:lnSpc>
              <a:spcBef>
                <a:spcPts val="400"/>
              </a:spcBef>
              <a:spcAft>
                <a:spcPts val="0"/>
              </a:spcAft>
              <a:buClr>
                <a:schemeClr val="dk1"/>
              </a:buClr>
              <a:buSzPts val="700"/>
              <a:buChar char="•"/>
              <a:defRPr/>
            </a:lvl7pPr>
            <a:lvl8pPr marL="3657600" lvl="7" indent="-273050" algn="l">
              <a:lnSpc>
                <a:spcPct val="90000"/>
              </a:lnSpc>
              <a:spcBef>
                <a:spcPts val="400"/>
              </a:spcBef>
              <a:spcAft>
                <a:spcPts val="0"/>
              </a:spcAft>
              <a:buClr>
                <a:schemeClr val="dk1"/>
              </a:buClr>
              <a:buSzPts val="700"/>
              <a:buChar char="•"/>
              <a:defRPr/>
            </a:lvl8pPr>
            <a:lvl9pPr marL="4114800" lvl="8" indent="-273050" algn="l">
              <a:lnSpc>
                <a:spcPct val="90000"/>
              </a:lnSpc>
              <a:spcBef>
                <a:spcPts val="400"/>
              </a:spcBef>
              <a:spcAft>
                <a:spcPts val="0"/>
              </a:spcAft>
              <a:buClr>
                <a:schemeClr val="dk1"/>
              </a:buClr>
              <a:buSzPts val="700"/>
              <a:buChar char="•"/>
              <a:defRPr/>
            </a:lvl9pPr>
          </a:lstStyle>
          <a:p>
            <a:endParaRPr/>
          </a:p>
        </p:txBody>
      </p:sp>
      <p:grpSp>
        <p:nvGrpSpPr>
          <p:cNvPr id="3238" name="Google Shape;3238;p210"/>
          <p:cNvGrpSpPr/>
          <p:nvPr/>
        </p:nvGrpSpPr>
        <p:grpSpPr>
          <a:xfrm>
            <a:off x="7848585" y="4616745"/>
            <a:ext cx="948486" cy="279733"/>
            <a:chOff x="20929561" y="12311319"/>
            <a:chExt cx="2529297" cy="745954"/>
          </a:xfrm>
        </p:grpSpPr>
        <p:grpSp>
          <p:nvGrpSpPr>
            <p:cNvPr id="3239" name="Google Shape;3239;p210"/>
            <p:cNvGrpSpPr/>
            <p:nvPr/>
          </p:nvGrpSpPr>
          <p:grpSpPr>
            <a:xfrm>
              <a:off x="20929561" y="12311319"/>
              <a:ext cx="2433857" cy="745954"/>
              <a:chOff x="20929561" y="12311319"/>
              <a:chExt cx="2433857" cy="745954"/>
            </a:xfrm>
          </p:grpSpPr>
          <p:sp>
            <p:nvSpPr>
              <p:cNvPr id="3240" name="Google Shape;3240;p210"/>
              <p:cNvSpPr/>
              <p:nvPr/>
            </p:nvSpPr>
            <p:spPr>
              <a:xfrm>
                <a:off x="20929561" y="12311321"/>
                <a:ext cx="900794" cy="745952"/>
              </a:xfrm>
              <a:custGeom>
                <a:avLst/>
                <a:gdLst/>
                <a:ahLst/>
                <a:cxnLst/>
                <a:rect l="l" t="t" r="r" b="b"/>
                <a:pathLst>
                  <a:path w="900794" h="745952" extrusionOk="0">
                    <a:moveTo>
                      <a:pt x="667" y="471421"/>
                    </a:moveTo>
                    <a:lnTo>
                      <a:pt x="667" y="0"/>
                    </a:lnTo>
                    <a:lnTo>
                      <a:pt x="176421" y="0"/>
                    </a:lnTo>
                    <a:lnTo>
                      <a:pt x="176421" y="471421"/>
                    </a:lnTo>
                    <a:cubicBezTo>
                      <a:pt x="176421" y="553736"/>
                      <a:pt x="216689" y="583102"/>
                      <a:pt x="269638" y="583102"/>
                    </a:cubicBezTo>
                    <a:cubicBezTo>
                      <a:pt x="322586" y="583102"/>
                      <a:pt x="362854" y="553736"/>
                      <a:pt x="362854" y="471421"/>
                    </a:cubicBezTo>
                    <a:lnTo>
                      <a:pt x="362854" y="0"/>
                    </a:lnTo>
                    <a:lnTo>
                      <a:pt x="538608" y="0"/>
                    </a:lnTo>
                    <a:lnTo>
                      <a:pt x="538608" y="471421"/>
                    </a:lnTo>
                    <a:cubicBezTo>
                      <a:pt x="538608" y="553736"/>
                      <a:pt x="579765" y="583102"/>
                      <a:pt x="631824" y="583102"/>
                    </a:cubicBezTo>
                    <a:cubicBezTo>
                      <a:pt x="683883" y="583102"/>
                      <a:pt x="725040" y="553736"/>
                      <a:pt x="725040" y="471421"/>
                    </a:cubicBezTo>
                    <a:lnTo>
                      <a:pt x="725040" y="0"/>
                    </a:lnTo>
                    <a:lnTo>
                      <a:pt x="900794" y="0"/>
                    </a:lnTo>
                    <a:lnTo>
                      <a:pt x="900794" y="471421"/>
                    </a:lnTo>
                    <a:cubicBezTo>
                      <a:pt x="900794" y="661190"/>
                      <a:pt x="790225" y="745953"/>
                      <a:pt x="646952" y="745953"/>
                    </a:cubicBezTo>
                    <a:cubicBezTo>
                      <a:pt x="561300" y="745953"/>
                      <a:pt x="492778" y="712359"/>
                      <a:pt x="450508" y="648287"/>
                    </a:cubicBezTo>
                    <a:cubicBezTo>
                      <a:pt x="408238" y="712359"/>
                      <a:pt x="339939" y="745953"/>
                      <a:pt x="254064" y="745953"/>
                    </a:cubicBezTo>
                    <a:cubicBezTo>
                      <a:pt x="110792" y="745953"/>
                      <a:pt x="0" y="661190"/>
                      <a:pt x="0" y="471421"/>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3241" name="Google Shape;3241;p210"/>
              <p:cNvSpPr/>
              <p:nvPr/>
            </p:nvSpPr>
            <p:spPr>
              <a:xfrm>
                <a:off x="21903990" y="12311319"/>
                <a:ext cx="745733" cy="745734"/>
              </a:xfrm>
              <a:custGeom>
                <a:avLst/>
                <a:gdLst/>
                <a:ahLst/>
                <a:cxnLst/>
                <a:rect l="l" t="t" r="r" b="b"/>
                <a:pathLst>
                  <a:path w="745733" h="745734" extrusionOk="0">
                    <a:moveTo>
                      <a:pt x="741062" y="431378"/>
                    </a:moveTo>
                    <a:cubicBezTo>
                      <a:pt x="744177" y="412022"/>
                      <a:pt x="745734" y="392000"/>
                      <a:pt x="745734" y="371755"/>
                    </a:cubicBezTo>
                    <a:cubicBezTo>
                      <a:pt x="745067" y="165967"/>
                      <a:pt x="577099" y="-665"/>
                      <a:pt x="371534" y="2"/>
                    </a:cubicBezTo>
                    <a:cubicBezTo>
                      <a:pt x="165969" y="669"/>
                      <a:pt x="-886" y="168637"/>
                      <a:pt x="4" y="374202"/>
                    </a:cubicBezTo>
                    <a:cubicBezTo>
                      <a:pt x="671" y="579767"/>
                      <a:pt x="168638" y="746400"/>
                      <a:pt x="374204" y="745732"/>
                    </a:cubicBezTo>
                    <a:cubicBezTo>
                      <a:pt x="525930" y="745287"/>
                      <a:pt x="656300" y="653628"/>
                      <a:pt x="713920" y="523259"/>
                    </a:cubicBezTo>
                    <a:lnTo>
                      <a:pt x="510580" y="523926"/>
                    </a:lnTo>
                    <a:cubicBezTo>
                      <a:pt x="474316" y="557075"/>
                      <a:pt x="426485" y="577320"/>
                      <a:pt x="373759" y="577543"/>
                    </a:cubicBezTo>
                    <a:cubicBezTo>
                      <a:pt x="281655" y="577987"/>
                      <a:pt x="203344" y="516807"/>
                      <a:pt x="177315" y="433157"/>
                    </a:cubicBezTo>
                    <a:lnTo>
                      <a:pt x="741284" y="431155"/>
                    </a:lnTo>
                    <a:moveTo>
                      <a:pt x="372201" y="168192"/>
                    </a:moveTo>
                    <a:cubicBezTo>
                      <a:pt x="455184" y="167969"/>
                      <a:pt x="527043" y="217358"/>
                      <a:pt x="559301" y="288550"/>
                    </a:cubicBezTo>
                    <a:lnTo>
                      <a:pt x="185769" y="289885"/>
                    </a:lnTo>
                    <a:cubicBezTo>
                      <a:pt x="217582" y="218471"/>
                      <a:pt x="288996" y="168414"/>
                      <a:pt x="372201" y="168192"/>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nvGrpSpPr>
              <p:cNvPr id="3242" name="Google Shape;3242;p210"/>
              <p:cNvGrpSpPr/>
              <p:nvPr/>
            </p:nvGrpSpPr>
            <p:grpSpPr>
              <a:xfrm>
                <a:off x="22582537" y="12311321"/>
                <a:ext cx="780881" cy="745730"/>
                <a:chOff x="22582537" y="12311321"/>
                <a:chExt cx="780881" cy="745730"/>
              </a:xfrm>
            </p:grpSpPr>
            <p:grpSp>
              <p:nvGrpSpPr>
                <p:cNvPr id="3243" name="Google Shape;3243;p210"/>
                <p:cNvGrpSpPr/>
                <p:nvPr/>
              </p:nvGrpSpPr>
              <p:grpSpPr>
                <a:xfrm>
                  <a:off x="22582537" y="12311321"/>
                  <a:ext cx="780881" cy="745730"/>
                  <a:chOff x="22582537" y="12311321"/>
                  <a:chExt cx="780881" cy="745730"/>
                </a:xfrm>
              </p:grpSpPr>
              <p:sp>
                <p:nvSpPr>
                  <p:cNvPr id="3244" name="Google Shape;3244;p210"/>
                  <p:cNvSpPr/>
                  <p:nvPr/>
                </p:nvSpPr>
                <p:spPr>
                  <a:xfrm>
                    <a:off x="22582537" y="12311321"/>
                    <a:ext cx="780881" cy="745730"/>
                  </a:xfrm>
                  <a:custGeom>
                    <a:avLst/>
                    <a:gdLst/>
                    <a:ahLst/>
                    <a:cxnLst/>
                    <a:rect l="l" t="t" r="r" b="b"/>
                    <a:pathLst>
                      <a:path w="780881" h="745730" extrusionOk="0">
                        <a:moveTo>
                          <a:pt x="780881" y="0"/>
                        </a:moveTo>
                        <a:lnTo>
                          <a:pt x="553291" y="0"/>
                        </a:lnTo>
                        <a:lnTo>
                          <a:pt x="390441" y="238936"/>
                        </a:lnTo>
                        <a:lnTo>
                          <a:pt x="227813" y="0"/>
                        </a:lnTo>
                        <a:lnTo>
                          <a:pt x="0" y="0"/>
                        </a:lnTo>
                        <a:lnTo>
                          <a:pt x="254065" y="372865"/>
                        </a:lnTo>
                        <a:lnTo>
                          <a:pt x="0" y="745730"/>
                        </a:lnTo>
                        <a:lnTo>
                          <a:pt x="227813" y="745730"/>
                        </a:lnTo>
                        <a:lnTo>
                          <a:pt x="390441" y="506794"/>
                        </a:lnTo>
                        <a:lnTo>
                          <a:pt x="553291" y="745730"/>
                        </a:lnTo>
                        <a:lnTo>
                          <a:pt x="780881" y="745730"/>
                        </a:lnTo>
                        <a:lnTo>
                          <a:pt x="526817" y="372865"/>
                        </a:lnTo>
                        <a:lnTo>
                          <a:pt x="780881" y="0"/>
                        </a:lnTo>
                        <a:close/>
                        <a:moveTo>
                          <a:pt x="207345" y="707020"/>
                        </a:moveTo>
                        <a:lnTo>
                          <a:pt x="73639" y="707020"/>
                        </a:lnTo>
                        <a:lnTo>
                          <a:pt x="301229" y="373088"/>
                        </a:lnTo>
                        <a:lnTo>
                          <a:pt x="73639" y="39155"/>
                        </a:lnTo>
                        <a:lnTo>
                          <a:pt x="207345" y="39155"/>
                        </a:lnTo>
                        <a:lnTo>
                          <a:pt x="434935" y="373088"/>
                        </a:lnTo>
                        <a:lnTo>
                          <a:pt x="207345" y="70702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3245" name="Google Shape;3245;p210"/>
                  <p:cNvSpPr/>
                  <p:nvPr/>
                </p:nvSpPr>
                <p:spPr>
                  <a:xfrm>
                    <a:off x="22729592" y="12388964"/>
                    <a:ext cx="240716" cy="590443"/>
                  </a:xfrm>
                  <a:custGeom>
                    <a:avLst/>
                    <a:gdLst/>
                    <a:ahLst/>
                    <a:cxnLst/>
                    <a:rect l="l" t="t" r="r" b="b"/>
                    <a:pathLst>
                      <a:path w="240716" h="590443" extrusionOk="0">
                        <a:moveTo>
                          <a:pt x="39600" y="0"/>
                        </a:moveTo>
                        <a:lnTo>
                          <a:pt x="0" y="0"/>
                        </a:lnTo>
                        <a:lnTo>
                          <a:pt x="201116" y="295222"/>
                        </a:lnTo>
                        <a:lnTo>
                          <a:pt x="0" y="590444"/>
                        </a:lnTo>
                        <a:lnTo>
                          <a:pt x="39600" y="590444"/>
                        </a:lnTo>
                        <a:lnTo>
                          <a:pt x="240716" y="295222"/>
                        </a:lnTo>
                        <a:lnTo>
                          <a:pt x="39600"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3246" name="Google Shape;3246;p210"/>
                <p:cNvSpPr/>
                <p:nvPr/>
              </p:nvSpPr>
              <p:spPr>
                <a:xfrm>
                  <a:off x="22972978" y="12684186"/>
                  <a:ext cx="91436" cy="268080"/>
                </a:xfrm>
                <a:custGeom>
                  <a:avLst/>
                  <a:gdLst/>
                  <a:ahLst/>
                  <a:cxnLst/>
                  <a:rect l="l" t="t" r="r" b="b"/>
                  <a:pathLst>
                    <a:path w="91436" h="268080" extrusionOk="0">
                      <a:moveTo>
                        <a:pt x="91437" y="0"/>
                      </a:moveTo>
                      <a:lnTo>
                        <a:pt x="91437" y="268080"/>
                      </a:lnTo>
                      <a:lnTo>
                        <a:pt x="0" y="134151"/>
                      </a:lnTo>
                      <a:lnTo>
                        <a:pt x="91437" y="0"/>
                      </a:lnTo>
                      <a:close/>
                    </a:path>
                  </a:pathLst>
                </a:custGeom>
                <a:solidFill>
                  <a:srgbClr val="A7A4A4"/>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grpSp>
        <p:sp>
          <p:nvSpPr>
            <p:cNvPr id="3247" name="Google Shape;3247;p210"/>
            <p:cNvSpPr/>
            <p:nvPr/>
          </p:nvSpPr>
          <p:spPr>
            <a:xfrm>
              <a:off x="23371427" y="12311321"/>
              <a:ext cx="87431" cy="87209"/>
            </a:xfrm>
            <a:custGeom>
              <a:avLst/>
              <a:gdLst/>
              <a:ahLst/>
              <a:cxnLst/>
              <a:rect l="l" t="t" r="r" b="b"/>
              <a:pathLst>
                <a:path w="87431" h="87209" extrusionOk="0">
                  <a:moveTo>
                    <a:pt x="0" y="43605"/>
                  </a:moveTo>
                  <a:cubicBezTo>
                    <a:pt x="0" y="19578"/>
                    <a:pt x="19578" y="0"/>
                    <a:pt x="43827" y="0"/>
                  </a:cubicBezTo>
                  <a:cubicBezTo>
                    <a:pt x="68077" y="0"/>
                    <a:pt x="87432" y="19578"/>
                    <a:pt x="87432" y="43605"/>
                  </a:cubicBezTo>
                  <a:cubicBezTo>
                    <a:pt x="87432" y="67632"/>
                    <a:pt x="67854" y="87210"/>
                    <a:pt x="43827" y="87210"/>
                  </a:cubicBezTo>
                  <a:cubicBezTo>
                    <a:pt x="19800" y="87210"/>
                    <a:pt x="222" y="67632"/>
                    <a:pt x="222" y="43605"/>
                  </a:cubicBezTo>
                  <a:close/>
                  <a:moveTo>
                    <a:pt x="76086" y="43605"/>
                  </a:moveTo>
                  <a:cubicBezTo>
                    <a:pt x="76086" y="25807"/>
                    <a:pt x="61625" y="11346"/>
                    <a:pt x="43827" y="11346"/>
                  </a:cubicBezTo>
                  <a:cubicBezTo>
                    <a:pt x="26029" y="11346"/>
                    <a:pt x="11569" y="25807"/>
                    <a:pt x="11569" y="43605"/>
                  </a:cubicBezTo>
                  <a:cubicBezTo>
                    <a:pt x="11569" y="61403"/>
                    <a:pt x="26029" y="75863"/>
                    <a:pt x="43827" y="75863"/>
                  </a:cubicBezTo>
                  <a:cubicBezTo>
                    <a:pt x="61625" y="75863"/>
                    <a:pt x="76086" y="61403"/>
                    <a:pt x="76086" y="43605"/>
                  </a:cubicBezTo>
                  <a:close/>
                  <a:moveTo>
                    <a:pt x="28032" y="23137"/>
                  </a:moveTo>
                  <a:lnTo>
                    <a:pt x="47832" y="23137"/>
                  </a:lnTo>
                  <a:cubicBezTo>
                    <a:pt x="55396" y="23137"/>
                    <a:pt x="61848" y="28032"/>
                    <a:pt x="61848" y="36486"/>
                  </a:cubicBezTo>
                  <a:cubicBezTo>
                    <a:pt x="61848" y="41825"/>
                    <a:pt x="59178" y="45829"/>
                    <a:pt x="55396" y="48054"/>
                  </a:cubicBezTo>
                  <a:lnTo>
                    <a:pt x="62960" y="63627"/>
                  </a:lnTo>
                  <a:lnTo>
                    <a:pt x="51614" y="63627"/>
                  </a:lnTo>
                  <a:lnTo>
                    <a:pt x="45384" y="50056"/>
                  </a:lnTo>
                  <a:lnTo>
                    <a:pt x="38710" y="50056"/>
                  </a:lnTo>
                  <a:lnTo>
                    <a:pt x="38710" y="63627"/>
                  </a:lnTo>
                  <a:lnTo>
                    <a:pt x="28254" y="63627"/>
                  </a:lnTo>
                  <a:lnTo>
                    <a:pt x="28254" y="23360"/>
                  </a:lnTo>
                  <a:lnTo>
                    <a:pt x="28254" y="23360"/>
                  </a:lnTo>
                  <a:close/>
                  <a:moveTo>
                    <a:pt x="45162" y="42270"/>
                  </a:moveTo>
                  <a:cubicBezTo>
                    <a:pt x="48277" y="42270"/>
                    <a:pt x="50724" y="40268"/>
                    <a:pt x="50724" y="36486"/>
                  </a:cubicBezTo>
                  <a:cubicBezTo>
                    <a:pt x="50724" y="32704"/>
                    <a:pt x="48054" y="30924"/>
                    <a:pt x="45162" y="30924"/>
                  </a:cubicBezTo>
                  <a:lnTo>
                    <a:pt x="38488" y="30924"/>
                  </a:lnTo>
                  <a:lnTo>
                    <a:pt x="38488" y="42270"/>
                  </a:lnTo>
                  <a:lnTo>
                    <a:pt x="45162" y="4227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Tree>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matchingName="32_Custom Layout">
  <p:cSld name="32_Custom Layout">
    <p:spTree>
      <p:nvGrpSpPr>
        <p:cNvPr id="1" name="Shape 3248"/>
        <p:cNvGrpSpPr/>
        <p:nvPr/>
      </p:nvGrpSpPr>
      <p:grpSpPr>
        <a:xfrm>
          <a:off x="0" y="0"/>
          <a:ext cx="0" cy="0"/>
          <a:chOff x="0" y="0"/>
          <a:chExt cx="0" cy="0"/>
        </a:xfrm>
      </p:grpSpPr>
      <p:sp>
        <p:nvSpPr>
          <p:cNvPr id="3249" name="Google Shape;3249;p211"/>
          <p:cNvSpPr txBox="1">
            <a:spLocks noGrp="1"/>
          </p:cNvSpPr>
          <p:nvPr>
            <p:ph type="title"/>
          </p:nvPr>
        </p:nvSpPr>
        <p:spPr>
          <a:xfrm>
            <a:off x="325593" y="325636"/>
            <a:ext cx="8489100" cy="37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700"/>
              <a:buNone/>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3250" name="Google Shape;3250;p211"/>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Tree>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showMasterSp="0" matchingName="33_Custom Layout 1">
  <p:cSld name="33_Custom Layout_1">
    <p:bg>
      <p:bgPr>
        <a:gradFill>
          <a:gsLst>
            <a:gs pos="0">
              <a:srgbClr val="FF001A"/>
            </a:gs>
            <a:gs pos="70000">
              <a:srgbClr val="290051"/>
            </a:gs>
            <a:gs pos="100000">
              <a:srgbClr val="0C0024"/>
            </a:gs>
          </a:gsLst>
          <a:lin ang="13500032" scaled="0"/>
        </a:gradFill>
        <a:effectLst/>
      </p:bgPr>
    </p:bg>
    <p:spTree>
      <p:nvGrpSpPr>
        <p:cNvPr id="1" name="Shape 3251"/>
        <p:cNvGrpSpPr/>
        <p:nvPr/>
      </p:nvGrpSpPr>
      <p:grpSpPr>
        <a:xfrm>
          <a:off x="0" y="0"/>
          <a:ext cx="0" cy="0"/>
          <a:chOff x="0" y="0"/>
          <a:chExt cx="0" cy="0"/>
        </a:xfrm>
      </p:grpSpPr>
      <p:pic>
        <p:nvPicPr>
          <p:cNvPr id="3252" name="Google Shape;3252;p212" descr="A black and blue background&#10;&#10;AI-generated content may be incorrect."/>
          <p:cNvPicPr preferRelativeResize="0"/>
          <p:nvPr/>
        </p:nvPicPr>
        <p:blipFill rotWithShape="1">
          <a:blip r:embed="rId2">
            <a:alphaModFix/>
          </a:blip>
          <a:srcRect t="100" b="100"/>
          <a:stretch/>
        </p:blipFill>
        <p:spPr>
          <a:xfrm>
            <a:off x="0" y="0"/>
            <a:ext cx="9143999" cy="5142833"/>
          </a:xfrm>
          <a:prstGeom prst="rect">
            <a:avLst/>
          </a:prstGeom>
          <a:noFill/>
          <a:ln>
            <a:noFill/>
          </a:ln>
        </p:spPr>
      </p:pic>
      <p:sp>
        <p:nvSpPr>
          <p:cNvPr id="3253" name="Google Shape;3253;p212"/>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00">
                <a:solidFill>
                  <a:schemeClr val="lt1"/>
                </a:solidFill>
                <a:latin typeface="Poppins Medium"/>
                <a:ea typeface="Poppins Medium"/>
                <a:cs typeface="Poppins Medium"/>
                <a:sym typeface="Poppins Medium"/>
              </a:defRPr>
            </a:lvl1pPr>
            <a:lvl2pPr marL="0" lvl="1" indent="0" algn="l">
              <a:spcBef>
                <a:spcPts val="0"/>
              </a:spcBef>
              <a:buNone/>
              <a:defRPr sz="500">
                <a:solidFill>
                  <a:schemeClr val="lt1"/>
                </a:solidFill>
                <a:latin typeface="Poppins Medium"/>
                <a:ea typeface="Poppins Medium"/>
                <a:cs typeface="Poppins Medium"/>
                <a:sym typeface="Poppins Medium"/>
              </a:defRPr>
            </a:lvl2pPr>
            <a:lvl3pPr marL="0" lvl="2" indent="0" algn="l">
              <a:spcBef>
                <a:spcPts val="0"/>
              </a:spcBef>
              <a:buNone/>
              <a:defRPr sz="500">
                <a:solidFill>
                  <a:schemeClr val="lt1"/>
                </a:solidFill>
                <a:latin typeface="Poppins Medium"/>
                <a:ea typeface="Poppins Medium"/>
                <a:cs typeface="Poppins Medium"/>
                <a:sym typeface="Poppins Medium"/>
              </a:defRPr>
            </a:lvl3pPr>
            <a:lvl4pPr marL="0" lvl="3" indent="0" algn="l">
              <a:spcBef>
                <a:spcPts val="0"/>
              </a:spcBef>
              <a:buNone/>
              <a:defRPr sz="500">
                <a:solidFill>
                  <a:schemeClr val="lt1"/>
                </a:solidFill>
                <a:latin typeface="Poppins Medium"/>
                <a:ea typeface="Poppins Medium"/>
                <a:cs typeface="Poppins Medium"/>
                <a:sym typeface="Poppins Medium"/>
              </a:defRPr>
            </a:lvl4pPr>
            <a:lvl5pPr marL="0" lvl="4" indent="0" algn="l">
              <a:spcBef>
                <a:spcPts val="0"/>
              </a:spcBef>
              <a:buNone/>
              <a:defRPr sz="500">
                <a:solidFill>
                  <a:schemeClr val="lt1"/>
                </a:solidFill>
                <a:latin typeface="Poppins Medium"/>
                <a:ea typeface="Poppins Medium"/>
                <a:cs typeface="Poppins Medium"/>
                <a:sym typeface="Poppins Medium"/>
              </a:defRPr>
            </a:lvl5pPr>
            <a:lvl6pPr marL="0" lvl="5" indent="0" algn="l">
              <a:spcBef>
                <a:spcPts val="0"/>
              </a:spcBef>
              <a:buNone/>
              <a:defRPr sz="500">
                <a:solidFill>
                  <a:schemeClr val="lt1"/>
                </a:solidFill>
                <a:latin typeface="Poppins Medium"/>
                <a:ea typeface="Poppins Medium"/>
                <a:cs typeface="Poppins Medium"/>
                <a:sym typeface="Poppins Medium"/>
              </a:defRPr>
            </a:lvl6pPr>
            <a:lvl7pPr marL="0" lvl="6" indent="0" algn="l">
              <a:spcBef>
                <a:spcPts val="0"/>
              </a:spcBef>
              <a:buNone/>
              <a:defRPr sz="500">
                <a:solidFill>
                  <a:schemeClr val="lt1"/>
                </a:solidFill>
                <a:latin typeface="Poppins Medium"/>
                <a:ea typeface="Poppins Medium"/>
                <a:cs typeface="Poppins Medium"/>
                <a:sym typeface="Poppins Medium"/>
              </a:defRPr>
            </a:lvl7pPr>
            <a:lvl8pPr marL="0" lvl="7" indent="0" algn="l">
              <a:spcBef>
                <a:spcPts val="0"/>
              </a:spcBef>
              <a:buNone/>
              <a:defRPr sz="500">
                <a:solidFill>
                  <a:schemeClr val="lt1"/>
                </a:solidFill>
                <a:latin typeface="Poppins Medium"/>
                <a:ea typeface="Poppins Medium"/>
                <a:cs typeface="Poppins Medium"/>
                <a:sym typeface="Poppins Medium"/>
              </a:defRPr>
            </a:lvl8pPr>
            <a:lvl9pPr marL="0" lvl="8" indent="0" algn="l">
              <a:spcBef>
                <a:spcPts val="0"/>
              </a:spcBef>
              <a:buNone/>
              <a:defRPr sz="500">
                <a:solidFill>
                  <a:schemeClr val="lt1"/>
                </a:solidFill>
                <a:latin typeface="Poppins Medium"/>
                <a:ea typeface="Poppins Medium"/>
                <a:cs typeface="Poppins Medium"/>
                <a:sym typeface="Poppins Medium"/>
              </a:defRPr>
            </a:lvl9pPr>
          </a:lstStyle>
          <a:p>
            <a:pPr marL="0" lvl="0" indent="0" algn="l" rtl="0">
              <a:spcBef>
                <a:spcPts val="0"/>
              </a:spcBef>
              <a:spcAft>
                <a:spcPts val="0"/>
              </a:spcAft>
              <a:buNone/>
            </a:pPr>
            <a:r>
              <a:rPr lang="en"/>
              <a:t>Page </a:t>
            </a:r>
            <a:fld id="{00000000-1234-1234-1234-123412341234}" type="slidenum">
              <a:rPr lang="en"/>
              <a:t>‹#›</a:t>
            </a:fld>
            <a:endParaRPr/>
          </a:p>
        </p:txBody>
      </p:sp>
      <p:grpSp>
        <p:nvGrpSpPr>
          <p:cNvPr id="3254" name="Google Shape;3254;p212"/>
          <p:cNvGrpSpPr/>
          <p:nvPr/>
        </p:nvGrpSpPr>
        <p:grpSpPr>
          <a:xfrm>
            <a:off x="8381796" y="4822425"/>
            <a:ext cx="537710" cy="158585"/>
            <a:chOff x="22351457" y="12859799"/>
            <a:chExt cx="1433894" cy="422893"/>
          </a:xfrm>
        </p:grpSpPr>
        <p:grpSp>
          <p:nvGrpSpPr>
            <p:cNvPr id="3255" name="Google Shape;3255;p212"/>
            <p:cNvGrpSpPr/>
            <p:nvPr/>
          </p:nvGrpSpPr>
          <p:grpSpPr>
            <a:xfrm>
              <a:off x="22351457" y="12859799"/>
              <a:ext cx="1379787" cy="422893"/>
              <a:chOff x="22351457" y="12859799"/>
              <a:chExt cx="1379787" cy="422893"/>
            </a:xfrm>
          </p:grpSpPr>
          <p:sp>
            <p:nvSpPr>
              <p:cNvPr id="3256" name="Google Shape;3256;p212"/>
              <p:cNvSpPr/>
              <p:nvPr/>
            </p:nvSpPr>
            <p:spPr>
              <a:xfrm>
                <a:off x="22351457" y="12859801"/>
                <a:ext cx="510672" cy="422891"/>
              </a:xfrm>
              <a:custGeom>
                <a:avLst/>
                <a:gdLst/>
                <a:ahLst/>
                <a:cxnLst/>
                <a:rect l="l" t="t" r="r" b="b"/>
                <a:pathLst>
                  <a:path w="510672" h="422891" extrusionOk="0">
                    <a:moveTo>
                      <a:pt x="378" y="267255"/>
                    </a:moveTo>
                    <a:lnTo>
                      <a:pt x="378" y="0"/>
                    </a:lnTo>
                    <a:lnTo>
                      <a:pt x="100016" y="0"/>
                    </a:lnTo>
                    <a:lnTo>
                      <a:pt x="100016" y="267255"/>
                    </a:lnTo>
                    <a:cubicBezTo>
                      <a:pt x="100016" y="313921"/>
                      <a:pt x="122844" y="330569"/>
                      <a:pt x="152861" y="330569"/>
                    </a:cubicBezTo>
                    <a:cubicBezTo>
                      <a:pt x="182879" y="330569"/>
                      <a:pt x="205707" y="313921"/>
                      <a:pt x="205707" y="267255"/>
                    </a:cubicBezTo>
                    <a:lnTo>
                      <a:pt x="205707" y="0"/>
                    </a:lnTo>
                    <a:lnTo>
                      <a:pt x="305344" y="0"/>
                    </a:lnTo>
                    <a:lnTo>
                      <a:pt x="305344" y="267255"/>
                    </a:lnTo>
                    <a:cubicBezTo>
                      <a:pt x="305344" y="313921"/>
                      <a:pt x="328677" y="330569"/>
                      <a:pt x="358190" y="330569"/>
                    </a:cubicBezTo>
                    <a:cubicBezTo>
                      <a:pt x="387703" y="330569"/>
                      <a:pt x="411035" y="313921"/>
                      <a:pt x="411035" y="267255"/>
                    </a:cubicBezTo>
                    <a:lnTo>
                      <a:pt x="411035" y="0"/>
                    </a:lnTo>
                    <a:lnTo>
                      <a:pt x="510673" y="0"/>
                    </a:lnTo>
                    <a:lnTo>
                      <a:pt x="510673" y="267255"/>
                    </a:lnTo>
                    <a:cubicBezTo>
                      <a:pt x="510673" y="374838"/>
                      <a:pt x="447989" y="422891"/>
                      <a:pt x="366766" y="422891"/>
                    </a:cubicBezTo>
                    <a:cubicBezTo>
                      <a:pt x="318209" y="422891"/>
                      <a:pt x="279363" y="403847"/>
                      <a:pt x="255399" y="367523"/>
                    </a:cubicBezTo>
                    <a:cubicBezTo>
                      <a:pt x="231436" y="403847"/>
                      <a:pt x="192716" y="422891"/>
                      <a:pt x="144033" y="422891"/>
                    </a:cubicBezTo>
                    <a:cubicBezTo>
                      <a:pt x="62809" y="422891"/>
                      <a:pt x="0" y="374838"/>
                      <a:pt x="0" y="267255"/>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3257" name="Google Shape;3257;p212"/>
              <p:cNvSpPr/>
              <p:nvPr/>
            </p:nvSpPr>
            <p:spPr>
              <a:xfrm>
                <a:off x="22903875" y="12859799"/>
                <a:ext cx="422766" cy="422767"/>
              </a:xfrm>
              <a:custGeom>
                <a:avLst/>
                <a:gdLst/>
                <a:ahLst/>
                <a:cxnLst/>
                <a:rect l="l" t="t" r="r" b="b"/>
                <a:pathLst>
                  <a:path w="422766" h="422767" extrusionOk="0">
                    <a:moveTo>
                      <a:pt x="420118" y="244554"/>
                    </a:moveTo>
                    <a:cubicBezTo>
                      <a:pt x="421884" y="233581"/>
                      <a:pt x="422767" y="222230"/>
                      <a:pt x="422767" y="210753"/>
                    </a:cubicBezTo>
                    <a:cubicBezTo>
                      <a:pt x="422389" y="94089"/>
                      <a:pt x="327165" y="-377"/>
                      <a:pt x="210628" y="1"/>
                    </a:cubicBezTo>
                    <a:cubicBezTo>
                      <a:pt x="94090" y="380"/>
                      <a:pt x="-502" y="95603"/>
                      <a:pt x="2" y="212140"/>
                    </a:cubicBezTo>
                    <a:cubicBezTo>
                      <a:pt x="380" y="328678"/>
                      <a:pt x="95603" y="423145"/>
                      <a:pt x="212141" y="422766"/>
                    </a:cubicBezTo>
                    <a:cubicBezTo>
                      <a:pt x="298157" y="422514"/>
                      <a:pt x="372065" y="370551"/>
                      <a:pt x="404731" y="296643"/>
                    </a:cubicBezTo>
                    <a:lnTo>
                      <a:pt x="289455" y="297021"/>
                    </a:lnTo>
                    <a:cubicBezTo>
                      <a:pt x="268897" y="315814"/>
                      <a:pt x="241780" y="327291"/>
                      <a:pt x="211889" y="327417"/>
                    </a:cubicBezTo>
                    <a:cubicBezTo>
                      <a:pt x="159674" y="327669"/>
                      <a:pt x="115279" y="292985"/>
                      <a:pt x="100522" y="245563"/>
                    </a:cubicBezTo>
                    <a:lnTo>
                      <a:pt x="420244" y="244428"/>
                    </a:lnTo>
                    <a:moveTo>
                      <a:pt x="211006" y="95350"/>
                    </a:moveTo>
                    <a:cubicBezTo>
                      <a:pt x="258050" y="95224"/>
                      <a:pt x="298788" y="123224"/>
                      <a:pt x="317076" y="163583"/>
                    </a:cubicBezTo>
                    <a:lnTo>
                      <a:pt x="105315" y="164340"/>
                    </a:lnTo>
                    <a:cubicBezTo>
                      <a:pt x="123350" y="123854"/>
                      <a:pt x="163836" y="95476"/>
                      <a:pt x="211006" y="95350"/>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nvGrpSpPr>
              <p:cNvPr id="3258" name="Google Shape;3258;p212"/>
              <p:cNvGrpSpPr/>
              <p:nvPr/>
            </p:nvGrpSpPr>
            <p:grpSpPr>
              <a:xfrm>
                <a:off x="23288552" y="12859801"/>
                <a:ext cx="442692" cy="422765"/>
                <a:chOff x="23288552" y="12859801"/>
                <a:chExt cx="442692" cy="422765"/>
              </a:xfrm>
            </p:grpSpPr>
            <p:grpSp>
              <p:nvGrpSpPr>
                <p:cNvPr id="3259" name="Google Shape;3259;p212"/>
                <p:cNvGrpSpPr/>
                <p:nvPr/>
              </p:nvGrpSpPr>
              <p:grpSpPr>
                <a:xfrm>
                  <a:off x="23288552" y="12859801"/>
                  <a:ext cx="442692" cy="422765"/>
                  <a:chOff x="23288552" y="12859801"/>
                  <a:chExt cx="442692" cy="422765"/>
                </a:xfrm>
              </p:grpSpPr>
              <p:sp>
                <p:nvSpPr>
                  <p:cNvPr id="3260" name="Google Shape;3260;p212"/>
                  <p:cNvSpPr/>
                  <p:nvPr/>
                </p:nvSpPr>
                <p:spPr>
                  <a:xfrm>
                    <a:off x="23288552" y="12859801"/>
                    <a:ext cx="442692" cy="422765"/>
                  </a:xfrm>
                  <a:custGeom>
                    <a:avLst/>
                    <a:gdLst/>
                    <a:ahLst/>
                    <a:cxnLst/>
                    <a:rect l="l" t="t" r="r" b="b"/>
                    <a:pathLst>
                      <a:path w="442692" h="422765" extrusionOk="0">
                        <a:moveTo>
                          <a:pt x="442692" y="0"/>
                        </a:moveTo>
                        <a:lnTo>
                          <a:pt x="313668" y="0"/>
                        </a:lnTo>
                        <a:lnTo>
                          <a:pt x="221346" y="135456"/>
                        </a:lnTo>
                        <a:lnTo>
                          <a:pt x="129150" y="0"/>
                        </a:lnTo>
                        <a:lnTo>
                          <a:pt x="0" y="0"/>
                        </a:lnTo>
                        <a:lnTo>
                          <a:pt x="144033" y="211383"/>
                        </a:lnTo>
                        <a:lnTo>
                          <a:pt x="0" y="422765"/>
                        </a:lnTo>
                        <a:lnTo>
                          <a:pt x="129150" y="422765"/>
                        </a:lnTo>
                        <a:lnTo>
                          <a:pt x="221346" y="287309"/>
                        </a:lnTo>
                        <a:lnTo>
                          <a:pt x="313668" y="422765"/>
                        </a:lnTo>
                        <a:lnTo>
                          <a:pt x="442692" y="422765"/>
                        </a:lnTo>
                        <a:lnTo>
                          <a:pt x="298660" y="211383"/>
                        </a:lnTo>
                        <a:lnTo>
                          <a:pt x="442692" y="0"/>
                        </a:lnTo>
                        <a:close/>
                        <a:moveTo>
                          <a:pt x="117547" y="400820"/>
                        </a:moveTo>
                        <a:lnTo>
                          <a:pt x="41747" y="400820"/>
                        </a:lnTo>
                        <a:lnTo>
                          <a:pt x="170771" y="211509"/>
                        </a:lnTo>
                        <a:lnTo>
                          <a:pt x="41747" y="22198"/>
                        </a:lnTo>
                        <a:lnTo>
                          <a:pt x="117547" y="22198"/>
                        </a:lnTo>
                        <a:lnTo>
                          <a:pt x="246571" y="211509"/>
                        </a:lnTo>
                        <a:lnTo>
                          <a:pt x="117547" y="40082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3261" name="Google Shape;3261;p212"/>
                  <p:cNvSpPr/>
                  <p:nvPr/>
                </p:nvSpPr>
                <p:spPr>
                  <a:xfrm>
                    <a:off x="23371920" y="12903818"/>
                    <a:ext cx="136465" cy="334731"/>
                  </a:xfrm>
                  <a:custGeom>
                    <a:avLst/>
                    <a:gdLst/>
                    <a:ahLst/>
                    <a:cxnLst/>
                    <a:rect l="l" t="t" r="r" b="b"/>
                    <a:pathLst>
                      <a:path w="136465" h="334731" extrusionOk="0">
                        <a:moveTo>
                          <a:pt x="22450" y="0"/>
                        </a:moveTo>
                        <a:lnTo>
                          <a:pt x="0" y="0"/>
                        </a:lnTo>
                        <a:lnTo>
                          <a:pt x="114015" y="167366"/>
                        </a:lnTo>
                        <a:lnTo>
                          <a:pt x="0" y="334731"/>
                        </a:lnTo>
                        <a:lnTo>
                          <a:pt x="22450" y="334731"/>
                        </a:lnTo>
                        <a:lnTo>
                          <a:pt x="136465" y="167366"/>
                        </a:lnTo>
                        <a:lnTo>
                          <a:pt x="22450"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3262" name="Google Shape;3262;p212"/>
                <p:cNvSpPr/>
                <p:nvPr/>
              </p:nvSpPr>
              <p:spPr>
                <a:xfrm>
                  <a:off x="23509898" y="13071183"/>
                  <a:ext cx="51836" cy="151978"/>
                </a:xfrm>
                <a:custGeom>
                  <a:avLst/>
                  <a:gdLst/>
                  <a:ahLst/>
                  <a:cxnLst/>
                  <a:rect l="l" t="t" r="r" b="b"/>
                  <a:pathLst>
                    <a:path w="51836" h="151978" extrusionOk="0">
                      <a:moveTo>
                        <a:pt x="51837" y="0"/>
                      </a:moveTo>
                      <a:lnTo>
                        <a:pt x="51837" y="151978"/>
                      </a:lnTo>
                      <a:lnTo>
                        <a:pt x="0" y="76052"/>
                      </a:lnTo>
                      <a:lnTo>
                        <a:pt x="51837" y="0"/>
                      </a:lnTo>
                      <a:close/>
                    </a:path>
                  </a:pathLst>
                </a:custGeom>
                <a:solidFill>
                  <a:srgbClr val="A7A4A4"/>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grpSp>
        <p:sp>
          <p:nvSpPr>
            <p:cNvPr id="3263" name="Google Shape;3263;p212"/>
            <p:cNvSpPr/>
            <p:nvPr/>
          </p:nvSpPr>
          <p:spPr>
            <a:xfrm>
              <a:off x="23735785" y="12859801"/>
              <a:ext cx="49566" cy="49440"/>
            </a:xfrm>
            <a:custGeom>
              <a:avLst/>
              <a:gdLst/>
              <a:ahLst/>
              <a:cxnLst/>
              <a:rect l="l" t="t" r="r" b="b"/>
              <a:pathLst>
                <a:path w="49566" h="49440" extrusionOk="0">
                  <a:moveTo>
                    <a:pt x="0" y="24720"/>
                  </a:moveTo>
                  <a:cubicBezTo>
                    <a:pt x="0" y="11099"/>
                    <a:pt x="11099" y="0"/>
                    <a:pt x="24846" y="0"/>
                  </a:cubicBezTo>
                  <a:cubicBezTo>
                    <a:pt x="38594" y="0"/>
                    <a:pt x="49566" y="11099"/>
                    <a:pt x="49566" y="24720"/>
                  </a:cubicBezTo>
                  <a:cubicBezTo>
                    <a:pt x="49566" y="38341"/>
                    <a:pt x="38468" y="49440"/>
                    <a:pt x="24846" y="49440"/>
                  </a:cubicBezTo>
                  <a:cubicBezTo>
                    <a:pt x="11225" y="49440"/>
                    <a:pt x="126" y="38341"/>
                    <a:pt x="126" y="24720"/>
                  </a:cubicBezTo>
                  <a:close/>
                  <a:moveTo>
                    <a:pt x="43134" y="24720"/>
                  </a:moveTo>
                  <a:cubicBezTo>
                    <a:pt x="43134" y="14630"/>
                    <a:pt x="34936" y="6432"/>
                    <a:pt x="24846" y="6432"/>
                  </a:cubicBezTo>
                  <a:cubicBezTo>
                    <a:pt x="14756" y="6432"/>
                    <a:pt x="6558" y="14630"/>
                    <a:pt x="6558" y="24720"/>
                  </a:cubicBezTo>
                  <a:cubicBezTo>
                    <a:pt x="6558" y="34810"/>
                    <a:pt x="14756" y="43008"/>
                    <a:pt x="24846" y="43008"/>
                  </a:cubicBezTo>
                  <a:cubicBezTo>
                    <a:pt x="34936" y="43008"/>
                    <a:pt x="43134" y="34810"/>
                    <a:pt x="43134" y="24720"/>
                  </a:cubicBezTo>
                  <a:close/>
                  <a:moveTo>
                    <a:pt x="15891" y="13117"/>
                  </a:moveTo>
                  <a:lnTo>
                    <a:pt x="27116" y="13117"/>
                  </a:lnTo>
                  <a:cubicBezTo>
                    <a:pt x="31405" y="13117"/>
                    <a:pt x="35062" y="15892"/>
                    <a:pt x="35062" y="20684"/>
                  </a:cubicBezTo>
                  <a:cubicBezTo>
                    <a:pt x="35062" y="23711"/>
                    <a:pt x="33549" y="25981"/>
                    <a:pt x="31405" y="27243"/>
                  </a:cubicBezTo>
                  <a:lnTo>
                    <a:pt x="35693" y="36071"/>
                  </a:lnTo>
                  <a:lnTo>
                    <a:pt x="29261" y="36071"/>
                  </a:lnTo>
                  <a:lnTo>
                    <a:pt x="25729" y="28378"/>
                  </a:lnTo>
                  <a:lnTo>
                    <a:pt x="21945" y="28378"/>
                  </a:lnTo>
                  <a:lnTo>
                    <a:pt x="21945" y="36071"/>
                  </a:lnTo>
                  <a:lnTo>
                    <a:pt x="16018" y="36071"/>
                  </a:lnTo>
                  <a:lnTo>
                    <a:pt x="16018" y="13243"/>
                  </a:lnTo>
                  <a:lnTo>
                    <a:pt x="16018" y="13243"/>
                  </a:lnTo>
                  <a:close/>
                  <a:moveTo>
                    <a:pt x="25603" y="23963"/>
                  </a:moveTo>
                  <a:cubicBezTo>
                    <a:pt x="27369" y="23963"/>
                    <a:pt x="28756" y="22828"/>
                    <a:pt x="28756" y="20684"/>
                  </a:cubicBezTo>
                  <a:cubicBezTo>
                    <a:pt x="28756" y="18540"/>
                    <a:pt x="27243" y="17531"/>
                    <a:pt x="25603" y="17531"/>
                  </a:cubicBezTo>
                  <a:lnTo>
                    <a:pt x="21819" y="17531"/>
                  </a:lnTo>
                  <a:lnTo>
                    <a:pt x="21819" y="23963"/>
                  </a:lnTo>
                  <a:lnTo>
                    <a:pt x="25603" y="23963"/>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3264" name="Google Shape;3264;p212"/>
          <p:cNvSpPr txBox="1"/>
          <p:nvPr/>
        </p:nvSpPr>
        <p:spPr>
          <a:xfrm>
            <a:off x="811819" y="4856560"/>
            <a:ext cx="1028100" cy="996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r>
              <a:rPr lang="en" sz="500">
                <a:solidFill>
                  <a:schemeClr val="lt1"/>
                </a:solidFill>
                <a:latin typeface="Poppins Medium"/>
                <a:ea typeface="Poppins Medium"/>
                <a:cs typeface="Poppins Medium"/>
                <a:sym typeface="Poppins Medium"/>
              </a:rPr>
              <a:t>Proprietary &amp; Confidential</a:t>
            </a:r>
            <a:endParaRPr sz="500"/>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matchingName="8_Title Slide 1">
  <p:cSld name="8_Title Slide_1">
    <p:bg>
      <p:bgPr>
        <a:blipFill>
          <a:blip r:embed="rId2">
            <a:alphaModFix/>
          </a:blip>
          <a:stretch>
            <a:fillRect/>
          </a:stretch>
        </a:blipFill>
        <a:effectLst/>
      </p:bgPr>
    </p:bg>
    <p:spTree>
      <p:nvGrpSpPr>
        <p:cNvPr id="1" name="Shape 199"/>
        <p:cNvGrpSpPr/>
        <p:nvPr/>
      </p:nvGrpSpPr>
      <p:grpSpPr>
        <a:xfrm>
          <a:off x="0" y="0"/>
          <a:ext cx="0" cy="0"/>
          <a:chOff x="0" y="0"/>
          <a:chExt cx="0" cy="0"/>
        </a:xfrm>
      </p:grpSpPr>
      <p:sp>
        <p:nvSpPr>
          <p:cNvPr id="200" name="Google Shape;200;p23"/>
          <p:cNvSpPr txBox="1">
            <a:spLocks noGrp="1"/>
          </p:cNvSpPr>
          <p:nvPr>
            <p:ph type="title"/>
          </p:nvPr>
        </p:nvSpPr>
        <p:spPr>
          <a:xfrm>
            <a:off x="730869" y="2447550"/>
            <a:ext cx="3614700" cy="2135700"/>
          </a:xfrm>
          <a:prstGeom prst="rect">
            <a:avLst/>
          </a:prstGeom>
          <a:noFill/>
          <a:ln>
            <a:noFill/>
          </a:ln>
        </p:spPr>
        <p:txBody>
          <a:bodyPr spcFirstLastPara="1" wrap="square" lIns="0" tIns="0" rIns="0" bIns="0" anchor="t" anchorCtr="0">
            <a:noAutofit/>
          </a:bodyPr>
          <a:lstStyle>
            <a:lvl1pPr lvl="0" algn="l">
              <a:lnSpc>
                <a:spcPct val="89000"/>
              </a:lnSpc>
              <a:spcBef>
                <a:spcPts val="0"/>
              </a:spcBef>
              <a:spcAft>
                <a:spcPts val="0"/>
              </a:spcAft>
              <a:buClr>
                <a:schemeClr val="lt1"/>
              </a:buClr>
              <a:buSzPts val="3600"/>
              <a:buFont typeface="Poppins"/>
              <a:buNone/>
              <a:defRPr sz="3600">
                <a:solidFill>
                  <a:schemeClr val="lt1"/>
                </a:solidFill>
                <a:latin typeface="Poppins"/>
                <a:ea typeface="Poppins"/>
                <a:cs typeface="Poppins"/>
                <a:sym typeface="Poppins"/>
              </a:defRPr>
            </a:lvl1pPr>
            <a:lvl2pPr lvl="1">
              <a:lnSpc>
                <a:spcPct val="89000"/>
              </a:lnSpc>
              <a:spcBef>
                <a:spcPts val="0"/>
              </a:spcBef>
              <a:spcAft>
                <a:spcPts val="0"/>
              </a:spcAft>
              <a:buSzPts val="3600"/>
              <a:buFont typeface="Poppins"/>
              <a:buNone/>
              <a:defRPr sz="3600" b="1">
                <a:latin typeface="Poppins"/>
                <a:ea typeface="Poppins"/>
                <a:cs typeface="Poppins"/>
                <a:sym typeface="Poppins"/>
              </a:defRPr>
            </a:lvl2pPr>
            <a:lvl3pPr lvl="2">
              <a:lnSpc>
                <a:spcPct val="89000"/>
              </a:lnSpc>
              <a:spcBef>
                <a:spcPts val="0"/>
              </a:spcBef>
              <a:spcAft>
                <a:spcPts val="0"/>
              </a:spcAft>
              <a:buSzPts val="3600"/>
              <a:buFont typeface="Poppins"/>
              <a:buNone/>
              <a:defRPr sz="3600" b="1">
                <a:latin typeface="Poppins"/>
                <a:ea typeface="Poppins"/>
                <a:cs typeface="Poppins"/>
                <a:sym typeface="Poppins"/>
              </a:defRPr>
            </a:lvl3pPr>
            <a:lvl4pPr lvl="3">
              <a:lnSpc>
                <a:spcPct val="89000"/>
              </a:lnSpc>
              <a:spcBef>
                <a:spcPts val="0"/>
              </a:spcBef>
              <a:spcAft>
                <a:spcPts val="0"/>
              </a:spcAft>
              <a:buSzPts val="3600"/>
              <a:buFont typeface="Poppins"/>
              <a:buNone/>
              <a:defRPr sz="3600" b="1">
                <a:latin typeface="Poppins"/>
                <a:ea typeface="Poppins"/>
                <a:cs typeface="Poppins"/>
                <a:sym typeface="Poppins"/>
              </a:defRPr>
            </a:lvl4pPr>
            <a:lvl5pPr lvl="4">
              <a:lnSpc>
                <a:spcPct val="89000"/>
              </a:lnSpc>
              <a:spcBef>
                <a:spcPts val="0"/>
              </a:spcBef>
              <a:spcAft>
                <a:spcPts val="0"/>
              </a:spcAft>
              <a:buSzPts val="3600"/>
              <a:buFont typeface="Poppins"/>
              <a:buNone/>
              <a:defRPr sz="3600" b="1">
                <a:latin typeface="Poppins"/>
                <a:ea typeface="Poppins"/>
                <a:cs typeface="Poppins"/>
                <a:sym typeface="Poppins"/>
              </a:defRPr>
            </a:lvl5pPr>
            <a:lvl6pPr lvl="5">
              <a:lnSpc>
                <a:spcPct val="89000"/>
              </a:lnSpc>
              <a:spcBef>
                <a:spcPts val="0"/>
              </a:spcBef>
              <a:spcAft>
                <a:spcPts val="0"/>
              </a:spcAft>
              <a:buSzPts val="3600"/>
              <a:buFont typeface="Poppins"/>
              <a:buNone/>
              <a:defRPr sz="3600" b="1">
                <a:latin typeface="Poppins"/>
                <a:ea typeface="Poppins"/>
                <a:cs typeface="Poppins"/>
                <a:sym typeface="Poppins"/>
              </a:defRPr>
            </a:lvl6pPr>
            <a:lvl7pPr lvl="6">
              <a:lnSpc>
                <a:spcPct val="89000"/>
              </a:lnSpc>
              <a:spcBef>
                <a:spcPts val="0"/>
              </a:spcBef>
              <a:spcAft>
                <a:spcPts val="0"/>
              </a:spcAft>
              <a:buSzPts val="3600"/>
              <a:buFont typeface="Poppins"/>
              <a:buNone/>
              <a:defRPr sz="3600" b="1">
                <a:latin typeface="Poppins"/>
                <a:ea typeface="Poppins"/>
                <a:cs typeface="Poppins"/>
                <a:sym typeface="Poppins"/>
              </a:defRPr>
            </a:lvl7pPr>
            <a:lvl8pPr lvl="7">
              <a:lnSpc>
                <a:spcPct val="89000"/>
              </a:lnSpc>
              <a:spcBef>
                <a:spcPts val="0"/>
              </a:spcBef>
              <a:spcAft>
                <a:spcPts val="0"/>
              </a:spcAft>
              <a:buSzPts val="3600"/>
              <a:buFont typeface="Poppins"/>
              <a:buNone/>
              <a:defRPr sz="3600" b="1">
                <a:latin typeface="Poppins"/>
                <a:ea typeface="Poppins"/>
                <a:cs typeface="Poppins"/>
                <a:sym typeface="Poppins"/>
              </a:defRPr>
            </a:lvl8pPr>
            <a:lvl9pPr lvl="8">
              <a:lnSpc>
                <a:spcPct val="89000"/>
              </a:lnSpc>
              <a:spcBef>
                <a:spcPts val="0"/>
              </a:spcBef>
              <a:spcAft>
                <a:spcPts val="0"/>
              </a:spcAft>
              <a:buSzPts val="3600"/>
              <a:buFont typeface="Poppins"/>
              <a:buNone/>
              <a:defRPr sz="3600" b="1">
                <a:latin typeface="Poppins"/>
                <a:ea typeface="Poppins"/>
                <a:cs typeface="Poppins"/>
                <a:sym typeface="Poppins"/>
              </a:defRPr>
            </a:lvl9pPr>
          </a:lstStyle>
          <a:p>
            <a:endParaRPr/>
          </a:p>
        </p:txBody>
      </p:sp>
    </p:spTree>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matchingName="16_Custom Layout 1">
  <p:cSld name="16_Custom Layout_1">
    <p:bg>
      <p:bgPr>
        <a:blipFill>
          <a:blip r:embed="rId2">
            <a:alphaModFix/>
          </a:blip>
          <a:stretch>
            <a:fillRect/>
          </a:stretch>
        </a:blipFill>
        <a:effectLst/>
      </p:bgPr>
    </p:bg>
    <p:spTree>
      <p:nvGrpSpPr>
        <p:cNvPr id="1" name="Shape 3265"/>
        <p:cNvGrpSpPr/>
        <p:nvPr/>
      </p:nvGrpSpPr>
      <p:grpSpPr>
        <a:xfrm>
          <a:off x="0" y="0"/>
          <a:ext cx="0" cy="0"/>
          <a:chOff x="0" y="0"/>
          <a:chExt cx="0" cy="0"/>
        </a:xfrm>
      </p:grpSpPr>
      <p:sp>
        <p:nvSpPr>
          <p:cNvPr id="3266" name="Google Shape;3266;p213"/>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Tree>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matchingName="29_Custom Layout 1">
  <p:cSld name="29_Custom Layout_1">
    <p:bg>
      <p:bgPr>
        <a:blipFill>
          <a:blip r:embed="rId2">
            <a:alphaModFix/>
          </a:blip>
          <a:stretch>
            <a:fillRect/>
          </a:stretch>
        </a:blipFill>
        <a:effectLst/>
      </p:bgPr>
    </p:bg>
    <p:spTree>
      <p:nvGrpSpPr>
        <p:cNvPr id="1" name="Shape 3267"/>
        <p:cNvGrpSpPr/>
        <p:nvPr/>
      </p:nvGrpSpPr>
      <p:grpSpPr>
        <a:xfrm>
          <a:off x="0" y="0"/>
          <a:ext cx="0" cy="0"/>
          <a:chOff x="0" y="0"/>
          <a:chExt cx="0" cy="0"/>
        </a:xfrm>
      </p:grpSpPr>
      <p:sp>
        <p:nvSpPr>
          <p:cNvPr id="3268" name="Google Shape;3268;p214"/>
          <p:cNvSpPr/>
          <p:nvPr/>
        </p:nvSpPr>
        <p:spPr>
          <a:xfrm>
            <a:off x="639994" y="1670789"/>
            <a:ext cx="3858900" cy="862800"/>
          </a:xfrm>
          <a:prstGeom prst="roundRect">
            <a:avLst>
              <a:gd name="adj" fmla="val 2949"/>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3269" name="Google Shape;3269;p214"/>
          <p:cNvSpPr/>
          <p:nvPr/>
        </p:nvSpPr>
        <p:spPr>
          <a:xfrm>
            <a:off x="639994" y="2624242"/>
            <a:ext cx="3858900" cy="862800"/>
          </a:xfrm>
          <a:prstGeom prst="roundRect">
            <a:avLst>
              <a:gd name="adj" fmla="val 2949"/>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3270" name="Google Shape;3270;p214"/>
          <p:cNvSpPr/>
          <p:nvPr/>
        </p:nvSpPr>
        <p:spPr>
          <a:xfrm>
            <a:off x="639994" y="3577694"/>
            <a:ext cx="3858900" cy="862800"/>
          </a:xfrm>
          <a:prstGeom prst="roundRect">
            <a:avLst>
              <a:gd name="adj" fmla="val 2949"/>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3271" name="Google Shape;3271;p214"/>
          <p:cNvSpPr/>
          <p:nvPr/>
        </p:nvSpPr>
        <p:spPr>
          <a:xfrm>
            <a:off x="639994" y="717337"/>
            <a:ext cx="3858900" cy="862800"/>
          </a:xfrm>
          <a:prstGeom prst="roundRect">
            <a:avLst>
              <a:gd name="adj" fmla="val 2949"/>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3272" name="Google Shape;3272;p214"/>
          <p:cNvSpPr/>
          <p:nvPr/>
        </p:nvSpPr>
        <p:spPr>
          <a:xfrm rot="-5400000">
            <a:off x="292444" y="1064948"/>
            <a:ext cx="862800" cy="167700"/>
          </a:xfrm>
          <a:prstGeom prst="round2SameRect">
            <a:avLst>
              <a:gd name="adj1" fmla="val 15604"/>
              <a:gd name="adj2" fmla="val 0"/>
            </a:avLst>
          </a:prstGeom>
          <a:gradFill>
            <a:gsLst>
              <a:gs pos="0">
                <a:srgbClr val="F20019"/>
              </a:gs>
              <a:gs pos="100000">
                <a:schemeClr val="accent3"/>
              </a:gs>
            </a:gsLst>
            <a:lin ang="10800025"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3273" name="Google Shape;3273;p214"/>
          <p:cNvSpPr txBox="1">
            <a:spLocks noGrp="1"/>
          </p:cNvSpPr>
          <p:nvPr>
            <p:ph type="title"/>
          </p:nvPr>
        </p:nvSpPr>
        <p:spPr>
          <a:xfrm>
            <a:off x="4879198" y="1805745"/>
            <a:ext cx="3421800" cy="1214100"/>
          </a:xfrm>
          <a:prstGeom prst="rect">
            <a:avLst/>
          </a:prstGeom>
          <a:noFill/>
          <a:ln>
            <a:noFill/>
          </a:ln>
        </p:spPr>
        <p:txBody>
          <a:bodyPr spcFirstLastPara="1" wrap="square" lIns="0" tIns="0" rIns="0" bIns="0" anchor="t" anchorCtr="0">
            <a:noAutofit/>
          </a:bodyPr>
          <a:lstStyle>
            <a:lvl1pPr lvl="0" algn="l">
              <a:lnSpc>
                <a:spcPct val="102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3274" name="Google Shape;3274;p214"/>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3275" name="Google Shape;3275;p214"/>
          <p:cNvSpPr/>
          <p:nvPr/>
        </p:nvSpPr>
        <p:spPr>
          <a:xfrm rot="-5400000">
            <a:off x="292444" y="2018400"/>
            <a:ext cx="862800" cy="167700"/>
          </a:xfrm>
          <a:prstGeom prst="round2SameRect">
            <a:avLst>
              <a:gd name="adj1" fmla="val 15604"/>
              <a:gd name="adj2" fmla="val 0"/>
            </a:avLst>
          </a:prstGeom>
          <a:gradFill>
            <a:gsLst>
              <a:gs pos="0">
                <a:srgbClr val="83003C"/>
              </a:gs>
              <a:gs pos="100000">
                <a:srgbClr val="40004F"/>
              </a:gs>
            </a:gsLst>
            <a:lin ang="10800025"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3276" name="Google Shape;3276;p214"/>
          <p:cNvSpPr/>
          <p:nvPr/>
        </p:nvSpPr>
        <p:spPr>
          <a:xfrm rot="-5400000">
            <a:off x="292444" y="2971853"/>
            <a:ext cx="862800" cy="167700"/>
          </a:xfrm>
          <a:prstGeom prst="round2SameRect">
            <a:avLst>
              <a:gd name="adj1" fmla="val 15604"/>
              <a:gd name="adj2" fmla="val 0"/>
            </a:avLst>
          </a:prstGeom>
          <a:gradFill>
            <a:gsLst>
              <a:gs pos="0">
                <a:srgbClr val="1F0057"/>
              </a:gs>
              <a:gs pos="100000">
                <a:srgbClr val="370051"/>
              </a:gs>
            </a:gsLst>
            <a:lin ang="10800025"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3277" name="Google Shape;3277;p214"/>
          <p:cNvSpPr/>
          <p:nvPr/>
        </p:nvSpPr>
        <p:spPr>
          <a:xfrm rot="-5400000">
            <a:off x="292444" y="3925305"/>
            <a:ext cx="862800" cy="167700"/>
          </a:xfrm>
          <a:prstGeom prst="round2SameRect">
            <a:avLst>
              <a:gd name="adj1" fmla="val 15604"/>
              <a:gd name="adj2" fmla="val 0"/>
            </a:avLst>
          </a:prstGeom>
          <a:gradFill>
            <a:gsLst>
              <a:gs pos="0">
                <a:srgbClr val="20035F"/>
              </a:gs>
              <a:gs pos="100000">
                <a:srgbClr val="026FFF"/>
              </a:gs>
            </a:gsLst>
            <a:lin ang="10800025"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3278" name="Google Shape;3278;p214"/>
          <p:cNvSpPr txBox="1">
            <a:spLocks noGrp="1"/>
          </p:cNvSpPr>
          <p:nvPr>
            <p:ph type="subTitle" idx="1"/>
          </p:nvPr>
        </p:nvSpPr>
        <p:spPr>
          <a:xfrm>
            <a:off x="1038746" y="950522"/>
            <a:ext cx="3266100" cy="213900"/>
          </a:xfrm>
          <a:prstGeom prst="rect">
            <a:avLst/>
          </a:prstGeom>
        </p:spPr>
        <p:txBody>
          <a:bodyPr spcFirstLastPara="1" wrap="square" lIns="0" tIns="0" rIns="0" bIns="0" anchor="t" anchorCtr="0">
            <a:noAutofit/>
          </a:bodyPr>
          <a:lstStyle>
            <a:lvl1pPr lvl="0">
              <a:spcBef>
                <a:spcPts val="1300"/>
              </a:spcBef>
              <a:spcAft>
                <a:spcPts val="0"/>
              </a:spcAft>
              <a:buSzPts val="1300"/>
              <a:buFont typeface="Poppins"/>
              <a:buNone/>
              <a:defRPr sz="1300" b="1">
                <a:latin typeface="Poppins"/>
                <a:ea typeface="Poppins"/>
                <a:cs typeface="Poppins"/>
                <a:sym typeface="Poppins"/>
              </a:defRPr>
            </a:lvl1pPr>
            <a:lvl2pPr lvl="1">
              <a:spcBef>
                <a:spcPts val="1300"/>
              </a:spcBef>
              <a:spcAft>
                <a:spcPts val="0"/>
              </a:spcAft>
              <a:buSzPts val="1300"/>
              <a:buFont typeface="Poppins"/>
              <a:buNone/>
              <a:defRPr sz="1300" b="1">
                <a:latin typeface="Poppins"/>
                <a:ea typeface="Poppins"/>
                <a:cs typeface="Poppins"/>
                <a:sym typeface="Poppins"/>
              </a:defRPr>
            </a:lvl2pPr>
            <a:lvl3pPr lvl="2">
              <a:spcBef>
                <a:spcPts val="1300"/>
              </a:spcBef>
              <a:spcAft>
                <a:spcPts val="0"/>
              </a:spcAft>
              <a:buSzPts val="1300"/>
              <a:buFont typeface="Poppins"/>
              <a:buNone/>
              <a:defRPr sz="1300" b="1">
                <a:latin typeface="Poppins"/>
                <a:ea typeface="Poppins"/>
                <a:cs typeface="Poppins"/>
                <a:sym typeface="Poppins"/>
              </a:defRPr>
            </a:lvl3pPr>
            <a:lvl4pPr lvl="3">
              <a:spcBef>
                <a:spcPts val="1300"/>
              </a:spcBef>
              <a:spcAft>
                <a:spcPts val="0"/>
              </a:spcAft>
              <a:buSzPts val="1300"/>
              <a:buFont typeface="Poppins"/>
              <a:buNone/>
              <a:defRPr sz="1300" b="1">
                <a:latin typeface="Poppins"/>
                <a:ea typeface="Poppins"/>
                <a:cs typeface="Poppins"/>
                <a:sym typeface="Poppins"/>
              </a:defRPr>
            </a:lvl4pPr>
            <a:lvl5pPr lvl="4">
              <a:spcBef>
                <a:spcPts val="1300"/>
              </a:spcBef>
              <a:spcAft>
                <a:spcPts val="0"/>
              </a:spcAft>
              <a:buSzPts val="1300"/>
              <a:buFont typeface="Poppins"/>
              <a:buNone/>
              <a:defRPr sz="1300" b="1">
                <a:latin typeface="Poppins"/>
                <a:ea typeface="Poppins"/>
                <a:cs typeface="Poppins"/>
                <a:sym typeface="Poppins"/>
              </a:defRPr>
            </a:lvl5pPr>
            <a:lvl6pPr lvl="5">
              <a:spcBef>
                <a:spcPts val="400"/>
              </a:spcBef>
              <a:spcAft>
                <a:spcPts val="0"/>
              </a:spcAft>
              <a:buSzPts val="1300"/>
              <a:buFont typeface="Poppins"/>
              <a:buNone/>
              <a:defRPr sz="1300" b="1">
                <a:latin typeface="Poppins"/>
                <a:ea typeface="Poppins"/>
                <a:cs typeface="Poppins"/>
                <a:sym typeface="Poppins"/>
              </a:defRPr>
            </a:lvl6pPr>
            <a:lvl7pPr lvl="6">
              <a:spcBef>
                <a:spcPts val="400"/>
              </a:spcBef>
              <a:spcAft>
                <a:spcPts val="0"/>
              </a:spcAft>
              <a:buSzPts val="1300"/>
              <a:buFont typeface="Poppins"/>
              <a:buNone/>
              <a:defRPr sz="1300" b="1">
                <a:latin typeface="Poppins"/>
                <a:ea typeface="Poppins"/>
                <a:cs typeface="Poppins"/>
                <a:sym typeface="Poppins"/>
              </a:defRPr>
            </a:lvl7pPr>
            <a:lvl8pPr lvl="7">
              <a:spcBef>
                <a:spcPts val="400"/>
              </a:spcBef>
              <a:spcAft>
                <a:spcPts val="0"/>
              </a:spcAft>
              <a:buSzPts val="1300"/>
              <a:buFont typeface="Poppins"/>
              <a:buNone/>
              <a:defRPr sz="1300" b="1">
                <a:latin typeface="Poppins"/>
                <a:ea typeface="Poppins"/>
                <a:cs typeface="Poppins"/>
                <a:sym typeface="Poppins"/>
              </a:defRPr>
            </a:lvl8pPr>
            <a:lvl9pPr lvl="8">
              <a:spcBef>
                <a:spcPts val="400"/>
              </a:spcBef>
              <a:spcAft>
                <a:spcPts val="0"/>
              </a:spcAft>
              <a:buSzPts val="1300"/>
              <a:buFont typeface="Poppins"/>
              <a:buNone/>
              <a:defRPr sz="1300" b="1">
                <a:latin typeface="Poppins"/>
                <a:ea typeface="Poppins"/>
                <a:cs typeface="Poppins"/>
                <a:sym typeface="Poppins"/>
              </a:defRPr>
            </a:lvl9pPr>
          </a:lstStyle>
          <a:p>
            <a:endParaRPr/>
          </a:p>
        </p:txBody>
      </p:sp>
      <p:sp>
        <p:nvSpPr>
          <p:cNvPr id="3279" name="Google Shape;3279;p214"/>
          <p:cNvSpPr txBox="1">
            <a:spLocks noGrp="1"/>
          </p:cNvSpPr>
          <p:nvPr>
            <p:ph type="subTitle" idx="2"/>
          </p:nvPr>
        </p:nvSpPr>
        <p:spPr>
          <a:xfrm>
            <a:off x="1038746" y="1172710"/>
            <a:ext cx="3266100" cy="213900"/>
          </a:xfrm>
          <a:prstGeom prst="rect">
            <a:avLst/>
          </a:prstGeom>
        </p:spPr>
        <p:txBody>
          <a:bodyPr spcFirstLastPara="1" wrap="square" lIns="0" tIns="0" rIns="0" bIns="0" anchor="t" anchorCtr="0">
            <a:noAutofit/>
          </a:bodyPr>
          <a:lstStyle>
            <a:lvl1pPr lvl="0">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1pPr>
            <a:lvl2pPr lvl="1">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2pPr>
            <a:lvl3pPr lvl="2">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3pPr>
            <a:lvl4pPr lvl="3">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4pPr>
            <a:lvl5pPr lvl="4">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5pPr>
            <a:lvl6pPr lvl="5">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6pPr>
            <a:lvl7pPr lvl="6">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7pPr>
            <a:lvl8pPr lvl="7">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8pPr>
            <a:lvl9pPr lvl="8">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9pPr>
          </a:lstStyle>
          <a:p>
            <a:endParaRPr/>
          </a:p>
        </p:txBody>
      </p:sp>
      <p:sp>
        <p:nvSpPr>
          <p:cNvPr id="3280" name="Google Shape;3280;p214"/>
          <p:cNvSpPr txBox="1">
            <a:spLocks noGrp="1"/>
          </p:cNvSpPr>
          <p:nvPr>
            <p:ph type="subTitle" idx="3"/>
          </p:nvPr>
        </p:nvSpPr>
        <p:spPr>
          <a:xfrm>
            <a:off x="1038746" y="1905606"/>
            <a:ext cx="3266100" cy="213900"/>
          </a:xfrm>
          <a:prstGeom prst="rect">
            <a:avLst/>
          </a:prstGeom>
        </p:spPr>
        <p:txBody>
          <a:bodyPr spcFirstLastPara="1" wrap="square" lIns="0" tIns="0" rIns="0" bIns="0" anchor="t" anchorCtr="0">
            <a:noAutofit/>
          </a:bodyPr>
          <a:lstStyle>
            <a:lvl1pPr lvl="0">
              <a:spcBef>
                <a:spcPts val="1300"/>
              </a:spcBef>
              <a:spcAft>
                <a:spcPts val="0"/>
              </a:spcAft>
              <a:buSzPts val="1300"/>
              <a:buFont typeface="Poppins"/>
              <a:buNone/>
              <a:defRPr sz="1300" b="1">
                <a:latin typeface="Poppins"/>
                <a:ea typeface="Poppins"/>
                <a:cs typeface="Poppins"/>
                <a:sym typeface="Poppins"/>
              </a:defRPr>
            </a:lvl1pPr>
            <a:lvl2pPr lvl="1">
              <a:spcBef>
                <a:spcPts val="1300"/>
              </a:spcBef>
              <a:spcAft>
                <a:spcPts val="0"/>
              </a:spcAft>
              <a:buSzPts val="1300"/>
              <a:buFont typeface="Poppins"/>
              <a:buNone/>
              <a:defRPr sz="1300" b="1">
                <a:latin typeface="Poppins"/>
                <a:ea typeface="Poppins"/>
                <a:cs typeface="Poppins"/>
                <a:sym typeface="Poppins"/>
              </a:defRPr>
            </a:lvl2pPr>
            <a:lvl3pPr lvl="2">
              <a:spcBef>
                <a:spcPts val="1300"/>
              </a:spcBef>
              <a:spcAft>
                <a:spcPts val="0"/>
              </a:spcAft>
              <a:buSzPts val="1300"/>
              <a:buFont typeface="Poppins"/>
              <a:buNone/>
              <a:defRPr sz="1300" b="1">
                <a:latin typeface="Poppins"/>
                <a:ea typeface="Poppins"/>
                <a:cs typeface="Poppins"/>
                <a:sym typeface="Poppins"/>
              </a:defRPr>
            </a:lvl3pPr>
            <a:lvl4pPr lvl="3">
              <a:spcBef>
                <a:spcPts val="1300"/>
              </a:spcBef>
              <a:spcAft>
                <a:spcPts val="0"/>
              </a:spcAft>
              <a:buSzPts val="1300"/>
              <a:buFont typeface="Poppins"/>
              <a:buNone/>
              <a:defRPr sz="1300" b="1">
                <a:latin typeface="Poppins"/>
                <a:ea typeface="Poppins"/>
                <a:cs typeface="Poppins"/>
                <a:sym typeface="Poppins"/>
              </a:defRPr>
            </a:lvl4pPr>
            <a:lvl5pPr lvl="4">
              <a:spcBef>
                <a:spcPts val="1300"/>
              </a:spcBef>
              <a:spcAft>
                <a:spcPts val="0"/>
              </a:spcAft>
              <a:buSzPts val="1300"/>
              <a:buFont typeface="Poppins"/>
              <a:buNone/>
              <a:defRPr sz="1300" b="1">
                <a:latin typeface="Poppins"/>
                <a:ea typeface="Poppins"/>
                <a:cs typeface="Poppins"/>
                <a:sym typeface="Poppins"/>
              </a:defRPr>
            </a:lvl5pPr>
            <a:lvl6pPr lvl="5">
              <a:spcBef>
                <a:spcPts val="400"/>
              </a:spcBef>
              <a:spcAft>
                <a:spcPts val="0"/>
              </a:spcAft>
              <a:buSzPts val="1300"/>
              <a:buFont typeface="Poppins"/>
              <a:buNone/>
              <a:defRPr sz="1300" b="1">
                <a:latin typeface="Poppins"/>
                <a:ea typeface="Poppins"/>
                <a:cs typeface="Poppins"/>
                <a:sym typeface="Poppins"/>
              </a:defRPr>
            </a:lvl6pPr>
            <a:lvl7pPr lvl="6">
              <a:spcBef>
                <a:spcPts val="400"/>
              </a:spcBef>
              <a:spcAft>
                <a:spcPts val="0"/>
              </a:spcAft>
              <a:buSzPts val="1300"/>
              <a:buFont typeface="Poppins"/>
              <a:buNone/>
              <a:defRPr sz="1300" b="1">
                <a:latin typeface="Poppins"/>
                <a:ea typeface="Poppins"/>
                <a:cs typeface="Poppins"/>
                <a:sym typeface="Poppins"/>
              </a:defRPr>
            </a:lvl7pPr>
            <a:lvl8pPr lvl="7">
              <a:spcBef>
                <a:spcPts val="400"/>
              </a:spcBef>
              <a:spcAft>
                <a:spcPts val="0"/>
              </a:spcAft>
              <a:buSzPts val="1300"/>
              <a:buFont typeface="Poppins"/>
              <a:buNone/>
              <a:defRPr sz="1300" b="1">
                <a:latin typeface="Poppins"/>
                <a:ea typeface="Poppins"/>
                <a:cs typeface="Poppins"/>
                <a:sym typeface="Poppins"/>
              </a:defRPr>
            </a:lvl8pPr>
            <a:lvl9pPr lvl="8">
              <a:spcBef>
                <a:spcPts val="400"/>
              </a:spcBef>
              <a:spcAft>
                <a:spcPts val="0"/>
              </a:spcAft>
              <a:buSzPts val="1300"/>
              <a:buFont typeface="Poppins"/>
              <a:buNone/>
              <a:defRPr sz="1300" b="1">
                <a:latin typeface="Poppins"/>
                <a:ea typeface="Poppins"/>
                <a:cs typeface="Poppins"/>
                <a:sym typeface="Poppins"/>
              </a:defRPr>
            </a:lvl9pPr>
          </a:lstStyle>
          <a:p>
            <a:endParaRPr/>
          </a:p>
        </p:txBody>
      </p:sp>
      <p:sp>
        <p:nvSpPr>
          <p:cNvPr id="3281" name="Google Shape;3281;p214"/>
          <p:cNvSpPr txBox="1">
            <a:spLocks noGrp="1"/>
          </p:cNvSpPr>
          <p:nvPr>
            <p:ph type="subTitle" idx="4"/>
          </p:nvPr>
        </p:nvSpPr>
        <p:spPr>
          <a:xfrm>
            <a:off x="1038746" y="2127793"/>
            <a:ext cx="3266100" cy="213900"/>
          </a:xfrm>
          <a:prstGeom prst="rect">
            <a:avLst/>
          </a:prstGeom>
        </p:spPr>
        <p:txBody>
          <a:bodyPr spcFirstLastPara="1" wrap="square" lIns="0" tIns="0" rIns="0" bIns="0" anchor="t" anchorCtr="0">
            <a:noAutofit/>
          </a:bodyPr>
          <a:lstStyle>
            <a:lvl1pPr lvl="0">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1pPr>
            <a:lvl2pPr lvl="1">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2pPr>
            <a:lvl3pPr lvl="2">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3pPr>
            <a:lvl4pPr lvl="3">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4pPr>
            <a:lvl5pPr lvl="4">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5pPr>
            <a:lvl6pPr lvl="5">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6pPr>
            <a:lvl7pPr lvl="6">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7pPr>
            <a:lvl8pPr lvl="7">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8pPr>
            <a:lvl9pPr lvl="8">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9pPr>
          </a:lstStyle>
          <a:p>
            <a:endParaRPr/>
          </a:p>
        </p:txBody>
      </p:sp>
      <p:sp>
        <p:nvSpPr>
          <p:cNvPr id="3282" name="Google Shape;3282;p214"/>
          <p:cNvSpPr txBox="1">
            <a:spLocks noGrp="1"/>
          </p:cNvSpPr>
          <p:nvPr>
            <p:ph type="subTitle" idx="5"/>
          </p:nvPr>
        </p:nvSpPr>
        <p:spPr>
          <a:xfrm>
            <a:off x="1038746" y="2859682"/>
            <a:ext cx="3266100" cy="213900"/>
          </a:xfrm>
          <a:prstGeom prst="rect">
            <a:avLst/>
          </a:prstGeom>
        </p:spPr>
        <p:txBody>
          <a:bodyPr spcFirstLastPara="1" wrap="square" lIns="0" tIns="0" rIns="0" bIns="0" anchor="t" anchorCtr="0">
            <a:noAutofit/>
          </a:bodyPr>
          <a:lstStyle>
            <a:lvl1pPr lvl="0">
              <a:spcBef>
                <a:spcPts val="1300"/>
              </a:spcBef>
              <a:spcAft>
                <a:spcPts val="0"/>
              </a:spcAft>
              <a:buSzPts val="1300"/>
              <a:buFont typeface="Poppins"/>
              <a:buNone/>
              <a:defRPr sz="1300" b="1">
                <a:latin typeface="Poppins"/>
                <a:ea typeface="Poppins"/>
                <a:cs typeface="Poppins"/>
                <a:sym typeface="Poppins"/>
              </a:defRPr>
            </a:lvl1pPr>
            <a:lvl2pPr lvl="1">
              <a:spcBef>
                <a:spcPts val="1300"/>
              </a:spcBef>
              <a:spcAft>
                <a:spcPts val="0"/>
              </a:spcAft>
              <a:buSzPts val="1300"/>
              <a:buFont typeface="Poppins"/>
              <a:buNone/>
              <a:defRPr sz="1300" b="1">
                <a:latin typeface="Poppins"/>
                <a:ea typeface="Poppins"/>
                <a:cs typeface="Poppins"/>
                <a:sym typeface="Poppins"/>
              </a:defRPr>
            </a:lvl2pPr>
            <a:lvl3pPr lvl="2">
              <a:spcBef>
                <a:spcPts val="1300"/>
              </a:spcBef>
              <a:spcAft>
                <a:spcPts val="0"/>
              </a:spcAft>
              <a:buSzPts val="1300"/>
              <a:buFont typeface="Poppins"/>
              <a:buNone/>
              <a:defRPr sz="1300" b="1">
                <a:latin typeface="Poppins"/>
                <a:ea typeface="Poppins"/>
                <a:cs typeface="Poppins"/>
                <a:sym typeface="Poppins"/>
              </a:defRPr>
            </a:lvl3pPr>
            <a:lvl4pPr lvl="3">
              <a:spcBef>
                <a:spcPts val="1300"/>
              </a:spcBef>
              <a:spcAft>
                <a:spcPts val="0"/>
              </a:spcAft>
              <a:buSzPts val="1300"/>
              <a:buFont typeface="Poppins"/>
              <a:buNone/>
              <a:defRPr sz="1300" b="1">
                <a:latin typeface="Poppins"/>
                <a:ea typeface="Poppins"/>
                <a:cs typeface="Poppins"/>
                <a:sym typeface="Poppins"/>
              </a:defRPr>
            </a:lvl4pPr>
            <a:lvl5pPr lvl="4">
              <a:spcBef>
                <a:spcPts val="1300"/>
              </a:spcBef>
              <a:spcAft>
                <a:spcPts val="0"/>
              </a:spcAft>
              <a:buSzPts val="1300"/>
              <a:buFont typeface="Poppins"/>
              <a:buNone/>
              <a:defRPr sz="1300" b="1">
                <a:latin typeface="Poppins"/>
                <a:ea typeface="Poppins"/>
                <a:cs typeface="Poppins"/>
                <a:sym typeface="Poppins"/>
              </a:defRPr>
            </a:lvl5pPr>
            <a:lvl6pPr lvl="5">
              <a:spcBef>
                <a:spcPts val="400"/>
              </a:spcBef>
              <a:spcAft>
                <a:spcPts val="0"/>
              </a:spcAft>
              <a:buSzPts val="1300"/>
              <a:buFont typeface="Poppins"/>
              <a:buNone/>
              <a:defRPr sz="1300" b="1">
                <a:latin typeface="Poppins"/>
                <a:ea typeface="Poppins"/>
                <a:cs typeface="Poppins"/>
                <a:sym typeface="Poppins"/>
              </a:defRPr>
            </a:lvl6pPr>
            <a:lvl7pPr lvl="6">
              <a:spcBef>
                <a:spcPts val="400"/>
              </a:spcBef>
              <a:spcAft>
                <a:spcPts val="0"/>
              </a:spcAft>
              <a:buSzPts val="1300"/>
              <a:buFont typeface="Poppins"/>
              <a:buNone/>
              <a:defRPr sz="1300" b="1">
                <a:latin typeface="Poppins"/>
                <a:ea typeface="Poppins"/>
                <a:cs typeface="Poppins"/>
                <a:sym typeface="Poppins"/>
              </a:defRPr>
            </a:lvl7pPr>
            <a:lvl8pPr lvl="7">
              <a:spcBef>
                <a:spcPts val="400"/>
              </a:spcBef>
              <a:spcAft>
                <a:spcPts val="0"/>
              </a:spcAft>
              <a:buSzPts val="1300"/>
              <a:buFont typeface="Poppins"/>
              <a:buNone/>
              <a:defRPr sz="1300" b="1">
                <a:latin typeface="Poppins"/>
                <a:ea typeface="Poppins"/>
                <a:cs typeface="Poppins"/>
                <a:sym typeface="Poppins"/>
              </a:defRPr>
            </a:lvl8pPr>
            <a:lvl9pPr lvl="8">
              <a:spcBef>
                <a:spcPts val="400"/>
              </a:spcBef>
              <a:spcAft>
                <a:spcPts val="0"/>
              </a:spcAft>
              <a:buSzPts val="1300"/>
              <a:buFont typeface="Poppins"/>
              <a:buNone/>
              <a:defRPr sz="1300" b="1">
                <a:latin typeface="Poppins"/>
                <a:ea typeface="Poppins"/>
                <a:cs typeface="Poppins"/>
                <a:sym typeface="Poppins"/>
              </a:defRPr>
            </a:lvl9pPr>
          </a:lstStyle>
          <a:p>
            <a:endParaRPr/>
          </a:p>
        </p:txBody>
      </p:sp>
      <p:sp>
        <p:nvSpPr>
          <p:cNvPr id="3283" name="Google Shape;3283;p214"/>
          <p:cNvSpPr txBox="1">
            <a:spLocks noGrp="1"/>
          </p:cNvSpPr>
          <p:nvPr>
            <p:ph type="subTitle" idx="6"/>
          </p:nvPr>
        </p:nvSpPr>
        <p:spPr>
          <a:xfrm>
            <a:off x="1038746" y="3081870"/>
            <a:ext cx="3266100" cy="213900"/>
          </a:xfrm>
          <a:prstGeom prst="rect">
            <a:avLst/>
          </a:prstGeom>
        </p:spPr>
        <p:txBody>
          <a:bodyPr spcFirstLastPara="1" wrap="square" lIns="0" tIns="0" rIns="0" bIns="0" anchor="t" anchorCtr="0">
            <a:noAutofit/>
          </a:bodyPr>
          <a:lstStyle>
            <a:lvl1pPr lvl="0">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1pPr>
            <a:lvl2pPr lvl="1">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2pPr>
            <a:lvl3pPr lvl="2">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3pPr>
            <a:lvl4pPr lvl="3">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4pPr>
            <a:lvl5pPr lvl="4">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5pPr>
            <a:lvl6pPr lvl="5">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6pPr>
            <a:lvl7pPr lvl="6">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7pPr>
            <a:lvl8pPr lvl="7">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8pPr>
            <a:lvl9pPr lvl="8">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9pPr>
          </a:lstStyle>
          <a:p>
            <a:endParaRPr/>
          </a:p>
        </p:txBody>
      </p:sp>
      <p:sp>
        <p:nvSpPr>
          <p:cNvPr id="3284" name="Google Shape;3284;p214"/>
          <p:cNvSpPr txBox="1">
            <a:spLocks noGrp="1"/>
          </p:cNvSpPr>
          <p:nvPr>
            <p:ph type="subTitle" idx="7"/>
          </p:nvPr>
        </p:nvSpPr>
        <p:spPr>
          <a:xfrm>
            <a:off x="1038746" y="3808265"/>
            <a:ext cx="3266100" cy="213900"/>
          </a:xfrm>
          <a:prstGeom prst="rect">
            <a:avLst/>
          </a:prstGeom>
        </p:spPr>
        <p:txBody>
          <a:bodyPr spcFirstLastPara="1" wrap="square" lIns="0" tIns="0" rIns="0" bIns="0" anchor="t" anchorCtr="0">
            <a:noAutofit/>
          </a:bodyPr>
          <a:lstStyle>
            <a:lvl1pPr lvl="0">
              <a:spcBef>
                <a:spcPts val="1300"/>
              </a:spcBef>
              <a:spcAft>
                <a:spcPts val="0"/>
              </a:spcAft>
              <a:buSzPts val="1300"/>
              <a:buFont typeface="Poppins"/>
              <a:buNone/>
              <a:defRPr sz="1300" b="1">
                <a:latin typeface="Poppins"/>
                <a:ea typeface="Poppins"/>
                <a:cs typeface="Poppins"/>
                <a:sym typeface="Poppins"/>
              </a:defRPr>
            </a:lvl1pPr>
            <a:lvl2pPr lvl="1">
              <a:spcBef>
                <a:spcPts val="1300"/>
              </a:spcBef>
              <a:spcAft>
                <a:spcPts val="0"/>
              </a:spcAft>
              <a:buSzPts val="1300"/>
              <a:buFont typeface="Poppins"/>
              <a:buNone/>
              <a:defRPr sz="1300" b="1">
                <a:latin typeface="Poppins"/>
                <a:ea typeface="Poppins"/>
                <a:cs typeface="Poppins"/>
                <a:sym typeface="Poppins"/>
              </a:defRPr>
            </a:lvl2pPr>
            <a:lvl3pPr lvl="2">
              <a:spcBef>
                <a:spcPts val="1300"/>
              </a:spcBef>
              <a:spcAft>
                <a:spcPts val="0"/>
              </a:spcAft>
              <a:buSzPts val="1300"/>
              <a:buFont typeface="Poppins"/>
              <a:buNone/>
              <a:defRPr sz="1300" b="1">
                <a:latin typeface="Poppins"/>
                <a:ea typeface="Poppins"/>
                <a:cs typeface="Poppins"/>
                <a:sym typeface="Poppins"/>
              </a:defRPr>
            </a:lvl3pPr>
            <a:lvl4pPr lvl="3">
              <a:spcBef>
                <a:spcPts val="1300"/>
              </a:spcBef>
              <a:spcAft>
                <a:spcPts val="0"/>
              </a:spcAft>
              <a:buSzPts val="1300"/>
              <a:buFont typeface="Poppins"/>
              <a:buNone/>
              <a:defRPr sz="1300" b="1">
                <a:latin typeface="Poppins"/>
                <a:ea typeface="Poppins"/>
                <a:cs typeface="Poppins"/>
                <a:sym typeface="Poppins"/>
              </a:defRPr>
            </a:lvl4pPr>
            <a:lvl5pPr lvl="4">
              <a:spcBef>
                <a:spcPts val="1300"/>
              </a:spcBef>
              <a:spcAft>
                <a:spcPts val="0"/>
              </a:spcAft>
              <a:buSzPts val="1300"/>
              <a:buFont typeface="Poppins"/>
              <a:buNone/>
              <a:defRPr sz="1300" b="1">
                <a:latin typeface="Poppins"/>
                <a:ea typeface="Poppins"/>
                <a:cs typeface="Poppins"/>
                <a:sym typeface="Poppins"/>
              </a:defRPr>
            </a:lvl5pPr>
            <a:lvl6pPr lvl="5">
              <a:spcBef>
                <a:spcPts val="400"/>
              </a:spcBef>
              <a:spcAft>
                <a:spcPts val="0"/>
              </a:spcAft>
              <a:buSzPts val="1300"/>
              <a:buFont typeface="Poppins"/>
              <a:buNone/>
              <a:defRPr sz="1300" b="1">
                <a:latin typeface="Poppins"/>
                <a:ea typeface="Poppins"/>
                <a:cs typeface="Poppins"/>
                <a:sym typeface="Poppins"/>
              </a:defRPr>
            </a:lvl6pPr>
            <a:lvl7pPr lvl="6">
              <a:spcBef>
                <a:spcPts val="400"/>
              </a:spcBef>
              <a:spcAft>
                <a:spcPts val="0"/>
              </a:spcAft>
              <a:buSzPts val="1300"/>
              <a:buFont typeface="Poppins"/>
              <a:buNone/>
              <a:defRPr sz="1300" b="1">
                <a:latin typeface="Poppins"/>
                <a:ea typeface="Poppins"/>
                <a:cs typeface="Poppins"/>
                <a:sym typeface="Poppins"/>
              </a:defRPr>
            </a:lvl7pPr>
            <a:lvl8pPr lvl="7">
              <a:spcBef>
                <a:spcPts val="400"/>
              </a:spcBef>
              <a:spcAft>
                <a:spcPts val="0"/>
              </a:spcAft>
              <a:buSzPts val="1300"/>
              <a:buFont typeface="Poppins"/>
              <a:buNone/>
              <a:defRPr sz="1300" b="1">
                <a:latin typeface="Poppins"/>
                <a:ea typeface="Poppins"/>
                <a:cs typeface="Poppins"/>
                <a:sym typeface="Poppins"/>
              </a:defRPr>
            </a:lvl8pPr>
            <a:lvl9pPr lvl="8">
              <a:spcBef>
                <a:spcPts val="400"/>
              </a:spcBef>
              <a:spcAft>
                <a:spcPts val="0"/>
              </a:spcAft>
              <a:buSzPts val="1300"/>
              <a:buFont typeface="Poppins"/>
              <a:buNone/>
              <a:defRPr sz="1300" b="1">
                <a:latin typeface="Poppins"/>
                <a:ea typeface="Poppins"/>
                <a:cs typeface="Poppins"/>
                <a:sym typeface="Poppins"/>
              </a:defRPr>
            </a:lvl9pPr>
          </a:lstStyle>
          <a:p>
            <a:endParaRPr/>
          </a:p>
        </p:txBody>
      </p:sp>
      <p:sp>
        <p:nvSpPr>
          <p:cNvPr id="3285" name="Google Shape;3285;p214"/>
          <p:cNvSpPr txBox="1">
            <a:spLocks noGrp="1"/>
          </p:cNvSpPr>
          <p:nvPr>
            <p:ph type="subTitle" idx="8"/>
          </p:nvPr>
        </p:nvSpPr>
        <p:spPr>
          <a:xfrm>
            <a:off x="1038746" y="4030453"/>
            <a:ext cx="3266100" cy="213900"/>
          </a:xfrm>
          <a:prstGeom prst="rect">
            <a:avLst/>
          </a:prstGeom>
        </p:spPr>
        <p:txBody>
          <a:bodyPr spcFirstLastPara="1" wrap="square" lIns="0" tIns="0" rIns="0" bIns="0" anchor="t" anchorCtr="0">
            <a:noAutofit/>
          </a:bodyPr>
          <a:lstStyle>
            <a:lvl1pPr lvl="0">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1pPr>
            <a:lvl2pPr lvl="1">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2pPr>
            <a:lvl3pPr lvl="2">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3pPr>
            <a:lvl4pPr lvl="3">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4pPr>
            <a:lvl5pPr lvl="4">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5pPr>
            <a:lvl6pPr lvl="5">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6pPr>
            <a:lvl7pPr lvl="6">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7pPr>
            <a:lvl8pPr lvl="7">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8pPr>
            <a:lvl9pPr lvl="8">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9pPr>
          </a:lstStyle>
          <a:p>
            <a:endParaRPr/>
          </a:p>
        </p:txBody>
      </p:sp>
    </p:spTree>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matchingName="1">
  <p:cSld name="70_Custom Layout_1">
    <p:bg>
      <p:bgPr>
        <a:blipFill>
          <a:blip r:embed="rId2">
            <a:alphaModFix/>
          </a:blip>
          <a:stretch>
            <a:fillRect/>
          </a:stretch>
        </a:blipFill>
        <a:effectLst/>
      </p:bgPr>
    </p:bg>
    <p:spTree>
      <p:nvGrpSpPr>
        <p:cNvPr id="1" name="Shape 3286"/>
        <p:cNvGrpSpPr/>
        <p:nvPr/>
      </p:nvGrpSpPr>
      <p:grpSpPr>
        <a:xfrm>
          <a:off x="0" y="0"/>
          <a:ext cx="0" cy="0"/>
          <a:chOff x="0" y="0"/>
          <a:chExt cx="0" cy="0"/>
        </a:xfrm>
      </p:grpSpPr>
      <p:sp>
        <p:nvSpPr>
          <p:cNvPr id="3287" name="Google Shape;3287;p215"/>
          <p:cNvSpPr txBox="1">
            <a:spLocks noGrp="1"/>
          </p:cNvSpPr>
          <p:nvPr>
            <p:ph type="title"/>
          </p:nvPr>
        </p:nvSpPr>
        <p:spPr>
          <a:xfrm>
            <a:off x="309269" y="314400"/>
            <a:ext cx="8508600" cy="3570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3288" name="Google Shape;3288;p215"/>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Tree>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matchingName="Product Description-1">
  <p:cSld name="70_Custom Layout_1_2">
    <p:bg>
      <p:bgPr>
        <a:blipFill>
          <a:blip r:embed="rId2">
            <a:alphaModFix/>
          </a:blip>
          <a:stretch>
            <a:fillRect/>
          </a:stretch>
        </a:blipFill>
        <a:effectLst/>
      </p:bgPr>
    </p:bg>
    <p:spTree>
      <p:nvGrpSpPr>
        <p:cNvPr id="1" name="Shape 3296"/>
        <p:cNvGrpSpPr/>
        <p:nvPr/>
      </p:nvGrpSpPr>
      <p:grpSpPr>
        <a:xfrm>
          <a:off x="0" y="0"/>
          <a:ext cx="0" cy="0"/>
          <a:chOff x="0" y="0"/>
          <a:chExt cx="0" cy="0"/>
        </a:xfrm>
      </p:grpSpPr>
      <p:sp>
        <p:nvSpPr>
          <p:cNvPr id="3297" name="Google Shape;3297;p217"/>
          <p:cNvSpPr txBox="1">
            <a:spLocks noGrp="1"/>
          </p:cNvSpPr>
          <p:nvPr>
            <p:ph type="title"/>
          </p:nvPr>
        </p:nvSpPr>
        <p:spPr>
          <a:xfrm>
            <a:off x="309269" y="314400"/>
            <a:ext cx="8508600" cy="3570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3298" name="Google Shape;3298;p217"/>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pic>
        <p:nvPicPr>
          <p:cNvPr id="3299" name="Google Shape;3299;p217"/>
          <p:cNvPicPr preferRelativeResize="0"/>
          <p:nvPr/>
        </p:nvPicPr>
        <p:blipFill>
          <a:blip r:embed="rId3">
            <a:alphaModFix/>
          </a:blip>
          <a:stretch>
            <a:fillRect/>
          </a:stretch>
        </p:blipFill>
        <p:spPr>
          <a:xfrm>
            <a:off x="354170" y="980939"/>
            <a:ext cx="7127139" cy="3571055"/>
          </a:xfrm>
          <a:prstGeom prst="rect">
            <a:avLst/>
          </a:prstGeom>
          <a:noFill/>
          <a:ln>
            <a:noFill/>
          </a:ln>
        </p:spPr>
      </p:pic>
      <p:sp>
        <p:nvSpPr>
          <p:cNvPr id="3300" name="Google Shape;3300;p217"/>
          <p:cNvSpPr txBox="1">
            <a:spLocks noGrp="1"/>
          </p:cNvSpPr>
          <p:nvPr>
            <p:ph type="subTitle" idx="1"/>
          </p:nvPr>
        </p:nvSpPr>
        <p:spPr>
          <a:xfrm>
            <a:off x="714282" y="1298700"/>
            <a:ext cx="4145400" cy="824100"/>
          </a:xfrm>
          <a:prstGeom prst="rect">
            <a:avLst/>
          </a:prstGeom>
        </p:spPr>
        <p:txBody>
          <a:bodyPr spcFirstLastPara="1" wrap="square" lIns="0" tIns="0" rIns="0" bIns="0" anchor="t" anchorCtr="0">
            <a:noAutofit/>
          </a:bodyPr>
          <a:lstStyle>
            <a:lvl1pPr marL="0" marR="0" lvl="0" indent="0" algn="l">
              <a:lnSpc>
                <a:spcPct val="100000"/>
              </a:lnSpc>
              <a:spcBef>
                <a:spcPts val="1300"/>
              </a:spcBef>
              <a:spcAft>
                <a:spcPts val="0"/>
              </a:spcAft>
              <a:buNone/>
              <a:defRPr sz="2200" b="1">
                <a:solidFill>
                  <a:srgbClr val="25146F"/>
                </a:solidFill>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3301" name="Google Shape;3301;p217"/>
          <p:cNvSpPr txBox="1">
            <a:spLocks noGrp="1"/>
          </p:cNvSpPr>
          <p:nvPr>
            <p:ph type="body" idx="2"/>
          </p:nvPr>
        </p:nvSpPr>
        <p:spPr>
          <a:xfrm>
            <a:off x="696509" y="2234250"/>
            <a:ext cx="3798000" cy="2205000"/>
          </a:xfrm>
          <a:prstGeom prst="rect">
            <a:avLst/>
          </a:prstGeom>
        </p:spPr>
        <p:txBody>
          <a:bodyPr spcFirstLastPara="1" wrap="square" lIns="0" tIns="0" rIns="0" bIns="0" anchor="t" anchorCtr="0">
            <a:noAutofit/>
          </a:bodyPr>
          <a:lstStyle>
            <a:lvl1pPr marL="457200" lvl="0" indent="-285750">
              <a:lnSpc>
                <a:spcPct val="105000"/>
              </a:lnSpc>
              <a:spcBef>
                <a:spcPts val="1300"/>
              </a:spcBef>
              <a:spcAft>
                <a:spcPts val="0"/>
              </a:spcAft>
              <a:buClr>
                <a:schemeClr val="dk2"/>
              </a:buClr>
              <a:buSzPts val="900"/>
              <a:buChar char="●"/>
              <a:defRPr sz="900"/>
            </a:lvl1pPr>
            <a:lvl2pPr marL="914400" lvl="1" indent="-285750">
              <a:lnSpc>
                <a:spcPct val="105000"/>
              </a:lnSpc>
              <a:spcBef>
                <a:spcPts val="1300"/>
              </a:spcBef>
              <a:spcAft>
                <a:spcPts val="0"/>
              </a:spcAft>
              <a:buClr>
                <a:schemeClr val="dk2"/>
              </a:buClr>
              <a:buSzPts val="900"/>
              <a:buChar char="●"/>
              <a:defRPr sz="900"/>
            </a:lvl2pPr>
            <a:lvl3pPr marL="1371600" lvl="2" indent="-285750">
              <a:lnSpc>
                <a:spcPct val="105000"/>
              </a:lnSpc>
              <a:spcBef>
                <a:spcPts val="1300"/>
              </a:spcBef>
              <a:spcAft>
                <a:spcPts val="0"/>
              </a:spcAft>
              <a:buClr>
                <a:schemeClr val="dk2"/>
              </a:buClr>
              <a:buSzPts val="900"/>
              <a:buChar char="●"/>
              <a:defRPr sz="900"/>
            </a:lvl3pPr>
            <a:lvl4pPr marL="1828800" lvl="3" indent="-285750">
              <a:lnSpc>
                <a:spcPct val="105000"/>
              </a:lnSpc>
              <a:spcBef>
                <a:spcPts val="1300"/>
              </a:spcBef>
              <a:spcAft>
                <a:spcPts val="0"/>
              </a:spcAft>
              <a:buClr>
                <a:schemeClr val="dk2"/>
              </a:buClr>
              <a:buSzPts val="900"/>
              <a:buChar char="●"/>
              <a:defRPr sz="900"/>
            </a:lvl4pPr>
            <a:lvl5pPr marL="2286000" lvl="4" indent="-285750">
              <a:lnSpc>
                <a:spcPct val="105000"/>
              </a:lnSpc>
              <a:spcBef>
                <a:spcPts val="1300"/>
              </a:spcBef>
              <a:spcAft>
                <a:spcPts val="0"/>
              </a:spcAft>
              <a:buClr>
                <a:schemeClr val="dk2"/>
              </a:buClr>
              <a:buSzPts val="900"/>
              <a:buChar char="●"/>
              <a:defRPr sz="900"/>
            </a:lvl5pPr>
            <a:lvl6pPr marL="2743200" lvl="5" indent="-228600">
              <a:lnSpc>
                <a:spcPct val="105000"/>
              </a:lnSpc>
              <a:spcBef>
                <a:spcPts val="1300"/>
              </a:spcBef>
              <a:spcAft>
                <a:spcPts val="0"/>
              </a:spcAft>
              <a:buNone/>
              <a:defRPr sz="100"/>
            </a:lvl6pPr>
            <a:lvl7pPr marL="3200400" lvl="6" indent="-228600">
              <a:lnSpc>
                <a:spcPct val="105000"/>
              </a:lnSpc>
              <a:spcBef>
                <a:spcPts val="1300"/>
              </a:spcBef>
              <a:spcAft>
                <a:spcPts val="0"/>
              </a:spcAft>
              <a:buNone/>
              <a:defRPr sz="100"/>
            </a:lvl7pPr>
            <a:lvl8pPr marL="3657600" lvl="7" indent="-228600">
              <a:lnSpc>
                <a:spcPct val="105000"/>
              </a:lnSpc>
              <a:spcBef>
                <a:spcPts val="1300"/>
              </a:spcBef>
              <a:spcAft>
                <a:spcPts val="0"/>
              </a:spcAft>
              <a:buNone/>
              <a:defRPr sz="100"/>
            </a:lvl8pPr>
            <a:lvl9pPr marL="4114800" lvl="8" indent="-228600">
              <a:lnSpc>
                <a:spcPct val="105000"/>
              </a:lnSpc>
              <a:spcBef>
                <a:spcPts val="1300"/>
              </a:spcBef>
              <a:spcAft>
                <a:spcPts val="0"/>
              </a:spcAft>
              <a:buNone/>
              <a:defRPr sz="100"/>
            </a:lvl9pPr>
          </a:lstStyle>
          <a:p>
            <a:endParaRPr/>
          </a:p>
        </p:txBody>
      </p:sp>
      <p:sp>
        <p:nvSpPr>
          <p:cNvPr id="3302" name="Google Shape;3302;p217"/>
          <p:cNvSpPr>
            <a:spLocks noGrp="1"/>
          </p:cNvSpPr>
          <p:nvPr>
            <p:ph type="pic" idx="3"/>
          </p:nvPr>
        </p:nvSpPr>
        <p:spPr>
          <a:xfrm>
            <a:off x="4859592" y="604509"/>
            <a:ext cx="4140900" cy="4140900"/>
          </a:xfrm>
          <a:prstGeom prst="rect">
            <a:avLst/>
          </a:prstGeom>
          <a:noFill/>
          <a:ln>
            <a:noFill/>
          </a:ln>
        </p:spPr>
      </p:sp>
    </p:spTree>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matchingName="Product Feature">
  <p:cSld name="70_Custom Layout_1_1">
    <p:bg>
      <p:bgPr>
        <a:blipFill>
          <a:blip r:embed="rId2">
            <a:alphaModFix/>
          </a:blip>
          <a:stretch>
            <a:fillRect/>
          </a:stretch>
        </a:blipFill>
        <a:effectLst/>
      </p:bgPr>
    </p:bg>
    <p:spTree>
      <p:nvGrpSpPr>
        <p:cNvPr id="1" name="Shape 3303"/>
        <p:cNvGrpSpPr/>
        <p:nvPr/>
      </p:nvGrpSpPr>
      <p:grpSpPr>
        <a:xfrm>
          <a:off x="0" y="0"/>
          <a:ext cx="0" cy="0"/>
          <a:chOff x="0" y="0"/>
          <a:chExt cx="0" cy="0"/>
        </a:xfrm>
      </p:grpSpPr>
      <p:sp>
        <p:nvSpPr>
          <p:cNvPr id="3304" name="Google Shape;3304;p218"/>
          <p:cNvSpPr txBox="1">
            <a:spLocks noGrp="1"/>
          </p:cNvSpPr>
          <p:nvPr>
            <p:ph type="title"/>
          </p:nvPr>
        </p:nvSpPr>
        <p:spPr>
          <a:xfrm>
            <a:off x="309269" y="314400"/>
            <a:ext cx="8508600" cy="3570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3305" name="Google Shape;3305;p218"/>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pic>
        <p:nvPicPr>
          <p:cNvPr id="3306" name="Google Shape;3306;p218"/>
          <p:cNvPicPr preferRelativeResize="0"/>
          <p:nvPr/>
        </p:nvPicPr>
        <p:blipFill>
          <a:blip r:embed="rId3">
            <a:alphaModFix/>
          </a:blip>
          <a:stretch>
            <a:fillRect/>
          </a:stretch>
        </p:blipFill>
        <p:spPr>
          <a:xfrm>
            <a:off x="354170" y="1233187"/>
            <a:ext cx="7127139" cy="2824779"/>
          </a:xfrm>
          <a:prstGeom prst="rect">
            <a:avLst/>
          </a:prstGeom>
          <a:noFill/>
          <a:ln>
            <a:noFill/>
          </a:ln>
        </p:spPr>
      </p:pic>
      <p:sp>
        <p:nvSpPr>
          <p:cNvPr id="3307" name="Google Shape;3307;p218"/>
          <p:cNvSpPr txBox="1"/>
          <p:nvPr/>
        </p:nvSpPr>
        <p:spPr>
          <a:xfrm>
            <a:off x="315022" y="4856559"/>
            <a:ext cx="324900" cy="996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500">
                <a:solidFill>
                  <a:srgbClr val="25146F"/>
                </a:solidFill>
                <a:latin typeface="Poppins Medium"/>
                <a:ea typeface="Poppins Medium"/>
                <a:cs typeface="Poppins Medium"/>
                <a:sym typeface="Poppins Medium"/>
              </a:rPr>
              <a:t>Page </a:t>
            </a:r>
            <a:fld id="{00000000-1234-1234-1234-123412341234}" type="slidenum">
              <a:rPr lang="en" sz="500">
                <a:solidFill>
                  <a:srgbClr val="25146F"/>
                </a:solidFill>
                <a:latin typeface="Poppins Medium"/>
                <a:ea typeface="Poppins Medium"/>
                <a:cs typeface="Poppins Medium"/>
                <a:sym typeface="Poppins Medium"/>
              </a:rPr>
              <a:t>‹#›</a:t>
            </a:fld>
            <a:endParaRPr sz="500">
              <a:solidFill>
                <a:srgbClr val="25146F"/>
              </a:solidFill>
              <a:latin typeface="Poppins Medium"/>
              <a:ea typeface="Poppins Medium"/>
              <a:cs typeface="Poppins Medium"/>
              <a:sym typeface="Poppins Medium"/>
            </a:endParaRPr>
          </a:p>
        </p:txBody>
      </p:sp>
      <p:sp>
        <p:nvSpPr>
          <p:cNvPr id="3308" name="Google Shape;3308;p218"/>
          <p:cNvSpPr txBox="1">
            <a:spLocks noGrp="1"/>
          </p:cNvSpPr>
          <p:nvPr>
            <p:ph type="subTitle" idx="1"/>
          </p:nvPr>
        </p:nvSpPr>
        <p:spPr>
          <a:xfrm>
            <a:off x="714057" y="1699650"/>
            <a:ext cx="3648300" cy="615000"/>
          </a:xfrm>
          <a:prstGeom prst="rect">
            <a:avLst/>
          </a:prstGeom>
        </p:spPr>
        <p:txBody>
          <a:bodyPr spcFirstLastPara="1" wrap="square" lIns="0" tIns="0" rIns="0" bIns="0" anchor="t" anchorCtr="0">
            <a:noAutofit/>
          </a:bodyPr>
          <a:lstStyle>
            <a:lvl1pPr marL="0" marR="0" lvl="0" indent="0" algn="l">
              <a:lnSpc>
                <a:spcPct val="95000"/>
              </a:lnSpc>
              <a:spcBef>
                <a:spcPts val="0"/>
              </a:spcBef>
              <a:spcAft>
                <a:spcPts val="0"/>
              </a:spcAft>
              <a:buNone/>
              <a:defRPr sz="2200" b="1">
                <a:solidFill>
                  <a:srgbClr val="25146F"/>
                </a:solidFill>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3309" name="Google Shape;3309;p218"/>
          <p:cNvSpPr>
            <a:spLocks noGrp="1"/>
          </p:cNvSpPr>
          <p:nvPr>
            <p:ph type="pic" idx="2"/>
          </p:nvPr>
        </p:nvSpPr>
        <p:spPr>
          <a:xfrm>
            <a:off x="4658506" y="1828744"/>
            <a:ext cx="3806400" cy="2423400"/>
          </a:xfrm>
          <a:prstGeom prst="rect">
            <a:avLst/>
          </a:prstGeom>
          <a:noFill/>
          <a:ln>
            <a:noFill/>
          </a:ln>
        </p:spPr>
      </p:sp>
      <p:sp>
        <p:nvSpPr>
          <p:cNvPr id="3310" name="Google Shape;3310;p218"/>
          <p:cNvSpPr txBox="1">
            <a:spLocks noGrp="1"/>
          </p:cNvSpPr>
          <p:nvPr>
            <p:ph type="body" idx="3"/>
          </p:nvPr>
        </p:nvSpPr>
        <p:spPr>
          <a:xfrm>
            <a:off x="697859" y="2617650"/>
            <a:ext cx="3490200" cy="1447200"/>
          </a:xfrm>
          <a:prstGeom prst="rect">
            <a:avLst/>
          </a:prstGeom>
        </p:spPr>
        <p:txBody>
          <a:bodyPr spcFirstLastPara="1" wrap="square" lIns="0" tIns="0" rIns="0" bIns="0" anchor="t" anchorCtr="0">
            <a:noAutofit/>
          </a:bodyPr>
          <a:lstStyle>
            <a:lvl1pPr marL="457200" lvl="0" indent="-292100">
              <a:lnSpc>
                <a:spcPct val="105000"/>
              </a:lnSpc>
              <a:spcBef>
                <a:spcPts val="500"/>
              </a:spcBef>
              <a:spcAft>
                <a:spcPts val="0"/>
              </a:spcAft>
              <a:buClr>
                <a:schemeClr val="dk2"/>
              </a:buClr>
              <a:buSzPts val="1000"/>
              <a:buChar char="●"/>
              <a:defRPr/>
            </a:lvl1pPr>
            <a:lvl2pPr marL="914400" lvl="1" indent="-292100">
              <a:lnSpc>
                <a:spcPct val="105000"/>
              </a:lnSpc>
              <a:spcBef>
                <a:spcPts val="500"/>
              </a:spcBef>
              <a:spcAft>
                <a:spcPts val="0"/>
              </a:spcAft>
              <a:buClr>
                <a:schemeClr val="dk2"/>
              </a:buClr>
              <a:buSzPts val="1000"/>
              <a:buChar char="●"/>
              <a:defRPr sz="1000"/>
            </a:lvl2pPr>
            <a:lvl3pPr marL="1371600" lvl="2" indent="-292100">
              <a:lnSpc>
                <a:spcPct val="105000"/>
              </a:lnSpc>
              <a:spcBef>
                <a:spcPts val="500"/>
              </a:spcBef>
              <a:spcAft>
                <a:spcPts val="0"/>
              </a:spcAft>
              <a:buClr>
                <a:schemeClr val="dk2"/>
              </a:buClr>
              <a:buSzPts val="1000"/>
              <a:buChar char="●"/>
              <a:defRPr sz="1000"/>
            </a:lvl3pPr>
            <a:lvl4pPr marL="1828800" lvl="3" indent="-292100">
              <a:lnSpc>
                <a:spcPct val="105000"/>
              </a:lnSpc>
              <a:spcBef>
                <a:spcPts val="500"/>
              </a:spcBef>
              <a:spcAft>
                <a:spcPts val="0"/>
              </a:spcAft>
              <a:buClr>
                <a:schemeClr val="dk2"/>
              </a:buClr>
              <a:buSzPts val="1000"/>
              <a:buChar char="●"/>
              <a:defRPr sz="1000"/>
            </a:lvl4pPr>
            <a:lvl5pPr marL="2286000" lvl="4" indent="-292100">
              <a:lnSpc>
                <a:spcPct val="105000"/>
              </a:lnSpc>
              <a:spcBef>
                <a:spcPts val="500"/>
              </a:spcBef>
              <a:spcAft>
                <a:spcPts val="0"/>
              </a:spcAft>
              <a:buClr>
                <a:schemeClr val="dk2"/>
              </a:buClr>
              <a:buSzPts val="1000"/>
              <a:buChar char="●"/>
              <a:defRPr sz="1000"/>
            </a:lvl5pPr>
            <a:lvl6pPr marL="2743200" lvl="5" indent="-228600">
              <a:lnSpc>
                <a:spcPct val="105000"/>
              </a:lnSpc>
              <a:spcBef>
                <a:spcPts val="500"/>
              </a:spcBef>
              <a:spcAft>
                <a:spcPts val="0"/>
              </a:spcAft>
              <a:buNone/>
              <a:defRPr sz="100"/>
            </a:lvl6pPr>
            <a:lvl7pPr marL="3200400" lvl="6" indent="-228600">
              <a:lnSpc>
                <a:spcPct val="105000"/>
              </a:lnSpc>
              <a:spcBef>
                <a:spcPts val="500"/>
              </a:spcBef>
              <a:spcAft>
                <a:spcPts val="0"/>
              </a:spcAft>
              <a:buNone/>
              <a:defRPr sz="100"/>
            </a:lvl7pPr>
            <a:lvl8pPr marL="3657600" lvl="7" indent="-228600">
              <a:lnSpc>
                <a:spcPct val="105000"/>
              </a:lnSpc>
              <a:spcBef>
                <a:spcPts val="500"/>
              </a:spcBef>
              <a:spcAft>
                <a:spcPts val="0"/>
              </a:spcAft>
              <a:buNone/>
              <a:defRPr sz="100"/>
            </a:lvl8pPr>
            <a:lvl9pPr marL="4114800" lvl="8" indent="-228600">
              <a:lnSpc>
                <a:spcPct val="105000"/>
              </a:lnSpc>
              <a:spcBef>
                <a:spcPts val="500"/>
              </a:spcBef>
              <a:spcAft>
                <a:spcPts val="0"/>
              </a:spcAft>
              <a:buNone/>
              <a:defRPr sz="100"/>
            </a:lvl9pPr>
          </a:lstStyle>
          <a:p>
            <a:endParaRPr/>
          </a:p>
        </p:txBody>
      </p:sp>
    </p:spTree>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showMasterSp="0" matchingName="Title Slide">
  <p:cSld name="Title Slide">
    <p:bg>
      <p:bgPr>
        <a:blipFill>
          <a:blip r:embed="rId2">
            <a:alphaModFix/>
          </a:blip>
          <a:stretch>
            <a:fillRect/>
          </a:stretch>
        </a:blipFill>
        <a:effectLst/>
      </p:bgPr>
    </p:bg>
    <p:spTree>
      <p:nvGrpSpPr>
        <p:cNvPr id="1" name="Shape 3318"/>
        <p:cNvGrpSpPr/>
        <p:nvPr/>
      </p:nvGrpSpPr>
      <p:grpSpPr>
        <a:xfrm>
          <a:off x="0" y="0"/>
          <a:ext cx="0" cy="0"/>
          <a:chOff x="0" y="0"/>
          <a:chExt cx="0" cy="0"/>
        </a:xfrm>
      </p:grpSpPr>
      <p:sp>
        <p:nvSpPr>
          <p:cNvPr id="3319" name="Google Shape;3319;p220"/>
          <p:cNvSpPr txBox="1">
            <a:spLocks noGrp="1"/>
          </p:cNvSpPr>
          <p:nvPr>
            <p:ph type="title"/>
          </p:nvPr>
        </p:nvSpPr>
        <p:spPr>
          <a:xfrm>
            <a:off x="4352819" y="561586"/>
            <a:ext cx="4363800" cy="1831200"/>
          </a:xfrm>
          <a:prstGeom prst="rect">
            <a:avLst/>
          </a:prstGeom>
          <a:noFill/>
          <a:ln>
            <a:noFill/>
          </a:ln>
        </p:spPr>
        <p:txBody>
          <a:bodyPr spcFirstLastPara="1" wrap="square" lIns="0" tIns="0" rIns="0" bIns="0" anchor="t" anchorCtr="0">
            <a:noAutofit/>
          </a:bodyPr>
          <a:lstStyle>
            <a:lvl1pPr lvl="0" algn="r">
              <a:lnSpc>
                <a:spcPct val="91000"/>
              </a:lnSpc>
              <a:spcBef>
                <a:spcPts val="0"/>
              </a:spcBef>
              <a:spcAft>
                <a:spcPts val="0"/>
              </a:spcAft>
              <a:buClr>
                <a:schemeClr val="lt1"/>
              </a:buClr>
              <a:buSzPts val="4650"/>
              <a:buFont typeface="Poppins SemiBold"/>
              <a:buNone/>
              <a:defRPr sz="4650" b="1">
                <a:solidFill>
                  <a:schemeClr val="lt1"/>
                </a:solidFill>
                <a:latin typeface="Poppins SemiBold"/>
                <a:ea typeface="Poppins SemiBold"/>
                <a:cs typeface="Poppins SemiBold"/>
                <a:sym typeface="Poppins SemiBold"/>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3320" name="Google Shape;3320;p220"/>
          <p:cNvSpPr txBox="1">
            <a:spLocks noGrp="1"/>
          </p:cNvSpPr>
          <p:nvPr>
            <p:ph type="subTitle" idx="1"/>
          </p:nvPr>
        </p:nvSpPr>
        <p:spPr>
          <a:xfrm>
            <a:off x="4352423" y="2876141"/>
            <a:ext cx="4363800" cy="264600"/>
          </a:xfrm>
          <a:prstGeom prst="rect">
            <a:avLst/>
          </a:prstGeom>
          <a:noFill/>
          <a:ln>
            <a:noFill/>
          </a:ln>
        </p:spPr>
        <p:txBody>
          <a:bodyPr spcFirstLastPara="1" wrap="square" lIns="0" tIns="0" rIns="0" bIns="0" anchor="t" anchorCtr="0">
            <a:noAutofit/>
          </a:bodyPr>
          <a:lstStyle>
            <a:lvl1pPr lvl="0" algn="r">
              <a:lnSpc>
                <a:spcPct val="95000"/>
              </a:lnSpc>
              <a:spcBef>
                <a:spcPts val="1350"/>
              </a:spcBef>
              <a:spcAft>
                <a:spcPts val="0"/>
              </a:spcAft>
              <a:buClr>
                <a:schemeClr val="lt1"/>
              </a:buClr>
              <a:buSzPts val="1552"/>
              <a:buNone/>
              <a:defRPr sz="1725" b="1">
                <a:solidFill>
                  <a:schemeClr val="lt1"/>
                </a:solidFill>
                <a:latin typeface="Poppins SemiBold"/>
                <a:ea typeface="Poppins SemiBold"/>
                <a:cs typeface="Poppins SemiBold"/>
                <a:sym typeface="Poppins SemiBold"/>
              </a:defRPr>
            </a:lvl1pPr>
            <a:lvl2pPr lvl="1" algn="ctr">
              <a:lnSpc>
                <a:spcPct val="95000"/>
              </a:lnSpc>
              <a:spcBef>
                <a:spcPts val="1350"/>
              </a:spcBef>
              <a:spcAft>
                <a:spcPts val="0"/>
              </a:spcAft>
              <a:buClr>
                <a:schemeClr val="dk1"/>
              </a:buClr>
              <a:buSzPts val="675"/>
              <a:buNone/>
              <a:defRPr sz="750"/>
            </a:lvl2pPr>
            <a:lvl3pPr lvl="2" algn="ctr">
              <a:lnSpc>
                <a:spcPct val="95000"/>
              </a:lnSpc>
              <a:spcBef>
                <a:spcPts val="1350"/>
              </a:spcBef>
              <a:spcAft>
                <a:spcPts val="0"/>
              </a:spcAft>
              <a:buClr>
                <a:schemeClr val="dk1"/>
              </a:buClr>
              <a:buSzPts val="607"/>
              <a:buNone/>
              <a:defRPr sz="675"/>
            </a:lvl3pPr>
            <a:lvl4pPr lvl="3" algn="ctr">
              <a:lnSpc>
                <a:spcPct val="95000"/>
              </a:lnSpc>
              <a:spcBef>
                <a:spcPts val="1350"/>
              </a:spcBef>
              <a:spcAft>
                <a:spcPts val="0"/>
              </a:spcAft>
              <a:buClr>
                <a:schemeClr val="dk1"/>
              </a:buClr>
              <a:buSzPts val="540"/>
              <a:buNone/>
              <a:defRPr sz="600"/>
            </a:lvl4pPr>
            <a:lvl5pPr lvl="4" algn="ctr">
              <a:lnSpc>
                <a:spcPct val="95000"/>
              </a:lnSpc>
              <a:spcBef>
                <a:spcPts val="1350"/>
              </a:spcBef>
              <a:spcAft>
                <a:spcPts val="0"/>
              </a:spcAft>
              <a:buClr>
                <a:schemeClr val="dk1"/>
              </a:buClr>
              <a:buSzPts val="540"/>
              <a:buNone/>
              <a:defRPr sz="600"/>
            </a:lvl5pPr>
            <a:lvl6pPr lvl="5" algn="ctr">
              <a:lnSpc>
                <a:spcPct val="90000"/>
              </a:lnSpc>
              <a:spcBef>
                <a:spcPts val="375"/>
              </a:spcBef>
              <a:spcAft>
                <a:spcPts val="0"/>
              </a:spcAft>
              <a:buClr>
                <a:schemeClr val="dk1"/>
              </a:buClr>
              <a:buSzPts val="600"/>
              <a:buNone/>
              <a:defRPr sz="600"/>
            </a:lvl6pPr>
            <a:lvl7pPr lvl="6" algn="ctr">
              <a:lnSpc>
                <a:spcPct val="90000"/>
              </a:lnSpc>
              <a:spcBef>
                <a:spcPts val="375"/>
              </a:spcBef>
              <a:spcAft>
                <a:spcPts val="0"/>
              </a:spcAft>
              <a:buClr>
                <a:schemeClr val="dk1"/>
              </a:buClr>
              <a:buSzPts val="600"/>
              <a:buNone/>
              <a:defRPr sz="600"/>
            </a:lvl7pPr>
            <a:lvl8pPr lvl="7" algn="ctr">
              <a:lnSpc>
                <a:spcPct val="90000"/>
              </a:lnSpc>
              <a:spcBef>
                <a:spcPts val="375"/>
              </a:spcBef>
              <a:spcAft>
                <a:spcPts val="0"/>
              </a:spcAft>
              <a:buClr>
                <a:schemeClr val="dk1"/>
              </a:buClr>
              <a:buSzPts val="600"/>
              <a:buNone/>
              <a:defRPr sz="600"/>
            </a:lvl8pPr>
            <a:lvl9pPr lvl="8" algn="ctr">
              <a:lnSpc>
                <a:spcPct val="90000"/>
              </a:lnSpc>
              <a:spcBef>
                <a:spcPts val="375"/>
              </a:spcBef>
              <a:spcAft>
                <a:spcPts val="0"/>
              </a:spcAft>
              <a:buClr>
                <a:schemeClr val="dk1"/>
              </a:buClr>
              <a:buSzPts val="600"/>
              <a:buNone/>
              <a:defRPr sz="600"/>
            </a:lvl9pPr>
          </a:lstStyle>
          <a:p>
            <a:endParaRPr/>
          </a:p>
        </p:txBody>
      </p:sp>
      <p:grpSp>
        <p:nvGrpSpPr>
          <p:cNvPr id="3321" name="Google Shape;3321;p220"/>
          <p:cNvGrpSpPr/>
          <p:nvPr/>
        </p:nvGrpSpPr>
        <p:grpSpPr>
          <a:xfrm>
            <a:off x="7848585" y="4616745"/>
            <a:ext cx="948486" cy="279733"/>
            <a:chOff x="20929561" y="12311319"/>
            <a:chExt cx="2529297" cy="745954"/>
          </a:xfrm>
        </p:grpSpPr>
        <p:grpSp>
          <p:nvGrpSpPr>
            <p:cNvPr id="3322" name="Google Shape;3322;p220"/>
            <p:cNvGrpSpPr/>
            <p:nvPr/>
          </p:nvGrpSpPr>
          <p:grpSpPr>
            <a:xfrm>
              <a:off x="20929561" y="12311319"/>
              <a:ext cx="2433857" cy="745954"/>
              <a:chOff x="20929561" y="12311319"/>
              <a:chExt cx="2433857" cy="745954"/>
            </a:xfrm>
          </p:grpSpPr>
          <p:sp>
            <p:nvSpPr>
              <p:cNvPr id="3323" name="Google Shape;3323;p220"/>
              <p:cNvSpPr/>
              <p:nvPr/>
            </p:nvSpPr>
            <p:spPr>
              <a:xfrm>
                <a:off x="20929561" y="12311321"/>
                <a:ext cx="900794" cy="745952"/>
              </a:xfrm>
              <a:custGeom>
                <a:avLst/>
                <a:gdLst/>
                <a:ahLst/>
                <a:cxnLst/>
                <a:rect l="l" t="t" r="r" b="b"/>
                <a:pathLst>
                  <a:path w="900794" h="745952" extrusionOk="0">
                    <a:moveTo>
                      <a:pt x="667" y="471421"/>
                    </a:moveTo>
                    <a:lnTo>
                      <a:pt x="667" y="0"/>
                    </a:lnTo>
                    <a:lnTo>
                      <a:pt x="176421" y="0"/>
                    </a:lnTo>
                    <a:lnTo>
                      <a:pt x="176421" y="471421"/>
                    </a:lnTo>
                    <a:cubicBezTo>
                      <a:pt x="176421" y="553736"/>
                      <a:pt x="216689" y="583102"/>
                      <a:pt x="269638" y="583102"/>
                    </a:cubicBezTo>
                    <a:cubicBezTo>
                      <a:pt x="322586" y="583102"/>
                      <a:pt x="362854" y="553736"/>
                      <a:pt x="362854" y="471421"/>
                    </a:cubicBezTo>
                    <a:lnTo>
                      <a:pt x="362854" y="0"/>
                    </a:lnTo>
                    <a:lnTo>
                      <a:pt x="538608" y="0"/>
                    </a:lnTo>
                    <a:lnTo>
                      <a:pt x="538608" y="471421"/>
                    </a:lnTo>
                    <a:cubicBezTo>
                      <a:pt x="538608" y="553736"/>
                      <a:pt x="579765" y="583102"/>
                      <a:pt x="631824" y="583102"/>
                    </a:cubicBezTo>
                    <a:cubicBezTo>
                      <a:pt x="683883" y="583102"/>
                      <a:pt x="725040" y="553736"/>
                      <a:pt x="725040" y="471421"/>
                    </a:cubicBezTo>
                    <a:lnTo>
                      <a:pt x="725040" y="0"/>
                    </a:lnTo>
                    <a:lnTo>
                      <a:pt x="900794" y="0"/>
                    </a:lnTo>
                    <a:lnTo>
                      <a:pt x="900794" y="471421"/>
                    </a:lnTo>
                    <a:cubicBezTo>
                      <a:pt x="900794" y="661190"/>
                      <a:pt x="790225" y="745953"/>
                      <a:pt x="646952" y="745953"/>
                    </a:cubicBezTo>
                    <a:cubicBezTo>
                      <a:pt x="561300" y="745953"/>
                      <a:pt x="492778" y="712359"/>
                      <a:pt x="450508" y="648287"/>
                    </a:cubicBezTo>
                    <a:cubicBezTo>
                      <a:pt x="408238" y="712359"/>
                      <a:pt x="339939" y="745953"/>
                      <a:pt x="254064" y="745953"/>
                    </a:cubicBezTo>
                    <a:cubicBezTo>
                      <a:pt x="110792" y="745953"/>
                      <a:pt x="0" y="661190"/>
                      <a:pt x="0" y="471421"/>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3324" name="Google Shape;3324;p220"/>
              <p:cNvSpPr/>
              <p:nvPr/>
            </p:nvSpPr>
            <p:spPr>
              <a:xfrm>
                <a:off x="21903990" y="12311319"/>
                <a:ext cx="745733" cy="745734"/>
              </a:xfrm>
              <a:custGeom>
                <a:avLst/>
                <a:gdLst/>
                <a:ahLst/>
                <a:cxnLst/>
                <a:rect l="l" t="t" r="r" b="b"/>
                <a:pathLst>
                  <a:path w="745733" h="745734" extrusionOk="0">
                    <a:moveTo>
                      <a:pt x="741062" y="431378"/>
                    </a:moveTo>
                    <a:cubicBezTo>
                      <a:pt x="744177" y="412022"/>
                      <a:pt x="745734" y="392000"/>
                      <a:pt x="745734" y="371755"/>
                    </a:cubicBezTo>
                    <a:cubicBezTo>
                      <a:pt x="745067" y="165967"/>
                      <a:pt x="577099" y="-665"/>
                      <a:pt x="371534" y="2"/>
                    </a:cubicBezTo>
                    <a:cubicBezTo>
                      <a:pt x="165969" y="669"/>
                      <a:pt x="-886" y="168637"/>
                      <a:pt x="4" y="374202"/>
                    </a:cubicBezTo>
                    <a:cubicBezTo>
                      <a:pt x="671" y="579767"/>
                      <a:pt x="168638" y="746400"/>
                      <a:pt x="374204" y="745732"/>
                    </a:cubicBezTo>
                    <a:cubicBezTo>
                      <a:pt x="525930" y="745287"/>
                      <a:pt x="656300" y="653628"/>
                      <a:pt x="713920" y="523259"/>
                    </a:cubicBezTo>
                    <a:lnTo>
                      <a:pt x="510580" y="523926"/>
                    </a:lnTo>
                    <a:cubicBezTo>
                      <a:pt x="474316" y="557075"/>
                      <a:pt x="426485" y="577320"/>
                      <a:pt x="373759" y="577543"/>
                    </a:cubicBezTo>
                    <a:cubicBezTo>
                      <a:pt x="281655" y="577987"/>
                      <a:pt x="203344" y="516807"/>
                      <a:pt x="177315" y="433157"/>
                    </a:cubicBezTo>
                    <a:lnTo>
                      <a:pt x="741284" y="431155"/>
                    </a:lnTo>
                    <a:moveTo>
                      <a:pt x="372201" y="168192"/>
                    </a:moveTo>
                    <a:cubicBezTo>
                      <a:pt x="455184" y="167969"/>
                      <a:pt x="527043" y="217358"/>
                      <a:pt x="559301" y="288550"/>
                    </a:cubicBezTo>
                    <a:lnTo>
                      <a:pt x="185769" y="289885"/>
                    </a:lnTo>
                    <a:cubicBezTo>
                      <a:pt x="217582" y="218471"/>
                      <a:pt x="288996" y="168414"/>
                      <a:pt x="372201" y="168192"/>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nvGrpSpPr>
              <p:cNvPr id="3325" name="Google Shape;3325;p220"/>
              <p:cNvGrpSpPr/>
              <p:nvPr/>
            </p:nvGrpSpPr>
            <p:grpSpPr>
              <a:xfrm>
                <a:off x="22582537" y="12311321"/>
                <a:ext cx="780881" cy="745730"/>
                <a:chOff x="22582537" y="12311321"/>
                <a:chExt cx="780881" cy="745730"/>
              </a:xfrm>
            </p:grpSpPr>
            <p:grpSp>
              <p:nvGrpSpPr>
                <p:cNvPr id="3326" name="Google Shape;3326;p220"/>
                <p:cNvGrpSpPr/>
                <p:nvPr/>
              </p:nvGrpSpPr>
              <p:grpSpPr>
                <a:xfrm>
                  <a:off x="22582537" y="12311321"/>
                  <a:ext cx="780881" cy="745730"/>
                  <a:chOff x="22582537" y="12311321"/>
                  <a:chExt cx="780881" cy="745730"/>
                </a:xfrm>
              </p:grpSpPr>
              <p:sp>
                <p:nvSpPr>
                  <p:cNvPr id="3327" name="Google Shape;3327;p220"/>
                  <p:cNvSpPr/>
                  <p:nvPr/>
                </p:nvSpPr>
                <p:spPr>
                  <a:xfrm>
                    <a:off x="22582537" y="12311321"/>
                    <a:ext cx="780881" cy="745730"/>
                  </a:xfrm>
                  <a:custGeom>
                    <a:avLst/>
                    <a:gdLst/>
                    <a:ahLst/>
                    <a:cxnLst/>
                    <a:rect l="l" t="t" r="r" b="b"/>
                    <a:pathLst>
                      <a:path w="780881" h="745730" extrusionOk="0">
                        <a:moveTo>
                          <a:pt x="780881" y="0"/>
                        </a:moveTo>
                        <a:lnTo>
                          <a:pt x="553291" y="0"/>
                        </a:lnTo>
                        <a:lnTo>
                          <a:pt x="390441" y="238936"/>
                        </a:lnTo>
                        <a:lnTo>
                          <a:pt x="227813" y="0"/>
                        </a:lnTo>
                        <a:lnTo>
                          <a:pt x="0" y="0"/>
                        </a:lnTo>
                        <a:lnTo>
                          <a:pt x="254065" y="372865"/>
                        </a:lnTo>
                        <a:lnTo>
                          <a:pt x="0" y="745730"/>
                        </a:lnTo>
                        <a:lnTo>
                          <a:pt x="227813" y="745730"/>
                        </a:lnTo>
                        <a:lnTo>
                          <a:pt x="390441" y="506794"/>
                        </a:lnTo>
                        <a:lnTo>
                          <a:pt x="553291" y="745730"/>
                        </a:lnTo>
                        <a:lnTo>
                          <a:pt x="780881" y="745730"/>
                        </a:lnTo>
                        <a:lnTo>
                          <a:pt x="526817" y="372865"/>
                        </a:lnTo>
                        <a:lnTo>
                          <a:pt x="780881" y="0"/>
                        </a:lnTo>
                        <a:close/>
                        <a:moveTo>
                          <a:pt x="207345" y="707020"/>
                        </a:moveTo>
                        <a:lnTo>
                          <a:pt x="73639" y="707020"/>
                        </a:lnTo>
                        <a:lnTo>
                          <a:pt x="301229" y="373088"/>
                        </a:lnTo>
                        <a:lnTo>
                          <a:pt x="73639" y="39155"/>
                        </a:lnTo>
                        <a:lnTo>
                          <a:pt x="207345" y="39155"/>
                        </a:lnTo>
                        <a:lnTo>
                          <a:pt x="434935" y="373088"/>
                        </a:lnTo>
                        <a:lnTo>
                          <a:pt x="207345" y="70702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3328" name="Google Shape;3328;p220"/>
                  <p:cNvSpPr/>
                  <p:nvPr/>
                </p:nvSpPr>
                <p:spPr>
                  <a:xfrm>
                    <a:off x="22729592" y="12388964"/>
                    <a:ext cx="240716" cy="590443"/>
                  </a:xfrm>
                  <a:custGeom>
                    <a:avLst/>
                    <a:gdLst/>
                    <a:ahLst/>
                    <a:cxnLst/>
                    <a:rect l="l" t="t" r="r" b="b"/>
                    <a:pathLst>
                      <a:path w="240716" h="590443" extrusionOk="0">
                        <a:moveTo>
                          <a:pt x="39600" y="0"/>
                        </a:moveTo>
                        <a:lnTo>
                          <a:pt x="0" y="0"/>
                        </a:lnTo>
                        <a:lnTo>
                          <a:pt x="201116" y="295222"/>
                        </a:lnTo>
                        <a:lnTo>
                          <a:pt x="0" y="590444"/>
                        </a:lnTo>
                        <a:lnTo>
                          <a:pt x="39600" y="590444"/>
                        </a:lnTo>
                        <a:lnTo>
                          <a:pt x="240716" y="295222"/>
                        </a:lnTo>
                        <a:lnTo>
                          <a:pt x="39600"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sp>
              <p:nvSpPr>
                <p:cNvPr id="3329" name="Google Shape;3329;p220"/>
                <p:cNvSpPr/>
                <p:nvPr/>
              </p:nvSpPr>
              <p:spPr>
                <a:xfrm>
                  <a:off x="22972978" y="12684186"/>
                  <a:ext cx="91436" cy="268080"/>
                </a:xfrm>
                <a:custGeom>
                  <a:avLst/>
                  <a:gdLst/>
                  <a:ahLst/>
                  <a:cxnLst/>
                  <a:rect l="l" t="t" r="r" b="b"/>
                  <a:pathLst>
                    <a:path w="91436" h="268080" extrusionOk="0">
                      <a:moveTo>
                        <a:pt x="91437" y="0"/>
                      </a:moveTo>
                      <a:lnTo>
                        <a:pt x="91437" y="268080"/>
                      </a:lnTo>
                      <a:lnTo>
                        <a:pt x="0" y="134151"/>
                      </a:lnTo>
                      <a:lnTo>
                        <a:pt x="91437" y="0"/>
                      </a:lnTo>
                      <a:close/>
                    </a:path>
                  </a:pathLst>
                </a:custGeom>
                <a:solidFill>
                  <a:srgbClr val="A7A4A4"/>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grpSp>
        <p:sp>
          <p:nvSpPr>
            <p:cNvPr id="3330" name="Google Shape;3330;p220"/>
            <p:cNvSpPr/>
            <p:nvPr/>
          </p:nvSpPr>
          <p:spPr>
            <a:xfrm>
              <a:off x="23371427" y="12311321"/>
              <a:ext cx="87431" cy="87209"/>
            </a:xfrm>
            <a:custGeom>
              <a:avLst/>
              <a:gdLst/>
              <a:ahLst/>
              <a:cxnLst/>
              <a:rect l="l" t="t" r="r" b="b"/>
              <a:pathLst>
                <a:path w="87431" h="87209" extrusionOk="0">
                  <a:moveTo>
                    <a:pt x="0" y="43605"/>
                  </a:moveTo>
                  <a:cubicBezTo>
                    <a:pt x="0" y="19578"/>
                    <a:pt x="19578" y="0"/>
                    <a:pt x="43827" y="0"/>
                  </a:cubicBezTo>
                  <a:cubicBezTo>
                    <a:pt x="68077" y="0"/>
                    <a:pt x="87432" y="19578"/>
                    <a:pt x="87432" y="43605"/>
                  </a:cubicBezTo>
                  <a:cubicBezTo>
                    <a:pt x="87432" y="67632"/>
                    <a:pt x="67854" y="87210"/>
                    <a:pt x="43827" y="87210"/>
                  </a:cubicBezTo>
                  <a:cubicBezTo>
                    <a:pt x="19800" y="87210"/>
                    <a:pt x="222" y="67632"/>
                    <a:pt x="222" y="43605"/>
                  </a:cubicBezTo>
                  <a:close/>
                  <a:moveTo>
                    <a:pt x="76086" y="43605"/>
                  </a:moveTo>
                  <a:cubicBezTo>
                    <a:pt x="76086" y="25807"/>
                    <a:pt x="61625" y="11346"/>
                    <a:pt x="43827" y="11346"/>
                  </a:cubicBezTo>
                  <a:cubicBezTo>
                    <a:pt x="26029" y="11346"/>
                    <a:pt x="11569" y="25807"/>
                    <a:pt x="11569" y="43605"/>
                  </a:cubicBezTo>
                  <a:cubicBezTo>
                    <a:pt x="11569" y="61403"/>
                    <a:pt x="26029" y="75863"/>
                    <a:pt x="43827" y="75863"/>
                  </a:cubicBezTo>
                  <a:cubicBezTo>
                    <a:pt x="61625" y="75863"/>
                    <a:pt x="76086" y="61403"/>
                    <a:pt x="76086" y="43605"/>
                  </a:cubicBezTo>
                  <a:close/>
                  <a:moveTo>
                    <a:pt x="28032" y="23137"/>
                  </a:moveTo>
                  <a:lnTo>
                    <a:pt x="47832" y="23137"/>
                  </a:lnTo>
                  <a:cubicBezTo>
                    <a:pt x="55396" y="23137"/>
                    <a:pt x="61848" y="28032"/>
                    <a:pt x="61848" y="36486"/>
                  </a:cubicBezTo>
                  <a:cubicBezTo>
                    <a:pt x="61848" y="41825"/>
                    <a:pt x="59178" y="45829"/>
                    <a:pt x="55396" y="48054"/>
                  </a:cubicBezTo>
                  <a:lnTo>
                    <a:pt x="62960" y="63627"/>
                  </a:lnTo>
                  <a:lnTo>
                    <a:pt x="51614" y="63627"/>
                  </a:lnTo>
                  <a:lnTo>
                    <a:pt x="45384" y="50056"/>
                  </a:lnTo>
                  <a:lnTo>
                    <a:pt x="38710" y="50056"/>
                  </a:lnTo>
                  <a:lnTo>
                    <a:pt x="38710" y="63627"/>
                  </a:lnTo>
                  <a:lnTo>
                    <a:pt x="28254" y="63627"/>
                  </a:lnTo>
                  <a:lnTo>
                    <a:pt x="28254" y="23360"/>
                  </a:lnTo>
                  <a:lnTo>
                    <a:pt x="28254" y="23360"/>
                  </a:lnTo>
                  <a:close/>
                  <a:moveTo>
                    <a:pt x="45162" y="42270"/>
                  </a:moveTo>
                  <a:cubicBezTo>
                    <a:pt x="48277" y="42270"/>
                    <a:pt x="50724" y="40268"/>
                    <a:pt x="50724" y="36486"/>
                  </a:cubicBezTo>
                  <a:cubicBezTo>
                    <a:pt x="50724" y="32704"/>
                    <a:pt x="48054" y="30924"/>
                    <a:pt x="45162" y="30924"/>
                  </a:cubicBezTo>
                  <a:lnTo>
                    <a:pt x="38488" y="30924"/>
                  </a:lnTo>
                  <a:lnTo>
                    <a:pt x="38488" y="42270"/>
                  </a:lnTo>
                  <a:lnTo>
                    <a:pt x="45162" y="4227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spTree>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showMasterSp="0" matchingName="1_Title Slide">
  <p:cSld name="1_Title Slide">
    <p:bg>
      <p:bgPr>
        <a:blipFill>
          <a:blip r:embed="rId2">
            <a:alphaModFix/>
          </a:blip>
          <a:stretch>
            <a:fillRect/>
          </a:stretch>
        </a:blipFill>
        <a:effectLst/>
      </p:bgPr>
    </p:bg>
    <p:spTree>
      <p:nvGrpSpPr>
        <p:cNvPr id="1" name="Shape 3331"/>
        <p:cNvGrpSpPr/>
        <p:nvPr/>
      </p:nvGrpSpPr>
      <p:grpSpPr>
        <a:xfrm>
          <a:off x="0" y="0"/>
          <a:ext cx="0" cy="0"/>
          <a:chOff x="0" y="0"/>
          <a:chExt cx="0" cy="0"/>
        </a:xfrm>
      </p:grpSpPr>
      <p:sp>
        <p:nvSpPr>
          <p:cNvPr id="3332" name="Google Shape;3332;p221"/>
          <p:cNvSpPr txBox="1">
            <a:spLocks noGrp="1"/>
          </p:cNvSpPr>
          <p:nvPr>
            <p:ph type="title"/>
          </p:nvPr>
        </p:nvSpPr>
        <p:spPr>
          <a:xfrm>
            <a:off x="4352819" y="561586"/>
            <a:ext cx="4363800" cy="1831200"/>
          </a:xfrm>
          <a:prstGeom prst="rect">
            <a:avLst/>
          </a:prstGeom>
          <a:noFill/>
          <a:ln>
            <a:noFill/>
          </a:ln>
        </p:spPr>
        <p:txBody>
          <a:bodyPr spcFirstLastPara="1" wrap="square" lIns="0" tIns="0" rIns="0" bIns="0" anchor="t" anchorCtr="0">
            <a:noAutofit/>
          </a:bodyPr>
          <a:lstStyle>
            <a:lvl1pPr lvl="0" algn="r">
              <a:lnSpc>
                <a:spcPct val="91000"/>
              </a:lnSpc>
              <a:spcBef>
                <a:spcPts val="0"/>
              </a:spcBef>
              <a:spcAft>
                <a:spcPts val="0"/>
              </a:spcAft>
              <a:buClr>
                <a:schemeClr val="lt1"/>
              </a:buClr>
              <a:buSzPts val="4650"/>
              <a:buFont typeface="Poppins SemiBold"/>
              <a:buNone/>
              <a:defRPr sz="4650">
                <a:solidFill>
                  <a:schemeClr val="lt1"/>
                </a:solidFill>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3333" name="Google Shape;3333;p221"/>
          <p:cNvSpPr txBox="1">
            <a:spLocks noGrp="1"/>
          </p:cNvSpPr>
          <p:nvPr>
            <p:ph type="subTitle" idx="1"/>
          </p:nvPr>
        </p:nvSpPr>
        <p:spPr>
          <a:xfrm>
            <a:off x="4352423" y="2876141"/>
            <a:ext cx="4363800" cy="264600"/>
          </a:xfrm>
          <a:prstGeom prst="rect">
            <a:avLst/>
          </a:prstGeom>
          <a:noFill/>
          <a:ln>
            <a:noFill/>
          </a:ln>
        </p:spPr>
        <p:txBody>
          <a:bodyPr spcFirstLastPara="1" wrap="square" lIns="0" tIns="0" rIns="0" bIns="0" anchor="t" anchorCtr="0">
            <a:noAutofit/>
          </a:bodyPr>
          <a:lstStyle>
            <a:lvl1pPr lvl="0" algn="r">
              <a:lnSpc>
                <a:spcPct val="95000"/>
              </a:lnSpc>
              <a:spcBef>
                <a:spcPts val="1350"/>
              </a:spcBef>
              <a:spcAft>
                <a:spcPts val="0"/>
              </a:spcAft>
              <a:buClr>
                <a:schemeClr val="lt1"/>
              </a:buClr>
              <a:buSzPts val="1552"/>
              <a:buNone/>
              <a:defRPr sz="1725" b="1">
                <a:solidFill>
                  <a:schemeClr val="lt1"/>
                </a:solidFill>
                <a:latin typeface="Poppins SemiBold"/>
                <a:ea typeface="Poppins SemiBold"/>
                <a:cs typeface="Poppins SemiBold"/>
                <a:sym typeface="Poppins SemiBold"/>
              </a:defRPr>
            </a:lvl1pPr>
            <a:lvl2pPr lvl="1" algn="ctr">
              <a:lnSpc>
                <a:spcPct val="95000"/>
              </a:lnSpc>
              <a:spcBef>
                <a:spcPts val="1350"/>
              </a:spcBef>
              <a:spcAft>
                <a:spcPts val="0"/>
              </a:spcAft>
              <a:buClr>
                <a:schemeClr val="dk1"/>
              </a:buClr>
              <a:buSzPts val="675"/>
              <a:buNone/>
              <a:defRPr sz="750"/>
            </a:lvl2pPr>
            <a:lvl3pPr lvl="2" algn="ctr">
              <a:lnSpc>
                <a:spcPct val="95000"/>
              </a:lnSpc>
              <a:spcBef>
                <a:spcPts val="1350"/>
              </a:spcBef>
              <a:spcAft>
                <a:spcPts val="0"/>
              </a:spcAft>
              <a:buClr>
                <a:schemeClr val="dk1"/>
              </a:buClr>
              <a:buSzPts val="607"/>
              <a:buNone/>
              <a:defRPr sz="675"/>
            </a:lvl3pPr>
            <a:lvl4pPr lvl="3" algn="ctr">
              <a:lnSpc>
                <a:spcPct val="95000"/>
              </a:lnSpc>
              <a:spcBef>
                <a:spcPts val="1350"/>
              </a:spcBef>
              <a:spcAft>
                <a:spcPts val="0"/>
              </a:spcAft>
              <a:buClr>
                <a:schemeClr val="dk1"/>
              </a:buClr>
              <a:buSzPts val="540"/>
              <a:buNone/>
              <a:defRPr sz="600"/>
            </a:lvl4pPr>
            <a:lvl5pPr lvl="4" algn="ctr">
              <a:lnSpc>
                <a:spcPct val="95000"/>
              </a:lnSpc>
              <a:spcBef>
                <a:spcPts val="1350"/>
              </a:spcBef>
              <a:spcAft>
                <a:spcPts val="0"/>
              </a:spcAft>
              <a:buClr>
                <a:schemeClr val="dk1"/>
              </a:buClr>
              <a:buSzPts val="540"/>
              <a:buNone/>
              <a:defRPr sz="600"/>
            </a:lvl5pPr>
            <a:lvl6pPr lvl="5" algn="ctr">
              <a:lnSpc>
                <a:spcPct val="90000"/>
              </a:lnSpc>
              <a:spcBef>
                <a:spcPts val="375"/>
              </a:spcBef>
              <a:spcAft>
                <a:spcPts val="0"/>
              </a:spcAft>
              <a:buClr>
                <a:schemeClr val="dk1"/>
              </a:buClr>
              <a:buSzPts val="600"/>
              <a:buNone/>
              <a:defRPr sz="600"/>
            </a:lvl6pPr>
            <a:lvl7pPr lvl="6" algn="ctr">
              <a:lnSpc>
                <a:spcPct val="90000"/>
              </a:lnSpc>
              <a:spcBef>
                <a:spcPts val="375"/>
              </a:spcBef>
              <a:spcAft>
                <a:spcPts val="0"/>
              </a:spcAft>
              <a:buClr>
                <a:schemeClr val="dk1"/>
              </a:buClr>
              <a:buSzPts val="600"/>
              <a:buNone/>
              <a:defRPr sz="600"/>
            </a:lvl7pPr>
            <a:lvl8pPr lvl="7" algn="ctr">
              <a:lnSpc>
                <a:spcPct val="90000"/>
              </a:lnSpc>
              <a:spcBef>
                <a:spcPts val="375"/>
              </a:spcBef>
              <a:spcAft>
                <a:spcPts val="0"/>
              </a:spcAft>
              <a:buClr>
                <a:schemeClr val="dk1"/>
              </a:buClr>
              <a:buSzPts val="600"/>
              <a:buNone/>
              <a:defRPr sz="600"/>
            </a:lvl8pPr>
            <a:lvl9pPr lvl="8" algn="ctr">
              <a:lnSpc>
                <a:spcPct val="90000"/>
              </a:lnSpc>
              <a:spcBef>
                <a:spcPts val="375"/>
              </a:spcBef>
              <a:spcAft>
                <a:spcPts val="0"/>
              </a:spcAft>
              <a:buClr>
                <a:schemeClr val="dk1"/>
              </a:buClr>
              <a:buSzPts val="600"/>
              <a:buNone/>
              <a:defRPr sz="600"/>
            </a:lvl9pPr>
          </a:lstStyle>
          <a:p>
            <a:endParaRPr/>
          </a:p>
        </p:txBody>
      </p:sp>
      <p:grpSp>
        <p:nvGrpSpPr>
          <p:cNvPr id="3334" name="Google Shape;3334;p221"/>
          <p:cNvGrpSpPr/>
          <p:nvPr/>
        </p:nvGrpSpPr>
        <p:grpSpPr>
          <a:xfrm>
            <a:off x="7848585" y="4616745"/>
            <a:ext cx="948486" cy="279733"/>
            <a:chOff x="20929561" y="12311319"/>
            <a:chExt cx="2529297" cy="745954"/>
          </a:xfrm>
        </p:grpSpPr>
        <p:grpSp>
          <p:nvGrpSpPr>
            <p:cNvPr id="3335" name="Google Shape;3335;p221"/>
            <p:cNvGrpSpPr/>
            <p:nvPr/>
          </p:nvGrpSpPr>
          <p:grpSpPr>
            <a:xfrm>
              <a:off x="20929561" y="12311319"/>
              <a:ext cx="2433857" cy="745954"/>
              <a:chOff x="20929561" y="12311319"/>
              <a:chExt cx="2433857" cy="745954"/>
            </a:xfrm>
          </p:grpSpPr>
          <p:sp>
            <p:nvSpPr>
              <p:cNvPr id="3336" name="Google Shape;3336;p221"/>
              <p:cNvSpPr/>
              <p:nvPr/>
            </p:nvSpPr>
            <p:spPr>
              <a:xfrm>
                <a:off x="20929561" y="12311321"/>
                <a:ext cx="900794" cy="745952"/>
              </a:xfrm>
              <a:custGeom>
                <a:avLst/>
                <a:gdLst/>
                <a:ahLst/>
                <a:cxnLst/>
                <a:rect l="l" t="t" r="r" b="b"/>
                <a:pathLst>
                  <a:path w="900794" h="745952" extrusionOk="0">
                    <a:moveTo>
                      <a:pt x="667" y="471421"/>
                    </a:moveTo>
                    <a:lnTo>
                      <a:pt x="667" y="0"/>
                    </a:lnTo>
                    <a:lnTo>
                      <a:pt x="176421" y="0"/>
                    </a:lnTo>
                    <a:lnTo>
                      <a:pt x="176421" y="471421"/>
                    </a:lnTo>
                    <a:cubicBezTo>
                      <a:pt x="176421" y="553736"/>
                      <a:pt x="216689" y="583102"/>
                      <a:pt x="269638" y="583102"/>
                    </a:cubicBezTo>
                    <a:cubicBezTo>
                      <a:pt x="322586" y="583102"/>
                      <a:pt x="362854" y="553736"/>
                      <a:pt x="362854" y="471421"/>
                    </a:cubicBezTo>
                    <a:lnTo>
                      <a:pt x="362854" y="0"/>
                    </a:lnTo>
                    <a:lnTo>
                      <a:pt x="538608" y="0"/>
                    </a:lnTo>
                    <a:lnTo>
                      <a:pt x="538608" y="471421"/>
                    </a:lnTo>
                    <a:cubicBezTo>
                      <a:pt x="538608" y="553736"/>
                      <a:pt x="579765" y="583102"/>
                      <a:pt x="631824" y="583102"/>
                    </a:cubicBezTo>
                    <a:cubicBezTo>
                      <a:pt x="683883" y="583102"/>
                      <a:pt x="725040" y="553736"/>
                      <a:pt x="725040" y="471421"/>
                    </a:cubicBezTo>
                    <a:lnTo>
                      <a:pt x="725040" y="0"/>
                    </a:lnTo>
                    <a:lnTo>
                      <a:pt x="900794" y="0"/>
                    </a:lnTo>
                    <a:lnTo>
                      <a:pt x="900794" y="471421"/>
                    </a:lnTo>
                    <a:cubicBezTo>
                      <a:pt x="900794" y="661190"/>
                      <a:pt x="790225" y="745953"/>
                      <a:pt x="646952" y="745953"/>
                    </a:cubicBezTo>
                    <a:cubicBezTo>
                      <a:pt x="561300" y="745953"/>
                      <a:pt x="492778" y="712359"/>
                      <a:pt x="450508" y="648287"/>
                    </a:cubicBezTo>
                    <a:cubicBezTo>
                      <a:pt x="408238" y="712359"/>
                      <a:pt x="339939" y="745953"/>
                      <a:pt x="254064" y="745953"/>
                    </a:cubicBezTo>
                    <a:cubicBezTo>
                      <a:pt x="110792" y="745953"/>
                      <a:pt x="0" y="661190"/>
                      <a:pt x="0" y="471421"/>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3337" name="Google Shape;3337;p221"/>
              <p:cNvSpPr/>
              <p:nvPr/>
            </p:nvSpPr>
            <p:spPr>
              <a:xfrm>
                <a:off x="21903990" y="12311319"/>
                <a:ext cx="745733" cy="745734"/>
              </a:xfrm>
              <a:custGeom>
                <a:avLst/>
                <a:gdLst/>
                <a:ahLst/>
                <a:cxnLst/>
                <a:rect l="l" t="t" r="r" b="b"/>
                <a:pathLst>
                  <a:path w="745733" h="745734" extrusionOk="0">
                    <a:moveTo>
                      <a:pt x="741062" y="431378"/>
                    </a:moveTo>
                    <a:cubicBezTo>
                      <a:pt x="744177" y="412022"/>
                      <a:pt x="745734" y="392000"/>
                      <a:pt x="745734" y="371755"/>
                    </a:cubicBezTo>
                    <a:cubicBezTo>
                      <a:pt x="745067" y="165967"/>
                      <a:pt x="577099" y="-665"/>
                      <a:pt x="371534" y="2"/>
                    </a:cubicBezTo>
                    <a:cubicBezTo>
                      <a:pt x="165969" y="669"/>
                      <a:pt x="-886" y="168637"/>
                      <a:pt x="4" y="374202"/>
                    </a:cubicBezTo>
                    <a:cubicBezTo>
                      <a:pt x="671" y="579767"/>
                      <a:pt x="168638" y="746400"/>
                      <a:pt x="374204" y="745732"/>
                    </a:cubicBezTo>
                    <a:cubicBezTo>
                      <a:pt x="525930" y="745287"/>
                      <a:pt x="656300" y="653628"/>
                      <a:pt x="713920" y="523259"/>
                    </a:cubicBezTo>
                    <a:lnTo>
                      <a:pt x="510580" y="523926"/>
                    </a:lnTo>
                    <a:cubicBezTo>
                      <a:pt x="474316" y="557075"/>
                      <a:pt x="426485" y="577320"/>
                      <a:pt x="373759" y="577543"/>
                    </a:cubicBezTo>
                    <a:cubicBezTo>
                      <a:pt x="281655" y="577987"/>
                      <a:pt x="203344" y="516807"/>
                      <a:pt x="177315" y="433157"/>
                    </a:cubicBezTo>
                    <a:lnTo>
                      <a:pt x="741284" y="431155"/>
                    </a:lnTo>
                    <a:moveTo>
                      <a:pt x="372201" y="168192"/>
                    </a:moveTo>
                    <a:cubicBezTo>
                      <a:pt x="455184" y="167969"/>
                      <a:pt x="527043" y="217358"/>
                      <a:pt x="559301" y="288550"/>
                    </a:cubicBezTo>
                    <a:lnTo>
                      <a:pt x="185769" y="289885"/>
                    </a:lnTo>
                    <a:cubicBezTo>
                      <a:pt x="217582" y="218471"/>
                      <a:pt x="288996" y="168414"/>
                      <a:pt x="372201" y="168192"/>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nvGrpSpPr>
              <p:cNvPr id="3338" name="Google Shape;3338;p221"/>
              <p:cNvGrpSpPr/>
              <p:nvPr/>
            </p:nvGrpSpPr>
            <p:grpSpPr>
              <a:xfrm>
                <a:off x="22582537" y="12311321"/>
                <a:ext cx="780881" cy="745730"/>
                <a:chOff x="22582537" y="12311321"/>
                <a:chExt cx="780881" cy="745730"/>
              </a:xfrm>
            </p:grpSpPr>
            <p:grpSp>
              <p:nvGrpSpPr>
                <p:cNvPr id="3339" name="Google Shape;3339;p221"/>
                <p:cNvGrpSpPr/>
                <p:nvPr/>
              </p:nvGrpSpPr>
              <p:grpSpPr>
                <a:xfrm>
                  <a:off x="22582537" y="12311321"/>
                  <a:ext cx="780881" cy="745730"/>
                  <a:chOff x="22582537" y="12311321"/>
                  <a:chExt cx="780881" cy="745730"/>
                </a:xfrm>
              </p:grpSpPr>
              <p:sp>
                <p:nvSpPr>
                  <p:cNvPr id="3340" name="Google Shape;3340;p221"/>
                  <p:cNvSpPr/>
                  <p:nvPr/>
                </p:nvSpPr>
                <p:spPr>
                  <a:xfrm>
                    <a:off x="22582537" y="12311321"/>
                    <a:ext cx="780881" cy="745730"/>
                  </a:xfrm>
                  <a:custGeom>
                    <a:avLst/>
                    <a:gdLst/>
                    <a:ahLst/>
                    <a:cxnLst/>
                    <a:rect l="l" t="t" r="r" b="b"/>
                    <a:pathLst>
                      <a:path w="780881" h="745730" extrusionOk="0">
                        <a:moveTo>
                          <a:pt x="780881" y="0"/>
                        </a:moveTo>
                        <a:lnTo>
                          <a:pt x="553291" y="0"/>
                        </a:lnTo>
                        <a:lnTo>
                          <a:pt x="390441" y="238936"/>
                        </a:lnTo>
                        <a:lnTo>
                          <a:pt x="227813" y="0"/>
                        </a:lnTo>
                        <a:lnTo>
                          <a:pt x="0" y="0"/>
                        </a:lnTo>
                        <a:lnTo>
                          <a:pt x="254065" y="372865"/>
                        </a:lnTo>
                        <a:lnTo>
                          <a:pt x="0" y="745730"/>
                        </a:lnTo>
                        <a:lnTo>
                          <a:pt x="227813" y="745730"/>
                        </a:lnTo>
                        <a:lnTo>
                          <a:pt x="390441" y="506794"/>
                        </a:lnTo>
                        <a:lnTo>
                          <a:pt x="553291" y="745730"/>
                        </a:lnTo>
                        <a:lnTo>
                          <a:pt x="780881" y="745730"/>
                        </a:lnTo>
                        <a:lnTo>
                          <a:pt x="526817" y="372865"/>
                        </a:lnTo>
                        <a:lnTo>
                          <a:pt x="780881" y="0"/>
                        </a:lnTo>
                        <a:close/>
                        <a:moveTo>
                          <a:pt x="207345" y="707020"/>
                        </a:moveTo>
                        <a:lnTo>
                          <a:pt x="73639" y="707020"/>
                        </a:lnTo>
                        <a:lnTo>
                          <a:pt x="301229" y="373088"/>
                        </a:lnTo>
                        <a:lnTo>
                          <a:pt x="73639" y="39155"/>
                        </a:lnTo>
                        <a:lnTo>
                          <a:pt x="207345" y="39155"/>
                        </a:lnTo>
                        <a:lnTo>
                          <a:pt x="434935" y="373088"/>
                        </a:lnTo>
                        <a:lnTo>
                          <a:pt x="207345" y="70702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3341" name="Google Shape;3341;p221"/>
                  <p:cNvSpPr/>
                  <p:nvPr/>
                </p:nvSpPr>
                <p:spPr>
                  <a:xfrm>
                    <a:off x="22729592" y="12388964"/>
                    <a:ext cx="240716" cy="590443"/>
                  </a:xfrm>
                  <a:custGeom>
                    <a:avLst/>
                    <a:gdLst/>
                    <a:ahLst/>
                    <a:cxnLst/>
                    <a:rect l="l" t="t" r="r" b="b"/>
                    <a:pathLst>
                      <a:path w="240716" h="590443" extrusionOk="0">
                        <a:moveTo>
                          <a:pt x="39600" y="0"/>
                        </a:moveTo>
                        <a:lnTo>
                          <a:pt x="0" y="0"/>
                        </a:lnTo>
                        <a:lnTo>
                          <a:pt x="201116" y="295222"/>
                        </a:lnTo>
                        <a:lnTo>
                          <a:pt x="0" y="590444"/>
                        </a:lnTo>
                        <a:lnTo>
                          <a:pt x="39600" y="590444"/>
                        </a:lnTo>
                        <a:lnTo>
                          <a:pt x="240716" y="295222"/>
                        </a:lnTo>
                        <a:lnTo>
                          <a:pt x="39600"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sp>
              <p:nvSpPr>
                <p:cNvPr id="3342" name="Google Shape;3342;p221"/>
                <p:cNvSpPr/>
                <p:nvPr/>
              </p:nvSpPr>
              <p:spPr>
                <a:xfrm>
                  <a:off x="22972978" y="12684186"/>
                  <a:ext cx="91436" cy="268080"/>
                </a:xfrm>
                <a:custGeom>
                  <a:avLst/>
                  <a:gdLst/>
                  <a:ahLst/>
                  <a:cxnLst/>
                  <a:rect l="l" t="t" r="r" b="b"/>
                  <a:pathLst>
                    <a:path w="91436" h="268080" extrusionOk="0">
                      <a:moveTo>
                        <a:pt x="91437" y="0"/>
                      </a:moveTo>
                      <a:lnTo>
                        <a:pt x="91437" y="268080"/>
                      </a:lnTo>
                      <a:lnTo>
                        <a:pt x="0" y="134151"/>
                      </a:lnTo>
                      <a:lnTo>
                        <a:pt x="91437" y="0"/>
                      </a:lnTo>
                      <a:close/>
                    </a:path>
                  </a:pathLst>
                </a:custGeom>
                <a:solidFill>
                  <a:srgbClr val="A7A4A4"/>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grpSp>
        <p:sp>
          <p:nvSpPr>
            <p:cNvPr id="3343" name="Google Shape;3343;p221"/>
            <p:cNvSpPr/>
            <p:nvPr/>
          </p:nvSpPr>
          <p:spPr>
            <a:xfrm>
              <a:off x="23371427" y="12311321"/>
              <a:ext cx="87431" cy="87209"/>
            </a:xfrm>
            <a:custGeom>
              <a:avLst/>
              <a:gdLst/>
              <a:ahLst/>
              <a:cxnLst/>
              <a:rect l="l" t="t" r="r" b="b"/>
              <a:pathLst>
                <a:path w="87431" h="87209" extrusionOk="0">
                  <a:moveTo>
                    <a:pt x="0" y="43605"/>
                  </a:moveTo>
                  <a:cubicBezTo>
                    <a:pt x="0" y="19578"/>
                    <a:pt x="19578" y="0"/>
                    <a:pt x="43827" y="0"/>
                  </a:cubicBezTo>
                  <a:cubicBezTo>
                    <a:pt x="68077" y="0"/>
                    <a:pt x="87432" y="19578"/>
                    <a:pt x="87432" y="43605"/>
                  </a:cubicBezTo>
                  <a:cubicBezTo>
                    <a:pt x="87432" y="67632"/>
                    <a:pt x="67854" y="87210"/>
                    <a:pt x="43827" y="87210"/>
                  </a:cubicBezTo>
                  <a:cubicBezTo>
                    <a:pt x="19800" y="87210"/>
                    <a:pt x="222" y="67632"/>
                    <a:pt x="222" y="43605"/>
                  </a:cubicBezTo>
                  <a:close/>
                  <a:moveTo>
                    <a:pt x="76086" y="43605"/>
                  </a:moveTo>
                  <a:cubicBezTo>
                    <a:pt x="76086" y="25807"/>
                    <a:pt x="61625" y="11346"/>
                    <a:pt x="43827" y="11346"/>
                  </a:cubicBezTo>
                  <a:cubicBezTo>
                    <a:pt x="26029" y="11346"/>
                    <a:pt x="11569" y="25807"/>
                    <a:pt x="11569" y="43605"/>
                  </a:cubicBezTo>
                  <a:cubicBezTo>
                    <a:pt x="11569" y="61403"/>
                    <a:pt x="26029" y="75863"/>
                    <a:pt x="43827" y="75863"/>
                  </a:cubicBezTo>
                  <a:cubicBezTo>
                    <a:pt x="61625" y="75863"/>
                    <a:pt x="76086" y="61403"/>
                    <a:pt x="76086" y="43605"/>
                  </a:cubicBezTo>
                  <a:close/>
                  <a:moveTo>
                    <a:pt x="28032" y="23137"/>
                  </a:moveTo>
                  <a:lnTo>
                    <a:pt x="47832" y="23137"/>
                  </a:lnTo>
                  <a:cubicBezTo>
                    <a:pt x="55396" y="23137"/>
                    <a:pt x="61848" y="28032"/>
                    <a:pt x="61848" y="36486"/>
                  </a:cubicBezTo>
                  <a:cubicBezTo>
                    <a:pt x="61848" y="41825"/>
                    <a:pt x="59178" y="45829"/>
                    <a:pt x="55396" y="48054"/>
                  </a:cubicBezTo>
                  <a:lnTo>
                    <a:pt x="62960" y="63627"/>
                  </a:lnTo>
                  <a:lnTo>
                    <a:pt x="51614" y="63627"/>
                  </a:lnTo>
                  <a:lnTo>
                    <a:pt x="45384" y="50056"/>
                  </a:lnTo>
                  <a:lnTo>
                    <a:pt x="38710" y="50056"/>
                  </a:lnTo>
                  <a:lnTo>
                    <a:pt x="38710" y="63627"/>
                  </a:lnTo>
                  <a:lnTo>
                    <a:pt x="28254" y="63627"/>
                  </a:lnTo>
                  <a:lnTo>
                    <a:pt x="28254" y="23360"/>
                  </a:lnTo>
                  <a:lnTo>
                    <a:pt x="28254" y="23360"/>
                  </a:lnTo>
                  <a:close/>
                  <a:moveTo>
                    <a:pt x="45162" y="42270"/>
                  </a:moveTo>
                  <a:cubicBezTo>
                    <a:pt x="48277" y="42270"/>
                    <a:pt x="50724" y="40268"/>
                    <a:pt x="50724" y="36486"/>
                  </a:cubicBezTo>
                  <a:cubicBezTo>
                    <a:pt x="50724" y="32704"/>
                    <a:pt x="48054" y="30924"/>
                    <a:pt x="45162" y="30924"/>
                  </a:cubicBezTo>
                  <a:lnTo>
                    <a:pt x="38488" y="30924"/>
                  </a:lnTo>
                  <a:lnTo>
                    <a:pt x="38488" y="42270"/>
                  </a:lnTo>
                  <a:lnTo>
                    <a:pt x="45162" y="4227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spTree>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showMasterSp="0" matchingName="2_Title Slide">
  <p:cSld name="2_Title Slide">
    <p:bg>
      <p:bgPr>
        <a:blipFill>
          <a:blip r:embed="rId2">
            <a:alphaModFix/>
          </a:blip>
          <a:stretch>
            <a:fillRect/>
          </a:stretch>
        </a:blipFill>
        <a:effectLst/>
      </p:bgPr>
    </p:bg>
    <p:spTree>
      <p:nvGrpSpPr>
        <p:cNvPr id="1" name="Shape 3344"/>
        <p:cNvGrpSpPr/>
        <p:nvPr/>
      </p:nvGrpSpPr>
      <p:grpSpPr>
        <a:xfrm>
          <a:off x="0" y="0"/>
          <a:ext cx="0" cy="0"/>
          <a:chOff x="0" y="0"/>
          <a:chExt cx="0" cy="0"/>
        </a:xfrm>
      </p:grpSpPr>
      <p:sp>
        <p:nvSpPr>
          <p:cNvPr id="3345" name="Google Shape;3345;p222"/>
          <p:cNvSpPr txBox="1">
            <a:spLocks noGrp="1"/>
          </p:cNvSpPr>
          <p:nvPr>
            <p:ph type="title"/>
          </p:nvPr>
        </p:nvSpPr>
        <p:spPr>
          <a:xfrm>
            <a:off x="645155" y="561586"/>
            <a:ext cx="4363800" cy="1831200"/>
          </a:xfrm>
          <a:prstGeom prst="rect">
            <a:avLst/>
          </a:prstGeom>
          <a:noFill/>
          <a:ln>
            <a:noFill/>
          </a:ln>
        </p:spPr>
        <p:txBody>
          <a:bodyPr spcFirstLastPara="1" wrap="square" lIns="0" tIns="0" rIns="0" bIns="0" anchor="t" anchorCtr="0">
            <a:noAutofit/>
          </a:bodyPr>
          <a:lstStyle>
            <a:lvl1pPr lvl="0" algn="l">
              <a:lnSpc>
                <a:spcPct val="91000"/>
              </a:lnSpc>
              <a:spcBef>
                <a:spcPts val="0"/>
              </a:spcBef>
              <a:spcAft>
                <a:spcPts val="0"/>
              </a:spcAft>
              <a:buClr>
                <a:schemeClr val="lt1"/>
              </a:buClr>
              <a:buSzPts val="4650"/>
              <a:buFont typeface="Poppins"/>
              <a:buNone/>
              <a:defRPr sz="4650" b="1">
                <a:solidFill>
                  <a:schemeClr val="lt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3346" name="Google Shape;3346;p222"/>
          <p:cNvSpPr txBox="1">
            <a:spLocks noGrp="1"/>
          </p:cNvSpPr>
          <p:nvPr>
            <p:ph type="subTitle" idx="1"/>
          </p:nvPr>
        </p:nvSpPr>
        <p:spPr>
          <a:xfrm>
            <a:off x="644759" y="2876141"/>
            <a:ext cx="4363800" cy="264600"/>
          </a:xfrm>
          <a:prstGeom prst="rect">
            <a:avLst/>
          </a:prstGeom>
          <a:noFill/>
          <a:ln>
            <a:noFill/>
          </a:ln>
        </p:spPr>
        <p:txBody>
          <a:bodyPr spcFirstLastPara="1" wrap="square" lIns="0" tIns="0" rIns="0" bIns="0" anchor="t" anchorCtr="0">
            <a:noAutofit/>
          </a:bodyPr>
          <a:lstStyle>
            <a:lvl1pPr lvl="0" algn="l">
              <a:lnSpc>
                <a:spcPct val="95000"/>
              </a:lnSpc>
              <a:spcBef>
                <a:spcPts val="1350"/>
              </a:spcBef>
              <a:spcAft>
                <a:spcPts val="0"/>
              </a:spcAft>
              <a:buClr>
                <a:schemeClr val="lt1"/>
              </a:buClr>
              <a:buSzPts val="1552"/>
              <a:buNone/>
              <a:defRPr sz="1725" b="1">
                <a:solidFill>
                  <a:schemeClr val="lt1"/>
                </a:solidFill>
                <a:latin typeface="Poppins SemiBold"/>
                <a:ea typeface="Poppins SemiBold"/>
                <a:cs typeface="Poppins SemiBold"/>
                <a:sym typeface="Poppins SemiBold"/>
              </a:defRPr>
            </a:lvl1pPr>
            <a:lvl2pPr lvl="1" algn="ctr">
              <a:lnSpc>
                <a:spcPct val="95000"/>
              </a:lnSpc>
              <a:spcBef>
                <a:spcPts val="1350"/>
              </a:spcBef>
              <a:spcAft>
                <a:spcPts val="0"/>
              </a:spcAft>
              <a:buClr>
                <a:schemeClr val="dk1"/>
              </a:buClr>
              <a:buSzPts val="675"/>
              <a:buNone/>
              <a:defRPr sz="750"/>
            </a:lvl2pPr>
            <a:lvl3pPr lvl="2" algn="ctr">
              <a:lnSpc>
                <a:spcPct val="95000"/>
              </a:lnSpc>
              <a:spcBef>
                <a:spcPts val="1350"/>
              </a:spcBef>
              <a:spcAft>
                <a:spcPts val="0"/>
              </a:spcAft>
              <a:buClr>
                <a:schemeClr val="dk1"/>
              </a:buClr>
              <a:buSzPts val="607"/>
              <a:buNone/>
              <a:defRPr sz="675"/>
            </a:lvl3pPr>
            <a:lvl4pPr lvl="3" algn="ctr">
              <a:lnSpc>
                <a:spcPct val="95000"/>
              </a:lnSpc>
              <a:spcBef>
                <a:spcPts val="1350"/>
              </a:spcBef>
              <a:spcAft>
                <a:spcPts val="0"/>
              </a:spcAft>
              <a:buClr>
                <a:schemeClr val="dk1"/>
              </a:buClr>
              <a:buSzPts val="540"/>
              <a:buNone/>
              <a:defRPr sz="600"/>
            </a:lvl4pPr>
            <a:lvl5pPr lvl="4" algn="ctr">
              <a:lnSpc>
                <a:spcPct val="95000"/>
              </a:lnSpc>
              <a:spcBef>
                <a:spcPts val="1350"/>
              </a:spcBef>
              <a:spcAft>
                <a:spcPts val="0"/>
              </a:spcAft>
              <a:buClr>
                <a:schemeClr val="dk1"/>
              </a:buClr>
              <a:buSzPts val="540"/>
              <a:buNone/>
              <a:defRPr sz="600"/>
            </a:lvl5pPr>
            <a:lvl6pPr lvl="5" algn="ctr">
              <a:lnSpc>
                <a:spcPct val="90000"/>
              </a:lnSpc>
              <a:spcBef>
                <a:spcPts val="375"/>
              </a:spcBef>
              <a:spcAft>
                <a:spcPts val="0"/>
              </a:spcAft>
              <a:buClr>
                <a:schemeClr val="dk1"/>
              </a:buClr>
              <a:buSzPts val="600"/>
              <a:buNone/>
              <a:defRPr sz="600"/>
            </a:lvl6pPr>
            <a:lvl7pPr lvl="6" algn="ctr">
              <a:lnSpc>
                <a:spcPct val="90000"/>
              </a:lnSpc>
              <a:spcBef>
                <a:spcPts val="375"/>
              </a:spcBef>
              <a:spcAft>
                <a:spcPts val="0"/>
              </a:spcAft>
              <a:buClr>
                <a:schemeClr val="dk1"/>
              </a:buClr>
              <a:buSzPts val="600"/>
              <a:buNone/>
              <a:defRPr sz="600"/>
            </a:lvl7pPr>
            <a:lvl8pPr lvl="7" algn="ctr">
              <a:lnSpc>
                <a:spcPct val="90000"/>
              </a:lnSpc>
              <a:spcBef>
                <a:spcPts val="375"/>
              </a:spcBef>
              <a:spcAft>
                <a:spcPts val="0"/>
              </a:spcAft>
              <a:buClr>
                <a:schemeClr val="dk1"/>
              </a:buClr>
              <a:buSzPts val="600"/>
              <a:buNone/>
              <a:defRPr sz="600"/>
            </a:lvl8pPr>
            <a:lvl9pPr lvl="8" algn="ctr">
              <a:lnSpc>
                <a:spcPct val="90000"/>
              </a:lnSpc>
              <a:spcBef>
                <a:spcPts val="375"/>
              </a:spcBef>
              <a:spcAft>
                <a:spcPts val="0"/>
              </a:spcAft>
              <a:buClr>
                <a:schemeClr val="dk1"/>
              </a:buClr>
              <a:buSzPts val="600"/>
              <a:buNone/>
              <a:defRPr sz="600"/>
            </a:lvl9pPr>
          </a:lstStyle>
          <a:p>
            <a:endParaRPr/>
          </a:p>
        </p:txBody>
      </p:sp>
      <p:grpSp>
        <p:nvGrpSpPr>
          <p:cNvPr id="3347" name="Google Shape;3347;p222"/>
          <p:cNvGrpSpPr/>
          <p:nvPr/>
        </p:nvGrpSpPr>
        <p:grpSpPr>
          <a:xfrm>
            <a:off x="7848585" y="4616745"/>
            <a:ext cx="948486" cy="279733"/>
            <a:chOff x="20929561" y="12311319"/>
            <a:chExt cx="2529297" cy="745954"/>
          </a:xfrm>
        </p:grpSpPr>
        <p:grpSp>
          <p:nvGrpSpPr>
            <p:cNvPr id="3348" name="Google Shape;3348;p222"/>
            <p:cNvGrpSpPr/>
            <p:nvPr/>
          </p:nvGrpSpPr>
          <p:grpSpPr>
            <a:xfrm>
              <a:off x="20929561" y="12311319"/>
              <a:ext cx="2433857" cy="745954"/>
              <a:chOff x="20929561" y="12311319"/>
              <a:chExt cx="2433857" cy="745954"/>
            </a:xfrm>
          </p:grpSpPr>
          <p:sp>
            <p:nvSpPr>
              <p:cNvPr id="3349" name="Google Shape;3349;p222"/>
              <p:cNvSpPr/>
              <p:nvPr/>
            </p:nvSpPr>
            <p:spPr>
              <a:xfrm>
                <a:off x="20929561" y="12311321"/>
                <a:ext cx="900794" cy="745952"/>
              </a:xfrm>
              <a:custGeom>
                <a:avLst/>
                <a:gdLst/>
                <a:ahLst/>
                <a:cxnLst/>
                <a:rect l="l" t="t" r="r" b="b"/>
                <a:pathLst>
                  <a:path w="900794" h="745952" extrusionOk="0">
                    <a:moveTo>
                      <a:pt x="667" y="471421"/>
                    </a:moveTo>
                    <a:lnTo>
                      <a:pt x="667" y="0"/>
                    </a:lnTo>
                    <a:lnTo>
                      <a:pt x="176421" y="0"/>
                    </a:lnTo>
                    <a:lnTo>
                      <a:pt x="176421" y="471421"/>
                    </a:lnTo>
                    <a:cubicBezTo>
                      <a:pt x="176421" y="553736"/>
                      <a:pt x="216689" y="583102"/>
                      <a:pt x="269638" y="583102"/>
                    </a:cubicBezTo>
                    <a:cubicBezTo>
                      <a:pt x="322586" y="583102"/>
                      <a:pt x="362854" y="553736"/>
                      <a:pt x="362854" y="471421"/>
                    </a:cubicBezTo>
                    <a:lnTo>
                      <a:pt x="362854" y="0"/>
                    </a:lnTo>
                    <a:lnTo>
                      <a:pt x="538608" y="0"/>
                    </a:lnTo>
                    <a:lnTo>
                      <a:pt x="538608" y="471421"/>
                    </a:lnTo>
                    <a:cubicBezTo>
                      <a:pt x="538608" y="553736"/>
                      <a:pt x="579765" y="583102"/>
                      <a:pt x="631824" y="583102"/>
                    </a:cubicBezTo>
                    <a:cubicBezTo>
                      <a:pt x="683883" y="583102"/>
                      <a:pt x="725040" y="553736"/>
                      <a:pt x="725040" y="471421"/>
                    </a:cubicBezTo>
                    <a:lnTo>
                      <a:pt x="725040" y="0"/>
                    </a:lnTo>
                    <a:lnTo>
                      <a:pt x="900794" y="0"/>
                    </a:lnTo>
                    <a:lnTo>
                      <a:pt x="900794" y="471421"/>
                    </a:lnTo>
                    <a:cubicBezTo>
                      <a:pt x="900794" y="661190"/>
                      <a:pt x="790225" y="745953"/>
                      <a:pt x="646952" y="745953"/>
                    </a:cubicBezTo>
                    <a:cubicBezTo>
                      <a:pt x="561300" y="745953"/>
                      <a:pt x="492778" y="712359"/>
                      <a:pt x="450508" y="648287"/>
                    </a:cubicBezTo>
                    <a:cubicBezTo>
                      <a:pt x="408238" y="712359"/>
                      <a:pt x="339939" y="745953"/>
                      <a:pt x="254064" y="745953"/>
                    </a:cubicBezTo>
                    <a:cubicBezTo>
                      <a:pt x="110792" y="745953"/>
                      <a:pt x="0" y="661190"/>
                      <a:pt x="0" y="471421"/>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3350" name="Google Shape;3350;p222"/>
              <p:cNvSpPr/>
              <p:nvPr/>
            </p:nvSpPr>
            <p:spPr>
              <a:xfrm>
                <a:off x="21903990" y="12311319"/>
                <a:ext cx="745733" cy="745734"/>
              </a:xfrm>
              <a:custGeom>
                <a:avLst/>
                <a:gdLst/>
                <a:ahLst/>
                <a:cxnLst/>
                <a:rect l="l" t="t" r="r" b="b"/>
                <a:pathLst>
                  <a:path w="745733" h="745734" extrusionOk="0">
                    <a:moveTo>
                      <a:pt x="741062" y="431378"/>
                    </a:moveTo>
                    <a:cubicBezTo>
                      <a:pt x="744177" y="412022"/>
                      <a:pt x="745734" y="392000"/>
                      <a:pt x="745734" y="371755"/>
                    </a:cubicBezTo>
                    <a:cubicBezTo>
                      <a:pt x="745067" y="165967"/>
                      <a:pt x="577099" y="-665"/>
                      <a:pt x="371534" y="2"/>
                    </a:cubicBezTo>
                    <a:cubicBezTo>
                      <a:pt x="165969" y="669"/>
                      <a:pt x="-886" y="168637"/>
                      <a:pt x="4" y="374202"/>
                    </a:cubicBezTo>
                    <a:cubicBezTo>
                      <a:pt x="671" y="579767"/>
                      <a:pt x="168638" y="746400"/>
                      <a:pt x="374204" y="745732"/>
                    </a:cubicBezTo>
                    <a:cubicBezTo>
                      <a:pt x="525930" y="745287"/>
                      <a:pt x="656300" y="653628"/>
                      <a:pt x="713920" y="523259"/>
                    </a:cubicBezTo>
                    <a:lnTo>
                      <a:pt x="510580" y="523926"/>
                    </a:lnTo>
                    <a:cubicBezTo>
                      <a:pt x="474316" y="557075"/>
                      <a:pt x="426485" y="577320"/>
                      <a:pt x="373759" y="577543"/>
                    </a:cubicBezTo>
                    <a:cubicBezTo>
                      <a:pt x="281655" y="577987"/>
                      <a:pt x="203344" y="516807"/>
                      <a:pt x="177315" y="433157"/>
                    </a:cubicBezTo>
                    <a:lnTo>
                      <a:pt x="741284" y="431155"/>
                    </a:lnTo>
                    <a:moveTo>
                      <a:pt x="372201" y="168192"/>
                    </a:moveTo>
                    <a:cubicBezTo>
                      <a:pt x="455184" y="167969"/>
                      <a:pt x="527043" y="217358"/>
                      <a:pt x="559301" y="288550"/>
                    </a:cubicBezTo>
                    <a:lnTo>
                      <a:pt x="185769" y="289885"/>
                    </a:lnTo>
                    <a:cubicBezTo>
                      <a:pt x="217582" y="218471"/>
                      <a:pt x="288996" y="168414"/>
                      <a:pt x="372201" y="168192"/>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nvGrpSpPr>
              <p:cNvPr id="3351" name="Google Shape;3351;p222"/>
              <p:cNvGrpSpPr/>
              <p:nvPr/>
            </p:nvGrpSpPr>
            <p:grpSpPr>
              <a:xfrm>
                <a:off x="22582537" y="12311321"/>
                <a:ext cx="780881" cy="745730"/>
                <a:chOff x="22582537" y="12311321"/>
                <a:chExt cx="780881" cy="745730"/>
              </a:xfrm>
            </p:grpSpPr>
            <p:grpSp>
              <p:nvGrpSpPr>
                <p:cNvPr id="3352" name="Google Shape;3352;p222"/>
                <p:cNvGrpSpPr/>
                <p:nvPr/>
              </p:nvGrpSpPr>
              <p:grpSpPr>
                <a:xfrm>
                  <a:off x="22582537" y="12311321"/>
                  <a:ext cx="780881" cy="745730"/>
                  <a:chOff x="22582537" y="12311321"/>
                  <a:chExt cx="780881" cy="745730"/>
                </a:xfrm>
              </p:grpSpPr>
              <p:sp>
                <p:nvSpPr>
                  <p:cNvPr id="3353" name="Google Shape;3353;p222"/>
                  <p:cNvSpPr/>
                  <p:nvPr/>
                </p:nvSpPr>
                <p:spPr>
                  <a:xfrm>
                    <a:off x="22582537" y="12311321"/>
                    <a:ext cx="780881" cy="745730"/>
                  </a:xfrm>
                  <a:custGeom>
                    <a:avLst/>
                    <a:gdLst/>
                    <a:ahLst/>
                    <a:cxnLst/>
                    <a:rect l="l" t="t" r="r" b="b"/>
                    <a:pathLst>
                      <a:path w="780881" h="745730" extrusionOk="0">
                        <a:moveTo>
                          <a:pt x="780881" y="0"/>
                        </a:moveTo>
                        <a:lnTo>
                          <a:pt x="553291" y="0"/>
                        </a:lnTo>
                        <a:lnTo>
                          <a:pt x="390441" y="238936"/>
                        </a:lnTo>
                        <a:lnTo>
                          <a:pt x="227813" y="0"/>
                        </a:lnTo>
                        <a:lnTo>
                          <a:pt x="0" y="0"/>
                        </a:lnTo>
                        <a:lnTo>
                          <a:pt x="254065" y="372865"/>
                        </a:lnTo>
                        <a:lnTo>
                          <a:pt x="0" y="745730"/>
                        </a:lnTo>
                        <a:lnTo>
                          <a:pt x="227813" y="745730"/>
                        </a:lnTo>
                        <a:lnTo>
                          <a:pt x="390441" y="506794"/>
                        </a:lnTo>
                        <a:lnTo>
                          <a:pt x="553291" y="745730"/>
                        </a:lnTo>
                        <a:lnTo>
                          <a:pt x="780881" y="745730"/>
                        </a:lnTo>
                        <a:lnTo>
                          <a:pt x="526817" y="372865"/>
                        </a:lnTo>
                        <a:lnTo>
                          <a:pt x="780881" y="0"/>
                        </a:lnTo>
                        <a:close/>
                        <a:moveTo>
                          <a:pt x="207345" y="707020"/>
                        </a:moveTo>
                        <a:lnTo>
                          <a:pt x="73639" y="707020"/>
                        </a:lnTo>
                        <a:lnTo>
                          <a:pt x="301229" y="373088"/>
                        </a:lnTo>
                        <a:lnTo>
                          <a:pt x="73639" y="39155"/>
                        </a:lnTo>
                        <a:lnTo>
                          <a:pt x="207345" y="39155"/>
                        </a:lnTo>
                        <a:lnTo>
                          <a:pt x="434935" y="373088"/>
                        </a:lnTo>
                        <a:lnTo>
                          <a:pt x="207345" y="70702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3354" name="Google Shape;3354;p222"/>
                  <p:cNvSpPr/>
                  <p:nvPr/>
                </p:nvSpPr>
                <p:spPr>
                  <a:xfrm>
                    <a:off x="22729592" y="12388964"/>
                    <a:ext cx="240716" cy="590443"/>
                  </a:xfrm>
                  <a:custGeom>
                    <a:avLst/>
                    <a:gdLst/>
                    <a:ahLst/>
                    <a:cxnLst/>
                    <a:rect l="l" t="t" r="r" b="b"/>
                    <a:pathLst>
                      <a:path w="240716" h="590443" extrusionOk="0">
                        <a:moveTo>
                          <a:pt x="39600" y="0"/>
                        </a:moveTo>
                        <a:lnTo>
                          <a:pt x="0" y="0"/>
                        </a:lnTo>
                        <a:lnTo>
                          <a:pt x="201116" y="295222"/>
                        </a:lnTo>
                        <a:lnTo>
                          <a:pt x="0" y="590444"/>
                        </a:lnTo>
                        <a:lnTo>
                          <a:pt x="39600" y="590444"/>
                        </a:lnTo>
                        <a:lnTo>
                          <a:pt x="240716" y="295222"/>
                        </a:lnTo>
                        <a:lnTo>
                          <a:pt x="39600"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sp>
              <p:nvSpPr>
                <p:cNvPr id="3355" name="Google Shape;3355;p222"/>
                <p:cNvSpPr/>
                <p:nvPr/>
              </p:nvSpPr>
              <p:spPr>
                <a:xfrm>
                  <a:off x="22972978" y="12684186"/>
                  <a:ext cx="91436" cy="268080"/>
                </a:xfrm>
                <a:custGeom>
                  <a:avLst/>
                  <a:gdLst/>
                  <a:ahLst/>
                  <a:cxnLst/>
                  <a:rect l="l" t="t" r="r" b="b"/>
                  <a:pathLst>
                    <a:path w="91436" h="268080" extrusionOk="0">
                      <a:moveTo>
                        <a:pt x="91437" y="0"/>
                      </a:moveTo>
                      <a:lnTo>
                        <a:pt x="91437" y="268080"/>
                      </a:lnTo>
                      <a:lnTo>
                        <a:pt x="0" y="134151"/>
                      </a:lnTo>
                      <a:lnTo>
                        <a:pt x="91437" y="0"/>
                      </a:lnTo>
                      <a:close/>
                    </a:path>
                  </a:pathLst>
                </a:custGeom>
                <a:solidFill>
                  <a:srgbClr val="A7A4A4"/>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grpSp>
        <p:sp>
          <p:nvSpPr>
            <p:cNvPr id="3356" name="Google Shape;3356;p222"/>
            <p:cNvSpPr/>
            <p:nvPr/>
          </p:nvSpPr>
          <p:spPr>
            <a:xfrm>
              <a:off x="23371427" y="12311321"/>
              <a:ext cx="87431" cy="87209"/>
            </a:xfrm>
            <a:custGeom>
              <a:avLst/>
              <a:gdLst/>
              <a:ahLst/>
              <a:cxnLst/>
              <a:rect l="l" t="t" r="r" b="b"/>
              <a:pathLst>
                <a:path w="87431" h="87209" extrusionOk="0">
                  <a:moveTo>
                    <a:pt x="0" y="43605"/>
                  </a:moveTo>
                  <a:cubicBezTo>
                    <a:pt x="0" y="19578"/>
                    <a:pt x="19578" y="0"/>
                    <a:pt x="43827" y="0"/>
                  </a:cubicBezTo>
                  <a:cubicBezTo>
                    <a:pt x="68077" y="0"/>
                    <a:pt x="87432" y="19578"/>
                    <a:pt x="87432" y="43605"/>
                  </a:cubicBezTo>
                  <a:cubicBezTo>
                    <a:pt x="87432" y="67632"/>
                    <a:pt x="67854" y="87210"/>
                    <a:pt x="43827" y="87210"/>
                  </a:cubicBezTo>
                  <a:cubicBezTo>
                    <a:pt x="19800" y="87210"/>
                    <a:pt x="222" y="67632"/>
                    <a:pt x="222" y="43605"/>
                  </a:cubicBezTo>
                  <a:close/>
                  <a:moveTo>
                    <a:pt x="76086" y="43605"/>
                  </a:moveTo>
                  <a:cubicBezTo>
                    <a:pt x="76086" y="25807"/>
                    <a:pt x="61625" y="11346"/>
                    <a:pt x="43827" y="11346"/>
                  </a:cubicBezTo>
                  <a:cubicBezTo>
                    <a:pt x="26029" y="11346"/>
                    <a:pt x="11569" y="25807"/>
                    <a:pt x="11569" y="43605"/>
                  </a:cubicBezTo>
                  <a:cubicBezTo>
                    <a:pt x="11569" y="61403"/>
                    <a:pt x="26029" y="75863"/>
                    <a:pt x="43827" y="75863"/>
                  </a:cubicBezTo>
                  <a:cubicBezTo>
                    <a:pt x="61625" y="75863"/>
                    <a:pt x="76086" y="61403"/>
                    <a:pt x="76086" y="43605"/>
                  </a:cubicBezTo>
                  <a:close/>
                  <a:moveTo>
                    <a:pt x="28032" y="23137"/>
                  </a:moveTo>
                  <a:lnTo>
                    <a:pt x="47832" y="23137"/>
                  </a:lnTo>
                  <a:cubicBezTo>
                    <a:pt x="55396" y="23137"/>
                    <a:pt x="61848" y="28032"/>
                    <a:pt x="61848" y="36486"/>
                  </a:cubicBezTo>
                  <a:cubicBezTo>
                    <a:pt x="61848" y="41825"/>
                    <a:pt x="59178" y="45829"/>
                    <a:pt x="55396" y="48054"/>
                  </a:cubicBezTo>
                  <a:lnTo>
                    <a:pt x="62960" y="63627"/>
                  </a:lnTo>
                  <a:lnTo>
                    <a:pt x="51614" y="63627"/>
                  </a:lnTo>
                  <a:lnTo>
                    <a:pt x="45384" y="50056"/>
                  </a:lnTo>
                  <a:lnTo>
                    <a:pt x="38710" y="50056"/>
                  </a:lnTo>
                  <a:lnTo>
                    <a:pt x="38710" y="63627"/>
                  </a:lnTo>
                  <a:lnTo>
                    <a:pt x="28254" y="63627"/>
                  </a:lnTo>
                  <a:lnTo>
                    <a:pt x="28254" y="23360"/>
                  </a:lnTo>
                  <a:lnTo>
                    <a:pt x="28254" y="23360"/>
                  </a:lnTo>
                  <a:close/>
                  <a:moveTo>
                    <a:pt x="45162" y="42270"/>
                  </a:moveTo>
                  <a:cubicBezTo>
                    <a:pt x="48277" y="42270"/>
                    <a:pt x="50724" y="40268"/>
                    <a:pt x="50724" y="36486"/>
                  </a:cubicBezTo>
                  <a:cubicBezTo>
                    <a:pt x="50724" y="32704"/>
                    <a:pt x="48054" y="30924"/>
                    <a:pt x="45162" y="30924"/>
                  </a:cubicBezTo>
                  <a:lnTo>
                    <a:pt x="38488" y="30924"/>
                  </a:lnTo>
                  <a:lnTo>
                    <a:pt x="38488" y="42270"/>
                  </a:lnTo>
                  <a:lnTo>
                    <a:pt x="45162" y="4227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spTree>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showMasterSp="0" matchingName="3_Title Slide">
  <p:cSld name="3_Title Slide">
    <p:bg>
      <p:bgPr>
        <a:blipFill>
          <a:blip r:embed="rId2">
            <a:alphaModFix/>
          </a:blip>
          <a:stretch>
            <a:fillRect/>
          </a:stretch>
        </a:blipFill>
        <a:effectLst/>
      </p:bgPr>
    </p:bg>
    <p:spTree>
      <p:nvGrpSpPr>
        <p:cNvPr id="1" name="Shape 3357"/>
        <p:cNvGrpSpPr/>
        <p:nvPr/>
      </p:nvGrpSpPr>
      <p:grpSpPr>
        <a:xfrm>
          <a:off x="0" y="0"/>
          <a:ext cx="0" cy="0"/>
          <a:chOff x="0" y="0"/>
          <a:chExt cx="0" cy="0"/>
        </a:xfrm>
      </p:grpSpPr>
      <p:sp>
        <p:nvSpPr>
          <p:cNvPr id="3358" name="Google Shape;3358;p223"/>
          <p:cNvSpPr/>
          <p:nvPr/>
        </p:nvSpPr>
        <p:spPr>
          <a:xfrm>
            <a:off x="1573868" y="661956"/>
            <a:ext cx="33229" cy="33229"/>
          </a:xfrm>
          <a:custGeom>
            <a:avLst/>
            <a:gdLst/>
            <a:ahLst/>
            <a:cxnLst/>
            <a:rect l="l" t="t" r="r" b="b"/>
            <a:pathLst>
              <a:path w="88610" h="88610" extrusionOk="0">
                <a:moveTo>
                  <a:pt x="0" y="44305"/>
                </a:moveTo>
                <a:cubicBezTo>
                  <a:pt x="0" y="19790"/>
                  <a:pt x="19918" y="0"/>
                  <a:pt x="44305" y="0"/>
                </a:cubicBezTo>
                <a:cubicBezTo>
                  <a:pt x="68692" y="0"/>
                  <a:pt x="88610" y="19790"/>
                  <a:pt x="88610" y="44305"/>
                </a:cubicBezTo>
                <a:cubicBezTo>
                  <a:pt x="88610" y="68820"/>
                  <a:pt x="68820" y="88610"/>
                  <a:pt x="44305" y="88610"/>
                </a:cubicBezTo>
                <a:cubicBezTo>
                  <a:pt x="19790" y="88610"/>
                  <a:pt x="0" y="68820"/>
                  <a:pt x="0" y="44305"/>
                </a:cubicBezTo>
                <a:close/>
                <a:moveTo>
                  <a:pt x="76991" y="44305"/>
                </a:moveTo>
                <a:cubicBezTo>
                  <a:pt x="76991" y="26302"/>
                  <a:pt x="62436" y="11747"/>
                  <a:pt x="44433" y="11747"/>
                </a:cubicBezTo>
                <a:cubicBezTo>
                  <a:pt x="26430" y="11747"/>
                  <a:pt x="11874" y="26302"/>
                  <a:pt x="11874" y="44305"/>
                </a:cubicBezTo>
                <a:cubicBezTo>
                  <a:pt x="11874" y="62308"/>
                  <a:pt x="26430" y="76864"/>
                  <a:pt x="44433" y="76864"/>
                </a:cubicBezTo>
                <a:cubicBezTo>
                  <a:pt x="62436" y="76864"/>
                  <a:pt x="76991" y="62308"/>
                  <a:pt x="76991" y="44305"/>
                </a:cubicBezTo>
                <a:close/>
                <a:moveTo>
                  <a:pt x="28345" y="23366"/>
                </a:moveTo>
                <a:lnTo>
                  <a:pt x="48391" y="23366"/>
                </a:lnTo>
                <a:cubicBezTo>
                  <a:pt x="56179" y="23366"/>
                  <a:pt x="62563" y="28345"/>
                  <a:pt x="62563" y="36900"/>
                </a:cubicBezTo>
                <a:cubicBezTo>
                  <a:pt x="62563" y="42390"/>
                  <a:pt x="59882" y="46348"/>
                  <a:pt x="56052" y="48519"/>
                </a:cubicBezTo>
                <a:lnTo>
                  <a:pt x="63840" y="64223"/>
                </a:lnTo>
                <a:lnTo>
                  <a:pt x="52221" y="64223"/>
                </a:lnTo>
                <a:lnTo>
                  <a:pt x="45965" y="50434"/>
                </a:lnTo>
                <a:lnTo>
                  <a:pt x="39070" y="50434"/>
                </a:lnTo>
                <a:lnTo>
                  <a:pt x="39070" y="64223"/>
                </a:lnTo>
                <a:lnTo>
                  <a:pt x="28473" y="64223"/>
                </a:lnTo>
                <a:lnTo>
                  <a:pt x="28473" y="23366"/>
                </a:lnTo>
                <a:lnTo>
                  <a:pt x="28473" y="23366"/>
                </a:lnTo>
                <a:close/>
                <a:moveTo>
                  <a:pt x="45582" y="42773"/>
                </a:moveTo>
                <a:cubicBezTo>
                  <a:pt x="48646" y="42773"/>
                  <a:pt x="51200" y="40730"/>
                  <a:pt x="51200" y="36900"/>
                </a:cubicBezTo>
                <a:cubicBezTo>
                  <a:pt x="51200" y="33069"/>
                  <a:pt x="48519" y="31282"/>
                  <a:pt x="45582" y="31282"/>
                </a:cubicBezTo>
                <a:lnTo>
                  <a:pt x="38815" y="31282"/>
                </a:lnTo>
                <a:lnTo>
                  <a:pt x="38815" y="42901"/>
                </a:lnTo>
                <a:lnTo>
                  <a:pt x="45582" y="42901"/>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3359" name="Google Shape;3359;p223"/>
          <p:cNvSpPr>
            <a:spLocks noGrp="1"/>
          </p:cNvSpPr>
          <p:nvPr>
            <p:ph type="pic" idx="2"/>
          </p:nvPr>
        </p:nvSpPr>
        <p:spPr>
          <a:xfrm>
            <a:off x="4899403" y="439313"/>
            <a:ext cx="3857100" cy="4264800"/>
          </a:xfrm>
          <a:prstGeom prst="roundRect">
            <a:avLst>
              <a:gd name="adj" fmla="val 3145"/>
            </a:avLst>
          </a:prstGeom>
          <a:noFill/>
          <a:ln>
            <a:noFill/>
          </a:ln>
        </p:spPr>
      </p:sp>
      <p:sp>
        <p:nvSpPr>
          <p:cNvPr id="3360" name="Google Shape;3360;p223"/>
          <p:cNvSpPr>
            <a:spLocks noGrp="1"/>
          </p:cNvSpPr>
          <p:nvPr>
            <p:ph type="pic" idx="3"/>
          </p:nvPr>
        </p:nvSpPr>
        <p:spPr>
          <a:xfrm>
            <a:off x="1991065" y="636560"/>
            <a:ext cx="1566000" cy="339600"/>
          </a:xfrm>
          <a:prstGeom prst="rect">
            <a:avLst/>
          </a:prstGeom>
          <a:solidFill>
            <a:schemeClr val="lt1"/>
          </a:solidFill>
          <a:ln>
            <a:noFill/>
          </a:ln>
        </p:spPr>
      </p:sp>
      <p:sp>
        <p:nvSpPr>
          <p:cNvPr id="3361" name="Google Shape;3361;p223"/>
          <p:cNvSpPr txBox="1">
            <a:spLocks noGrp="1"/>
          </p:cNvSpPr>
          <p:nvPr>
            <p:ph type="title"/>
          </p:nvPr>
        </p:nvSpPr>
        <p:spPr>
          <a:xfrm>
            <a:off x="645210" y="1768508"/>
            <a:ext cx="3927000" cy="1537200"/>
          </a:xfrm>
          <a:prstGeom prst="rect">
            <a:avLst/>
          </a:prstGeom>
          <a:noFill/>
          <a:ln>
            <a:noFill/>
          </a:ln>
        </p:spPr>
        <p:txBody>
          <a:bodyPr spcFirstLastPara="1" wrap="square" lIns="0" tIns="0" rIns="0" bIns="0" anchor="t" anchorCtr="0">
            <a:noAutofit/>
          </a:bodyPr>
          <a:lstStyle>
            <a:lvl1pPr lvl="0" algn="l">
              <a:lnSpc>
                <a:spcPct val="89000"/>
              </a:lnSpc>
              <a:spcBef>
                <a:spcPts val="0"/>
              </a:spcBef>
              <a:spcAft>
                <a:spcPts val="0"/>
              </a:spcAft>
              <a:buClr>
                <a:schemeClr val="lt1"/>
              </a:buClr>
              <a:buSzPts val="3862"/>
              <a:buFont typeface="Poppins"/>
              <a:buNone/>
              <a:defRPr sz="3862" b="1">
                <a:solidFill>
                  <a:schemeClr val="lt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3362" name="Google Shape;3362;p223"/>
          <p:cNvSpPr txBox="1">
            <a:spLocks noGrp="1"/>
          </p:cNvSpPr>
          <p:nvPr>
            <p:ph type="subTitle" idx="1"/>
          </p:nvPr>
        </p:nvSpPr>
        <p:spPr>
          <a:xfrm>
            <a:off x="645210" y="3607664"/>
            <a:ext cx="3927000" cy="264600"/>
          </a:xfrm>
          <a:prstGeom prst="rect">
            <a:avLst/>
          </a:prstGeom>
          <a:noFill/>
          <a:ln>
            <a:noFill/>
          </a:ln>
        </p:spPr>
        <p:txBody>
          <a:bodyPr spcFirstLastPara="1" wrap="square" lIns="0" tIns="0" rIns="0" bIns="0" anchor="t" anchorCtr="0">
            <a:noAutofit/>
          </a:bodyPr>
          <a:lstStyle>
            <a:lvl1pPr lvl="0" algn="l">
              <a:lnSpc>
                <a:spcPct val="95000"/>
              </a:lnSpc>
              <a:spcBef>
                <a:spcPts val="1350"/>
              </a:spcBef>
              <a:spcAft>
                <a:spcPts val="0"/>
              </a:spcAft>
              <a:buClr>
                <a:schemeClr val="lt1"/>
              </a:buClr>
              <a:buSzPts val="1316"/>
              <a:buNone/>
              <a:defRPr sz="1462" b="1">
                <a:solidFill>
                  <a:schemeClr val="lt1"/>
                </a:solidFill>
                <a:latin typeface="Poppins SemiBold"/>
                <a:ea typeface="Poppins SemiBold"/>
                <a:cs typeface="Poppins SemiBold"/>
                <a:sym typeface="Poppins SemiBold"/>
              </a:defRPr>
            </a:lvl1pPr>
            <a:lvl2pPr lvl="1" algn="ctr">
              <a:lnSpc>
                <a:spcPct val="95000"/>
              </a:lnSpc>
              <a:spcBef>
                <a:spcPts val="1350"/>
              </a:spcBef>
              <a:spcAft>
                <a:spcPts val="0"/>
              </a:spcAft>
              <a:buClr>
                <a:schemeClr val="dk1"/>
              </a:buClr>
              <a:buSzPts val="675"/>
              <a:buNone/>
              <a:defRPr sz="750"/>
            </a:lvl2pPr>
            <a:lvl3pPr lvl="2" algn="ctr">
              <a:lnSpc>
                <a:spcPct val="95000"/>
              </a:lnSpc>
              <a:spcBef>
                <a:spcPts val="1350"/>
              </a:spcBef>
              <a:spcAft>
                <a:spcPts val="0"/>
              </a:spcAft>
              <a:buClr>
                <a:schemeClr val="dk1"/>
              </a:buClr>
              <a:buSzPts val="607"/>
              <a:buNone/>
              <a:defRPr sz="675"/>
            </a:lvl3pPr>
            <a:lvl4pPr lvl="3" algn="ctr">
              <a:lnSpc>
                <a:spcPct val="95000"/>
              </a:lnSpc>
              <a:spcBef>
                <a:spcPts val="1350"/>
              </a:spcBef>
              <a:spcAft>
                <a:spcPts val="0"/>
              </a:spcAft>
              <a:buClr>
                <a:schemeClr val="dk1"/>
              </a:buClr>
              <a:buSzPts val="540"/>
              <a:buNone/>
              <a:defRPr sz="600"/>
            </a:lvl4pPr>
            <a:lvl5pPr lvl="4" algn="ctr">
              <a:lnSpc>
                <a:spcPct val="95000"/>
              </a:lnSpc>
              <a:spcBef>
                <a:spcPts val="1350"/>
              </a:spcBef>
              <a:spcAft>
                <a:spcPts val="0"/>
              </a:spcAft>
              <a:buClr>
                <a:schemeClr val="dk1"/>
              </a:buClr>
              <a:buSzPts val="540"/>
              <a:buNone/>
              <a:defRPr sz="600"/>
            </a:lvl5pPr>
            <a:lvl6pPr lvl="5" algn="ctr">
              <a:lnSpc>
                <a:spcPct val="90000"/>
              </a:lnSpc>
              <a:spcBef>
                <a:spcPts val="375"/>
              </a:spcBef>
              <a:spcAft>
                <a:spcPts val="0"/>
              </a:spcAft>
              <a:buClr>
                <a:schemeClr val="dk1"/>
              </a:buClr>
              <a:buSzPts val="600"/>
              <a:buNone/>
              <a:defRPr sz="600"/>
            </a:lvl6pPr>
            <a:lvl7pPr lvl="6" algn="ctr">
              <a:lnSpc>
                <a:spcPct val="90000"/>
              </a:lnSpc>
              <a:spcBef>
                <a:spcPts val="375"/>
              </a:spcBef>
              <a:spcAft>
                <a:spcPts val="0"/>
              </a:spcAft>
              <a:buClr>
                <a:schemeClr val="dk1"/>
              </a:buClr>
              <a:buSzPts val="600"/>
              <a:buNone/>
              <a:defRPr sz="600"/>
            </a:lvl7pPr>
            <a:lvl8pPr lvl="7" algn="ctr">
              <a:lnSpc>
                <a:spcPct val="90000"/>
              </a:lnSpc>
              <a:spcBef>
                <a:spcPts val="375"/>
              </a:spcBef>
              <a:spcAft>
                <a:spcPts val="0"/>
              </a:spcAft>
              <a:buClr>
                <a:schemeClr val="dk1"/>
              </a:buClr>
              <a:buSzPts val="600"/>
              <a:buNone/>
              <a:defRPr sz="600"/>
            </a:lvl8pPr>
            <a:lvl9pPr lvl="8" algn="ctr">
              <a:lnSpc>
                <a:spcPct val="90000"/>
              </a:lnSpc>
              <a:spcBef>
                <a:spcPts val="375"/>
              </a:spcBef>
              <a:spcAft>
                <a:spcPts val="0"/>
              </a:spcAft>
              <a:buClr>
                <a:schemeClr val="dk1"/>
              </a:buClr>
              <a:buSzPts val="600"/>
              <a:buNone/>
              <a:defRPr sz="600"/>
            </a:lvl9pPr>
          </a:lstStyle>
          <a:p>
            <a:endParaRPr/>
          </a:p>
        </p:txBody>
      </p:sp>
      <p:grpSp>
        <p:nvGrpSpPr>
          <p:cNvPr id="3363" name="Google Shape;3363;p223"/>
          <p:cNvGrpSpPr/>
          <p:nvPr/>
        </p:nvGrpSpPr>
        <p:grpSpPr>
          <a:xfrm>
            <a:off x="645294" y="661955"/>
            <a:ext cx="1204506" cy="283739"/>
            <a:chOff x="1720785" y="1765213"/>
            <a:chExt cx="3212015" cy="756636"/>
          </a:xfrm>
        </p:grpSpPr>
        <p:grpSp>
          <p:nvGrpSpPr>
            <p:cNvPr id="3364" name="Google Shape;3364;p223"/>
            <p:cNvGrpSpPr/>
            <p:nvPr/>
          </p:nvGrpSpPr>
          <p:grpSpPr>
            <a:xfrm>
              <a:off x="1720785" y="1765213"/>
              <a:ext cx="2468571" cy="756636"/>
              <a:chOff x="1720785" y="1765213"/>
              <a:chExt cx="2468571" cy="756636"/>
            </a:xfrm>
          </p:grpSpPr>
          <p:sp>
            <p:nvSpPr>
              <p:cNvPr id="3365" name="Google Shape;3365;p223"/>
              <p:cNvSpPr/>
              <p:nvPr/>
            </p:nvSpPr>
            <p:spPr>
              <a:xfrm>
                <a:off x="1720785" y="1765216"/>
                <a:ext cx="913552" cy="756633"/>
              </a:xfrm>
              <a:custGeom>
                <a:avLst/>
                <a:gdLst/>
                <a:ahLst/>
                <a:cxnLst/>
                <a:rect l="l" t="t" r="r" b="b"/>
                <a:pathLst>
                  <a:path w="913552" h="756633" extrusionOk="0">
                    <a:moveTo>
                      <a:pt x="383" y="478163"/>
                    </a:moveTo>
                    <a:lnTo>
                      <a:pt x="383" y="0"/>
                    </a:lnTo>
                    <a:lnTo>
                      <a:pt x="178625" y="0"/>
                    </a:lnTo>
                    <a:lnTo>
                      <a:pt x="178625" y="478163"/>
                    </a:lnTo>
                    <a:cubicBezTo>
                      <a:pt x="178625" y="561794"/>
                      <a:pt x="219355" y="591543"/>
                      <a:pt x="273236" y="591543"/>
                    </a:cubicBezTo>
                    <a:cubicBezTo>
                      <a:pt x="327117" y="591543"/>
                      <a:pt x="367847" y="561921"/>
                      <a:pt x="367847" y="478163"/>
                    </a:cubicBezTo>
                    <a:lnTo>
                      <a:pt x="367847" y="0"/>
                    </a:lnTo>
                    <a:lnTo>
                      <a:pt x="546089" y="0"/>
                    </a:lnTo>
                    <a:lnTo>
                      <a:pt x="546089" y="478163"/>
                    </a:lnTo>
                    <a:cubicBezTo>
                      <a:pt x="546089" y="561794"/>
                      <a:pt x="587968" y="591543"/>
                      <a:pt x="640700" y="591543"/>
                    </a:cubicBezTo>
                    <a:cubicBezTo>
                      <a:pt x="693432" y="591543"/>
                      <a:pt x="735311" y="561921"/>
                      <a:pt x="735311" y="478163"/>
                    </a:cubicBezTo>
                    <a:lnTo>
                      <a:pt x="735311" y="0"/>
                    </a:lnTo>
                    <a:lnTo>
                      <a:pt x="913553" y="0"/>
                    </a:lnTo>
                    <a:lnTo>
                      <a:pt x="913553" y="478163"/>
                    </a:lnTo>
                    <a:cubicBezTo>
                      <a:pt x="913553" y="670705"/>
                      <a:pt x="801322" y="756634"/>
                      <a:pt x="656021" y="756634"/>
                    </a:cubicBezTo>
                    <a:cubicBezTo>
                      <a:pt x="569071" y="756634"/>
                      <a:pt x="499741" y="722543"/>
                      <a:pt x="456840" y="657554"/>
                    </a:cubicBezTo>
                    <a:cubicBezTo>
                      <a:pt x="413940" y="722415"/>
                      <a:pt x="344609" y="756634"/>
                      <a:pt x="257659" y="756634"/>
                    </a:cubicBezTo>
                    <a:cubicBezTo>
                      <a:pt x="112359" y="756634"/>
                      <a:pt x="0" y="670705"/>
                      <a:pt x="0" y="478163"/>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3366" name="Google Shape;3366;p223"/>
              <p:cNvSpPr/>
              <p:nvPr/>
            </p:nvSpPr>
            <p:spPr>
              <a:xfrm>
                <a:off x="2708901" y="1765213"/>
                <a:ext cx="756508" cy="756510"/>
              </a:xfrm>
              <a:custGeom>
                <a:avLst/>
                <a:gdLst/>
                <a:ahLst/>
                <a:cxnLst/>
                <a:rect l="l" t="t" r="r" b="b"/>
                <a:pathLst>
                  <a:path w="756508" h="756510" extrusionOk="0">
                    <a:moveTo>
                      <a:pt x="751784" y="437435"/>
                    </a:moveTo>
                    <a:cubicBezTo>
                      <a:pt x="754849" y="417773"/>
                      <a:pt x="756509" y="397471"/>
                      <a:pt x="756509" y="376915"/>
                    </a:cubicBezTo>
                    <a:cubicBezTo>
                      <a:pt x="755742" y="168285"/>
                      <a:pt x="585417" y="-763"/>
                      <a:pt x="376915" y="3"/>
                    </a:cubicBezTo>
                    <a:cubicBezTo>
                      <a:pt x="168413" y="769"/>
                      <a:pt x="-763" y="171094"/>
                      <a:pt x="3" y="379596"/>
                    </a:cubicBezTo>
                    <a:cubicBezTo>
                      <a:pt x="769" y="588098"/>
                      <a:pt x="171094" y="757147"/>
                      <a:pt x="379596" y="756509"/>
                    </a:cubicBezTo>
                    <a:cubicBezTo>
                      <a:pt x="533451" y="755998"/>
                      <a:pt x="665600" y="663174"/>
                      <a:pt x="724205" y="530770"/>
                    </a:cubicBezTo>
                    <a:lnTo>
                      <a:pt x="517874" y="531536"/>
                    </a:lnTo>
                    <a:cubicBezTo>
                      <a:pt x="481102" y="565116"/>
                      <a:pt x="432456" y="585800"/>
                      <a:pt x="378958" y="585928"/>
                    </a:cubicBezTo>
                    <a:cubicBezTo>
                      <a:pt x="285496" y="586311"/>
                      <a:pt x="205951" y="524386"/>
                      <a:pt x="179777" y="439351"/>
                    </a:cubicBezTo>
                    <a:lnTo>
                      <a:pt x="751784" y="437435"/>
                    </a:lnTo>
                    <a:moveTo>
                      <a:pt x="377426" y="170584"/>
                    </a:moveTo>
                    <a:cubicBezTo>
                      <a:pt x="461695" y="170328"/>
                      <a:pt x="534472" y="220507"/>
                      <a:pt x="567286" y="292646"/>
                    </a:cubicBezTo>
                    <a:lnTo>
                      <a:pt x="188331" y="294050"/>
                    </a:lnTo>
                    <a:cubicBezTo>
                      <a:pt x="220634" y="221656"/>
                      <a:pt x="293029" y="170967"/>
                      <a:pt x="377298" y="170584"/>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nvGrpSpPr>
              <p:cNvPr id="3367" name="Google Shape;3367;p223"/>
              <p:cNvGrpSpPr/>
              <p:nvPr/>
            </p:nvGrpSpPr>
            <p:grpSpPr>
              <a:xfrm>
                <a:off x="3397356" y="1765216"/>
                <a:ext cx="792000" cy="756633"/>
                <a:chOff x="3397356" y="1765216"/>
                <a:chExt cx="792000" cy="756633"/>
              </a:xfrm>
            </p:grpSpPr>
            <p:grpSp>
              <p:nvGrpSpPr>
                <p:cNvPr id="3368" name="Google Shape;3368;p223"/>
                <p:cNvGrpSpPr/>
                <p:nvPr/>
              </p:nvGrpSpPr>
              <p:grpSpPr>
                <a:xfrm>
                  <a:off x="3397356" y="1765216"/>
                  <a:ext cx="792000" cy="756633"/>
                  <a:chOff x="3397356" y="1765216"/>
                  <a:chExt cx="792000" cy="756633"/>
                </a:xfrm>
              </p:grpSpPr>
              <p:sp>
                <p:nvSpPr>
                  <p:cNvPr id="3369" name="Google Shape;3369;p223"/>
                  <p:cNvSpPr/>
                  <p:nvPr/>
                </p:nvSpPr>
                <p:spPr>
                  <a:xfrm>
                    <a:off x="3397356" y="1765216"/>
                    <a:ext cx="792000" cy="756633"/>
                  </a:xfrm>
                  <a:custGeom>
                    <a:avLst/>
                    <a:gdLst/>
                    <a:ahLst/>
                    <a:cxnLst/>
                    <a:rect l="l" t="t" r="r" b="b"/>
                    <a:pathLst>
                      <a:path w="792000" h="756633" extrusionOk="0">
                        <a:moveTo>
                          <a:pt x="792001" y="0"/>
                        </a:moveTo>
                        <a:lnTo>
                          <a:pt x="561027" y="0"/>
                        </a:lnTo>
                        <a:lnTo>
                          <a:pt x="395937" y="242337"/>
                        </a:lnTo>
                        <a:lnTo>
                          <a:pt x="230974" y="0"/>
                        </a:lnTo>
                        <a:lnTo>
                          <a:pt x="0" y="0"/>
                        </a:lnTo>
                        <a:lnTo>
                          <a:pt x="257659" y="378317"/>
                        </a:lnTo>
                        <a:lnTo>
                          <a:pt x="0" y="756634"/>
                        </a:lnTo>
                        <a:lnTo>
                          <a:pt x="230974" y="756634"/>
                        </a:lnTo>
                        <a:lnTo>
                          <a:pt x="395937" y="514296"/>
                        </a:lnTo>
                        <a:lnTo>
                          <a:pt x="561027" y="756634"/>
                        </a:lnTo>
                        <a:lnTo>
                          <a:pt x="792001" y="756634"/>
                        </a:lnTo>
                        <a:lnTo>
                          <a:pt x="534214" y="378317"/>
                        </a:lnTo>
                        <a:lnTo>
                          <a:pt x="792001" y="0"/>
                        </a:lnTo>
                        <a:close/>
                        <a:moveTo>
                          <a:pt x="210162" y="717180"/>
                        </a:moveTo>
                        <a:lnTo>
                          <a:pt x="74565" y="717180"/>
                        </a:lnTo>
                        <a:lnTo>
                          <a:pt x="305411" y="378317"/>
                        </a:lnTo>
                        <a:lnTo>
                          <a:pt x="74565" y="39453"/>
                        </a:lnTo>
                        <a:lnTo>
                          <a:pt x="210162" y="39453"/>
                        </a:lnTo>
                        <a:lnTo>
                          <a:pt x="441008" y="378317"/>
                        </a:lnTo>
                        <a:lnTo>
                          <a:pt x="210162" y="71718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3370" name="Google Shape;3370;p223"/>
                  <p:cNvSpPr/>
                  <p:nvPr/>
                </p:nvSpPr>
                <p:spPr>
                  <a:xfrm>
                    <a:off x="3546359" y="1843994"/>
                    <a:ext cx="244252" cy="598948"/>
                  </a:xfrm>
                  <a:custGeom>
                    <a:avLst/>
                    <a:gdLst/>
                    <a:ahLst/>
                    <a:cxnLst/>
                    <a:rect l="l" t="t" r="r" b="b"/>
                    <a:pathLst>
                      <a:path w="244252" h="598948" extrusionOk="0">
                        <a:moveTo>
                          <a:pt x="40219" y="0"/>
                        </a:moveTo>
                        <a:lnTo>
                          <a:pt x="0" y="0"/>
                        </a:lnTo>
                        <a:lnTo>
                          <a:pt x="204033" y="299538"/>
                        </a:lnTo>
                        <a:lnTo>
                          <a:pt x="0" y="598949"/>
                        </a:lnTo>
                        <a:lnTo>
                          <a:pt x="40219" y="598949"/>
                        </a:lnTo>
                        <a:lnTo>
                          <a:pt x="244253" y="299538"/>
                        </a:lnTo>
                        <a:lnTo>
                          <a:pt x="40219"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sp>
              <p:nvSpPr>
                <p:cNvPr id="3371" name="Google Shape;3371;p223"/>
                <p:cNvSpPr/>
                <p:nvPr/>
              </p:nvSpPr>
              <p:spPr>
                <a:xfrm>
                  <a:off x="3793292" y="2143532"/>
                  <a:ext cx="92696" cy="271831"/>
                </a:xfrm>
                <a:custGeom>
                  <a:avLst/>
                  <a:gdLst/>
                  <a:ahLst/>
                  <a:cxnLst/>
                  <a:rect l="l" t="t" r="r" b="b"/>
                  <a:pathLst>
                    <a:path w="92696" h="271831" extrusionOk="0">
                      <a:moveTo>
                        <a:pt x="92696" y="0"/>
                      </a:moveTo>
                      <a:lnTo>
                        <a:pt x="92696" y="271831"/>
                      </a:lnTo>
                      <a:lnTo>
                        <a:pt x="0" y="135980"/>
                      </a:lnTo>
                      <a:lnTo>
                        <a:pt x="92696" y="0"/>
                      </a:lnTo>
                      <a:close/>
                    </a:path>
                  </a:pathLst>
                </a:custGeom>
                <a:solidFill>
                  <a:srgbClr val="A7A4A4"/>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grpSp>
        <p:sp>
          <p:nvSpPr>
            <p:cNvPr id="3372" name="Google Shape;3372;p223"/>
            <p:cNvSpPr/>
            <p:nvPr/>
          </p:nvSpPr>
          <p:spPr>
            <a:xfrm>
              <a:off x="4699018" y="1932094"/>
              <a:ext cx="33300" cy="434400"/>
            </a:xfrm>
            <a:prstGeom prst="rect">
              <a:avLst/>
            </a:pr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3373" name="Google Shape;3373;p223"/>
            <p:cNvSpPr/>
            <p:nvPr/>
          </p:nvSpPr>
          <p:spPr>
            <a:xfrm rot="5400000">
              <a:off x="4698950" y="1932130"/>
              <a:ext cx="33300" cy="434400"/>
            </a:xfrm>
            <a:prstGeom prst="rect">
              <a:avLst/>
            </a:pr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spTree>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showMasterSp="0" matchingName="4_Title Slide">
  <p:cSld name="4_Title Slide">
    <p:bg>
      <p:bgPr>
        <a:blipFill>
          <a:blip r:embed="rId2">
            <a:alphaModFix/>
          </a:blip>
          <a:stretch>
            <a:fillRect/>
          </a:stretch>
        </a:blipFill>
        <a:effectLst/>
      </p:bgPr>
    </p:bg>
    <p:spTree>
      <p:nvGrpSpPr>
        <p:cNvPr id="1" name="Shape 3374"/>
        <p:cNvGrpSpPr/>
        <p:nvPr/>
      </p:nvGrpSpPr>
      <p:grpSpPr>
        <a:xfrm>
          <a:off x="0" y="0"/>
          <a:ext cx="0" cy="0"/>
          <a:chOff x="0" y="0"/>
          <a:chExt cx="0" cy="0"/>
        </a:xfrm>
      </p:grpSpPr>
      <p:grpSp>
        <p:nvGrpSpPr>
          <p:cNvPr id="3375" name="Google Shape;3375;p224"/>
          <p:cNvGrpSpPr/>
          <p:nvPr/>
        </p:nvGrpSpPr>
        <p:grpSpPr>
          <a:xfrm>
            <a:off x="645294" y="661955"/>
            <a:ext cx="962007" cy="283739"/>
            <a:chOff x="1720785" y="1765213"/>
            <a:chExt cx="2565353" cy="756636"/>
          </a:xfrm>
        </p:grpSpPr>
        <p:grpSp>
          <p:nvGrpSpPr>
            <p:cNvPr id="3376" name="Google Shape;3376;p224"/>
            <p:cNvGrpSpPr/>
            <p:nvPr/>
          </p:nvGrpSpPr>
          <p:grpSpPr>
            <a:xfrm>
              <a:off x="1720785" y="1765213"/>
              <a:ext cx="2468571" cy="756636"/>
              <a:chOff x="1720785" y="1765213"/>
              <a:chExt cx="2468571" cy="756636"/>
            </a:xfrm>
          </p:grpSpPr>
          <p:sp>
            <p:nvSpPr>
              <p:cNvPr id="3377" name="Google Shape;3377;p224"/>
              <p:cNvSpPr/>
              <p:nvPr/>
            </p:nvSpPr>
            <p:spPr>
              <a:xfrm>
                <a:off x="1720785" y="1765216"/>
                <a:ext cx="913552" cy="756633"/>
              </a:xfrm>
              <a:custGeom>
                <a:avLst/>
                <a:gdLst/>
                <a:ahLst/>
                <a:cxnLst/>
                <a:rect l="l" t="t" r="r" b="b"/>
                <a:pathLst>
                  <a:path w="913552" h="756633" extrusionOk="0">
                    <a:moveTo>
                      <a:pt x="383" y="478163"/>
                    </a:moveTo>
                    <a:lnTo>
                      <a:pt x="383" y="0"/>
                    </a:lnTo>
                    <a:lnTo>
                      <a:pt x="178625" y="0"/>
                    </a:lnTo>
                    <a:lnTo>
                      <a:pt x="178625" y="478163"/>
                    </a:lnTo>
                    <a:cubicBezTo>
                      <a:pt x="178625" y="561794"/>
                      <a:pt x="219355" y="591543"/>
                      <a:pt x="273236" y="591543"/>
                    </a:cubicBezTo>
                    <a:cubicBezTo>
                      <a:pt x="327117" y="591543"/>
                      <a:pt x="367847" y="561921"/>
                      <a:pt x="367847" y="478163"/>
                    </a:cubicBezTo>
                    <a:lnTo>
                      <a:pt x="367847" y="0"/>
                    </a:lnTo>
                    <a:lnTo>
                      <a:pt x="546089" y="0"/>
                    </a:lnTo>
                    <a:lnTo>
                      <a:pt x="546089" y="478163"/>
                    </a:lnTo>
                    <a:cubicBezTo>
                      <a:pt x="546089" y="561794"/>
                      <a:pt x="587968" y="591543"/>
                      <a:pt x="640700" y="591543"/>
                    </a:cubicBezTo>
                    <a:cubicBezTo>
                      <a:pt x="693432" y="591543"/>
                      <a:pt x="735311" y="561921"/>
                      <a:pt x="735311" y="478163"/>
                    </a:cubicBezTo>
                    <a:lnTo>
                      <a:pt x="735311" y="0"/>
                    </a:lnTo>
                    <a:lnTo>
                      <a:pt x="913553" y="0"/>
                    </a:lnTo>
                    <a:lnTo>
                      <a:pt x="913553" y="478163"/>
                    </a:lnTo>
                    <a:cubicBezTo>
                      <a:pt x="913553" y="670705"/>
                      <a:pt x="801322" y="756634"/>
                      <a:pt x="656021" y="756634"/>
                    </a:cubicBezTo>
                    <a:cubicBezTo>
                      <a:pt x="569071" y="756634"/>
                      <a:pt x="499741" y="722543"/>
                      <a:pt x="456840" y="657554"/>
                    </a:cubicBezTo>
                    <a:cubicBezTo>
                      <a:pt x="413940" y="722415"/>
                      <a:pt x="344609" y="756634"/>
                      <a:pt x="257659" y="756634"/>
                    </a:cubicBezTo>
                    <a:cubicBezTo>
                      <a:pt x="112359" y="756634"/>
                      <a:pt x="0" y="670705"/>
                      <a:pt x="0" y="478163"/>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3378" name="Google Shape;3378;p224"/>
              <p:cNvSpPr/>
              <p:nvPr/>
            </p:nvSpPr>
            <p:spPr>
              <a:xfrm>
                <a:off x="2708901" y="1765213"/>
                <a:ext cx="756508" cy="756510"/>
              </a:xfrm>
              <a:custGeom>
                <a:avLst/>
                <a:gdLst/>
                <a:ahLst/>
                <a:cxnLst/>
                <a:rect l="l" t="t" r="r" b="b"/>
                <a:pathLst>
                  <a:path w="756508" h="756510" extrusionOk="0">
                    <a:moveTo>
                      <a:pt x="751784" y="437435"/>
                    </a:moveTo>
                    <a:cubicBezTo>
                      <a:pt x="754849" y="417773"/>
                      <a:pt x="756509" y="397471"/>
                      <a:pt x="756509" y="376915"/>
                    </a:cubicBezTo>
                    <a:cubicBezTo>
                      <a:pt x="755742" y="168285"/>
                      <a:pt x="585417" y="-763"/>
                      <a:pt x="376915" y="3"/>
                    </a:cubicBezTo>
                    <a:cubicBezTo>
                      <a:pt x="168413" y="769"/>
                      <a:pt x="-763" y="171094"/>
                      <a:pt x="3" y="379596"/>
                    </a:cubicBezTo>
                    <a:cubicBezTo>
                      <a:pt x="769" y="588098"/>
                      <a:pt x="171094" y="757147"/>
                      <a:pt x="379596" y="756509"/>
                    </a:cubicBezTo>
                    <a:cubicBezTo>
                      <a:pt x="533451" y="755998"/>
                      <a:pt x="665600" y="663174"/>
                      <a:pt x="724205" y="530770"/>
                    </a:cubicBezTo>
                    <a:lnTo>
                      <a:pt x="517874" y="531536"/>
                    </a:lnTo>
                    <a:cubicBezTo>
                      <a:pt x="481102" y="565116"/>
                      <a:pt x="432456" y="585800"/>
                      <a:pt x="378958" y="585928"/>
                    </a:cubicBezTo>
                    <a:cubicBezTo>
                      <a:pt x="285496" y="586311"/>
                      <a:pt x="205951" y="524386"/>
                      <a:pt x="179777" y="439351"/>
                    </a:cubicBezTo>
                    <a:lnTo>
                      <a:pt x="751784" y="437435"/>
                    </a:lnTo>
                    <a:moveTo>
                      <a:pt x="377426" y="170584"/>
                    </a:moveTo>
                    <a:cubicBezTo>
                      <a:pt x="461695" y="170328"/>
                      <a:pt x="534472" y="220507"/>
                      <a:pt x="567286" y="292646"/>
                    </a:cubicBezTo>
                    <a:lnTo>
                      <a:pt x="188331" y="294050"/>
                    </a:lnTo>
                    <a:cubicBezTo>
                      <a:pt x="220634" y="221656"/>
                      <a:pt x="293029" y="170967"/>
                      <a:pt x="377298" y="170584"/>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nvGrpSpPr>
              <p:cNvPr id="3379" name="Google Shape;3379;p224"/>
              <p:cNvGrpSpPr/>
              <p:nvPr/>
            </p:nvGrpSpPr>
            <p:grpSpPr>
              <a:xfrm>
                <a:off x="3397356" y="1765216"/>
                <a:ext cx="792000" cy="756633"/>
                <a:chOff x="3397356" y="1765216"/>
                <a:chExt cx="792000" cy="756633"/>
              </a:xfrm>
            </p:grpSpPr>
            <p:grpSp>
              <p:nvGrpSpPr>
                <p:cNvPr id="3380" name="Google Shape;3380;p224"/>
                <p:cNvGrpSpPr/>
                <p:nvPr/>
              </p:nvGrpSpPr>
              <p:grpSpPr>
                <a:xfrm>
                  <a:off x="3397356" y="1765216"/>
                  <a:ext cx="792000" cy="756633"/>
                  <a:chOff x="3397356" y="1765216"/>
                  <a:chExt cx="792000" cy="756633"/>
                </a:xfrm>
              </p:grpSpPr>
              <p:sp>
                <p:nvSpPr>
                  <p:cNvPr id="3381" name="Google Shape;3381;p224"/>
                  <p:cNvSpPr/>
                  <p:nvPr/>
                </p:nvSpPr>
                <p:spPr>
                  <a:xfrm>
                    <a:off x="3397356" y="1765216"/>
                    <a:ext cx="792000" cy="756633"/>
                  </a:xfrm>
                  <a:custGeom>
                    <a:avLst/>
                    <a:gdLst/>
                    <a:ahLst/>
                    <a:cxnLst/>
                    <a:rect l="l" t="t" r="r" b="b"/>
                    <a:pathLst>
                      <a:path w="792000" h="756633" extrusionOk="0">
                        <a:moveTo>
                          <a:pt x="792001" y="0"/>
                        </a:moveTo>
                        <a:lnTo>
                          <a:pt x="561027" y="0"/>
                        </a:lnTo>
                        <a:lnTo>
                          <a:pt x="395937" y="242337"/>
                        </a:lnTo>
                        <a:lnTo>
                          <a:pt x="230974" y="0"/>
                        </a:lnTo>
                        <a:lnTo>
                          <a:pt x="0" y="0"/>
                        </a:lnTo>
                        <a:lnTo>
                          <a:pt x="257659" y="378317"/>
                        </a:lnTo>
                        <a:lnTo>
                          <a:pt x="0" y="756634"/>
                        </a:lnTo>
                        <a:lnTo>
                          <a:pt x="230974" y="756634"/>
                        </a:lnTo>
                        <a:lnTo>
                          <a:pt x="395937" y="514296"/>
                        </a:lnTo>
                        <a:lnTo>
                          <a:pt x="561027" y="756634"/>
                        </a:lnTo>
                        <a:lnTo>
                          <a:pt x="792001" y="756634"/>
                        </a:lnTo>
                        <a:lnTo>
                          <a:pt x="534214" y="378317"/>
                        </a:lnTo>
                        <a:lnTo>
                          <a:pt x="792001" y="0"/>
                        </a:lnTo>
                        <a:close/>
                        <a:moveTo>
                          <a:pt x="210162" y="717180"/>
                        </a:moveTo>
                        <a:lnTo>
                          <a:pt x="74565" y="717180"/>
                        </a:lnTo>
                        <a:lnTo>
                          <a:pt x="305411" y="378317"/>
                        </a:lnTo>
                        <a:lnTo>
                          <a:pt x="74565" y="39453"/>
                        </a:lnTo>
                        <a:lnTo>
                          <a:pt x="210162" y="39453"/>
                        </a:lnTo>
                        <a:lnTo>
                          <a:pt x="441008" y="378317"/>
                        </a:lnTo>
                        <a:lnTo>
                          <a:pt x="210162" y="71718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3382" name="Google Shape;3382;p224"/>
                  <p:cNvSpPr/>
                  <p:nvPr/>
                </p:nvSpPr>
                <p:spPr>
                  <a:xfrm>
                    <a:off x="3546359" y="1843994"/>
                    <a:ext cx="244252" cy="598948"/>
                  </a:xfrm>
                  <a:custGeom>
                    <a:avLst/>
                    <a:gdLst/>
                    <a:ahLst/>
                    <a:cxnLst/>
                    <a:rect l="l" t="t" r="r" b="b"/>
                    <a:pathLst>
                      <a:path w="244252" h="598948" extrusionOk="0">
                        <a:moveTo>
                          <a:pt x="40219" y="0"/>
                        </a:moveTo>
                        <a:lnTo>
                          <a:pt x="0" y="0"/>
                        </a:lnTo>
                        <a:lnTo>
                          <a:pt x="204033" y="299538"/>
                        </a:lnTo>
                        <a:lnTo>
                          <a:pt x="0" y="598949"/>
                        </a:lnTo>
                        <a:lnTo>
                          <a:pt x="40219" y="598949"/>
                        </a:lnTo>
                        <a:lnTo>
                          <a:pt x="244253" y="299538"/>
                        </a:lnTo>
                        <a:lnTo>
                          <a:pt x="40219"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sp>
              <p:nvSpPr>
                <p:cNvPr id="3383" name="Google Shape;3383;p224"/>
                <p:cNvSpPr/>
                <p:nvPr/>
              </p:nvSpPr>
              <p:spPr>
                <a:xfrm>
                  <a:off x="3793292" y="2143532"/>
                  <a:ext cx="92696" cy="271831"/>
                </a:xfrm>
                <a:custGeom>
                  <a:avLst/>
                  <a:gdLst/>
                  <a:ahLst/>
                  <a:cxnLst/>
                  <a:rect l="l" t="t" r="r" b="b"/>
                  <a:pathLst>
                    <a:path w="92696" h="271831" extrusionOk="0">
                      <a:moveTo>
                        <a:pt x="92696" y="0"/>
                      </a:moveTo>
                      <a:lnTo>
                        <a:pt x="92696" y="271831"/>
                      </a:lnTo>
                      <a:lnTo>
                        <a:pt x="0" y="135980"/>
                      </a:lnTo>
                      <a:lnTo>
                        <a:pt x="92696"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grpSp>
        <p:sp>
          <p:nvSpPr>
            <p:cNvPr id="3384" name="Google Shape;3384;p224"/>
            <p:cNvSpPr/>
            <p:nvPr/>
          </p:nvSpPr>
          <p:spPr>
            <a:xfrm>
              <a:off x="4197528" y="1765216"/>
              <a:ext cx="88610" cy="88610"/>
            </a:xfrm>
            <a:custGeom>
              <a:avLst/>
              <a:gdLst/>
              <a:ahLst/>
              <a:cxnLst/>
              <a:rect l="l" t="t" r="r" b="b"/>
              <a:pathLst>
                <a:path w="88610" h="88610" extrusionOk="0">
                  <a:moveTo>
                    <a:pt x="0" y="44305"/>
                  </a:moveTo>
                  <a:cubicBezTo>
                    <a:pt x="0" y="19790"/>
                    <a:pt x="19918" y="0"/>
                    <a:pt x="44305" y="0"/>
                  </a:cubicBezTo>
                  <a:cubicBezTo>
                    <a:pt x="68692" y="0"/>
                    <a:pt x="88610" y="19790"/>
                    <a:pt x="88610" y="44305"/>
                  </a:cubicBezTo>
                  <a:cubicBezTo>
                    <a:pt x="88610" y="68820"/>
                    <a:pt x="68820" y="88610"/>
                    <a:pt x="44305" y="88610"/>
                  </a:cubicBezTo>
                  <a:cubicBezTo>
                    <a:pt x="19790" y="88610"/>
                    <a:pt x="0" y="68820"/>
                    <a:pt x="0" y="44305"/>
                  </a:cubicBezTo>
                  <a:close/>
                  <a:moveTo>
                    <a:pt x="76991" y="44305"/>
                  </a:moveTo>
                  <a:cubicBezTo>
                    <a:pt x="76991" y="26302"/>
                    <a:pt x="62436" y="11747"/>
                    <a:pt x="44433" y="11747"/>
                  </a:cubicBezTo>
                  <a:cubicBezTo>
                    <a:pt x="26430" y="11747"/>
                    <a:pt x="11874" y="26302"/>
                    <a:pt x="11874" y="44305"/>
                  </a:cubicBezTo>
                  <a:cubicBezTo>
                    <a:pt x="11874" y="62308"/>
                    <a:pt x="26430" y="76864"/>
                    <a:pt x="44433" y="76864"/>
                  </a:cubicBezTo>
                  <a:cubicBezTo>
                    <a:pt x="62436" y="76864"/>
                    <a:pt x="76991" y="62308"/>
                    <a:pt x="76991" y="44305"/>
                  </a:cubicBezTo>
                  <a:close/>
                  <a:moveTo>
                    <a:pt x="28345" y="23366"/>
                  </a:moveTo>
                  <a:lnTo>
                    <a:pt x="48391" y="23366"/>
                  </a:lnTo>
                  <a:cubicBezTo>
                    <a:pt x="56179" y="23366"/>
                    <a:pt x="62563" y="28345"/>
                    <a:pt x="62563" y="36900"/>
                  </a:cubicBezTo>
                  <a:cubicBezTo>
                    <a:pt x="62563" y="42390"/>
                    <a:pt x="59882" y="46348"/>
                    <a:pt x="56052" y="48519"/>
                  </a:cubicBezTo>
                  <a:lnTo>
                    <a:pt x="63840" y="64223"/>
                  </a:lnTo>
                  <a:lnTo>
                    <a:pt x="52221" y="64223"/>
                  </a:lnTo>
                  <a:lnTo>
                    <a:pt x="45965" y="50434"/>
                  </a:lnTo>
                  <a:lnTo>
                    <a:pt x="39070" y="50434"/>
                  </a:lnTo>
                  <a:lnTo>
                    <a:pt x="39070" y="64223"/>
                  </a:lnTo>
                  <a:lnTo>
                    <a:pt x="28473" y="64223"/>
                  </a:lnTo>
                  <a:lnTo>
                    <a:pt x="28473" y="23366"/>
                  </a:lnTo>
                  <a:lnTo>
                    <a:pt x="28473" y="23366"/>
                  </a:lnTo>
                  <a:close/>
                  <a:moveTo>
                    <a:pt x="45582" y="42773"/>
                  </a:moveTo>
                  <a:cubicBezTo>
                    <a:pt x="48646" y="42773"/>
                    <a:pt x="51200" y="40730"/>
                    <a:pt x="51200" y="36900"/>
                  </a:cubicBezTo>
                  <a:cubicBezTo>
                    <a:pt x="51200" y="33069"/>
                    <a:pt x="48519" y="31282"/>
                    <a:pt x="45582" y="31282"/>
                  </a:cubicBezTo>
                  <a:lnTo>
                    <a:pt x="38815" y="31282"/>
                  </a:lnTo>
                  <a:lnTo>
                    <a:pt x="38815" y="42901"/>
                  </a:lnTo>
                  <a:lnTo>
                    <a:pt x="45582" y="42901"/>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sp>
        <p:nvSpPr>
          <p:cNvPr id="3385" name="Google Shape;3385;p224"/>
          <p:cNvSpPr/>
          <p:nvPr/>
        </p:nvSpPr>
        <p:spPr>
          <a:xfrm>
            <a:off x="1761902" y="724535"/>
            <a:ext cx="12300" cy="162900"/>
          </a:xfrm>
          <a:prstGeom prst="rect">
            <a:avLst/>
          </a:pr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3386" name="Google Shape;3386;p224"/>
          <p:cNvSpPr/>
          <p:nvPr/>
        </p:nvSpPr>
        <p:spPr>
          <a:xfrm rot="5400000">
            <a:off x="1761959" y="724455"/>
            <a:ext cx="12300" cy="162900"/>
          </a:xfrm>
          <a:prstGeom prst="rect">
            <a:avLst/>
          </a:pr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nvGrpSpPr>
          <p:cNvPr id="3387" name="Google Shape;3387;p224"/>
          <p:cNvGrpSpPr/>
          <p:nvPr/>
        </p:nvGrpSpPr>
        <p:grpSpPr>
          <a:xfrm>
            <a:off x="645294" y="661955"/>
            <a:ext cx="1204506" cy="283739"/>
            <a:chOff x="1720785" y="1765213"/>
            <a:chExt cx="3212015" cy="756636"/>
          </a:xfrm>
        </p:grpSpPr>
        <p:grpSp>
          <p:nvGrpSpPr>
            <p:cNvPr id="3388" name="Google Shape;3388;p224"/>
            <p:cNvGrpSpPr/>
            <p:nvPr/>
          </p:nvGrpSpPr>
          <p:grpSpPr>
            <a:xfrm>
              <a:off x="1720785" y="1765213"/>
              <a:ext cx="2468571" cy="756636"/>
              <a:chOff x="1720785" y="1765213"/>
              <a:chExt cx="2468571" cy="756636"/>
            </a:xfrm>
          </p:grpSpPr>
          <p:sp>
            <p:nvSpPr>
              <p:cNvPr id="3389" name="Google Shape;3389;p224"/>
              <p:cNvSpPr/>
              <p:nvPr/>
            </p:nvSpPr>
            <p:spPr>
              <a:xfrm>
                <a:off x="1720785" y="1765216"/>
                <a:ext cx="913552" cy="756633"/>
              </a:xfrm>
              <a:custGeom>
                <a:avLst/>
                <a:gdLst/>
                <a:ahLst/>
                <a:cxnLst/>
                <a:rect l="l" t="t" r="r" b="b"/>
                <a:pathLst>
                  <a:path w="913552" h="756633" extrusionOk="0">
                    <a:moveTo>
                      <a:pt x="383" y="478163"/>
                    </a:moveTo>
                    <a:lnTo>
                      <a:pt x="383" y="0"/>
                    </a:lnTo>
                    <a:lnTo>
                      <a:pt x="178625" y="0"/>
                    </a:lnTo>
                    <a:lnTo>
                      <a:pt x="178625" y="478163"/>
                    </a:lnTo>
                    <a:cubicBezTo>
                      <a:pt x="178625" y="561794"/>
                      <a:pt x="219355" y="591543"/>
                      <a:pt x="273236" y="591543"/>
                    </a:cubicBezTo>
                    <a:cubicBezTo>
                      <a:pt x="327117" y="591543"/>
                      <a:pt x="367847" y="561921"/>
                      <a:pt x="367847" y="478163"/>
                    </a:cubicBezTo>
                    <a:lnTo>
                      <a:pt x="367847" y="0"/>
                    </a:lnTo>
                    <a:lnTo>
                      <a:pt x="546089" y="0"/>
                    </a:lnTo>
                    <a:lnTo>
                      <a:pt x="546089" y="478163"/>
                    </a:lnTo>
                    <a:cubicBezTo>
                      <a:pt x="546089" y="561794"/>
                      <a:pt x="587968" y="591543"/>
                      <a:pt x="640700" y="591543"/>
                    </a:cubicBezTo>
                    <a:cubicBezTo>
                      <a:pt x="693432" y="591543"/>
                      <a:pt x="735311" y="561921"/>
                      <a:pt x="735311" y="478163"/>
                    </a:cubicBezTo>
                    <a:lnTo>
                      <a:pt x="735311" y="0"/>
                    </a:lnTo>
                    <a:lnTo>
                      <a:pt x="913553" y="0"/>
                    </a:lnTo>
                    <a:lnTo>
                      <a:pt x="913553" y="478163"/>
                    </a:lnTo>
                    <a:cubicBezTo>
                      <a:pt x="913553" y="670705"/>
                      <a:pt x="801322" y="756634"/>
                      <a:pt x="656021" y="756634"/>
                    </a:cubicBezTo>
                    <a:cubicBezTo>
                      <a:pt x="569071" y="756634"/>
                      <a:pt x="499741" y="722543"/>
                      <a:pt x="456840" y="657554"/>
                    </a:cubicBezTo>
                    <a:cubicBezTo>
                      <a:pt x="413940" y="722415"/>
                      <a:pt x="344609" y="756634"/>
                      <a:pt x="257659" y="756634"/>
                    </a:cubicBezTo>
                    <a:cubicBezTo>
                      <a:pt x="112359" y="756634"/>
                      <a:pt x="0" y="670705"/>
                      <a:pt x="0" y="478163"/>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3390" name="Google Shape;3390;p224"/>
              <p:cNvSpPr/>
              <p:nvPr/>
            </p:nvSpPr>
            <p:spPr>
              <a:xfrm>
                <a:off x="2708901" y="1765213"/>
                <a:ext cx="756508" cy="756510"/>
              </a:xfrm>
              <a:custGeom>
                <a:avLst/>
                <a:gdLst/>
                <a:ahLst/>
                <a:cxnLst/>
                <a:rect l="l" t="t" r="r" b="b"/>
                <a:pathLst>
                  <a:path w="756508" h="756510" extrusionOk="0">
                    <a:moveTo>
                      <a:pt x="751784" y="437435"/>
                    </a:moveTo>
                    <a:cubicBezTo>
                      <a:pt x="754849" y="417773"/>
                      <a:pt x="756509" y="397471"/>
                      <a:pt x="756509" y="376915"/>
                    </a:cubicBezTo>
                    <a:cubicBezTo>
                      <a:pt x="755742" y="168285"/>
                      <a:pt x="585417" y="-763"/>
                      <a:pt x="376915" y="3"/>
                    </a:cubicBezTo>
                    <a:cubicBezTo>
                      <a:pt x="168413" y="769"/>
                      <a:pt x="-763" y="171094"/>
                      <a:pt x="3" y="379596"/>
                    </a:cubicBezTo>
                    <a:cubicBezTo>
                      <a:pt x="769" y="588098"/>
                      <a:pt x="171094" y="757147"/>
                      <a:pt x="379596" y="756509"/>
                    </a:cubicBezTo>
                    <a:cubicBezTo>
                      <a:pt x="533451" y="755998"/>
                      <a:pt x="665600" y="663174"/>
                      <a:pt x="724205" y="530770"/>
                    </a:cubicBezTo>
                    <a:lnTo>
                      <a:pt x="517874" y="531536"/>
                    </a:lnTo>
                    <a:cubicBezTo>
                      <a:pt x="481102" y="565116"/>
                      <a:pt x="432456" y="585800"/>
                      <a:pt x="378958" y="585928"/>
                    </a:cubicBezTo>
                    <a:cubicBezTo>
                      <a:pt x="285496" y="586311"/>
                      <a:pt x="205951" y="524386"/>
                      <a:pt x="179777" y="439351"/>
                    </a:cubicBezTo>
                    <a:lnTo>
                      <a:pt x="751784" y="437435"/>
                    </a:lnTo>
                    <a:moveTo>
                      <a:pt x="377426" y="170584"/>
                    </a:moveTo>
                    <a:cubicBezTo>
                      <a:pt x="461695" y="170328"/>
                      <a:pt x="534472" y="220507"/>
                      <a:pt x="567286" y="292646"/>
                    </a:cubicBezTo>
                    <a:lnTo>
                      <a:pt x="188331" y="294050"/>
                    </a:lnTo>
                    <a:cubicBezTo>
                      <a:pt x="220634" y="221656"/>
                      <a:pt x="293029" y="170967"/>
                      <a:pt x="377298" y="170584"/>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nvGrpSpPr>
              <p:cNvPr id="3391" name="Google Shape;3391;p224"/>
              <p:cNvGrpSpPr/>
              <p:nvPr/>
            </p:nvGrpSpPr>
            <p:grpSpPr>
              <a:xfrm>
                <a:off x="3397356" y="1765216"/>
                <a:ext cx="792000" cy="756633"/>
                <a:chOff x="3397356" y="1765216"/>
                <a:chExt cx="792000" cy="756633"/>
              </a:xfrm>
            </p:grpSpPr>
            <p:grpSp>
              <p:nvGrpSpPr>
                <p:cNvPr id="3392" name="Google Shape;3392;p224"/>
                <p:cNvGrpSpPr/>
                <p:nvPr/>
              </p:nvGrpSpPr>
              <p:grpSpPr>
                <a:xfrm>
                  <a:off x="3397356" y="1765216"/>
                  <a:ext cx="792000" cy="756633"/>
                  <a:chOff x="3397356" y="1765216"/>
                  <a:chExt cx="792000" cy="756633"/>
                </a:xfrm>
              </p:grpSpPr>
              <p:sp>
                <p:nvSpPr>
                  <p:cNvPr id="3393" name="Google Shape;3393;p224"/>
                  <p:cNvSpPr/>
                  <p:nvPr/>
                </p:nvSpPr>
                <p:spPr>
                  <a:xfrm>
                    <a:off x="3397356" y="1765216"/>
                    <a:ext cx="792000" cy="756633"/>
                  </a:xfrm>
                  <a:custGeom>
                    <a:avLst/>
                    <a:gdLst/>
                    <a:ahLst/>
                    <a:cxnLst/>
                    <a:rect l="l" t="t" r="r" b="b"/>
                    <a:pathLst>
                      <a:path w="792000" h="756633" extrusionOk="0">
                        <a:moveTo>
                          <a:pt x="792001" y="0"/>
                        </a:moveTo>
                        <a:lnTo>
                          <a:pt x="561027" y="0"/>
                        </a:lnTo>
                        <a:lnTo>
                          <a:pt x="395937" y="242337"/>
                        </a:lnTo>
                        <a:lnTo>
                          <a:pt x="230974" y="0"/>
                        </a:lnTo>
                        <a:lnTo>
                          <a:pt x="0" y="0"/>
                        </a:lnTo>
                        <a:lnTo>
                          <a:pt x="257659" y="378317"/>
                        </a:lnTo>
                        <a:lnTo>
                          <a:pt x="0" y="756634"/>
                        </a:lnTo>
                        <a:lnTo>
                          <a:pt x="230974" y="756634"/>
                        </a:lnTo>
                        <a:lnTo>
                          <a:pt x="395937" y="514296"/>
                        </a:lnTo>
                        <a:lnTo>
                          <a:pt x="561027" y="756634"/>
                        </a:lnTo>
                        <a:lnTo>
                          <a:pt x="792001" y="756634"/>
                        </a:lnTo>
                        <a:lnTo>
                          <a:pt x="534214" y="378317"/>
                        </a:lnTo>
                        <a:lnTo>
                          <a:pt x="792001" y="0"/>
                        </a:lnTo>
                        <a:close/>
                        <a:moveTo>
                          <a:pt x="210162" y="717180"/>
                        </a:moveTo>
                        <a:lnTo>
                          <a:pt x="74565" y="717180"/>
                        </a:lnTo>
                        <a:lnTo>
                          <a:pt x="305411" y="378317"/>
                        </a:lnTo>
                        <a:lnTo>
                          <a:pt x="74565" y="39453"/>
                        </a:lnTo>
                        <a:lnTo>
                          <a:pt x="210162" y="39453"/>
                        </a:lnTo>
                        <a:lnTo>
                          <a:pt x="441008" y="378317"/>
                        </a:lnTo>
                        <a:lnTo>
                          <a:pt x="210162" y="71718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3394" name="Google Shape;3394;p224"/>
                  <p:cNvSpPr/>
                  <p:nvPr/>
                </p:nvSpPr>
                <p:spPr>
                  <a:xfrm>
                    <a:off x="3546359" y="1843994"/>
                    <a:ext cx="244252" cy="598948"/>
                  </a:xfrm>
                  <a:custGeom>
                    <a:avLst/>
                    <a:gdLst/>
                    <a:ahLst/>
                    <a:cxnLst/>
                    <a:rect l="l" t="t" r="r" b="b"/>
                    <a:pathLst>
                      <a:path w="244252" h="598948" extrusionOk="0">
                        <a:moveTo>
                          <a:pt x="40219" y="0"/>
                        </a:moveTo>
                        <a:lnTo>
                          <a:pt x="0" y="0"/>
                        </a:lnTo>
                        <a:lnTo>
                          <a:pt x="204033" y="299538"/>
                        </a:lnTo>
                        <a:lnTo>
                          <a:pt x="0" y="598949"/>
                        </a:lnTo>
                        <a:lnTo>
                          <a:pt x="40219" y="598949"/>
                        </a:lnTo>
                        <a:lnTo>
                          <a:pt x="244253" y="299538"/>
                        </a:lnTo>
                        <a:lnTo>
                          <a:pt x="40219"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sp>
              <p:nvSpPr>
                <p:cNvPr id="3395" name="Google Shape;3395;p224"/>
                <p:cNvSpPr/>
                <p:nvPr/>
              </p:nvSpPr>
              <p:spPr>
                <a:xfrm>
                  <a:off x="3793292" y="2143532"/>
                  <a:ext cx="92696" cy="271831"/>
                </a:xfrm>
                <a:custGeom>
                  <a:avLst/>
                  <a:gdLst/>
                  <a:ahLst/>
                  <a:cxnLst/>
                  <a:rect l="l" t="t" r="r" b="b"/>
                  <a:pathLst>
                    <a:path w="92696" h="271831" extrusionOk="0">
                      <a:moveTo>
                        <a:pt x="92696" y="0"/>
                      </a:moveTo>
                      <a:lnTo>
                        <a:pt x="92696" y="271831"/>
                      </a:lnTo>
                      <a:lnTo>
                        <a:pt x="0" y="135980"/>
                      </a:lnTo>
                      <a:lnTo>
                        <a:pt x="92696" y="0"/>
                      </a:lnTo>
                      <a:close/>
                    </a:path>
                  </a:pathLst>
                </a:custGeom>
                <a:solidFill>
                  <a:srgbClr val="A7A4A4"/>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grpSp>
        <p:sp>
          <p:nvSpPr>
            <p:cNvPr id="3396" name="Google Shape;3396;p224"/>
            <p:cNvSpPr/>
            <p:nvPr/>
          </p:nvSpPr>
          <p:spPr>
            <a:xfrm>
              <a:off x="4699018" y="1932094"/>
              <a:ext cx="33300" cy="434400"/>
            </a:xfrm>
            <a:prstGeom prst="rect">
              <a:avLst/>
            </a:pr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3397" name="Google Shape;3397;p224"/>
            <p:cNvSpPr/>
            <p:nvPr/>
          </p:nvSpPr>
          <p:spPr>
            <a:xfrm rot="5400000">
              <a:off x="4698950" y="1932130"/>
              <a:ext cx="33300" cy="434400"/>
            </a:xfrm>
            <a:prstGeom prst="rect">
              <a:avLst/>
            </a:pr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sp>
        <p:nvSpPr>
          <p:cNvPr id="3398" name="Google Shape;3398;p224"/>
          <p:cNvSpPr>
            <a:spLocks noGrp="1"/>
          </p:cNvSpPr>
          <p:nvPr>
            <p:ph type="pic" idx="2"/>
          </p:nvPr>
        </p:nvSpPr>
        <p:spPr>
          <a:xfrm>
            <a:off x="1991065" y="636560"/>
            <a:ext cx="1566000" cy="339600"/>
          </a:xfrm>
          <a:prstGeom prst="rect">
            <a:avLst/>
          </a:prstGeom>
          <a:solidFill>
            <a:schemeClr val="lt1"/>
          </a:solidFill>
          <a:ln>
            <a:noFill/>
          </a:ln>
        </p:spPr>
      </p:sp>
      <p:sp>
        <p:nvSpPr>
          <p:cNvPr id="3399" name="Google Shape;3399;p224"/>
          <p:cNvSpPr txBox="1">
            <a:spLocks noGrp="1"/>
          </p:cNvSpPr>
          <p:nvPr>
            <p:ph type="title"/>
          </p:nvPr>
        </p:nvSpPr>
        <p:spPr>
          <a:xfrm>
            <a:off x="645210" y="1768508"/>
            <a:ext cx="3927000" cy="1537200"/>
          </a:xfrm>
          <a:prstGeom prst="rect">
            <a:avLst/>
          </a:prstGeom>
          <a:noFill/>
          <a:ln>
            <a:noFill/>
          </a:ln>
        </p:spPr>
        <p:txBody>
          <a:bodyPr spcFirstLastPara="1" wrap="square" lIns="0" tIns="0" rIns="0" bIns="0" anchor="t" anchorCtr="0">
            <a:noAutofit/>
          </a:bodyPr>
          <a:lstStyle>
            <a:lvl1pPr lvl="0" algn="l">
              <a:lnSpc>
                <a:spcPct val="89000"/>
              </a:lnSpc>
              <a:spcBef>
                <a:spcPts val="0"/>
              </a:spcBef>
              <a:spcAft>
                <a:spcPts val="0"/>
              </a:spcAft>
              <a:buClr>
                <a:schemeClr val="lt1"/>
              </a:buClr>
              <a:buSzPts val="3862"/>
              <a:buFont typeface="Poppins"/>
              <a:buNone/>
              <a:defRPr sz="3862" b="1">
                <a:solidFill>
                  <a:schemeClr val="lt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3400" name="Google Shape;3400;p224"/>
          <p:cNvSpPr txBox="1">
            <a:spLocks noGrp="1"/>
          </p:cNvSpPr>
          <p:nvPr>
            <p:ph type="subTitle" idx="1"/>
          </p:nvPr>
        </p:nvSpPr>
        <p:spPr>
          <a:xfrm>
            <a:off x="645210" y="3607664"/>
            <a:ext cx="3927000" cy="264600"/>
          </a:xfrm>
          <a:prstGeom prst="rect">
            <a:avLst/>
          </a:prstGeom>
          <a:noFill/>
          <a:ln>
            <a:noFill/>
          </a:ln>
        </p:spPr>
        <p:txBody>
          <a:bodyPr spcFirstLastPara="1" wrap="square" lIns="0" tIns="0" rIns="0" bIns="0" anchor="t" anchorCtr="0">
            <a:noAutofit/>
          </a:bodyPr>
          <a:lstStyle>
            <a:lvl1pPr lvl="0" algn="l">
              <a:lnSpc>
                <a:spcPct val="95000"/>
              </a:lnSpc>
              <a:spcBef>
                <a:spcPts val="1350"/>
              </a:spcBef>
              <a:spcAft>
                <a:spcPts val="0"/>
              </a:spcAft>
              <a:buClr>
                <a:schemeClr val="lt1"/>
              </a:buClr>
              <a:buSzPts val="1316"/>
              <a:buNone/>
              <a:defRPr sz="1462" b="1">
                <a:solidFill>
                  <a:schemeClr val="lt1"/>
                </a:solidFill>
                <a:latin typeface="Poppins SemiBold"/>
                <a:ea typeface="Poppins SemiBold"/>
                <a:cs typeface="Poppins SemiBold"/>
                <a:sym typeface="Poppins SemiBold"/>
              </a:defRPr>
            </a:lvl1pPr>
            <a:lvl2pPr lvl="1" algn="ctr">
              <a:lnSpc>
                <a:spcPct val="95000"/>
              </a:lnSpc>
              <a:spcBef>
                <a:spcPts val="1350"/>
              </a:spcBef>
              <a:spcAft>
                <a:spcPts val="0"/>
              </a:spcAft>
              <a:buClr>
                <a:schemeClr val="dk1"/>
              </a:buClr>
              <a:buSzPts val="675"/>
              <a:buNone/>
              <a:defRPr sz="750"/>
            </a:lvl2pPr>
            <a:lvl3pPr lvl="2" algn="ctr">
              <a:lnSpc>
                <a:spcPct val="95000"/>
              </a:lnSpc>
              <a:spcBef>
                <a:spcPts val="1350"/>
              </a:spcBef>
              <a:spcAft>
                <a:spcPts val="0"/>
              </a:spcAft>
              <a:buClr>
                <a:schemeClr val="dk1"/>
              </a:buClr>
              <a:buSzPts val="607"/>
              <a:buNone/>
              <a:defRPr sz="675"/>
            </a:lvl3pPr>
            <a:lvl4pPr lvl="3" algn="ctr">
              <a:lnSpc>
                <a:spcPct val="95000"/>
              </a:lnSpc>
              <a:spcBef>
                <a:spcPts val="1350"/>
              </a:spcBef>
              <a:spcAft>
                <a:spcPts val="0"/>
              </a:spcAft>
              <a:buClr>
                <a:schemeClr val="dk1"/>
              </a:buClr>
              <a:buSzPts val="540"/>
              <a:buNone/>
              <a:defRPr sz="600"/>
            </a:lvl4pPr>
            <a:lvl5pPr lvl="4" algn="ctr">
              <a:lnSpc>
                <a:spcPct val="95000"/>
              </a:lnSpc>
              <a:spcBef>
                <a:spcPts val="1350"/>
              </a:spcBef>
              <a:spcAft>
                <a:spcPts val="0"/>
              </a:spcAft>
              <a:buClr>
                <a:schemeClr val="dk1"/>
              </a:buClr>
              <a:buSzPts val="540"/>
              <a:buNone/>
              <a:defRPr sz="600"/>
            </a:lvl5pPr>
            <a:lvl6pPr lvl="5" algn="ctr">
              <a:lnSpc>
                <a:spcPct val="90000"/>
              </a:lnSpc>
              <a:spcBef>
                <a:spcPts val="375"/>
              </a:spcBef>
              <a:spcAft>
                <a:spcPts val="0"/>
              </a:spcAft>
              <a:buClr>
                <a:schemeClr val="dk1"/>
              </a:buClr>
              <a:buSzPts val="600"/>
              <a:buNone/>
              <a:defRPr sz="600"/>
            </a:lvl6pPr>
            <a:lvl7pPr lvl="6" algn="ctr">
              <a:lnSpc>
                <a:spcPct val="90000"/>
              </a:lnSpc>
              <a:spcBef>
                <a:spcPts val="375"/>
              </a:spcBef>
              <a:spcAft>
                <a:spcPts val="0"/>
              </a:spcAft>
              <a:buClr>
                <a:schemeClr val="dk1"/>
              </a:buClr>
              <a:buSzPts val="600"/>
              <a:buNone/>
              <a:defRPr sz="600"/>
            </a:lvl7pPr>
            <a:lvl8pPr lvl="7" algn="ctr">
              <a:lnSpc>
                <a:spcPct val="90000"/>
              </a:lnSpc>
              <a:spcBef>
                <a:spcPts val="375"/>
              </a:spcBef>
              <a:spcAft>
                <a:spcPts val="0"/>
              </a:spcAft>
              <a:buClr>
                <a:schemeClr val="dk1"/>
              </a:buClr>
              <a:buSzPts val="600"/>
              <a:buNone/>
              <a:defRPr sz="600"/>
            </a:lvl8pPr>
            <a:lvl9pPr lvl="8" algn="ctr">
              <a:lnSpc>
                <a:spcPct val="90000"/>
              </a:lnSpc>
              <a:spcBef>
                <a:spcPts val="375"/>
              </a:spcBef>
              <a:spcAft>
                <a:spcPts val="0"/>
              </a:spcAft>
              <a:buClr>
                <a:schemeClr val="dk1"/>
              </a:buClr>
              <a:buSzPts val="600"/>
              <a:buNone/>
              <a:defRPr sz="600"/>
            </a:lvl9pPr>
          </a:lstStyle>
          <a:p>
            <a:endParaRPr/>
          </a:p>
        </p:txBody>
      </p:sp>
      <p:sp>
        <p:nvSpPr>
          <p:cNvPr id="3401" name="Google Shape;3401;p224"/>
          <p:cNvSpPr>
            <a:spLocks noGrp="1"/>
          </p:cNvSpPr>
          <p:nvPr>
            <p:ph type="pic" idx="3"/>
          </p:nvPr>
        </p:nvSpPr>
        <p:spPr>
          <a:xfrm>
            <a:off x="4899403" y="439313"/>
            <a:ext cx="3857100" cy="4264800"/>
          </a:xfrm>
          <a:prstGeom prst="roundRect">
            <a:avLst>
              <a:gd name="adj" fmla="val 3145"/>
            </a:avLst>
          </a:prstGeom>
          <a:noFill/>
          <a:ln>
            <a:noFill/>
          </a:ln>
        </p:spPr>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matchingName="9_Title Slide">
  <p:cSld name="9_Title Slide">
    <p:bg>
      <p:bgPr>
        <a:blipFill>
          <a:blip r:embed="rId2">
            <a:alphaModFix/>
          </a:blip>
          <a:stretch>
            <a:fillRect/>
          </a:stretch>
        </a:blipFill>
        <a:effectLst/>
      </p:bgPr>
    </p:bg>
    <p:spTree>
      <p:nvGrpSpPr>
        <p:cNvPr id="1" name="Shape 201"/>
        <p:cNvGrpSpPr/>
        <p:nvPr/>
      </p:nvGrpSpPr>
      <p:grpSpPr>
        <a:xfrm>
          <a:off x="0" y="0"/>
          <a:ext cx="0" cy="0"/>
          <a:chOff x="0" y="0"/>
          <a:chExt cx="0" cy="0"/>
        </a:xfrm>
      </p:grpSpPr>
      <p:pic>
        <p:nvPicPr>
          <p:cNvPr id="202" name="Google Shape;202;p24" descr="A black and red background&#10;&#10;AI-generated content may be incorrect."/>
          <p:cNvPicPr preferRelativeResize="0"/>
          <p:nvPr/>
        </p:nvPicPr>
        <p:blipFill rotWithShape="1">
          <a:blip r:embed="rId3">
            <a:alphaModFix/>
          </a:blip>
          <a:srcRect/>
          <a:stretch/>
        </p:blipFill>
        <p:spPr>
          <a:xfrm>
            <a:off x="403950" y="442803"/>
            <a:ext cx="8336095" cy="4257341"/>
          </a:xfrm>
          <a:prstGeom prst="rect">
            <a:avLst/>
          </a:prstGeom>
          <a:noFill/>
          <a:ln>
            <a:noFill/>
          </a:ln>
        </p:spPr>
      </p:pic>
      <p:sp>
        <p:nvSpPr>
          <p:cNvPr id="203" name="Google Shape;203;p24"/>
          <p:cNvSpPr txBox="1">
            <a:spLocks noGrp="1"/>
          </p:cNvSpPr>
          <p:nvPr>
            <p:ph type="title"/>
          </p:nvPr>
        </p:nvSpPr>
        <p:spPr>
          <a:xfrm>
            <a:off x="730869" y="813604"/>
            <a:ext cx="4363800" cy="1622400"/>
          </a:xfrm>
          <a:prstGeom prst="rect">
            <a:avLst/>
          </a:prstGeom>
          <a:noFill/>
          <a:ln>
            <a:noFill/>
          </a:ln>
        </p:spPr>
        <p:txBody>
          <a:bodyPr spcFirstLastPara="1" wrap="square" lIns="0" tIns="0" rIns="0" bIns="0" anchor="t" anchorCtr="0">
            <a:noAutofit/>
          </a:bodyPr>
          <a:lstStyle>
            <a:lvl1pPr lvl="0" algn="l">
              <a:lnSpc>
                <a:spcPct val="89000"/>
              </a:lnSpc>
              <a:spcBef>
                <a:spcPts val="0"/>
              </a:spcBef>
              <a:spcAft>
                <a:spcPts val="0"/>
              </a:spcAft>
              <a:buClr>
                <a:schemeClr val="lt1"/>
              </a:buClr>
              <a:buSzPts val="3900"/>
              <a:buFont typeface="Poppins"/>
              <a:buNone/>
              <a:defRPr sz="3900" b="1">
                <a:solidFill>
                  <a:schemeClr val="lt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204" name="Google Shape;204;p24"/>
          <p:cNvSpPr txBox="1">
            <a:spLocks noGrp="1"/>
          </p:cNvSpPr>
          <p:nvPr>
            <p:ph type="subTitle" idx="1"/>
          </p:nvPr>
        </p:nvSpPr>
        <p:spPr>
          <a:xfrm>
            <a:off x="739996" y="2656672"/>
            <a:ext cx="4363800" cy="264600"/>
          </a:xfrm>
          <a:prstGeom prst="rect">
            <a:avLst/>
          </a:prstGeom>
          <a:noFill/>
          <a:ln>
            <a:noFill/>
          </a:ln>
        </p:spPr>
        <p:txBody>
          <a:bodyPr spcFirstLastPara="1" wrap="square" lIns="0" tIns="0" rIns="0" bIns="0" anchor="t" anchorCtr="0">
            <a:noAutofit/>
          </a:bodyPr>
          <a:lstStyle>
            <a:lvl1pPr lvl="0" algn="l">
              <a:lnSpc>
                <a:spcPct val="95000"/>
              </a:lnSpc>
              <a:spcBef>
                <a:spcPts val="1300"/>
              </a:spcBef>
              <a:spcAft>
                <a:spcPts val="0"/>
              </a:spcAft>
              <a:buClr>
                <a:schemeClr val="lt1"/>
              </a:buClr>
              <a:buSzPts val="1300"/>
              <a:buNone/>
              <a:defRPr sz="1500" b="1">
                <a:solidFill>
                  <a:schemeClr val="lt1"/>
                </a:solidFill>
                <a:latin typeface="Poppins SemiBold"/>
                <a:ea typeface="Poppins SemiBold"/>
                <a:cs typeface="Poppins SemiBold"/>
                <a:sym typeface="Poppins SemiBold"/>
              </a:defRPr>
            </a:lvl1pPr>
            <a:lvl2pPr lvl="1" algn="ctr">
              <a:lnSpc>
                <a:spcPct val="95000"/>
              </a:lnSpc>
              <a:spcBef>
                <a:spcPts val="1300"/>
              </a:spcBef>
              <a:spcAft>
                <a:spcPts val="0"/>
              </a:spcAft>
              <a:buClr>
                <a:schemeClr val="dk1"/>
              </a:buClr>
              <a:buSzPts val="700"/>
              <a:buNone/>
              <a:defRPr sz="700"/>
            </a:lvl2pPr>
            <a:lvl3pPr lvl="2" algn="ctr">
              <a:lnSpc>
                <a:spcPct val="95000"/>
              </a:lnSpc>
              <a:spcBef>
                <a:spcPts val="1300"/>
              </a:spcBef>
              <a:spcAft>
                <a:spcPts val="0"/>
              </a:spcAft>
              <a:buClr>
                <a:schemeClr val="dk1"/>
              </a:buClr>
              <a:buSzPts val="600"/>
              <a:buNone/>
              <a:defRPr sz="700"/>
            </a:lvl3pPr>
            <a:lvl4pPr lvl="3" algn="ctr">
              <a:lnSpc>
                <a:spcPct val="95000"/>
              </a:lnSpc>
              <a:spcBef>
                <a:spcPts val="1300"/>
              </a:spcBef>
              <a:spcAft>
                <a:spcPts val="0"/>
              </a:spcAft>
              <a:buClr>
                <a:schemeClr val="dk1"/>
              </a:buClr>
              <a:buSzPts val="500"/>
              <a:buNone/>
              <a:defRPr sz="600"/>
            </a:lvl4pPr>
            <a:lvl5pPr lvl="4" algn="ctr">
              <a:lnSpc>
                <a:spcPct val="95000"/>
              </a:lnSpc>
              <a:spcBef>
                <a:spcPts val="1300"/>
              </a:spcBef>
              <a:spcAft>
                <a:spcPts val="0"/>
              </a:spcAft>
              <a:buClr>
                <a:schemeClr val="dk1"/>
              </a:buClr>
              <a:buSzPts val="500"/>
              <a:buNone/>
              <a:defRPr sz="600"/>
            </a:lvl5pPr>
            <a:lvl6pPr lvl="5" algn="ctr">
              <a:lnSpc>
                <a:spcPct val="90000"/>
              </a:lnSpc>
              <a:spcBef>
                <a:spcPts val="400"/>
              </a:spcBef>
              <a:spcAft>
                <a:spcPts val="0"/>
              </a:spcAft>
              <a:buClr>
                <a:schemeClr val="dk1"/>
              </a:buClr>
              <a:buSzPts val="600"/>
              <a:buNone/>
              <a:defRPr sz="600"/>
            </a:lvl6pPr>
            <a:lvl7pPr lvl="6" algn="ctr">
              <a:lnSpc>
                <a:spcPct val="90000"/>
              </a:lnSpc>
              <a:spcBef>
                <a:spcPts val="400"/>
              </a:spcBef>
              <a:spcAft>
                <a:spcPts val="0"/>
              </a:spcAft>
              <a:buClr>
                <a:schemeClr val="dk1"/>
              </a:buClr>
              <a:buSzPts val="600"/>
              <a:buNone/>
              <a:defRPr sz="600"/>
            </a:lvl7pPr>
            <a:lvl8pPr lvl="7" algn="ctr">
              <a:lnSpc>
                <a:spcPct val="90000"/>
              </a:lnSpc>
              <a:spcBef>
                <a:spcPts val="400"/>
              </a:spcBef>
              <a:spcAft>
                <a:spcPts val="0"/>
              </a:spcAft>
              <a:buClr>
                <a:schemeClr val="dk1"/>
              </a:buClr>
              <a:buSzPts val="600"/>
              <a:buNone/>
              <a:defRPr sz="600"/>
            </a:lvl8pPr>
            <a:lvl9pPr lvl="8" algn="ctr">
              <a:lnSpc>
                <a:spcPct val="90000"/>
              </a:lnSpc>
              <a:spcBef>
                <a:spcPts val="400"/>
              </a:spcBef>
              <a:spcAft>
                <a:spcPts val="0"/>
              </a:spcAft>
              <a:buClr>
                <a:schemeClr val="dk1"/>
              </a:buClr>
              <a:buSzPts val="600"/>
              <a:buNone/>
              <a:defRPr sz="600"/>
            </a:lvl9pPr>
          </a:lstStyle>
          <a:p>
            <a:endParaRPr/>
          </a:p>
        </p:txBody>
      </p:sp>
      <p:grpSp>
        <p:nvGrpSpPr>
          <p:cNvPr id="205" name="Google Shape;205;p24"/>
          <p:cNvGrpSpPr/>
          <p:nvPr/>
        </p:nvGrpSpPr>
        <p:grpSpPr>
          <a:xfrm>
            <a:off x="7564573" y="4241698"/>
            <a:ext cx="948486" cy="279733"/>
            <a:chOff x="20929561" y="12311319"/>
            <a:chExt cx="2529297" cy="745954"/>
          </a:xfrm>
        </p:grpSpPr>
        <p:grpSp>
          <p:nvGrpSpPr>
            <p:cNvPr id="206" name="Google Shape;206;p24"/>
            <p:cNvGrpSpPr/>
            <p:nvPr/>
          </p:nvGrpSpPr>
          <p:grpSpPr>
            <a:xfrm>
              <a:off x="20929561" y="12311319"/>
              <a:ext cx="2433857" cy="745954"/>
              <a:chOff x="20929561" y="12311319"/>
              <a:chExt cx="2433857" cy="745954"/>
            </a:xfrm>
          </p:grpSpPr>
          <p:sp>
            <p:nvSpPr>
              <p:cNvPr id="207" name="Google Shape;207;p24"/>
              <p:cNvSpPr/>
              <p:nvPr/>
            </p:nvSpPr>
            <p:spPr>
              <a:xfrm>
                <a:off x="20929561" y="12311321"/>
                <a:ext cx="900794" cy="745952"/>
              </a:xfrm>
              <a:custGeom>
                <a:avLst/>
                <a:gdLst/>
                <a:ahLst/>
                <a:cxnLst/>
                <a:rect l="l" t="t" r="r" b="b"/>
                <a:pathLst>
                  <a:path w="900794" h="745952" extrusionOk="0">
                    <a:moveTo>
                      <a:pt x="667" y="471421"/>
                    </a:moveTo>
                    <a:lnTo>
                      <a:pt x="667" y="0"/>
                    </a:lnTo>
                    <a:lnTo>
                      <a:pt x="176421" y="0"/>
                    </a:lnTo>
                    <a:lnTo>
                      <a:pt x="176421" y="471421"/>
                    </a:lnTo>
                    <a:cubicBezTo>
                      <a:pt x="176421" y="553736"/>
                      <a:pt x="216689" y="583102"/>
                      <a:pt x="269638" y="583102"/>
                    </a:cubicBezTo>
                    <a:cubicBezTo>
                      <a:pt x="322586" y="583102"/>
                      <a:pt x="362854" y="553736"/>
                      <a:pt x="362854" y="471421"/>
                    </a:cubicBezTo>
                    <a:lnTo>
                      <a:pt x="362854" y="0"/>
                    </a:lnTo>
                    <a:lnTo>
                      <a:pt x="538608" y="0"/>
                    </a:lnTo>
                    <a:lnTo>
                      <a:pt x="538608" y="471421"/>
                    </a:lnTo>
                    <a:cubicBezTo>
                      <a:pt x="538608" y="553736"/>
                      <a:pt x="579765" y="583102"/>
                      <a:pt x="631824" y="583102"/>
                    </a:cubicBezTo>
                    <a:cubicBezTo>
                      <a:pt x="683883" y="583102"/>
                      <a:pt x="725040" y="553736"/>
                      <a:pt x="725040" y="471421"/>
                    </a:cubicBezTo>
                    <a:lnTo>
                      <a:pt x="725040" y="0"/>
                    </a:lnTo>
                    <a:lnTo>
                      <a:pt x="900794" y="0"/>
                    </a:lnTo>
                    <a:lnTo>
                      <a:pt x="900794" y="471421"/>
                    </a:lnTo>
                    <a:cubicBezTo>
                      <a:pt x="900794" y="661190"/>
                      <a:pt x="790225" y="745953"/>
                      <a:pt x="646952" y="745953"/>
                    </a:cubicBezTo>
                    <a:cubicBezTo>
                      <a:pt x="561300" y="745953"/>
                      <a:pt x="492778" y="712359"/>
                      <a:pt x="450508" y="648287"/>
                    </a:cubicBezTo>
                    <a:cubicBezTo>
                      <a:pt x="408238" y="712359"/>
                      <a:pt x="339939" y="745953"/>
                      <a:pt x="254064" y="745953"/>
                    </a:cubicBezTo>
                    <a:cubicBezTo>
                      <a:pt x="110792" y="745953"/>
                      <a:pt x="0" y="661190"/>
                      <a:pt x="0" y="471421"/>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208" name="Google Shape;208;p24"/>
              <p:cNvSpPr/>
              <p:nvPr/>
            </p:nvSpPr>
            <p:spPr>
              <a:xfrm>
                <a:off x="21903990" y="12311319"/>
                <a:ext cx="745733" cy="745734"/>
              </a:xfrm>
              <a:custGeom>
                <a:avLst/>
                <a:gdLst/>
                <a:ahLst/>
                <a:cxnLst/>
                <a:rect l="l" t="t" r="r" b="b"/>
                <a:pathLst>
                  <a:path w="745733" h="745734" extrusionOk="0">
                    <a:moveTo>
                      <a:pt x="741062" y="431378"/>
                    </a:moveTo>
                    <a:cubicBezTo>
                      <a:pt x="744177" y="412022"/>
                      <a:pt x="745734" y="392000"/>
                      <a:pt x="745734" y="371755"/>
                    </a:cubicBezTo>
                    <a:cubicBezTo>
                      <a:pt x="745067" y="165967"/>
                      <a:pt x="577099" y="-665"/>
                      <a:pt x="371534" y="2"/>
                    </a:cubicBezTo>
                    <a:cubicBezTo>
                      <a:pt x="165969" y="669"/>
                      <a:pt x="-886" y="168637"/>
                      <a:pt x="4" y="374202"/>
                    </a:cubicBezTo>
                    <a:cubicBezTo>
                      <a:pt x="671" y="579767"/>
                      <a:pt x="168638" y="746400"/>
                      <a:pt x="374204" y="745732"/>
                    </a:cubicBezTo>
                    <a:cubicBezTo>
                      <a:pt x="525930" y="745287"/>
                      <a:pt x="656300" y="653628"/>
                      <a:pt x="713920" y="523259"/>
                    </a:cubicBezTo>
                    <a:lnTo>
                      <a:pt x="510580" y="523926"/>
                    </a:lnTo>
                    <a:cubicBezTo>
                      <a:pt x="474316" y="557075"/>
                      <a:pt x="426485" y="577320"/>
                      <a:pt x="373759" y="577543"/>
                    </a:cubicBezTo>
                    <a:cubicBezTo>
                      <a:pt x="281655" y="577987"/>
                      <a:pt x="203344" y="516807"/>
                      <a:pt x="177315" y="433157"/>
                    </a:cubicBezTo>
                    <a:lnTo>
                      <a:pt x="741284" y="431155"/>
                    </a:lnTo>
                    <a:moveTo>
                      <a:pt x="372201" y="168192"/>
                    </a:moveTo>
                    <a:cubicBezTo>
                      <a:pt x="455184" y="167969"/>
                      <a:pt x="527043" y="217358"/>
                      <a:pt x="559301" y="288550"/>
                    </a:cubicBezTo>
                    <a:lnTo>
                      <a:pt x="185769" y="289885"/>
                    </a:lnTo>
                    <a:cubicBezTo>
                      <a:pt x="217582" y="218471"/>
                      <a:pt x="288996" y="168414"/>
                      <a:pt x="372201" y="168192"/>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nvGrpSpPr>
              <p:cNvPr id="209" name="Google Shape;209;p24"/>
              <p:cNvGrpSpPr/>
              <p:nvPr/>
            </p:nvGrpSpPr>
            <p:grpSpPr>
              <a:xfrm>
                <a:off x="22582537" y="12311321"/>
                <a:ext cx="780881" cy="745730"/>
                <a:chOff x="22582537" y="12311321"/>
                <a:chExt cx="780881" cy="745730"/>
              </a:xfrm>
            </p:grpSpPr>
            <p:grpSp>
              <p:nvGrpSpPr>
                <p:cNvPr id="210" name="Google Shape;210;p24"/>
                <p:cNvGrpSpPr/>
                <p:nvPr/>
              </p:nvGrpSpPr>
              <p:grpSpPr>
                <a:xfrm>
                  <a:off x="22582537" y="12311321"/>
                  <a:ext cx="780881" cy="745730"/>
                  <a:chOff x="22582537" y="12311321"/>
                  <a:chExt cx="780881" cy="745730"/>
                </a:xfrm>
              </p:grpSpPr>
              <p:sp>
                <p:nvSpPr>
                  <p:cNvPr id="211" name="Google Shape;211;p24"/>
                  <p:cNvSpPr/>
                  <p:nvPr/>
                </p:nvSpPr>
                <p:spPr>
                  <a:xfrm>
                    <a:off x="22582537" y="12311321"/>
                    <a:ext cx="780881" cy="745730"/>
                  </a:xfrm>
                  <a:custGeom>
                    <a:avLst/>
                    <a:gdLst/>
                    <a:ahLst/>
                    <a:cxnLst/>
                    <a:rect l="l" t="t" r="r" b="b"/>
                    <a:pathLst>
                      <a:path w="780881" h="745730" extrusionOk="0">
                        <a:moveTo>
                          <a:pt x="780881" y="0"/>
                        </a:moveTo>
                        <a:lnTo>
                          <a:pt x="553291" y="0"/>
                        </a:lnTo>
                        <a:lnTo>
                          <a:pt x="390441" y="238936"/>
                        </a:lnTo>
                        <a:lnTo>
                          <a:pt x="227813" y="0"/>
                        </a:lnTo>
                        <a:lnTo>
                          <a:pt x="0" y="0"/>
                        </a:lnTo>
                        <a:lnTo>
                          <a:pt x="254065" y="372865"/>
                        </a:lnTo>
                        <a:lnTo>
                          <a:pt x="0" y="745730"/>
                        </a:lnTo>
                        <a:lnTo>
                          <a:pt x="227813" y="745730"/>
                        </a:lnTo>
                        <a:lnTo>
                          <a:pt x="390441" y="506794"/>
                        </a:lnTo>
                        <a:lnTo>
                          <a:pt x="553291" y="745730"/>
                        </a:lnTo>
                        <a:lnTo>
                          <a:pt x="780881" y="745730"/>
                        </a:lnTo>
                        <a:lnTo>
                          <a:pt x="526817" y="372865"/>
                        </a:lnTo>
                        <a:lnTo>
                          <a:pt x="780881" y="0"/>
                        </a:lnTo>
                        <a:close/>
                        <a:moveTo>
                          <a:pt x="207345" y="707020"/>
                        </a:moveTo>
                        <a:lnTo>
                          <a:pt x="73639" y="707020"/>
                        </a:lnTo>
                        <a:lnTo>
                          <a:pt x="301229" y="373088"/>
                        </a:lnTo>
                        <a:lnTo>
                          <a:pt x="73639" y="39155"/>
                        </a:lnTo>
                        <a:lnTo>
                          <a:pt x="207345" y="39155"/>
                        </a:lnTo>
                        <a:lnTo>
                          <a:pt x="434935" y="373088"/>
                        </a:lnTo>
                        <a:lnTo>
                          <a:pt x="207345" y="70702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212" name="Google Shape;212;p24"/>
                  <p:cNvSpPr/>
                  <p:nvPr/>
                </p:nvSpPr>
                <p:spPr>
                  <a:xfrm>
                    <a:off x="22729592" y="12388964"/>
                    <a:ext cx="240716" cy="590443"/>
                  </a:xfrm>
                  <a:custGeom>
                    <a:avLst/>
                    <a:gdLst/>
                    <a:ahLst/>
                    <a:cxnLst/>
                    <a:rect l="l" t="t" r="r" b="b"/>
                    <a:pathLst>
                      <a:path w="240716" h="590443" extrusionOk="0">
                        <a:moveTo>
                          <a:pt x="39600" y="0"/>
                        </a:moveTo>
                        <a:lnTo>
                          <a:pt x="0" y="0"/>
                        </a:lnTo>
                        <a:lnTo>
                          <a:pt x="201116" y="295222"/>
                        </a:lnTo>
                        <a:lnTo>
                          <a:pt x="0" y="590444"/>
                        </a:lnTo>
                        <a:lnTo>
                          <a:pt x="39600" y="590444"/>
                        </a:lnTo>
                        <a:lnTo>
                          <a:pt x="240716" y="295222"/>
                        </a:lnTo>
                        <a:lnTo>
                          <a:pt x="39600"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213" name="Google Shape;213;p24"/>
                <p:cNvSpPr/>
                <p:nvPr/>
              </p:nvSpPr>
              <p:spPr>
                <a:xfrm>
                  <a:off x="22972978" y="12684186"/>
                  <a:ext cx="91436" cy="268080"/>
                </a:xfrm>
                <a:custGeom>
                  <a:avLst/>
                  <a:gdLst/>
                  <a:ahLst/>
                  <a:cxnLst/>
                  <a:rect l="l" t="t" r="r" b="b"/>
                  <a:pathLst>
                    <a:path w="91436" h="268080" extrusionOk="0">
                      <a:moveTo>
                        <a:pt x="91437" y="0"/>
                      </a:moveTo>
                      <a:lnTo>
                        <a:pt x="91437" y="268080"/>
                      </a:lnTo>
                      <a:lnTo>
                        <a:pt x="0" y="134151"/>
                      </a:lnTo>
                      <a:lnTo>
                        <a:pt x="91437" y="0"/>
                      </a:lnTo>
                      <a:close/>
                    </a:path>
                  </a:pathLst>
                </a:custGeom>
                <a:solidFill>
                  <a:srgbClr val="A7A4A4"/>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grpSp>
        <p:sp>
          <p:nvSpPr>
            <p:cNvPr id="214" name="Google Shape;214;p24"/>
            <p:cNvSpPr/>
            <p:nvPr/>
          </p:nvSpPr>
          <p:spPr>
            <a:xfrm>
              <a:off x="23371427" y="12311321"/>
              <a:ext cx="87431" cy="87209"/>
            </a:xfrm>
            <a:custGeom>
              <a:avLst/>
              <a:gdLst/>
              <a:ahLst/>
              <a:cxnLst/>
              <a:rect l="l" t="t" r="r" b="b"/>
              <a:pathLst>
                <a:path w="87431" h="87209" extrusionOk="0">
                  <a:moveTo>
                    <a:pt x="0" y="43605"/>
                  </a:moveTo>
                  <a:cubicBezTo>
                    <a:pt x="0" y="19578"/>
                    <a:pt x="19578" y="0"/>
                    <a:pt x="43827" y="0"/>
                  </a:cubicBezTo>
                  <a:cubicBezTo>
                    <a:pt x="68077" y="0"/>
                    <a:pt x="87432" y="19578"/>
                    <a:pt x="87432" y="43605"/>
                  </a:cubicBezTo>
                  <a:cubicBezTo>
                    <a:pt x="87432" y="67632"/>
                    <a:pt x="67854" y="87210"/>
                    <a:pt x="43827" y="87210"/>
                  </a:cubicBezTo>
                  <a:cubicBezTo>
                    <a:pt x="19800" y="87210"/>
                    <a:pt x="222" y="67632"/>
                    <a:pt x="222" y="43605"/>
                  </a:cubicBezTo>
                  <a:close/>
                  <a:moveTo>
                    <a:pt x="76086" y="43605"/>
                  </a:moveTo>
                  <a:cubicBezTo>
                    <a:pt x="76086" y="25807"/>
                    <a:pt x="61625" y="11346"/>
                    <a:pt x="43827" y="11346"/>
                  </a:cubicBezTo>
                  <a:cubicBezTo>
                    <a:pt x="26029" y="11346"/>
                    <a:pt x="11569" y="25807"/>
                    <a:pt x="11569" y="43605"/>
                  </a:cubicBezTo>
                  <a:cubicBezTo>
                    <a:pt x="11569" y="61403"/>
                    <a:pt x="26029" y="75863"/>
                    <a:pt x="43827" y="75863"/>
                  </a:cubicBezTo>
                  <a:cubicBezTo>
                    <a:pt x="61625" y="75863"/>
                    <a:pt x="76086" y="61403"/>
                    <a:pt x="76086" y="43605"/>
                  </a:cubicBezTo>
                  <a:close/>
                  <a:moveTo>
                    <a:pt x="28032" y="23137"/>
                  </a:moveTo>
                  <a:lnTo>
                    <a:pt x="47832" y="23137"/>
                  </a:lnTo>
                  <a:cubicBezTo>
                    <a:pt x="55396" y="23137"/>
                    <a:pt x="61848" y="28032"/>
                    <a:pt x="61848" y="36486"/>
                  </a:cubicBezTo>
                  <a:cubicBezTo>
                    <a:pt x="61848" y="41825"/>
                    <a:pt x="59178" y="45829"/>
                    <a:pt x="55396" y="48054"/>
                  </a:cubicBezTo>
                  <a:lnTo>
                    <a:pt x="62960" y="63627"/>
                  </a:lnTo>
                  <a:lnTo>
                    <a:pt x="51614" y="63627"/>
                  </a:lnTo>
                  <a:lnTo>
                    <a:pt x="45384" y="50056"/>
                  </a:lnTo>
                  <a:lnTo>
                    <a:pt x="38710" y="50056"/>
                  </a:lnTo>
                  <a:lnTo>
                    <a:pt x="38710" y="63627"/>
                  </a:lnTo>
                  <a:lnTo>
                    <a:pt x="28254" y="63627"/>
                  </a:lnTo>
                  <a:lnTo>
                    <a:pt x="28254" y="23360"/>
                  </a:lnTo>
                  <a:lnTo>
                    <a:pt x="28254" y="23360"/>
                  </a:lnTo>
                  <a:close/>
                  <a:moveTo>
                    <a:pt x="45162" y="42270"/>
                  </a:moveTo>
                  <a:cubicBezTo>
                    <a:pt x="48277" y="42270"/>
                    <a:pt x="50724" y="40268"/>
                    <a:pt x="50724" y="36486"/>
                  </a:cubicBezTo>
                  <a:cubicBezTo>
                    <a:pt x="50724" y="32704"/>
                    <a:pt x="48054" y="30924"/>
                    <a:pt x="45162" y="30924"/>
                  </a:cubicBezTo>
                  <a:lnTo>
                    <a:pt x="38488" y="30924"/>
                  </a:lnTo>
                  <a:lnTo>
                    <a:pt x="38488" y="42270"/>
                  </a:lnTo>
                  <a:lnTo>
                    <a:pt x="45162" y="4227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Tree>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showMasterSp="0" matchingName="5_Title Slide">
  <p:cSld name="5_Title Slide">
    <p:bg>
      <p:bgPr>
        <a:blipFill>
          <a:blip r:embed="rId2">
            <a:alphaModFix/>
          </a:blip>
          <a:stretch>
            <a:fillRect/>
          </a:stretch>
        </a:blipFill>
        <a:effectLst/>
      </p:bgPr>
    </p:bg>
    <p:spTree>
      <p:nvGrpSpPr>
        <p:cNvPr id="1" name="Shape 3402"/>
        <p:cNvGrpSpPr/>
        <p:nvPr/>
      </p:nvGrpSpPr>
      <p:grpSpPr>
        <a:xfrm>
          <a:off x="0" y="0"/>
          <a:ext cx="0" cy="0"/>
          <a:chOff x="0" y="0"/>
          <a:chExt cx="0" cy="0"/>
        </a:xfrm>
      </p:grpSpPr>
      <p:sp>
        <p:nvSpPr>
          <p:cNvPr id="3403" name="Google Shape;3403;p225"/>
          <p:cNvSpPr/>
          <p:nvPr/>
        </p:nvSpPr>
        <p:spPr>
          <a:xfrm>
            <a:off x="1761902" y="724535"/>
            <a:ext cx="12300" cy="162900"/>
          </a:xfrm>
          <a:prstGeom prst="rect">
            <a:avLst/>
          </a:prstGeom>
          <a:solidFill>
            <a:schemeClr val="dk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3404" name="Google Shape;3404;p225"/>
          <p:cNvSpPr/>
          <p:nvPr/>
        </p:nvSpPr>
        <p:spPr>
          <a:xfrm rot="5400000">
            <a:off x="1761959" y="724455"/>
            <a:ext cx="12300" cy="162900"/>
          </a:xfrm>
          <a:prstGeom prst="rect">
            <a:avLst/>
          </a:prstGeom>
          <a:solidFill>
            <a:schemeClr val="dk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3405" name="Google Shape;3405;p225"/>
          <p:cNvSpPr>
            <a:spLocks noGrp="1"/>
          </p:cNvSpPr>
          <p:nvPr>
            <p:ph type="pic" idx="2"/>
          </p:nvPr>
        </p:nvSpPr>
        <p:spPr>
          <a:xfrm>
            <a:off x="1991065" y="636560"/>
            <a:ext cx="1566000" cy="339600"/>
          </a:xfrm>
          <a:prstGeom prst="rect">
            <a:avLst/>
          </a:prstGeom>
          <a:solidFill>
            <a:schemeClr val="lt2"/>
          </a:solidFill>
          <a:ln>
            <a:noFill/>
          </a:ln>
        </p:spPr>
      </p:sp>
      <p:sp>
        <p:nvSpPr>
          <p:cNvPr id="3406" name="Google Shape;3406;p225"/>
          <p:cNvSpPr txBox="1">
            <a:spLocks noGrp="1"/>
          </p:cNvSpPr>
          <p:nvPr>
            <p:ph type="title"/>
          </p:nvPr>
        </p:nvSpPr>
        <p:spPr>
          <a:xfrm>
            <a:off x="645210" y="1768508"/>
            <a:ext cx="3927000" cy="1537200"/>
          </a:xfrm>
          <a:prstGeom prst="rect">
            <a:avLst/>
          </a:prstGeom>
          <a:noFill/>
          <a:ln>
            <a:noFill/>
          </a:ln>
        </p:spPr>
        <p:txBody>
          <a:bodyPr spcFirstLastPara="1" wrap="square" lIns="0" tIns="0" rIns="0" bIns="0" anchor="t" anchorCtr="0">
            <a:noAutofit/>
          </a:bodyPr>
          <a:lstStyle>
            <a:lvl1pPr lvl="0" algn="l">
              <a:lnSpc>
                <a:spcPct val="89000"/>
              </a:lnSpc>
              <a:spcBef>
                <a:spcPts val="0"/>
              </a:spcBef>
              <a:spcAft>
                <a:spcPts val="0"/>
              </a:spcAft>
              <a:buSzPts val="3862"/>
              <a:buFont typeface="Poppins"/>
              <a:buNone/>
              <a:defRPr sz="3862" b="1">
                <a:latin typeface="Poppins"/>
                <a:ea typeface="Poppins"/>
                <a:cs typeface="Poppins"/>
                <a:sym typeface="Poppins"/>
              </a:defRPr>
            </a:lvl1pPr>
            <a:lvl2pPr lvl="1">
              <a:spcBef>
                <a:spcPts val="0"/>
              </a:spcBef>
              <a:spcAft>
                <a:spcPts val="0"/>
              </a:spcAft>
              <a:buClr>
                <a:schemeClr val="dk1"/>
              </a:buClr>
              <a:buSzPts val="525"/>
              <a:buNone/>
              <a:defRPr sz="675">
                <a:solidFill>
                  <a:schemeClr val="dk1"/>
                </a:solidFill>
              </a:defRPr>
            </a:lvl2pPr>
            <a:lvl3pPr lvl="2">
              <a:spcBef>
                <a:spcPts val="0"/>
              </a:spcBef>
              <a:spcAft>
                <a:spcPts val="0"/>
              </a:spcAft>
              <a:buClr>
                <a:schemeClr val="dk1"/>
              </a:buClr>
              <a:buSzPts val="525"/>
              <a:buNone/>
              <a:defRPr sz="675">
                <a:solidFill>
                  <a:schemeClr val="dk1"/>
                </a:solidFill>
              </a:defRPr>
            </a:lvl3pPr>
            <a:lvl4pPr lvl="3">
              <a:spcBef>
                <a:spcPts val="0"/>
              </a:spcBef>
              <a:spcAft>
                <a:spcPts val="0"/>
              </a:spcAft>
              <a:buClr>
                <a:schemeClr val="dk1"/>
              </a:buClr>
              <a:buSzPts val="525"/>
              <a:buNone/>
              <a:defRPr sz="675">
                <a:solidFill>
                  <a:schemeClr val="dk1"/>
                </a:solidFill>
              </a:defRPr>
            </a:lvl4pPr>
            <a:lvl5pPr lvl="4">
              <a:spcBef>
                <a:spcPts val="0"/>
              </a:spcBef>
              <a:spcAft>
                <a:spcPts val="0"/>
              </a:spcAft>
              <a:buClr>
                <a:schemeClr val="dk1"/>
              </a:buClr>
              <a:buSzPts val="525"/>
              <a:buNone/>
              <a:defRPr sz="675">
                <a:solidFill>
                  <a:schemeClr val="dk1"/>
                </a:solidFill>
              </a:defRPr>
            </a:lvl5pPr>
            <a:lvl6pPr lvl="5">
              <a:spcBef>
                <a:spcPts val="0"/>
              </a:spcBef>
              <a:spcAft>
                <a:spcPts val="0"/>
              </a:spcAft>
              <a:buClr>
                <a:schemeClr val="dk1"/>
              </a:buClr>
              <a:buSzPts val="525"/>
              <a:buNone/>
              <a:defRPr sz="675">
                <a:solidFill>
                  <a:schemeClr val="dk1"/>
                </a:solidFill>
              </a:defRPr>
            </a:lvl6pPr>
            <a:lvl7pPr lvl="6">
              <a:spcBef>
                <a:spcPts val="0"/>
              </a:spcBef>
              <a:spcAft>
                <a:spcPts val="0"/>
              </a:spcAft>
              <a:buClr>
                <a:schemeClr val="dk1"/>
              </a:buClr>
              <a:buSzPts val="525"/>
              <a:buNone/>
              <a:defRPr sz="675">
                <a:solidFill>
                  <a:schemeClr val="dk1"/>
                </a:solidFill>
              </a:defRPr>
            </a:lvl7pPr>
            <a:lvl8pPr lvl="7">
              <a:spcBef>
                <a:spcPts val="0"/>
              </a:spcBef>
              <a:spcAft>
                <a:spcPts val="0"/>
              </a:spcAft>
              <a:buClr>
                <a:schemeClr val="dk1"/>
              </a:buClr>
              <a:buSzPts val="525"/>
              <a:buNone/>
              <a:defRPr sz="675">
                <a:solidFill>
                  <a:schemeClr val="dk1"/>
                </a:solidFill>
              </a:defRPr>
            </a:lvl8pPr>
            <a:lvl9pPr lvl="8">
              <a:spcBef>
                <a:spcPts val="0"/>
              </a:spcBef>
              <a:spcAft>
                <a:spcPts val="0"/>
              </a:spcAft>
              <a:buClr>
                <a:schemeClr val="dk1"/>
              </a:buClr>
              <a:buSzPts val="525"/>
              <a:buNone/>
              <a:defRPr sz="675">
                <a:solidFill>
                  <a:schemeClr val="dk1"/>
                </a:solidFill>
              </a:defRPr>
            </a:lvl9pPr>
          </a:lstStyle>
          <a:p>
            <a:endParaRPr/>
          </a:p>
        </p:txBody>
      </p:sp>
      <p:sp>
        <p:nvSpPr>
          <p:cNvPr id="3407" name="Google Shape;3407;p225"/>
          <p:cNvSpPr txBox="1">
            <a:spLocks noGrp="1"/>
          </p:cNvSpPr>
          <p:nvPr>
            <p:ph type="subTitle" idx="1"/>
          </p:nvPr>
        </p:nvSpPr>
        <p:spPr>
          <a:xfrm>
            <a:off x="645210" y="3607664"/>
            <a:ext cx="3927000" cy="264600"/>
          </a:xfrm>
          <a:prstGeom prst="rect">
            <a:avLst/>
          </a:prstGeom>
          <a:noFill/>
          <a:ln>
            <a:noFill/>
          </a:ln>
        </p:spPr>
        <p:txBody>
          <a:bodyPr spcFirstLastPara="1" wrap="square" lIns="0" tIns="0" rIns="0" bIns="0" anchor="t" anchorCtr="0">
            <a:noAutofit/>
          </a:bodyPr>
          <a:lstStyle>
            <a:lvl1pPr lvl="0" algn="l">
              <a:lnSpc>
                <a:spcPct val="95000"/>
              </a:lnSpc>
              <a:spcBef>
                <a:spcPts val="1350"/>
              </a:spcBef>
              <a:spcAft>
                <a:spcPts val="0"/>
              </a:spcAft>
              <a:buClr>
                <a:schemeClr val="dk2"/>
              </a:buClr>
              <a:buSzPts val="1316"/>
              <a:buNone/>
              <a:defRPr sz="1462" b="1">
                <a:solidFill>
                  <a:schemeClr val="dk2"/>
                </a:solidFill>
                <a:latin typeface="Poppins SemiBold"/>
                <a:ea typeface="Poppins SemiBold"/>
                <a:cs typeface="Poppins SemiBold"/>
                <a:sym typeface="Poppins SemiBold"/>
              </a:defRPr>
            </a:lvl1pPr>
            <a:lvl2pPr lvl="1" algn="ctr">
              <a:lnSpc>
                <a:spcPct val="95000"/>
              </a:lnSpc>
              <a:spcBef>
                <a:spcPts val="1350"/>
              </a:spcBef>
              <a:spcAft>
                <a:spcPts val="0"/>
              </a:spcAft>
              <a:buClr>
                <a:schemeClr val="dk2"/>
              </a:buClr>
              <a:buSzPts val="675"/>
              <a:buNone/>
              <a:defRPr sz="750">
                <a:solidFill>
                  <a:schemeClr val="dk2"/>
                </a:solidFill>
              </a:defRPr>
            </a:lvl2pPr>
            <a:lvl3pPr lvl="2" algn="ctr">
              <a:lnSpc>
                <a:spcPct val="95000"/>
              </a:lnSpc>
              <a:spcBef>
                <a:spcPts val="1350"/>
              </a:spcBef>
              <a:spcAft>
                <a:spcPts val="0"/>
              </a:spcAft>
              <a:buClr>
                <a:schemeClr val="dk2"/>
              </a:buClr>
              <a:buSzPts val="607"/>
              <a:buNone/>
              <a:defRPr sz="675">
                <a:solidFill>
                  <a:schemeClr val="dk2"/>
                </a:solidFill>
              </a:defRPr>
            </a:lvl3pPr>
            <a:lvl4pPr lvl="3" algn="ctr">
              <a:lnSpc>
                <a:spcPct val="95000"/>
              </a:lnSpc>
              <a:spcBef>
                <a:spcPts val="1350"/>
              </a:spcBef>
              <a:spcAft>
                <a:spcPts val="0"/>
              </a:spcAft>
              <a:buClr>
                <a:schemeClr val="dk2"/>
              </a:buClr>
              <a:buSzPts val="540"/>
              <a:buNone/>
              <a:defRPr sz="600">
                <a:solidFill>
                  <a:schemeClr val="dk2"/>
                </a:solidFill>
              </a:defRPr>
            </a:lvl4pPr>
            <a:lvl5pPr lvl="4" algn="ctr">
              <a:lnSpc>
                <a:spcPct val="95000"/>
              </a:lnSpc>
              <a:spcBef>
                <a:spcPts val="1350"/>
              </a:spcBef>
              <a:spcAft>
                <a:spcPts val="0"/>
              </a:spcAft>
              <a:buClr>
                <a:schemeClr val="dk2"/>
              </a:buClr>
              <a:buSzPts val="540"/>
              <a:buNone/>
              <a:defRPr sz="600">
                <a:solidFill>
                  <a:schemeClr val="dk2"/>
                </a:solidFill>
              </a:defRPr>
            </a:lvl5pPr>
            <a:lvl6pPr lvl="5" algn="ctr">
              <a:lnSpc>
                <a:spcPct val="90000"/>
              </a:lnSpc>
              <a:spcBef>
                <a:spcPts val="375"/>
              </a:spcBef>
              <a:spcAft>
                <a:spcPts val="0"/>
              </a:spcAft>
              <a:buClr>
                <a:schemeClr val="dk2"/>
              </a:buClr>
              <a:buSzPts val="600"/>
              <a:buNone/>
              <a:defRPr sz="600">
                <a:solidFill>
                  <a:schemeClr val="dk2"/>
                </a:solidFill>
              </a:defRPr>
            </a:lvl6pPr>
            <a:lvl7pPr lvl="6" algn="ctr">
              <a:lnSpc>
                <a:spcPct val="90000"/>
              </a:lnSpc>
              <a:spcBef>
                <a:spcPts val="375"/>
              </a:spcBef>
              <a:spcAft>
                <a:spcPts val="0"/>
              </a:spcAft>
              <a:buClr>
                <a:schemeClr val="dk2"/>
              </a:buClr>
              <a:buSzPts val="600"/>
              <a:buNone/>
              <a:defRPr sz="600">
                <a:solidFill>
                  <a:schemeClr val="dk2"/>
                </a:solidFill>
              </a:defRPr>
            </a:lvl7pPr>
            <a:lvl8pPr lvl="7" algn="ctr">
              <a:lnSpc>
                <a:spcPct val="90000"/>
              </a:lnSpc>
              <a:spcBef>
                <a:spcPts val="375"/>
              </a:spcBef>
              <a:spcAft>
                <a:spcPts val="0"/>
              </a:spcAft>
              <a:buClr>
                <a:schemeClr val="dk2"/>
              </a:buClr>
              <a:buSzPts val="600"/>
              <a:buNone/>
              <a:defRPr sz="600">
                <a:solidFill>
                  <a:schemeClr val="dk2"/>
                </a:solidFill>
              </a:defRPr>
            </a:lvl8pPr>
            <a:lvl9pPr lvl="8" algn="ctr">
              <a:lnSpc>
                <a:spcPct val="90000"/>
              </a:lnSpc>
              <a:spcBef>
                <a:spcPts val="375"/>
              </a:spcBef>
              <a:spcAft>
                <a:spcPts val="0"/>
              </a:spcAft>
              <a:buClr>
                <a:schemeClr val="dk2"/>
              </a:buClr>
              <a:buSzPts val="600"/>
              <a:buNone/>
              <a:defRPr sz="600">
                <a:solidFill>
                  <a:schemeClr val="dk2"/>
                </a:solidFill>
              </a:defRPr>
            </a:lvl9pPr>
          </a:lstStyle>
          <a:p>
            <a:endParaRPr/>
          </a:p>
        </p:txBody>
      </p:sp>
      <p:sp>
        <p:nvSpPr>
          <p:cNvPr id="3408" name="Google Shape;3408;p225"/>
          <p:cNvSpPr>
            <a:spLocks noGrp="1"/>
          </p:cNvSpPr>
          <p:nvPr>
            <p:ph type="pic" idx="3"/>
          </p:nvPr>
        </p:nvSpPr>
        <p:spPr>
          <a:xfrm>
            <a:off x="4899403" y="439313"/>
            <a:ext cx="3857100" cy="4264800"/>
          </a:xfrm>
          <a:prstGeom prst="roundRect">
            <a:avLst>
              <a:gd name="adj" fmla="val 3145"/>
            </a:avLst>
          </a:prstGeom>
          <a:noFill/>
          <a:ln>
            <a:noFill/>
          </a:ln>
        </p:spPr>
      </p:sp>
      <p:pic>
        <p:nvPicPr>
          <p:cNvPr id="3409" name="Google Shape;3409;p225"/>
          <p:cNvPicPr preferRelativeResize="0"/>
          <p:nvPr/>
        </p:nvPicPr>
        <p:blipFill rotWithShape="1">
          <a:blip r:embed="rId3">
            <a:alphaModFix/>
          </a:blip>
          <a:srcRect/>
          <a:stretch/>
        </p:blipFill>
        <p:spPr>
          <a:xfrm>
            <a:off x="645203" y="661959"/>
            <a:ext cx="951221" cy="283697"/>
          </a:xfrm>
          <a:prstGeom prst="rect">
            <a:avLst/>
          </a:prstGeom>
          <a:noFill/>
          <a:ln>
            <a:noFill/>
          </a:ln>
        </p:spPr>
      </p:pic>
    </p:spTree>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showMasterSp="0" matchingName="6_Title Slide">
  <p:cSld name="6_Title Slide">
    <p:bg>
      <p:bgPr>
        <a:blipFill>
          <a:blip r:embed="rId2">
            <a:alphaModFix/>
          </a:blip>
          <a:stretch>
            <a:fillRect/>
          </a:stretch>
        </a:blipFill>
        <a:effectLst/>
      </p:bgPr>
    </p:bg>
    <p:spTree>
      <p:nvGrpSpPr>
        <p:cNvPr id="1" name="Shape 3410"/>
        <p:cNvGrpSpPr/>
        <p:nvPr/>
      </p:nvGrpSpPr>
      <p:grpSpPr>
        <a:xfrm>
          <a:off x="0" y="0"/>
          <a:ext cx="0" cy="0"/>
          <a:chOff x="0" y="0"/>
          <a:chExt cx="0" cy="0"/>
        </a:xfrm>
      </p:grpSpPr>
      <p:sp>
        <p:nvSpPr>
          <p:cNvPr id="3411" name="Google Shape;3411;p226"/>
          <p:cNvSpPr/>
          <p:nvPr/>
        </p:nvSpPr>
        <p:spPr>
          <a:xfrm>
            <a:off x="1761902" y="724535"/>
            <a:ext cx="12600" cy="162900"/>
          </a:xfrm>
          <a:prstGeom prst="rect">
            <a:avLst/>
          </a:prstGeom>
          <a:solidFill>
            <a:schemeClr val="dk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3412" name="Google Shape;3412;p226"/>
          <p:cNvSpPr/>
          <p:nvPr/>
        </p:nvSpPr>
        <p:spPr>
          <a:xfrm rot="5400000">
            <a:off x="1761809" y="724605"/>
            <a:ext cx="12600" cy="162900"/>
          </a:xfrm>
          <a:prstGeom prst="rect">
            <a:avLst/>
          </a:prstGeom>
          <a:solidFill>
            <a:schemeClr val="dk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3413" name="Google Shape;3413;p226"/>
          <p:cNvSpPr>
            <a:spLocks noGrp="1"/>
          </p:cNvSpPr>
          <p:nvPr>
            <p:ph type="pic" idx="2"/>
          </p:nvPr>
        </p:nvSpPr>
        <p:spPr>
          <a:xfrm>
            <a:off x="1991065" y="636560"/>
            <a:ext cx="1566000" cy="339600"/>
          </a:xfrm>
          <a:prstGeom prst="rect">
            <a:avLst/>
          </a:prstGeom>
          <a:solidFill>
            <a:schemeClr val="lt2"/>
          </a:solidFill>
          <a:ln>
            <a:noFill/>
          </a:ln>
        </p:spPr>
      </p:sp>
      <p:sp>
        <p:nvSpPr>
          <p:cNvPr id="3414" name="Google Shape;3414;p226"/>
          <p:cNvSpPr txBox="1">
            <a:spLocks noGrp="1"/>
          </p:cNvSpPr>
          <p:nvPr>
            <p:ph type="title"/>
          </p:nvPr>
        </p:nvSpPr>
        <p:spPr>
          <a:xfrm>
            <a:off x="645210" y="1768508"/>
            <a:ext cx="3927000" cy="1537200"/>
          </a:xfrm>
          <a:prstGeom prst="rect">
            <a:avLst/>
          </a:prstGeom>
          <a:noFill/>
          <a:ln>
            <a:noFill/>
          </a:ln>
        </p:spPr>
        <p:txBody>
          <a:bodyPr spcFirstLastPara="1" wrap="square" lIns="0" tIns="0" rIns="0" bIns="0" anchor="t" anchorCtr="0">
            <a:noAutofit/>
          </a:bodyPr>
          <a:lstStyle>
            <a:lvl1pPr lvl="0" algn="l">
              <a:lnSpc>
                <a:spcPct val="89000"/>
              </a:lnSpc>
              <a:spcBef>
                <a:spcPts val="0"/>
              </a:spcBef>
              <a:spcAft>
                <a:spcPts val="0"/>
              </a:spcAft>
              <a:buSzPts val="3862"/>
              <a:buFont typeface="Poppins"/>
              <a:buNone/>
              <a:defRPr sz="3862" b="1">
                <a:latin typeface="Poppins"/>
                <a:ea typeface="Poppins"/>
                <a:cs typeface="Poppins"/>
                <a:sym typeface="Poppins"/>
              </a:defRPr>
            </a:lvl1pPr>
            <a:lvl2pPr lvl="1">
              <a:spcBef>
                <a:spcPts val="0"/>
              </a:spcBef>
              <a:spcAft>
                <a:spcPts val="0"/>
              </a:spcAft>
              <a:buClr>
                <a:schemeClr val="dk1"/>
              </a:buClr>
              <a:buSzPts val="525"/>
              <a:buNone/>
              <a:defRPr sz="675">
                <a:solidFill>
                  <a:schemeClr val="dk1"/>
                </a:solidFill>
              </a:defRPr>
            </a:lvl2pPr>
            <a:lvl3pPr lvl="2">
              <a:spcBef>
                <a:spcPts val="0"/>
              </a:spcBef>
              <a:spcAft>
                <a:spcPts val="0"/>
              </a:spcAft>
              <a:buClr>
                <a:schemeClr val="dk1"/>
              </a:buClr>
              <a:buSzPts val="525"/>
              <a:buNone/>
              <a:defRPr sz="675">
                <a:solidFill>
                  <a:schemeClr val="dk1"/>
                </a:solidFill>
              </a:defRPr>
            </a:lvl3pPr>
            <a:lvl4pPr lvl="3">
              <a:spcBef>
                <a:spcPts val="0"/>
              </a:spcBef>
              <a:spcAft>
                <a:spcPts val="0"/>
              </a:spcAft>
              <a:buClr>
                <a:schemeClr val="dk1"/>
              </a:buClr>
              <a:buSzPts val="525"/>
              <a:buNone/>
              <a:defRPr sz="675">
                <a:solidFill>
                  <a:schemeClr val="dk1"/>
                </a:solidFill>
              </a:defRPr>
            </a:lvl4pPr>
            <a:lvl5pPr lvl="4">
              <a:spcBef>
                <a:spcPts val="0"/>
              </a:spcBef>
              <a:spcAft>
                <a:spcPts val="0"/>
              </a:spcAft>
              <a:buClr>
                <a:schemeClr val="dk1"/>
              </a:buClr>
              <a:buSzPts val="525"/>
              <a:buNone/>
              <a:defRPr sz="675">
                <a:solidFill>
                  <a:schemeClr val="dk1"/>
                </a:solidFill>
              </a:defRPr>
            </a:lvl5pPr>
            <a:lvl6pPr lvl="5">
              <a:spcBef>
                <a:spcPts val="0"/>
              </a:spcBef>
              <a:spcAft>
                <a:spcPts val="0"/>
              </a:spcAft>
              <a:buClr>
                <a:schemeClr val="dk1"/>
              </a:buClr>
              <a:buSzPts val="525"/>
              <a:buNone/>
              <a:defRPr sz="675">
                <a:solidFill>
                  <a:schemeClr val="dk1"/>
                </a:solidFill>
              </a:defRPr>
            </a:lvl6pPr>
            <a:lvl7pPr lvl="6">
              <a:spcBef>
                <a:spcPts val="0"/>
              </a:spcBef>
              <a:spcAft>
                <a:spcPts val="0"/>
              </a:spcAft>
              <a:buClr>
                <a:schemeClr val="dk1"/>
              </a:buClr>
              <a:buSzPts val="525"/>
              <a:buNone/>
              <a:defRPr sz="675">
                <a:solidFill>
                  <a:schemeClr val="dk1"/>
                </a:solidFill>
              </a:defRPr>
            </a:lvl7pPr>
            <a:lvl8pPr lvl="7">
              <a:spcBef>
                <a:spcPts val="0"/>
              </a:spcBef>
              <a:spcAft>
                <a:spcPts val="0"/>
              </a:spcAft>
              <a:buClr>
                <a:schemeClr val="dk1"/>
              </a:buClr>
              <a:buSzPts val="525"/>
              <a:buNone/>
              <a:defRPr sz="675">
                <a:solidFill>
                  <a:schemeClr val="dk1"/>
                </a:solidFill>
              </a:defRPr>
            </a:lvl8pPr>
            <a:lvl9pPr lvl="8">
              <a:spcBef>
                <a:spcPts val="0"/>
              </a:spcBef>
              <a:spcAft>
                <a:spcPts val="0"/>
              </a:spcAft>
              <a:buClr>
                <a:schemeClr val="dk1"/>
              </a:buClr>
              <a:buSzPts val="525"/>
              <a:buNone/>
              <a:defRPr sz="675">
                <a:solidFill>
                  <a:schemeClr val="dk1"/>
                </a:solidFill>
              </a:defRPr>
            </a:lvl9pPr>
          </a:lstStyle>
          <a:p>
            <a:endParaRPr/>
          </a:p>
        </p:txBody>
      </p:sp>
      <p:sp>
        <p:nvSpPr>
          <p:cNvPr id="3415" name="Google Shape;3415;p226"/>
          <p:cNvSpPr txBox="1">
            <a:spLocks noGrp="1"/>
          </p:cNvSpPr>
          <p:nvPr>
            <p:ph type="subTitle" idx="1"/>
          </p:nvPr>
        </p:nvSpPr>
        <p:spPr>
          <a:xfrm>
            <a:off x="645210" y="3607664"/>
            <a:ext cx="3927000" cy="264600"/>
          </a:xfrm>
          <a:prstGeom prst="rect">
            <a:avLst/>
          </a:prstGeom>
          <a:noFill/>
          <a:ln>
            <a:noFill/>
          </a:ln>
        </p:spPr>
        <p:txBody>
          <a:bodyPr spcFirstLastPara="1" wrap="square" lIns="0" tIns="0" rIns="0" bIns="0" anchor="t" anchorCtr="0">
            <a:noAutofit/>
          </a:bodyPr>
          <a:lstStyle>
            <a:lvl1pPr lvl="0" algn="l">
              <a:lnSpc>
                <a:spcPct val="95000"/>
              </a:lnSpc>
              <a:spcBef>
                <a:spcPts val="1350"/>
              </a:spcBef>
              <a:spcAft>
                <a:spcPts val="0"/>
              </a:spcAft>
              <a:buClr>
                <a:schemeClr val="dk2"/>
              </a:buClr>
              <a:buSzPts val="1316"/>
              <a:buNone/>
              <a:defRPr sz="1462" b="1">
                <a:solidFill>
                  <a:schemeClr val="dk2"/>
                </a:solidFill>
                <a:latin typeface="Poppins SemiBold"/>
                <a:ea typeface="Poppins SemiBold"/>
                <a:cs typeface="Poppins SemiBold"/>
                <a:sym typeface="Poppins SemiBold"/>
              </a:defRPr>
            </a:lvl1pPr>
            <a:lvl2pPr lvl="1" algn="ctr">
              <a:lnSpc>
                <a:spcPct val="95000"/>
              </a:lnSpc>
              <a:spcBef>
                <a:spcPts val="1350"/>
              </a:spcBef>
              <a:spcAft>
                <a:spcPts val="0"/>
              </a:spcAft>
              <a:buClr>
                <a:schemeClr val="dk2"/>
              </a:buClr>
              <a:buSzPts val="675"/>
              <a:buNone/>
              <a:defRPr sz="750">
                <a:solidFill>
                  <a:schemeClr val="dk2"/>
                </a:solidFill>
              </a:defRPr>
            </a:lvl2pPr>
            <a:lvl3pPr lvl="2" algn="ctr">
              <a:lnSpc>
                <a:spcPct val="95000"/>
              </a:lnSpc>
              <a:spcBef>
                <a:spcPts val="1350"/>
              </a:spcBef>
              <a:spcAft>
                <a:spcPts val="0"/>
              </a:spcAft>
              <a:buClr>
                <a:schemeClr val="dk2"/>
              </a:buClr>
              <a:buSzPts val="607"/>
              <a:buNone/>
              <a:defRPr sz="675">
                <a:solidFill>
                  <a:schemeClr val="dk2"/>
                </a:solidFill>
              </a:defRPr>
            </a:lvl3pPr>
            <a:lvl4pPr lvl="3" algn="ctr">
              <a:lnSpc>
                <a:spcPct val="95000"/>
              </a:lnSpc>
              <a:spcBef>
                <a:spcPts val="1350"/>
              </a:spcBef>
              <a:spcAft>
                <a:spcPts val="0"/>
              </a:spcAft>
              <a:buClr>
                <a:schemeClr val="dk2"/>
              </a:buClr>
              <a:buSzPts val="540"/>
              <a:buNone/>
              <a:defRPr sz="600">
                <a:solidFill>
                  <a:schemeClr val="dk2"/>
                </a:solidFill>
              </a:defRPr>
            </a:lvl4pPr>
            <a:lvl5pPr lvl="4" algn="ctr">
              <a:lnSpc>
                <a:spcPct val="95000"/>
              </a:lnSpc>
              <a:spcBef>
                <a:spcPts val="1350"/>
              </a:spcBef>
              <a:spcAft>
                <a:spcPts val="0"/>
              </a:spcAft>
              <a:buClr>
                <a:schemeClr val="dk2"/>
              </a:buClr>
              <a:buSzPts val="540"/>
              <a:buNone/>
              <a:defRPr sz="600">
                <a:solidFill>
                  <a:schemeClr val="dk2"/>
                </a:solidFill>
              </a:defRPr>
            </a:lvl5pPr>
            <a:lvl6pPr lvl="5" algn="ctr">
              <a:lnSpc>
                <a:spcPct val="90000"/>
              </a:lnSpc>
              <a:spcBef>
                <a:spcPts val="375"/>
              </a:spcBef>
              <a:spcAft>
                <a:spcPts val="0"/>
              </a:spcAft>
              <a:buClr>
                <a:schemeClr val="dk2"/>
              </a:buClr>
              <a:buSzPts val="600"/>
              <a:buNone/>
              <a:defRPr sz="600">
                <a:solidFill>
                  <a:schemeClr val="dk2"/>
                </a:solidFill>
              </a:defRPr>
            </a:lvl6pPr>
            <a:lvl7pPr lvl="6" algn="ctr">
              <a:lnSpc>
                <a:spcPct val="90000"/>
              </a:lnSpc>
              <a:spcBef>
                <a:spcPts val="375"/>
              </a:spcBef>
              <a:spcAft>
                <a:spcPts val="0"/>
              </a:spcAft>
              <a:buClr>
                <a:schemeClr val="dk2"/>
              </a:buClr>
              <a:buSzPts val="600"/>
              <a:buNone/>
              <a:defRPr sz="600">
                <a:solidFill>
                  <a:schemeClr val="dk2"/>
                </a:solidFill>
              </a:defRPr>
            </a:lvl7pPr>
            <a:lvl8pPr lvl="7" algn="ctr">
              <a:lnSpc>
                <a:spcPct val="90000"/>
              </a:lnSpc>
              <a:spcBef>
                <a:spcPts val="375"/>
              </a:spcBef>
              <a:spcAft>
                <a:spcPts val="0"/>
              </a:spcAft>
              <a:buClr>
                <a:schemeClr val="dk2"/>
              </a:buClr>
              <a:buSzPts val="600"/>
              <a:buNone/>
              <a:defRPr sz="600">
                <a:solidFill>
                  <a:schemeClr val="dk2"/>
                </a:solidFill>
              </a:defRPr>
            </a:lvl8pPr>
            <a:lvl9pPr lvl="8" algn="ctr">
              <a:lnSpc>
                <a:spcPct val="90000"/>
              </a:lnSpc>
              <a:spcBef>
                <a:spcPts val="375"/>
              </a:spcBef>
              <a:spcAft>
                <a:spcPts val="0"/>
              </a:spcAft>
              <a:buClr>
                <a:schemeClr val="dk2"/>
              </a:buClr>
              <a:buSzPts val="600"/>
              <a:buNone/>
              <a:defRPr sz="600">
                <a:solidFill>
                  <a:schemeClr val="dk2"/>
                </a:solidFill>
              </a:defRPr>
            </a:lvl9pPr>
          </a:lstStyle>
          <a:p>
            <a:endParaRPr/>
          </a:p>
        </p:txBody>
      </p:sp>
      <p:sp>
        <p:nvSpPr>
          <p:cNvPr id="3416" name="Google Shape;3416;p226"/>
          <p:cNvSpPr>
            <a:spLocks noGrp="1"/>
          </p:cNvSpPr>
          <p:nvPr>
            <p:ph type="pic" idx="3"/>
          </p:nvPr>
        </p:nvSpPr>
        <p:spPr>
          <a:xfrm>
            <a:off x="4899403" y="439313"/>
            <a:ext cx="3857100" cy="4264800"/>
          </a:xfrm>
          <a:prstGeom prst="roundRect">
            <a:avLst>
              <a:gd name="adj" fmla="val 3145"/>
            </a:avLst>
          </a:prstGeom>
          <a:noFill/>
          <a:ln>
            <a:noFill/>
          </a:ln>
        </p:spPr>
      </p:sp>
      <p:pic>
        <p:nvPicPr>
          <p:cNvPr id="3417" name="Google Shape;3417;p226"/>
          <p:cNvPicPr preferRelativeResize="0"/>
          <p:nvPr/>
        </p:nvPicPr>
        <p:blipFill rotWithShape="1">
          <a:blip r:embed="rId3">
            <a:alphaModFix/>
          </a:blip>
          <a:srcRect/>
          <a:stretch/>
        </p:blipFill>
        <p:spPr>
          <a:xfrm>
            <a:off x="645203" y="661959"/>
            <a:ext cx="951221" cy="283697"/>
          </a:xfrm>
          <a:prstGeom prst="rect">
            <a:avLst/>
          </a:prstGeom>
          <a:noFill/>
          <a:ln>
            <a:noFill/>
          </a:ln>
        </p:spPr>
      </p:pic>
    </p:spTree>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showMasterSp="0" matchingName="7_Title Slide">
  <p:cSld name="7_Title Slide">
    <p:bg>
      <p:bgPr>
        <a:blipFill>
          <a:blip r:embed="rId2">
            <a:alphaModFix/>
          </a:blip>
          <a:stretch>
            <a:fillRect/>
          </a:stretch>
        </a:blipFill>
        <a:effectLst/>
      </p:bgPr>
    </p:bg>
    <p:spTree>
      <p:nvGrpSpPr>
        <p:cNvPr id="1" name="Shape 3418"/>
        <p:cNvGrpSpPr/>
        <p:nvPr/>
      </p:nvGrpSpPr>
      <p:grpSpPr>
        <a:xfrm>
          <a:off x="0" y="0"/>
          <a:ext cx="0" cy="0"/>
          <a:chOff x="0" y="0"/>
          <a:chExt cx="0" cy="0"/>
        </a:xfrm>
      </p:grpSpPr>
      <p:pic>
        <p:nvPicPr>
          <p:cNvPr id="3419" name="Google Shape;3419;p227" descr="A black and red background&#10;&#10;AI-generated content may be incorrect."/>
          <p:cNvPicPr preferRelativeResize="0"/>
          <p:nvPr/>
        </p:nvPicPr>
        <p:blipFill rotWithShape="1">
          <a:blip r:embed="rId3">
            <a:alphaModFix/>
          </a:blip>
          <a:srcRect/>
          <a:stretch/>
        </p:blipFill>
        <p:spPr>
          <a:xfrm>
            <a:off x="403950" y="442803"/>
            <a:ext cx="8336102" cy="4257341"/>
          </a:xfrm>
          <a:prstGeom prst="rect">
            <a:avLst/>
          </a:prstGeom>
          <a:noFill/>
          <a:ln>
            <a:noFill/>
          </a:ln>
        </p:spPr>
      </p:pic>
      <p:sp>
        <p:nvSpPr>
          <p:cNvPr id="3420" name="Google Shape;3420;p227"/>
          <p:cNvSpPr txBox="1">
            <a:spLocks noGrp="1"/>
          </p:cNvSpPr>
          <p:nvPr>
            <p:ph type="title"/>
          </p:nvPr>
        </p:nvSpPr>
        <p:spPr>
          <a:xfrm>
            <a:off x="730869" y="806514"/>
            <a:ext cx="4363800" cy="1622400"/>
          </a:xfrm>
          <a:prstGeom prst="rect">
            <a:avLst/>
          </a:prstGeom>
          <a:noFill/>
          <a:ln>
            <a:noFill/>
          </a:ln>
        </p:spPr>
        <p:txBody>
          <a:bodyPr spcFirstLastPara="1" wrap="square" lIns="0" tIns="0" rIns="0" bIns="0" anchor="t" anchorCtr="0">
            <a:noAutofit/>
          </a:bodyPr>
          <a:lstStyle>
            <a:lvl1pPr lvl="0" algn="l">
              <a:lnSpc>
                <a:spcPct val="89000"/>
              </a:lnSpc>
              <a:spcBef>
                <a:spcPts val="0"/>
              </a:spcBef>
              <a:spcAft>
                <a:spcPts val="0"/>
              </a:spcAft>
              <a:buClr>
                <a:schemeClr val="lt1"/>
              </a:buClr>
              <a:buSzPts val="3862"/>
              <a:buFont typeface="Poppins"/>
              <a:buNone/>
              <a:defRPr sz="3862" b="1">
                <a:solidFill>
                  <a:schemeClr val="lt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3421" name="Google Shape;3421;p227"/>
          <p:cNvSpPr txBox="1">
            <a:spLocks noGrp="1"/>
          </p:cNvSpPr>
          <p:nvPr>
            <p:ph type="subTitle" idx="1"/>
          </p:nvPr>
        </p:nvSpPr>
        <p:spPr>
          <a:xfrm>
            <a:off x="739996" y="2649582"/>
            <a:ext cx="4363800" cy="264600"/>
          </a:xfrm>
          <a:prstGeom prst="rect">
            <a:avLst/>
          </a:prstGeom>
          <a:noFill/>
          <a:ln>
            <a:noFill/>
          </a:ln>
        </p:spPr>
        <p:txBody>
          <a:bodyPr spcFirstLastPara="1" wrap="square" lIns="0" tIns="0" rIns="0" bIns="0" anchor="t" anchorCtr="0">
            <a:noAutofit/>
          </a:bodyPr>
          <a:lstStyle>
            <a:lvl1pPr lvl="0" algn="l">
              <a:lnSpc>
                <a:spcPct val="95000"/>
              </a:lnSpc>
              <a:spcBef>
                <a:spcPts val="1350"/>
              </a:spcBef>
              <a:spcAft>
                <a:spcPts val="0"/>
              </a:spcAft>
              <a:buClr>
                <a:schemeClr val="lt1"/>
              </a:buClr>
              <a:buSzPts val="1316"/>
              <a:buNone/>
              <a:defRPr sz="1462" b="1">
                <a:solidFill>
                  <a:schemeClr val="lt1"/>
                </a:solidFill>
                <a:latin typeface="Poppins SemiBold"/>
                <a:ea typeface="Poppins SemiBold"/>
                <a:cs typeface="Poppins SemiBold"/>
                <a:sym typeface="Poppins SemiBold"/>
              </a:defRPr>
            </a:lvl1pPr>
            <a:lvl2pPr lvl="1" algn="ctr">
              <a:lnSpc>
                <a:spcPct val="95000"/>
              </a:lnSpc>
              <a:spcBef>
                <a:spcPts val="1350"/>
              </a:spcBef>
              <a:spcAft>
                <a:spcPts val="0"/>
              </a:spcAft>
              <a:buClr>
                <a:schemeClr val="dk1"/>
              </a:buClr>
              <a:buSzPts val="675"/>
              <a:buNone/>
              <a:defRPr sz="750"/>
            </a:lvl2pPr>
            <a:lvl3pPr lvl="2" algn="ctr">
              <a:lnSpc>
                <a:spcPct val="95000"/>
              </a:lnSpc>
              <a:spcBef>
                <a:spcPts val="1350"/>
              </a:spcBef>
              <a:spcAft>
                <a:spcPts val="0"/>
              </a:spcAft>
              <a:buClr>
                <a:schemeClr val="dk1"/>
              </a:buClr>
              <a:buSzPts val="607"/>
              <a:buNone/>
              <a:defRPr sz="675"/>
            </a:lvl3pPr>
            <a:lvl4pPr lvl="3" algn="ctr">
              <a:lnSpc>
                <a:spcPct val="95000"/>
              </a:lnSpc>
              <a:spcBef>
                <a:spcPts val="1350"/>
              </a:spcBef>
              <a:spcAft>
                <a:spcPts val="0"/>
              </a:spcAft>
              <a:buClr>
                <a:schemeClr val="dk1"/>
              </a:buClr>
              <a:buSzPts val="540"/>
              <a:buNone/>
              <a:defRPr sz="600"/>
            </a:lvl4pPr>
            <a:lvl5pPr lvl="4" algn="ctr">
              <a:lnSpc>
                <a:spcPct val="95000"/>
              </a:lnSpc>
              <a:spcBef>
                <a:spcPts val="1350"/>
              </a:spcBef>
              <a:spcAft>
                <a:spcPts val="0"/>
              </a:spcAft>
              <a:buClr>
                <a:schemeClr val="dk1"/>
              </a:buClr>
              <a:buSzPts val="540"/>
              <a:buNone/>
              <a:defRPr sz="600"/>
            </a:lvl5pPr>
            <a:lvl6pPr lvl="5" algn="ctr">
              <a:lnSpc>
                <a:spcPct val="90000"/>
              </a:lnSpc>
              <a:spcBef>
                <a:spcPts val="375"/>
              </a:spcBef>
              <a:spcAft>
                <a:spcPts val="0"/>
              </a:spcAft>
              <a:buClr>
                <a:schemeClr val="dk1"/>
              </a:buClr>
              <a:buSzPts val="600"/>
              <a:buNone/>
              <a:defRPr sz="600"/>
            </a:lvl6pPr>
            <a:lvl7pPr lvl="6" algn="ctr">
              <a:lnSpc>
                <a:spcPct val="90000"/>
              </a:lnSpc>
              <a:spcBef>
                <a:spcPts val="375"/>
              </a:spcBef>
              <a:spcAft>
                <a:spcPts val="0"/>
              </a:spcAft>
              <a:buClr>
                <a:schemeClr val="dk1"/>
              </a:buClr>
              <a:buSzPts val="600"/>
              <a:buNone/>
              <a:defRPr sz="600"/>
            </a:lvl7pPr>
            <a:lvl8pPr lvl="7" algn="ctr">
              <a:lnSpc>
                <a:spcPct val="90000"/>
              </a:lnSpc>
              <a:spcBef>
                <a:spcPts val="375"/>
              </a:spcBef>
              <a:spcAft>
                <a:spcPts val="0"/>
              </a:spcAft>
              <a:buClr>
                <a:schemeClr val="dk1"/>
              </a:buClr>
              <a:buSzPts val="600"/>
              <a:buNone/>
              <a:defRPr sz="600"/>
            </a:lvl8pPr>
            <a:lvl9pPr lvl="8" algn="ctr">
              <a:lnSpc>
                <a:spcPct val="90000"/>
              </a:lnSpc>
              <a:spcBef>
                <a:spcPts val="375"/>
              </a:spcBef>
              <a:spcAft>
                <a:spcPts val="0"/>
              </a:spcAft>
              <a:buClr>
                <a:schemeClr val="dk1"/>
              </a:buClr>
              <a:buSzPts val="600"/>
              <a:buNone/>
              <a:defRPr sz="600"/>
            </a:lvl9pPr>
          </a:lstStyle>
          <a:p>
            <a:endParaRPr/>
          </a:p>
        </p:txBody>
      </p:sp>
      <p:grpSp>
        <p:nvGrpSpPr>
          <p:cNvPr id="3422" name="Google Shape;3422;p227"/>
          <p:cNvGrpSpPr/>
          <p:nvPr/>
        </p:nvGrpSpPr>
        <p:grpSpPr>
          <a:xfrm>
            <a:off x="7564573" y="4241698"/>
            <a:ext cx="948486" cy="279733"/>
            <a:chOff x="20929561" y="12311319"/>
            <a:chExt cx="2529297" cy="745954"/>
          </a:xfrm>
        </p:grpSpPr>
        <p:grpSp>
          <p:nvGrpSpPr>
            <p:cNvPr id="3423" name="Google Shape;3423;p227"/>
            <p:cNvGrpSpPr/>
            <p:nvPr/>
          </p:nvGrpSpPr>
          <p:grpSpPr>
            <a:xfrm>
              <a:off x="20929561" y="12311319"/>
              <a:ext cx="2433857" cy="745954"/>
              <a:chOff x="20929561" y="12311319"/>
              <a:chExt cx="2433857" cy="745954"/>
            </a:xfrm>
          </p:grpSpPr>
          <p:sp>
            <p:nvSpPr>
              <p:cNvPr id="3424" name="Google Shape;3424;p227"/>
              <p:cNvSpPr/>
              <p:nvPr/>
            </p:nvSpPr>
            <p:spPr>
              <a:xfrm>
                <a:off x="20929561" y="12311321"/>
                <a:ext cx="900794" cy="745952"/>
              </a:xfrm>
              <a:custGeom>
                <a:avLst/>
                <a:gdLst/>
                <a:ahLst/>
                <a:cxnLst/>
                <a:rect l="l" t="t" r="r" b="b"/>
                <a:pathLst>
                  <a:path w="900794" h="745952" extrusionOk="0">
                    <a:moveTo>
                      <a:pt x="667" y="471421"/>
                    </a:moveTo>
                    <a:lnTo>
                      <a:pt x="667" y="0"/>
                    </a:lnTo>
                    <a:lnTo>
                      <a:pt x="176421" y="0"/>
                    </a:lnTo>
                    <a:lnTo>
                      <a:pt x="176421" y="471421"/>
                    </a:lnTo>
                    <a:cubicBezTo>
                      <a:pt x="176421" y="553736"/>
                      <a:pt x="216689" y="583102"/>
                      <a:pt x="269638" y="583102"/>
                    </a:cubicBezTo>
                    <a:cubicBezTo>
                      <a:pt x="322586" y="583102"/>
                      <a:pt x="362854" y="553736"/>
                      <a:pt x="362854" y="471421"/>
                    </a:cubicBezTo>
                    <a:lnTo>
                      <a:pt x="362854" y="0"/>
                    </a:lnTo>
                    <a:lnTo>
                      <a:pt x="538608" y="0"/>
                    </a:lnTo>
                    <a:lnTo>
                      <a:pt x="538608" y="471421"/>
                    </a:lnTo>
                    <a:cubicBezTo>
                      <a:pt x="538608" y="553736"/>
                      <a:pt x="579765" y="583102"/>
                      <a:pt x="631824" y="583102"/>
                    </a:cubicBezTo>
                    <a:cubicBezTo>
                      <a:pt x="683883" y="583102"/>
                      <a:pt x="725040" y="553736"/>
                      <a:pt x="725040" y="471421"/>
                    </a:cubicBezTo>
                    <a:lnTo>
                      <a:pt x="725040" y="0"/>
                    </a:lnTo>
                    <a:lnTo>
                      <a:pt x="900794" y="0"/>
                    </a:lnTo>
                    <a:lnTo>
                      <a:pt x="900794" y="471421"/>
                    </a:lnTo>
                    <a:cubicBezTo>
                      <a:pt x="900794" y="661190"/>
                      <a:pt x="790225" y="745953"/>
                      <a:pt x="646952" y="745953"/>
                    </a:cubicBezTo>
                    <a:cubicBezTo>
                      <a:pt x="561300" y="745953"/>
                      <a:pt x="492778" y="712359"/>
                      <a:pt x="450508" y="648287"/>
                    </a:cubicBezTo>
                    <a:cubicBezTo>
                      <a:pt x="408238" y="712359"/>
                      <a:pt x="339939" y="745953"/>
                      <a:pt x="254064" y="745953"/>
                    </a:cubicBezTo>
                    <a:cubicBezTo>
                      <a:pt x="110792" y="745953"/>
                      <a:pt x="0" y="661190"/>
                      <a:pt x="0" y="471421"/>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3425" name="Google Shape;3425;p227"/>
              <p:cNvSpPr/>
              <p:nvPr/>
            </p:nvSpPr>
            <p:spPr>
              <a:xfrm>
                <a:off x="21903990" y="12311319"/>
                <a:ext cx="745733" cy="745734"/>
              </a:xfrm>
              <a:custGeom>
                <a:avLst/>
                <a:gdLst/>
                <a:ahLst/>
                <a:cxnLst/>
                <a:rect l="l" t="t" r="r" b="b"/>
                <a:pathLst>
                  <a:path w="745733" h="745734" extrusionOk="0">
                    <a:moveTo>
                      <a:pt x="741062" y="431378"/>
                    </a:moveTo>
                    <a:cubicBezTo>
                      <a:pt x="744177" y="412022"/>
                      <a:pt x="745734" y="392000"/>
                      <a:pt x="745734" y="371755"/>
                    </a:cubicBezTo>
                    <a:cubicBezTo>
                      <a:pt x="745067" y="165967"/>
                      <a:pt x="577099" y="-665"/>
                      <a:pt x="371534" y="2"/>
                    </a:cubicBezTo>
                    <a:cubicBezTo>
                      <a:pt x="165969" y="669"/>
                      <a:pt x="-886" y="168637"/>
                      <a:pt x="4" y="374202"/>
                    </a:cubicBezTo>
                    <a:cubicBezTo>
                      <a:pt x="671" y="579767"/>
                      <a:pt x="168638" y="746400"/>
                      <a:pt x="374204" y="745732"/>
                    </a:cubicBezTo>
                    <a:cubicBezTo>
                      <a:pt x="525930" y="745287"/>
                      <a:pt x="656300" y="653628"/>
                      <a:pt x="713920" y="523259"/>
                    </a:cubicBezTo>
                    <a:lnTo>
                      <a:pt x="510580" y="523926"/>
                    </a:lnTo>
                    <a:cubicBezTo>
                      <a:pt x="474316" y="557075"/>
                      <a:pt x="426485" y="577320"/>
                      <a:pt x="373759" y="577543"/>
                    </a:cubicBezTo>
                    <a:cubicBezTo>
                      <a:pt x="281655" y="577987"/>
                      <a:pt x="203344" y="516807"/>
                      <a:pt x="177315" y="433157"/>
                    </a:cubicBezTo>
                    <a:lnTo>
                      <a:pt x="741284" y="431155"/>
                    </a:lnTo>
                    <a:moveTo>
                      <a:pt x="372201" y="168192"/>
                    </a:moveTo>
                    <a:cubicBezTo>
                      <a:pt x="455184" y="167969"/>
                      <a:pt x="527043" y="217358"/>
                      <a:pt x="559301" y="288550"/>
                    </a:cubicBezTo>
                    <a:lnTo>
                      <a:pt x="185769" y="289885"/>
                    </a:lnTo>
                    <a:cubicBezTo>
                      <a:pt x="217582" y="218471"/>
                      <a:pt x="288996" y="168414"/>
                      <a:pt x="372201" y="168192"/>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nvGrpSpPr>
              <p:cNvPr id="3426" name="Google Shape;3426;p227"/>
              <p:cNvGrpSpPr/>
              <p:nvPr/>
            </p:nvGrpSpPr>
            <p:grpSpPr>
              <a:xfrm>
                <a:off x="22582537" y="12311321"/>
                <a:ext cx="780881" cy="745730"/>
                <a:chOff x="22582537" y="12311321"/>
                <a:chExt cx="780881" cy="745730"/>
              </a:xfrm>
            </p:grpSpPr>
            <p:grpSp>
              <p:nvGrpSpPr>
                <p:cNvPr id="3427" name="Google Shape;3427;p227"/>
                <p:cNvGrpSpPr/>
                <p:nvPr/>
              </p:nvGrpSpPr>
              <p:grpSpPr>
                <a:xfrm>
                  <a:off x="22582537" y="12311321"/>
                  <a:ext cx="780881" cy="745730"/>
                  <a:chOff x="22582537" y="12311321"/>
                  <a:chExt cx="780881" cy="745730"/>
                </a:xfrm>
              </p:grpSpPr>
              <p:sp>
                <p:nvSpPr>
                  <p:cNvPr id="3428" name="Google Shape;3428;p227"/>
                  <p:cNvSpPr/>
                  <p:nvPr/>
                </p:nvSpPr>
                <p:spPr>
                  <a:xfrm>
                    <a:off x="22582537" y="12311321"/>
                    <a:ext cx="780881" cy="745730"/>
                  </a:xfrm>
                  <a:custGeom>
                    <a:avLst/>
                    <a:gdLst/>
                    <a:ahLst/>
                    <a:cxnLst/>
                    <a:rect l="l" t="t" r="r" b="b"/>
                    <a:pathLst>
                      <a:path w="780881" h="745730" extrusionOk="0">
                        <a:moveTo>
                          <a:pt x="780881" y="0"/>
                        </a:moveTo>
                        <a:lnTo>
                          <a:pt x="553291" y="0"/>
                        </a:lnTo>
                        <a:lnTo>
                          <a:pt x="390441" y="238936"/>
                        </a:lnTo>
                        <a:lnTo>
                          <a:pt x="227813" y="0"/>
                        </a:lnTo>
                        <a:lnTo>
                          <a:pt x="0" y="0"/>
                        </a:lnTo>
                        <a:lnTo>
                          <a:pt x="254065" y="372865"/>
                        </a:lnTo>
                        <a:lnTo>
                          <a:pt x="0" y="745730"/>
                        </a:lnTo>
                        <a:lnTo>
                          <a:pt x="227813" y="745730"/>
                        </a:lnTo>
                        <a:lnTo>
                          <a:pt x="390441" y="506794"/>
                        </a:lnTo>
                        <a:lnTo>
                          <a:pt x="553291" y="745730"/>
                        </a:lnTo>
                        <a:lnTo>
                          <a:pt x="780881" y="745730"/>
                        </a:lnTo>
                        <a:lnTo>
                          <a:pt x="526817" y="372865"/>
                        </a:lnTo>
                        <a:lnTo>
                          <a:pt x="780881" y="0"/>
                        </a:lnTo>
                        <a:close/>
                        <a:moveTo>
                          <a:pt x="207345" y="707020"/>
                        </a:moveTo>
                        <a:lnTo>
                          <a:pt x="73639" y="707020"/>
                        </a:lnTo>
                        <a:lnTo>
                          <a:pt x="301229" y="373088"/>
                        </a:lnTo>
                        <a:lnTo>
                          <a:pt x="73639" y="39155"/>
                        </a:lnTo>
                        <a:lnTo>
                          <a:pt x="207345" y="39155"/>
                        </a:lnTo>
                        <a:lnTo>
                          <a:pt x="434935" y="373088"/>
                        </a:lnTo>
                        <a:lnTo>
                          <a:pt x="207345" y="70702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3429" name="Google Shape;3429;p227"/>
                  <p:cNvSpPr/>
                  <p:nvPr/>
                </p:nvSpPr>
                <p:spPr>
                  <a:xfrm>
                    <a:off x="22729592" y="12388964"/>
                    <a:ext cx="240716" cy="590443"/>
                  </a:xfrm>
                  <a:custGeom>
                    <a:avLst/>
                    <a:gdLst/>
                    <a:ahLst/>
                    <a:cxnLst/>
                    <a:rect l="l" t="t" r="r" b="b"/>
                    <a:pathLst>
                      <a:path w="240716" h="590443" extrusionOk="0">
                        <a:moveTo>
                          <a:pt x="39600" y="0"/>
                        </a:moveTo>
                        <a:lnTo>
                          <a:pt x="0" y="0"/>
                        </a:lnTo>
                        <a:lnTo>
                          <a:pt x="201116" y="295222"/>
                        </a:lnTo>
                        <a:lnTo>
                          <a:pt x="0" y="590444"/>
                        </a:lnTo>
                        <a:lnTo>
                          <a:pt x="39600" y="590444"/>
                        </a:lnTo>
                        <a:lnTo>
                          <a:pt x="240716" y="295222"/>
                        </a:lnTo>
                        <a:lnTo>
                          <a:pt x="39600"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sp>
              <p:nvSpPr>
                <p:cNvPr id="3430" name="Google Shape;3430;p227"/>
                <p:cNvSpPr/>
                <p:nvPr/>
              </p:nvSpPr>
              <p:spPr>
                <a:xfrm>
                  <a:off x="22972978" y="12684186"/>
                  <a:ext cx="91436" cy="268080"/>
                </a:xfrm>
                <a:custGeom>
                  <a:avLst/>
                  <a:gdLst/>
                  <a:ahLst/>
                  <a:cxnLst/>
                  <a:rect l="l" t="t" r="r" b="b"/>
                  <a:pathLst>
                    <a:path w="91436" h="268080" extrusionOk="0">
                      <a:moveTo>
                        <a:pt x="91437" y="0"/>
                      </a:moveTo>
                      <a:lnTo>
                        <a:pt x="91437" y="268080"/>
                      </a:lnTo>
                      <a:lnTo>
                        <a:pt x="0" y="134151"/>
                      </a:lnTo>
                      <a:lnTo>
                        <a:pt x="91437" y="0"/>
                      </a:lnTo>
                      <a:close/>
                    </a:path>
                  </a:pathLst>
                </a:custGeom>
                <a:solidFill>
                  <a:srgbClr val="A7A4A4"/>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grpSp>
        <p:sp>
          <p:nvSpPr>
            <p:cNvPr id="3431" name="Google Shape;3431;p227"/>
            <p:cNvSpPr/>
            <p:nvPr/>
          </p:nvSpPr>
          <p:spPr>
            <a:xfrm>
              <a:off x="23371427" y="12311321"/>
              <a:ext cx="87431" cy="87209"/>
            </a:xfrm>
            <a:custGeom>
              <a:avLst/>
              <a:gdLst/>
              <a:ahLst/>
              <a:cxnLst/>
              <a:rect l="l" t="t" r="r" b="b"/>
              <a:pathLst>
                <a:path w="87431" h="87209" extrusionOk="0">
                  <a:moveTo>
                    <a:pt x="0" y="43605"/>
                  </a:moveTo>
                  <a:cubicBezTo>
                    <a:pt x="0" y="19578"/>
                    <a:pt x="19578" y="0"/>
                    <a:pt x="43827" y="0"/>
                  </a:cubicBezTo>
                  <a:cubicBezTo>
                    <a:pt x="68077" y="0"/>
                    <a:pt x="87432" y="19578"/>
                    <a:pt x="87432" y="43605"/>
                  </a:cubicBezTo>
                  <a:cubicBezTo>
                    <a:pt x="87432" y="67632"/>
                    <a:pt x="67854" y="87210"/>
                    <a:pt x="43827" y="87210"/>
                  </a:cubicBezTo>
                  <a:cubicBezTo>
                    <a:pt x="19800" y="87210"/>
                    <a:pt x="222" y="67632"/>
                    <a:pt x="222" y="43605"/>
                  </a:cubicBezTo>
                  <a:close/>
                  <a:moveTo>
                    <a:pt x="76086" y="43605"/>
                  </a:moveTo>
                  <a:cubicBezTo>
                    <a:pt x="76086" y="25807"/>
                    <a:pt x="61625" y="11346"/>
                    <a:pt x="43827" y="11346"/>
                  </a:cubicBezTo>
                  <a:cubicBezTo>
                    <a:pt x="26029" y="11346"/>
                    <a:pt x="11569" y="25807"/>
                    <a:pt x="11569" y="43605"/>
                  </a:cubicBezTo>
                  <a:cubicBezTo>
                    <a:pt x="11569" y="61403"/>
                    <a:pt x="26029" y="75863"/>
                    <a:pt x="43827" y="75863"/>
                  </a:cubicBezTo>
                  <a:cubicBezTo>
                    <a:pt x="61625" y="75863"/>
                    <a:pt x="76086" y="61403"/>
                    <a:pt x="76086" y="43605"/>
                  </a:cubicBezTo>
                  <a:close/>
                  <a:moveTo>
                    <a:pt x="28032" y="23137"/>
                  </a:moveTo>
                  <a:lnTo>
                    <a:pt x="47832" y="23137"/>
                  </a:lnTo>
                  <a:cubicBezTo>
                    <a:pt x="55396" y="23137"/>
                    <a:pt x="61848" y="28032"/>
                    <a:pt x="61848" y="36486"/>
                  </a:cubicBezTo>
                  <a:cubicBezTo>
                    <a:pt x="61848" y="41825"/>
                    <a:pt x="59178" y="45829"/>
                    <a:pt x="55396" y="48054"/>
                  </a:cubicBezTo>
                  <a:lnTo>
                    <a:pt x="62960" y="63627"/>
                  </a:lnTo>
                  <a:lnTo>
                    <a:pt x="51614" y="63627"/>
                  </a:lnTo>
                  <a:lnTo>
                    <a:pt x="45384" y="50056"/>
                  </a:lnTo>
                  <a:lnTo>
                    <a:pt x="38710" y="50056"/>
                  </a:lnTo>
                  <a:lnTo>
                    <a:pt x="38710" y="63627"/>
                  </a:lnTo>
                  <a:lnTo>
                    <a:pt x="28254" y="63627"/>
                  </a:lnTo>
                  <a:lnTo>
                    <a:pt x="28254" y="23360"/>
                  </a:lnTo>
                  <a:lnTo>
                    <a:pt x="28254" y="23360"/>
                  </a:lnTo>
                  <a:close/>
                  <a:moveTo>
                    <a:pt x="45162" y="42270"/>
                  </a:moveTo>
                  <a:cubicBezTo>
                    <a:pt x="48277" y="42270"/>
                    <a:pt x="50724" y="40268"/>
                    <a:pt x="50724" y="36486"/>
                  </a:cubicBezTo>
                  <a:cubicBezTo>
                    <a:pt x="50724" y="32704"/>
                    <a:pt x="48054" y="30924"/>
                    <a:pt x="45162" y="30924"/>
                  </a:cubicBezTo>
                  <a:lnTo>
                    <a:pt x="38488" y="30924"/>
                  </a:lnTo>
                  <a:lnTo>
                    <a:pt x="38488" y="42270"/>
                  </a:lnTo>
                  <a:lnTo>
                    <a:pt x="45162" y="4227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spTree>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showMasterSp="0" matchingName="8_Title Slide">
  <p:cSld name="8_Title Slide">
    <p:bg>
      <p:bgPr>
        <a:blipFill>
          <a:blip r:embed="rId2">
            <a:alphaModFix/>
          </a:blip>
          <a:stretch>
            <a:fillRect/>
          </a:stretch>
        </a:blipFill>
        <a:effectLst/>
      </p:bgPr>
    </p:bg>
    <p:spTree>
      <p:nvGrpSpPr>
        <p:cNvPr id="1" name="Shape 3432"/>
        <p:cNvGrpSpPr/>
        <p:nvPr/>
      </p:nvGrpSpPr>
      <p:grpSpPr>
        <a:xfrm>
          <a:off x="0" y="0"/>
          <a:ext cx="0" cy="0"/>
          <a:chOff x="0" y="0"/>
          <a:chExt cx="0" cy="0"/>
        </a:xfrm>
      </p:grpSpPr>
      <p:pic>
        <p:nvPicPr>
          <p:cNvPr id="3433" name="Google Shape;3433;p228" descr="A black and red background&#10;&#10;AI-generated content may be incorrect."/>
          <p:cNvPicPr preferRelativeResize="0"/>
          <p:nvPr/>
        </p:nvPicPr>
        <p:blipFill rotWithShape="1">
          <a:blip r:embed="rId3">
            <a:alphaModFix/>
          </a:blip>
          <a:srcRect/>
          <a:stretch/>
        </p:blipFill>
        <p:spPr>
          <a:xfrm>
            <a:off x="403950" y="442803"/>
            <a:ext cx="8336102" cy="4257341"/>
          </a:xfrm>
          <a:prstGeom prst="rect">
            <a:avLst/>
          </a:prstGeom>
          <a:noFill/>
          <a:ln>
            <a:noFill/>
          </a:ln>
        </p:spPr>
      </p:pic>
      <p:sp>
        <p:nvSpPr>
          <p:cNvPr id="3434" name="Google Shape;3434;p228"/>
          <p:cNvSpPr txBox="1">
            <a:spLocks noGrp="1"/>
          </p:cNvSpPr>
          <p:nvPr>
            <p:ph type="title"/>
          </p:nvPr>
        </p:nvSpPr>
        <p:spPr>
          <a:xfrm>
            <a:off x="730869" y="2262633"/>
            <a:ext cx="4363800" cy="1622400"/>
          </a:xfrm>
          <a:prstGeom prst="rect">
            <a:avLst/>
          </a:prstGeom>
          <a:noFill/>
          <a:ln>
            <a:noFill/>
          </a:ln>
        </p:spPr>
        <p:txBody>
          <a:bodyPr spcFirstLastPara="1" wrap="square" lIns="0" tIns="0" rIns="0" bIns="0" anchor="t" anchorCtr="0">
            <a:noAutofit/>
          </a:bodyPr>
          <a:lstStyle>
            <a:lvl1pPr lvl="0" algn="l">
              <a:lnSpc>
                <a:spcPct val="89000"/>
              </a:lnSpc>
              <a:spcBef>
                <a:spcPts val="0"/>
              </a:spcBef>
              <a:spcAft>
                <a:spcPts val="0"/>
              </a:spcAft>
              <a:buClr>
                <a:schemeClr val="lt1"/>
              </a:buClr>
              <a:buSzPts val="3862"/>
              <a:buFont typeface="Poppins"/>
              <a:buNone/>
              <a:defRPr sz="3862" b="1">
                <a:solidFill>
                  <a:schemeClr val="lt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3435" name="Google Shape;3435;p228"/>
          <p:cNvSpPr txBox="1">
            <a:spLocks noGrp="1"/>
          </p:cNvSpPr>
          <p:nvPr>
            <p:ph type="subTitle" idx="1"/>
          </p:nvPr>
        </p:nvSpPr>
        <p:spPr>
          <a:xfrm>
            <a:off x="739996" y="4105701"/>
            <a:ext cx="4363800" cy="264600"/>
          </a:xfrm>
          <a:prstGeom prst="rect">
            <a:avLst/>
          </a:prstGeom>
          <a:noFill/>
          <a:ln>
            <a:noFill/>
          </a:ln>
        </p:spPr>
        <p:txBody>
          <a:bodyPr spcFirstLastPara="1" wrap="square" lIns="0" tIns="0" rIns="0" bIns="0" anchor="t" anchorCtr="0">
            <a:noAutofit/>
          </a:bodyPr>
          <a:lstStyle>
            <a:lvl1pPr lvl="0" algn="l">
              <a:lnSpc>
                <a:spcPct val="95000"/>
              </a:lnSpc>
              <a:spcBef>
                <a:spcPts val="1350"/>
              </a:spcBef>
              <a:spcAft>
                <a:spcPts val="0"/>
              </a:spcAft>
              <a:buClr>
                <a:schemeClr val="lt1"/>
              </a:buClr>
              <a:buSzPts val="1316"/>
              <a:buNone/>
              <a:defRPr sz="1462" b="1">
                <a:solidFill>
                  <a:schemeClr val="lt1"/>
                </a:solidFill>
                <a:latin typeface="Poppins SemiBold"/>
                <a:ea typeface="Poppins SemiBold"/>
                <a:cs typeface="Poppins SemiBold"/>
                <a:sym typeface="Poppins SemiBold"/>
              </a:defRPr>
            </a:lvl1pPr>
            <a:lvl2pPr lvl="1" algn="ctr">
              <a:lnSpc>
                <a:spcPct val="95000"/>
              </a:lnSpc>
              <a:spcBef>
                <a:spcPts val="1350"/>
              </a:spcBef>
              <a:spcAft>
                <a:spcPts val="0"/>
              </a:spcAft>
              <a:buClr>
                <a:schemeClr val="dk1"/>
              </a:buClr>
              <a:buSzPts val="675"/>
              <a:buNone/>
              <a:defRPr sz="750"/>
            </a:lvl2pPr>
            <a:lvl3pPr lvl="2" algn="ctr">
              <a:lnSpc>
                <a:spcPct val="95000"/>
              </a:lnSpc>
              <a:spcBef>
                <a:spcPts val="1350"/>
              </a:spcBef>
              <a:spcAft>
                <a:spcPts val="0"/>
              </a:spcAft>
              <a:buClr>
                <a:schemeClr val="dk1"/>
              </a:buClr>
              <a:buSzPts val="607"/>
              <a:buNone/>
              <a:defRPr sz="675"/>
            </a:lvl3pPr>
            <a:lvl4pPr lvl="3" algn="ctr">
              <a:lnSpc>
                <a:spcPct val="95000"/>
              </a:lnSpc>
              <a:spcBef>
                <a:spcPts val="1350"/>
              </a:spcBef>
              <a:spcAft>
                <a:spcPts val="0"/>
              </a:spcAft>
              <a:buClr>
                <a:schemeClr val="dk1"/>
              </a:buClr>
              <a:buSzPts val="540"/>
              <a:buNone/>
              <a:defRPr sz="600"/>
            </a:lvl4pPr>
            <a:lvl5pPr lvl="4" algn="ctr">
              <a:lnSpc>
                <a:spcPct val="95000"/>
              </a:lnSpc>
              <a:spcBef>
                <a:spcPts val="1350"/>
              </a:spcBef>
              <a:spcAft>
                <a:spcPts val="0"/>
              </a:spcAft>
              <a:buClr>
                <a:schemeClr val="dk1"/>
              </a:buClr>
              <a:buSzPts val="540"/>
              <a:buNone/>
              <a:defRPr sz="600"/>
            </a:lvl5pPr>
            <a:lvl6pPr lvl="5" algn="ctr">
              <a:lnSpc>
                <a:spcPct val="90000"/>
              </a:lnSpc>
              <a:spcBef>
                <a:spcPts val="375"/>
              </a:spcBef>
              <a:spcAft>
                <a:spcPts val="0"/>
              </a:spcAft>
              <a:buClr>
                <a:schemeClr val="dk1"/>
              </a:buClr>
              <a:buSzPts val="600"/>
              <a:buNone/>
              <a:defRPr sz="600"/>
            </a:lvl6pPr>
            <a:lvl7pPr lvl="6" algn="ctr">
              <a:lnSpc>
                <a:spcPct val="90000"/>
              </a:lnSpc>
              <a:spcBef>
                <a:spcPts val="375"/>
              </a:spcBef>
              <a:spcAft>
                <a:spcPts val="0"/>
              </a:spcAft>
              <a:buClr>
                <a:schemeClr val="dk1"/>
              </a:buClr>
              <a:buSzPts val="600"/>
              <a:buNone/>
              <a:defRPr sz="600"/>
            </a:lvl7pPr>
            <a:lvl8pPr lvl="7" algn="ctr">
              <a:lnSpc>
                <a:spcPct val="90000"/>
              </a:lnSpc>
              <a:spcBef>
                <a:spcPts val="375"/>
              </a:spcBef>
              <a:spcAft>
                <a:spcPts val="0"/>
              </a:spcAft>
              <a:buClr>
                <a:schemeClr val="dk1"/>
              </a:buClr>
              <a:buSzPts val="600"/>
              <a:buNone/>
              <a:defRPr sz="600"/>
            </a:lvl8pPr>
            <a:lvl9pPr lvl="8" algn="ctr">
              <a:lnSpc>
                <a:spcPct val="90000"/>
              </a:lnSpc>
              <a:spcBef>
                <a:spcPts val="375"/>
              </a:spcBef>
              <a:spcAft>
                <a:spcPts val="0"/>
              </a:spcAft>
              <a:buClr>
                <a:schemeClr val="dk1"/>
              </a:buClr>
              <a:buSzPts val="600"/>
              <a:buNone/>
              <a:defRPr sz="600"/>
            </a:lvl9pPr>
          </a:lstStyle>
          <a:p>
            <a:endParaRPr/>
          </a:p>
        </p:txBody>
      </p:sp>
      <p:grpSp>
        <p:nvGrpSpPr>
          <p:cNvPr id="3436" name="Google Shape;3436;p228"/>
          <p:cNvGrpSpPr/>
          <p:nvPr/>
        </p:nvGrpSpPr>
        <p:grpSpPr>
          <a:xfrm>
            <a:off x="7564573" y="4241698"/>
            <a:ext cx="948486" cy="279733"/>
            <a:chOff x="20929561" y="12311319"/>
            <a:chExt cx="2529297" cy="745954"/>
          </a:xfrm>
        </p:grpSpPr>
        <p:grpSp>
          <p:nvGrpSpPr>
            <p:cNvPr id="3437" name="Google Shape;3437;p228"/>
            <p:cNvGrpSpPr/>
            <p:nvPr/>
          </p:nvGrpSpPr>
          <p:grpSpPr>
            <a:xfrm>
              <a:off x="20929561" y="12311319"/>
              <a:ext cx="2433857" cy="745954"/>
              <a:chOff x="20929561" y="12311319"/>
              <a:chExt cx="2433857" cy="745954"/>
            </a:xfrm>
          </p:grpSpPr>
          <p:sp>
            <p:nvSpPr>
              <p:cNvPr id="3438" name="Google Shape;3438;p228"/>
              <p:cNvSpPr/>
              <p:nvPr/>
            </p:nvSpPr>
            <p:spPr>
              <a:xfrm>
                <a:off x="20929561" y="12311321"/>
                <a:ext cx="900794" cy="745952"/>
              </a:xfrm>
              <a:custGeom>
                <a:avLst/>
                <a:gdLst/>
                <a:ahLst/>
                <a:cxnLst/>
                <a:rect l="l" t="t" r="r" b="b"/>
                <a:pathLst>
                  <a:path w="900794" h="745952" extrusionOk="0">
                    <a:moveTo>
                      <a:pt x="667" y="471421"/>
                    </a:moveTo>
                    <a:lnTo>
                      <a:pt x="667" y="0"/>
                    </a:lnTo>
                    <a:lnTo>
                      <a:pt x="176421" y="0"/>
                    </a:lnTo>
                    <a:lnTo>
                      <a:pt x="176421" y="471421"/>
                    </a:lnTo>
                    <a:cubicBezTo>
                      <a:pt x="176421" y="553736"/>
                      <a:pt x="216689" y="583102"/>
                      <a:pt x="269638" y="583102"/>
                    </a:cubicBezTo>
                    <a:cubicBezTo>
                      <a:pt x="322586" y="583102"/>
                      <a:pt x="362854" y="553736"/>
                      <a:pt x="362854" y="471421"/>
                    </a:cubicBezTo>
                    <a:lnTo>
                      <a:pt x="362854" y="0"/>
                    </a:lnTo>
                    <a:lnTo>
                      <a:pt x="538608" y="0"/>
                    </a:lnTo>
                    <a:lnTo>
                      <a:pt x="538608" y="471421"/>
                    </a:lnTo>
                    <a:cubicBezTo>
                      <a:pt x="538608" y="553736"/>
                      <a:pt x="579765" y="583102"/>
                      <a:pt x="631824" y="583102"/>
                    </a:cubicBezTo>
                    <a:cubicBezTo>
                      <a:pt x="683883" y="583102"/>
                      <a:pt x="725040" y="553736"/>
                      <a:pt x="725040" y="471421"/>
                    </a:cubicBezTo>
                    <a:lnTo>
                      <a:pt x="725040" y="0"/>
                    </a:lnTo>
                    <a:lnTo>
                      <a:pt x="900794" y="0"/>
                    </a:lnTo>
                    <a:lnTo>
                      <a:pt x="900794" y="471421"/>
                    </a:lnTo>
                    <a:cubicBezTo>
                      <a:pt x="900794" y="661190"/>
                      <a:pt x="790225" y="745953"/>
                      <a:pt x="646952" y="745953"/>
                    </a:cubicBezTo>
                    <a:cubicBezTo>
                      <a:pt x="561300" y="745953"/>
                      <a:pt x="492778" y="712359"/>
                      <a:pt x="450508" y="648287"/>
                    </a:cubicBezTo>
                    <a:cubicBezTo>
                      <a:pt x="408238" y="712359"/>
                      <a:pt x="339939" y="745953"/>
                      <a:pt x="254064" y="745953"/>
                    </a:cubicBezTo>
                    <a:cubicBezTo>
                      <a:pt x="110792" y="745953"/>
                      <a:pt x="0" y="661190"/>
                      <a:pt x="0" y="471421"/>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3439" name="Google Shape;3439;p228"/>
              <p:cNvSpPr/>
              <p:nvPr/>
            </p:nvSpPr>
            <p:spPr>
              <a:xfrm>
                <a:off x="21903990" y="12311319"/>
                <a:ext cx="745733" cy="745734"/>
              </a:xfrm>
              <a:custGeom>
                <a:avLst/>
                <a:gdLst/>
                <a:ahLst/>
                <a:cxnLst/>
                <a:rect l="l" t="t" r="r" b="b"/>
                <a:pathLst>
                  <a:path w="745733" h="745734" extrusionOk="0">
                    <a:moveTo>
                      <a:pt x="741062" y="431378"/>
                    </a:moveTo>
                    <a:cubicBezTo>
                      <a:pt x="744177" y="412022"/>
                      <a:pt x="745734" y="392000"/>
                      <a:pt x="745734" y="371755"/>
                    </a:cubicBezTo>
                    <a:cubicBezTo>
                      <a:pt x="745067" y="165967"/>
                      <a:pt x="577099" y="-665"/>
                      <a:pt x="371534" y="2"/>
                    </a:cubicBezTo>
                    <a:cubicBezTo>
                      <a:pt x="165969" y="669"/>
                      <a:pt x="-886" y="168637"/>
                      <a:pt x="4" y="374202"/>
                    </a:cubicBezTo>
                    <a:cubicBezTo>
                      <a:pt x="671" y="579767"/>
                      <a:pt x="168638" y="746400"/>
                      <a:pt x="374204" y="745732"/>
                    </a:cubicBezTo>
                    <a:cubicBezTo>
                      <a:pt x="525930" y="745287"/>
                      <a:pt x="656300" y="653628"/>
                      <a:pt x="713920" y="523259"/>
                    </a:cubicBezTo>
                    <a:lnTo>
                      <a:pt x="510580" y="523926"/>
                    </a:lnTo>
                    <a:cubicBezTo>
                      <a:pt x="474316" y="557075"/>
                      <a:pt x="426485" y="577320"/>
                      <a:pt x="373759" y="577543"/>
                    </a:cubicBezTo>
                    <a:cubicBezTo>
                      <a:pt x="281655" y="577987"/>
                      <a:pt x="203344" y="516807"/>
                      <a:pt x="177315" y="433157"/>
                    </a:cubicBezTo>
                    <a:lnTo>
                      <a:pt x="741284" y="431155"/>
                    </a:lnTo>
                    <a:moveTo>
                      <a:pt x="372201" y="168192"/>
                    </a:moveTo>
                    <a:cubicBezTo>
                      <a:pt x="455184" y="167969"/>
                      <a:pt x="527043" y="217358"/>
                      <a:pt x="559301" y="288550"/>
                    </a:cubicBezTo>
                    <a:lnTo>
                      <a:pt x="185769" y="289885"/>
                    </a:lnTo>
                    <a:cubicBezTo>
                      <a:pt x="217582" y="218471"/>
                      <a:pt x="288996" y="168414"/>
                      <a:pt x="372201" y="168192"/>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nvGrpSpPr>
              <p:cNvPr id="3440" name="Google Shape;3440;p228"/>
              <p:cNvGrpSpPr/>
              <p:nvPr/>
            </p:nvGrpSpPr>
            <p:grpSpPr>
              <a:xfrm>
                <a:off x="22582537" y="12311321"/>
                <a:ext cx="780881" cy="745730"/>
                <a:chOff x="22582537" y="12311321"/>
                <a:chExt cx="780881" cy="745730"/>
              </a:xfrm>
            </p:grpSpPr>
            <p:grpSp>
              <p:nvGrpSpPr>
                <p:cNvPr id="3441" name="Google Shape;3441;p228"/>
                <p:cNvGrpSpPr/>
                <p:nvPr/>
              </p:nvGrpSpPr>
              <p:grpSpPr>
                <a:xfrm>
                  <a:off x="22582537" y="12311321"/>
                  <a:ext cx="780881" cy="745730"/>
                  <a:chOff x="22582537" y="12311321"/>
                  <a:chExt cx="780881" cy="745730"/>
                </a:xfrm>
              </p:grpSpPr>
              <p:sp>
                <p:nvSpPr>
                  <p:cNvPr id="3442" name="Google Shape;3442;p228"/>
                  <p:cNvSpPr/>
                  <p:nvPr/>
                </p:nvSpPr>
                <p:spPr>
                  <a:xfrm>
                    <a:off x="22582537" y="12311321"/>
                    <a:ext cx="780881" cy="745730"/>
                  </a:xfrm>
                  <a:custGeom>
                    <a:avLst/>
                    <a:gdLst/>
                    <a:ahLst/>
                    <a:cxnLst/>
                    <a:rect l="l" t="t" r="r" b="b"/>
                    <a:pathLst>
                      <a:path w="780881" h="745730" extrusionOk="0">
                        <a:moveTo>
                          <a:pt x="780881" y="0"/>
                        </a:moveTo>
                        <a:lnTo>
                          <a:pt x="553291" y="0"/>
                        </a:lnTo>
                        <a:lnTo>
                          <a:pt x="390441" y="238936"/>
                        </a:lnTo>
                        <a:lnTo>
                          <a:pt x="227813" y="0"/>
                        </a:lnTo>
                        <a:lnTo>
                          <a:pt x="0" y="0"/>
                        </a:lnTo>
                        <a:lnTo>
                          <a:pt x="254065" y="372865"/>
                        </a:lnTo>
                        <a:lnTo>
                          <a:pt x="0" y="745730"/>
                        </a:lnTo>
                        <a:lnTo>
                          <a:pt x="227813" y="745730"/>
                        </a:lnTo>
                        <a:lnTo>
                          <a:pt x="390441" y="506794"/>
                        </a:lnTo>
                        <a:lnTo>
                          <a:pt x="553291" y="745730"/>
                        </a:lnTo>
                        <a:lnTo>
                          <a:pt x="780881" y="745730"/>
                        </a:lnTo>
                        <a:lnTo>
                          <a:pt x="526817" y="372865"/>
                        </a:lnTo>
                        <a:lnTo>
                          <a:pt x="780881" y="0"/>
                        </a:lnTo>
                        <a:close/>
                        <a:moveTo>
                          <a:pt x="207345" y="707020"/>
                        </a:moveTo>
                        <a:lnTo>
                          <a:pt x="73639" y="707020"/>
                        </a:lnTo>
                        <a:lnTo>
                          <a:pt x="301229" y="373088"/>
                        </a:lnTo>
                        <a:lnTo>
                          <a:pt x="73639" y="39155"/>
                        </a:lnTo>
                        <a:lnTo>
                          <a:pt x="207345" y="39155"/>
                        </a:lnTo>
                        <a:lnTo>
                          <a:pt x="434935" y="373088"/>
                        </a:lnTo>
                        <a:lnTo>
                          <a:pt x="207345" y="70702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3443" name="Google Shape;3443;p228"/>
                  <p:cNvSpPr/>
                  <p:nvPr/>
                </p:nvSpPr>
                <p:spPr>
                  <a:xfrm>
                    <a:off x="22729592" y="12388964"/>
                    <a:ext cx="240716" cy="590443"/>
                  </a:xfrm>
                  <a:custGeom>
                    <a:avLst/>
                    <a:gdLst/>
                    <a:ahLst/>
                    <a:cxnLst/>
                    <a:rect l="l" t="t" r="r" b="b"/>
                    <a:pathLst>
                      <a:path w="240716" h="590443" extrusionOk="0">
                        <a:moveTo>
                          <a:pt x="39600" y="0"/>
                        </a:moveTo>
                        <a:lnTo>
                          <a:pt x="0" y="0"/>
                        </a:lnTo>
                        <a:lnTo>
                          <a:pt x="201116" y="295222"/>
                        </a:lnTo>
                        <a:lnTo>
                          <a:pt x="0" y="590444"/>
                        </a:lnTo>
                        <a:lnTo>
                          <a:pt x="39600" y="590444"/>
                        </a:lnTo>
                        <a:lnTo>
                          <a:pt x="240716" y="295222"/>
                        </a:lnTo>
                        <a:lnTo>
                          <a:pt x="39600"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sp>
              <p:nvSpPr>
                <p:cNvPr id="3444" name="Google Shape;3444;p228"/>
                <p:cNvSpPr/>
                <p:nvPr/>
              </p:nvSpPr>
              <p:spPr>
                <a:xfrm>
                  <a:off x="22972978" y="12684186"/>
                  <a:ext cx="91436" cy="268080"/>
                </a:xfrm>
                <a:custGeom>
                  <a:avLst/>
                  <a:gdLst/>
                  <a:ahLst/>
                  <a:cxnLst/>
                  <a:rect l="l" t="t" r="r" b="b"/>
                  <a:pathLst>
                    <a:path w="91436" h="268080" extrusionOk="0">
                      <a:moveTo>
                        <a:pt x="91437" y="0"/>
                      </a:moveTo>
                      <a:lnTo>
                        <a:pt x="91437" y="268080"/>
                      </a:lnTo>
                      <a:lnTo>
                        <a:pt x="0" y="134151"/>
                      </a:lnTo>
                      <a:lnTo>
                        <a:pt x="91437" y="0"/>
                      </a:lnTo>
                      <a:close/>
                    </a:path>
                  </a:pathLst>
                </a:custGeom>
                <a:solidFill>
                  <a:srgbClr val="A7A4A4"/>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grpSp>
        <p:sp>
          <p:nvSpPr>
            <p:cNvPr id="3445" name="Google Shape;3445;p228"/>
            <p:cNvSpPr/>
            <p:nvPr/>
          </p:nvSpPr>
          <p:spPr>
            <a:xfrm>
              <a:off x="23371427" y="12311321"/>
              <a:ext cx="87431" cy="87209"/>
            </a:xfrm>
            <a:custGeom>
              <a:avLst/>
              <a:gdLst/>
              <a:ahLst/>
              <a:cxnLst/>
              <a:rect l="l" t="t" r="r" b="b"/>
              <a:pathLst>
                <a:path w="87431" h="87209" extrusionOk="0">
                  <a:moveTo>
                    <a:pt x="0" y="43605"/>
                  </a:moveTo>
                  <a:cubicBezTo>
                    <a:pt x="0" y="19578"/>
                    <a:pt x="19578" y="0"/>
                    <a:pt x="43827" y="0"/>
                  </a:cubicBezTo>
                  <a:cubicBezTo>
                    <a:pt x="68077" y="0"/>
                    <a:pt x="87432" y="19578"/>
                    <a:pt x="87432" y="43605"/>
                  </a:cubicBezTo>
                  <a:cubicBezTo>
                    <a:pt x="87432" y="67632"/>
                    <a:pt x="67854" y="87210"/>
                    <a:pt x="43827" y="87210"/>
                  </a:cubicBezTo>
                  <a:cubicBezTo>
                    <a:pt x="19800" y="87210"/>
                    <a:pt x="222" y="67632"/>
                    <a:pt x="222" y="43605"/>
                  </a:cubicBezTo>
                  <a:close/>
                  <a:moveTo>
                    <a:pt x="76086" y="43605"/>
                  </a:moveTo>
                  <a:cubicBezTo>
                    <a:pt x="76086" y="25807"/>
                    <a:pt x="61625" y="11346"/>
                    <a:pt x="43827" y="11346"/>
                  </a:cubicBezTo>
                  <a:cubicBezTo>
                    <a:pt x="26029" y="11346"/>
                    <a:pt x="11569" y="25807"/>
                    <a:pt x="11569" y="43605"/>
                  </a:cubicBezTo>
                  <a:cubicBezTo>
                    <a:pt x="11569" y="61403"/>
                    <a:pt x="26029" y="75863"/>
                    <a:pt x="43827" y="75863"/>
                  </a:cubicBezTo>
                  <a:cubicBezTo>
                    <a:pt x="61625" y="75863"/>
                    <a:pt x="76086" y="61403"/>
                    <a:pt x="76086" y="43605"/>
                  </a:cubicBezTo>
                  <a:close/>
                  <a:moveTo>
                    <a:pt x="28032" y="23137"/>
                  </a:moveTo>
                  <a:lnTo>
                    <a:pt x="47832" y="23137"/>
                  </a:lnTo>
                  <a:cubicBezTo>
                    <a:pt x="55396" y="23137"/>
                    <a:pt x="61848" y="28032"/>
                    <a:pt x="61848" y="36486"/>
                  </a:cubicBezTo>
                  <a:cubicBezTo>
                    <a:pt x="61848" y="41825"/>
                    <a:pt x="59178" y="45829"/>
                    <a:pt x="55396" y="48054"/>
                  </a:cubicBezTo>
                  <a:lnTo>
                    <a:pt x="62960" y="63627"/>
                  </a:lnTo>
                  <a:lnTo>
                    <a:pt x="51614" y="63627"/>
                  </a:lnTo>
                  <a:lnTo>
                    <a:pt x="45384" y="50056"/>
                  </a:lnTo>
                  <a:lnTo>
                    <a:pt x="38710" y="50056"/>
                  </a:lnTo>
                  <a:lnTo>
                    <a:pt x="38710" y="63627"/>
                  </a:lnTo>
                  <a:lnTo>
                    <a:pt x="28254" y="63627"/>
                  </a:lnTo>
                  <a:lnTo>
                    <a:pt x="28254" y="23360"/>
                  </a:lnTo>
                  <a:lnTo>
                    <a:pt x="28254" y="23360"/>
                  </a:lnTo>
                  <a:close/>
                  <a:moveTo>
                    <a:pt x="45162" y="42270"/>
                  </a:moveTo>
                  <a:cubicBezTo>
                    <a:pt x="48277" y="42270"/>
                    <a:pt x="50724" y="40268"/>
                    <a:pt x="50724" y="36486"/>
                  </a:cubicBezTo>
                  <a:cubicBezTo>
                    <a:pt x="50724" y="32704"/>
                    <a:pt x="48054" y="30924"/>
                    <a:pt x="45162" y="30924"/>
                  </a:cubicBezTo>
                  <a:lnTo>
                    <a:pt x="38488" y="30924"/>
                  </a:lnTo>
                  <a:lnTo>
                    <a:pt x="38488" y="42270"/>
                  </a:lnTo>
                  <a:lnTo>
                    <a:pt x="45162" y="4227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spTree>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showMasterSp="0" matchingName="9_Title Slide">
  <p:cSld name="9_Title Slide">
    <p:bg>
      <p:bgPr>
        <a:blipFill>
          <a:blip r:embed="rId2">
            <a:alphaModFix/>
          </a:blip>
          <a:stretch>
            <a:fillRect/>
          </a:stretch>
        </a:blipFill>
        <a:effectLst/>
      </p:bgPr>
    </p:bg>
    <p:spTree>
      <p:nvGrpSpPr>
        <p:cNvPr id="1" name="Shape 3446"/>
        <p:cNvGrpSpPr/>
        <p:nvPr/>
      </p:nvGrpSpPr>
      <p:grpSpPr>
        <a:xfrm>
          <a:off x="0" y="0"/>
          <a:ext cx="0" cy="0"/>
          <a:chOff x="0" y="0"/>
          <a:chExt cx="0" cy="0"/>
        </a:xfrm>
      </p:grpSpPr>
      <p:pic>
        <p:nvPicPr>
          <p:cNvPr id="3447" name="Google Shape;3447;p229" descr="A black and red background&#10;&#10;AI-generated content may be incorrect."/>
          <p:cNvPicPr preferRelativeResize="0"/>
          <p:nvPr/>
        </p:nvPicPr>
        <p:blipFill rotWithShape="1">
          <a:blip r:embed="rId3">
            <a:alphaModFix/>
          </a:blip>
          <a:srcRect/>
          <a:stretch/>
        </p:blipFill>
        <p:spPr>
          <a:xfrm>
            <a:off x="403950" y="442803"/>
            <a:ext cx="8336095" cy="4257341"/>
          </a:xfrm>
          <a:prstGeom prst="rect">
            <a:avLst/>
          </a:prstGeom>
          <a:noFill/>
          <a:ln>
            <a:noFill/>
          </a:ln>
        </p:spPr>
      </p:pic>
      <p:sp>
        <p:nvSpPr>
          <p:cNvPr id="3448" name="Google Shape;3448;p229"/>
          <p:cNvSpPr txBox="1">
            <a:spLocks noGrp="1"/>
          </p:cNvSpPr>
          <p:nvPr>
            <p:ph type="title"/>
          </p:nvPr>
        </p:nvSpPr>
        <p:spPr>
          <a:xfrm>
            <a:off x="730869" y="813604"/>
            <a:ext cx="4363800" cy="1622400"/>
          </a:xfrm>
          <a:prstGeom prst="rect">
            <a:avLst/>
          </a:prstGeom>
          <a:noFill/>
          <a:ln>
            <a:noFill/>
          </a:ln>
        </p:spPr>
        <p:txBody>
          <a:bodyPr spcFirstLastPara="1" wrap="square" lIns="0" tIns="0" rIns="0" bIns="0" anchor="t" anchorCtr="0">
            <a:noAutofit/>
          </a:bodyPr>
          <a:lstStyle>
            <a:lvl1pPr lvl="0" algn="l">
              <a:lnSpc>
                <a:spcPct val="89000"/>
              </a:lnSpc>
              <a:spcBef>
                <a:spcPts val="0"/>
              </a:spcBef>
              <a:spcAft>
                <a:spcPts val="0"/>
              </a:spcAft>
              <a:buClr>
                <a:schemeClr val="lt1"/>
              </a:buClr>
              <a:buSzPts val="3862"/>
              <a:buFont typeface="Poppins"/>
              <a:buNone/>
              <a:defRPr sz="3862" b="1">
                <a:solidFill>
                  <a:schemeClr val="lt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3449" name="Google Shape;3449;p229"/>
          <p:cNvSpPr txBox="1">
            <a:spLocks noGrp="1"/>
          </p:cNvSpPr>
          <p:nvPr>
            <p:ph type="subTitle" idx="1"/>
          </p:nvPr>
        </p:nvSpPr>
        <p:spPr>
          <a:xfrm>
            <a:off x="739996" y="2656672"/>
            <a:ext cx="4363800" cy="264600"/>
          </a:xfrm>
          <a:prstGeom prst="rect">
            <a:avLst/>
          </a:prstGeom>
          <a:noFill/>
          <a:ln>
            <a:noFill/>
          </a:ln>
        </p:spPr>
        <p:txBody>
          <a:bodyPr spcFirstLastPara="1" wrap="square" lIns="0" tIns="0" rIns="0" bIns="0" anchor="t" anchorCtr="0">
            <a:noAutofit/>
          </a:bodyPr>
          <a:lstStyle>
            <a:lvl1pPr lvl="0" algn="l">
              <a:lnSpc>
                <a:spcPct val="95000"/>
              </a:lnSpc>
              <a:spcBef>
                <a:spcPts val="1350"/>
              </a:spcBef>
              <a:spcAft>
                <a:spcPts val="0"/>
              </a:spcAft>
              <a:buClr>
                <a:schemeClr val="lt1"/>
              </a:buClr>
              <a:buSzPts val="1316"/>
              <a:buNone/>
              <a:defRPr sz="1462" b="1">
                <a:solidFill>
                  <a:schemeClr val="lt1"/>
                </a:solidFill>
                <a:latin typeface="Poppins SemiBold"/>
                <a:ea typeface="Poppins SemiBold"/>
                <a:cs typeface="Poppins SemiBold"/>
                <a:sym typeface="Poppins SemiBold"/>
              </a:defRPr>
            </a:lvl1pPr>
            <a:lvl2pPr lvl="1" algn="ctr">
              <a:lnSpc>
                <a:spcPct val="95000"/>
              </a:lnSpc>
              <a:spcBef>
                <a:spcPts val="1350"/>
              </a:spcBef>
              <a:spcAft>
                <a:spcPts val="0"/>
              </a:spcAft>
              <a:buClr>
                <a:schemeClr val="dk1"/>
              </a:buClr>
              <a:buSzPts val="675"/>
              <a:buNone/>
              <a:defRPr sz="750"/>
            </a:lvl2pPr>
            <a:lvl3pPr lvl="2" algn="ctr">
              <a:lnSpc>
                <a:spcPct val="95000"/>
              </a:lnSpc>
              <a:spcBef>
                <a:spcPts val="1350"/>
              </a:spcBef>
              <a:spcAft>
                <a:spcPts val="0"/>
              </a:spcAft>
              <a:buClr>
                <a:schemeClr val="dk1"/>
              </a:buClr>
              <a:buSzPts val="607"/>
              <a:buNone/>
              <a:defRPr sz="675"/>
            </a:lvl3pPr>
            <a:lvl4pPr lvl="3" algn="ctr">
              <a:lnSpc>
                <a:spcPct val="95000"/>
              </a:lnSpc>
              <a:spcBef>
                <a:spcPts val="1350"/>
              </a:spcBef>
              <a:spcAft>
                <a:spcPts val="0"/>
              </a:spcAft>
              <a:buClr>
                <a:schemeClr val="dk1"/>
              </a:buClr>
              <a:buSzPts val="540"/>
              <a:buNone/>
              <a:defRPr sz="600"/>
            </a:lvl4pPr>
            <a:lvl5pPr lvl="4" algn="ctr">
              <a:lnSpc>
                <a:spcPct val="95000"/>
              </a:lnSpc>
              <a:spcBef>
                <a:spcPts val="1350"/>
              </a:spcBef>
              <a:spcAft>
                <a:spcPts val="0"/>
              </a:spcAft>
              <a:buClr>
                <a:schemeClr val="dk1"/>
              </a:buClr>
              <a:buSzPts val="540"/>
              <a:buNone/>
              <a:defRPr sz="600"/>
            </a:lvl5pPr>
            <a:lvl6pPr lvl="5" algn="ctr">
              <a:lnSpc>
                <a:spcPct val="90000"/>
              </a:lnSpc>
              <a:spcBef>
                <a:spcPts val="375"/>
              </a:spcBef>
              <a:spcAft>
                <a:spcPts val="0"/>
              </a:spcAft>
              <a:buClr>
                <a:schemeClr val="dk1"/>
              </a:buClr>
              <a:buSzPts val="600"/>
              <a:buNone/>
              <a:defRPr sz="600"/>
            </a:lvl6pPr>
            <a:lvl7pPr lvl="6" algn="ctr">
              <a:lnSpc>
                <a:spcPct val="90000"/>
              </a:lnSpc>
              <a:spcBef>
                <a:spcPts val="375"/>
              </a:spcBef>
              <a:spcAft>
                <a:spcPts val="0"/>
              </a:spcAft>
              <a:buClr>
                <a:schemeClr val="dk1"/>
              </a:buClr>
              <a:buSzPts val="600"/>
              <a:buNone/>
              <a:defRPr sz="600"/>
            </a:lvl7pPr>
            <a:lvl8pPr lvl="7" algn="ctr">
              <a:lnSpc>
                <a:spcPct val="90000"/>
              </a:lnSpc>
              <a:spcBef>
                <a:spcPts val="375"/>
              </a:spcBef>
              <a:spcAft>
                <a:spcPts val="0"/>
              </a:spcAft>
              <a:buClr>
                <a:schemeClr val="dk1"/>
              </a:buClr>
              <a:buSzPts val="600"/>
              <a:buNone/>
              <a:defRPr sz="600"/>
            </a:lvl8pPr>
            <a:lvl9pPr lvl="8" algn="ctr">
              <a:lnSpc>
                <a:spcPct val="90000"/>
              </a:lnSpc>
              <a:spcBef>
                <a:spcPts val="375"/>
              </a:spcBef>
              <a:spcAft>
                <a:spcPts val="0"/>
              </a:spcAft>
              <a:buClr>
                <a:schemeClr val="dk1"/>
              </a:buClr>
              <a:buSzPts val="600"/>
              <a:buNone/>
              <a:defRPr sz="600"/>
            </a:lvl9pPr>
          </a:lstStyle>
          <a:p>
            <a:endParaRPr/>
          </a:p>
        </p:txBody>
      </p:sp>
      <p:grpSp>
        <p:nvGrpSpPr>
          <p:cNvPr id="3450" name="Google Shape;3450;p229"/>
          <p:cNvGrpSpPr/>
          <p:nvPr/>
        </p:nvGrpSpPr>
        <p:grpSpPr>
          <a:xfrm>
            <a:off x="7564573" y="4241698"/>
            <a:ext cx="948486" cy="279733"/>
            <a:chOff x="20929561" y="12311319"/>
            <a:chExt cx="2529297" cy="745954"/>
          </a:xfrm>
        </p:grpSpPr>
        <p:grpSp>
          <p:nvGrpSpPr>
            <p:cNvPr id="3451" name="Google Shape;3451;p229"/>
            <p:cNvGrpSpPr/>
            <p:nvPr/>
          </p:nvGrpSpPr>
          <p:grpSpPr>
            <a:xfrm>
              <a:off x="20929561" y="12311319"/>
              <a:ext cx="2433857" cy="745954"/>
              <a:chOff x="20929561" y="12311319"/>
              <a:chExt cx="2433857" cy="745954"/>
            </a:xfrm>
          </p:grpSpPr>
          <p:sp>
            <p:nvSpPr>
              <p:cNvPr id="3452" name="Google Shape;3452;p229"/>
              <p:cNvSpPr/>
              <p:nvPr/>
            </p:nvSpPr>
            <p:spPr>
              <a:xfrm>
                <a:off x="20929561" y="12311321"/>
                <a:ext cx="900794" cy="745952"/>
              </a:xfrm>
              <a:custGeom>
                <a:avLst/>
                <a:gdLst/>
                <a:ahLst/>
                <a:cxnLst/>
                <a:rect l="l" t="t" r="r" b="b"/>
                <a:pathLst>
                  <a:path w="900794" h="745952" extrusionOk="0">
                    <a:moveTo>
                      <a:pt x="667" y="471421"/>
                    </a:moveTo>
                    <a:lnTo>
                      <a:pt x="667" y="0"/>
                    </a:lnTo>
                    <a:lnTo>
                      <a:pt x="176421" y="0"/>
                    </a:lnTo>
                    <a:lnTo>
                      <a:pt x="176421" y="471421"/>
                    </a:lnTo>
                    <a:cubicBezTo>
                      <a:pt x="176421" y="553736"/>
                      <a:pt x="216689" y="583102"/>
                      <a:pt x="269638" y="583102"/>
                    </a:cubicBezTo>
                    <a:cubicBezTo>
                      <a:pt x="322586" y="583102"/>
                      <a:pt x="362854" y="553736"/>
                      <a:pt x="362854" y="471421"/>
                    </a:cubicBezTo>
                    <a:lnTo>
                      <a:pt x="362854" y="0"/>
                    </a:lnTo>
                    <a:lnTo>
                      <a:pt x="538608" y="0"/>
                    </a:lnTo>
                    <a:lnTo>
                      <a:pt x="538608" y="471421"/>
                    </a:lnTo>
                    <a:cubicBezTo>
                      <a:pt x="538608" y="553736"/>
                      <a:pt x="579765" y="583102"/>
                      <a:pt x="631824" y="583102"/>
                    </a:cubicBezTo>
                    <a:cubicBezTo>
                      <a:pt x="683883" y="583102"/>
                      <a:pt x="725040" y="553736"/>
                      <a:pt x="725040" y="471421"/>
                    </a:cubicBezTo>
                    <a:lnTo>
                      <a:pt x="725040" y="0"/>
                    </a:lnTo>
                    <a:lnTo>
                      <a:pt x="900794" y="0"/>
                    </a:lnTo>
                    <a:lnTo>
                      <a:pt x="900794" y="471421"/>
                    </a:lnTo>
                    <a:cubicBezTo>
                      <a:pt x="900794" y="661190"/>
                      <a:pt x="790225" y="745953"/>
                      <a:pt x="646952" y="745953"/>
                    </a:cubicBezTo>
                    <a:cubicBezTo>
                      <a:pt x="561300" y="745953"/>
                      <a:pt x="492778" y="712359"/>
                      <a:pt x="450508" y="648287"/>
                    </a:cubicBezTo>
                    <a:cubicBezTo>
                      <a:pt x="408238" y="712359"/>
                      <a:pt x="339939" y="745953"/>
                      <a:pt x="254064" y="745953"/>
                    </a:cubicBezTo>
                    <a:cubicBezTo>
                      <a:pt x="110792" y="745953"/>
                      <a:pt x="0" y="661190"/>
                      <a:pt x="0" y="471421"/>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3453" name="Google Shape;3453;p229"/>
              <p:cNvSpPr/>
              <p:nvPr/>
            </p:nvSpPr>
            <p:spPr>
              <a:xfrm>
                <a:off x="21903990" y="12311319"/>
                <a:ext cx="745733" cy="745734"/>
              </a:xfrm>
              <a:custGeom>
                <a:avLst/>
                <a:gdLst/>
                <a:ahLst/>
                <a:cxnLst/>
                <a:rect l="l" t="t" r="r" b="b"/>
                <a:pathLst>
                  <a:path w="745733" h="745734" extrusionOk="0">
                    <a:moveTo>
                      <a:pt x="741062" y="431378"/>
                    </a:moveTo>
                    <a:cubicBezTo>
                      <a:pt x="744177" y="412022"/>
                      <a:pt x="745734" y="392000"/>
                      <a:pt x="745734" y="371755"/>
                    </a:cubicBezTo>
                    <a:cubicBezTo>
                      <a:pt x="745067" y="165967"/>
                      <a:pt x="577099" y="-665"/>
                      <a:pt x="371534" y="2"/>
                    </a:cubicBezTo>
                    <a:cubicBezTo>
                      <a:pt x="165969" y="669"/>
                      <a:pt x="-886" y="168637"/>
                      <a:pt x="4" y="374202"/>
                    </a:cubicBezTo>
                    <a:cubicBezTo>
                      <a:pt x="671" y="579767"/>
                      <a:pt x="168638" y="746400"/>
                      <a:pt x="374204" y="745732"/>
                    </a:cubicBezTo>
                    <a:cubicBezTo>
                      <a:pt x="525930" y="745287"/>
                      <a:pt x="656300" y="653628"/>
                      <a:pt x="713920" y="523259"/>
                    </a:cubicBezTo>
                    <a:lnTo>
                      <a:pt x="510580" y="523926"/>
                    </a:lnTo>
                    <a:cubicBezTo>
                      <a:pt x="474316" y="557075"/>
                      <a:pt x="426485" y="577320"/>
                      <a:pt x="373759" y="577543"/>
                    </a:cubicBezTo>
                    <a:cubicBezTo>
                      <a:pt x="281655" y="577987"/>
                      <a:pt x="203344" y="516807"/>
                      <a:pt x="177315" y="433157"/>
                    </a:cubicBezTo>
                    <a:lnTo>
                      <a:pt x="741284" y="431155"/>
                    </a:lnTo>
                    <a:moveTo>
                      <a:pt x="372201" y="168192"/>
                    </a:moveTo>
                    <a:cubicBezTo>
                      <a:pt x="455184" y="167969"/>
                      <a:pt x="527043" y="217358"/>
                      <a:pt x="559301" y="288550"/>
                    </a:cubicBezTo>
                    <a:lnTo>
                      <a:pt x="185769" y="289885"/>
                    </a:lnTo>
                    <a:cubicBezTo>
                      <a:pt x="217582" y="218471"/>
                      <a:pt x="288996" y="168414"/>
                      <a:pt x="372201" y="168192"/>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nvGrpSpPr>
              <p:cNvPr id="3454" name="Google Shape;3454;p229"/>
              <p:cNvGrpSpPr/>
              <p:nvPr/>
            </p:nvGrpSpPr>
            <p:grpSpPr>
              <a:xfrm>
                <a:off x="22582537" y="12311321"/>
                <a:ext cx="780881" cy="745730"/>
                <a:chOff x="22582537" y="12311321"/>
                <a:chExt cx="780881" cy="745730"/>
              </a:xfrm>
            </p:grpSpPr>
            <p:grpSp>
              <p:nvGrpSpPr>
                <p:cNvPr id="3455" name="Google Shape;3455;p229"/>
                <p:cNvGrpSpPr/>
                <p:nvPr/>
              </p:nvGrpSpPr>
              <p:grpSpPr>
                <a:xfrm>
                  <a:off x="22582537" y="12311321"/>
                  <a:ext cx="780881" cy="745730"/>
                  <a:chOff x="22582537" y="12311321"/>
                  <a:chExt cx="780881" cy="745730"/>
                </a:xfrm>
              </p:grpSpPr>
              <p:sp>
                <p:nvSpPr>
                  <p:cNvPr id="3456" name="Google Shape;3456;p229"/>
                  <p:cNvSpPr/>
                  <p:nvPr/>
                </p:nvSpPr>
                <p:spPr>
                  <a:xfrm>
                    <a:off x="22582537" y="12311321"/>
                    <a:ext cx="780881" cy="745730"/>
                  </a:xfrm>
                  <a:custGeom>
                    <a:avLst/>
                    <a:gdLst/>
                    <a:ahLst/>
                    <a:cxnLst/>
                    <a:rect l="l" t="t" r="r" b="b"/>
                    <a:pathLst>
                      <a:path w="780881" h="745730" extrusionOk="0">
                        <a:moveTo>
                          <a:pt x="780881" y="0"/>
                        </a:moveTo>
                        <a:lnTo>
                          <a:pt x="553291" y="0"/>
                        </a:lnTo>
                        <a:lnTo>
                          <a:pt x="390441" y="238936"/>
                        </a:lnTo>
                        <a:lnTo>
                          <a:pt x="227813" y="0"/>
                        </a:lnTo>
                        <a:lnTo>
                          <a:pt x="0" y="0"/>
                        </a:lnTo>
                        <a:lnTo>
                          <a:pt x="254065" y="372865"/>
                        </a:lnTo>
                        <a:lnTo>
                          <a:pt x="0" y="745730"/>
                        </a:lnTo>
                        <a:lnTo>
                          <a:pt x="227813" y="745730"/>
                        </a:lnTo>
                        <a:lnTo>
                          <a:pt x="390441" y="506794"/>
                        </a:lnTo>
                        <a:lnTo>
                          <a:pt x="553291" y="745730"/>
                        </a:lnTo>
                        <a:lnTo>
                          <a:pt x="780881" y="745730"/>
                        </a:lnTo>
                        <a:lnTo>
                          <a:pt x="526817" y="372865"/>
                        </a:lnTo>
                        <a:lnTo>
                          <a:pt x="780881" y="0"/>
                        </a:lnTo>
                        <a:close/>
                        <a:moveTo>
                          <a:pt x="207345" y="707020"/>
                        </a:moveTo>
                        <a:lnTo>
                          <a:pt x="73639" y="707020"/>
                        </a:lnTo>
                        <a:lnTo>
                          <a:pt x="301229" y="373088"/>
                        </a:lnTo>
                        <a:lnTo>
                          <a:pt x="73639" y="39155"/>
                        </a:lnTo>
                        <a:lnTo>
                          <a:pt x="207345" y="39155"/>
                        </a:lnTo>
                        <a:lnTo>
                          <a:pt x="434935" y="373088"/>
                        </a:lnTo>
                        <a:lnTo>
                          <a:pt x="207345" y="70702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3457" name="Google Shape;3457;p229"/>
                  <p:cNvSpPr/>
                  <p:nvPr/>
                </p:nvSpPr>
                <p:spPr>
                  <a:xfrm>
                    <a:off x="22729592" y="12388964"/>
                    <a:ext cx="240716" cy="590443"/>
                  </a:xfrm>
                  <a:custGeom>
                    <a:avLst/>
                    <a:gdLst/>
                    <a:ahLst/>
                    <a:cxnLst/>
                    <a:rect l="l" t="t" r="r" b="b"/>
                    <a:pathLst>
                      <a:path w="240716" h="590443" extrusionOk="0">
                        <a:moveTo>
                          <a:pt x="39600" y="0"/>
                        </a:moveTo>
                        <a:lnTo>
                          <a:pt x="0" y="0"/>
                        </a:lnTo>
                        <a:lnTo>
                          <a:pt x="201116" y="295222"/>
                        </a:lnTo>
                        <a:lnTo>
                          <a:pt x="0" y="590444"/>
                        </a:lnTo>
                        <a:lnTo>
                          <a:pt x="39600" y="590444"/>
                        </a:lnTo>
                        <a:lnTo>
                          <a:pt x="240716" y="295222"/>
                        </a:lnTo>
                        <a:lnTo>
                          <a:pt x="39600"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sp>
              <p:nvSpPr>
                <p:cNvPr id="3458" name="Google Shape;3458;p229"/>
                <p:cNvSpPr/>
                <p:nvPr/>
              </p:nvSpPr>
              <p:spPr>
                <a:xfrm>
                  <a:off x="22972978" y="12684186"/>
                  <a:ext cx="91436" cy="268080"/>
                </a:xfrm>
                <a:custGeom>
                  <a:avLst/>
                  <a:gdLst/>
                  <a:ahLst/>
                  <a:cxnLst/>
                  <a:rect l="l" t="t" r="r" b="b"/>
                  <a:pathLst>
                    <a:path w="91436" h="268080" extrusionOk="0">
                      <a:moveTo>
                        <a:pt x="91437" y="0"/>
                      </a:moveTo>
                      <a:lnTo>
                        <a:pt x="91437" y="268080"/>
                      </a:lnTo>
                      <a:lnTo>
                        <a:pt x="0" y="134151"/>
                      </a:lnTo>
                      <a:lnTo>
                        <a:pt x="91437" y="0"/>
                      </a:lnTo>
                      <a:close/>
                    </a:path>
                  </a:pathLst>
                </a:custGeom>
                <a:solidFill>
                  <a:srgbClr val="A7A4A4"/>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grpSp>
        <p:sp>
          <p:nvSpPr>
            <p:cNvPr id="3459" name="Google Shape;3459;p229"/>
            <p:cNvSpPr/>
            <p:nvPr/>
          </p:nvSpPr>
          <p:spPr>
            <a:xfrm>
              <a:off x="23371427" y="12311321"/>
              <a:ext cx="87431" cy="87209"/>
            </a:xfrm>
            <a:custGeom>
              <a:avLst/>
              <a:gdLst/>
              <a:ahLst/>
              <a:cxnLst/>
              <a:rect l="l" t="t" r="r" b="b"/>
              <a:pathLst>
                <a:path w="87431" h="87209" extrusionOk="0">
                  <a:moveTo>
                    <a:pt x="0" y="43605"/>
                  </a:moveTo>
                  <a:cubicBezTo>
                    <a:pt x="0" y="19578"/>
                    <a:pt x="19578" y="0"/>
                    <a:pt x="43827" y="0"/>
                  </a:cubicBezTo>
                  <a:cubicBezTo>
                    <a:pt x="68077" y="0"/>
                    <a:pt x="87432" y="19578"/>
                    <a:pt x="87432" y="43605"/>
                  </a:cubicBezTo>
                  <a:cubicBezTo>
                    <a:pt x="87432" y="67632"/>
                    <a:pt x="67854" y="87210"/>
                    <a:pt x="43827" y="87210"/>
                  </a:cubicBezTo>
                  <a:cubicBezTo>
                    <a:pt x="19800" y="87210"/>
                    <a:pt x="222" y="67632"/>
                    <a:pt x="222" y="43605"/>
                  </a:cubicBezTo>
                  <a:close/>
                  <a:moveTo>
                    <a:pt x="76086" y="43605"/>
                  </a:moveTo>
                  <a:cubicBezTo>
                    <a:pt x="76086" y="25807"/>
                    <a:pt x="61625" y="11346"/>
                    <a:pt x="43827" y="11346"/>
                  </a:cubicBezTo>
                  <a:cubicBezTo>
                    <a:pt x="26029" y="11346"/>
                    <a:pt x="11569" y="25807"/>
                    <a:pt x="11569" y="43605"/>
                  </a:cubicBezTo>
                  <a:cubicBezTo>
                    <a:pt x="11569" y="61403"/>
                    <a:pt x="26029" y="75863"/>
                    <a:pt x="43827" y="75863"/>
                  </a:cubicBezTo>
                  <a:cubicBezTo>
                    <a:pt x="61625" y="75863"/>
                    <a:pt x="76086" y="61403"/>
                    <a:pt x="76086" y="43605"/>
                  </a:cubicBezTo>
                  <a:close/>
                  <a:moveTo>
                    <a:pt x="28032" y="23137"/>
                  </a:moveTo>
                  <a:lnTo>
                    <a:pt x="47832" y="23137"/>
                  </a:lnTo>
                  <a:cubicBezTo>
                    <a:pt x="55396" y="23137"/>
                    <a:pt x="61848" y="28032"/>
                    <a:pt x="61848" y="36486"/>
                  </a:cubicBezTo>
                  <a:cubicBezTo>
                    <a:pt x="61848" y="41825"/>
                    <a:pt x="59178" y="45829"/>
                    <a:pt x="55396" y="48054"/>
                  </a:cubicBezTo>
                  <a:lnTo>
                    <a:pt x="62960" y="63627"/>
                  </a:lnTo>
                  <a:lnTo>
                    <a:pt x="51614" y="63627"/>
                  </a:lnTo>
                  <a:lnTo>
                    <a:pt x="45384" y="50056"/>
                  </a:lnTo>
                  <a:lnTo>
                    <a:pt x="38710" y="50056"/>
                  </a:lnTo>
                  <a:lnTo>
                    <a:pt x="38710" y="63627"/>
                  </a:lnTo>
                  <a:lnTo>
                    <a:pt x="28254" y="63627"/>
                  </a:lnTo>
                  <a:lnTo>
                    <a:pt x="28254" y="23360"/>
                  </a:lnTo>
                  <a:lnTo>
                    <a:pt x="28254" y="23360"/>
                  </a:lnTo>
                  <a:close/>
                  <a:moveTo>
                    <a:pt x="45162" y="42270"/>
                  </a:moveTo>
                  <a:cubicBezTo>
                    <a:pt x="48277" y="42270"/>
                    <a:pt x="50724" y="40268"/>
                    <a:pt x="50724" y="36486"/>
                  </a:cubicBezTo>
                  <a:cubicBezTo>
                    <a:pt x="50724" y="32704"/>
                    <a:pt x="48054" y="30924"/>
                    <a:pt x="45162" y="30924"/>
                  </a:cubicBezTo>
                  <a:lnTo>
                    <a:pt x="38488" y="30924"/>
                  </a:lnTo>
                  <a:lnTo>
                    <a:pt x="38488" y="42270"/>
                  </a:lnTo>
                  <a:lnTo>
                    <a:pt x="45162" y="4227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spTree>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showMasterSp="0" matchingName="11_Title Slide">
  <p:cSld name="11_Title Slide">
    <p:bg>
      <p:bgPr>
        <a:blipFill>
          <a:blip r:embed="rId2">
            <a:alphaModFix/>
          </a:blip>
          <a:stretch>
            <a:fillRect/>
          </a:stretch>
        </a:blipFill>
        <a:effectLst/>
      </p:bgPr>
    </p:bg>
    <p:spTree>
      <p:nvGrpSpPr>
        <p:cNvPr id="1" name="Shape 3474"/>
        <p:cNvGrpSpPr/>
        <p:nvPr/>
      </p:nvGrpSpPr>
      <p:grpSpPr>
        <a:xfrm>
          <a:off x="0" y="0"/>
          <a:ext cx="0" cy="0"/>
          <a:chOff x="0" y="0"/>
          <a:chExt cx="0" cy="0"/>
        </a:xfrm>
      </p:grpSpPr>
      <p:pic>
        <p:nvPicPr>
          <p:cNvPr id="3475" name="Google Shape;3475;p231" descr="A black and red background&#10;&#10;AI-generated content may be incorrect."/>
          <p:cNvPicPr preferRelativeResize="0"/>
          <p:nvPr/>
        </p:nvPicPr>
        <p:blipFill rotWithShape="1">
          <a:blip r:embed="rId3">
            <a:alphaModFix/>
          </a:blip>
          <a:srcRect/>
          <a:stretch/>
        </p:blipFill>
        <p:spPr>
          <a:xfrm>
            <a:off x="403950" y="442803"/>
            <a:ext cx="8336102" cy="4257341"/>
          </a:xfrm>
          <a:prstGeom prst="rect">
            <a:avLst/>
          </a:prstGeom>
          <a:noFill/>
          <a:ln>
            <a:noFill/>
          </a:ln>
        </p:spPr>
      </p:pic>
      <p:sp>
        <p:nvSpPr>
          <p:cNvPr id="3476" name="Google Shape;3476;p231"/>
          <p:cNvSpPr txBox="1">
            <a:spLocks noGrp="1"/>
          </p:cNvSpPr>
          <p:nvPr>
            <p:ph type="title"/>
          </p:nvPr>
        </p:nvSpPr>
        <p:spPr>
          <a:xfrm>
            <a:off x="730869" y="813604"/>
            <a:ext cx="4363800" cy="1622400"/>
          </a:xfrm>
          <a:prstGeom prst="rect">
            <a:avLst/>
          </a:prstGeom>
          <a:noFill/>
          <a:ln>
            <a:noFill/>
          </a:ln>
        </p:spPr>
        <p:txBody>
          <a:bodyPr spcFirstLastPara="1" wrap="square" lIns="0" tIns="0" rIns="0" bIns="0" anchor="t" anchorCtr="0">
            <a:noAutofit/>
          </a:bodyPr>
          <a:lstStyle>
            <a:lvl1pPr lvl="0" algn="l">
              <a:lnSpc>
                <a:spcPct val="89000"/>
              </a:lnSpc>
              <a:spcBef>
                <a:spcPts val="0"/>
              </a:spcBef>
              <a:spcAft>
                <a:spcPts val="0"/>
              </a:spcAft>
              <a:buClr>
                <a:schemeClr val="lt1"/>
              </a:buClr>
              <a:buSzPts val="3862"/>
              <a:buFont typeface="Poppins"/>
              <a:buNone/>
              <a:defRPr sz="3862" b="1">
                <a:solidFill>
                  <a:schemeClr val="lt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3477" name="Google Shape;3477;p231"/>
          <p:cNvSpPr txBox="1">
            <a:spLocks noGrp="1"/>
          </p:cNvSpPr>
          <p:nvPr>
            <p:ph type="subTitle" idx="1"/>
          </p:nvPr>
        </p:nvSpPr>
        <p:spPr>
          <a:xfrm>
            <a:off x="739996" y="2656672"/>
            <a:ext cx="4363800" cy="264900"/>
          </a:xfrm>
          <a:prstGeom prst="rect">
            <a:avLst/>
          </a:prstGeom>
          <a:noFill/>
          <a:ln>
            <a:noFill/>
          </a:ln>
        </p:spPr>
        <p:txBody>
          <a:bodyPr spcFirstLastPara="1" wrap="square" lIns="0" tIns="0" rIns="0" bIns="0" anchor="t" anchorCtr="0">
            <a:noAutofit/>
          </a:bodyPr>
          <a:lstStyle>
            <a:lvl1pPr lvl="0" algn="l">
              <a:lnSpc>
                <a:spcPct val="95000"/>
              </a:lnSpc>
              <a:spcBef>
                <a:spcPts val="1350"/>
              </a:spcBef>
              <a:spcAft>
                <a:spcPts val="0"/>
              </a:spcAft>
              <a:buClr>
                <a:schemeClr val="lt1"/>
              </a:buClr>
              <a:buSzPts val="1316"/>
              <a:buNone/>
              <a:defRPr sz="1462" b="1">
                <a:solidFill>
                  <a:schemeClr val="lt1"/>
                </a:solidFill>
                <a:latin typeface="Poppins SemiBold"/>
                <a:ea typeface="Poppins SemiBold"/>
                <a:cs typeface="Poppins SemiBold"/>
                <a:sym typeface="Poppins SemiBold"/>
              </a:defRPr>
            </a:lvl1pPr>
            <a:lvl2pPr lvl="1" algn="ctr">
              <a:lnSpc>
                <a:spcPct val="95000"/>
              </a:lnSpc>
              <a:spcBef>
                <a:spcPts val="1350"/>
              </a:spcBef>
              <a:spcAft>
                <a:spcPts val="0"/>
              </a:spcAft>
              <a:buClr>
                <a:schemeClr val="dk1"/>
              </a:buClr>
              <a:buSzPts val="675"/>
              <a:buNone/>
              <a:defRPr sz="750"/>
            </a:lvl2pPr>
            <a:lvl3pPr lvl="2" algn="ctr">
              <a:lnSpc>
                <a:spcPct val="95000"/>
              </a:lnSpc>
              <a:spcBef>
                <a:spcPts val="1350"/>
              </a:spcBef>
              <a:spcAft>
                <a:spcPts val="0"/>
              </a:spcAft>
              <a:buClr>
                <a:schemeClr val="dk1"/>
              </a:buClr>
              <a:buSzPts val="607"/>
              <a:buNone/>
              <a:defRPr sz="675"/>
            </a:lvl3pPr>
            <a:lvl4pPr lvl="3" algn="ctr">
              <a:lnSpc>
                <a:spcPct val="95000"/>
              </a:lnSpc>
              <a:spcBef>
                <a:spcPts val="1350"/>
              </a:spcBef>
              <a:spcAft>
                <a:spcPts val="0"/>
              </a:spcAft>
              <a:buClr>
                <a:schemeClr val="dk1"/>
              </a:buClr>
              <a:buSzPts val="540"/>
              <a:buNone/>
              <a:defRPr sz="600"/>
            </a:lvl4pPr>
            <a:lvl5pPr lvl="4" algn="ctr">
              <a:lnSpc>
                <a:spcPct val="95000"/>
              </a:lnSpc>
              <a:spcBef>
                <a:spcPts val="1350"/>
              </a:spcBef>
              <a:spcAft>
                <a:spcPts val="0"/>
              </a:spcAft>
              <a:buClr>
                <a:schemeClr val="dk1"/>
              </a:buClr>
              <a:buSzPts val="540"/>
              <a:buNone/>
              <a:defRPr sz="600"/>
            </a:lvl5pPr>
            <a:lvl6pPr lvl="5" algn="ctr">
              <a:lnSpc>
                <a:spcPct val="90000"/>
              </a:lnSpc>
              <a:spcBef>
                <a:spcPts val="375"/>
              </a:spcBef>
              <a:spcAft>
                <a:spcPts val="0"/>
              </a:spcAft>
              <a:buClr>
                <a:schemeClr val="dk1"/>
              </a:buClr>
              <a:buSzPts val="600"/>
              <a:buNone/>
              <a:defRPr sz="600"/>
            </a:lvl6pPr>
            <a:lvl7pPr lvl="6" algn="ctr">
              <a:lnSpc>
                <a:spcPct val="90000"/>
              </a:lnSpc>
              <a:spcBef>
                <a:spcPts val="375"/>
              </a:spcBef>
              <a:spcAft>
                <a:spcPts val="0"/>
              </a:spcAft>
              <a:buClr>
                <a:schemeClr val="dk1"/>
              </a:buClr>
              <a:buSzPts val="600"/>
              <a:buNone/>
              <a:defRPr sz="600"/>
            </a:lvl7pPr>
            <a:lvl8pPr lvl="7" algn="ctr">
              <a:lnSpc>
                <a:spcPct val="90000"/>
              </a:lnSpc>
              <a:spcBef>
                <a:spcPts val="375"/>
              </a:spcBef>
              <a:spcAft>
                <a:spcPts val="0"/>
              </a:spcAft>
              <a:buClr>
                <a:schemeClr val="dk1"/>
              </a:buClr>
              <a:buSzPts val="600"/>
              <a:buNone/>
              <a:defRPr sz="600"/>
            </a:lvl8pPr>
            <a:lvl9pPr lvl="8" algn="ctr">
              <a:lnSpc>
                <a:spcPct val="90000"/>
              </a:lnSpc>
              <a:spcBef>
                <a:spcPts val="375"/>
              </a:spcBef>
              <a:spcAft>
                <a:spcPts val="0"/>
              </a:spcAft>
              <a:buClr>
                <a:schemeClr val="dk1"/>
              </a:buClr>
              <a:buSzPts val="600"/>
              <a:buNone/>
              <a:defRPr sz="600"/>
            </a:lvl9pPr>
          </a:lstStyle>
          <a:p>
            <a:endParaRPr/>
          </a:p>
        </p:txBody>
      </p:sp>
      <p:grpSp>
        <p:nvGrpSpPr>
          <p:cNvPr id="3478" name="Google Shape;3478;p231"/>
          <p:cNvGrpSpPr/>
          <p:nvPr/>
        </p:nvGrpSpPr>
        <p:grpSpPr>
          <a:xfrm>
            <a:off x="7564573" y="4241698"/>
            <a:ext cx="948486" cy="279733"/>
            <a:chOff x="20929561" y="12311319"/>
            <a:chExt cx="2529297" cy="745954"/>
          </a:xfrm>
        </p:grpSpPr>
        <p:grpSp>
          <p:nvGrpSpPr>
            <p:cNvPr id="3479" name="Google Shape;3479;p231"/>
            <p:cNvGrpSpPr/>
            <p:nvPr/>
          </p:nvGrpSpPr>
          <p:grpSpPr>
            <a:xfrm>
              <a:off x="20929561" y="12311319"/>
              <a:ext cx="2433857" cy="745954"/>
              <a:chOff x="20929561" y="12311319"/>
              <a:chExt cx="2433857" cy="745954"/>
            </a:xfrm>
          </p:grpSpPr>
          <p:sp>
            <p:nvSpPr>
              <p:cNvPr id="3480" name="Google Shape;3480;p231"/>
              <p:cNvSpPr/>
              <p:nvPr/>
            </p:nvSpPr>
            <p:spPr>
              <a:xfrm>
                <a:off x="20929561" y="12311321"/>
                <a:ext cx="900794" cy="745952"/>
              </a:xfrm>
              <a:custGeom>
                <a:avLst/>
                <a:gdLst/>
                <a:ahLst/>
                <a:cxnLst/>
                <a:rect l="l" t="t" r="r" b="b"/>
                <a:pathLst>
                  <a:path w="900794" h="745952" extrusionOk="0">
                    <a:moveTo>
                      <a:pt x="667" y="471421"/>
                    </a:moveTo>
                    <a:lnTo>
                      <a:pt x="667" y="0"/>
                    </a:lnTo>
                    <a:lnTo>
                      <a:pt x="176421" y="0"/>
                    </a:lnTo>
                    <a:lnTo>
                      <a:pt x="176421" y="471421"/>
                    </a:lnTo>
                    <a:cubicBezTo>
                      <a:pt x="176421" y="553736"/>
                      <a:pt x="216689" y="583102"/>
                      <a:pt x="269638" y="583102"/>
                    </a:cubicBezTo>
                    <a:cubicBezTo>
                      <a:pt x="322586" y="583102"/>
                      <a:pt x="362854" y="553736"/>
                      <a:pt x="362854" y="471421"/>
                    </a:cubicBezTo>
                    <a:lnTo>
                      <a:pt x="362854" y="0"/>
                    </a:lnTo>
                    <a:lnTo>
                      <a:pt x="538608" y="0"/>
                    </a:lnTo>
                    <a:lnTo>
                      <a:pt x="538608" y="471421"/>
                    </a:lnTo>
                    <a:cubicBezTo>
                      <a:pt x="538608" y="553736"/>
                      <a:pt x="579765" y="583102"/>
                      <a:pt x="631824" y="583102"/>
                    </a:cubicBezTo>
                    <a:cubicBezTo>
                      <a:pt x="683883" y="583102"/>
                      <a:pt x="725040" y="553736"/>
                      <a:pt x="725040" y="471421"/>
                    </a:cubicBezTo>
                    <a:lnTo>
                      <a:pt x="725040" y="0"/>
                    </a:lnTo>
                    <a:lnTo>
                      <a:pt x="900794" y="0"/>
                    </a:lnTo>
                    <a:lnTo>
                      <a:pt x="900794" y="471421"/>
                    </a:lnTo>
                    <a:cubicBezTo>
                      <a:pt x="900794" y="661190"/>
                      <a:pt x="790225" y="745953"/>
                      <a:pt x="646952" y="745953"/>
                    </a:cubicBezTo>
                    <a:cubicBezTo>
                      <a:pt x="561300" y="745953"/>
                      <a:pt x="492778" y="712359"/>
                      <a:pt x="450508" y="648287"/>
                    </a:cubicBezTo>
                    <a:cubicBezTo>
                      <a:pt x="408238" y="712359"/>
                      <a:pt x="339939" y="745953"/>
                      <a:pt x="254064" y="745953"/>
                    </a:cubicBezTo>
                    <a:cubicBezTo>
                      <a:pt x="110792" y="745953"/>
                      <a:pt x="0" y="661190"/>
                      <a:pt x="0" y="471421"/>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3481" name="Google Shape;3481;p231"/>
              <p:cNvSpPr/>
              <p:nvPr/>
            </p:nvSpPr>
            <p:spPr>
              <a:xfrm>
                <a:off x="21903990" y="12311319"/>
                <a:ext cx="745733" cy="745734"/>
              </a:xfrm>
              <a:custGeom>
                <a:avLst/>
                <a:gdLst/>
                <a:ahLst/>
                <a:cxnLst/>
                <a:rect l="l" t="t" r="r" b="b"/>
                <a:pathLst>
                  <a:path w="745733" h="745734" extrusionOk="0">
                    <a:moveTo>
                      <a:pt x="741062" y="431378"/>
                    </a:moveTo>
                    <a:cubicBezTo>
                      <a:pt x="744177" y="412022"/>
                      <a:pt x="745734" y="392000"/>
                      <a:pt x="745734" y="371755"/>
                    </a:cubicBezTo>
                    <a:cubicBezTo>
                      <a:pt x="745067" y="165967"/>
                      <a:pt x="577099" y="-665"/>
                      <a:pt x="371534" y="2"/>
                    </a:cubicBezTo>
                    <a:cubicBezTo>
                      <a:pt x="165969" y="669"/>
                      <a:pt x="-886" y="168637"/>
                      <a:pt x="4" y="374202"/>
                    </a:cubicBezTo>
                    <a:cubicBezTo>
                      <a:pt x="671" y="579767"/>
                      <a:pt x="168638" y="746400"/>
                      <a:pt x="374204" y="745732"/>
                    </a:cubicBezTo>
                    <a:cubicBezTo>
                      <a:pt x="525930" y="745287"/>
                      <a:pt x="656300" y="653628"/>
                      <a:pt x="713920" y="523259"/>
                    </a:cubicBezTo>
                    <a:lnTo>
                      <a:pt x="510580" y="523926"/>
                    </a:lnTo>
                    <a:cubicBezTo>
                      <a:pt x="474316" y="557075"/>
                      <a:pt x="426485" y="577320"/>
                      <a:pt x="373759" y="577543"/>
                    </a:cubicBezTo>
                    <a:cubicBezTo>
                      <a:pt x="281655" y="577987"/>
                      <a:pt x="203344" y="516807"/>
                      <a:pt x="177315" y="433157"/>
                    </a:cubicBezTo>
                    <a:lnTo>
                      <a:pt x="741284" y="431155"/>
                    </a:lnTo>
                    <a:moveTo>
                      <a:pt x="372201" y="168192"/>
                    </a:moveTo>
                    <a:cubicBezTo>
                      <a:pt x="455184" y="167969"/>
                      <a:pt x="527043" y="217358"/>
                      <a:pt x="559301" y="288550"/>
                    </a:cubicBezTo>
                    <a:lnTo>
                      <a:pt x="185769" y="289885"/>
                    </a:lnTo>
                    <a:cubicBezTo>
                      <a:pt x="217582" y="218471"/>
                      <a:pt x="288996" y="168414"/>
                      <a:pt x="372201" y="168192"/>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nvGrpSpPr>
              <p:cNvPr id="3482" name="Google Shape;3482;p231"/>
              <p:cNvGrpSpPr/>
              <p:nvPr/>
            </p:nvGrpSpPr>
            <p:grpSpPr>
              <a:xfrm>
                <a:off x="22582537" y="12311321"/>
                <a:ext cx="780881" cy="745730"/>
                <a:chOff x="22582537" y="12311321"/>
                <a:chExt cx="780881" cy="745730"/>
              </a:xfrm>
            </p:grpSpPr>
            <p:grpSp>
              <p:nvGrpSpPr>
                <p:cNvPr id="3483" name="Google Shape;3483;p231"/>
                <p:cNvGrpSpPr/>
                <p:nvPr/>
              </p:nvGrpSpPr>
              <p:grpSpPr>
                <a:xfrm>
                  <a:off x="22582537" y="12311321"/>
                  <a:ext cx="780881" cy="745730"/>
                  <a:chOff x="22582537" y="12311321"/>
                  <a:chExt cx="780881" cy="745730"/>
                </a:xfrm>
              </p:grpSpPr>
              <p:sp>
                <p:nvSpPr>
                  <p:cNvPr id="3484" name="Google Shape;3484;p231"/>
                  <p:cNvSpPr/>
                  <p:nvPr/>
                </p:nvSpPr>
                <p:spPr>
                  <a:xfrm>
                    <a:off x="22582537" y="12311321"/>
                    <a:ext cx="780881" cy="745730"/>
                  </a:xfrm>
                  <a:custGeom>
                    <a:avLst/>
                    <a:gdLst/>
                    <a:ahLst/>
                    <a:cxnLst/>
                    <a:rect l="l" t="t" r="r" b="b"/>
                    <a:pathLst>
                      <a:path w="780881" h="745730" extrusionOk="0">
                        <a:moveTo>
                          <a:pt x="780881" y="0"/>
                        </a:moveTo>
                        <a:lnTo>
                          <a:pt x="553291" y="0"/>
                        </a:lnTo>
                        <a:lnTo>
                          <a:pt x="390441" y="238936"/>
                        </a:lnTo>
                        <a:lnTo>
                          <a:pt x="227813" y="0"/>
                        </a:lnTo>
                        <a:lnTo>
                          <a:pt x="0" y="0"/>
                        </a:lnTo>
                        <a:lnTo>
                          <a:pt x="254065" y="372865"/>
                        </a:lnTo>
                        <a:lnTo>
                          <a:pt x="0" y="745730"/>
                        </a:lnTo>
                        <a:lnTo>
                          <a:pt x="227813" y="745730"/>
                        </a:lnTo>
                        <a:lnTo>
                          <a:pt x="390441" y="506794"/>
                        </a:lnTo>
                        <a:lnTo>
                          <a:pt x="553291" y="745730"/>
                        </a:lnTo>
                        <a:lnTo>
                          <a:pt x="780881" y="745730"/>
                        </a:lnTo>
                        <a:lnTo>
                          <a:pt x="526817" y="372865"/>
                        </a:lnTo>
                        <a:lnTo>
                          <a:pt x="780881" y="0"/>
                        </a:lnTo>
                        <a:close/>
                        <a:moveTo>
                          <a:pt x="207345" y="707020"/>
                        </a:moveTo>
                        <a:lnTo>
                          <a:pt x="73639" y="707020"/>
                        </a:lnTo>
                        <a:lnTo>
                          <a:pt x="301229" y="373088"/>
                        </a:lnTo>
                        <a:lnTo>
                          <a:pt x="73639" y="39155"/>
                        </a:lnTo>
                        <a:lnTo>
                          <a:pt x="207345" y="39155"/>
                        </a:lnTo>
                        <a:lnTo>
                          <a:pt x="434935" y="373088"/>
                        </a:lnTo>
                        <a:lnTo>
                          <a:pt x="207345" y="70702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3485" name="Google Shape;3485;p231"/>
                  <p:cNvSpPr/>
                  <p:nvPr/>
                </p:nvSpPr>
                <p:spPr>
                  <a:xfrm>
                    <a:off x="22729592" y="12388964"/>
                    <a:ext cx="240716" cy="590443"/>
                  </a:xfrm>
                  <a:custGeom>
                    <a:avLst/>
                    <a:gdLst/>
                    <a:ahLst/>
                    <a:cxnLst/>
                    <a:rect l="l" t="t" r="r" b="b"/>
                    <a:pathLst>
                      <a:path w="240716" h="590443" extrusionOk="0">
                        <a:moveTo>
                          <a:pt x="39600" y="0"/>
                        </a:moveTo>
                        <a:lnTo>
                          <a:pt x="0" y="0"/>
                        </a:lnTo>
                        <a:lnTo>
                          <a:pt x="201116" y="295222"/>
                        </a:lnTo>
                        <a:lnTo>
                          <a:pt x="0" y="590444"/>
                        </a:lnTo>
                        <a:lnTo>
                          <a:pt x="39600" y="590444"/>
                        </a:lnTo>
                        <a:lnTo>
                          <a:pt x="240716" y="295222"/>
                        </a:lnTo>
                        <a:lnTo>
                          <a:pt x="39600"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sp>
              <p:nvSpPr>
                <p:cNvPr id="3486" name="Google Shape;3486;p231"/>
                <p:cNvSpPr/>
                <p:nvPr/>
              </p:nvSpPr>
              <p:spPr>
                <a:xfrm>
                  <a:off x="22972978" y="12684186"/>
                  <a:ext cx="91436" cy="268080"/>
                </a:xfrm>
                <a:custGeom>
                  <a:avLst/>
                  <a:gdLst/>
                  <a:ahLst/>
                  <a:cxnLst/>
                  <a:rect l="l" t="t" r="r" b="b"/>
                  <a:pathLst>
                    <a:path w="91436" h="268080" extrusionOk="0">
                      <a:moveTo>
                        <a:pt x="91437" y="0"/>
                      </a:moveTo>
                      <a:lnTo>
                        <a:pt x="91437" y="268080"/>
                      </a:lnTo>
                      <a:lnTo>
                        <a:pt x="0" y="134151"/>
                      </a:lnTo>
                      <a:lnTo>
                        <a:pt x="91437" y="0"/>
                      </a:lnTo>
                      <a:close/>
                    </a:path>
                  </a:pathLst>
                </a:custGeom>
                <a:solidFill>
                  <a:srgbClr val="A7A4A4"/>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grpSp>
        <p:sp>
          <p:nvSpPr>
            <p:cNvPr id="3487" name="Google Shape;3487;p231"/>
            <p:cNvSpPr/>
            <p:nvPr/>
          </p:nvSpPr>
          <p:spPr>
            <a:xfrm>
              <a:off x="23371427" y="12311321"/>
              <a:ext cx="87431" cy="87209"/>
            </a:xfrm>
            <a:custGeom>
              <a:avLst/>
              <a:gdLst/>
              <a:ahLst/>
              <a:cxnLst/>
              <a:rect l="l" t="t" r="r" b="b"/>
              <a:pathLst>
                <a:path w="87431" h="87209" extrusionOk="0">
                  <a:moveTo>
                    <a:pt x="0" y="43605"/>
                  </a:moveTo>
                  <a:cubicBezTo>
                    <a:pt x="0" y="19578"/>
                    <a:pt x="19578" y="0"/>
                    <a:pt x="43827" y="0"/>
                  </a:cubicBezTo>
                  <a:cubicBezTo>
                    <a:pt x="68077" y="0"/>
                    <a:pt x="87432" y="19578"/>
                    <a:pt x="87432" y="43605"/>
                  </a:cubicBezTo>
                  <a:cubicBezTo>
                    <a:pt x="87432" y="67632"/>
                    <a:pt x="67854" y="87210"/>
                    <a:pt x="43827" y="87210"/>
                  </a:cubicBezTo>
                  <a:cubicBezTo>
                    <a:pt x="19800" y="87210"/>
                    <a:pt x="222" y="67632"/>
                    <a:pt x="222" y="43605"/>
                  </a:cubicBezTo>
                  <a:close/>
                  <a:moveTo>
                    <a:pt x="76086" y="43605"/>
                  </a:moveTo>
                  <a:cubicBezTo>
                    <a:pt x="76086" y="25807"/>
                    <a:pt x="61625" y="11346"/>
                    <a:pt x="43827" y="11346"/>
                  </a:cubicBezTo>
                  <a:cubicBezTo>
                    <a:pt x="26029" y="11346"/>
                    <a:pt x="11569" y="25807"/>
                    <a:pt x="11569" y="43605"/>
                  </a:cubicBezTo>
                  <a:cubicBezTo>
                    <a:pt x="11569" y="61403"/>
                    <a:pt x="26029" y="75863"/>
                    <a:pt x="43827" y="75863"/>
                  </a:cubicBezTo>
                  <a:cubicBezTo>
                    <a:pt x="61625" y="75863"/>
                    <a:pt x="76086" y="61403"/>
                    <a:pt x="76086" y="43605"/>
                  </a:cubicBezTo>
                  <a:close/>
                  <a:moveTo>
                    <a:pt x="28032" y="23137"/>
                  </a:moveTo>
                  <a:lnTo>
                    <a:pt x="47832" y="23137"/>
                  </a:lnTo>
                  <a:cubicBezTo>
                    <a:pt x="55396" y="23137"/>
                    <a:pt x="61848" y="28032"/>
                    <a:pt x="61848" y="36486"/>
                  </a:cubicBezTo>
                  <a:cubicBezTo>
                    <a:pt x="61848" y="41825"/>
                    <a:pt x="59178" y="45829"/>
                    <a:pt x="55396" y="48054"/>
                  </a:cubicBezTo>
                  <a:lnTo>
                    <a:pt x="62960" y="63627"/>
                  </a:lnTo>
                  <a:lnTo>
                    <a:pt x="51614" y="63627"/>
                  </a:lnTo>
                  <a:lnTo>
                    <a:pt x="45384" y="50056"/>
                  </a:lnTo>
                  <a:lnTo>
                    <a:pt x="38710" y="50056"/>
                  </a:lnTo>
                  <a:lnTo>
                    <a:pt x="38710" y="63627"/>
                  </a:lnTo>
                  <a:lnTo>
                    <a:pt x="28254" y="63627"/>
                  </a:lnTo>
                  <a:lnTo>
                    <a:pt x="28254" y="23360"/>
                  </a:lnTo>
                  <a:lnTo>
                    <a:pt x="28254" y="23360"/>
                  </a:lnTo>
                  <a:close/>
                  <a:moveTo>
                    <a:pt x="45162" y="42270"/>
                  </a:moveTo>
                  <a:cubicBezTo>
                    <a:pt x="48277" y="42270"/>
                    <a:pt x="50724" y="40268"/>
                    <a:pt x="50724" y="36486"/>
                  </a:cubicBezTo>
                  <a:cubicBezTo>
                    <a:pt x="50724" y="32704"/>
                    <a:pt x="48054" y="30924"/>
                    <a:pt x="45162" y="30924"/>
                  </a:cubicBezTo>
                  <a:lnTo>
                    <a:pt x="38488" y="30924"/>
                  </a:lnTo>
                  <a:lnTo>
                    <a:pt x="38488" y="42270"/>
                  </a:lnTo>
                  <a:lnTo>
                    <a:pt x="45162" y="4227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spTree>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showMasterSp="0" matchingName="12_Title Slide">
  <p:cSld name="12_Title Slide">
    <p:bg>
      <p:bgPr>
        <a:blipFill>
          <a:blip r:embed="rId2">
            <a:alphaModFix/>
          </a:blip>
          <a:stretch>
            <a:fillRect/>
          </a:stretch>
        </a:blipFill>
        <a:effectLst/>
      </p:bgPr>
    </p:bg>
    <p:spTree>
      <p:nvGrpSpPr>
        <p:cNvPr id="1" name="Shape 3488"/>
        <p:cNvGrpSpPr/>
        <p:nvPr/>
      </p:nvGrpSpPr>
      <p:grpSpPr>
        <a:xfrm>
          <a:off x="0" y="0"/>
          <a:ext cx="0" cy="0"/>
          <a:chOff x="0" y="0"/>
          <a:chExt cx="0" cy="0"/>
        </a:xfrm>
      </p:grpSpPr>
      <p:pic>
        <p:nvPicPr>
          <p:cNvPr id="3489" name="Google Shape;3489;p232" descr="A black and red background&#10;&#10;AI-generated content may be incorrect."/>
          <p:cNvPicPr preferRelativeResize="0"/>
          <p:nvPr/>
        </p:nvPicPr>
        <p:blipFill rotWithShape="1">
          <a:blip r:embed="rId3">
            <a:alphaModFix/>
          </a:blip>
          <a:srcRect/>
          <a:stretch/>
        </p:blipFill>
        <p:spPr>
          <a:xfrm>
            <a:off x="403950" y="442803"/>
            <a:ext cx="8336102" cy="4257341"/>
          </a:xfrm>
          <a:prstGeom prst="rect">
            <a:avLst/>
          </a:prstGeom>
          <a:noFill/>
          <a:ln>
            <a:noFill/>
          </a:ln>
        </p:spPr>
      </p:pic>
      <p:sp>
        <p:nvSpPr>
          <p:cNvPr id="3490" name="Google Shape;3490;p232"/>
          <p:cNvSpPr txBox="1">
            <a:spLocks noGrp="1"/>
          </p:cNvSpPr>
          <p:nvPr>
            <p:ph type="title"/>
          </p:nvPr>
        </p:nvSpPr>
        <p:spPr>
          <a:xfrm>
            <a:off x="730869" y="1985179"/>
            <a:ext cx="4363800" cy="1622400"/>
          </a:xfrm>
          <a:prstGeom prst="rect">
            <a:avLst/>
          </a:prstGeom>
          <a:noFill/>
          <a:ln>
            <a:noFill/>
          </a:ln>
        </p:spPr>
        <p:txBody>
          <a:bodyPr spcFirstLastPara="1" wrap="square" lIns="0" tIns="0" rIns="0" bIns="0" anchor="t" anchorCtr="0">
            <a:noAutofit/>
          </a:bodyPr>
          <a:lstStyle>
            <a:lvl1pPr lvl="0" algn="l">
              <a:lnSpc>
                <a:spcPct val="89000"/>
              </a:lnSpc>
              <a:spcBef>
                <a:spcPts val="0"/>
              </a:spcBef>
              <a:spcAft>
                <a:spcPts val="0"/>
              </a:spcAft>
              <a:buClr>
                <a:schemeClr val="lt1"/>
              </a:buClr>
              <a:buSzPts val="3862"/>
              <a:buFont typeface="Poppins"/>
              <a:buNone/>
              <a:defRPr sz="3862" b="1">
                <a:solidFill>
                  <a:schemeClr val="lt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3491" name="Google Shape;3491;p232"/>
          <p:cNvSpPr txBox="1">
            <a:spLocks noGrp="1"/>
          </p:cNvSpPr>
          <p:nvPr>
            <p:ph type="subTitle" idx="1"/>
          </p:nvPr>
        </p:nvSpPr>
        <p:spPr>
          <a:xfrm>
            <a:off x="739996" y="3828247"/>
            <a:ext cx="4363800" cy="264600"/>
          </a:xfrm>
          <a:prstGeom prst="rect">
            <a:avLst/>
          </a:prstGeom>
          <a:noFill/>
          <a:ln>
            <a:noFill/>
          </a:ln>
        </p:spPr>
        <p:txBody>
          <a:bodyPr spcFirstLastPara="1" wrap="square" lIns="0" tIns="0" rIns="0" bIns="0" anchor="t" anchorCtr="0">
            <a:noAutofit/>
          </a:bodyPr>
          <a:lstStyle>
            <a:lvl1pPr lvl="0" algn="l">
              <a:lnSpc>
                <a:spcPct val="95000"/>
              </a:lnSpc>
              <a:spcBef>
                <a:spcPts val="1350"/>
              </a:spcBef>
              <a:spcAft>
                <a:spcPts val="0"/>
              </a:spcAft>
              <a:buClr>
                <a:schemeClr val="lt1"/>
              </a:buClr>
              <a:buSzPts val="1316"/>
              <a:buNone/>
              <a:defRPr sz="1462" b="1">
                <a:solidFill>
                  <a:schemeClr val="lt1"/>
                </a:solidFill>
                <a:latin typeface="Poppins SemiBold"/>
                <a:ea typeface="Poppins SemiBold"/>
                <a:cs typeface="Poppins SemiBold"/>
                <a:sym typeface="Poppins SemiBold"/>
              </a:defRPr>
            </a:lvl1pPr>
            <a:lvl2pPr lvl="1" algn="ctr">
              <a:lnSpc>
                <a:spcPct val="95000"/>
              </a:lnSpc>
              <a:spcBef>
                <a:spcPts val="1350"/>
              </a:spcBef>
              <a:spcAft>
                <a:spcPts val="0"/>
              </a:spcAft>
              <a:buClr>
                <a:schemeClr val="dk1"/>
              </a:buClr>
              <a:buSzPts val="675"/>
              <a:buNone/>
              <a:defRPr sz="750"/>
            </a:lvl2pPr>
            <a:lvl3pPr lvl="2" algn="ctr">
              <a:lnSpc>
                <a:spcPct val="95000"/>
              </a:lnSpc>
              <a:spcBef>
                <a:spcPts val="1350"/>
              </a:spcBef>
              <a:spcAft>
                <a:spcPts val="0"/>
              </a:spcAft>
              <a:buClr>
                <a:schemeClr val="dk1"/>
              </a:buClr>
              <a:buSzPts val="607"/>
              <a:buNone/>
              <a:defRPr sz="675"/>
            </a:lvl3pPr>
            <a:lvl4pPr lvl="3" algn="ctr">
              <a:lnSpc>
                <a:spcPct val="95000"/>
              </a:lnSpc>
              <a:spcBef>
                <a:spcPts val="1350"/>
              </a:spcBef>
              <a:spcAft>
                <a:spcPts val="0"/>
              </a:spcAft>
              <a:buClr>
                <a:schemeClr val="dk1"/>
              </a:buClr>
              <a:buSzPts val="540"/>
              <a:buNone/>
              <a:defRPr sz="600"/>
            </a:lvl4pPr>
            <a:lvl5pPr lvl="4" algn="ctr">
              <a:lnSpc>
                <a:spcPct val="95000"/>
              </a:lnSpc>
              <a:spcBef>
                <a:spcPts val="1350"/>
              </a:spcBef>
              <a:spcAft>
                <a:spcPts val="0"/>
              </a:spcAft>
              <a:buClr>
                <a:schemeClr val="dk1"/>
              </a:buClr>
              <a:buSzPts val="540"/>
              <a:buNone/>
              <a:defRPr sz="600"/>
            </a:lvl5pPr>
            <a:lvl6pPr lvl="5" algn="ctr">
              <a:lnSpc>
                <a:spcPct val="90000"/>
              </a:lnSpc>
              <a:spcBef>
                <a:spcPts val="375"/>
              </a:spcBef>
              <a:spcAft>
                <a:spcPts val="0"/>
              </a:spcAft>
              <a:buClr>
                <a:schemeClr val="dk1"/>
              </a:buClr>
              <a:buSzPts val="600"/>
              <a:buNone/>
              <a:defRPr sz="600"/>
            </a:lvl6pPr>
            <a:lvl7pPr lvl="6" algn="ctr">
              <a:lnSpc>
                <a:spcPct val="90000"/>
              </a:lnSpc>
              <a:spcBef>
                <a:spcPts val="375"/>
              </a:spcBef>
              <a:spcAft>
                <a:spcPts val="0"/>
              </a:spcAft>
              <a:buClr>
                <a:schemeClr val="dk1"/>
              </a:buClr>
              <a:buSzPts val="600"/>
              <a:buNone/>
              <a:defRPr sz="600"/>
            </a:lvl7pPr>
            <a:lvl8pPr lvl="7" algn="ctr">
              <a:lnSpc>
                <a:spcPct val="90000"/>
              </a:lnSpc>
              <a:spcBef>
                <a:spcPts val="375"/>
              </a:spcBef>
              <a:spcAft>
                <a:spcPts val="0"/>
              </a:spcAft>
              <a:buClr>
                <a:schemeClr val="dk1"/>
              </a:buClr>
              <a:buSzPts val="600"/>
              <a:buNone/>
              <a:defRPr sz="600"/>
            </a:lvl8pPr>
            <a:lvl9pPr lvl="8" algn="ctr">
              <a:lnSpc>
                <a:spcPct val="90000"/>
              </a:lnSpc>
              <a:spcBef>
                <a:spcPts val="375"/>
              </a:spcBef>
              <a:spcAft>
                <a:spcPts val="0"/>
              </a:spcAft>
              <a:buClr>
                <a:schemeClr val="dk1"/>
              </a:buClr>
              <a:buSzPts val="600"/>
              <a:buNone/>
              <a:defRPr sz="600"/>
            </a:lvl9pPr>
          </a:lstStyle>
          <a:p>
            <a:endParaRPr/>
          </a:p>
        </p:txBody>
      </p:sp>
      <p:grpSp>
        <p:nvGrpSpPr>
          <p:cNvPr id="3492" name="Google Shape;3492;p232"/>
          <p:cNvGrpSpPr/>
          <p:nvPr/>
        </p:nvGrpSpPr>
        <p:grpSpPr>
          <a:xfrm>
            <a:off x="7564573" y="4241698"/>
            <a:ext cx="948486" cy="279733"/>
            <a:chOff x="20929561" y="12311319"/>
            <a:chExt cx="2529297" cy="745954"/>
          </a:xfrm>
        </p:grpSpPr>
        <p:grpSp>
          <p:nvGrpSpPr>
            <p:cNvPr id="3493" name="Google Shape;3493;p232"/>
            <p:cNvGrpSpPr/>
            <p:nvPr/>
          </p:nvGrpSpPr>
          <p:grpSpPr>
            <a:xfrm>
              <a:off x="20929561" y="12311319"/>
              <a:ext cx="2433857" cy="745954"/>
              <a:chOff x="20929561" y="12311319"/>
              <a:chExt cx="2433857" cy="745954"/>
            </a:xfrm>
          </p:grpSpPr>
          <p:sp>
            <p:nvSpPr>
              <p:cNvPr id="3494" name="Google Shape;3494;p232"/>
              <p:cNvSpPr/>
              <p:nvPr/>
            </p:nvSpPr>
            <p:spPr>
              <a:xfrm>
                <a:off x="20929561" y="12311321"/>
                <a:ext cx="900794" cy="745952"/>
              </a:xfrm>
              <a:custGeom>
                <a:avLst/>
                <a:gdLst/>
                <a:ahLst/>
                <a:cxnLst/>
                <a:rect l="l" t="t" r="r" b="b"/>
                <a:pathLst>
                  <a:path w="900794" h="745952" extrusionOk="0">
                    <a:moveTo>
                      <a:pt x="667" y="471421"/>
                    </a:moveTo>
                    <a:lnTo>
                      <a:pt x="667" y="0"/>
                    </a:lnTo>
                    <a:lnTo>
                      <a:pt x="176421" y="0"/>
                    </a:lnTo>
                    <a:lnTo>
                      <a:pt x="176421" y="471421"/>
                    </a:lnTo>
                    <a:cubicBezTo>
                      <a:pt x="176421" y="553736"/>
                      <a:pt x="216689" y="583102"/>
                      <a:pt x="269638" y="583102"/>
                    </a:cubicBezTo>
                    <a:cubicBezTo>
                      <a:pt x="322586" y="583102"/>
                      <a:pt x="362854" y="553736"/>
                      <a:pt x="362854" y="471421"/>
                    </a:cubicBezTo>
                    <a:lnTo>
                      <a:pt x="362854" y="0"/>
                    </a:lnTo>
                    <a:lnTo>
                      <a:pt x="538608" y="0"/>
                    </a:lnTo>
                    <a:lnTo>
                      <a:pt x="538608" y="471421"/>
                    </a:lnTo>
                    <a:cubicBezTo>
                      <a:pt x="538608" y="553736"/>
                      <a:pt x="579765" y="583102"/>
                      <a:pt x="631824" y="583102"/>
                    </a:cubicBezTo>
                    <a:cubicBezTo>
                      <a:pt x="683883" y="583102"/>
                      <a:pt x="725040" y="553736"/>
                      <a:pt x="725040" y="471421"/>
                    </a:cubicBezTo>
                    <a:lnTo>
                      <a:pt x="725040" y="0"/>
                    </a:lnTo>
                    <a:lnTo>
                      <a:pt x="900794" y="0"/>
                    </a:lnTo>
                    <a:lnTo>
                      <a:pt x="900794" y="471421"/>
                    </a:lnTo>
                    <a:cubicBezTo>
                      <a:pt x="900794" y="661190"/>
                      <a:pt x="790225" y="745953"/>
                      <a:pt x="646952" y="745953"/>
                    </a:cubicBezTo>
                    <a:cubicBezTo>
                      <a:pt x="561300" y="745953"/>
                      <a:pt x="492778" y="712359"/>
                      <a:pt x="450508" y="648287"/>
                    </a:cubicBezTo>
                    <a:cubicBezTo>
                      <a:pt x="408238" y="712359"/>
                      <a:pt x="339939" y="745953"/>
                      <a:pt x="254064" y="745953"/>
                    </a:cubicBezTo>
                    <a:cubicBezTo>
                      <a:pt x="110792" y="745953"/>
                      <a:pt x="0" y="661190"/>
                      <a:pt x="0" y="471421"/>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3495" name="Google Shape;3495;p232"/>
              <p:cNvSpPr/>
              <p:nvPr/>
            </p:nvSpPr>
            <p:spPr>
              <a:xfrm>
                <a:off x="21903990" y="12311319"/>
                <a:ext cx="745733" cy="745734"/>
              </a:xfrm>
              <a:custGeom>
                <a:avLst/>
                <a:gdLst/>
                <a:ahLst/>
                <a:cxnLst/>
                <a:rect l="l" t="t" r="r" b="b"/>
                <a:pathLst>
                  <a:path w="745733" h="745734" extrusionOk="0">
                    <a:moveTo>
                      <a:pt x="741062" y="431378"/>
                    </a:moveTo>
                    <a:cubicBezTo>
                      <a:pt x="744177" y="412022"/>
                      <a:pt x="745734" y="392000"/>
                      <a:pt x="745734" y="371755"/>
                    </a:cubicBezTo>
                    <a:cubicBezTo>
                      <a:pt x="745067" y="165967"/>
                      <a:pt x="577099" y="-665"/>
                      <a:pt x="371534" y="2"/>
                    </a:cubicBezTo>
                    <a:cubicBezTo>
                      <a:pt x="165969" y="669"/>
                      <a:pt x="-886" y="168637"/>
                      <a:pt x="4" y="374202"/>
                    </a:cubicBezTo>
                    <a:cubicBezTo>
                      <a:pt x="671" y="579767"/>
                      <a:pt x="168638" y="746400"/>
                      <a:pt x="374204" y="745732"/>
                    </a:cubicBezTo>
                    <a:cubicBezTo>
                      <a:pt x="525930" y="745287"/>
                      <a:pt x="656300" y="653628"/>
                      <a:pt x="713920" y="523259"/>
                    </a:cubicBezTo>
                    <a:lnTo>
                      <a:pt x="510580" y="523926"/>
                    </a:lnTo>
                    <a:cubicBezTo>
                      <a:pt x="474316" y="557075"/>
                      <a:pt x="426485" y="577320"/>
                      <a:pt x="373759" y="577543"/>
                    </a:cubicBezTo>
                    <a:cubicBezTo>
                      <a:pt x="281655" y="577987"/>
                      <a:pt x="203344" y="516807"/>
                      <a:pt x="177315" y="433157"/>
                    </a:cubicBezTo>
                    <a:lnTo>
                      <a:pt x="741284" y="431155"/>
                    </a:lnTo>
                    <a:moveTo>
                      <a:pt x="372201" y="168192"/>
                    </a:moveTo>
                    <a:cubicBezTo>
                      <a:pt x="455184" y="167969"/>
                      <a:pt x="527043" y="217358"/>
                      <a:pt x="559301" y="288550"/>
                    </a:cubicBezTo>
                    <a:lnTo>
                      <a:pt x="185769" y="289885"/>
                    </a:lnTo>
                    <a:cubicBezTo>
                      <a:pt x="217582" y="218471"/>
                      <a:pt x="288996" y="168414"/>
                      <a:pt x="372201" y="168192"/>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nvGrpSpPr>
              <p:cNvPr id="3496" name="Google Shape;3496;p232"/>
              <p:cNvGrpSpPr/>
              <p:nvPr/>
            </p:nvGrpSpPr>
            <p:grpSpPr>
              <a:xfrm>
                <a:off x="22582537" y="12311321"/>
                <a:ext cx="780881" cy="745730"/>
                <a:chOff x="22582537" y="12311321"/>
                <a:chExt cx="780881" cy="745730"/>
              </a:xfrm>
            </p:grpSpPr>
            <p:grpSp>
              <p:nvGrpSpPr>
                <p:cNvPr id="3497" name="Google Shape;3497;p232"/>
                <p:cNvGrpSpPr/>
                <p:nvPr/>
              </p:nvGrpSpPr>
              <p:grpSpPr>
                <a:xfrm>
                  <a:off x="22582537" y="12311321"/>
                  <a:ext cx="780881" cy="745730"/>
                  <a:chOff x="22582537" y="12311321"/>
                  <a:chExt cx="780881" cy="745730"/>
                </a:xfrm>
              </p:grpSpPr>
              <p:sp>
                <p:nvSpPr>
                  <p:cNvPr id="3498" name="Google Shape;3498;p232"/>
                  <p:cNvSpPr/>
                  <p:nvPr/>
                </p:nvSpPr>
                <p:spPr>
                  <a:xfrm>
                    <a:off x="22582537" y="12311321"/>
                    <a:ext cx="780881" cy="745730"/>
                  </a:xfrm>
                  <a:custGeom>
                    <a:avLst/>
                    <a:gdLst/>
                    <a:ahLst/>
                    <a:cxnLst/>
                    <a:rect l="l" t="t" r="r" b="b"/>
                    <a:pathLst>
                      <a:path w="780881" h="745730" extrusionOk="0">
                        <a:moveTo>
                          <a:pt x="780881" y="0"/>
                        </a:moveTo>
                        <a:lnTo>
                          <a:pt x="553291" y="0"/>
                        </a:lnTo>
                        <a:lnTo>
                          <a:pt x="390441" y="238936"/>
                        </a:lnTo>
                        <a:lnTo>
                          <a:pt x="227813" y="0"/>
                        </a:lnTo>
                        <a:lnTo>
                          <a:pt x="0" y="0"/>
                        </a:lnTo>
                        <a:lnTo>
                          <a:pt x="254065" y="372865"/>
                        </a:lnTo>
                        <a:lnTo>
                          <a:pt x="0" y="745730"/>
                        </a:lnTo>
                        <a:lnTo>
                          <a:pt x="227813" y="745730"/>
                        </a:lnTo>
                        <a:lnTo>
                          <a:pt x="390441" y="506794"/>
                        </a:lnTo>
                        <a:lnTo>
                          <a:pt x="553291" y="745730"/>
                        </a:lnTo>
                        <a:lnTo>
                          <a:pt x="780881" y="745730"/>
                        </a:lnTo>
                        <a:lnTo>
                          <a:pt x="526817" y="372865"/>
                        </a:lnTo>
                        <a:lnTo>
                          <a:pt x="780881" y="0"/>
                        </a:lnTo>
                        <a:close/>
                        <a:moveTo>
                          <a:pt x="207345" y="707020"/>
                        </a:moveTo>
                        <a:lnTo>
                          <a:pt x="73639" y="707020"/>
                        </a:lnTo>
                        <a:lnTo>
                          <a:pt x="301229" y="373088"/>
                        </a:lnTo>
                        <a:lnTo>
                          <a:pt x="73639" y="39155"/>
                        </a:lnTo>
                        <a:lnTo>
                          <a:pt x="207345" y="39155"/>
                        </a:lnTo>
                        <a:lnTo>
                          <a:pt x="434935" y="373088"/>
                        </a:lnTo>
                        <a:lnTo>
                          <a:pt x="207345" y="70702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3499" name="Google Shape;3499;p232"/>
                  <p:cNvSpPr/>
                  <p:nvPr/>
                </p:nvSpPr>
                <p:spPr>
                  <a:xfrm>
                    <a:off x="22729592" y="12388964"/>
                    <a:ext cx="240716" cy="590443"/>
                  </a:xfrm>
                  <a:custGeom>
                    <a:avLst/>
                    <a:gdLst/>
                    <a:ahLst/>
                    <a:cxnLst/>
                    <a:rect l="l" t="t" r="r" b="b"/>
                    <a:pathLst>
                      <a:path w="240716" h="590443" extrusionOk="0">
                        <a:moveTo>
                          <a:pt x="39600" y="0"/>
                        </a:moveTo>
                        <a:lnTo>
                          <a:pt x="0" y="0"/>
                        </a:lnTo>
                        <a:lnTo>
                          <a:pt x="201116" y="295222"/>
                        </a:lnTo>
                        <a:lnTo>
                          <a:pt x="0" y="590444"/>
                        </a:lnTo>
                        <a:lnTo>
                          <a:pt x="39600" y="590444"/>
                        </a:lnTo>
                        <a:lnTo>
                          <a:pt x="240716" y="295222"/>
                        </a:lnTo>
                        <a:lnTo>
                          <a:pt x="39600"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sp>
              <p:nvSpPr>
                <p:cNvPr id="3500" name="Google Shape;3500;p232"/>
                <p:cNvSpPr/>
                <p:nvPr/>
              </p:nvSpPr>
              <p:spPr>
                <a:xfrm>
                  <a:off x="22972978" y="12684186"/>
                  <a:ext cx="91436" cy="268080"/>
                </a:xfrm>
                <a:custGeom>
                  <a:avLst/>
                  <a:gdLst/>
                  <a:ahLst/>
                  <a:cxnLst/>
                  <a:rect l="l" t="t" r="r" b="b"/>
                  <a:pathLst>
                    <a:path w="91436" h="268080" extrusionOk="0">
                      <a:moveTo>
                        <a:pt x="91437" y="0"/>
                      </a:moveTo>
                      <a:lnTo>
                        <a:pt x="91437" y="268080"/>
                      </a:lnTo>
                      <a:lnTo>
                        <a:pt x="0" y="134151"/>
                      </a:lnTo>
                      <a:lnTo>
                        <a:pt x="91437" y="0"/>
                      </a:lnTo>
                      <a:close/>
                    </a:path>
                  </a:pathLst>
                </a:custGeom>
                <a:solidFill>
                  <a:srgbClr val="A7A4A4"/>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grpSp>
        <p:sp>
          <p:nvSpPr>
            <p:cNvPr id="3501" name="Google Shape;3501;p232"/>
            <p:cNvSpPr/>
            <p:nvPr/>
          </p:nvSpPr>
          <p:spPr>
            <a:xfrm>
              <a:off x="23371427" y="12311321"/>
              <a:ext cx="87431" cy="87209"/>
            </a:xfrm>
            <a:custGeom>
              <a:avLst/>
              <a:gdLst/>
              <a:ahLst/>
              <a:cxnLst/>
              <a:rect l="l" t="t" r="r" b="b"/>
              <a:pathLst>
                <a:path w="87431" h="87209" extrusionOk="0">
                  <a:moveTo>
                    <a:pt x="0" y="43605"/>
                  </a:moveTo>
                  <a:cubicBezTo>
                    <a:pt x="0" y="19578"/>
                    <a:pt x="19578" y="0"/>
                    <a:pt x="43827" y="0"/>
                  </a:cubicBezTo>
                  <a:cubicBezTo>
                    <a:pt x="68077" y="0"/>
                    <a:pt x="87432" y="19578"/>
                    <a:pt x="87432" y="43605"/>
                  </a:cubicBezTo>
                  <a:cubicBezTo>
                    <a:pt x="87432" y="67632"/>
                    <a:pt x="67854" y="87210"/>
                    <a:pt x="43827" y="87210"/>
                  </a:cubicBezTo>
                  <a:cubicBezTo>
                    <a:pt x="19800" y="87210"/>
                    <a:pt x="222" y="67632"/>
                    <a:pt x="222" y="43605"/>
                  </a:cubicBezTo>
                  <a:close/>
                  <a:moveTo>
                    <a:pt x="76086" y="43605"/>
                  </a:moveTo>
                  <a:cubicBezTo>
                    <a:pt x="76086" y="25807"/>
                    <a:pt x="61625" y="11346"/>
                    <a:pt x="43827" y="11346"/>
                  </a:cubicBezTo>
                  <a:cubicBezTo>
                    <a:pt x="26029" y="11346"/>
                    <a:pt x="11569" y="25807"/>
                    <a:pt x="11569" y="43605"/>
                  </a:cubicBezTo>
                  <a:cubicBezTo>
                    <a:pt x="11569" y="61403"/>
                    <a:pt x="26029" y="75863"/>
                    <a:pt x="43827" y="75863"/>
                  </a:cubicBezTo>
                  <a:cubicBezTo>
                    <a:pt x="61625" y="75863"/>
                    <a:pt x="76086" y="61403"/>
                    <a:pt x="76086" y="43605"/>
                  </a:cubicBezTo>
                  <a:close/>
                  <a:moveTo>
                    <a:pt x="28032" y="23137"/>
                  </a:moveTo>
                  <a:lnTo>
                    <a:pt x="47832" y="23137"/>
                  </a:lnTo>
                  <a:cubicBezTo>
                    <a:pt x="55396" y="23137"/>
                    <a:pt x="61848" y="28032"/>
                    <a:pt x="61848" y="36486"/>
                  </a:cubicBezTo>
                  <a:cubicBezTo>
                    <a:pt x="61848" y="41825"/>
                    <a:pt x="59178" y="45829"/>
                    <a:pt x="55396" y="48054"/>
                  </a:cubicBezTo>
                  <a:lnTo>
                    <a:pt x="62960" y="63627"/>
                  </a:lnTo>
                  <a:lnTo>
                    <a:pt x="51614" y="63627"/>
                  </a:lnTo>
                  <a:lnTo>
                    <a:pt x="45384" y="50056"/>
                  </a:lnTo>
                  <a:lnTo>
                    <a:pt x="38710" y="50056"/>
                  </a:lnTo>
                  <a:lnTo>
                    <a:pt x="38710" y="63627"/>
                  </a:lnTo>
                  <a:lnTo>
                    <a:pt x="28254" y="63627"/>
                  </a:lnTo>
                  <a:lnTo>
                    <a:pt x="28254" y="23360"/>
                  </a:lnTo>
                  <a:lnTo>
                    <a:pt x="28254" y="23360"/>
                  </a:lnTo>
                  <a:close/>
                  <a:moveTo>
                    <a:pt x="45162" y="42270"/>
                  </a:moveTo>
                  <a:cubicBezTo>
                    <a:pt x="48277" y="42270"/>
                    <a:pt x="50724" y="40268"/>
                    <a:pt x="50724" y="36486"/>
                  </a:cubicBezTo>
                  <a:cubicBezTo>
                    <a:pt x="50724" y="32704"/>
                    <a:pt x="48054" y="30924"/>
                    <a:pt x="45162" y="30924"/>
                  </a:cubicBezTo>
                  <a:lnTo>
                    <a:pt x="38488" y="30924"/>
                  </a:lnTo>
                  <a:lnTo>
                    <a:pt x="38488" y="42270"/>
                  </a:lnTo>
                  <a:lnTo>
                    <a:pt x="45162" y="4227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spTree>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matchingName="Custom Layout">
  <p:cSld name="Custom Layout">
    <p:bg>
      <p:bgPr>
        <a:blipFill>
          <a:blip r:embed="rId2">
            <a:alphaModFix/>
          </a:blip>
          <a:stretch>
            <a:fillRect/>
          </a:stretch>
        </a:blipFill>
        <a:effectLst/>
      </p:bgPr>
    </p:bg>
    <p:spTree>
      <p:nvGrpSpPr>
        <p:cNvPr id="1" name="Shape 3502"/>
        <p:cNvGrpSpPr/>
        <p:nvPr/>
      </p:nvGrpSpPr>
      <p:grpSpPr>
        <a:xfrm>
          <a:off x="0" y="0"/>
          <a:ext cx="0" cy="0"/>
          <a:chOff x="0" y="0"/>
          <a:chExt cx="0" cy="0"/>
        </a:xfrm>
      </p:grpSpPr>
      <p:sp>
        <p:nvSpPr>
          <p:cNvPr id="3503" name="Google Shape;3503;p233"/>
          <p:cNvSpPr/>
          <p:nvPr/>
        </p:nvSpPr>
        <p:spPr>
          <a:xfrm>
            <a:off x="1171422" y="335756"/>
            <a:ext cx="6785700" cy="2023800"/>
          </a:xfrm>
          <a:prstGeom prst="roundRect">
            <a:avLst>
              <a:gd name="adj" fmla="val 3477"/>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3504" name="Google Shape;3504;p233"/>
          <p:cNvSpPr/>
          <p:nvPr/>
        </p:nvSpPr>
        <p:spPr>
          <a:xfrm>
            <a:off x="1171422" y="2442299"/>
            <a:ext cx="6785700" cy="2023800"/>
          </a:xfrm>
          <a:prstGeom prst="roundRect">
            <a:avLst>
              <a:gd name="adj" fmla="val 3477"/>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3505" name="Google Shape;3505;p233"/>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pic>
        <p:nvPicPr>
          <p:cNvPr id="3506" name="Google Shape;3506;p233" descr="A gold circle with black text and a red ribbon&#10;&#10;AI-generated content may be incorrect."/>
          <p:cNvPicPr preferRelativeResize="0"/>
          <p:nvPr/>
        </p:nvPicPr>
        <p:blipFill rotWithShape="1">
          <a:blip r:embed="rId3">
            <a:alphaModFix/>
          </a:blip>
          <a:srcRect/>
          <a:stretch/>
        </p:blipFill>
        <p:spPr>
          <a:xfrm>
            <a:off x="1361816" y="611668"/>
            <a:ext cx="1458446" cy="1464279"/>
          </a:xfrm>
          <a:prstGeom prst="rect">
            <a:avLst/>
          </a:prstGeom>
          <a:noFill/>
          <a:ln>
            <a:noFill/>
          </a:ln>
        </p:spPr>
      </p:pic>
      <p:pic>
        <p:nvPicPr>
          <p:cNvPr id="3507" name="Google Shape;3507;p233" descr="A gold and red logo&#10;&#10;AI-generated content may be incorrect."/>
          <p:cNvPicPr preferRelativeResize="0"/>
          <p:nvPr/>
        </p:nvPicPr>
        <p:blipFill rotWithShape="1">
          <a:blip r:embed="rId4">
            <a:alphaModFix/>
          </a:blip>
          <a:srcRect/>
          <a:stretch/>
        </p:blipFill>
        <p:spPr>
          <a:xfrm>
            <a:off x="2773101" y="600051"/>
            <a:ext cx="1676875" cy="1496061"/>
          </a:xfrm>
          <a:prstGeom prst="rect">
            <a:avLst/>
          </a:prstGeom>
          <a:noFill/>
          <a:ln>
            <a:noFill/>
          </a:ln>
        </p:spPr>
      </p:pic>
      <p:pic>
        <p:nvPicPr>
          <p:cNvPr id="3508" name="Google Shape;3508;p233" descr="A gold and black logo&#10;&#10;AI-generated content may be incorrect."/>
          <p:cNvPicPr preferRelativeResize="0"/>
          <p:nvPr/>
        </p:nvPicPr>
        <p:blipFill rotWithShape="1">
          <a:blip r:embed="rId5">
            <a:alphaModFix/>
          </a:blip>
          <a:srcRect/>
          <a:stretch/>
        </p:blipFill>
        <p:spPr>
          <a:xfrm>
            <a:off x="4564857" y="2660504"/>
            <a:ext cx="1531540" cy="861100"/>
          </a:xfrm>
          <a:prstGeom prst="rect">
            <a:avLst/>
          </a:prstGeom>
          <a:noFill/>
          <a:ln>
            <a:noFill/>
          </a:ln>
        </p:spPr>
      </p:pic>
      <p:sp>
        <p:nvSpPr>
          <p:cNvPr id="3509" name="Google Shape;3509;p233"/>
          <p:cNvSpPr txBox="1">
            <a:spLocks noGrp="1"/>
          </p:cNvSpPr>
          <p:nvPr>
            <p:ph type="title"/>
          </p:nvPr>
        </p:nvSpPr>
        <p:spPr>
          <a:xfrm>
            <a:off x="4740910" y="616519"/>
            <a:ext cx="3124800" cy="160200"/>
          </a:xfrm>
          <a:prstGeom prst="rect">
            <a:avLst/>
          </a:prstGeom>
        </p:spPr>
        <p:txBody>
          <a:bodyPr spcFirstLastPara="1" wrap="square" lIns="34275" tIns="34275" rIns="34275" bIns="34275" anchor="t" anchorCtr="0">
            <a:noAutofit/>
          </a:bodyPr>
          <a:lstStyle>
            <a:lvl1pPr marL="0" marR="0" lvl="0" indent="0" algn="l">
              <a:lnSpc>
                <a:spcPct val="100000"/>
              </a:lnSpc>
              <a:spcBef>
                <a:spcPts val="0"/>
              </a:spcBef>
              <a:spcAft>
                <a:spcPts val="0"/>
              </a:spcAft>
              <a:buNone/>
              <a:defRPr sz="1050" b="0">
                <a:latin typeface="Poppins Medium"/>
                <a:ea typeface="Poppins Medium"/>
                <a:cs typeface="Poppins Medium"/>
                <a:sym typeface="Poppins Medium"/>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3510" name="Google Shape;3510;p233"/>
          <p:cNvSpPr txBox="1">
            <a:spLocks noGrp="1"/>
          </p:cNvSpPr>
          <p:nvPr>
            <p:ph type="title" idx="2"/>
          </p:nvPr>
        </p:nvSpPr>
        <p:spPr>
          <a:xfrm>
            <a:off x="4740910" y="857605"/>
            <a:ext cx="3124800" cy="574800"/>
          </a:xfrm>
          <a:prstGeom prst="rect">
            <a:avLst/>
          </a:prstGeom>
        </p:spPr>
        <p:txBody>
          <a:bodyPr spcFirstLastPara="1" wrap="square" lIns="34275" tIns="34275" rIns="34275" bIns="34275" anchor="t" anchorCtr="0">
            <a:noAutofit/>
          </a:bodyPr>
          <a:lstStyle>
            <a:lvl1pPr marL="0" marR="0" lvl="0" indent="0" algn="l">
              <a:lnSpc>
                <a:spcPct val="97000"/>
              </a:lnSpc>
              <a:spcBef>
                <a:spcPts val="0"/>
              </a:spcBef>
              <a:spcAft>
                <a:spcPts val="0"/>
              </a:spcAft>
              <a:buNone/>
              <a:defRPr sz="1987">
                <a:solidFill>
                  <a:schemeClr val="accent2"/>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3511" name="Google Shape;3511;p233"/>
          <p:cNvSpPr txBox="1">
            <a:spLocks noGrp="1"/>
          </p:cNvSpPr>
          <p:nvPr>
            <p:ph type="title" idx="3"/>
          </p:nvPr>
        </p:nvSpPr>
        <p:spPr>
          <a:xfrm>
            <a:off x="4740910" y="1560607"/>
            <a:ext cx="3124800" cy="574800"/>
          </a:xfrm>
          <a:prstGeom prst="rect">
            <a:avLst/>
          </a:prstGeom>
        </p:spPr>
        <p:txBody>
          <a:bodyPr spcFirstLastPara="1" wrap="square" lIns="34275" tIns="34275" rIns="34275" bIns="34275" anchor="t" anchorCtr="0">
            <a:noAutofit/>
          </a:bodyPr>
          <a:lstStyle>
            <a:lvl1pPr marL="0" marR="0" lvl="0" indent="0" algn="l">
              <a:lnSpc>
                <a:spcPct val="108000"/>
              </a:lnSpc>
              <a:spcBef>
                <a:spcPts val="0"/>
              </a:spcBef>
              <a:spcAft>
                <a:spcPts val="0"/>
              </a:spcAft>
              <a:buNone/>
              <a:defRPr sz="825" b="0">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3512" name="Google Shape;3512;p233"/>
          <p:cNvSpPr txBox="1">
            <a:spLocks noGrp="1"/>
          </p:cNvSpPr>
          <p:nvPr>
            <p:ph type="title" idx="4"/>
          </p:nvPr>
        </p:nvSpPr>
        <p:spPr>
          <a:xfrm>
            <a:off x="1362120" y="2696381"/>
            <a:ext cx="3202800" cy="160200"/>
          </a:xfrm>
          <a:prstGeom prst="rect">
            <a:avLst/>
          </a:prstGeom>
        </p:spPr>
        <p:txBody>
          <a:bodyPr spcFirstLastPara="1" wrap="square" lIns="34275" tIns="34275" rIns="34275" bIns="34275" anchor="t" anchorCtr="0">
            <a:noAutofit/>
          </a:bodyPr>
          <a:lstStyle>
            <a:lvl1pPr marL="0" marR="0" lvl="0" indent="0" algn="l">
              <a:lnSpc>
                <a:spcPct val="100000"/>
              </a:lnSpc>
              <a:spcBef>
                <a:spcPts val="0"/>
              </a:spcBef>
              <a:spcAft>
                <a:spcPts val="0"/>
              </a:spcAft>
              <a:buNone/>
              <a:defRPr sz="1050" b="0">
                <a:latin typeface="Poppins Medium"/>
                <a:ea typeface="Poppins Medium"/>
                <a:cs typeface="Poppins Medium"/>
                <a:sym typeface="Poppins Medium"/>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3513" name="Google Shape;3513;p233"/>
          <p:cNvSpPr txBox="1">
            <a:spLocks noGrp="1"/>
          </p:cNvSpPr>
          <p:nvPr>
            <p:ph type="title" idx="5"/>
          </p:nvPr>
        </p:nvSpPr>
        <p:spPr>
          <a:xfrm>
            <a:off x="1353405" y="2980803"/>
            <a:ext cx="3202800" cy="574800"/>
          </a:xfrm>
          <a:prstGeom prst="rect">
            <a:avLst/>
          </a:prstGeom>
        </p:spPr>
        <p:txBody>
          <a:bodyPr spcFirstLastPara="1" wrap="square" lIns="34275" tIns="34275" rIns="34275" bIns="34275" anchor="t" anchorCtr="0">
            <a:noAutofit/>
          </a:bodyPr>
          <a:lstStyle>
            <a:lvl1pPr marL="0" marR="0" lvl="0" indent="0" algn="l">
              <a:lnSpc>
                <a:spcPct val="97000"/>
              </a:lnSpc>
              <a:spcBef>
                <a:spcPts val="0"/>
              </a:spcBef>
              <a:spcAft>
                <a:spcPts val="0"/>
              </a:spcAft>
              <a:buNone/>
              <a:defRPr sz="1987">
                <a:solidFill>
                  <a:schemeClr val="accent2"/>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3514" name="Google Shape;3514;p233"/>
          <p:cNvSpPr txBox="1">
            <a:spLocks noGrp="1"/>
          </p:cNvSpPr>
          <p:nvPr>
            <p:ph type="title" idx="6"/>
          </p:nvPr>
        </p:nvSpPr>
        <p:spPr>
          <a:xfrm>
            <a:off x="1362120" y="3679716"/>
            <a:ext cx="3202800" cy="170700"/>
          </a:xfrm>
          <a:prstGeom prst="rect">
            <a:avLst/>
          </a:prstGeom>
        </p:spPr>
        <p:txBody>
          <a:bodyPr spcFirstLastPara="1" wrap="square" lIns="34275" tIns="34275" rIns="34275" bIns="34275" anchor="t" anchorCtr="0">
            <a:noAutofit/>
          </a:bodyPr>
          <a:lstStyle>
            <a:lvl1pPr marL="0" marR="0" lvl="0" indent="0" algn="l">
              <a:lnSpc>
                <a:spcPct val="100000"/>
              </a:lnSpc>
              <a:spcBef>
                <a:spcPts val="0"/>
              </a:spcBef>
              <a:spcAft>
                <a:spcPts val="0"/>
              </a:spcAft>
              <a:buNone/>
              <a:defRPr sz="1050">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3515" name="Google Shape;3515;p233"/>
          <p:cNvSpPr txBox="1">
            <a:spLocks noGrp="1"/>
          </p:cNvSpPr>
          <p:nvPr>
            <p:ph type="title" idx="7"/>
          </p:nvPr>
        </p:nvSpPr>
        <p:spPr>
          <a:xfrm>
            <a:off x="1361813" y="3850500"/>
            <a:ext cx="3202800" cy="378000"/>
          </a:xfrm>
          <a:prstGeom prst="rect">
            <a:avLst/>
          </a:prstGeom>
        </p:spPr>
        <p:txBody>
          <a:bodyPr spcFirstLastPara="1" wrap="square" lIns="34275" tIns="34275" rIns="34275" bIns="34275" anchor="t" anchorCtr="0">
            <a:noAutofit/>
          </a:bodyPr>
          <a:lstStyle>
            <a:lvl1pPr marL="0" marR="0" lvl="0" indent="0" algn="l">
              <a:lnSpc>
                <a:spcPct val="105000"/>
              </a:lnSpc>
              <a:spcBef>
                <a:spcPts val="0"/>
              </a:spcBef>
              <a:spcAft>
                <a:spcPts val="0"/>
              </a:spcAft>
              <a:buNone/>
              <a:defRPr sz="1050" b="0">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3516" name="Google Shape;3516;p233"/>
          <p:cNvSpPr txBox="1">
            <a:spLocks noGrp="1"/>
          </p:cNvSpPr>
          <p:nvPr>
            <p:ph type="title" idx="8"/>
          </p:nvPr>
        </p:nvSpPr>
        <p:spPr>
          <a:xfrm>
            <a:off x="4777600" y="3637547"/>
            <a:ext cx="3088200" cy="160200"/>
          </a:xfrm>
          <a:prstGeom prst="rect">
            <a:avLst/>
          </a:prstGeom>
        </p:spPr>
        <p:txBody>
          <a:bodyPr spcFirstLastPara="1" wrap="square" lIns="34275" tIns="34275" rIns="34275" bIns="34275" anchor="t" anchorCtr="0">
            <a:noAutofit/>
          </a:bodyPr>
          <a:lstStyle>
            <a:lvl1pPr marL="0" marR="0" lvl="0" indent="0" algn="l">
              <a:lnSpc>
                <a:spcPct val="100000"/>
              </a:lnSpc>
              <a:spcBef>
                <a:spcPts val="0"/>
              </a:spcBef>
              <a:spcAft>
                <a:spcPts val="0"/>
              </a:spcAft>
              <a:buNone/>
              <a:defRPr sz="825" b="0">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3517" name="Google Shape;3517;p233"/>
          <p:cNvSpPr txBox="1">
            <a:spLocks noGrp="1"/>
          </p:cNvSpPr>
          <p:nvPr>
            <p:ph type="title" idx="9"/>
          </p:nvPr>
        </p:nvSpPr>
        <p:spPr>
          <a:xfrm>
            <a:off x="4777600" y="3824852"/>
            <a:ext cx="3088200" cy="403500"/>
          </a:xfrm>
          <a:prstGeom prst="rect">
            <a:avLst/>
          </a:prstGeom>
        </p:spPr>
        <p:txBody>
          <a:bodyPr spcFirstLastPara="1" wrap="square" lIns="34275" tIns="34275" rIns="34275" bIns="34275" anchor="t" anchorCtr="0">
            <a:noAutofit/>
          </a:bodyPr>
          <a:lstStyle>
            <a:lvl1pPr marL="0" marR="0" lvl="0" indent="0" algn="l">
              <a:lnSpc>
                <a:spcPct val="100000"/>
              </a:lnSpc>
              <a:spcBef>
                <a:spcPts val="0"/>
              </a:spcBef>
              <a:spcAft>
                <a:spcPts val="0"/>
              </a:spcAft>
              <a:buNone/>
              <a:defRPr sz="825" b="0">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Tree>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matchingName="1_Custom Layout">
  <p:cSld name="1_Custom Layout">
    <p:bg>
      <p:bgPr>
        <a:blipFill>
          <a:blip r:embed="rId2">
            <a:alphaModFix/>
          </a:blip>
          <a:stretch>
            <a:fillRect/>
          </a:stretch>
        </a:blipFill>
        <a:effectLst/>
      </p:bgPr>
    </p:bg>
    <p:spTree>
      <p:nvGrpSpPr>
        <p:cNvPr id="1" name="Shape 3518"/>
        <p:cNvGrpSpPr/>
        <p:nvPr/>
      </p:nvGrpSpPr>
      <p:grpSpPr>
        <a:xfrm>
          <a:off x="0" y="0"/>
          <a:ext cx="0" cy="0"/>
          <a:chOff x="0" y="0"/>
          <a:chExt cx="0" cy="0"/>
        </a:xfrm>
      </p:grpSpPr>
      <p:sp>
        <p:nvSpPr>
          <p:cNvPr id="3519" name="Google Shape;3519;p234"/>
          <p:cNvSpPr/>
          <p:nvPr/>
        </p:nvSpPr>
        <p:spPr>
          <a:xfrm>
            <a:off x="1186899" y="334252"/>
            <a:ext cx="6777300" cy="2015700"/>
          </a:xfrm>
          <a:prstGeom prst="roundRect">
            <a:avLst>
              <a:gd name="adj" fmla="val 4618"/>
            </a:avLst>
          </a:prstGeom>
          <a:gradFill>
            <a:gsLst>
              <a:gs pos="0">
                <a:srgbClr val="FFFFFF"/>
              </a:gs>
              <a:gs pos="23000">
                <a:srgbClr val="FFFFFF"/>
              </a:gs>
              <a:gs pos="100000">
                <a:srgbClr val="E3E7FA">
                  <a:alpha val="80000"/>
                </a:srgbClr>
              </a:gs>
            </a:gsLst>
            <a:lin ang="5400012" scaled="0"/>
          </a:gradFill>
          <a:ln w="5125" cap="flat" cmpd="sng">
            <a:solidFill>
              <a:srgbClr val="FFFFFF"/>
            </a:solidFill>
            <a:prstDash val="solid"/>
            <a:miter lim="8000"/>
            <a:headEnd type="none" w="sm" len="sm"/>
            <a:tailEnd type="none" w="sm" len="sm"/>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3520" name="Google Shape;3520;p234"/>
          <p:cNvSpPr/>
          <p:nvPr/>
        </p:nvSpPr>
        <p:spPr>
          <a:xfrm>
            <a:off x="1186899" y="2455251"/>
            <a:ext cx="6788400" cy="2004000"/>
          </a:xfrm>
          <a:prstGeom prst="roundRect">
            <a:avLst>
              <a:gd name="adj" fmla="val 4904"/>
            </a:avLst>
          </a:prstGeom>
          <a:gradFill>
            <a:gsLst>
              <a:gs pos="0">
                <a:srgbClr val="FFFFFF">
                  <a:alpha val="80000"/>
                </a:srgbClr>
              </a:gs>
              <a:gs pos="23000">
                <a:srgbClr val="FFFFFF">
                  <a:alpha val="80000"/>
                </a:srgbClr>
              </a:gs>
              <a:gs pos="100000">
                <a:srgbClr val="E3E7FA">
                  <a:alpha val="80000"/>
                </a:srgbClr>
              </a:gs>
            </a:gsLst>
            <a:lin ang="5400012" scaled="0"/>
          </a:gradFill>
          <a:ln w="5125" cap="flat" cmpd="sng">
            <a:solidFill>
              <a:srgbClr val="FFFFFF"/>
            </a:solidFill>
            <a:prstDash val="solid"/>
            <a:miter lim="8000"/>
            <a:headEnd type="none" w="sm" len="sm"/>
            <a:tailEnd type="none" w="sm" len="sm"/>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3521" name="Google Shape;3521;p234"/>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pic>
        <p:nvPicPr>
          <p:cNvPr id="3522" name="Google Shape;3522;p234" descr="A gold circle with black text and a red ribbon&#10;&#10;AI-generated content may be incorrect."/>
          <p:cNvPicPr preferRelativeResize="0"/>
          <p:nvPr/>
        </p:nvPicPr>
        <p:blipFill rotWithShape="1">
          <a:blip r:embed="rId3">
            <a:alphaModFix/>
          </a:blip>
          <a:srcRect/>
          <a:stretch/>
        </p:blipFill>
        <p:spPr>
          <a:xfrm>
            <a:off x="1361816" y="611668"/>
            <a:ext cx="1458446" cy="1464279"/>
          </a:xfrm>
          <a:prstGeom prst="rect">
            <a:avLst/>
          </a:prstGeom>
          <a:noFill/>
          <a:ln>
            <a:noFill/>
          </a:ln>
        </p:spPr>
      </p:pic>
      <p:pic>
        <p:nvPicPr>
          <p:cNvPr id="3523" name="Google Shape;3523;p234" descr="A gold and red logo&#10;&#10;AI-generated content may be incorrect."/>
          <p:cNvPicPr preferRelativeResize="0"/>
          <p:nvPr/>
        </p:nvPicPr>
        <p:blipFill rotWithShape="1">
          <a:blip r:embed="rId4">
            <a:alphaModFix/>
          </a:blip>
          <a:srcRect/>
          <a:stretch/>
        </p:blipFill>
        <p:spPr>
          <a:xfrm>
            <a:off x="2773101" y="600051"/>
            <a:ext cx="1676875" cy="1496061"/>
          </a:xfrm>
          <a:prstGeom prst="rect">
            <a:avLst/>
          </a:prstGeom>
          <a:noFill/>
          <a:ln>
            <a:noFill/>
          </a:ln>
        </p:spPr>
      </p:pic>
      <p:pic>
        <p:nvPicPr>
          <p:cNvPr id="3524" name="Google Shape;3524;p234" descr="A gold and black logo&#10;&#10;AI-generated content may be incorrect."/>
          <p:cNvPicPr preferRelativeResize="0"/>
          <p:nvPr/>
        </p:nvPicPr>
        <p:blipFill rotWithShape="1">
          <a:blip r:embed="rId5">
            <a:alphaModFix/>
          </a:blip>
          <a:srcRect/>
          <a:stretch/>
        </p:blipFill>
        <p:spPr>
          <a:xfrm>
            <a:off x="4564857" y="2660504"/>
            <a:ext cx="1531540" cy="861100"/>
          </a:xfrm>
          <a:prstGeom prst="rect">
            <a:avLst/>
          </a:prstGeom>
          <a:noFill/>
          <a:ln>
            <a:noFill/>
          </a:ln>
        </p:spPr>
      </p:pic>
      <p:sp>
        <p:nvSpPr>
          <p:cNvPr id="3525" name="Google Shape;3525;p234"/>
          <p:cNvSpPr txBox="1">
            <a:spLocks noGrp="1"/>
          </p:cNvSpPr>
          <p:nvPr>
            <p:ph type="title"/>
          </p:nvPr>
        </p:nvSpPr>
        <p:spPr>
          <a:xfrm>
            <a:off x="4740910" y="616519"/>
            <a:ext cx="3088200" cy="160200"/>
          </a:xfrm>
          <a:prstGeom prst="rect">
            <a:avLst/>
          </a:prstGeom>
        </p:spPr>
        <p:txBody>
          <a:bodyPr spcFirstLastPara="1" wrap="square" lIns="34275" tIns="34275" rIns="34275" bIns="34275" anchor="t" anchorCtr="0">
            <a:noAutofit/>
          </a:bodyPr>
          <a:lstStyle>
            <a:lvl1pPr marL="0" marR="0" lvl="0" indent="0" algn="l">
              <a:lnSpc>
                <a:spcPct val="100000"/>
              </a:lnSpc>
              <a:spcBef>
                <a:spcPts val="0"/>
              </a:spcBef>
              <a:spcAft>
                <a:spcPts val="0"/>
              </a:spcAft>
              <a:buNone/>
              <a:defRPr sz="1050" b="0">
                <a:latin typeface="Poppins Medium"/>
                <a:ea typeface="Poppins Medium"/>
                <a:cs typeface="Poppins Medium"/>
                <a:sym typeface="Poppins Medium"/>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3526" name="Google Shape;3526;p234"/>
          <p:cNvSpPr txBox="1">
            <a:spLocks noGrp="1"/>
          </p:cNvSpPr>
          <p:nvPr>
            <p:ph type="title" idx="2"/>
          </p:nvPr>
        </p:nvSpPr>
        <p:spPr>
          <a:xfrm>
            <a:off x="4740910" y="857605"/>
            <a:ext cx="3088200" cy="574800"/>
          </a:xfrm>
          <a:prstGeom prst="rect">
            <a:avLst/>
          </a:prstGeom>
        </p:spPr>
        <p:txBody>
          <a:bodyPr spcFirstLastPara="1" wrap="square" lIns="34275" tIns="34275" rIns="34275" bIns="34275" anchor="t" anchorCtr="0">
            <a:noAutofit/>
          </a:bodyPr>
          <a:lstStyle>
            <a:lvl1pPr marL="0" marR="0" lvl="0" indent="0" algn="l">
              <a:lnSpc>
                <a:spcPct val="97000"/>
              </a:lnSpc>
              <a:spcBef>
                <a:spcPts val="0"/>
              </a:spcBef>
              <a:spcAft>
                <a:spcPts val="0"/>
              </a:spcAft>
              <a:buNone/>
              <a:defRPr sz="1987">
                <a:solidFill>
                  <a:schemeClr val="accent2"/>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3527" name="Google Shape;3527;p234"/>
          <p:cNvSpPr txBox="1">
            <a:spLocks noGrp="1"/>
          </p:cNvSpPr>
          <p:nvPr>
            <p:ph type="title" idx="3"/>
          </p:nvPr>
        </p:nvSpPr>
        <p:spPr>
          <a:xfrm>
            <a:off x="4740910" y="1560607"/>
            <a:ext cx="3088200" cy="574800"/>
          </a:xfrm>
          <a:prstGeom prst="rect">
            <a:avLst/>
          </a:prstGeom>
        </p:spPr>
        <p:txBody>
          <a:bodyPr spcFirstLastPara="1" wrap="square" lIns="34275" tIns="34275" rIns="34275" bIns="34275" anchor="t" anchorCtr="0">
            <a:noAutofit/>
          </a:bodyPr>
          <a:lstStyle>
            <a:lvl1pPr marL="0" marR="0" lvl="0" indent="0" algn="l">
              <a:lnSpc>
                <a:spcPct val="108000"/>
              </a:lnSpc>
              <a:spcBef>
                <a:spcPts val="0"/>
              </a:spcBef>
              <a:spcAft>
                <a:spcPts val="0"/>
              </a:spcAft>
              <a:buNone/>
              <a:defRPr sz="825" b="0">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3528" name="Google Shape;3528;p234"/>
          <p:cNvSpPr txBox="1">
            <a:spLocks noGrp="1"/>
          </p:cNvSpPr>
          <p:nvPr>
            <p:ph type="title" idx="4"/>
          </p:nvPr>
        </p:nvSpPr>
        <p:spPr>
          <a:xfrm>
            <a:off x="1362061" y="2696381"/>
            <a:ext cx="3180900" cy="160200"/>
          </a:xfrm>
          <a:prstGeom prst="rect">
            <a:avLst/>
          </a:prstGeom>
        </p:spPr>
        <p:txBody>
          <a:bodyPr spcFirstLastPara="1" wrap="square" lIns="34275" tIns="34275" rIns="34275" bIns="34275" anchor="t" anchorCtr="0">
            <a:noAutofit/>
          </a:bodyPr>
          <a:lstStyle>
            <a:lvl1pPr marL="0" marR="0" lvl="0" indent="0" algn="l">
              <a:lnSpc>
                <a:spcPct val="100000"/>
              </a:lnSpc>
              <a:spcBef>
                <a:spcPts val="0"/>
              </a:spcBef>
              <a:spcAft>
                <a:spcPts val="0"/>
              </a:spcAft>
              <a:buNone/>
              <a:defRPr sz="1050" b="0">
                <a:latin typeface="Poppins Medium"/>
                <a:ea typeface="Poppins Medium"/>
                <a:cs typeface="Poppins Medium"/>
                <a:sym typeface="Poppins Medium"/>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3529" name="Google Shape;3529;p234"/>
          <p:cNvSpPr txBox="1">
            <a:spLocks noGrp="1"/>
          </p:cNvSpPr>
          <p:nvPr>
            <p:ph type="title" idx="5"/>
          </p:nvPr>
        </p:nvSpPr>
        <p:spPr>
          <a:xfrm>
            <a:off x="1353405" y="2980803"/>
            <a:ext cx="3180900" cy="574800"/>
          </a:xfrm>
          <a:prstGeom prst="rect">
            <a:avLst/>
          </a:prstGeom>
        </p:spPr>
        <p:txBody>
          <a:bodyPr spcFirstLastPara="1" wrap="square" lIns="34275" tIns="34275" rIns="34275" bIns="34275" anchor="t" anchorCtr="0">
            <a:noAutofit/>
          </a:bodyPr>
          <a:lstStyle>
            <a:lvl1pPr marL="0" marR="0" lvl="0" indent="0" algn="l">
              <a:lnSpc>
                <a:spcPct val="97000"/>
              </a:lnSpc>
              <a:spcBef>
                <a:spcPts val="0"/>
              </a:spcBef>
              <a:spcAft>
                <a:spcPts val="0"/>
              </a:spcAft>
              <a:buNone/>
              <a:defRPr sz="1987">
                <a:solidFill>
                  <a:schemeClr val="accent2"/>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3530" name="Google Shape;3530;p234"/>
          <p:cNvSpPr txBox="1">
            <a:spLocks noGrp="1"/>
          </p:cNvSpPr>
          <p:nvPr>
            <p:ph type="title" idx="6"/>
          </p:nvPr>
        </p:nvSpPr>
        <p:spPr>
          <a:xfrm>
            <a:off x="1362061" y="3679716"/>
            <a:ext cx="3180900" cy="170700"/>
          </a:xfrm>
          <a:prstGeom prst="rect">
            <a:avLst/>
          </a:prstGeom>
        </p:spPr>
        <p:txBody>
          <a:bodyPr spcFirstLastPara="1" wrap="square" lIns="34275" tIns="34275" rIns="34275" bIns="34275" anchor="t" anchorCtr="0">
            <a:noAutofit/>
          </a:bodyPr>
          <a:lstStyle>
            <a:lvl1pPr marL="0" marR="0" lvl="0" indent="0" algn="l">
              <a:lnSpc>
                <a:spcPct val="100000"/>
              </a:lnSpc>
              <a:spcBef>
                <a:spcPts val="0"/>
              </a:spcBef>
              <a:spcAft>
                <a:spcPts val="0"/>
              </a:spcAft>
              <a:buNone/>
              <a:defRPr sz="1050">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3531" name="Google Shape;3531;p234"/>
          <p:cNvSpPr txBox="1">
            <a:spLocks noGrp="1"/>
          </p:cNvSpPr>
          <p:nvPr>
            <p:ph type="title" idx="7"/>
          </p:nvPr>
        </p:nvSpPr>
        <p:spPr>
          <a:xfrm>
            <a:off x="1362061" y="3850500"/>
            <a:ext cx="3180900" cy="378000"/>
          </a:xfrm>
          <a:prstGeom prst="rect">
            <a:avLst/>
          </a:prstGeom>
        </p:spPr>
        <p:txBody>
          <a:bodyPr spcFirstLastPara="1" wrap="square" lIns="34275" tIns="34275" rIns="34275" bIns="34275" anchor="t" anchorCtr="0">
            <a:noAutofit/>
          </a:bodyPr>
          <a:lstStyle>
            <a:lvl1pPr marL="0" marR="0" lvl="0" indent="0" algn="l">
              <a:lnSpc>
                <a:spcPct val="105000"/>
              </a:lnSpc>
              <a:spcBef>
                <a:spcPts val="0"/>
              </a:spcBef>
              <a:spcAft>
                <a:spcPts val="0"/>
              </a:spcAft>
              <a:buNone/>
              <a:defRPr sz="1050" b="0">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3532" name="Google Shape;3532;p234"/>
          <p:cNvSpPr txBox="1">
            <a:spLocks noGrp="1"/>
          </p:cNvSpPr>
          <p:nvPr>
            <p:ph type="title" idx="8"/>
          </p:nvPr>
        </p:nvSpPr>
        <p:spPr>
          <a:xfrm>
            <a:off x="4777600" y="3637547"/>
            <a:ext cx="3088200" cy="160200"/>
          </a:xfrm>
          <a:prstGeom prst="rect">
            <a:avLst/>
          </a:prstGeom>
        </p:spPr>
        <p:txBody>
          <a:bodyPr spcFirstLastPara="1" wrap="square" lIns="34275" tIns="34275" rIns="34275" bIns="34275" anchor="t" anchorCtr="0">
            <a:noAutofit/>
          </a:bodyPr>
          <a:lstStyle>
            <a:lvl1pPr marL="0" marR="0" lvl="0" indent="0" algn="l">
              <a:lnSpc>
                <a:spcPct val="100000"/>
              </a:lnSpc>
              <a:spcBef>
                <a:spcPts val="0"/>
              </a:spcBef>
              <a:spcAft>
                <a:spcPts val="0"/>
              </a:spcAft>
              <a:buNone/>
              <a:defRPr sz="825" b="0">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3533" name="Google Shape;3533;p234"/>
          <p:cNvSpPr txBox="1">
            <a:spLocks noGrp="1"/>
          </p:cNvSpPr>
          <p:nvPr>
            <p:ph type="title" idx="9"/>
          </p:nvPr>
        </p:nvSpPr>
        <p:spPr>
          <a:xfrm>
            <a:off x="4777600" y="3824852"/>
            <a:ext cx="3088200" cy="403500"/>
          </a:xfrm>
          <a:prstGeom prst="rect">
            <a:avLst/>
          </a:prstGeom>
        </p:spPr>
        <p:txBody>
          <a:bodyPr spcFirstLastPara="1" wrap="square" lIns="34275" tIns="34275" rIns="34275" bIns="34275" anchor="t" anchorCtr="0">
            <a:noAutofit/>
          </a:bodyPr>
          <a:lstStyle>
            <a:lvl1pPr marL="0" marR="0" lvl="0" indent="0" algn="l">
              <a:lnSpc>
                <a:spcPct val="100000"/>
              </a:lnSpc>
              <a:spcBef>
                <a:spcPts val="0"/>
              </a:spcBef>
              <a:spcAft>
                <a:spcPts val="0"/>
              </a:spcAft>
              <a:buNone/>
              <a:defRPr sz="825" b="0">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Tree>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matchingName="2_Custom Layout">
  <p:cSld name="2_Custom Layout">
    <p:bg>
      <p:bgPr>
        <a:blipFill>
          <a:blip r:embed="rId2">
            <a:alphaModFix/>
          </a:blip>
          <a:stretch>
            <a:fillRect/>
          </a:stretch>
        </a:blipFill>
        <a:effectLst/>
      </p:bgPr>
    </p:bg>
    <p:spTree>
      <p:nvGrpSpPr>
        <p:cNvPr id="1" name="Shape 3534"/>
        <p:cNvGrpSpPr/>
        <p:nvPr/>
      </p:nvGrpSpPr>
      <p:grpSpPr>
        <a:xfrm>
          <a:off x="0" y="0"/>
          <a:ext cx="0" cy="0"/>
          <a:chOff x="0" y="0"/>
          <a:chExt cx="0" cy="0"/>
        </a:xfrm>
      </p:grpSpPr>
      <p:sp>
        <p:nvSpPr>
          <p:cNvPr id="3535" name="Google Shape;3535;p235"/>
          <p:cNvSpPr/>
          <p:nvPr/>
        </p:nvSpPr>
        <p:spPr>
          <a:xfrm>
            <a:off x="325593" y="1957953"/>
            <a:ext cx="1682100" cy="2242500"/>
          </a:xfrm>
          <a:prstGeom prst="roundRect">
            <a:avLst>
              <a:gd name="adj" fmla="val 3590"/>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3536" name="Google Shape;3536;p235"/>
          <p:cNvSpPr/>
          <p:nvPr/>
        </p:nvSpPr>
        <p:spPr>
          <a:xfrm>
            <a:off x="2095200" y="1957953"/>
            <a:ext cx="1682100" cy="2242500"/>
          </a:xfrm>
          <a:prstGeom prst="roundRect">
            <a:avLst>
              <a:gd name="adj" fmla="val 3590"/>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3537" name="Google Shape;3537;p235"/>
          <p:cNvSpPr/>
          <p:nvPr/>
        </p:nvSpPr>
        <p:spPr>
          <a:xfrm>
            <a:off x="3864806" y="1957953"/>
            <a:ext cx="1682100" cy="2242500"/>
          </a:xfrm>
          <a:prstGeom prst="roundRect">
            <a:avLst>
              <a:gd name="adj" fmla="val 3590"/>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3538" name="Google Shape;3538;p235"/>
          <p:cNvSpPr/>
          <p:nvPr/>
        </p:nvSpPr>
        <p:spPr>
          <a:xfrm>
            <a:off x="6118333" y="245938"/>
            <a:ext cx="2802900" cy="4383300"/>
          </a:xfrm>
          <a:prstGeom prst="roundRect">
            <a:avLst>
              <a:gd name="adj" fmla="val 2369"/>
            </a:avLst>
          </a:prstGeom>
          <a:gradFill>
            <a:gsLst>
              <a:gs pos="0">
                <a:srgbClr val="FF0000"/>
              </a:gs>
              <a:gs pos="24000">
                <a:srgbClr val="C8102E"/>
              </a:gs>
              <a:gs pos="70000">
                <a:srgbClr val="2E0055"/>
              </a:gs>
              <a:gs pos="100000">
                <a:srgbClr val="0E0026"/>
              </a:gs>
            </a:gsLst>
            <a:lin ang="18900044"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pic>
        <p:nvPicPr>
          <p:cNvPr id="3539" name="Google Shape;3539;p235" descr="A black and blue background&#10;&#10;AI-generated content may be incorrect."/>
          <p:cNvPicPr preferRelativeResize="0"/>
          <p:nvPr/>
        </p:nvPicPr>
        <p:blipFill rotWithShape="1">
          <a:blip r:embed="rId3">
            <a:alphaModFix/>
          </a:blip>
          <a:srcRect/>
          <a:stretch/>
        </p:blipFill>
        <p:spPr>
          <a:xfrm>
            <a:off x="6120616" y="245448"/>
            <a:ext cx="2798940" cy="4372818"/>
          </a:xfrm>
          <a:prstGeom prst="rect">
            <a:avLst/>
          </a:prstGeom>
          <a:noFill/>
          <a:ln>
            <a:noFill/>
          </a:ln>
        </p:spPr>
      </p:pic>
      <p:sp>
        <p:nvSpPr>
          <p:cNvPr id="3540" name="Google Shape;3540;p235"/>
          <p:cNvSpPr txBox="1">
            <a:spLocks noGrp="1"/>
          </p:cNvSpPr>
          <p:nvPr>
            <p:ph type="title"/>
          </p:nvPr>
        </p:nvSpPr>
        <p:spPr>
          <a:xfrm>
            <a:off x="320826" y="320878"/>
            <a:ext cx="5226300" cy="817200"/>
          </a:xfrm>
          <a:prstGeom prst="rect">
            <a:avLst/>
          </a:prstGeom>
          <a:noFill/>
          <a:ln>
            <a:noFill/>
          </a:ln>
        </p:spPr>
        <p:txBody>
          <a:bodyPr spcFirstLastPara="1" wrap="square" lIns="0" tIns="0" rIns="0" bIns="0" anchor="t" anchorCtr="0">
            <a:noAutofit/>
          </a:bodyPr>
          <a:lstStyle>
            <a:lvl1pPr lvl="0" algn="l">
              <a:lnSpc>
                <a:spcPct val="99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3541" name="Google Shape;3541;p235"/>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pic>
        <p:nvPicPr>
          <p:cNvPr id="3542" name="Google Shape;3542;p235"/>
          <p:cNvPicPr preferRelativeResize="0"/>
          <p:nvPr/>
        </p:nvPicPr>
        <p:blipFill rotWithShape="1">
          <a:blip r:embed="rId4">
            <a:alphaModFix/>
          </a:blip>
          <a:srcRect/>
          <a:stretch/>
        </p:blipFill>
        <p:spPr>
          <a:xfrm>
            <a:off x="6118333" y="1428035"/>
            <a:ext cx="2794271" cy="7060"/>
          </a:xfrm>
          <a:prstGeom prst="rect">
            <a:avLst/>
          </a:prstGeom>
          <a:noFill/>
          <a:ln>
            <a:noFill/>
          </a:ln>
        </p:spPr>
      </p:pic>
      <p:pic>
        <p:nvPicPr>
          <p:cNvPr id="3543" name="Google Shape;3543;p235"/>
          <p:cNvPicPr preferRelativeResize="0"/>
          <p:nvPr/>
        </p:nvPicPr>
        <p:blipFill rotWithShape="1">
          <a:blip r:embed="rId4">
            <a:alphaModFix/>
          </a:blip>
          <a:srcRect/>
          <a:stretch/>
        </p:blipFill>
        <p:spPr>
          <a:xfrm>
            <a:off x="6118333" y="2386527"/>
            <a:ext cx="2794271" cy="7060"/>
          </a:xfrm>
          <a:prstGeom prst="rect">
            <a:avLst/>
          </a:prstGeom>
          <a:noFill/>
          <a:ln>
            <a:noFill/>
          </a:ln>
        </p:spPr>
      </p:pic>
      <p:pic>
        <p:nvPicPr>
          <p:cNvPr id="3544" name="Google Shape;3544;p235"/>
          <p:cNvPicPr preferRelativeResize="0"/>
          <p:nvPr/>
        </p:nvPicPr>
        <p:blipFill rotWithShape="1">
          <a:blip r:embed="rId4">
            <a:alphaModFix/>
          </a:blip>
          <a:srcRect/>
          <a:stretch/>
        </p:blipFill>
        <p:spPr>
          <a:xfrm>
            <a:off x="6118333" y="3336439"/>
            <a:ext cx="2794271" cy="7060"/>
          </a:xfrm>
          <a:prstGeom prst="rect">
            <a:avLst/>
          </a:prstGeom>
          <a:noFill/>
          <a:ln>
            <a:noFill/>
          </a:ln>
        </p:spPr>
      </p:pic>
      <p:sp>
        <p:nvSpPr>
          <p:cNvPr id="3545" name="Google Shape;3545;p235"/>
          <p:cNvSpPr txBox="1">
            <a:spLocks noGrp="1"/>
          </p:cNvSpPr>
          <p:nvPr>
            <p:ph type="subTitle" idx="1"/>
          </p:nvPr>
        </p:nvSpPr>
        <p:spPr>
          <a:xfrm>
            <a:off x="324549" y="1276856"/>
            <a:ext cx="5226300" cy="483900"/>
          </a:xfrm>
          <a:prstGeom prst="rect">
            <a:avLst/>
          </a:prstGeom>
          <a:noFill/>
          <a:ln>
            <a:noFill/>
          </a:ln>
        </p:spPr>
        <p:txBody>
          <a:bodyPr spcFirstLastPara="1" wrap="square" lIns="0" tIns="0" rIns="0" bIns="0" anchor="t" anchorCtr="0">
            <a:noAutofit/>
          </a:bodyPr>
          <a:lstStyle>
            <a:lvl1pPr lvl="0" algn="l">
              <a:lnSpc>
                <a:spcPct val="105000"/>
              </a:lnSpc>
              <a:spcBef>
                <a:spcPts val="1350"/>
              </a:spcBef>
              <a:spcAft>
                <a:spcPts val="0"/>
              </a:spcAft>
              <a:buClr>
                <a:schemeClr val="dk1"/>
              </a:buClr>
              <a:buSzPts val="945"/>
              <a:buNone/>
              <a:defRPr sz="1050">
                <a:solidFill>
                  <a:schemeClr val="dk1"/>
                </a:solidFill>
                <a:latin typeface="Poppins"/>
                <a:ea typeface="Poppins"/>
                <a:cs typeface="Poppins"/>
                <a:sym typeface="Poppins"/>
              </a:defRPr>
            </a:lvl1pPr>
            <a:lvl2pPr lvl="1" algn="ctr">
              <a:lnSpc>
                <a:spcPct val="95000"/>
              </a:lnSpc>
              <a:spcBef>
                <a:spcPts val="1350"/>
              </a:spcBef>
              <a:spcAft>
                <a:spcPts val="0"/>
              </a:spcAft>
              <a:buClr>
                <a:schemeClr val="dk1"/>
              </a:buClr>
              <a:buSzPts val="675"/>
              <a:buNone/>
              <a:defRPr sz="750"/>
            </a:lvl2pPr>
            <a:lvl3pPr lvl="2" algn="ctr">
              <a:lnSpc>
                <a:spcPct val="95000"/>
              </a:lnSpc>
              <a:spcBef>
                <a:spcPts val="1350"/>
              </a:spcBef>
              <a:spcAft>
                <a:spcPts val="0"/>
              </a:spcAft>
              <a:buClr>
                <a:schemeClr val="dk1"/>
              </a:buClr>
              <a:buSzPts val="607"/>
              <a:buNone/>
              <a:defRPr sz="675"/>
            </a:lvl3pPr>
            <a:lvl4pPr lvl="3" algn="ctr">
              <a:lnSpc>
                <a:spcPct val="95000"/>
              </a:lnSpc>
              <a:spcBef>
                <a:spcPts val="1350"/>
              </a:spcBef>
              <a:spcAft>
                <a:spcPts val="0"/>
              </a:spcAft>
              <a:buClr>
                <a:schemeClr val="dk1"/>
              </a:buClr>
              <a:buSzPts val="540"/>
              <a:buNone/>
              <a:defRPr sz="600"/>
            </a:lvl4pPr>
            <a:lvl5pPr lvl="4" algn="ctr">
              <a:lnSpc>
                <a:spcPct val="95000"/>
              </a:lnSpc>
              <a:spcBef>
                <a:spcPts val="1350"/>
              </a:spcBef>
              <a:spcAft>
                <a:spcPts val="0"/>
              </a:spcAft>
              <a:buClr>
                <a:schemeClr val="dk1"/>
              </a:buClr>
              <a:buSzPts val="540"/>
              <a:buNone/>
              <a:defRPr sz="600"/>
            </a:lvl5pPr>
            <a:lvl6pPr lvl="5" algn="ctr">
              <a:lnSpc>
                <a:spcPct val="90000"/>
              </a:lnSpc>
              <a:spcBef>
                <a:spcPts val="375"/>
              </a:spcBef>
              <a:spcAft>
                <a:spcPts val="0"/>
              </a:spcAft>
              <a:buClr>
                <a:schemeClr val="dk1"/>
              </a:buClr>
              <a:buSzPts val="600"/>
              <a:buNone/>
              <a:defRPr sz="600"/>
            </a:lvl6pPr>
            <a:lvl7pPr lvl="6" algn="ctr">
              <a:lnSpc>
                <a:spcPct val="90000"/>
              </a:lnSpc>
              <a:spcBef>
                <a:spcPts val="375"/>
              </a:spcBef>
              <a:spcAft>
                <a:spcPts val="0"/>
              </a:spcAft>
              <a:buClr>
                <a:schemeClr val="dk1"/>
              </a:buClr>
              <a:buSzPts val="600"/>
              <a:buNone/>
              <a:defRPr sz="600"/>
            </a:lvl7pPr>
            <a:lvl8pPr lvl="7" algn="ctr">
              <a:lnSpc>
                <a:spcPct val="90000"/>
              </a:lnSpc>
              <a:spcBef>
                <a:spcPts val="375"/>
              </a:spcBef>
              <a:spcAft>
                <a:spcPts val="0"/>
              </a:spcAft>
              <a:buClr>
                <a:schemeClr val="dk1"/>
              </a:buClr>
              <a:buSzPts val="600"/>
              <a:buNone/>
              <a:defRPr sz="600"/>
            </a:lvl8pPr>
            <a:lvl9pPr lvl="8" algn="ctr">
              <a:lnSpc>
                <a:spcPct val="90000"/>
              </a:lnSpc>
              <a:spcBef>
                <a:spcPts val="375"/>
              </a:spcBef>
              <a:spcAft>
                <a:spcPts val="0"/>
              </a:spcAft>
              <a:buClr>
                <a:schemeClr val="dk1"/>
              </a:buClr>
              <a:buSzPts val="600"/>
              <a:buNone/>
              <a:defRPr sz="600"/>
            </a:lvl9pPr>
          </a:lstStyle>
          <a:p>
            <a:endParaRPr/>
          </a:p>
        </p:txBody>
      </p:sp>
      <p:sp>
        <p:nvSpPr>
          <p:cNvPr id="3546" name="Google Shape;3546;p235"/>
          <p:cNvSpPr txBox="1">
            <a:spLocks noGrp="1"/>
          </p:cNvSpPr>
          <p:nvPr>
            <p:ph type="subTitle" idx="2"/>
          </p:nvPr>
        </p:nvSpPr>
        <p:spPr>
          <a:xfrm>
            <a:off x="485346" y="2866706"/>
            <a:ext cx="1465200" cy="401100"/>
          </a:xfrm>
          <a:prstGeom prst="rect">
            <a:avLst/>
          </a:prstGeom>
        </p:spPr>
        <p:txBody>
          <a:bodyPr spcFirstLastPara="1" wrap="square" lIns="34275" tIns="34275" rIns="34275" bIns="34275" anchor="t" anchorCtr="0">
            <a:noAutofit/>
          </a:bodyPr>
          <a:lstStyle>
            <a:lvl1pPr marL="0" marR="0" lvl="0" indent="0" algn="l">
              <a:lnSpc>
                <a:spcPct val="97000"/>
              </a:lnSpc>
              <a:spcBef>
                <a:spcPts val="0"/>
              </a:spcBef>
              <a:spcAft>
                <a:spcPts val="0"/>
              </a:spcAft>
              <a:buNone/>
              <a:defRPr sz="1350" b="1">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3547" name="Google Shape;3547;p235"/>
          <p:cNvSpPr txBox="1">
            <a:spLocks noGrp="1"/>
          </p:cNvSpPr>
          <p:nvPr>
            <p:ph type="subTitle" idx="3"/>
          </p:nvPr>
        </p:nvSpPr>
        <p:spPr>
          <a:xfrm>
            <a:off x="479760" y="3403828"/>
            <a:ext cx="1465200" cy="6279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937" b="1">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3548" name="Google Shape;3548;p235"/>
          <p:cNvSpPr txBox="1">
            <a:spLocks noGrp="1"/>
          </p:cNvSpPr>
          <p:nvPr>
            <p:ph type="subTitle" idx="4"/>
          </p:nvPr>
        </p:nvSpPr>
        <p:spPr>
          <a:xfrm>
            <a:off x="2206575" y="2866706"/>
            <a:ext cx="1491300" cy="401100"/>
          </a:xfrm>
          <a:prstGeom prst="rect">
            <a:avLst/>
          </a:prstGeom>
        </p:spPr>
        <p:txBody>
          <a:bodyPr spcFirstLastPara="1" wrap="square" lIns="34275" tIns="34275" rIns="34275" bIns="34275" anchor="t" anchorCtr="0">
            <a:noAutofit/>
          </a:bodyPr>
          <a:lstStyle>
            <a:lvl1pPr marL="0" marR="0" lvl="0" indent="0" algn="l">
              <a:lnSpc>
                <a:spcPct val="97000"/>
              </a:lnSpc>
              <a:spcBef>
                <a:spcPts val="0"/>
              </a:spcBef>
              <a:spcAft>
                <a:spcPts val="0"/>
              </a:spcAft>
              <a:buNone/>
              <a:defRPr sz="1350" b="1">
                <a:latin typeface="Poppins"/>
                <a:ea typeface="Poppins"/>
                <a:cs typeface="Poppins"/>
                <a:sym typeface="Poppins"/>
              </a:defRPr>
            </a:lvl1pPr>
            <a:lvl2pPr lvl="1">
              <a:spcBef>
                <a:spcPts val="1350"/>
              </a:spcBef>
              <a:spcAft>
                <a:spcPts val="0"/>
              </a:spcAft>
              <a:buSzPts val="810"/>
              <a:buFont typeface="Poppins"/>
              <a:buNone/>
              <a:defRPr sz="900" b="1">
                <a:latin typeface="Poppins"/>
                <a:ea typeface="Poppins"/>
                <a:cs typeface="Poppins"/>
                <a:sym typeface="Poppins"/>
              </a:defRPr>
            </a:lvl2pPr>
            <a:lvl3pPr lvl="2">
              <a:spcBef>
                <a:spcPts val="1350"/>
              </a:spcBef>
              <a:spcAft>
                <a:spcPts val="0"/>
              </a:spcAft>
              <a:buSzPts val="675"/>
              <a:buFont typeface="Poppins"/>
              <a:buNone/>
              <a:defRPr sz="750" b="1">
                <a:latin typeface="Poppins"/>
                <a:ea typeface="Poppins"/>
                <a:cs typeface="Poppins"/>
                <a:sym typeface="Poppins"/>
              </a:defRPr>
            </a:lvl3pPr>
            <a:lvl4pPr lvl="3">
              <a:spcBef>
                <a:spcPts val="1350"/>
              </a:spcBef>
              <a:spcAft>
                <a:spcPts val="0"/>
              </a:spcAft>
              <a:buSzPts val="540"/>
              <a:buFont typeface="Poppins"/>
              <a:buNone/>
              <a:defRPr sz="600" b="1">
                <a:latin typeface="Poppins"/>
                <a:ea typeface="Poppins"/>
                <a:cs typeface="Poppins"/>
                <a:sym typeface="Poppins"/>
              </a:defRPr>
            </a:lvl4pPr>
            <a:lvl5pPr lvl="4">
              <a:spcBef>
                <a:spcPts val="1350"/>
              </a:spcBef>
              <a:spcAft>
                <a:spcPts val="0"/>
              </a:spcAft>
              <a:buSzPts val="405"/>
              <a:buFont typeface="Poppins"/>
              <a:buNone/>
              <a:defRPr sz="450" b="1">
                <a:latin typeface="Poppins"/>
                <a:ea typeface="Poppins"/>
                <a:cs typeface="Poppins"/>
                <a:sym typeface="Poppins"/>
              </a:defRPr>
            </a:lvl5pPr>
            <a:lvl6pPr lvl="5">
              <a:spcBef>
                <a:spcPts val="375"/>
              </a:spcBef>
              <a:spcAft>
                <a:spcPts val="0"/>
              </a:spcAft>
              <a:buSzPts val="187"/>
              <a:buFont typeface="Poppins"/>
              <a:buNone/>
              <a:defRPr sz="187" b="1">
                <a:latin typeface="Poppins"/>
                <a:ea typeface="Poppins"/>
                <a:cs typeface="Poppins"/>
                <a:sym typeface="Poppins"/>
              </a:defRPr>
            </a:lvl6pPr>
            <a:lvl7pPr lvl="6">
              <a:spcBef>
                <a:spcPts val="375"/>
              </a:spcBef>
              <a:spcAft>
                <a:spcPts val="0"/>
              </a:spcAft>
              <a:buSzPts val="187"/>
              <a:buFont typeface="Poppins"/>
              <a:buNone/>
              <a:defRPr sz="187" b="1">
                <a:latin typeface="Poppins"/>
                <a:ea typeface="Poppins"/>
                <a:cs typeface="Poppins"/>
                <a:sym typeface="Poppins"/>
              </a:defRPr>
            </a:lvl7pPr>
            <a:lvl8pPr lvl="7">
              <a:spcBef>
                <a:spcPts val="375"/>
              </a:spcBef>
              <a:spcAft>
                <a:spcPts val="0"/>
              </a:spcAft>
              <a:buSzPts val="187"/>
              <a:buFont typeface="Poppins"/>
              <a:buNone/>
              <a:defRPr sz="187" b="1">
                <a:latin typeface="Poppins"/>
                <a:ea typeface="Poppins"/>
                <a:cs typeface="Poppins"/>
                <a:sym typeface="Poppins"/>
              </a:defRPr>
            </a:lvl8pPr>
            <a:lvl9pPr lvl="8">
              <a:spcBef>
                <a:spcPts val="375"/>
              </a:spcBef>
              <a:spcAft>
                <a:spcPts val="0"/>
              </a:spcAft>
              <a:buSzPts val="187"/>
              <a:buFont typeface="Poppins"/>
              <a:buNone/>
              <a:defRPr sz="187" b="1">
                <a:latin typeface="Poppins"/>
                <a:ea typeface="Poppins"/>
                <a:cs typeface="Poppins"/>
                <a:sym typeface="Poppins"/>
              </a:defRPr>
            </a:lvl9pPr>
          </a:lstStyle>
          <a:p>
            <a:endParaRPr/>
          </a:p>
        </p:txBody>
      </p:sp>
      <p:sp>
        <p:nvSpPr>
          <p:cNvPr id="3549" name="Google Shape;3549;p235"/>
          <p:cNvSpPr txBox="1">
            <a:spLocks noGrp="1"/>
          </p:cNvSpPr>
          <p:nvPr>
            <p:ph type="subTitle" idx="5"/>
          </p:nvPr>
        </p:nvSpPr>
        <p:spPr>
          <a:xfrm>
            <a:off x="2200888" y="3403828"/>
            <a:ext cx="1491300" cy="6279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937" b="1">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3550" name="Google Shape;3550;p235"/>
          <p:cNvSpPr txBox="1">
            <a:spLocks noGrp="1"/>
          </p:cNvSpPr>
          <p:nvPr>
            <p:ph type="subTitle" idx="6"/>
          </p:nvPr>
        </p:nvSpPr>
        <p:spPr>
          <a:xfrm>
            <a:off x="3978185" y="2866706"/>
            <a:ext cx="1465200" cy="401100"/>
          </a:xfrm>
          <a:prstGeom prst="rect">
            <a:avLst/>
          </a:prstGeom>
        </p:spPr>
        <p:txBody>
          <a:bodyPr spcFirstLastPara="1" wrap="square" lIns="34275" tIns="34275" rIns="34275" bIns="34275" anchor="t" anchorCtr="0">
            <a:noAutofit/>
          </a:bodyPr>
          <a:lstStyle>
            <a:lvl1pPr marL="0" marR="0" lvl="0" indent="0" algn="l">
              <a:lnSpc>
                <a:spcPct val="97000"/>
              </a:lnSpc>
              <a:spcBef>
                <a:spcPts val="0"/>
              </a:spcBef>
              <a:spcAft>
                <a:spcPts val="0"/>
              </a:spcAft>
              <a:buNone/>
              <a:defRPr sz="1350" b="1">
                <a:latin typeface="Poppins"/>
                <a:ea typeface="Poppins"/>
                <a:cs typeface="Poppins"/>
                <a:sym typeface="Poppins"/>
              </a:defRPr>
            </a:lvl1pPr>
            <a:lvl2pPr lvl="1">
              <a:spcBef>
                <a:spcPts val="1350"/>
              </a:spcBef>
              <a:spcAft>
                <a:spcPts val="0"/>
              </a:spcAft>
              <a:buSzPts val="810"/>
              <a:buFont typeface="Poppins"/>
              <a:buNone/>
              <a:defRPr sz="900" b="1">
                <a:latin typeface="Poppins"/>
                <a:ea typeface="Poppins"/>
                <a:cs typeface="Poppins"/>
                <a:sym typeface="Poppins"/>
              </a:defRPr>
            </a:lvl2pPr>
            <a:lvl3pPr lvl="2">
              <a:spcBef>
                <a:spcPts val="1350"/>
              </a:spcBef>
              <a:spcAft>
                <a:spcPts val="0"/>
              </a:spcAft>
              <a:buSzPts val="675"/>
              <a:buFont typeface="Poppins"/>
              <a:buNone/>
              <a:defRPr sz="750" b="1">
                <a:latin typeface="Poppins"/>
                <a:ea typeface="Poppins"/>
                <a:cs typeface="Poppins"/>
                <a:sym typeface="Poppins"/>
              </a:defRPr>
            </a:lvl3pPr>
            <a:lvl4pPr lvl="3">
              <a:spcBef>
                <a:spcPts val="1350"/>
              </a:spcBef>
              <a:spcAft>
                <a:spcPts val="0"/>
              </a:spcAft>
              <a:buSzPts val="540"/>
              <a:buFont typeface="Poppins"/>
              <a:buNone/>
              <a:defRPr sz="600" b="1">
                <a:latin typeface="Poppins"/>
                <a:ea typeface="Poppins"/>
                <a:cs typeface="Poppins"/>
                <a:sym typeface="Poppins"/>
              </a:defRPr>
            </a:lvl4pPr>
            <a:lvl5pPr lvl="4">
              <a:spcBef>
                <a:spcPts val="1350"/>
              </a:spcBef>
              <a:spcAft>
                <a:spcPts val="0"/>
              </a:spcAft>
              <a:buSzPts val="405"/>
              <a:buFont typeface="Poppins"/>
              <a:buNone/>
              <a:defRPr sz="450" b="1">
                <a:latin typeface="Poppins"/>
                <a:ea typeface="Poppins"/>
                <a:cs typeface="Poppins"/>
                <a:sym typeface="Poppins"/>
              </a:defRPr>
            </a:lvl5pPr>
            <a:lvl6pPr lvl="5">
              <a:spcBef>
                <a:spcPts val="375"/>
              </a:spcBef>
              <a:spcAft>
                <a:spcPts val="0"/>
              </a:spcAft>
              <a:buSzPts val="187"/>
              <a:buFont typeface="Poppins"/>
              <a:buNone/>
              <a:defRPr sz="187" b="1">
                <a:latin typeface="Poppins"/>
                <a:ea typeface="Poppins"/>
                <a:cs typeface="Poppins"/>
                <a:sym typeface="Poppins"/>
              </a:defRPr>
            </a:lvl6pPr>
            <a:lvl7pPr lvl="6">
              <a:spcBef>
                <a:spcPts val="375"/>
              </a:spcBef>
              <a:spcAft>
                <a:spcPts val="0"/>
              </a:spcAft>
              <a:buSzPts val="187"/>
              <a:buFont typeface="Poppins"/>
              <a:buNone/>
              <a:defRPr sz="187" b="1">
                <a:latin typeface="Poppins"/>
                <a:ea typeface="Poppins"/>
                <a:cs typeface="Poppins"/>
                <a:sym typeface="Poppins"/>
              </a:defRPr>
            </a:lvl7pPr>
            <a:lvl8pPr lvl="7">
              <a:spcBef>
                <a:spcPts val="375"/>
              </a:spcBef>
              <a:spcAft>
                <a:spcPts val="0"/>
              </a:spcAft>
              <a:buSzPts val="187"/>
              <a:buFont typeface="Poppins"/>
              <a:buNone/>
              <a:defRPr sz="187" b="1">
                <a:latin typeface="Poppins"/>
                <a:ea typeface="Poppins"/>
                <a:cs typeface="Poppins"/>
                <a:sym typeface="Poppins"/>
              </a:defRPr>
            </a:lvl8pPr>
            <a:lvl9pPr lvl="8">
              <a:spcBef>
                <a:spcPts val="375"/>
              </a:spcBef>
              <a:spcAft>
                <a:spcPts val="0"/>
              </a:spcAft>
              <a:buSzPts val="187"/>
              <a:buFont typeface="Poppins"/>
              <a:buNone/>
              <a:defRPr sz="187" b="1">
                <a:latin typeface="Poppins"/>
                <a:ea typeface="Poppins"/>
                <a:cs typeface="Poppins"/>
                <a:sym typeface="Poppins"/>
              </a:defRPr>
            </a:lvl9pPr>
          </a:lstStyle>
          <a:p>
            <a:endParaRPr/>
          </a:p>
        </p:txBody>
      </p:sp>
      <p:sp>
        <p:nvSpPr>
          <p:cNvPr id="3551" name="Google Shape;3551;p235"/>
          <p:cNvSpPr txBox="1">
            <a:spLocks noGrp="1"/>
          </p:cNvSpPr>
          <p:nvPr>
            <p:ph type="subTitle" idx="7"/>
          </p:nvPr>
        </p:nvSpPr>
        <p:spPr>
          <a:xfrm>
            <a:off x="3972598" y="3403828"/>
            <a:ext cx="1465200" cy="6279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937" b="1">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3552" name="Google Shape;3552;p235"/>
          <p:cNvSpPr txBox="1">
            <a:spLocks noGrp="1"/>
          </p:cNvSpPr>
          <p:nvPr>
            <p:ph type="title" idx="8" hasCustomPrompt="1"/>
          </p:nvPr>
        </p:nvSpPr>
        <p:spPr>
          <a:xfrm>
            <a:off x="6291230" y="643388"/>
            <a:ext cx="2442300" cy="401100"/>
          </a:xfrm>
          <a:prstGeom prst="rect">
            <a:avLst/>
          </a:prstGeom>
        </p:spPr>
        <p:txBody>
          <a:bodyPr spcFirstLastPara="1" wrap="square" lIns="34275" tIns="34275" rIns="34275" bIns="34275" anchor="t" anchorCtr="0">
            <a:noAutofit/>
          </a:bodyPr>
          <a:lstStyle>
            <a:lvl1pPr marL="0" marR="0" lvl="0" indent="0">
              <a:lnSpc>
                <a:spcPct val="107000"/>
              </a:lnSpc>
              <a:spcBef>
                <a:spcPts val="0"/>
              </a:spcBef>
              <a:spcAft>
                <a:spcPts val="0"/>
              </a:spcAft>
              <a:buNone/>
              <a:defRPr sz="2662">
                <a:solidFill>
                  <a:schemeClr val="lt1"/>
                </a:solidFill>
                <a:latin typeface="Poppins"/>
                <a:ea typeface="Poppins"/>
                <a:cs typeface="Poppins"/>
                <a:sym typeface="Poppins"/>
              </a:defRPr>
            </a:lvl1pPr>
            <a:lvl2pPr lvl="1">
              <a:spcBef>
                <a:spcPts val="0"/>
              </a:spcBef>
              <a:spcAft>
                <a:spcPts val="0"/>
              </a:spcAft>
              <a:buSzPts val="4500"/>
              <a:buFont typeface="Poppins"/>
              <a:buNone/>
              <a:defRPr sz="4500" b="1">
                <a:latin typeface="Poppins"/>
                <a:ea typeface="Poppins"/>
                <a:cs typeface="Poppins"/>
                <a:sym typeface="Poppins"/>
              </a:defRPr>
            </a:lvl2pPr>
            <a:lvl3pPr lvl="2">
              <a:spcBef>
                <a:spcPts val="0"/>
              </a:spcBef>
              <a:spcAft>
                <a:spcPts val="0"/>
              </a:spcAft>
              <a:buSzPts val="4500"/>
              <a:buFont typeface="Poppins"/>
              <a:buNone/>
              <a:defRPr sz="4500" b="1">
                <a:latin typeface="Poppins"/>
                <a:ea typeface="Poppins"/>
                <a:cs typeface="Poppins"/>
                <a:sym typeface="Poppins"/>
              </a:defRPr>
            </a:lvl3pPr>
            <a:lvl4pPr lvl="3">
              <a:spcBef>
                <a:spcPts val="0"/>
              </a:spcBef>
              <a:spcAft>
                <a:spcPts val="0"/>
              </a:spcAft>
              <a:buSzPts val="4500"/>
              <a:buFont typeface="Poppins"/>
              <a:buNone/>
              <a:defRPr sz="4500" b="1">
                <a:latin typeface="Poppins"/>
                <a:ea typeface="Poppins"/>
                <a:cs typeface="Poppins"/>
                <a:sym typeface="Poppins"/>
              </a:defRPr>
            </a:lvl4pPr>
            <a:lvl5pPr lvl="4">
              <a:spcBef>
                <a:spcPts val="0"/>
              </a:spcBef>
              <a:spcAft>
                <a:spcPts val="0"/>
              </a:spcAft>
              <a:buSzPts val="4500"/>
              <a:buFont typeface="Poppins"/>
              <a:buNone/>
              <a:defRPr sz="4500" b="1">
                <a:latin typeface="Poppins"/>
                <a:ea typeface="Poppins"/>
                <a:cs typeface="Poppins"/>
                <a:sym typeface="Poppins"/>
              </a:defRPr>
            </a:lvl5pPr>
            <a:lvl6pPr lvl="5">
              <a:spcBef>
                <a:spcPts val="0"/>
              </a:spcBef>
              <a:spcAft>
                <a:spcPts val="0"/>
              </a:spcAft>
              <a:buSzPts val="4500"/>
              <a:buFont typeface="Poppins"/>
              <a:buNone/>
              <a:defRPr sz="4500" b="1">
                <a:latin typeface="Poppins"/>
                <a:ea typeface="Poppins"/>
                <a:cs typeface="Poppins"/>
                <a:sym typeface="Poppins"/>
              </a:defRPr>
            </a:lvl6pPr>
            <a:lvl7pPr lvl="6">
              <a:spcBef>
                <a:spcPts val="0"/>
              </a:spcBef>
              <a:spcAft>
                <a:spcPts val="0"/>
              </a:spcAft>
              <a:buSzPts val="4500"/>
              <a:buFont typeface="Poppins"/>
              <a:buNone/>
              <a:defRPr sz="4500" b="1">
                <a:latin typeface="Poppins"/>
                <a:ea typeface="Poppins"/>
                <a:cs typeface="Poppins"/>
                <a:sym typeface="Poppins"/>
              </a:defRPr>
            </a:lvl7pPr>
            <a:lvl8pPr lvl="7">
              <a:spcBef>
                <a:spcPts val="0"/>
              </a:spcBef>
              <a:spcAft>
                <a:spcPts val="0"/>
              </a:spcAft>
              <a:buSzPts val="4500"/>
              <a:buFont typeface="Poppins"/>
              <a:buNone/>
              <a:defRPr sz="4500" b="1">
                <a:latin typeface="Poppins"/>
                <a:ea typeface="Poppins"/>
                <a:cs typeface="Poppins"/>
                <a:sym typeface="Poppins"/>
              </a:defRPr>
            </a:lvl8pPr>
            <a:lvl9pPr lvl="8">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3553" name="Google Shape;3553;p235"/>
          <p:cNvSpPr txBox="1">
            <a:spLocks noGrp="1"/>
          </p:cNvSpPr>
          <p:nvPr>
            <p:ph type="subTitle" idx="9"/>
          </p:nvPr>
        </p:nvSpPr>
        <p:spPr>
          <a:xfrm>
            <a:off x="6291230" y="1148934"/>
            <a:ext cx="2454000" cy="1929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975">
                <a:solidFill>
                  <a:schemeClr val="lt1"/>
                </a:solidFill>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3554" name="Google Shape;3554;p235"/>
          <p:cNvSpPr txBox="1">
            <a:spLocks noGrp="1"/>
          </p:cNvSpPr>
          <p:nvPr>
            <p:ph type="title" idx="13" hasCustomPrompt="1"/>
          </p:nvPr>
        </p:nvSpPr>
        <p:spPr>
          <a:xfrm>
            <a:off x="6291230" y="1538507"/>
            <a:ext cx="2442300" cy="401100"/>
          </a:xfrm>
          <a:prstGeom prst="rect">
            <a:avLst/>
          </a:prstGeom>
        </p:spPr>
        <p:txBody>
          <a:bodyPr spcFirstLastPara="1" wrap="square" lIns="34275" tIns="34275" rIns="34275" bIns="34275" anchor="t" anchorCtr="0">
            <a:noAutofit/>
          </a:bodyPr>
          <a:lstStyle>
            <a:lvl1pPr marL="0" marR="0" lvl="0" indent="0">
              <a:lnSpc>
                <a:spcPct val="107000"/>
              </a:lnSpc>
              <a:spcBef>
                <a:spcPts val="0"/>
              </a:spcBef>
              <a:spcAft>
                <a:spcPts val="0"/>
              </a:spcAft>
              <a:buNone/>
              <a:defRPr sz="2662">
                <a:solidFill>
                  <a:schemeClr val="lt1"/>
                </a:solidFill>
                <a:latin typeface="Poppins"/>
                <a:ea typeface="Poppins"/>
                <a:cs typeface="Poppins"/>
                <a:sym typeface="Poppins"/>
              </a:defRPr>
            </a:lvl1pPr>
            <a:lvl2pPr lvl="1">
              <a:spcBef>
                <a:spcPts val="0"/>
              </a:spcBef>
              <a:spcAft>
                <a:spcPts val="0"/>
              </a:spcAft>
              <a:buSzPts val="4500"/>
              <a:buFont typeface="Poppins"/>
              <a:buNone/>
              <a:defRPr sz="4500" b="1">
                <a:latin typeface="Poppins"/>
                <a:ea typeface="Poppins"/>
                <a:cs typeface="Poppins"/>
                <a:sym typeface="Poppins"/>
              </a:defRPr>
            </a:lvl2pPr>
            <a:lvl3pPr lvl="2">
              <a:spcBef>
                <a:spcPts val="0"/>
              </a:spcBef>
              <a:spcAft>
                <a:spcPts val="0"/>
              </a:spcAft>
              <a:buSzPts val="4500"/>
              <a:buFont typeface="Poppins"/>
              <a:buNone/>
              <a:defRPr sz="4500" b="1">
                <a:latin typeface="Poppins"/>
                <a:ea typeface="Poppins"/>
                <a:cs typeface="Poppins"/>
                <a:sym typeface="Poppins"/>
              </a:defRPr>
            </a:lvl3pPr>
            <a:lvl4pPr lvl="3">
              <a:spcBef>
                <a:spcPts val="0"/>
              </a:spcBef>
              <a:spcAft>
                <a:spcPts val="0"/>
              </a:spcAft>
              <a:buSzPts val="4500"/>
              <a:buFont typeface="Poppins"/>
              <a:buNone/>
              <a:defRPr sz="4500" b="1">
                <a:latin typeface="Poppins"/>
                <a:ea typeface="Poppins"/>
                <a:cs typeface="Poppins"/>
                <a:sym typeface="Poppins"/>
              </a:defRPr>
            </a:lvl4pPr>
            <a:lvl5pPr lvl="4">
              <a:spcBef>
                <a:spcPts val="0"/>
              </a:spcBef>
              <a:spcAft>
                <a:spcPts val="0"/>
              </a:spcAft>
              <a:buSzPts val="4500"/>
              <a:buFont typeface="Poppins"/>
              <a:buNone/>
              <a:defRPr sz="4500" b="1">
                <a:latin typeface="Poppins"/>
                <a:ea typeface="Poppins"/>
                <a:cs typeface="Poppins"/>
                <a:sym typeface="Poppins"/>
              </a:defRPr>
            </a:lvl5pPr>
            <a:lvl6pPr lvl="5">
              <a:spcBef>
                <a:spcPts val="0"/>
              </a:spcBef>
              <a:spcAft>
                <a:spcPts val="0"/>
              </a:spcAft>
              <a:buSzPts val="4500"/>
              <a:buFont typeface="Poppins"/>
              <a:buNone/>
              <a:defRPr sz="4500" b="1">
                <a:latin typeface="Poppins"/>
                <a:ea typeface="Poppins"/>
                <a:cs typeface="Poppins"/>
                <a:sym typeface="Poppins"/>
              </a:defRPr>
            </a:lvl6pPr>
            <a:lvl7pPr lvl="6">
              <a:spcBef>
                <a:spcPts val="0"/>
              </a:spcBef>
              <a:spcAft>
                <a:spcPts val="0"/>
              </a:spcAft>
              <a:buSzPts val="4500"/>
              <a:buFont typeface="Poppins"/>
              <a:buNone/>
              <a:defRPr sz="4500" b="1">
                <a:latin typeface="Poppins"/>
                <a:ea typeface="Poppins"/>
                <a:cs typeface="Poppins"/>
                <a:sym typeface="Poppins"/>
              </a:defRPr>
            </a:lvl7pPr>
            <a:lvl8pPr lvl="7">
              <a:spcBef>
                <a:spcPts val="0"/>
              </a:spcBef>
              <a:spcAft>
                <a:spcPts val="0"/>
              </a:spcAft>
              <a:buSzPts val="4500"/>
              <a:buFont typeface="Poppins"/>
              <a:buNone/>
              <a:defRPr sz="4500" b="1">
                <a:latin typeface="Poppins"/>
                <a:ea typeface="Poppins"/>
                <a:cs typeface="Poppins"/>
                <a:sym typeface="Poppins"/>
              </a:defRPr>
            </a:lvl8pPr>
            <a:lvl9pPr lvl="8">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3555" name="Google Shape;3555;p235"/>
          <p:cNvSpPr txBox="1">
            <a:spLocks noGrp="1"/>
          </p:cNvSpPr>
          <p:nvPr>
            <p:ph type="subTitle" idx="14"/>
          </p:nvPr>
        </p:nvSpPr>
        <p:spPr>
          <a:xfrm>
            <a:off x="6291230" y="2044054"/>
            <a:ext cx="2454000" cy="1929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975">
                <a:solidFill>
                  <a:schemeClr val="lt1"/>
                </a:solidFill>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3556" name="Google Shape;3556;p235"/>
          <p:cNvSpPr txBox="1">
            <a:spLocks noGrp="1"/>
          </p:cNvSpPr>
          <p:nvPr>
            <p:ph type="title" idx="15" hasCustomPrompt="1"/>
          </p:nvPr>
        </p:nvSpPr>
        <p:spPr>
          <a:xfrm>
            <a:off x="6291230" y="2488300"/>
            <a:ext cx="2442300" cy="401100"/>
          </a:xfrm>
          <a:prstGeom prst="rect">
            <a:avLst/>
          </a:prstGeom>
        </p:spPr>
        <p:txBody>
          <a:bodyPr spcFirstLastPara="1" wrap="square" lIns="34275" tIns="34275" rIns="34275" bIns="34275" anchor="t" anchorCtr="0">
            <a:noAutofit/>
          </a:bodyPr>
          <a:lstStyle>
            <a:lvl1pPr marL="0" marR="0" lvl="0" indent="0">
              <a:lnSpc>
                <a:spcPct val="107000"/>
              </a:lnSpc>
              <a:spcBef>
                <a:spcPts val="0"/>
              </a:spcBef>
              <a:spcAft>
                <a:spcPts val="0"/>
              </a:spcAft>
              <a:buNone/>
              <a:defRPr sz="2662">
                <a:solidFill>
                  <a:schemeClr val="lt1"/>
                </a:solidFill>
                <a:latin typeface="Poppins"/>
                <a:ea typeface="Poppins"/>
                <a:cs typeface="Poppins"/>
                <a:sym typeface="Poppins"/>
              </a:defRPr>
            </a:lvl1pPr>
            <a:lvl2pPr lvl="1">
              <a:spcBef>
                <a:spcPts val="0"/>
              </a:spcBef>
              <a:spcAft>
                <a:spcPts val="0"/>
              </a:spcAft>
              <a:buSzPts val="4500"/>
              <a:buFont typeface="Poppins"/>
              <a:buNone/>
              <a:defRPr sz="4500" b="1">
                <a:latin typeface="Poppins"/>
                <a:ea typeface="Poppins"/>
                <a:cs typeface="Poppins"/>
                <a:sym typeface="Poppins"/>
              </a:defRPr>
            </a:lvl2pPr>
            <a:lvl3pPr lvl="2">
              <a:spcBef>
                <a:spcPts val="0"/>
              </a:spcBef>
              <a:spcAft>
                <a:spcPts val="0"/>
              </a:spcAft>
              <a:buSzPts val="4500"/>
              <a:buFont typeface="Poppins"/>
              <a:buNone/>
              <a:defRPr sz="4500" b="1">
                <a:latin typeface="Poppins"/>
                <a:ea typeface="Poppins"/>
                <a:cs typeface="Poppins"/>
                <a:sym typeface="Poppins"/>
              </a:defRPr>
            </a:lvl3pPr>
            <a:lvl4pPr lvl="3">
              <a:spcBef>
                <a:spcPts val="0"/>
              </a:spcBef>
              <a:spcAft>
                <a:spcPts val="0"/>
              </a:spcAft>
              <a:buSzPts val="4500"/>
              <a:buFont typeface="Poppins"/>
              <a:buNone/>
              <a:defRPr sz="4500" b="1">
                <a:latin typeface="Poppins"/>
                <a:ea typeface="Poppins"/>
                <a:cs typeface="Poppins"/>
                <a:sym typeface="Poppins"/>
              </a:defRPr>
            </a:lvl4pPr>
            <a:lvl5pPr lvl="4">
              <a:spcBef>
                <a:spcPts val="0"/>
              </a:spcBef>
              <a:spcAft>
                <a:spcPts val="0"/>
              </a:spcAft>
              <a:buSzPts val="4500"/>
              <a:buFont typeface="Poppins"/>
              <a:buNone/>
              <a:defRPr sz="4500" b="1">
                <a:latin typeface="Poppins"/>
                <a:ea typeface="Poppins"/>
                <a:cs typeface="Poppins"/>
                <a:sym typeface="Poppins"/>
              </a:defRPr>
            </a:lvl5pPr>
            <a:lvl6pPr lvl="5">
              <a:spcBef>
                <a:spcPts val="0"/>
              </a:spcBef>
              <a:spcAft>
                <a:spcPts val="0"/>
              </a:spcAft>
              <a:buSzPts val="4500"/>
              <a:buFont typeface="Poppins"/>
              <a:buNone/>
              <a:defRPr sz="4500" b="1">
                <a:latin typeface="Poppins"/>
                <a:ea typeface="Poppins"/>
                <a:cs typeface="Poppins"/>
                <a:sym typeface="Poppins"/>
              </a:defRPr>
            </a:lvl6pPr>
            <a:lvl7pPr lvl="6">
              <a:spcBef>
                <a:spcPts val="0"/>
              </a:spcBef>
              <a:spcAft>
                <a:spcPts val="0"/>
              </a:spcAft>
              <a:buSzPts val="4500"/>
              <a:buFont typeface="Poppins"/>
              <a:buNone/>
              <a:defRPr sz="4500" b="1">
                <a:latin typeface="Poppins"/>
                <a:ea typeface="Poppins"/>
                <a:cs typeface="Poppins"/>
                <a:sym typeface="Poppins"/>
              </a:defRPr>
            </a:lvl7pPr>
            <a:lvl8pPr lvl="7">
              <a:spcBef>
                <a:spcPts val="0"/>
              </a:spcBef>
              <a:spcAft>
                <a:spcPts val="0"/>
              </a:spcAft>
              <a:buSzPts val="4500"/>
              <a:buFont typeface="Poppins"/>
              <a:buNone/>
              <a:defRPr sz="4500" b="1">
                <a:latin typeface="Poppins"/>
                <a:ea typeface="Poppins"/>
                <a:cs typeface="Poppins"/>
                <a:sym typeface="Poppins"/>
              </a:defRPr>
            </a:lvl8pPr>
            <a:lvl9pPr lvl="8">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3557" name="Google Shape;3557;p235"/>
          <p:cNvSpPr txBox="1">
            <a:spLocks noGrp="1"/>
          </p:cNvSpPr>
          <p:nvPr>
            <p:ph type="subTitle" idx="16"/>
          </p:nvPr>
        </p:nvSpPr>
        <p:spPr>
          <a:xfrm>
            <a:off x="6291230" y="2993847"/>
            <a:ext cx="2454000" cy="1929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975">
                <a:solidFill>
                  <a:schemeClr val="lt1"/>
                </a:solidFill>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3558" name="Google Shape;3558;p235"/>
          <p:cNvSpPr txBox="1">
            <a:spLocks noGrp="1"/>
          </p:cNvSpPr>
          <p:nvPr>
            <p:ph type="title" idx="17" hasCustomPrompt="1"/>
          </p:nvPr>
        </p:nvSpPr>
        <p:spPr>
          <a:xfrm>
            <a:off x="6291230" y="3447259"/>
            <a:ext cx="2442300" cy="401100"/>
          </a:xfrm>
          <a:prstGeom prst="rect">
            <a:avLst/>
          </a:prstGeom>
        </p:spPr>
        <p:txBody>
          <a:bodyPr spcFirstLastPara="1" wrap="square" lIns="34275" tIns="34275" rIns="34275" bIns="34275" anchor="t" anchorCtr="0">
            <a:noAutofit/>
          </a:bodyPr>
          <a:lstStyle>
            <a:lvl1pPr marL="0" marR="0" lvl="0" indent="0">
              <a:lnSpc>
                <a:spcPct val="107000"/>
              </a:lnSpc>
              <a:spcBef>
                <a:spcPts val="0"/>
              </a:spcBef>
              <a:spcAft>
                <a:spcPts val="0"/>
              </a:spcAft>
              <a:buNone/>
              <a:defRPr sz="2662">
                <a:solidFill>
                  <a:schemeClr val="lt1"/>
                </a:solidFill>
                <a:latin typeface="Poppins"/>
                <a:ea typeface="Poppins"/>
                <a:cs typeface="Poppins"/>
                <a:sym typeface="Poppins"/>
              </a:defRPr>
            </a:lvl1pPr>
            <a:lvl2pPr lvl="1">
              <a:spcBef>
                <a:spcPts val="0"/>
              </a:spcBef>
              <a:spcAft>
                <a:spcPts val="0"/>
              </a:spcAft>
              <a:buSzPts val="4500"/>
              <a:buFont typeface="Poppins"/>
              <a:buNone/>
              <a:defRPr sz="4500" b="1">
                <a:latin typeface="Poppins"/>
                <a:ea typeface="Poppins"/>
                <a:cs typeface="Poppins"/>
                <a:sym typeface="Poppins"/>
              </a:defRPr>
            </a:lvl2pPr>
            <a:lvl3pPr lvl="2">
              <a:spcBef>
                <a:spcPts val="0"/>
              </a:spcBef>
              <a:spcAft>
                <a:spcPts val="0"/>
              </a:spcAft>
              <a:buSzPts val="4500"/>
              <a:buFont typeface="Poppins"/>
              <a:buNone/>
              <a:defRPr sz="4500" b="1">
                <a:latin typeface="Poppins"/>
                <a:ea typeface="Poppins"/>
                <a:cs typeface="Poppins"/>
                <a:sym typeface="Poppins"/>
              </a:defRPr>
            </a:lvl3pPr>
            <a:lvl4pPr lvl="3">
              <a:spcBef>
                <a:spcPts val="0"/>
              </a:spcBef>
              <a:spcAft>
                <a:spcPts val="0"/>
              </a:spcAft>
              <a:buSzPts val="4500"/>
              <a:buFont typeface="Poppins"/>
              <a:buNone/>
              <a:defRPr sz="4500" b="1">
                <a:latin typeface="Poppins"/>
                <a:ea typeface="Poppins"/>
                <a:cs typeface="Poppins"/>
                <a:sym typeface="Poppins"/>
              </a:defRPr>
            </a:lvl4pPr>
            <a:lvl5pPr lvl="4">
              <a:spcBef>
                <a:spcPts val="0"/>
              </a:spcBef>
              <a:spcAft>
                <a:spcPts val="0"/>
              </a:spcAft>
              <a:buSzPts val="4500"/>
              <a:buFont typeface="Poppins"/>
              <a:buNone/>
              <a:defRPr sz="4500" b="1">
                <a:latin typeface="Poppins"/>
                <a:ea typeface="Poppins"/>
                <a:cs typeface="Poppins"/>
                <a:sym typeface="Poppins"/>
              </a:defRPr>
            </a:lvl5pPr>
            <a:lvl6pPr lvl="5">
              <a:spcBef>
                <a:spcPts val="0"/>
              </a:spcBef>
              <a:spcAft>
                <a:spcPts val="0"/>
              </a:spcAft>
              <a:buSzPts val="4500"/>
              <a:buFont typeface="Poppins"/>
              <a:buNone/>
              <a:defRPr sz="4500" b="1">
                <a:latin typeface="Poppins"/>
                <a:ea typeface="Poppins"/>
                <a:cs typeface="Poppins"/>
                <a:sym typeface="Poppins"/>
              </a:defRPr>
            </a:lvl6pPr>
            <a:lvl7pPr lvl="6">
              <a:spcBef>
                <a:spcPts val="0"/>
              </a:spcBef>
              <a:spcAft>
                <a:spcPts val="0"/>
              </a:spcAft>
              <a:buSzPts val="4500"/>
              <a:buFont typeface="Poppins"/>
              <a:buNone/>
              <a:defRPr sz="4500" b="1">
                <a:latin typeface="Poppins"/>
                <a:ea typeface="Poppins"/>
                <a:cs typeface="Poppins"/>
                <a:sym typeface="Poppins"/>
              </a:defRPr>
            </a:lvl7pPr>
            <a:lvl8pPr lvl="7">
              <a:spcBef>
                <a:spcPts val="0"/>
              </a:spcBef>
              <a:spcAft>
                <a:spcPts val="0"/>
              </a:spcAft>
              <a:buSzPts val="4500"/>
              <a:buFont typeface="Poppins"/>
              <a:buNone/>
              <a:defRPr sz="4500" b="1">
                <a:latin typeface="Poppins"/>
                <a:ea typeface="Poppins"/>
                <a:cs typeface="Poppins"/>
                <a:sym typeface="Poppins"/>
              </a:defRPr>
            </a:lvl8pPr>
            <a:lvl9pPr lvl="8">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3559" name="Google Shape;3559;p235"/>
          <p:cNvSpPr txBox="1">
            <a:spLocks noGrp="1"/>
          </p:cNvSpPr>
          <p:nvPr>
            <p:ph type="subTitle" idx="18"/>
          </p:nvPr>
        </p:nvSpPr>
        <p:spPr>
          <a:xfrm>
            <a:off x="6291230" y="3952805"/>
            <a:ext cx="2454000" cy="1929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975">
                <a:solidFill>
                  <a:schemeClr val="lt1"/>
                </a:solidFill>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matchingName="10_Title Slide">
  <p:cSld name="10_Title Slide">
    <p:bg>
      <p:bgPr>
        <a:blipFill>
          <a:blip r:embed="rId2">
            <a:alphaModFix/>
          </a:blip>
          <a:stretch>
            <a:fillRect/>
          </a:stretch>
        </a:blipFill>
        <a:effectLst/>
      </p:bgPr>
    </p:bg>
    <p:spTree>
      <p:nvGrpSpPr>
        <p:cNvPr id="1" name="Shape 215"/>
        <p:cNvGrpSpPr/>
        <p:nvPr/>
      </p:nvGrpSpPr>
      <p:grpSpPr>
        <a:xfrm>
          <a:off x="0" y="0"/>
          <a:ext cx="0" cy="0"/>
          <a:chOff x="0" y="0"/>
          <a:chExt cx="0" cy="0"/>
        </a:xfrm>
      </p:grpSpPr>
      <p:pic>
        <p:nvPicPr>
          <p:cNvPr id="216" name="Google Shape;216;p25" descr="A black and red background&#10;&#10;AI-generated content may be incorrect."/>
          <p:cNvPicPr preferRelativeResize="0"/>
          <p:nvPr/>
        </p:nvPicPr>
        <p:blipFill rotWithShape="1">
          <a:blip r:embed="rId3">
            <a:alphaModFix/>
          </a:blip>
          <a:srcRect/>
          <a:stretch/>
        </p:blipFill>
        <p:spPr>
          <a:xfrm>
            <a:off x="403950" y="442803"/>
            <a:ext cx="8336095" cy="4257341"/>
          </a:xfrm>
          <a:prstGeom prst="rect">
            <a:avLst/>
          </a:prstGeom>
          <a:noFill/>
          <a:ln>
            <a:noFill/>
          </a:ln>
        </p:spPr>
      </p:pic>
      <p:sp>
        <p:nvSpPr>
          <p:cNvPr id="217" name="Google Shape;217;p25"/>
          <p:cNvSpPr txBox="1">
            <a:spLocks noGrp="1"/>
          </p:cNvSpPr>
          <p:nvPr>
            <p:ph type="title"/>
          </p:nvPr>
        </p:nvSpPr>
        <p:spPr>
          <a:xfrm>
            <a:off x="730869" y="813604"/>
            <a:ext cx="4363800" cy="1622400"/>
          </a:xfrm>
          <a:prstGeom prst="rect">
            <a:avLst/>
          </a:prstGeom>
          <a:noFill/>
          <a:ln>
            <a:noFill/>
          </a:ln>
        </p:spPr>
        <p:txBody>
          <a:bodyPr spcFirstLastPara="1" wrap="square" lIns="0" tIns="0" rIns="0" bIns="0" anchor="t" anchorCtr="0">
            <a:noAutofit/>
          </a:bodyPr>
          <a:lstStyle>
            <a:lvl1pPr lvl="0" algn="l">
              <a:lnSpc>
                <a:spcPct val="89000"/>
              </a:lnSpc>
              <a:spcBef>
                <a:spcPts val="0"/>
              </a:spcBef>
              <a:spcAft>
                <a:spcPts val="0"/>
              </a:spcAft>
              <a:buClr>
                <a:schemeClr val="lt1"/>
              </a:buClr>
              <a:buSzPts val="3900"/>
              <a:buFont typeface="Poppins"/>
              <a:buNone/>
              <a:defRPr sz="3900" b="1">
                <a:solidFill>
                  <a:schemeClr val="lt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218" name="Google Shape;218;p25"/>
          <p:cNvSpPr txBox="1">
            <a:spLocks noGrp="1"/>
          </p:cNvSpPr>
          <p:nvPr>
            <p:ph type="subTitle" idx="1"/>
          </p:nvPr>
        </p:nvSpPr>
        <p:spPr>
          <a:xfrm>
            <a:off x="739996" y="2656672"/>
            <a:ext cx="4363800" cy="264600"/>
          </a:xfrm>
          <a:prstGeom prst="rect">
            <a:avLst/>
          </a:prstGeom>
          <a:noFill/>
          <a:ln>
            <a:noFill/>
          </a:ln>
        </p:spPr>
        <p:txBody>
          <a:bodyPr spcFirstLastPara="1" wrap="square" lIns="0" tIns="0" rIns="0" bIns="0" anchor="t" anchorCtr="0">
            <a:noAutofit/>
          </a:bodyPr>
          <a:lstStyle>
            <a:lvl1pPr lvl="0" algn="l">
              <a:lnSpc>
                <a:spcPct val="95000"/>
              </a:lnSpc>
              <a:spcBef>
                <a:spcPts val="1300"/>
              </a:spcBef>
              <a:spcAft>
                <a:spcPts val="0"/>
              </a:spcAft>
              <a:buClr>
                <a:schemeClr val="lt1"/>
              </a:buClr>
              <a:buSzPts val="1300"/>
              <a:buNone/>
              <a:defRPr sz="1500" b="1">
                <a:solidFill>
                  <a:schemeClr val="lt1"/>
                </a:solidFill>
                <a:latin typeface="Poppins SemiBold"/>
                <a:ea typeface="Poppins SemiBold"/>
                <a:cs typeface="Poppins SemiBold"/>
                <a:sym typeface="Poppins SemiBold"/>
              </a:defRPr>
            </a:lvl1pPr>
            <a:lvl2pPr lvl="1" algn="ctr">
              <a:lnSpc>
                <a:spcPct val="95000"/>
              </a:lnSpc>
              <a:spcBef>
                <a:spcPts val="1300"/>
              </a:spcBef>
              <a:spcAft>
                <a:spcPts val="0"/>
              </a:spcAft>
              <a:buClr>
                <a:schemeClr val="dk1"/>
              </a:buClr>
              <a:buSzPts val="700"/>
              <a:buNone/>
              <a:defRPr sz="700"/>
            </a:lvl2pPr>
            <a:lvl3pPr lvl="2" algn="ctr">
              <a:lnSpc>
                <a:spcPct val="95000"/>
              </a:lnSpc>
              <a:spcBef>
                <a:spcPts val="1300"/>
              </a:spcBef>
              <a:spcAft>
                <a:spcPts val="0"/>
              </a:spcAft>
              <a:buClr>
                <a:schemeClr val="dk1"/>
              </a:buClr>
              <a:buSzPts val="600"/>
              <a:buNone/>
              <a:defRPr sz="700"/>
            </a:lvl3pPr>
            <a:lvl4pPr lvl="3" algn="ctr">
              <a:lnSpc>
                <a:spcPct val="95000"/>
              </a:lnSpc>
              <a:spcBef>
                <a:spcPts val="1300"/>
              </a:spcBef>
              <a:spcAft>
                <a:spcPts val="0"/>
              </a:spcAft>
              <a:buClr>
                <a:schemeClr val="dk1"/>
              </a:buClr>
              <a:buSzPts val="500"/>
              <a:buNone/>
              <a:defRPr sz="600"/>
            </a:lvl4pPr>
            <a:lvl5pPr lvl="4" algn="ctr">
              <a:lnSpc>
                <a:spcPct val="95000"/>
              </a:lnSpc>
              <a:spcBef>
                <a:spcPts val="1300"/>
              </a:spcBef>
              <a:spcAft>
                <a:spcPts val="0"/>
              </a:spcAft>
              <a:buClr>
                <a:schemeClr val="dk1"/>
              </a:buClr>
              <a:buSzPts val="500"/>
              <a:buNone/>
              <a:defRPr sz="600"/>
            </a:lvl5pPr>
            <a:lvl6pPr lvl="5" algn="ctr">
              <a:lnSpc>
                <a:spcPct val="90000"/>
              </a:lnSpc>
              <a:spcBef>
                <a:spcPts val="400"/>
              </a:spcBef>
              <a:spcAft>
                <a:spcPts val="0"/>
              </a:spcAft>
              <a:buClr>
                <a:schemeClr val="dk1"/>
              </a:buClr>
              <a:buSzPts val="600"/>
              <a:buNone/>
              <a:defRPr sz="600"/>
            </a:lvl6pPr>
            <a:lvl7pPr lvl="6" algn="ctr">
              <a:lnSpc>
                <a:spcPct val="90000"/>
              </a:lnSpc>
              <a:spcBef>
                <a:spcPts val="400"/>
              </a:spcBef>
              <a:spcAft>
                <a:spcPts val="0"/>
              </a:spcAft>
              <a:buClr>
                <a:schemeClr val="dk1"/>
              </a:buClr>
              <a:buSzPts val="600"/>
              <a:buNone/>
              <a:defRPr sz="600"/>
            </a:lvl7pPr>
            <a:lvl8pPr lvl="7" algn="ctr">
              <a:lnSpc>
                <a:spcPct val="90000"/>
              </a:lnSpc>
              <a:spcBef>
                <a:spcPts val="400"/>
              </a:spcBef>
              <a:spcAft>
                <a:spcPts val="0"/>
              </a:spcAft>
              <a:buClr>
                <a:schemeClr val="dk1"/>
              </a:buClr>
              <a:buSzPts val="600"/>
              <a:buNone/>
              <a:defRPr sz="600"/>
            </a:lvl8pPr>
            <a:lvl9pPr lvl="8" algn="ctr">
              <a:lnSpc>
                <a:spcPct val="90000"/>
              </a:lnSpc>
              <a:spcBef>
                <a:spcPts val="400"/>
              </a:spcBef>
              <a:spcAft>
                <a:spcPts val="0"/>
              </a:spcAft>
              <a:buClr>
                <a:schemeClr val="dk1"/>
              </a:buClr>
              <a:buSzPts val="600"/>
              <a:buNone/>
              <a:defRPr sz="600"/>
            </a:lvl9pPr>
          </a:lstStyle>
          <a:p>
            <a:endParaRPr/>
          </a:p>
        </p:txBody>
      </p:sp>
      <p:grpSp>
        <p:nvGrpSpPr>
          <p:cNvPr id="219" name="Google Shape;219;p25"/>
          <p:cNvGrpSpPr/>
          <p:nvPr/>
        </p:nvGrpSpPr>
        <p:grpSpPr>
          <a:xfrm>
            <a:off x="7564573" y="4241698"/>
            <a:ext cx="948486" cy="279733"/>
            <a:chOff x="20929561" y="12311319"/>
            <a:chExt cx="2529297" cy="745954"/>
          </a:xfrm>
        </p:grpSpPr>
        <p:grpSp>
          <p:nvGrpSpPr>
            <p:cNvPr id="220" name="Google Shape;220;p25"/>
            <p:cNvGrpSpPr/>
            <p:nvPr/>
          </p:nvGrpSpPr>
          <p:grpSpPr>
            <a:xfrm>
              <a:off x="20929561" y="12311319"/>
              <a:ext cx="2433857" cy="745954"/>
              <a:chOff x="20929561" y="12311319"/>
              <a:chExt cx="2433857" cy="745954"/>
            </a:xfrm>
          </p:grpSpPr>
          <p:sp>
            <p:nvSpPr>
              <p:cNvPr id="221" name="Google Shape;221;p25"/>
              <p:cNvSpPr/>
              <p:nvPr/>
            </p:nvSpPr>
            <p:spPr>
              <a:xfrm>
                <a:off x="20929561" y="12311321"/>
                <a:ext cx="900794" cy="745952"/>
              </a:xfrm>
              <a:custGeom>
                <a:avLst/>
                <a:gdLst/>
                <a:ahLst/>
                <a:cxnLst/>
                <a:rect l="l" t="t" r="r" b="b"/>
                <a:pathLst>
                  <a:path w="900794" h="745952" extrusionOk="0">
                    <a:moveTo>
                      <a:pt x="667" y="471421"/>
                    </a:moveTo>
                    <a:lnTo>
                      <a:pt x="667" y="0"/>
                    </a:lnTo>
                    <a:lnTo>
                      <a:pt x="176421" y="0"/>
                    </a:lnTo>
                    <a:lnTo>
                      <a:pt x="176421" y="471421"/>
                    </a:lnTo>
                    <a:cubicBezTo>
                      <a:pt x="176421" y="553736"/>
                      <a:pt x="216689" y="583102"/>
                      <a:pt x="269638" y="583102"/>
                    </a:cubicBezTo>
                    <a:cubicBezTo>
                      <a:pt x="322586" y="583102"/>
                      <a:pt x="362854" y="553736"/>
                      <a:pt x="362854" y="471421"/>
                    </a:cubicBezTo>
                    <a:lnTo>
                      <a:pt x="362854" y="0"/>
                    </a:lnTo>
                    <a:lnTo>
                      <a:pt x="538608" y="0"/>
                    </a:lnTo>
                    <a:lnTo>
                      <a:pt x="538608" y="471421"/>
                    </a:lnTo>
                    <a:cubicBezTo>
                      <a:pt x="538608" y="553736"/>
                      <a:pt x="579765" y="583102"/>
                      <a:pt x="631824" y="583102"/>
                    </a:cubicBezTo>
                    <a:cubicBezTo>
                      <a:pt x="683883" y="583102"/>
                      <a:pt x="725040" y="553736"/>
                      <a:pt x="725040" y="471421"/>
                    </a:cubicBezTo>
                    <a:lnTo>
                      <a:pt x="725040" y="0"/>
                    </a:lnTo>
                    <a:lnTo>
                      <a:pt x="900794" y="0"/>
                    </a:lnTo>
                    <a:lnTo>
                      <a:pt x="900794" y="471421"/>
                    </a:lnTo>
                    <a:cubicBezTo>
                      <a:pt x="900794" y="661190"/>
                      <a:pt x="790225" y="745953"/>
                      <a:pt x="646952" y="745953"/>
                    </a:cubicBezTo>
                    <a:cubicBezTo>
                      <a:pt x="561300" y="745953"/>
                      <a:pt x="492778" y="712359"/>
                      <a:pt x="450508" y="648287"/>
                    </a:cubicBezTo>
                    <a:cubicBezTo>
                      <a:pt x="408238" y="712359"/>
                      <a:pt x="339939" y="745953"/>
                      <a:pt x="254064" y="745953"/>
                    </a:cubicBezTo>
                    <a:cubicBezTo>
                      <a:pt x="110792" y="745953"/>
                      <a:pt x="0" y="661190"/>
                      <a:pt x="0" y="471421"/>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222" name="Google Shape;222;p25"/>
              <p:cNvSpPr/>
              <p:nvPr/>
            </p:nvSpPr>
            <p:spPr>
              <a:xfrm>
                <a:off x="21903990" y="12311319"/>
                <a:ext cx="745733" cy="745734"/>
              </a:xfrm>
              <a:custGeom>
                <a:avLst/>
                <a:gdLst/>
                <a:ahLst/>
                <a:cxnLst/>
                <a:rect l="l" t="t" r="r" b="b"/>
                <a:pathLst>
                  <a:path w="745733" h="745734" extrusionOk="0">
                    <a:moveTo>
                      <a:pt x="741062" y="431378"/>
                    </a:moveTo>
                    <a:cubicBezTo>
                      <a:pt x="744177" y="412022"/>
                      <a:pt x="745734" y="392000"/>
                      <a:pt x="745734" y="371755"/>
                    </a:cubicBezTo>
                    <a:cubicBezTo>
                      <a:pt x="745067" y="165967"/>
                      <a:pt x="577099" y="-665"/>
                      <a:pt x="371534" y="2"/>
                    </a:cubicBezTo>
                    <a:cubicBezTo>
                      <a:pt x="165969" y="669"/>
                      <a:pt x="-886" y="168637"/>
                      <a:pt x="4" y="374202"/>
                    </a:cubicBezTo>
                    <a:cubicBezTo>
                      <a:pt x="671" y="579767"/>
                      <a:pt x="168638" y="746400"/>
                      <a:pt x="374204" y="745732"/>
                    </a:cubicBezTo>
                    <a:cubicBezTo>
                      <a:pt x="525930" y="745287"/>
                      <a:pt x="656300" y="653628"/>
                      <a:pt x="713920" y="523259"/>
                    </a:cubicBezTo>
                    <a:lnTo>
                      <a:pt x="510580" y="523926"/>
                    </a:lnTo>
                    <a:cubicBezTo>
                      <a:pt x="474316" y="557075"/>
                      <a:pt x="426485" y="577320"/>
                      <a:pt x="373759" y="577543"/>
                    </a:cubicBezTo>
                    <a:cubicBezTo>
                      <a:pt x="281655" y="577987"/>
                      <a:pt x="203344" y="516807"/>
                      <a:pt x="177315" y="433157"/>
                    </a:cubicBezTo>
                    <a:lnTo>
                      <a:pt x="741284" y="431155"/>
                    </a:lnTo>
                    <a:moveTo>
                      <a:pt x="372201" y="168192"/>
                    </a:moveTo>
                    <a:cubicBezTo>
                      <a:pt x="455184" y="167969"/>
                      <a:pt x="527043" y="217358"/>
                      <a:pt x="559301" y="288550"/>
                    </a:cubicBezTo>
                    <a:lnTo>
                      <a:pt x="185769" y="289885"/>
                    </a:lnTo>
                    <a:cubicBezTo>
                      <a:pt x="217582" y="218471"/>
                      <a:pt x="288996" y="168414"/>
                      <a:pt x="372201" y="168192"/>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nvGrpSpPr>
              <p:cNvPr id="223" name="Google Shape;223;p25"/>
              <p:cNvGrpSpPr/>
              <p:nvPr/>
            </p:nvGrpSpPr>
            <p:grpSpPr>
              <a:xfrm>
                <a:off x="22582537" y="12311321"/>
                <a:ext cx="780881" cy="745730"/>
                <a:chOff x="22582537" y="12311321"/>
                <a:chExt cx="780881" cy="745730"/>
              </a:xfrm>
            </p:grpSpPr>
            <p:grpSp>
              <p:nvGrpSpPr>
                <p:cNvPr id="224" name="Google Shape;224;p25"/>
                <p:cNvGrpSpPr/>
                <p:nvPr/>
              </p:nvGrpSpPr>
              <p:grpSpPr>
                <a:xfrm>
                  <a:off x="22582537" y="12311321"/>
                  <a:ext cx="780881" cy="745730"/>
                  <a:chOff x="22582537" y="12311321"/>
                  <a:chExt cx="780881" cy="745730"/>
                </a:xfrm>
              </p:grpSpPr>
              <p:sp>
                <p:nvSpPr>
                  <p:cNvPr id="225" name="Google Shape;225;p25"/>
                  <p:cNvSpPr/>
                  <p:nvPr/>
                </p:nvSpPr>
                <p:spPr>
                  <a:xfrm>
                    <a:off x="22582537" y="12311321"/>
                    <a:ext cx="780881" cy="745730"/>
                  </a:xfrm>
                  <a:custGeom>
                    <a:avLst/>
                    <a:gdLst/>
                    <a:ahLst/>
                    <a:cxnLst/>
                    <a:rect l="l" t="t" r="r" b="b"/>
                    <a:pathLst>
                      <a:path w="780881" h="745730" extrusionOk="0">
                        <a:moveTo>
                          <a:pt x="780881" y="0"/>
                        </a:moveTo>
                        <a:lnTo>
                          <a:pt x="553291" y="0"/>
                        </a:lnTo>
                        <a:lnTo>
                          <a:pt x="390441" y="238936"/>
                        </a:lnTo>
                        <a:lnTo>
                          <a:pt x="227813" y="0"/>
                        </a:lnTo>
                        <a:lnTo>
                          <a:pt x="0" y="0"/>
                        </a:lnTo>
                        <a:lnTo>
                          <a:pt x="254065" y="372865"/>
                        </a:lnTo>
                        <a:lnTo>
                          <a:pt x="0" y="745730"/>
                        </a:lnTo>
                        <a:lnTo>
                          <a:pt x="227813" y="745730"/>
                        </a:lnTo>
                        <a:lnTo>
                          <a:pt x="390441" y="506794"/>
                        </a:lnTo>
                        <a:lnTo>
                          <a:pt x="553291" y="745730"/>
                        </a:lnTo>
                        <a:lnTo>
                          <a:pt x="780881" y="745730"/>
                        </a:lnTo>
                        <a:lnTo>
                          <a:pt x="526817" y="372865"/>
                        </a:lnTo>
                        <a:lnTo>
                          <a:pt x="780881" y="0"/>
                        </a:lnTo>
                        <a:close/>
                        <a:moveTo>
                          <a:pt x="207345" y="707020"/>
                        </a:moveTo>
                        <a:lnTo>
                          <a:pt x="73639" y="707020"/>
                        </a:lnTo>
                        <a:lnTo>
                          <a:pt x="301229" y="373088"/>
                        </a:lnTo>
                        <a:lnTo>
                          <a:pt x="73639" y="39155"/>
                        </a:lnTo>
                        <a:lnTo>
                          <a:pt x="207345" y="39155"/>
                        </a:lnTo>
                        <a:lnTo>
                          <a:pt x="434935" y="373088"/>
                        </a:lnTo>
                        <a:lnTo>
                          <a:pt x="207345" y="70702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226" name="Google Shape;226;p25"/>
                  <p:cNvSpPr/>
                  <p:nvPr/>
                </p:nvSpPr>
                <p:spPr>
                  <a:xfrm>
                    <a:off x="22729592" y="12388964"/>
                    <a:ext cx="240716" cy="590443"/>
                  </a:xfrm>
                  <a:custGeom>
                    <a:avLst/>
                    <a:gdLst/>
                    <a:ahLst/>
                    <a:cxnLst/>
                    <a:rect l="l" t="t" r="r" b="b"/>
                    <a:pathLst>
                      <a:path w="240716" h="590443" extrusionOk="0">
                        <a:moveTo>
                          <a:pt x="39600" y="0"/>
                        </a:moveTo>
                        <a:lnTo>
                          <a:pt x="0" y="0"/>
                        </a:lnTo>
                        <a:lnTo>
                          <a:pt x="201116" y="295222"/>
                        </a:lnTo>
                        <a:lnTo>
                          <a:pt x="0" y="590444"/>
                        </a:lnTo>
                        <a:lnTo>
                          <a:pt x="39600" y="590444"/>
                        </a:lnTo>
                        <a:lnTo>
                          <a:pt x="240716" y="295222"/>
                        </a:lnTo>
                        <a:lnTo>
                          <a:pt x="39600"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227" name="Google Shape;227;p25"/>
                <p:cNvSpPr/>
                <p:nvPr/>
              </p:nvSpPr>
              <p:spPr>
                <a:xfrm>
                  <a:off x="22972978" y="12684186"/>
                  <a:ext cx="91436" cy="268080"/>
                </a:xfrm>
                <a:custGeom>
                  <a:avLst/>
                  <a:gdLst/>
                  <a:ahLst/>
                  <a:cxnLst/>
                  <a:rect l="l" t="t" r="r" b="b"/>
                  <a:pathLst>
                    <a:path w="91436" h="268080" extrusionOk="0">
                      <a:moveTo>
                        <a:pt x="91437" y="0"/>
                      </a:moveTo>
                      <a:lnTo>
                        <a:pt x="91437" y="268080"/>
                      </a:lnTo>
                      <a:lnTo>
                        <a:pt x="0" y="134151"/>
                      </a:lnTo>
                      <a:lnTo>
                        <a:pt x="91437" y="0"/>
                      </a:lnTo>
                      <a:close/>
                    </a:path>
                  </a:pathLst>
                </a:custGeom>
                <a:solidFill>
                  <a:srgbClr val="A7A4A4"/>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grpSp>
        <p:sp>
          <p:nvSpPr>
            <p:cNvPr id="228" name="Google Shape;228;p25"/>
            <p:cNvSpPr/>
            <p:nvPr/>
          </p:nvSpPr>
          <p:spPr>
            <a:xfrm>
              <a:off x="23371427" y="12311321"/>
              <a:ext cx="87431" cy="87209"/>
            </a:xfrm>
            <a:custGeom>
              <a:avLst/>
              <a:gdLst/>
              <a:ahLst/>
              <a:cxnLst/>
              <a:rect l="l" t="t" r="r" b="b"/>
              <a:pathLst>
                <a:path w="87431" h="87209" extrusionOk="0">
                  <a:moveTo>
                    <a:pt x="0" y="43605"/>
                  </a:moveTo>
                  <a:cubicBezTo>
                    <a:pt x="0" y="19578"/>
                    <a:pt x="19578" y="0"/>
                    <a:pt x="43827" y="0"/>
                  </a:cubicBezTo>
                  <a:cubicBezTo>
                    <a:pt x="68077" y="0"/>
                    <a:pt x="87432" y="19578"/>
                    <a:pt x="87432" y="43605"/>
                  </a:cubicBezTo>
                  <a:cubicBezTo>
                    <a:pt x="87432" y="67632"/>
                    <a:pt x="67854" y="87210"/>
                    <a:pt x="43827" y="87210"/>
                  </a:cubicBezTo>
                  <a:cubicBezTo>
                    <a:pt x="19800" y="87210"/>
                    <a:pt x="222" y="67632"/>
                    <a:pt x="222" y="43605"/>
                  </a:cubicBezTo>
                  <a:close/>
                  <a:moveTo>
                    <a:pt x="76086" y="43605"/>
                  </a:moveTo>
                  <a:cubicBezTo>
                    <a:pt x="76086" y="25807"/>
                    <a:pt x="61625" y="11346"/>
                    <a:pt x="43827" y="11346"/>
                  </a:cubicBezTo>
                  <a:cubicBezTo>
                    <a:pt x="26029" y="11346"/>
                    <a:pt x="11569" y="25807"/>
                    <a:pt x="11569" y="43605"/>
                  </a:cubicBezTo>
                  <a:cubicBezTo>
                    <a:pt x="11569" y="61403"/>
                    <a:pt x="26029" y="75863"/>
                    <a:pt x="43827" y="75863"/>
                  </a:cubicBezTo>
                  <a:cubicBezTo>
                    <a:pt x="61625" y="75863"/>
                    <a:pt x="76086" y="61403"/>
                    <a:pt x="76086" y="43605"/>
                  </a:cubicBezTo>
                  <a:close/>
                  <a:moveTo>
                    <a:pt x="28032" y="23137"/>
                  </a:moveTo>
                  <a:lnTo>
                    <a:pt x="47832" y="23137"/>
                  </a:lnTo>
                  <a:cubicBezTo>
                    <a:pt x="55396" y="23137"/>
                    <a:pt x="61848" y="28032"/>
                    <a:pt x="61848" y="36486"/>
                  </a:cubicBezTo>
                  <a:cubicBezTo>
                    <a:pt x="61848" y="41825"/>
                    <a:pt x="59178" y="45829"/>
                    <a:pt x="55396" y="48054"/>
                  </a:cubicBezTo>
                  <a:lnTo>
                    <a:pt x="62960" y="63627"/>
                  </a:lnTo>
                  <a:lnTo>
                    <a:pt x="51614" y="63627"/>
                  </a:lnTo>
                  <a:lnTo>
                    <a:pt x="45384" y="50056"/>
                  </a:lnTo>
                  <a:lnTo>
                    <a:pt x="38710" y="50056"/>
                  </a:lnTo>
                  <a:lnTo>
                    <a:pt x="38710" y="63627"/>
                  </a:lnTo>
                  <a:lnTo>
                    <a:pt x="28254" y="63627"/>
                  </a:lnTo>
                  <a:lnTo>
                    <a:pt x="28254" y="23360"/>
                  </a:lnTo>
                  <a:lnTo>
                    <a:pt x="28254" y="23360"/>
                  </a:lnTo>
                  <a:close/>
                  <a:moveTo>
                    <a:pt x="45162" y="42270"/>
                  </a:moveTo>
                  <a:cubicBezTo>
                    <a:pt x="48277" y="42270"/>
                    <a:pt x="50724" y="40268"/>
                    <a:pt x="50724" y="36486"/>
                  </a:cubicBezTo>
                  <a:cubicBezTo>
                    <a:pt x="50724" y="32704"/>
                    <a:pt x="48054" y="30924"/>
                    <a:pt x="45162" y="30924"/>
                  </a:cubicBezTo>
                  <a:lnTo>
                    <a:pt x="38488" y="30924"/>
                  </a:lnTo>
                  <a:lnTo>
                    <a:pt x="38488" y="42270"/>
                  </a:lnTo>
                  <a:lnTo>
                    <a:pt x="45162" y="4227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Tree>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matchingName="3_Custom Layout">
  <p:cSld name="3_Custom Layout">
    <p:bg>
      <p:bgPr>
        <a:blipFill>
          <a:blip r:embed="rId2">
            <a:alphaModFix/>
          </a:blip>
          <a:stretch>
            <a:fillRect/>
          </a:stretch>
        </a:blipFill>
        <a:effectLst/>
      </p:bgPr>
    </p:bg>
    <p:spTree>
      <p:nvGrpSpPr>
        <p:cNvPr id="1" name="Shape 3560"/>
        <p:cNvGrpSpPr/>
        <p:nvPr/>
      </p:nvGrpSpPr>
      <p:grpSpPr>
        <a:xfrm>
          <a:off x="0" y="0"/>
          <a:ext cx="0" cy="0"/>
          <a:chOff x="0" y="0"/>
          <a:chExt cx="0" cy="0"/>
        </a:xfrm>
      </p:grpSpPr>
      <p:sp>
        <p:nvSpPr>
          <p:cNvPr id="3561" name="Google Shape;3561;p236"/>
          <p:cNvSpPr/>
          <p:nvPr/>
        </p:nvSpPr>
        <p:spPr>
          <a:xfrm>
            <a:off x="315021" y="3663911"/>
            <a:ext cx="8538000" cy="928800"/>
          </a:xfrm>
          <a:prstGeom prst="roundRect">
            <a:avLst>
              <a:gd name="adj" fmla="val 7436"/>
            </a:avLst>
          </a:prstGeom>
          <a:gradFill>
            <a:gsLst>
              <a:gs pos="0">
                <a:srgbClr val="FF0000"/>
              </a:gs>
              <a:gs pos="24000">
                <a:srgbClr val="C8102E"/>
              </a:gs>
              <a:gs pos="100000">
                <a:srgbClr val="2E0055"/>
              </a:gs>
            </a:gsLst>
            <a:lin ang="0"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3562" name="Google Shape;3562;p236"/>
          <p:cNvSpPr txBox="1">
            <a:spLocks noGrp="1"/>
          </p:cNvSpPr>
          <p:nvPr>
            <p:ph type="title"/>
          </p:nvPr>
        </p:nvSpPr>
        <p:spPr>
          <a:xfrm>
            <a:off x="397502" y="339928"/>
            <a:ext cx="8420100" cy="372000"/>
          </a:xfrm>
          <a:prstGeom prst="rect">
            <a:avLst/>
          </a:prstGeom>
          <a:noFill/>
          <a:ln>
            <a:noFill/>
          </a:ln>
        </p:spPr>
        <p:txBody>
          <a:bodyPr spcFirstLastPara="1" wrap="square" lIns="0" tIns="0" rIns="0" bIns="0" anchor="t" anchorCtr="0">
            <a:noAutofit/>
          </a:bodyPr>
          <a:lstStyle>
            <a:lvl1pPr lvl="0" algn="ctr">
              <a:lnSpc>
                <a:spcPct val="90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lgn="ctr">
              <a:spcBef>
                <a:spcPts val="0"/>
              </a:spcBef>
              <a:spcAft>
                <a:spcPts val="0"/>
              </a:spcAft>
              <a:buSzPts val="525"/>
              <a:buNone/>
              <a:defRPr sz="675"/>
            </a:lvl2pPr>
            <a:lvl3pPr lvl="2" algn="ctr">
              <a:spcBef>
                <a:spcPts val="0"/>
              </a:spcBef>
              <a:spcAft>
                <a:spcPts val="0"/>
              </a:spcAft>
              <a:buSzPts val="525"/>
              <a:buNone/>
              <a:defRPr sz="675"/>
            </a:lvl3pPr>
            <a:lvl4pPr lvl="3" algn="ctr">
              <a:spcBef>
                <a:spcPts val="0"/>
              </a:spcBef>
              <a:spcAft>
                <a:spcPts val="0"/>
              </a:spcAft>
              <a:buSzPts val="525"/>
              <a:buNone/>
              <a:defRPr sz="675"/>
            </a:lvl4pPr>
            <a:lvl5pPr lvl="4" algn="ctr">
              <a:spcBef>
                <a:spcPts val="0"/>
              </a:spcBef>
              <a:spcAft>
                <a:spcPts val="0"/>
              </a:spcAft>
              <a:buSzPts val="525"/>
              <a:buNone/>
              <a:defRPr sz="675"/>
            </a:lvl5pPr>
            <a:lvl6pPr lvl="5" algn="ctr">
              <a:spcBef>
                <a:spcPts val="0"/>
              </a:spcBef>
              <a:spcAft>
                <a:spcPts val="0"/>
              </a:spcAft>
              <a:buSzPts val="525"/>
              <a:buNone/>
              <a:defRPr sz="675"/>
            </a:lvl6pPr>
            <a:lvl7pPr lvl="6" algn="ctr">
              <a:spcBef>
                <a:spcPts val="0"/>
              </a:spcBef>
              <a:spcAft>
                <a:spcPts val="0"/>
              </a:spcAft>
              <a:buSzPts val="525"/>
              <a:buNone/>
              <a:defRPr sz="675"/>
            </a:lvl7pPr>
            <a:lvl8pPr lvl="7" algn="ctr">
              <a:spcBef>
                <a:spcPts val="0"/>
              </a:spcBef>
              <a:spcAft>
                <a:spcPts val="0"/>
              </a:spcAft>
              <a:buSzPts val="525"/>
              <a:buNone/>
              <a:defRPr sz="675"/>
            </a:lvl8pPr>
            <a:lvl9pPr lvl="8" algn="ctr">
              <a:spcBef>
                <a:spcPts val="0"/>
              </a:spcBef>
              <a:spcAft>
                <a:spcPts val="0"/>
              </a:spcAft>
              <a:buSzPts val="525"/>
              <a:buNone/>
              <a:defRPr sz="675"/>
            </a:lvl9pPr>
          </a:lstStyle>
          <a:p>
            <a:endParaRPr/>
          </a:p>
        </p:txBody>
      </p:sp>
      <p:sp>
        <p:nvSpPr>
          <p:cNvPr id="3563" name="Google Shape;3563;p236"/>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3564" name="Google Shape;3564;p236"/>
          <p:cNvSpPr/>
          <p:nvPr/>
        </p:nvSpPr>
        <p:spPr>
          <a:xfrm>
            <a:off x="3273197" y="1317397"/>
            <a:ext cx="1788600" cy="2242500"/>
          </a:xfrm>
          <a:prstGeom prst="roundRect">
            <a:avLst>
              <a:gd name="adj" fmla="val 3590"/>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3565" name="Google Shape;3565;p236"/>
          <p:cNvSpPr/>
          <p:nvPr/>
        </p:nvSpPr>
        <p:spPr>
          <a:xfrm>
            <a:off x="5168744" y="1317397"/>
            <a:ext cx="1788600" cy="2242500"/>
          </a:xfrm>
          <a:prstGeom prst="roundRect">
            <a:avLst>
              <a:gd name="adj" fmla="val 3590"/>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3566" name="Google Shape;3566;p236"/>
          <p:cNvSpPr/>
          <p:nvPr/>
        </p:nvSpPr>
        <p:spPr>
          <a:xfrm>
            <a:off x="7064290" y="1317397"/>
            <a:ext cx="1788600" cy="2242500"/>
          </a:xfrm>
          <a:prstGeom prst="roundRect">
            <a:avLst>
              <a:gd name="adj" fmla="val 3590"/>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pic>
        <p:nvPicPr>
          <p:cNvPr id="3567" name="Google Shape;3567;p236"/>
          <p:cNvPicPr preferRelativeResize="0"/>
          <p:nvPr/>
        </p:nvPicPr>
        <p:blipFill rotWithShape="1">
          <a:blip r:embed="rId3">
            <a:alphaModFix/>
          </a:blip>
          <a:srcRect/>
          <a:stretch/>
        </p:blipFill>
        <p:spPr>
          <a:xfrm>
            <a:off x="2444036" y="3664476"/>
            <a:ext cx="5953" cy="939330"/>
          </a:xfrm>
          <a:prstGeom prst="rect">
            <a:avLst/>
          </a:prstGeom>
          <a:noFill/>
          <a:ln>
            <a:noFill/>
          </a:ln>
        </p:spPr>
      </p:pic>
      <p:pic>
        <p:nvPicPr>
          <p:cNvPr id="3568" name="Google Shape;3568;p236"/>
          <p:cNvPicPr preferRelativeResize="0"/>
          <p:nvPr/>
        </p:nvPicPr>
        <p:blipFill rotWithShape="1">
          <a:blip r:embed="rId3">
            <a:alphaModFix/>
          </a:blip>
          <a:srcRect/>
          <a:stretch/>
        </p:blipFill>
        <p:spPr>
          <a:xfrm>
            <a:off x="4617238" y="3664476"/>
            <a:ext cx="5953" cy="939330"/>
          </a:xfrm>
          <a:prstGeom prst="rect">
            <a:avLst/>
          </a:prstGeom>
          <a:noFill/>
          <a:ln>
            <a:noFill/>
          </a:ln>
        </p:spPr>
      </p:pic>
      <p:pic>
        <p:nvPicPr>
          <p:cNvPr id="3569" name="Google Shape;3569;p236"/>
          <p:cNvPicPr preferRelativeResize="0"/>
          <p:nvPr/>
        </p:nvPicPr>
        <p:blipFill rotWithShape="1">
          <a:blip r:embed="rId3">
            <a:alphaModFix/>
          </a:blip>
          <a:srcRect/>
          <a:stretch/>
        </p:blipFill>
        <p:spPr>
          <a:xfrm>
            <a:off x="6781809" y="3664476"/>
            <a:ext cx="5953" cy="939330"/>
          </a:xfrm>
          <a:prstGeom prst="rect">
            <a:avLst/>
          </a:prstGeom>
          <a:noFill/>
          <a:ln>
            <a:noFill/>
          </a:ln>
        </p:spPr>
      </p:pic>
      <p:sp>
        <p:nvSpPr>
          <p:cNvPr id="3570" name="Google Shape;3570;p236"/>
          <p:cNvSpPr>
            <a:spLocks noGrp="1"/>
          </p:cNvSpPr>
          <p:nvPr>
            <p:ph type="pic" idx="2"/>
          </p:nvPr>
        </p:nvSpPr>
        <p:spPr>
          <a:xfrm>
            <a:off x="315022" y="1317397"/>
            <a:ext cx="2851200" cy="2232600"/>
          </a:xfrm>
          <a:prstGeom prst="roundRect">
            <a:avLst>
              <a:gd name="adj" fmla="val 2191"/>
            </a:avLst>
          </a:prstGeom>
          <a:noFill/>
          <a:ln>
            <a:noFill/>
          </a:ln>
        </p:spPr>
      </p:sp>
      <p:sp>
        <p:nvSpPr>
          <p:cNvPr id="3571" name="Google Shape;3571;p236"/>
          <p:cNvSpPr txBox="1">
            <a:spLocks noGrp="1"/>
          </p:cNvSpPr>
          <p:nvPr>
            <p:ph type="subTitle" idx="1"/>
          </p:nvPr>
        </p:nvSpPr>
        <p:spPr>
          <a:xfrm>
            <a:off x="397502" y="821391"/>
            <a:ext cx="8420100" cy="372000"/>
          </a:xfrm>
          <a:prstGeom prst="rect">
            <a:avLst/>
          </a:prstGeom>
          <a:noFill/>
          <a:ln>
            <a:noFill/>
          </a:ln>
        </p:spPr>
        <p:txBody>
          <a:bodyPr spcFirstLastPara="1" wrap="square" lIns="0" tIns="0" rIns="0" bIns="0" anchor="t" anchorCtr="0">
            <a:noAutofit/>
          </a:bodyPr>
          <a:lstStyle>
            <a:lvl1pPr lvl="0" algn="ctr">
              <a:lnSpc>
                <a:spcPct val="95000"/>
              </a:lnSpc>
              <a:spcBef>
                <a:spcPts val="1350"/>
              </a:spcBef>
              <a:spcAft>
                <a:spcPts val="0"/>
              </a:spcAft>
              <a:buClr>
                <a:schemeClr val="dk1"/>
              </a:buClr>
              <a:buSzPts val="1050"/>
              <a:buFont typeface="Poppins Medium"/>
              <a:buNone/>
              <a:defRPr sz="1050">
                <a:solidFill>
                  <a:schemeClr val="dk1"/>
                </a:solidFill>
              </a:defRPr>
            </a:lvl1pPr>
            <a:lvl2pPr lvl="1" algn="ctr">
              <a:lnSpc>
                <a:spcPct val="95000"/>
              </a:lnSpc>
              <a:spcBef>
                <a:spcPts val="1350"/>
              </a:spcBef>
              <a:spcAft>
                <a:spcPts val="0"/>
              </a:spcAft>
              <a:buClr>
                <a:schemeClr val="dk1"/>
              </a:buClr>
              <a:buSzPts val="1050"/>
              <a:buFont typeface="Poppins Medium"/>
              <a:buNone/>
              <a:defRPr sz="1050"/>
            </a:lvl2pPr>
            <a:lvl3pPr lvl="2" algn="ctr">
              <a:lnSpc>
                <a:spcPct val="95000"/>
              </a:lnSpc>
              <a:spcBef>
                <a:spcPts val="1350"/>
              </a:spcBef>
              <a:spcAft>
                <a:spcPts val="0"/>
              </a:spcAft>
              <a:buClr>
                <a:schemeClr val="dk1"/>
              </a:buClr>
              <a:buSzPts val="1050"/>
              <a:buFont typeface="Poppins Medium"/>
              <a:buNone/>
              <a:defRPr sz="1050"/>
            </a:lvl3pPr>
            <a:lvl4pPr lvl="3" algn="ctr">
              <a:lnSpc>
                <a:spcPct val="95000"/>
              </a:lnSpc>
              <a:spcBef>
                <a:spcPts val="1350"/>
              </a:spcBef>
              <a:spcAft>
                <a:spcPts val="0"/>
              </a:spcAft>
              <a:buClr>
                <a:schemeClr val="dk1"/>
              </a:buClr>
              <a:buSzPts val="1050"/>
              <a:buFont typeface="Poppins Medium"/>
              <a:buNone/>
              <a:defRPr sz="1050"/>
            </a:lvl4pPr>
            <a:lvl5pPr lvl="4" algn="ctr">
              <a:lnSpc>
                <a:spcPct val="95000"/>
              </a:lnSpc>
              <a:spcBef>
                <a:spcPts val="1350"/>
              </a:spcBef>
              <a:spcAft>
                <a:spcPts val="0"/>
              </a:spcAft>
              <a:buClr>
                <a:schemeClr val="dk1"/>
              </a:buClr>
              <a:buSzPts val="1050"/>
              <a:buFont typeface="Poppins Medium"/>
              <a:buNone/>
              <a:defRPr sz="1050"/>
            </a:lvl5pPr>
            <a:lvl6pPr lvl="5" algn="ctr">
              <a:lnSpc>
                <a:spcPct val="90000"/>
              </a:lnSpc>
              <a:spcBef>
                <a:spcPts val="375"/>
              </a:spcBef>
              <a:spcAft>
                <a:spcPts val="0"/>
              </a:spcAft>
              <a:buClr>
                <a:schemeClr val="dk1"/>
              </a:buClr>
              <a:buSzPts val="1050"/>
              <a:buFont typeface="Poppins Medium"/>
              <a:buNone/>
              <a:defRPr sz="1050"/>
            </a:lvl6pPr>
            <a:lvl7pPr lvl="6" algn="ctr">
              <a:lnSpc>
                <a:spcPct val="90000"/>
              </a:lnSpc>
              <a:spcBef>
                <a:spcPts val="375"/>
              </a:spcBef>
              <a:spcAft>
                <a:spcPts val="0"/>
              </a:spcAft>
              <a:buClr>
                <a:schemeClr val="dk1"/>
              </a:buClr>
              <a:buSzPts val="1050"/>
              <a:buFont typeface="Poppins Medium"/>
              <a:buNone/>
              <a:defRPr sz="1050"/>
            </a:lvl7pPr>
            <a:lvl8pPr lvl="7" algn="ctr">
              <a:lnSpc>
                <a:spcPct val="90000"/>
              </a:lnSpc>
              <a:spcBef>
                <a:spcPts val="375"/>
              </a:spcBef>
              <a:spcAft>
                <a:spcPts val="0"/>
              </a:spcAft>
              <a:buClr>
                <a:schemeClr val="dk1"/>
              </a:buClr>
              <a:buSzPts val="1050"/>
              <a:buFont typeface="Poppins Medium"/>
              <a:buNone/>
              <a:defRPr sz="1050"/>
            </a:lvl8pPr>
            <a:lvl9pPr lvl="8" algn="ctr">
              <a:lnSpc>
                <a:spcPct val="90000"/>
              </a:lnSpc>
              <a:spcBef>
                <a:spcPts val="375"/>
              </a:spcBef>
              <a:spcAft>
                <a:spcPts val="0"/>
              </a:spcAft>
              <a:buClr>
                <a:schemeClr val="dk1"/>
              </a:buClr>
              <a:buSzPts val="1050"/>
              <a:buFont typeface="Poppins Medium"/>
              <a:buNone/>
              <a:defRPr sz="1050"/>
            </a:lvl9pPr>
          </a:lstStyle>
          <a:p>
            <a:endParaRPr/>
          </a:p>
        </p:txBody>
      </p:sp>
      <p:sp>
        <p:nvSpPr>
          <p:cNvPr id="3572" name="Google Shape;3572;p236"/>
          <p:cNvSpPr txBox="1"/>
          <p:nvPr/>
        </p:nvSpPr>
        <p:spPr>
          <a:xfrm>
            <a:off x="7330060" y="4653758"/>
            <a:ext cx="1624800" cy="86100"/>
          </a:xfrm>
          <a:prstGeom prst="rect">
            <a:avLst/>
          </a:prstGeom>
          <a:noFill/>
          <a:ln>
            <a:noFill/>
          </a:ln>
        </p:spPr>
        <p:txBody>
          <a:bodyPr spcFirstLastPara="1" wrap="square" lIns="0" tIns="0" rIns="0" bIns="0" anchor="t" anchorCtr="0">
            <a:noAutofit/>
          </a:bodyPr>
          <a:lstStyle/>
          <a:p>
            <a:pPr marL="0" marR="0" lvl="0" indent="0" algn="l" rtl="0">
              <a:lnSpc>
                <a:spcPct val="107000"/>
              </a:lnSpc>
              <a:spcBef>
                <a:spcPts val="0"/>
              </a:spcBef>
              <a:spcAft>
                <a:spcPts val="0"/>
              </a:spcAft>
              <a:buNone/>
            </a:pPr>
            <a:r>
              <a:rPr lang="en" sz="525">
                <a:solidFill>
                  <a:srgbClr val="25146F"/>
                </a:solidFill>
                <a:latin typeface="Poppins Medium"/>
                <a:ea typeface="Poppins Medium"/>
                <a:cs typeface="Poppins Medium"/>
                <a:sym typeface="Poppins Medium"/>
              </a:rPr>
              <a:t>Metrics reported in the WEX 2023 Annual Report</a:t>
            </a:r>
            <a:endParaRPr sz="525"/>
          </a:p>
        </p:txBody>
      </p:sp>
      <p:sp>
        <p:nvSpPr>
          <p:cNvPr id="3573" name="Google Shape;3573;p236"/>
          <p:cNvSpPr txBox="1">
            <a:spLocks noGrp="1"/>
          </p:cNvSpPr>
          <p:nvPr>
            <p:ph type="subTitle" idx="3"/>
          </p:nvPr>
        </p:nvSpPr>
        <p:spPr>
          <a:xfrm>
            <a:off x="3432603" y="2173500"/>
            <a:ext cx="1524900" cy="496800"/>
          </a:xfrm>
          <a:prstGeom prst="rect">
            <a:avLst/>
          </a:prstGeom>
        </p:spPr>
        <p:txBody>
          <a:bodyPr spcFirstLastPara="1" wrap="square" lIns="34275" tIns="34275" rIns="34275" bIns="34275" anchor="t" anchorCtr="0">
            <a:noAutofit/>
          </a:bodyPr>
          <a:lstStyle>
            <a:lvl1pPr marL="0" marR="0" lvl="0" indent="0" algn="l">
              <a:lnSpc>
                <a:spcPct val="97000"/>
              </a:lnSpc>
              <a:spcBef>
                <a:spcPts val="0"/>
              </a:spcBef>
              <a:spcAft>
                <a:spcPts val="0"/>
              </a:spcAft>
              <a:buNone/>
              <a:defRPr sz="1650" b="1">
                <a:latin typeface="Poppins"/>
                <a:ea typeface="Poppins"/>
                <a:cs typeface="Poppins"/>
                <a:sym typeface="Poppins"/>
              </a:defRPr>
            </a:lvl1pPr>
            <a:lvl2pPr lvl="1">
              <a:spcBef>
                <a:spcPts val="1350"/>
              </a:spcBef>
              <a:spcAft>
                <a:spcPts val="0"/>
              </a:spcAft>
              <a:buSzPts val="1650"/>
              <a:buNone/>
              <a:defRPr sz="1650"/>
            </a:lvl2pPr>
            <a:lvl3pPr lvl="2">
              <a:spcBef>
                <a:spcPts val="1350"/>
              </a:spcBef>
              <a:spcAft>
                <a:spcPts val="0"/>
              </a:spcAft>
              <a:buSzPts val="1650"/>
              <a:buNone/>
              <a:defRPr sz="1650"/>
            </a:lvl3pPr>
            <a:lvl4pPr lvl="3">
              <a:spcBef>
                <a:spcPts val="1350"/>
              </a:spcBef>
              <a:spcAft>
                <a:spcPts val="0"/>
              </a:spcAft>
              <a:buSzPts val="1650"/>
              <a:buNone/>
              <a:defRPr sz="1650"/>
            </a:lvl4pPr>
            <a:lvl5pPr lvl="4">
              <a:spcBef>
                <a:spcPts val="1350"/>
              </a:spcBef>
              <a:spcAft>
                <a:spcPts val="0"/>
              </a:spcAft>
              <a:buSzPts val="1650"/>
              <a:buNone/>
              <a:defRPr sz="1650"/>
            </a:lvl5pPr>
            <a:lvl6pPr lvl="5">
              <a:spcBef>
                <a:spcPts val="375"/>
              </a:spcBef>
              <a:spcAft>
                <a:spcPts val="0"/>
              </a:spcAft>
              <a:buSzPts val="1650"/>
              <a:buNone/>
              <a:defRPr sz="1650"/>
            </a:lvl6pPr>
            <a:lvl7pPr lvl="6">
              <a:spcBef>
                <a:spcPts val="375"/>
              </a:spcBef>
              <a:spcAft>
                <a:spcPts val="0"/>
              </a:spcAft>
              <a:buSzPts val="1650"/>
              <a:buNone/>
              <a:defRPr sz="1650"/>
            </a:lvl7pPr>
            <a:lvl8pPr lvl="7">
              <a:spcBef>
                <a:spcPts val="375"/>
              </a:spcBef>
              <a:spcAft>
                <a:spcPts val="0"/>
              </a:spcAft>
              <a:buSzPts val="1650"/>
              <a:buNone/>
              <a:defRPr sz="1650"/>
            </a:lvl8pPr>
            <a:lvl9pPr lvl="8">
              <a:spcBef>
                <a:spcPts val="375"/>
              </a:spcBef>
              <a:spcAft>
                <a:spcPts val="0"/>
              </a:spcAft>
              <a:buSzPts val="1650"/>
              <a:buNone/>
              <a:defRPr sz="1650"/>
            </a:lvl9pPr>
          </a:lstStyle>
          <a:p>
            <a:endParaRPr/>
          </a:p>
        </p:txBody>
      </p:sp>
      <p:sp>
        <p:nvSpPr>
          <p:cNvPr id="3574" name="Google Shape;3574;p236"/>
          <p:cNvSpPr txBox="1">
            <a:spLocks noGrp="1"/>
          </p:cNvSpPr>
          <p:nvPr>
            <p:ph type="subTitle" idx="4"/>
          </p:nvPr>
        </p:nvSpPr>
        <p:spPr>
          <a:xfrm>
            <a:off x="3442052" y="2772900"/>
            <a:ext cx="1524900" cy="6279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1050" b="1">
                <a:latin typeface="Poppins"/>
                <a:ea typeface="Poppins"/>
                <a:cs typeface="Poppins"/>
                <a:sym typeface="Poppins"/>
              </a:defRPr>
            </a:lvl1pPr>
            <a:lvl2pPr lvl="1">
              <a:spcBef>
                <a:spcPts val="1350"/>
              </a:spcBef>
              <a:spcAft>
                <a:spcPts val="0"/>
              </a:spcAft>
              <a:buSzPts val="1050"/>
              <a:buNone/>
              <a:defRPr sz="1050"/>
            </a:lvl2pPr>
            <a:lvl3pPr lvl="2">
              <a:spcBef>
                <a:spcPts val="1350"/>
              </a:spcBef>
              <a:spcAft>
                <a:spcPts val="0"/>
              </a:spcAft>
              <a:buSzPts val="1050"/>
              <a:buNone/>
              <a:defRPr sz="1050"/>
            </a:lvl3pPr>
            <a:lvl4pPr lvl="3">
              <a:spcBef>
                <a:spcPts val="1350"/>
              </a:spcBef>
              <a:spcAft>
                <a:spcPts val="0"/>
              </a:spcAft>
              <a:buSzPts val="1050"/>
              <a:buNone/>
              <a:defRPr sz="1050"/>
            </a:lvl4pPr>
            <a:lvl5pPr lvl="4">
              <a:spcBef>
                <a:spcPts val="1350"/>
              </a:spcBef>
              <a:spcAft>
                <a:spcPts val="0"/>
              </a:spcAft>
              <a:buSzPts val="1050"/>
              <a:buNone/>
              <a:defRPr sz="1050"/>
            </a:lvl5pPr>
            <a:lvl6pPr lvl="5">
              <a:spcBef>
                <a:spcPts val="375"/>
              </a:spcBef>
              <a:spcAft>
                <a:spcPts val="0"/>
              </a:spcAft>
              <a:buSzPts val="1050"/>
              <a:buNone/>
              <a:defRPr sz="1050"/>
            </a:lvl6pPr>
            <a:lvl7pPr lvl="6">
              <a:spcBef>
                <a:spcPts val="375"/>
              </a:spcBef>
              <a:spcAft>
                <a:spcPts val="0"/>
              </a:spcAft>
              <a:buSzPts val="1050"/>
              <a:buNone/>
              <a:defRPr sz="1050"/>
            </a:lvl7pPr>
            <a:lvl8pPr lvl="7">
              <a:spcBef>
                <a:spcPts val="375"/>
              </a:spcBef>
              <a:spcAft>
                <a:spcPts val="0"/>
              </a:spcAft>
              <a:buSzPts val="1050"/>
              <a:buNone/>
              <a:defRPr sz="1050"/>
            </a:lvl8pPr>
            <a:lvl9pPr lvl="8">
              <a:spcBef>
                <a:spcPts val="375"/>
              </a:spcBef>
              <a:spcAft>
                <a:spcPts val="0"/>
              </a:spcAft>
              <a:buSzPts val="1050"/>
              <a:buNone/>
              <a:defRPr sz="1050"/>
            </a:lvl9pPr>
          </a:lstStyle>
          <a:p>
            <a:endParaRPr/>
          </a:p>
        </p:txBody>
      </p:sp>
      <p:sp>
        <p:nvSpPr>
          <p:cNvPr id="3575" name="Google Shape;3575;p236"/>
          <p:cNvSpPr txBox="1">
            <a:spLocks noGrp="1"/>
          </p:cNvSpPr>
          <p:nvPr>
            <p:ph type="subTitle" idx="5"/>
          </p:nvPr>
        </p:nvSpPr>
        <p:spPr>
          <a:xfrm>
            <a:off x="5327756" y="2173500"/>
            <a:ext cx="1524900" cy="496800"/>
          </a:xfrm>
          <a:prstGeom prst="rect">
            <a:avLst/>
          </a:prstGeom>
        </p:spPr>
        <p:txBody>
          <a:bodyPr spcFirstLastPara="1" wrap="square" lIns="34275" tIns="34275" rIns="34275" bIns="34275" anchor="t" anchorCtr="0">
            <a:noAutofit/>
          </a:bodyPr>
          <a:lstStyle>
            <a:lvl1pPr marL="0" marR="0" lvl="0" indent="0" algn="l">
              <a:lnSpc>
                <a:spcPct val="97000"/>
              </a:lnSpc>
              <a:spcBef>
                <a:spcPts val="0"/>
              </a:spcBef>
              <a:spcAft>
                <a:spcPts val="0"/>
              </a:spcAft>
              <a:buNone/>
              <a:defRPr sz="1650" b="1">
                <a:latin typeface="Poppins"/>
                <a:ea typeface="Poppins"/>
                <a:cs typeface="Poppins"/>
                <a:sym typeface="Poppins"/>
              </a:defRPr>
            </a:lvl1pPr>
            <a:lvl2pPr lvl="1">
              <a:spcBef>
                <a:spcPts val="1350"/>
              </a:spcBef>
              <a:spcAft>
                <a:spcPts val="0"/>
              </a:spcAft>
              <a:buSzPts val="1650"/>
              <a:buNone/>
              <a:defRPr sz="1650"/>
            </a:lvl2pPr>
            <a:lvl3pPr lvl="2">
              <a:spcBef>
                <a:spcPts val="1350"/>
              </a:spcBef>
              <a:spcAft>
                <a:spcPts val="0"/>
              </a:spcAft>
              <a:buSzPts val="1650"/>
              <a:buNone/>
              <a:defRPr sz="1650"/>
            </a:lvl3pPr>
            <a:lvl4pPr lvl="3">
              <a:spcBef>
                <a:spcPts val="1350"/>
              </a:spcBef>
              <a:spcAft>
                <a:spcPts val="0"/>
              </a:spcAft>
              <a:buSzPts val="1650"/>
              <a:buNone/>
              <a:defRPr sz="1650"/>
            </a:lvl4pPr>
            <a:lvl5pPr lvl="4">
              <a:spcBef>
                <a:spcPts val="1350"/>
              </a:spcBef>
              <a:spcAft>
                <a:spcPts val="0"/>
              </a:spcAft>
              <a:buSzPts val="1650"/>
              <a:buNone/>
              <a:defRPr sz="1650"/>
            </a:lvl5pPr>
            <a:lvl6pPr lvl="5">
              <a:spcBef>
                <a:spcPts val="375"/>
              </a:spcBef>
              <a:spcAft>
                <a:spcPts val="0"/>
              </a:spcAft>
              <a:buSzPts val="1650"/>
              <a:buNone/>
              <a:defRPr sz="1650"/>
            </a:lvl6pPr>
            <a:lvl7pPr lvl="6">
              <a:spcBef>
                <a:spcPts val="375"/>
              </a:spcBef>
              <a:spcAft>
                <a:spcPts val="0"/>
              </a:spcAft>
              <a:buSzPts val="1650"/>
              <a:buNone/>
              <a:defRPr sz="1650"/>
            </a:lvl7pPr>
            <a:lvl8pPr lvl="7">
              <a:spcBef>
                <a:spcPts val="375"/>
              </a:spcBef>
              <a:spcAft>
                <a:spcPts val="0"/>
              </a:spcAft>
              <a:buSzPts val="1650"/>
              <a:buNone/>
              <a:defRPr sz="1650"/>
            </a:lvl8pPr>
            <a:lvl9pPr lvl="8">
              <a:spcBef>
                <a:spcPts val="375"/>
              </a:spcBef>
              <a:spcAft>
                <a:spcPts val="0"/>
              </a:spcAft>
              <a:buSzPts val="1650"/>
              <a:buNone/>
              <a:defRPr sz="1650"/>
            </a:lvl9pPr>
          </a:lstStyle>
          <a:p>
            <a:endParaRPr/>
          </a:p>
        </p:txBody>
      </p:sp>
      <p:sp>
        <p:nvSpPr>
          <p:cNvPr id="3576" name="Google Shape;3576;p236"/>
          <p:cNvSpPr txBox="1">
            <a:spLocks noGrp="1"/>
          </p:cNvSpPr>
          <p:nvPr>
            <p:ph type="subTitle" idx="6"/>
          </p:nvPr>
        </p:nvSpPr>
        <p:spPr>
          <a:xfrm>
            <a:off x="5339905" y="2772900"/>
            <a:ext cx="1524900" cy="6279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1050" b="1">
                <a:latin typeface="Poppins"/>
                <a:ea typeface="Poppins"/>
                <a:cs typeface="Poppins"/>
                <a:sym typeface="Poppins"/>
              </a:defRPr>
            </a:lvl1pPr>
            <a:lvl2pPr lvl="1">
              <a:spcBef>
                <a:spcPts val="1350"/>
              </a:spcBef>
              <a:spcAft>
                <a:spcPts val="0"/>
              </a:spcAft>
              <a:buSzPts val="1050"/>
              <a:buNone/>
              <a:defRPr sz="1050"/>
            </a:lvl2pPr>
            <a:lvl3pPr lvl="2">
              <a:spcBef>
                <a:spcPts val="1350"/>
              </a:spcBef>
              <a:spcAft>
                <a:spcPts val="0"/>
              </a:spcAft>
              <a:buSzPts val="1050"/>
              <a:buNone/>
              <a:defRPr sz="1050"/>
            </a:lvl3pPr>
            <a:lvl4pPr lvl="3">
              <a:spcBef>
                <a:spcPts val="1350"/>
              </a:spcBef>
              <a:spcAft>
                <a:spcPts val="0"/>
              </a:spcAft>
              <a:buSzPts val="1050"/>
              <a:buNone/>
              <a:defRPr sz="1050"/>
            </a:lvl4pPr>
            <a:lvl5pPr lvl="4">
              <a:spcBef>
                <a:spcPts val="1350"/>
              </a:spcBef>
              <a:spcAft>
                <a:spcPts val="0"/>
              </a:spcAft>
              <a:buSzPts val="1050"/>
              <a:buNone/>
              <a:defRPr sz="1050"/>
            </a:lvl5pPr>
            <a:lvl6pPr lvl="5">
              <a:spcBef>
                <a:spcPts val="375"/>
              </a:spcBef>
              <a:spcAft>
                <a:spcPts val="0"/>
              </a:spcAft>
              <a:buSzPts val="1050"/>
              <a:buNone/>
              <a:defRPr sz="1050"/>
            </a:lvl6pPr>
            <a:lvl7pPr lvl="6">
              <a:spcBef>
                <a:spcPts val="375"/>
              </a:spcBef>
              <a:spcAft>
                <a:spcPts val="0"/>
              </a:spcAft>
              <a:buSzPts val="1050"/>
              <a:buNone/>
              <a:defRPr sz="1050"/>
            </a:lvl7pPr>
            <a:lvl8pPr lvl="7">
              <a:spcBef>
                <a:spcPts val="375"/>
              </a:spcBef>
              <a:spcAft>
                <a:spcPts val="0"/>
              </a:spcAft>
              <a:buSzPts val="1050"/>
              <a:buNone/>
              <a:defRPr sz="1050"/>
            </a:lvl8pPr>
            <a:lvl9pPr lvl="8">
              <a:spcBef>
                <a:spcPts val="375"/>
              </a:spcBef>
              <a:spcAft>
                <a:spcPts val="0"/>
              </a:spcAft>
              <a:buSzPts val="1050"/>
              <a:buNone/>
              <a:defRPr sz="1050"/>
            </a:lvl9pPr>
          </a:lstStyle>
          <a:p>
            <a:endParaRPr/>
          </a:p>
        </p:txBody>
      </p:sp>
      <p:sp>
        <p:nvSpPr>
          <p:cNvPr id="3577" name="Google Shape;3577;p236"/>
          <p:cNvSpPr txBox="1">
            <a:spLocks noGrp="1"/>
          </p:cNvSpPr>
          <p:nvPr>
            <p:ph type="subTitle" idx="7"/>
          </p:nvPr>
        </p:nvSpPr>
        <p:spPr>
          <a:xfrm>
            <a:off x="7192342" y="2173500"/>
            <a:ext cx="1465200" cy="496800"/>
          </a:xfrm>
          <a:prstGeom prst="rect">
            <a:avLst/>
          </a:prstGeom>
        </p:spPr>
        <p:txBody>
          <a:bodyPr spcFirstLastPara="1" wrap="square" lIns="34275" tIns="34275" rIns="34275" bIns="34275" anchor="t" anchorCtr="0">
            <a:noAutofit/>
          </a:bodyPr>
          <a:lstStyle>
            <a:lvl1pPr marL="0" marR="0" lvl="0" indent="0" algn="l">
              <a:lnSpc>
                <a:spcPct val="97000"/>
              </a:lnSpc>
              <a:spcBef>
                <a:spcPts val="0"/>
              </a:spcBef>
              <a:spcAft>
                <a:spcPts val="0"/>
              </a:spcAft>
              <a:buNone/>
              <a:defRPr sz="1650" b="1">
                <a:latin typeface="Poppins"/>
                <a:ea typeface="Poppins"/>
                <a:cs typeface="Poppins"/>
                <a:sym typeface="Poppins"/>
              </a:defRPr>
            </a:lvl1pPr>
            <a:lvl2pPr lvl="1">
              <a:spcBef>
                <a:spcPts val="1350"/>
              </a:spcBef>
              <a:spcAft>
                <a:spcPts val="0"/>
              </a:spcAft>
              <a:buSzPts val="1650"/>
              <a:buNone/>
              <a:defRPr sz="1650"/>
            </a:lvl2pPr>
            <a:lvl3pPr lvl="2">
              <a:spcBef>
                <a:spcPts val="1350"/>
              </a:spcBef>
              <a:spcAft>
                <a:spcPts val="0"/>
              </a:spcAft>
              <a:buSzPts val="1650"/>
              <a:buNone/>
              <a:defRPr sz="1650"/>
            </a:lvl3pPr>
            <a:lvl4pPr lvl="3">
              <a:spcBef>
                <a:spcPts val="1350"/>
              </a:spcBef>
              <a:spcAft>
                <a:spcPts val="0"/>
              </a:spcAft>
              <a:buSzPts val="1650"/>
              <a:buNone/>
              <a:defRPr sz="1650"/>
            </a:lvl4pPr>
            <a:lvl5pPr lvl="4">
              <a:spcBef>
                <a:spcPts val="1350"/>
              </a:spcBef>
              <a:spcAft>
                <a:spcPts val="0"/>
              </a:spcAft>
              <a:buSzPts val="1650"/>
              <a:buNone/>
              <a:defRPr sz="1650"/>
            </a:lvl5pPr>
            <a:lvl6pPr lvl="5">
              <a:spcBef>
                <a:spcPts val="375"/>
              </a:spcBef>
              <a:spcAft>
                <a:spcPts val="0"/>
              </a:spcAft>
              <a:buSzPts val="1650"/>
              <a:buNone/>
              <a:defRPr sz="1650"/>
            </a:lvl6pPr>
            <a:lvl7pPr lvl="6">
              <a:spcBef>
                <a:spcPts val="375"/>
              </a:spcBef>
              <a:spcAft>
                <a:spcPts val="0"/>
              </a:spcAft>
              <a:buSzPts val="1650"/>
              <a:buNone/>
              <a:defRPr sz="1650"/>
            </a:lvl7pPr>
            <a:lvl8pPr lvl="7">
              <a:spcBef>
                <a:spcPts val="375"/>
              </a:spcBef>
              <a:spcAft>
                <a:spcPts val="0"/>
              </a:spcAft>
              <a:buSzPts val="1650"/>
              <a:buNone/>
              <a:defRPr sz="1650"/>
            </a:lvl8pPr>
            <a:lvl9pPr lvl="8">
              <a:spcBef>
                <a:spcPts val="375"/>
              </a:spcBef>
              <a:spcAft>
                <a:spcPts val="0"/>
              </a:spcAft>
              <a:buSzPts val="1650"/>
              <a:buNone/>
              <a:defRPr sz="1650"/>
            </a:lvl9pPr>
          </a:lstStyle>
          <a:p>
            <a:endParaRPr/>
          </a:p>
        </p:txBody>
      </p:sp>
      <p:sp>
        <p:nvSpPr>
          <p:cNvPr id="3578" name="Google Shape;3578;p236"/>
          <p:cNvSpPr txBox="1">
            <a:spLocks noGrp="1"/>
          </p:cNvSpPr>
          <p:nvPr>
            <p:ph type="subTitle" idx="8"/>
          </p:nvPr>
        </p:nvSpPr>
        <p:spPr>
          <a:xfrm>
            <a:off x="7237758" y="2772900"/>
            <a:ext cx="1465200" cy="6279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1050" b="1">
                <a:latin typeface="Poppins"/>
                <a:ea typeface="Poppins"/>
                <a:cs typeface="Poppins"/>
                <a:sym typeface="Poppins"/>
              </a:defRPr>
            </a:lvl1pPr>
            <a:lvl2pPr lvl="1">
              <a:spcBef>
                <a:spcPts val="1350"/>
              </a:spcBef>
              <a:spcAft>
                <a:spcPts val="0"/>
              </a:spcAft>
              <a:buSzPts val="1050"/>
              <a:buNone/>
              <a:defRPr sz="1050"/>
            </a:lvl2pPr>
            <a:lvl3pPr lvl="2">
              <a:spcBef>
                <a:spcPts val="1350"/>
              </a:spcBef>
              <a:spcAft>
                <a:spcPts val="0"/>
              </a:spcAft>
              <a:buSzPts val="1050"/>
              <a:buNone/>
              <a:defRPr sz="1050"/>
            </a:lvl3pPr>
            <a:lvl4pPr lvl="3">
              <a:spcBef>
                <a:spcPts val="1350"/>
              </a:spcBef>
              <a:spcAft>
                <a:spcPts val="0"/>
              </a:spcAft>
              <a:buSzPts val="1050"/>
              <a:buNone/>
              <a:defRPr sz="1050"/>
            </a:lvl4pPr>
            <a:lvl5pPr lvl="4">
              <a:spcBef>
                <a:spcPts val="1350"/>
              </a:spcBef>
              <a:spcAft>
                <a:spcPts val="0"/>
              </a:spcAft>
              <a:buSzPts val="1050"/>
              <a:buNone/>
              <a:defRPr sz="1050"/>
            </a:lvl5pPr>
            <a:lvl6pPr lvl="5">
              <a:spcBef>
                <a:spcPts val="375"/>
              </a:spcBef>
              <a:spcAft>
                <a:spcPts val="0"/>
              </a:spcAft>
              <a:buSzPts val="1050"/>
              <a:buNone/>
              <a:defRPr sz="1050"/>
            </a:lvl6pPr>
            <a:lvl7pPr lvl="6">
              <a:spcBef>
                <a:spcPts val="375"/>
              </a:spcBef>
              <a:spcAft>
                <a:spcPts val="0"/>
              </a:spcAft>
              <a:buSzPts val="1050"/>
              <a:buNone/>
              <a:defRPr sz="1050"/>
            </a:lvl7pPr>
            <a:lvl8pPr lvl="7">
              <a:spcBef>
                <a:spcPts val="375"/>
              </a:spcBef>
              <a:spcAft>
                <a:spcPts val="0"/>
              </a:spcAft>
              <a:buSzPts val="1050"/>
              <a:buNone/>
              <a:defRPr sz="1050"/>
            </a:lvl8pPr>
            <a:lvl9pPr lvl="8">
              <a:spcBef>
                <a:spcPts val="375"/>
              </a:spcBef>
              <a:spcAft>
                <a:spcPts val="0"/>
              </a:spcAft>
              <a:buSzPts val="1050"/>
              <a:buNone/>
              <a:defRPr sz="1050"/>
            </a:lvl9pPr>
          </a:lstStyle>
          <a:p>
            <a:endParaRPr/>
          </a:p>
        </p:txBody>
      </p:sp>
      <p:sp>
        <p:nvSpPr>
          <p:cNvPr id="3579" name="Google Shape;3579;p236"/>
          <p:cNvSpPr txBox="1">
            <a:spLocks noGrp="1"/>
          </p:cNvSpPr>
          <p:nvPr>
            <p:ph type="title" idx="9" hasCustomPrompt="1"/>
          </p:nvPr>
        </p:nvSpPr>
        <p:spPr>
          <a:xfrm>
            <a:off x="432994" y="3797456"/>
            <a:ext cx="1683900" cy="2781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1650">
                <a:solidFill>
                  <a:schemeClr val="lt1"/>
                </a:solidFill>
                <a:latin typeface="Poppins"/>
                <a:ea typeface="Poppins"/>
                <a:cs typeface="Poppins"/>
                <a:sym typeface="Poppins"/>
              </a:defRPr>
            </a:lvl1pPr>
            <a:lvl2pPr lvl="1">
              <a:spcBef>
                <a:spcPts val="0"/>
              </a:spcBef>
              <a:spcAft>
                <a:spcPts val="0"/>
              </a:spcAft>
              <a:buSzPts val="4500"/>
              <a:buFont typeface="Poppins"/>
              <a:buNone/>
              <a:defRPr sz="4500" b="1">
                <a:latin typeface="Poppins"/>
                <a:ea typeface="Poppins"/>
                <a:cs typeface="Poppins"/>
                <a:sym typeface="Poppins"/>
              </a:defRPr>
            </a:lvl2pPr>
            <a:lvl3pPr lvl="2">
              <a:spcBef>
                <a:spcPts val="0"/>
              </a:spcBef>
              <a:spcAft>
                <a:spcPts val="0"/>
              </a:spcAft>
              <a:buSzPts val="4500"/>
              <a:buFont typeface="Poppins"/>
              <a:buNone/>
              <a:defRPr sz="4500" b="1">
                <a:latin typeface="Poppins"/>
                <a:ea typeface="Poppins"/>
                <a:cs typeface="Poppins"/>
                <a:sym typeface="Poppins"/>
              </a:defRPr>
            </a:lvl3pPr>
            <a:lvl4pPr lvl="3">
              <a:spcBef>
                <a:spcPts val="0"/>
              </a:spcBef>
              <a:spcAft>
                <a:spcPts val="0"/>
              </a:spcAft>
              <a:buSzPts val="4500"/>
              <a:buFont typeface="Poppins"/>
              <a:buNone/>
              <a:defRPr sz="4500" b="1">
                <a:latin typeface="Poppins"/>
                <a:ea typeface="Poppins"/>
                <a:cs typeface="Poppins"/>
                <a:sym typeface="Poppins"/>
              </a:defRPr>
            </a:lvl4pPr>
            <a:lvl5pPr lvl="4">
              <a:spcBef>
                <a:spcPts val="0"/>
              </a:spcBef>
              <a:spcAft>
                <a:spcPts val="0"/>
              </a:spcAft>
              <a:buSzPts val="4500"/>
              <a:buFont typeface="Poppins"/>
              <a:buNone/>
              <a:defRPr sz="4500" b="1">
                <a:latin typeface="Poppins"/>
                <a:ea typeface="Poppins"/>
                <a:cs typeface="Poppins"/>
                <a:sym typeface="Poppins"/>
              </a:defRPr>
            </a:lvl5pPr>
            <a:lvl6pPr lvl="5">
              <a:spcBef>
                <a:spcPts val="0"/>
              </a:spcBef>
              <a:spcAft>
                <a:spcPts val="0"/>
              </a:spcAft>
              <a:buSzPts val="4500"/>
              <a:buFont typeface="Poppins"/>
              <a:buNone/>
              <a:defRPr sz="4500" b="1">
                <a:latin typeface="Poppins"/>
                <a:ea typeface="Poppins"/>
                <a:cs typeface="Poppins"/>
                <a:sym typeface="Poppins"/>
              </a:defRPr>
            </a:lvl6pPr>
            <a:lvl7pPr lvl="6">
              <a:spcBef>
                <a:spcPts val="0"/>
              </a:spcBef>
              <a:spcAft>
                <a:spcPts val="0"/>
              </a:spcAft>
              <a:buSzPts val="4500"/>
              <a:buFont typeface="Poppins"/>
              <a:buNone/>
              <a:defRPr sz="4500" b="1">
                <a:latin typeface="Poppins"/>
                <a:ea typeface="Poppins"/>
                <a:cs typeface="Poppins"/>
                <a:sym typeface="Poppins"/>
              </a:defRPr>
            </a:lvl7pPr>
            <a:lvl8pPr lvl="7">
              <a:spcBef>
                <a:spcPts val="0"/>
              </a:spcBef>
              <a:spcAft>
                <a:spcPts val="0"/>
              </a:spcAft>
              <a:buSzPts val="4500"/>
              <a:buFont typeface="Poppins"/>
              <a:buNone/>
              <a:defRPr sz="4500" b="1">
                <a:latin typeface="Poppins"/>
                <a:ea typeface="Poppins"/>
                <a:cs typeface="Poppins"/>
                <a:sym typeface="Poppins"/>
              </a:defRPr>
            </a:lvl8pPr>
            <a:lvl9pPr lvl="8">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3580" name="Google Shape;3580;p236"/>
          <p:cNvSpPr txBox="1">
            <a:spLocks noGrp="1"/>
          </p:cNvSpPr>
          <p:nvPr>
            <p:ph type="subTitle" idx="13"/>
          </p:nvPr>
        </p:nvSpPr>
        <p:spPr>
          <a:xfrm>
            <a:off x="432994" y="4152525"/>
            <a:ext cx="1683900" cy="3267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900" b="1">
                <a:solidFill>
                  <a:schemeClr val="lt1"/>
                </a:solidFill>
                <a:latin typeface="Poppins SemiBold"/>
                <a:ea typeface="Poppins SemiBold"/>
                <a:cs typeface="Poppins SemiBold"/>
                <a:sym typeface="Poppins SemiBold"/>
              </a:defRPr>
            </a:lvl1pPr>
            <a:lvl2pPr lvl="1">
              <a:spcBef>
                <a:spcPts val="1350"/>
              </a:spcBef>
              <a:spcAft>
                <a:spcPts val="0"/>
              </a:spcAft>
              <a:buSzPts val="900"/>
              <a:buNone/>
              <a:defRPr sz="900"/>
            </a:lvl2pPr>
            <a:lvl3pPr lvl="2">
              <a:spcBef>
                <a:spcPts val="1350"/>
              </a:spcBef>
              <a:spcAft>
                <a:spcPts val="0"/>
              </a:spcAft>
              <a:buSzPts val="900"/>
              <a:buNone/>
              <a:defRPr sz="900"/>
            </a:lvl3pPr>
            <a:lvl4pPr lvl="3">
              <a:spcBef>
                <a:spcPts val="1350"/>
              </a:spcBef>
              <a:spcAft>
                <a:spcPts val="0"/>
              </a:spcAft>
              <a:buSzPts val="900"/>
              <a:buNone/>
              <a:defRPr sz="900"/>
            </a:lvl4pPr>
            <a:lvl5pPr lvl="4">
              <a:spcBef>
                <a:spcPts val="1350"/>
              </a:spcBef>
              <a:spcAft>
                <a:spcPts val="0"/>
              </a:spcAft>
              <a:buSzPts val="900"/>
              <a:buNone/>
              <a:defRPr sz="900"/>
            </a:lvl5pPr>
            <a:lvl6pPr lvl="5">
              <a:spcBef>
                <a:spcPts val="375"/>
              </a:spcBef>
              <a:spcAft>
                <a:spcPts val="0"/>
              </a:spcAft>
              <a:buSzPts val="900"/>
              <a:buNone/>
              <a:defRPr sz="900"/>
            </a:lvl6pPr>
            <a:lvl7pPr lvl="6">
              <a:spcBef>
                <a:spcPts val="375"/>
              </a:spcBef>
              <a:spcAft>
                <a:spcPts val="0"/>
              </a:spcAft>
              <a:buSzPts val="900"/>
              <a:buNone/>
              <a:defRPr sz="900"/>
            </a:lvl7pPr>
            <a:lvl8pPr lvl="7">
              <a:spcBef>
                <a:spcPts val="375"/>
              </a:spcBef>
              <a:spcAft>
                <a:spcPts val="0"/>
              </a:spcAft>
              <a:buSzPts val="900"/>
              <a:buNone/>
              <a:defRPr sz="900"/>
            </a:lvl8pPr>
            <a:lvl9pPr lvl="8">
              <a:spcBef>
                <a:spcPts val="375"/>
              </a:spcBef>
              <a:spcAft>
                <a:spcPts val="0"/>
              </a:spcAft>
              <a:buSzPts val="900"/>
              <a:buNone/>
              <a:defRPr sz="900"/>
            </a:lvl9pPr>
          </a:lstStyle>
          <a:p>
            <a:endParaRPr/>
          </a:p>
        </p:txBody>
      </p:sp>
      <p:sp>
        <p:nvSpPr>
          <p:cNvPr id="3581" name="Google Shape;3581;p236"/>
          <p:cNvSpPr txBox="1">
            <a:spLocks noGrp="1"/>
          </p:cNvSpPr>
          <p:nvPr>
            <p:ph type="title" idx="14" hasCustomPrompt="1"/>
          </p:nvPr>
        </p:nvSpPr>
        <p:spPr>
          <a:xfrm>
            <a:off x="2612697" y="3797456"/>
            <a:ext cx="1740000" cy="2781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1650">
                <a:solidFill>
                  <a:schemeClr val="lt1"/>
                </a:solidFill>
                <a:latin typeface="Poppins"/>
                <a:ea typeface="Poppins"/>
                <a:cs typeface="Poppins"/>
                <a:sym typeface="Poppins"/>
              </a:defRPr>
            </a:lvl1pPr>
            <a:lvl2pPr lvl="1">
              <a:spcBef>
                <a:spcPts val="0"/>
              </a:spcBef>
              <a:spcAft>
                <a:spcPts val="0"/>
              </a:spcAft>
              <a:buSzPts val="4500"/>
              <a:buFont typeface="Poppins"/>
              <a:buNone/>
              <a:defRPr sz="4500" b="1">
                <a:latin typeface="Poppins"/>
                <a:ea typeface="Poppins"/>
                <a:cs typeface="Poppins"/>
                <a:sym typeface="Poppins"/>
              </a:defRPr>
            </a:lvl2pPr>
            <a:lvl3pPr lvl="2">
              <a:spcBef>
                <a:spcPts val="0"/>
              </a:spcBef>
              <a:spcAft>
                <a:spcPts val="0"/>
              </a:spcAft>
              <a:buSzPts val="4500"/>
              <a:buFont typeface="Poppins"/>
              <a:buNone/>
              <a:defRPr sz="4500" b="1">
                <a:latin typeface="Poppins"/>
                <a:ea typeface="Poppins"/>
                <a:cs typeface="Poppins"/>
                <a:sym typeface="Poppins"/>
              </a:defRPr>
            </a:lvl3pPr>
            <a:lvl4pPr lvl="3">
              <a:spcBef>
                <a:spcPts val="0"/>
              </a:spcBef>
              <a:spcAft>
                <a:spcPts val="0"/>
              </a:spcAft>
              <a:buSzPts val="4500"/>
              <a:buFont typeface="Poppins"/>
              <a:buNone/>
              <a:defRPr sz="4500" b="1">
                <a:latin typeface="Poppins"/>
                <a:ea typeface="Poppins"/>
                <a:cs typeface="Poppins"/>
                <a:sym typeface="Poppins"/>
              </a:defRPr>
            </a:lvl4pPr>
            <a:lvl5pPr lvl="4">
              <a:spcBef>
                <a:spcPts val="0"/>
              </a:spcBef>
              <a:spcAft>
                <a:spcPts val="0"/>
              </a:spcAft>
              <a:buSzPts val="4500"/>
              <a:buFont typeface="Poppins"/>
              <a:buNone/>
              <a:defRPr sz="4500" b="1">
                <a:latin typeface="Poppins"/>
                <a:ea typeface="Poppins"/>
                <a:cs typeface="Poppins"/>
                <a:sym typeface="Poppins"/>
              </a:defRPr>
            </a:lvl5pPr>
            <a:lvl6pPr lvl="5">
              <a:spcBef>
                <a:spcPts val="0"/>
              </a:spcBef>
              <a:spcAft>
                <a:spcPts val="0"/>
              </a:spcAft>
              <a:buSzPts val="4500"/>
              <a:buFont typeface="Poppins"/>
              <a:buNone/>
              <a:defRPr sz="4500" b="1">
                <a:latin typeface="Poppins"/>
                <a:ea typeface="Poppins"/>
                <a:cs typeface="Poppins"/>
                <a:sym typeface="Poppins"/>
              </a:defRPr>
            </a:lvl6pPr>
            <a:lvl7pPr lvl="6">
              <a:spcBef>
                <a:spcPts val="0"/>
              </a:spcBef>
              <a:spcAft>
                <a:spcPts val="0"/>
              </a:spcAft>
              <a:buSzPts val="4500"/>
              <a:buFont typeface="Poppins"/>
              <a:buNone/>
              <a:defRPr sz="4500" b="1">
                <a:latin typeface="Poppins"/>
                <a:ea typeface="Poppins"/>
                <a:cs typeface="Poppins"/>
                <a:sym typeface="Poppins"/>
              </a:defRPr>
            </a:lvl7pPr>
            <a:lvl8pPr lvl="7">
              <a:spcBef>
                <a:spcPts val="0"/>
              </a:spcBef>
              <a:spcAft>
                <a:spcPts val="0"/>
              </a:spcAft>
              <a:buSzPts val="4500"/>
              <a:buFont typeface="Poppins"/>
              <a:buNone/>
              <a:defRPr sz="4500" b="1">
                <a:latin typeface="Poppins"/>
                <a:ea typeface="Poppins"/>
                <a:cs typeface="Poppins"/>
                <a:sym typeface="Poppins"/>
              </a:defRPr>
            </a:lvl8pPr>
            <a:lvl9pPr lvl="8">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3582" name="Google Shape;3582;p236"/>
          <p:cNvSpPr txBox="1">
            <a:spLocks noGrp="1"/>
          </p:cNvSpPr>
          <p:nvPr>
            <p:ph type="subTitle" idx="15"/>
          </p:nvPr>
        </p:nvSpPr>
        <p:spPr>
          <a:xfrm>
            <a:off x="2612697" y="4152525"/>
            <a:ext cx="1740000" cy="3267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900" b="1">
                <a:solidFill>
                  <a:schemeClr val="lt1"/>
                </a:solidFill>
                <a:latin typeface="Poppins SemiBold"/>
                <a:ea typeface="Poppins SemiBold"/>
                <a:cs typeface="Poppins SemiBold"/>
                <a:sym typeface="Poppins SemiBold"/>
              </a:defRPr>
            </a:lvl1pPr>
            <a:lvl2pPr lvl="1">
              <a:spcBef>
                <a:spcPts val="1350"/>
              </a:spcBef>
              <a:spcAft>
                <a:spcPts val="0"/>
              </a:spcAft>
              <a:buSzPts val="900"/>
              <a:buNone/>
              <a:defRPr sz="900"/>
            </a:lvl2pPr>
            <a:lvl3pPr lvl="2">
              <a:spcBef>
                <a:spcPts val="1350"/>
              </a:spcBef>
              <a:spcAft>
                <a:spcPts val="0"/>
              </a:spcAft>
              <a:buSzPts val="900"/>
              <a:buNone/>
              <a:defRPr sz="900"/>
            </a:lvl3pPr>
            <a:lvl4pPr lvl="3">
              <a:spcBef>
                <a:spcPts val="1350"/>
              </a:spcBef>
              <a:spcAft>
                <a:spcPts val="0"/>
              </a:spcAft>
              <a:buSzPts val="900"/>
              <a:buNone/>
              <a:defRPr sz="900"/>
            </a:lvl4pPr>
            <a:lvl5pPr lvl="4">
              <a:spcBef>
                <a:spcPts val="1350"/>
              </a:spcBef>
              <a:spcAft>
                <a:spcPts val="0"/>
              </a:spcAft>
              <a:buSzPts val="900"/>
              <a:buNone/>
              <a:defRPr sz="900"/>
            </a:lvl5pPr>
            <a:lvl6pPr lvl="5">
              <a:spcBef>
                <a:spcPts val="375"/>
              </a:spcBef>
              <a:spcAft>
                <a:spcPts val="0"/>
              </a:spcAft>
              <a:buSzPts val="900"/>
              <a:buNone/>
              <a:defRPr sz="900"/>
            </a:lvl6pPr>
            <a:lvl7pPr lvl="6">
              <a:spcBef>
                <a:spcPts val="375"/>
              </a:spcBef>
              <a:spcAft>
                <a:spcPts val="0"/>
              </a:spcAft>
              <a:buSzPts val="900"/>
              <a:buNone/>
              <a:defRPr sz="900"/>
            </a:lvl7pPr>
            <a:lvl8pPr lvl="7">
              <a:spcBef>
                <a:spcPts val="375"/>
              </a:spcBef>
              <a:spcAft>
                <a:spcPts val="0"/>
              </a:spcAft>
              <a:buSzPts val="900"/>
              <a:buNone/>
              <a:defRPr sz="900"/>
            </a:lvl8pPr>
            <a:lvl9pPr lvl="8">
              <a:spcBef>
                <a:spcPts val="375"/>
              </a:spcBef>
              <a:spcAft>
                <a:spcPts val="0"/>
              </a:spcAft>
              <a:buSzPts val="900"/>
              <a:buNone/>
              <a:defRPr sz="900"/>
            </a:lvl9pPr>
          </a:lstStyle>
          <a:p>
            <a:endParaRPr/>
          </a:p>
        </p:txBody>
      </p:sp>
      <p:sp>
        <p:nvSpPr>
          <p:cNvPr id="3583" name="Google Shape;3583;p236"/>
          <p:cNvSpPr txBox="1">
            <a:spLocks noGrp="1"/>
          </p:cNvSpPr>
          <p:nvPr>
            <p:ph type="title" idx="16" hasCustomPrompt="1"/>
          </p:nvPr>
        </p:nvSpPr>
        <p:spPr>
          <a:xfrm>
            <a:off x="4788398" y="3797456"/>
            <a:ext cx="1683900" cy="2781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1650">
                <a:solidFill>
                  <a:schemeClr val="lt1"/>
                </a:solidFill>
                <a:latin typeface="Poppins"/>
                <a:ea typeface="Poppins"/>
                <a:cs typeface="Poppins"/>
                <a:sym typeface="Poppins"/>
              </a:defRPr>
            </a:lvl1pPr>
            <a:lvl2pPr lvl="1">
              <a:spcBef>
                <a:spcPts val="0"/>
              </a:spcBef>
              <a:spcAft>
                <a:spcPts val="0"/>
              </a:spcAft>
              <a:buSzPts val="4500"/>
              <a:buFont typeface="Poppins"/>
              <a:buNone/>
              <a:defRPr sz="4500" b="1">
                <a:latin typeface="Poppins"/>
                <a:ea typeface="Poppins"/>
                <a:cs typeface="Poppins"/>
                <a:sym typeface="Poppins"/>
              </a:defRPr>
            </a:lvl2pPr>
            <a:lvl3pPr lvl="2">
              <a:spcBef>
                <a:spcPts val="0"/>
              </a:spcBef>
              <a:spcAft>
                <a:spcPts val="0"/>
              </a:spcAft>
              <a:buSzPts val="4500"/>
              <a:buFont typeface="Poppins"/>
              <a:buNone/>
              <a:defRPr sz="4500" b="1">
                <a:latin typeface="Poppins"/>
                <a:ea typeface="Poppins"/>
                <a:cs typeface="Poppins"/>
                <a:sym typeface="Poppins"/>
              </a:defRPr>
            </a:lvl3pPr>
            <a:lvl4pPr lvl="3">
              <a:spcBef>
                <a:spcPts val="0"/>
              </a:spcBef>
              <a:spcAft>
                <a:spcPts val="0"/>
              </a:spcAft>
              <a:buSzPts val="4500"/>
              <a:buFont typeface="Poppins"/>
              <a:buNone/>
              <a:defRPr sz="4500" b="1">
                <a:latin typeface="Poppins"/>
                <a:ea typeface="Poppins"/>
                <a:cs typeface="Poppins"/>
                <a:sym typeface="Poppins"/>
              </a:defRPr>
            </a:lvl4pPr>
            <a:lvl5pPr lvl="4">
              <a:spcBef>
                <a:spcPts val="0"/>
              </a:spcBef>
              <a:spcAft>
                <a:spcPts val="0"/>
              </a:spcAft>
              <a:buSzPts val="4500"/>
              <a:buFont typeface="Poppins"/>
              <a:buNone/>
              <a:defRPr sz="4500" b="1">
                <a:latin typeface="Poppins"/>
                <a:ea typeface="Poppins"/>
                <a:cs typeface="Poppins"/>
                <a:sym typeface="Poppins"/>
              </a:defRPr>
            </a:lvl5pPr>
            <a:lvl6pPr lvl="5">
              <a:spcBef>
                <a:spcPts val="0"/>
              </a:spcBef>
              <a:spcAft>
                <a:spcPts val="0"/>
              </a:spcAft>
              <a:buSzPts val="4500"/>
              <a:buFont typeface="Poppins"/>
              <a:buNone/>
              <a:defRPr sz="4500" b="1">
                <a:latin typeface="Poppins"/>
                <a:ea typeface="Poppins"/>
                <a:cs typeface="Poppins"/>
                <a:sym typeface="Poppins"/>
              </a:defRPr>
            </a:lvl6pPr>
            <a:lvl7pPr lvl="6">
              <a:spcBef>
                <a:spcPts val="0"/>
              </a:spcBef>
              <a:spcAft>
                <a:spcPts val="0"/>
              </a:spcAft>
              <a:buSzPts val="4500"/>
              <a:buFont typeface="Poppins"/>
              <a:buNone/>
              <a:defRPr sz="4500" b="1">
                <a:latin typeface="Poppins"/>
                <a:ea typeface="Poppins"/>
                <a:cs typeface="Poppins"/>
                <a:sym typeface="Poppins"/>
              </a:defRPr>
            </a:lvl7pPr>
            <a:lvl8pPr lvl="7">
              <a:spcBef>
                <a:spcPts val="0"/>
              </a:spcBef>
              <a:spcAft>
                <a:spcPts val="0"/>
              </a:spcAft>
              <a:buSzPts val="4500"/>
              <a:buFont typeface="Poppins"/>
              <a:buNone/>
              <a:defRPr sz="4500" b="1">
                <a:latin typeface="Poppins"/>
                <a:ea typeface="Poppins"/>
                <a:cs typeface="Poppins"/>
                <a:sym typeface="Poppins"/>
              </a:defRPr>
            </a:lvl8pPr>
            <a:lvl9pPr lvl="8">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3584" name="Google Shape;3584;p236"/>
          <p:cNvSpPr txBox="1">
            <a:spLocks noGrp="1"/>
          </p:cNvSpPr>
          <p:nvPr>
            <p:ph type="subTitle" idx="17"/>
          </p:nvPr>
        </p:nvSpPr>
        <p:spPr>
          <a:xfrm>
            <a:off x="4788398" y="4152525"/>
            <a:ext cx="1683900" cy="3267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900" b="1">
                <a:solidFill>
                  <a:schemeClr val="lt1"/>
                </a:solidFill>
                <a:latin typeface="Poppins SemiBold"/>
                <a:ea typeface="Poppins SemiBold"/>
                <a:cs typeface="Poppins SemiBold"/>
                <a:sym typeface="Poppins SemiBold"/>
              </a:defRPr>
            </a:lvl1pPr>
            <a:lvl2pPr lvl="1">
              <a:spcBef>
                <a:spcPts val="1350"/>
              </a:spcBef>
              <a:spcAft>
                <a:spcPts val="0"/>
              </a:spcAft>
              <a:buSzPts val="900"/>
              <a:buNone/>
              <a:defRPr sz="900"/>
            </a:lvl2pPr>
            <a:lvl3pPr lvl="2">
              <a:spcBef>
                <a:spcPts val="1350"/>
              </a:spcBef>
              <a:spcAft>
                <a:spcPts val="0"/>
              </a:spcAft>
              <a:buSzPts val="900"/>
              <a:buNone/>
              <a:defRPr sz="900"/>
            </a:lvl3pPr>
            <a:lvl4pPr lvl="3">
              <a:spcBef>
                <a:spcPts val="1350"/>
              </a:spcBef>
              <a:spcAft>
                <a:spcPts val="0"/>
              </a:spcAft>
              <a:buSzPts val="900"/>
              <a:buNone/>
              <a:defRPr sz="900"/>
            </a:lvl4pPr>
            <a:lvl5pPr lvl="4">
              <a:spcBef>
                <a:spcPts val="1350"/>
              </a:spcBef>
              <a:spcAft>
                <a:spcPts val="0"/>
              </a:spcAft>
              <a:buSzPts val="900"/>
              <a:buNone/>
              <a:defRPr sz="900"/>
            </a:lvl5pPr>
            <a:lvl6pPr lvl="5">
              <a:spcBef>
                <a:spcPts val="375"/>
              </a:spcBef>
              <a:spcAft>
                <a:spcPts val="0"/>
              </a:spcAft>
              <a:buSzPts val="900"/>
              <a:buNone/>
              <a:defRPr sz="900"/>
            </a:lvl6pPr>
            <a:lvl7pPr lvl="6">
              <a:spcBef>
                <a:spcPts val="375"/>
              </a:spcBef>
              <a:spcAft>
                <a:spcPts val="0"/>
              </a:spcAft>
              <a:buSzPts val="900"/>
              <a:buNone/>
              <a:defRPr sz="900"/>
            </a:lvl7pPr>
            <a:lvl8pPr lvl="7">
              <a:spcBef>
                <a:spcPts val="375"/>
              </a:spcBef>
              <a:spcAft>
                <a:spcPts val="0"/>
              </a:spcAft>
              <a:buSzPts val="900"/>
              <a:buNone/>
              <a:defRPr sz="900"/>
            </a:lvl8pPr>
            <a:lvl9pPr lvl="8">
              <a:spcBef>
                <a:spcPts val="375"/>
              </a:spcBef>
              <a:spcAft>
                <a:spcPts val="0"/>
              </a:spcAft>
              <a:buSzPts val="900"/>
              <a:buNone/>
              <a:defRPr sz="900"/>
            </a:lvl9pPr>
          </a:lstStyle>
          <a:p>
            <a:endParaRPr/>
          </a:p>
        </p:txBody>
      </p:sp>
      <p:sp>
        <p:nvSpPr>
          <p:cNvPr id="3585" name="Google Shape;3585;p236"/>
          <p:cNvSpPr txBox="1">
            <a:spLocks noGrp="1"/>
          </p:cNvSpPr>
          <p:nvPr>
            <p:ph type="title" idx="18" hasCustomPrompt="1"/>
          </p:nvPr>
        </p:nvSpPr>
        <p:spPr>
          <a:xfrm>
            <a:off x="6964099" y="3797456"/>
            <a:ext cx="1683900" cy="2781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1650">
                <a:solidFill>
                  <a:schemeClr val="lt1"/>
                </a:solidFill>
                <a:latin typeface="Poppins"/>
                <a:ea typeface="Poppins"/>
                <a:cs typeface="Poppins"/>
                <a:sym typeface="Poppins"/>
              </a:defRPr>
            </a:lvl1pPr>
            <a:lvl2pPr lvl="1">
              <a:spcBef>
                <a:spcPts val="0"/>
              </a:spcBef>
              <a:spcAft>
                <a:spcPts val="0"/>
              </a:spcAft>
              <a:buSzPts val="4500"/>
              <a:buFont typeface="Poppins"/>
              <a:buNone/>
              <a:defRPr sz="4500" b="1">
                <a:latin typeface="Poppins"/>
                <a:ea typeface="Poppins"/>
                <a:cs typeface="Poppins"/>
                <a:sym typeface="Poppins"/>
              </a:defRPr>
            </a:lvl2pPr>
            <a:lvl3pPr lvl="2">
              <a:spcBef>
                <a:spcPts val="0"/>
              </a:spcBef>
              <a:spcAft>
                <a:spcPts val="0"/>
              </a:spcAft>
              <a:buSzPts val="4500"/>
              <a:buFont typeface="Poppins"/>
              <a:buNone/>
              <a:defRPr sz="4500" b="1">
                <a:latin typeface="Poppins"/>
                <a:ea typeface="Poppins"/>
                <a:cs typeface="Poppins"/>
                <a:sym typeface="Poppins"/>
              </a:defRPr>
            </a:lvl3pPr>
            <a:lvl4pPr lvl="3">
              <a:spcBef>
                <a:spcPts val="0"/>
              </a:spcBef>
              <a:spcAft>
                <a:spcPts val="0"/>
              </a:spcAft>
              <a:buSzPts val="4500"/>
              <a:buFont typeface="Poppins"/>
              <a:buNone/>
              <a:defRPr sz="4500" b="1">
                <a:latin typeface="Poppins"/>
                <a:ea typeface="Poppins"/>
                <a:cs typeface="Poppins"/>
                <a:sym typeface="Poppins"/>
              </a:defRPr>
            </a:lvl4pPr>
            <a:lvl5pPr lvl="4">
              <a:spcBef>
                <a:spcPts val="0"/>
              </a:spcBef>
              <a:spcAft>
                <a:spcPts val="0"/>
              </a:spcAft>
              <a:buSzPts val="4500"/>
              <a:buFont typeface="Poppins"/>
              <a:buNone/>
              <a:defRPr sz="4500" b="1">
                <a:latin typeface="Poppins"/>
                <a:ea typeface="Poppins"/>
                <a:cs typeface="Poppins"/>
                <a:sym typeface="Poppins"/>
              </a:defRPr>
            </a:lvl5pPr>
            <a:lvl6pPr lvl="5">
              <a:spcBef>
                <a:spcPts val="0"/>
              </a:spcBef>
              <a:spcAft>
                <a:spcPts val="0"/>
              </a:spcAft>
              <a:buSzPts val="4500"/>
              <a:buFont typeface="Poppins"/>
              <a:buNone/>
              <a:defRPr sz="4500" b="1">
                <a:latin typeface="Poppins"/>
                <a:ea typeface="Poppins"/>
                <a:cs typeface="Poppins"/>
                <a:sym typeface="Poppins"/>
              </a:defRPr>
            </a:lvl6pPr>
            <a:lvl7pPr lvl="6">
              <a:spcBef>
                <a:spcPts val="0"/>
              </a:spcBef>
              <a:spcAft>
                <a:spcPts val="0"/>
              </a:spcAft>
              <a:buSzPts val="4500"/>
              <a:buFont typeface="Poppins"/>
              <a:buNone/>
              <a:defRPr sz="4500" b="1">
                <a:latin typeface="Poppins"/>
                <a:ea typeface="Poppins"/>
                <a:cs typeface="Poppins"/>
                <a:sym typeface="Poppins"/>
              </a:defRPr>
            </a:lvl7pPr>
            <a:lvl8pPr lvl="7">
              <a:spcBef>
                <a:spcPts val="0"/>
              </a:spcBef>
              <a:spcAft>
                <a:spcPts val="0"/>
              </a:spcAft>
              <a:buSzPts val="4500"/>
              <a:buFont typeface="Poppins"/>
              <a:buNone/>
              <a:defRPr sz="4500" b="1">
                <a:latin typeface="Poppins"/>
                <a:ea typeface="Poppins"/>
                <a:cs typeface="Poppins"/>
                <a:sym typeface="Poppins"/>
              </a:defRPr>
            </a:lvl8pPr>
            <a:lvl9pPr lvl="8">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3586" name="Google Shape;3586;p236"/>
          <p:cNvSpPr txBox="1">
            <a:spLocks noGrp="1"/>
          </p:cNvSpPr>
          <p:nvPr>
            <p:ph type="subTitle" idx="19"/>
          </p:nvPr>
        </p:nvSpPr>
        <p:spPr>
          <a:xfrm>
            <a:off x="6964099" y="4152525"/>
            <a:ext cx="1683900" cy="3267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900" b="1">
                <a:solidFill>
                  <a:schemeClr val="lt1"/>
                </a:solidFill>
                <a:latin typeface="Poppins SemiBold"/>
                <a:ea typeface="Poppins SemiBold"/>
                <a:cs typeface="Poppins SemiBold"/>
                <a:sym typeface="Poppins SemiBold"/>
              </a:defRPr>
            </a:lvl1pPr>
            <a:lvl2pPr lvl="1">
              <a:spcBef>
                <a:spcPts val="1350"/>
              </a:spcBef>
              <a:spcAft>
                <a:spcPts val="0"/>
              </a:spcAft>
              <a:buSzPts val="900"/>
              <a:buNone/>
              <a:defRPr sz="900"/>
            </a:lvl2pPr>
            <a:lvl3pPr lvl="2">
              <a:spcBef>
                <a:spcPts val="1350"/>
              </a:spcBef>
              <a:spcAft>
                <a:spcPts val="0"/>
              </a:spcAft>
              <a:buSzPts val="900"/>
              <a:buNone/>
              <a:defRPr sz="900"/>
            </a:lvl3pPr>
            <a:lvl4pPr lvl="3">
              <a:spcBef>
                <a:spcPts val="1350"/>
              </a:spcBef>
              <a:spcAft>
                <a:spcPts val="0"/>
              </a:spcAft>
              <a:buSzPts val="900"/>
              <a:buNone/>
              <a:defRPr sz="900"/>
            </a:lvl4pPr>
            <a:lvl5pPr lvl="4">
              <a:spcBef>
                <a:spcPts val="1350"/>
              </a:spcBef>
              <a:spcAft>
                <a:spcPts val="0"/>
              </a:spcAft>
              <a:buSzPts val="900"/>
              <a:buNone/>
              <a:defRPr sz="900"/>
            </a:lvl5pPr>
            <a:lvl6pPr lvl="5">
              <a:spcBef>
                <a:spcPts val="375"/>
              </a:spcBef>
              <a:spcAft>
                <a:spcPts val="0"/>
              </a:spcAft>
              <a:buSzPts val="900"/>
              <a:buNone/>
              <a:defRPr sz="900"/>
            </a:lvl6pPr>
            <a:lvl7pPr lvl="6">
              <a:spcBef>
                <a:spcPts val="375"/>
              </a:spcBef>
              <a:spcAft>
                <a:spcPts val="0"/>
              </a:spcAft>
              <a:buSzPts val="900"/>
              <a:buNone/>
              <a:defRPr sz="900"/>
            </a:lvl7pPr>
            <a:lvl8pPr lvl="7">
              <a:spcBef>
                <a:spcPts val="375"/>
              </a:spcBef>
              <a:spcAft>
                <a:spcPts val="0"/>
              </a:spcAft>
              <a:buSzPts val="900"/>
              <a:buNone/>
              <a:defRPr sz="900"/>
            </a:lvl8pPr>
            <a:lvl9pPr lvl="8">
              <a:spcBef>
                <a:spcPts val="375"/>
              </a:spcBef>
              <a:spcAft>
                <a:spcPts val="0"/>
              </a:spcAft>
              <a:buSzPts val="900"/>
              <a:buNone/>
              <a:defRPr sz="900"/>
            </a:lvl9pPr>
          </a:lstStyle>
          <a:p>
            <a:endParaRPr/>
          </a:p>
        </p:txBody>
      </p:sp>
    </p:spTree>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matchingName="3_Custom Layout 1">
  <p:cSld name="3_Custom Layout_1">
    <p:bg>
      <p:bgPr>
        <a:blipFill>
          <a:blip r:embed="rId2">
            <a:alphaModFix/>
          </a:blip>
          <a:stretch>
            <a:fillRect/>
          </a:stretch>
        </a:blipFill>
        <a:effectLst/>
      </p:bgPr>
    </p:bg>
    <p:spTree>
      <p:nvGrpSpPr>
        <p:cNvPr id="1" name="Shape 3587"/>
        <p:cNvGrpSpPr/>
        <p:nvPr/>
      </p:nvGrpSpPr>
      <p:grpSpPr>
        <a:xfrm>
          <a:off x="0" y="0"/>
          <a:ext cx="0" cy="0"/>
          <a:chOff x="0" y="0"/>
          <a:chExt cx="0" cy="0"/>
        </a:xfrm>
      </p:grpSpPr>
      <p:sp>
        <p:nvSpPr>
          <p:cNvPr id="3588" name="Google Shape;3588;p237"/>
          <p:cNvSpPr/>
          <p:nvPr/>
        </p:nvSpPr>
        <p:spPr>
          <a:xfrm>
            <a:off x="315021" y="3663911"/>
            <a:ext cx="8538000" cy="928800"/>
          </a:xfrm>
          <a:prstGeom prst="roundRect">
            <a:avLst>
              <a:gd name="adj" fmla="val 7436"/>
            </a:avLst>
          </a:prstGeom>
          <a:gradFill>
            <a:gsLst>
              <a:gs pos="0">
                <a:srgbClr val="FF0000"/>
              </a:gs>
              <a:gs pos="24000">
                <a:srgbClr val="C8102E"/>
              </a:gs>
              <a:gs pos="100000">
                <a:srgbClr val="2E0055"/>
              </a:gs>
            </a:gsLst>
            <a:lin ang="0"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3589" name="Google Shape;3589;p237"/>
          <p:cNvSpPr txBox="1">
            <a:spLocks noGrp="1"/>
          </p:cNvSpPr>
          <p:nvPr>
            <p:ph type="title"/>
          </p:nvPr>
        </p:nvSpPr>
        <p:spPr>
          <a:xfrm>
            <a:off x="397502" y="339928"/>
            <a:ext cx="8420100" cy="372000"/>
          </a:xfrm>
          <a:prstGeom prst="rect">
            <a:avLst/>
          </a:prstGeom>
          <a:noFill/>
          <a:ln>
            <a:noFill/>
          </a:ln>
        </p:spPr>
        <p:txBody>
          <a:bodyPr spcFirstLastPara="1" wrap="square" lIns="0" tIns="0" rIns="0" bIns="0" anchor="t" anchorCtr="0">
            <a:noAutofit/>
          </a:bodyPr>
          <a:lstStyle>
            <a:lvl1pPr lvl="0" algn="ctr">
              <a:lnSpc>
                <a:spcPct val="90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lgn="ctr">
              <a:spcBef>
                <a:spcPts val="0"/>
              </a:spcBef>
              <a:spcAft>
                <a:spcPts val="0"/>
              </a:spcAft>
              <a:buSzPts val="525"/>
              <a:buNone/>
              <a:defRPr sz="675"/>
            </a:lvl2pPr>
            <a:lvl3pPr lvl="2" algn="ctr">
              <a:spcBef>
                <a:spcPts val="0"/>
              </a:spcBef>
              <a:spcAft>
                <a:spcPts val="0"/>
              </a:spcAft>
              <a:buSzPts val="525"/>
              <a:buNone/>
              <a:defRPr sz="675"/>
            </a:lvl3pPr>
            <a:lvl4pPr lvl="3" algn="ctr">
              <a:spcBef>
                <a:spcPts val="0"/>
              </a:spcBef>
              <a:spcAft>
                <a:spcPts val="0"/>
              </a:spcAft>
              <a:buSzPts val="525"/>
              <a:buNone/>
              <a:defRPr sz="675"/>
            </a:lvl4pPr>
            <a:lvl5pPr lvl="4" algn="ctr">
              <a:spcBef>
                <a:spcPts val="0"/>
              </a:spcBef>
              <a:spcAft>
                <a:spcPts val="0"/>
              </a:spcAft>
              <a:buSzPts val="525"/>
              <a:buNone/>
              <a:defRPr sz="675"/>
            </a:lvl5pPr>
            <a:lvl6pPr lvl="5" algn="ctr">
              <a:spcBef>
                <a:spcPts val="0"/>
              </a:spcBef>
              <a:spcAft>
                <a:spcPts val="0"/>
              </a:spcAft>
              <a:buSzPts val="525"/>
              <a:buNone/>
              <a:defRPr sz="675"/>
            </a:lvl6pPr>
            <a:lvl7pPr lvl="6" algn="ctr">
              <a:spcBef>
                <a:spcPts val="0"/>
              </a:spcBef>
              <a:spcAft>
                <a:spcPts val="0"/>
              </a:spcAft>
              <a:buSzPts val="525"/>
              <a:buNone/>
              <a:defRPr sz="675"/>
            </a:lvl7pPr>
            <a:lvl8pPr lvl="7" algn="ctr">
              <a:spcBef>
                <a:spcPts val="0"/>
              </a:spcBef>
              <a:spcAft>
                <a:spcPts val="0"/>
              </a:spcAft>
              <a:buSzPts val="525"/>
              <a:buNone/>
              <a:defRPr sz="675"/>
            </a:lvl8pPr>
            <a:lvl9pPr lvl="8" algn="ctr">
              <a:spcBef>
                <a:spcPts val="0"/>
              </a:spcBef>
              <a:spcAft>
                <a:spcPts val="0"/>
              </a:spcAft>
              <a:buSzPts val="525"/>
              <a:buNone/>
              <a:defRPr sz="675"/>
            </a:lvl9pPr>
          </a:lstStyle>
          <a:p>
            <a:endParaRPr/>
          </a:p>
        </p:txBody>
      </p:sp>
      <p:sp>
        <p:nvSpPr>
          <p:cNvPr id="3590" name="Google Shape;3590;p237"/>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3591" name="Google Shape;3591;p237"/>
          <p:cNvSpPr/>
          <p:nvPr/>
        </p:nvSpPr>
        <p:spPr>
          <a:xfrm>
            <a:off x="3273197" y="1317397"/>
            <a:ext cx="1788600" cy="2242500"/>
          </a:xfrm>
          <a:prstGeom prst="roundRect">
            <a:avLst>
              <a:gd name="adj" fmla="val 3590"/>
            </a:avLst>
          </a:prstGeom>
          <a:gradFill>
            <a:gsLst>
              <a:gs pos="0">
                <a:srgbClr val="FFFFFF"/>
              </a:gs>
              <a:gs pos="22000">
                <a:srgbClr val="FFFFFF"/>
              </a:gs>
              <a:gs pos="100000">
                <a:srgbClr val="E3E7FA">
                  <a:alpha val="80000"/>
                </a:srgbClr>
              </a:gs>
            </a:gsLst>
            <a:lin ang="5400012" scaled="0"/>
          </a:gradFill>
          <a:ln w="7150" cap="flat" cmpd="sng">
            <a:solidFill>
              <a:schemeClr val="lt1"/>
            </a:solidFill>
            <a:prstDash val="solid"/>
            <a:round/>
            <a:headEnd type="none" w="sm" len="sm"/>
            <a:tailEnd type="none" w="sm" len="sm"/>
          </a:ln>
        </p:spPr>
        <p:txBody>
          <a:bodyPr spcFirstLastPara="1" wrap="square" lIns="34275" tIns="17125" rIns="34275" bIns="17125" anchor="ctr" anchorCtr="0">
            <a:noAutofit/>
          </a:bodyPr>
          <a:lstStyle/>
          <a:p>
            <a:pPr marL="0" marR="0" lvl="0" indent="0" algn="ctr" rtl="0">
              <a:lnSpc>
                <a:spcPct val="100000"/>
              </a:lnSpc>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3592" name="Google Shape;3592;p237"/>
          <p:cNvSpPr/>
          <p:nvPr/>
        </p:nvSpPr>
        <p:spPr>
          <a:xfrm>
            <a:off x="5168744" y="1317397"/>
            <a:ext cx="1788600" cy="2242500"/>
          </a:xfrm>
          <a:prstGeom prst="roundRect">
            <a:avLst>
              <a:gd name="adj" fmla="val 3590"/>
            </a:avLst>
          </a:prstGeom>
          <a:gradFill>
            <a:gsLst>
              <a:gs pos="0">
                <a:srgbClr val="FFFFFF"/>
              </a:gs>
              <a:gs pos="22000">
                <a:srgbClr val="FFFFFF"/>
              </a:gs>
              <a:gs pos="100000">
                <a:srgbClr val="E3E7FA">
                  <a:alpha val="80000"/>
                </a:srgbClr>
              </a:gs>
            </a:gsLst>
            <a:lin ang="5400012" scaled="0"/>
          </a:gradFill>
          <a:ln w="7150" cap="flat" cmpd="sng">
            <a:solidFill>
              <a:schemeClr val="lt1"/>
            </a:solidFill>
            <a:prstDash val="solid"/>
            <a:round/>
            <a:headEnd type="none" w="sm" len="sm"/>
            <a:tailEnd type="none" w="sm" len="sm"/>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3593" name="Google Shape;3593;p237"/>
          <p:cNvSpPr/>
          <p:nvPr/>
        </p:nvSpPr>
        <p:spPr>
          <a:xfrm>
            <a:off x="7064290" y="1317397"/>
            <a:ext cx="1788600" cy="2242500"/>
          </a:xfrm>
          <a:prstGeom prst="roundRect">
            <a:avLst>
              <a:gd name="adj" fmla="val 3590"/>
            </a:avLst>
          </a:prstGeom>
          <a:gradFill>
            <a:gsLst>
              <a:gs pos="0">
                <a:srgbClr val="FFFFFF"/>
              </a:gs>
              <a:gs pos="22000">
                <a:srgbClr val="FFFFFF"/>
              </a:gs>
              <a:gs pos="100000">
                <a:srgbClr val="E3E7FA">
                  <a:alpha val="80000"/>
                </a:srgbClr>
              </a:gs>
            </a:gsLst>
            <a:lin ang="5400012" scaled="0"/>
          </a:gradFill>
          <a:ln w="7150" cap="flat" cmpd="sng">
            <a:solidFill>
              <a:schemeClr val="lt1"/>
            </a:solidFill>
            <a:prstDash val="solid"/>
            <a:round/>
            <a:headEnd type="none" w="sm" len="sm"/>
            <a:tailEnd type="none" w="sm" len="sm"/>
          </a:ln>
        </p:spPr>
        <p:txBody>
          <a:bodyPr spcFirstLastPara="1" wrap="square" lIns="34275" tIns="17125" rIns="34275" bIns="17125" anchor="ctr" anchorCtr="0">
            <a:noAutofit/>
          </a:bodyPr>
          <a:lstStyle/>
          <a:p>
            <a:pPr marL="0" marR="0" lvl="0" indent="0" algn="ctr" rtl="0">
              <a:lnSpc>
                <a:spcPct val="100000"/>
              </a:lnSpc>
              <a:spcBef>
                <a:spcPts val="0"/>
              </a:spcBef>
              <a:spcAft>
                <a:spcPts val="0"/>
              </a:spcAft>
              <a:buNone/>
            </a:pPr>
            <a:endParaRPr sz="675">
              <a:solidFill>
                <a:schemeClr val="lt1"/>
              </a:solidFill>
              <a:latin typeface="Poppins Medium"/>
              <a:ea typeface="Poppins Medium"/>
              <a:cs typeface="Poppins Medium"/>
              <a:sym typeface="Poppins Medium"/>
            </a:endParaRPr>
          </a:p>
        </p:txBody>
      </p:sp>
      <p:pic>
        <p:nvPicPr>
          <p:cNvPr id="3594" name="Google Shape;3594;p237"/>
          <p:cNvPicPr preferRelativeResize="0"/>
          <p:nvPr/>
        </p:nvPicPr>
        <p:blipFill rotWithShape="1">
          <a:blip r:embed="rId3">
            <a:alphaModFix/>
          </a:blip>
          <a:srcRect/>
          <a:stretch/>
        </p:blipFill>
        <p:spPr>
          <a:xfrm>
            <a:off x="2444036" y="3664476"/>
            <a:ext cx="5953" cy="939328"/>
          </a:xfrm>
          <a:prstGeom prst="rect">
            <a:avLst/>
          </a:prstGeom>
          <a:noFill/>
          <a:ln>
            <a:noFill/>
          </a:ln>
        </p:spPr>
      </p:pic>
      <p:pic>
        <p:nvPicPr>
          <p:cNvPr id="3595" name="Google Shape;3595;p237"/>
          <p:cNvPicPr preferRelativeResize="0"/>
          <p:nvPr/>
        </p:nvPicPr>
        <p:blipFill rotWithShape="1">
          <a:blip r:embed="rId3">
            <a:alphaModFix/>
          </a:blip>
          <a:srcRect/>
          <a:stretch/>
        </p:blipFill>
        <p:spPr>
          <a:xfrm>
            <a:off x="4617238" y="3664476"/>
            <a:ext cx="5953" cy="939328"/>
          </a:xfrm>
          <a:prstGeom prst="rect">
            <a:avLst/>
          </a:prstGeom>
          <a:noFill/>
          <a:ln>
            <a:noFill/>
          </a:ln>
        </p:spPr>
      </p:pic>
      <p:pic>
        <p:nvPicPr>
          <p:cNvPr id="3596" name="Google Shape;3596;p237"/>
          <p:cNvPicPr preferRelativeResize="0"/>
          <p:nvPr/>
        </p:nvPicPr>
        <p:blipFill rotWithShape="1">
          <a:blip r:embed="rId3">
            <a:alphaModFix/>
          </a:blip>
          <a:srcRect/>
          <a:stretch/>
        </p:blipFill>
        <p:spPr>
          <a:xfrm>
            <a:off x="6781809" y="3664476"/>
            <a:ext cx="5953" cy="939328"/>
          </a:xfrm>
          <a:prstGeom prst="rect">
            <a:avLst/>
          </a:prstGeom>
          <a:noFill/>
          <a:ln>
            <a:noFill/>
          </a:ln>
        </p:spPr>
      </p:pic>
      <p:sp>
        <p:nvSpPr>
          <p:cNvPr id="3597" name="Google Shape;3597;p237"/>
          <p:cNvSpPr>
            <a:spLocks noGrp="1"/>
          </p:cNvSpPr>
          <p:nvPr>
            <p:ph type="pic" idx="2"/>
          </p:nvPr>
        </p:nvSpPr>
        <p:spPr>
          <a:xfrm>
            <a:off x="315022" y="1317397"/>
            <a:ext cx="2851200" cy="2232600"/>
          </a:xfrm>
          <a:prstGeom prst="roundRect">
            <a:avLst>
              <a:gd name="adj" fmla="val 2191"/>
            </a:avLst>
          </a:prstGeom>
          <a:noFill/>
          <a:ln>
            <a:noFill/>
          </a:ln>
        </p:spPr>
      </p:sp>
      <p:sp>
        <p:nvSpPr>
          <p:cNvPr id="3598" name="Google Shape;3598;p237"/>
          <p:cNvSpPr txBox="1">
            <a:spLocks noGrp="1"/>
          </p:cNvSpPr>
          <p:nvPr>
            <p:ph type="subTitle" idx="1"/>
          </p:nvPr>
        </p:nvSpPr>
        <p:spPr>
          <a:xfrm>
            <a:off x="397502" y="821391"/>
            <a:ext cx="8420100" cy="372000"/>
          </a:xfrm>
          <a:prstGeom prst="rect">
            <a:avLst/>
          </a:prstGeom>
          <a:noFill/>
          <a:ln>
            <a:noFill/>
          </a:ln>
        </p:spPr>
        <p:txBody>
          <a:bodyPr spcFirstLastPara="1" wrap="square" lIns="0" tIns="0" rIns="0" bIns="0" anchor="t" anchorCtr="0">
            <a:noAutofit/>
          </a:bodyPr>
          <a:lstStyle>
            <a:lvl1pPr lvl="0" algn="ctr">
              <a:lnSpc>
                <a:spcPct val="95000"/>
              </a:lnSpc>
              <a:spcBef>
                <a:spcPts val="1350"/>
              </a:spcBef>
              <a:spcAft>
                <a:spcPts val="0"/>
              </a:spcAft>
              <a:buClr>
                <a:schemeClr val="dk1"/>
              </a:buClr>
              <a:buSzPts val="1050"/>
              <a:buFont typeface="Poppins Medium"/>
              <a:buNone/>
              <a:defRPr sz="1050">
                <a:solidFill>
                  <a:schemeClr val="dk1"/>
                </a:solidFill>
              </a:defRPr>
            </a:lvl1pPr>
            <a:lvl2pPr lvl="1" algn="ctr">
              <a:lnSpc>
                <a:spcPct val="95000"/>
              </a:lnSpc>
              <a:spcBef>
                <a:spcPts val="1350"/>
              </a:spcBef>
              <a:spcAft>
                <a:spcPts val="0"/>
              </a:spcAft>
              <a:buClr>
                <a:schemeClr val="dk1"/>
              </a:buClr>
              <a:buSzPts val="1050"/>
              <a:buFont typeface="Poppins Medium"/>
              <a:buNone/>
              <a:defRPr sz="1050"/>
            </a:lvl2pPr>
            <a:lvl3pPr lvl="2" algn="ctr">
              <a:lnSpc>
                <a:spcPct val="95000"/>
              </a:lnSpc>
              <a:spcBef>
                <a:spcPts val="1350"/>
              </a:spcBef>
              <a:spcAft>
                <a:spcPts val="0"/>
              </a:spcAft>
              <a:buClr>
                <a:schemeClr val="dk1"/>
              </a:buClr>
              <a:buSzPts val="1050"/>
              <a:buFont typeface="Poppins Medium"/>
              <a:buNone/>
              <a:defRPr sz="1050"/>
            </a:lvl3pPr>
            <a:lvl4pPr lvl="3" algn="ctr">
              <a:lnSpc>
                <a:spcPct val="95000"/>
              </a:lnSpc>
              <a:spcBef>
                <a:spcPts val="1350"/>
              </a:spcBef>
              <a:spcAft>
                <a:spcPts val="0"/>
              </a:spcAft>
              <a:buClr>
                <a:schemeClr val="dk1"/>
              </a:buClr>
              <a:buSzPts val="1050"/>
              <a:buFont typeface="Poppins Medium"/>
              <a:buNone/>
              <a:defRPr sz="1050"/>
            </a:lvl4pPr>
            <a:lvl5pPr lvl="4" algn="ctr">
              <a:lnSpc>
                <a:spcPct val="95000"/>
              </a:lnSpc>
              <a:spcBef>
                <a:spcPts val="1350"/>
              </a:spcBef>
              <a:spcAft>
                <a:spcPts val="0"/>
              </a:spcAft>
              <a:buClr>
                <a:schemeClr val="dk1"/>
              </a:buClr>
              <a:buSzPts val="1050"/>
              <a:buFont typeface="Poppins Medium"/>
              <a:buNone/>
              <a:defRPr sz="1050"/>
            </a:lvl5pPr>
            <a:lvl6pPr lvl="5" algn="ctr">
              <a:lnSpc>
                <a:spcPct val="90000"/>
              </a:lnSpc>
              <a:spcBef>
                <a:spcPts val="375"/>
              </a:spcBef>
              <a:spcAft>
                <a:spcPts val="0"/>
              </a:spcAft>
              <a:buClr>
                <a:schemeClr val="dk1"/>
              </a:buClr>
              <a:buSzPts val="1050"/>
              <a:buFont typeface="Poppins Medium"/>
              <a:buNone/>
              <a:defRPr sz="1050"/>
            </a:lvl6pPr>
            <a:lvl7pPr lvl="6" algn="ctr">
              <a:lnSpc>
                <a:spcPct val="90000"/>
              </a:lnSpc>
              <a:spcBef>
                <a:spcPts val="375"/>
              </a:spcBef>
              <a:spcAft>
                <a:spcPts val="0"/>
              </a:spcAft>
              <a:buClr>
                <a:schemeClr val="dk1"/>
              </a:buClr>
              <a:buSzPts val="1050"/>
              <a:buFont typeface="Poppins Medium"/>
              <a:buNone/>
              <a:defRPr sz="1050"/>
            </a:lvl7pPr>
            <a:lvl8pPr lvl="7" algn="ctr">
              <a:lnSpc>
                <a:spcPct val="90000"/>
              </a:lnSpc>
              <a:spcBef>
                <a:spcPts val="375"/>
              </a:spcBef>
              <a:spcAft>
                <a:spcPts val="0"/>
              </a:spcAft>
              <a:buClr>
                <a:schemeClr val="dk1"/>
              </a:buClr>
              <a:buSzPts val="1050"/>
              <a:buFont typeface="Poppins Medium"/>
              <a:buNone/>
              <a:defRPr sz="1050"/>
            </a:lvl8pPr>
            <a:lvl9pPr lvl="8" algn="ctr">
              <a:lnSpc>
                <a:spcPct val="90000"/>
              </a:lnSpc>
              <a:spcBef>
                <a:spcPts val="375"/>
              </a:spcBef>
              <a:spcAft>
                <a:spcPts val="0"/>
              </a:spcAft>
              <a:buClr>
                <a:schemeClr val="dk1"/>
              </a:buClr>
              <a:buSzPts val="1050"/>
              <a:buFont typeface="Poppins Medium"/>
              <a:buNone/>
              <a:defRPr sz="1050"/>
            </a:lvl9pPr>
          </a:lstStyle>
          <a:p>
            <a:endParaRPr/>
          </a:p>
        </p:txBody>
      </p:sp>
      <p:sp>
        <p:nvSpPr>
          <p:cNvPr id="3599" name="Google Shape;3599;p237"/>
          <p:cNvSpPr txBox="1"/>
          <p:nvPr/>
        </p:nvSpPr>
        <p:spPr>
          <a:xfrm>
            <a:off x="7330060" y="4653758"/>
            <a:ext cx="1624500" cy="86400"/>
          </a:xfrm>
          <a:prstGeom prst="rect">
            <a:avLst/>
          </a:prstGeom>
          <a:noFill/>
          <a:ln>
            <a:noFill/>
          </a:ln>
        </p:spPr>
        <p:txBody>
          <a:bodyPr spcFirstLastPara="1" wrap="square" lIns="0" tIns="0" rIns="0" bIns="0" anchor="t" anchorCtr="0">
            <a:noAutofit/>
          </a:bodyPr>
          <a:lstStyle/>
          <a:p>
            <a:pPr marL="0" marR="0" lvl="0" indent="0" algn="l" rtl="0">
              <a:lnSpc>
                <a:spcPct val="107000"/>
              </a:lnSpc>
              <a:spcBef>
                <a:spcPts val="0"/>
              </a:spcBef>
              <a:spcAft>
                <a:spcPts val="0"/>
              </a:spcAft>
              <a:buNone/>
            </a:pPr>
            <a:r>
              <a:rPr lang="en" sz="525">
                <a:solidFill>
                  <a:srgbClr val="25146F"/>
                </a:solidFill>
                <a:latin typeface="Poppins Medium"/>
                <a:ea typeface="Poppins Medium"/>
                <a:cs typeface="Poppins Medium"/>
                <a:sym typeface="Poppins Medium"/>
              </a:rPr>
              <a:t>Metrics reported in the WEX 2023 Annual Report</a:t>
            </a:r>
            <a:endParaRPr sz="525"/>
          </a:p>
        </p:txBody>
      </p:sp>
      <p:sp>
        <p:nvSpPr>
          <p:cNvPr id="3600" name="Google Shape;3600;p237"/>
          <p:cNvSpPr txBox="1">
            <a:spLocks noGrp="1"/>
          </p:cNvSpPr>
          <p:nvPr>
            <p:ph type="title" idx="3" hasCustomPrompt="1"/>
          </p:nvPr>
        </p:nvSpPr>
        <p:spPr>
          <a:xfrm>
            <a:off x="432994" y="3797456"/>
            <a:ext cx="1814100" cy="2781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1650">
                <a:solidFill>
                  <a:schemeClr val="lt1"/>
                </a:solidFill>
                <a:latin typeface="Poppins"/>
                <a:ea typeface="Poppins"/>
                <a:cs typeface="Poppins"/>
                <a:sym typeface="Poppins"/>
              </a:defRPr>
            </a:lvl1pPr>
            <a:lvl2pPr lvl="1">
              <a:spcBef>
                <a:spcPts val="0"/>
              </a:spcBef>
              <a:spcAft>
                <a:spcPts val="0"/>
              </a:spcAft>
              <a:buSzPts val="4500"/>
              <a:buFont typeface="Poppins"/>
              <a:buNone/>
              <a:defRPr sz="4500" b="1">
                <a:latin typeface="Poppins"/>
                <a:ea typeface="Poppins"/>
                <a:cs typeface="Poppins"/>
                <a:sym typeface="Poppins"/>
              </a:defRPr>
            </a:lvl2pPr>
            <a:lvl3pPr lvl="2">
              <a:spcBef>
                <a:spcPts val="0"/>
              </a:spcBef>
              <a:spcAft>
                <a:spcPts val="0"/>
              </a:spcAft>
              <a:buSzPts val="4500"/>
              <a:buFont typeface="Poppins"/>
              <a:buNone/>
              <a:defRPr sz="4500" b="1">
                <a:latin typeface="Poppins"/>
                <a:ea typeface="Poppins"/>
                <a:cs typeface="Poppins"/>
                <a:sym typeface="Poppins"/>
              </a:defRPr>
            </a:lvl3pPr>
            <a:lvl4pPr lvl="3">
              <a:spcBef>
                <a:spcPts val="0"/>
              </a:spcBef>
              <a:spcAft>
                <a:spcPts val="0"/>
              </a:spcAft>
              <a:buSzPts val="4500"/>
              <a:buFont typeface="Poppins"/>
              <a:buNone/>
              <a:defRPr sz="4500" b="1">
                <a:latin typeface="Poppins"/>
                <a:ea typeface="Poppins"/>
                <a:cs typeface="Poppins"/>
                <a:sym typeface="Poppins"/>
              </a:defRPr>
            </a:lvl4pPr>
            <a:lvl5pPr lvl="4">
              <a:spcBef>
                <a:spcPts val="0"/>
              </a:spcBef>
              <a:spcAft>
                <a:spcPts val="0"/>
              </a:spcAft>
              <a:buSzPts val="4500"/>
              <a:buFont typeface="Poppins"/>
              <a:buNone/>
              <a:defRPr sz="4500" b="1">
                <a:latin typeface="Poppins"/>
                <a:ea typeface="Poppins"/>
                <a:cs typeface="Poppins"/>
                <a:sym typeface="Poppins"/>
              </a:defRPr>
            </a:lvl5pPr>
            <a:lvl6pPr lvl="5">
              <a:spcBef>
                <a:spcPts val="0"/>
              </a:spcBef>
              <a:spcAft>
                <a:spcPts val="0"/>
              </a:spcAft>
              <a:buSzPts val="4500"/>
              <a:buFont typeface="Poppins"/>
              <a:buNone/>
              <a:defRPr sz="4500" b="1">
                <a:latin typeface="Poppins"/>
                <a:ea typeface="Poppins"/>
                <a:cs typeface="Poppins"/>
                <a:sym typeface="Poppins"/>
              </a:defRPr>
            </a:lvl6pPr>
            <a:lvl7pPr lvl="6">
              <a:spcBef>
                <a:spcPts val="0"/>
              </a:spcBef>
              <a:spcAft>
                <a:spcPts val="0"/>
              </a:spcAft>
              <a:buSzPts val="4500"/>
              <a:buFont typeface="Poppins"/>
              <a:buNone/>
              <a:defRPr sz="4500" b="1">
                <a:latin typeface="Poppins"/>
                <a:ea typeface="Poppins"/>
                <a:cs typeface="Poppins"/>
                <a:sym typeface="Poppins"/>
              </a:defRPr>
            </a:lvl7pPr>
            <a:lvl8pPr lvl="7">
              <a:spcBef>
                <a:spcPts val="0"/>
              </a:spcBef>
              <a:spcAft>
                <a:spcPts val="0"/>
              </a:spcAft>
              <a:buSzPts val="4500"/>
              <a:buFont typeface="Poppins"/>
              <a:buNone/>
              <a:defRPr sz="4500" b="1">
                <a:latin typeface="Poppins"/>
                <a:ea typeface="Poppins"/>
                <a:cs typeface="Poppins"/>
                <a:sym typeface="Poppins"/>
              </a:defRPr>
            </a:lvl8pPr>
            <a:lvl9pPr lvl="8">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3601" name="Google Shape;3601;p237"/>
          <p:cNvSpPr txBox="1">
            <a:spLocks noGrp="1"/>
          </p:cNvSpPr>
          <p:nvPr>
            <p:ph type="subTitle" idx="4"/>
          </p:nvPr>
        </p:nvSpPr>
        <p:spPr>
          <a:xfrm>
            <a:off x="432994" y="4152525"/>
            <a:ext cx="1814100" cy="3267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900" b="1">
                <a:solidFill>
                  <a:schemeClr val="lt1"/>
                </a:solidFill>
                <a:latin typeface="Poppins SemiBold"/>
                <a:ea typeface="Poppins SemiBold"/>
                <a:cs typeface="Poppins SemiBold"/>
                <a:sym typeface="Poppins SemiBold"/>
              </a:defRPr>
            </a:lvl1pPr>
            <a:lvl2pPr lvl="1">
              <a:spcBef>
                <a:spcPts val="1350"/>
              </a:spcBef>
              <a:spcAft>
                <a:spcPts val="0"/>
              </a:spcAft>
              <a:buSzPts val="900"/>
              <a:buNone/>
              <a:defRPr sz="900"/>
            </a:lvl2pPr>
            <a:lvl3pPr lvl="2">
              <a:spcBef>
                <a:spcPts val="1350"/>
              </a:spcBef>
              <a:spcAft>
                <a:spcPts val="0"/>
              </a:spcAft>
              <a:buSzPts val="900"/>
              <a:buNone/>
              <a:defRPr sz="900"/>
            </a:lvl3pPr>
            <a:lvl4pPr lvl="3">
              <a:spcBef>
                <a:spcPts val="1350"/>
              </a:spcBef>
              <a:spcAft>
                <a:spcPts val="0"/>
              </a:spcAft>
              <a:buSzPts val="900"/>
              <a:buNone/>
              <a:defRPr sz="900"/>
            </a:lvl4pPr>
            <a:lvl5pPr lvl="4">
              <a:spcBef>
                <a:spcPts val="1350"/>
              </a:spcBef>
              <a:spcAft>
                <a:spcPts val="0"/>
              </a:spcAft>
              <a:buSzPts val="900"/>
              <a:buNone/>
              <a:defRPr sz="900"/>
            </a:lvl5pPr>
            <a:lvl6pPr lvl="5">
              <a:spcBef>
                <a:spcPts val="375"/>
              </a:spcBef>
              <a:spcAft>
                <a:spcPts val="0"/>
              </a:spcAft>
              <a:buSzPts val="900"/>
              <a:buNone/>
              <a:defRPr sz="900"/>
            </a:lvl6pPr>
            <a:lvl7pPr lvl="6">
              <a:spcBef>
                <a:spcPts val="375"/>
              </a:spcBef>
              <a:spcAft>
                <a:spcPts val="0"/>
              </a:spcAft>
              <a:buSzPts val="900"/>
              <a:buNone/>
              <a:defRPr sz="900"/>
            </a:lvl7pPr>
            <a:lvl8pPr lvl="7">
              <a:spcBef>
                <a:spcPts val="375"/>
              </a:spcBef>
              <a:spcAft>
                <a:spcPts val="0"/>
              </a:spcAft>
              <a:buSzPts val="900"/>
              <a:buNone/>
              <a:defRPr sz="900"/>
            </a:lvl8pPr>
            <a:lvl9pPr lvl="8">
              <a:spcBef>
                <a:spcPts val="375"/>
              </a:spcBef>
              <a:spcAft>
                <a:spcPts val="0"/>
              </a:spcAft>
              <a:buSzPts val="900"/>
              <a:buNone/>
              <a:defRPr sz="900"/>
            </a:lvl9pPr>
          </a:lstStyle>
          <a:p>
            <a:endParaRPr/>
          </a:p>
        </p:txBody>
      </p:sp>
      <p:sp>
        <p:nvSpPr>
          <p:cNvPr id="3602" name="Google Shape;3602;p237"/>
          <p:cNvSpPr txBox="1">
            <a:spLocks noGrp="1"/>
          </p:cNvSpPr>
          <p:nvPr>
            <p:ph type="title" idx="5" hasCustomPrompt="1"/>
          </p:nvPr>
        </p:nvSpPr>
        <p:spPr>
          <a:xfrm>
            <a:off x="2612697" y="3797456"/>
            <a:ext cx="1840500" cy="2781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1650">
                <a:solidFill>
                  <a:schemeClr val="lt1"/>
                </a:solidFill>
                <a:latin typeface="Poppins"/>
                <a:ea typeface="Poppins"/>
                <a:cs typeface="Poppins"/>
                <a:sym typeface="Poppins"/>
              </a:defRPr>
            </a:lvl1pPr>
            <a:lvl2pPr lvl="1">
              <a:spcBef>
                <a:spcPts val="0"/>
              </a:spcBef>
              <a:spcAft>
                <a:spcPts val="0"/>
              </a:spcAft>
              <a:buSzPts val="4500"/>
              <a:buFont typeface="Poppins"/>
              <a:buNone/>
              <a:defRPr sz="4500" b="1">
                <a:latin typeface="Poppins"/>
                <a:ea typeface="Poppins"/>
                <a:cs typeface="Poppins"/>
                <a:sym typeface="Poppins"/>
              </a:defRPr>
            </a:lvl2pPr>
            <a:lvl3pPr lvl="2">
              <a:spcBef>
                <a:spcPts val="0"/>
              </a:spcBef>
              <a:spcAft>
                <a:spcPts val="0"/>
              </a:spcAft>
              <a:buSzPts val="4500"/>
              <a:buFont typeface="Poppins"/>
              <a:buNone/>
              <a:defRPr sz="4500" b="1">
                <a:latin typeface="Poppins"/>
                <a:ea typeface="Poppins"/>
                <a:cs typeface="Poppins"/>
                <a:sym typeface="Poppins"/>
              </a:defRPr>
            </a:lvl3pPr>
            <a:lvl4pPr lvl="3">
              <a:spcBef>
                <a:spcPts val="0"/>
              </a:spcBef>
              <a:spcAft>
                <a:spcPts val="0"/>
              </a:spcAft>
              <a:buSzPts val="4500"/>
              <a:buFont typeface="Poppins"/>
              <a:buNone/>
              <a:defRPr sz="4500" b="1">
                <a:latin typeface="Poppins"/>
                <a:ea typeface="Poppins"/>
                <a:cs typeface="Poppins"/>
                <a:sym typeface="Poppins"/>
              </a:defRPr>
            </a:lvl4pPr>
            <a:lvl5pPr lvl="4">
              <a:spcBef>
                <a:spcPts val="0"/>
              </a:spcBef>
              <a:spcAft>
                <a:spcPts val="0"/>
              </a:spcAft>
              <a:buSzPts val="4500"/>
              <a:buFont typeface="Poppins"/>
              <a:buNone/>
              <a:defRPr sz="4500" b="1">
                <a:latin typeface="Poppins"/>
                <a:ea typeface="Poppins"/>
                <a:cs typeface="Poppins"/>
                <a:sym typeface="Poppins"/>
              </a:defRPr>
            </a:lvl5pPr>
            <a:lvl6pPr lvl="5">
              <a:spcBef>
                <a:spcPts val="0"/>
              </a:spcBef>
              <a:spcAft>
                <a:spcPts val="0"/>
              </a:spcAft>
              <a:buSzPts val="4500"/>
              <a:buFont typeface="Poppins"/>
              <a:buNone/>
              <a:defRPr sz="4500" b="1">
                <a:latin typeface="Poppins"/>
                <a:ea typeface="Poppins"/>
                <a:cs typeface="Poppins"/>
                <a:sym typeface="Poppins"/>
              </a:defRPr>
            </a:lvl6pPr>
            <a:lvl7pPr lvl="6">
              <a:spcBef>
                <a:spcPts val="0"/>
              </a:spcBef>
              <a:spcAft>
                <a:spcPts val="0"/>
              </a:spcAft>
              <a:buSzPts val="4500"/>
              <a:buFont typeface="Poppins"/>
              <a:buNone/>
              <a:defRPr sz="4500" b="1">
                <a:latin typeface="Poppins"/>
                <a:ea typeface="Poppins"/>
                <a:cs typeface="Poppins"/>
                <a:sym typeface="Poppins"/>
              </a:defRPr>
            </a:lvl7pPr>
            <a:lvl8pPr lvl="7">
              <a:spcBef>
                <a:spcPts val="0"/>
              </a:spcBef>
              <a:spcAft>
                <a:spcPts val="0"/>
              </a:spcAft>
              <a:buSzPts val="4500"/>
              <a:buFont typeface="Poppins"/>
              <a:buNone/>
              <a:defRPr sz="4500" b="1">
                <a:latin typeface="Poppins"/>
                <a:ea typeface="Poppins"/>
                <a:cs typeface="Poppins"/>
                <a:sym typeface="Poppins"/>
              </a:defRPr>
            </a:lvl8pPr>
            <a:lvl9pPr lvl="8">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3603" name="Google Shape;3603;p237"/>
          <p:cNvSpPr txBox="1">
            <a:spLocks noGrp="1"/>
          </p:cNvSpPr>
          <p:nvPr>
            <p:ph type="subTitle" idx="6"/>
          </p:nvPr>
        </p:nvSpPr>
        <p:spPr>
          <a:xfrm>
            <a:off x="2612697" y="4152525"/>
            <a:ext cx="1814100" cy="3267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900" b="1">
                <a:solidFill>
                  <a:schemeClr val="lt1"/>
                </a:solidFill>
                <a:latin typeface="Poppins SemiBold"/>
                <a:ea typeface="Poppins SemiBold"/>
                <a:cs typeface="Poppins SemiBold"/>
                <a:sym typeface="Poppins SemiBold"/>
              </a:defRPr>
            </a:lvl1pPr>
            <a:lvl2pPr lvl="1">
              <a:spcBef>
                <a:spcPts val="1350"/>
              </a:spcBef>
              <a:spcAft>
                <a:spcPts val="0"/>
              </a:spcAft>
              <a:buSzPts val="900"/>
              <a:buNone/>
              <a:defRPr sz="900"/>
            </a:lvl2pPr>
            <a:lvl3pPr lvl="2">
              <a:spcBef>
                <a:spcPts val="1350"/>
              </a:spcBef>
              <a:spcAft>
                <a:spcPts val="0"/>
              </a:spcAft>
              <a:buSzPts val="900"/>
              <a:buNone/>
              <a:defRPr sz="900"/>
            </a:lvl3pPr>
            <a:lvl4pPr lvl="3">
              <a:spcBef>
                <a:spcPts val="1350"/>
              </a:spcBef>
              <a:spcAft>
                <a:spcPts val="0"/>
              </a:spcAft>
              <a:buSzPts val="900"/>
              <a:buNone/>
              <a:defRPr sz="900"/>
            </a:lvl4pPr>
            <a:lvl5pPr lvl="4">
              <a:spcBef>
                <a:spcPts val="1350"/>
              </a:spcBef>
              <a:spcAft>
                <a:spcPts val="0"/>
              </a:spcAft>
              <a:buSzPts val="900"/>
              <a:buNone/>
              <a:defRPr sz="900"/>
            </a:lvl5pPr>
            <a:lvl6pPr lvl="5">
              <a:spcBef>
                <a:spcPts val="375"/>
              </a:spcBef>
              <a:spcAft>
                <a:spcPts val="0"/>
              </a:spcAft>
              <a:buSzPts val="900"/>
              <a:buNone/>
              <a:defRPr sz="900"/>
            </a:lvl6pPr>
            <a:lvl7pPr lvl="6">
              <a:spcBef>
                <a:spcPts val="375"/>
              </a:spcBef>
              <a:spcAft>
                <a:spcPts val="0"/>
              </a:spcAft>
              <a:buSzPts val="900"/>
              <a:buNone/>
              <a:defRPr sz="900"/>
            </a:lvl7pPr>
            <a:lvl8pPr lvl="7">
              <a:spcBef>
                <a:spcPts val="375"/>
              </a:spcBef>
              <a:spcAft>
                <a:spcPts val="0"/>
              </a:spcAft>
              <a:buSzPts val="900"/>
              <a:buNone/>
              <a:defRPr sz="900"/>
            </a:lvl8pPr>
            <a:lvl9pPr lvl="8">
              <a:spcBef>
                <a:spcPts val="375"/>
              </a:spcBef>
              <a:spcAft>
                <a:spcPts val="0"/>
              </a:spcAft>
              <a:buSzPts val="900"/>
              <a:buNone/>
              <a:defRPr sz="900"/>
            </a:lvl9pPr>
          </a:lstStyle>
          <a:p>
            <a:endParaRPr/>
          </a:p>
        </p:txBody>
      </p:sp>
      <p:sp>
        <p:nvSpPr>
          <p:cNvPr id="3604" name="Google Shape;3604;p237"/>
          <p:cNvSpPr txBox="1">
            <a:spLocks noGrp="1"/>
          </p:cNvSpPr>
          <p:nvPr>
            <p:ph type="title" idx="7" hasCustomPrompt="1"/>
          </p:nvPr>
        </p:nvSpPr>
        <p:spPr>
          <a:xfrm>
            <a:off x="4788398" y="3797456"/>
            <a:ext cx="1788600" cy="2781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1650">
                <a:solidFill>
                  <a:schemeClr val="lt1"/>
                </a:solidFill>
                <a:latin typeface="Poppins"/>
                <a:ea typeface="Poppins"/>
                <a:cs typeface="Poppins"/>
                <a:sym typeface="Poppins"/>
              </a:defRPr>
            </a:lvl1pPr>
            <a:lvl2pPr lvl="1">
              <a:spcBef>
                <a:spcPts val="0"/>
              </a:spcBef>
              <a:spcAft>
                <a:spcPts val="0"/>
              </a:spcAft>
              <a:buSzPts val="4500"/>
              <a:buFont typeface="Poppins"/>
              <a:buNone/>
              <a:defRPr sz="4500" b="1">
                <a:latin typeface="Poppins"/>
                <a:ea typeface="Poppins"/>
                <a:cs typeface="Poppins"/>
                <a:sym typeface="Poppins"/>
              </a:defRPr>
            </a:lvl2pPr>
            <a:lvl3pPr lvl="2">
              <a:spcBef>
                <a:spcPts val="0"/>
              </a:spcBef>
              <a:spcAft>
                <a:spcPts val="0"/>
              </a:spcAft>
              <a:buSzPts val="4500"/>
              <a:buFont typeface="Poppins"/>
              <a:buNone/>
              <a:defRPr sz="4500" b="1">
                <a:latin typeface="Poppins"/>
                <a:ea typeface="Poppins"/>
                <a:cs typeface="Poppins"/>
                <a:sym typeface="Poppins"/>
              </a:defRPr>
            </a:lvl3pPr>
            <a:lvl4pPr lvl="3">
              <a:spcBef>
                <a:spcPts val="0"/>
              </a:spcBef>
              <a:spcAft>
                <a:spcPts val="0"/>
              </a:spcAft>
              <a:buSzPts val="4500"/>
              <a:buFont typeface="Poppins"/>
              <a:buNone/>
              <a:defRPr sz="4500" b="1">
                <a:latin typeface="Poppins"/>
                <a:ea typeface="Poppins"/>
                <a:cs typeface="Poppins"/>
                <a:sym typeface="Poppins"/>
              </a:defRPr>
            </a:lvl4pPr>
            <a:lvl5pPr lvl="4">
              <a:spcBef>
                <a:spcPts val="0"/>
              </a:spcBef>
              <a:spcAft>
                <a:spcPts val="0"/>
              </a:spcAft>
              <a:buSzPts val="4500"/>
              <a:buFont typeface="Poppins"/>
              <a:buNone/>
              <a:defRPr sz="4500" b="1">
                <a:latin typeface="Poppins"/>
                <a:ea typeface="Poppins"/>
                <a:cs typeface="Poppins"/>
                <a:sym typeface="Poppins"/>
              </a:defRPr>
            </a:lvl5pPr>
            <a:lvl6pPr lvl="5">
              <a:spcBef>
                <a:spcPts val="0"/>
              </a:spcBef>
              <a:spcAft>
                <a:spcPts val="0"/>
              </a:spcAft>
              <a:buSzPts val="4500"/>
              <a:buFont typeface="Poppins"/>
              <a:buNone/>
              <a:defRPr sz="4500" b="1">
                <a:latin typeface="Poppins"/>
                <a:ea typeface="Poppins"/>
                <a:cs typeface="Poppins"/>
                <a:sym typeface="Poppins"/>
              </a:defRPr>
            </a:lvl6pPr>
            <a:lvl7pPr lvl="6">
              <a:spcBef>
                <a:spcPts val="0"/>
              </a:spcBef>
              <a:spcAft>
                <a:spcPts val="0"/>
              </a:spcAft>
              <a:buSzPts val="4500"/>
              <a:buFont typeface="Poppins"/>
              <a:buNone/>
              <a:defRPr sz="4500" b="1">
                <a:latin typeface="Poppins"/>
                <a:ea typeface="Poppins"/>
                <a:cs typeface="Poppins"/>
                <a:sym typeface="Poppins"/>
              </a:defRPr>
            </a:lvl7pPr>
            <a:lvl8pPr lvl="7">
              <a:spcBef>
                <a:spcPts val="0"/>
              </a:spcBef>
              <a:spcAft>
                <a:spcPts val="0"/>
              </a:spcAft>
              <a:buSzPts val="4500"/>
              <a:buFont typeface="Poppins"/>
              <a:buNone/>
              <a:defRPr sz="4500" b="1">
                <a:latin typeface="Poppins"/>
                <a:ea typeface="Poppins"/>
                <a:cs typeface="Poppins"/>
                <a:sym typeface="Poppins"/>
              </a:defRPr>
            </a:lvl8pPr>
            <a:lvl9pPr lvl="8">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3605" name="Google Shape;3605;p237"/>
          <p:cNvSpPr txBox="1">
            <a:spLocks noGrp="1"/>
          </p:cNvSpPr>
          <p:nvPr>
            <p:ph type="subTitle" idx="8"/>
          </p:nvPr>
        </p:nvSpPr>
        <p:spPr>
          <a:xfrm>
            <a:off x="4788398" y="4152525"/>
            <a:ext cx="1785600" cy="3267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900" b="1">
                <a:solidFill>
                  <a:schemeClr val="lt1"/>
                </a:solidFill>
                <a:latin typeface="Poppins SemiBold"/>
                <a:ea typeface="Poppins SemiBold"/>
                <a:cs typeface="Poppins SemiBold"/>
                <a:sym typeface="Poppins SemiBold"/>
              </a:defRPr>
            </a:lvl1pPr>
            <a:lvl2pPr lvl="1">
              <a:spcBef>
                <a:spcPts val="1350"/>
              </a:spcBef>
              <a:spcAft>
                <a:spcPts val="0"/>
              </a:spcAft>
              <a:buSzPts val="900"/>
              <a:buNone/>
              <a:defRPr sz="900"/>
            </a:lvl2pPr>
            <a:lvl3pPr lvl="2">
              <a:spcBef>
                <a:spcPts val="1350"/>
              </a:spcBef>
              <a:spcAft>
                <a:spcPts val="0"/>
              </a:spcAft>
              <a:buSzPts val="900"/>
              <a:buNone/>
              <a:defRPr sz="900"/>
            </a:lvl3pPr>
            <a:lvl4pPr lvl="3">
              <a:spcBef>
                <a:spcPts val="1350"/>
              </a:spcBef>
              <a:spcAft>
                <a:spcPts val="0"/>
              </a:spcAft>
              <a:buSzPts val="900"/>
              <a:buNone/>
              <a:defRPr sz="900"/>
            </a:lvl4pPr>
            <a:lvl5pPr lvl="4">
              <a:spcBef>
                <a:spcPts val="1350"/>
              </a:spcBef>
              <a:spcAft>
                <a:spcPts val="0"/>
              </a:spcAft>
              <a:buSzPts val="900"/>
              <a:buNone/>
              <a:defRPr sz="900"/>
            </a:lvl5pPr>
            <a:lvl6pPr lvl="5">
              <a:spcBef>
                <a:spcPts val="375"/>
              </a:spcBef>
              <a:spcAft>
                <a:spcPts val="0"/>
              </a:spcAft>
              <a:buSzPts val="900"/>
              <a:buNone/>
              <a:defRPr sz="900"/>
            </a:lvl6pPr>
            <a:lvl7pPr lvl="6">
              <a:spcBef>
                <a:spcPts val="375"/>
              </a:spcBef>
              <a:spcAft>
                <a:spcPts val="0"/>
              </a:spcAft>
              <a:buSzPts val="900"/>
              <a:buNone/>
              <a:defRPr sz="900"/>
            </a:lvl7pPr>
            <a:lvl8pPr lvl="7">
              <a:spcBef>
                <a:spcPts val="375"/>
              </a:spcBef>
              <a:spcAft>
                <a:spcPts val="0"/>
              </a:spcAft>
              <a:buSzPts val="900"/>
              <a:buNone/>
              <a:defRPr sz="900"/>
            </a:lvl8pPr>
            <a:lvl9pPr lvl="8">
              <a:spcBef>
                <a:spcPts val="375"/>
              </a:spcBef>
              <a:spcAft>
                <a:spcPts val="0"/>
              </a:spcAft>
              <a:buSzPts val="900"/>
              <a:buNone/>
              <a:defRPr sz="900"/>
            </a:lvl9pPr>
          </a:lstStyle>
          <a:p>
            <a:endParaRPr/>
          </a:p>
        </p:txBody>
      </p:sp>
      <p:sp>
        <p:nvSpPr>
          <p:cNvPr id="3606" name="Google Shape;3606;p237"/>
          <p:cNvSpPr txBox="1">
            <a:spLocks noGrp="1"/>
          </p:cNvSpPr>
          <p:nvPr>
            <p:ph type="title" idx="9" hasCustomPrompt="1"/>
          </p:nvPr>
        </p:nvSpPr>
        <p:spPr>
          <a:xfrm>
            <a:off x="6964099" y="3797456"/>
            <a:ext cx="1720500" cy="2781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1650">
                <a:solidFill>
                  <a:schemeClr val="lt1"/>
                </a:solidFill>
                <a:latin typeface="Poppins"/>
                <a:ea typeface="Poppins"/>
                <a:cs typeface="Poppins"/>
                <a:sym typeface="Poppins"/>
              </a:defRPr>
            </a:lvl1pPr>
            <a:lvl2pPr lvl="1">
              <a:spcBef>
                <a:spcPts val="0"/>
              </a:spcBef>
              <a:spcAft>
                <a:spcPts val="0"/>
              </a:spcAft>
              <a:buSzPts val="4500"/>
              <a:buFont typeface="Poppins"/>
              <a:buNone/>
              <a:defRPr sz="4500" b="1">
                <a:latin typeface="Poppins"/>
                <a:ea typeface="Poppins"/>
                <a:cs typeface="Poppins"/>
                <a:sym typeface="Poppins"/>
              </a:defRPr>
            </a:lvl2pPr>
            <a:lvl3pPr lvl="2">
              <a:spcBef>
                <a:spcPts val="0"/>
              </a:spcBef>
              <a:spcAft>
                <a:spcPts val="0"/>
              </a:spcAft>
              <a:buSzPts val="4500"/>
              <a:buFont typeface="Poppins"/>
              <a:buNone/>
              <a:defRPr sz="4500" b="1">
                <a:latin typeface="Poppins"/>
                <a:ea typeface="Poppins"/>
                <a:cs typeface="Poppins"/>
                <a:sym typeface="Poppins"/>
              </a:defRPr>
            </a:lvl3pPr>
            <a:lvl4pPr lvl="3">
              <a:spcBef>
                <a:spcPts val="0"/>
              </a:spcBef>
              <a:spcAft>
                <a:spcPts val="0"/>
              </a:spcAft>
              <a:buSzPts val="4500"/>
              <a:buFont typeface="Poppins"/>
              <a:buNone/>
              <a:defRPr sz="4500" b="1">
                <a:latin typeface="Poppins"/>
                <a:ea typeface="Poppins"/>
                <a:cs typeface="Poppins"/>
                <a:sym typeface="Poppins"/>
              </a:defRPr>
            </a:lvl4pPr>
            <a:lvl5pPr lvl="4">
              <a:spcBef>
                <a:spcPts val="0"/>
              </a:spcBef>
              <a:spcAft>
                <a:spcPts val="0"/>
              </a:spcAft>
              <a:buSzPts val="4500"/>
              <a:buFont typeface="Poppins"/>
              <a:buNone/>
              <a:defRPr sz="4500" b="1">
                <a:latin typeface="Poppins"/>
                <a:ea typeface="Poppins"/>
                <a:cs typeface="Poppins"/>
                <a:sym typeface="Poppins"/>
              </a:defRPr>
            </a:lvl5pPr>
            <a:lvl6pPr lvl="5">
              <a:spcBef>
                <a:spcPts val="0"/>
              </a:spcBef>
              <a:spcAft>
                <a:spcPts val="0"/>
              </a:spcAft>
              <a:buSzPts val="4500"/>
              <a:buFont typeface="Poppins"/>
              <a:buNone/>
              <a:defRPr sz="4500" b="1">
                <a:latin typeface="Poppins"/>
                <a:ea typeface="Poppins"/>
                <a:cs typeface="Poppins"/>
                <a:sym typeface="Poppins"/>
              </a:defRPr>
            </a:lvl6pPr>
            <a:lvl7pPr lvl="6">
              <a:spcBef>
                <a:spcPts val="0"/>
              </a:spcBef>
              <a:spcAft>
                <a:spcPts val="0"/>
              </a:spcAft>
              <a:buSzPts val="4500"/>
              <a:buFont typeface="Poppins"/>
              <a:buNone/>
              <a:defRPr sz="4500" b="1">
                <a:latin typeface="Poppins"/>
                <a:ea typeface="Poppins"/>
                <a:cs typeface="Poppins"/>
                <a:sym typeface="Poppins"/>
              </a:defRPr>
            </a:lvl7pPr>
            <a:lvl8pPr lvl="7">
              <a:spcBef>
                <a:spcPts val="0"/>
              </a:spcBef>
              <a:spcAft>
                <a:spcPts val="0"/>
              </a:spcAft>
              <a:buSzPts val="4500"/>
              <a:buFont typeface="Poppins"/>
              <a:buNone/>
              <a:defRPr sz="4500" b="1">
                <a:latin typeface="Poppins"/>
                <a:ea typeface="Poppins"/>
                <a:cs typeface="Poppins"/>
                <a:sym typeface="Poppins"/>
              </a:defRPr>
            </a:lvl8pPr>
            <a:lvl9pPr lvl="8">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3607" name="Google Shape;3607;p237"/>
          <p:cNvSpPr txBox="1">
            <a:spLocks noGrp="1"/>
          </p:cNvSpPr>
          <p:nvPr>
            <p:ph type="subTitle" idx="13"/>
          </p:nvPr>
        </p:nvSpPr>
        <p:spPr>
          <a:xfrm>
            <a:off x="6964099" y="4152525"/>
            <a:ext cx="1720500" cy="3267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900" b="1">
                <a:solidFill>
                  <a:schemeClr val="lt1"/>
                </a:solidFill>
                <a:latin typeface="Poppins SemiBold"/>
                <a:ea typeface="Poppins SemiBold"/>
                <a:cs typeface="Poppins SemiBold"/>
                <a:sym typeface="Poppins SemiBold"/>
              </a:defRPr>
            </a:lvl1pPr>
            <a:lvl2pPr lvl="1">
              <a:spcBef>
                <a:spcPts val="1350"/>
              </a:spcBef>
              <a:spcAft>
                <a:spcPts val="0"/>
              </a:spcAft>
              <a:buSzPts val="900"/>
              <a:buNone/>
              <a:defRPr sz="900"/>
            </a:lvl2pPr>
            <a:lvl3pPr lvl="2">
              <a:spcBef>
                <a:spcPts val="1350"/>
              </a:spcBef>
              <a:spcAft>
                <a:spcPts val="0"/>
              </a:spcAft>
              <a:buSzPts val="900"/>
              <a:buNone/>
              <a:defRPr sz="900"/>
            </a:lvl3pPr>
            <a:lvl4pPr lvl="3">
              <a:spcBef>
                <a:spcPts val="1350"/>
              </a:spcBef>
              <a:spcAft>
                <a:spcPts val="0"/>
              </a:spcAft>
              <a:buSzPts val="900"/>
              <a:buNone/>
              <a:defRPr sz="900"/>
            </a:lvl4pPr>
            <a:lvl5pPr lvl="4">
              <a:spcBef>
                <a:spcPts val="1350"/>
              </a:spcBef>
              <a:spcAft>
                <a:spcPts val="0"/>
              </a:spcAft>
              <a:buSzPts val="900"/>
              <a:buNone/>
              <a:defRPr sz="900"/>
            </a:lvl5pPr>
            <a:lvl6pPr lvl="5">
              <a:spcBef>
                <a:spcPts val="375"/>
              </a:spcBef>
              <a:spcAft>
                <a:spcPts val="0"/>
              </a:spcAft>
              <a:buSzPts val="900"/>
              <a:buNone/>
              <a:defRPr sz="900"/>
            </a:lvl6pPr>
            <a:lvl7pPr lvl="6">
              <a:spcBef>
                <a:spcPts val="375"/>
              </a:spcBef>
              <a:spcAft>
                <a:spcPts val="0"/>
              </a:spcAft>
              <a:buSzPts val="900"/>
              <a:buNone/>
              <a:defRPr sz="900"/>
            </a:lvl7pPr>
            <a:lvl8pPr lvl="7">
              <a:spcBef>
                <a:spcPts val="375"/>
              </a:spcBef>
              <a:spcAft>
                <a:spcPts val="0"/>
              </a:spcAft>
              <a:buSzPts val="900"/>
              <a:buNone/>
              <a:defRPr sz="900"/>
            </a:lvl8pPr>
            <a:lvl9pPr lvl="8">
              <a:spcBef>
                <a:spcPts val="375"/>
              </a:spcBef>
              <a:spcAft>
                <a:spcPts val="0"/>
              </a:spcAft>
              <a:buSzPts val="900"/>
              <a:buNone/>
              <a:defRPr sz="900"/>
            </a:lvl9pPr>
          </a:lstStyle>
          <a:p>
            <a:endParaRPr/>
          </a:p>
        </p:txBody>
      </p:sp>
      <p:sp>
        <p:nvSpPr>
          <p:cNvPr id="3608" name="Google Shape;3608;p237"/>
          <p:cNvSpPr txBox="1">
            <a:spLocks noGrp="1"/>
          </p:cNvSpPr>
          <p:nvPr>
            <p:ph type="subTitle" idx="14"/>
          </p:nvPr>
        </p:nvSpPr>
        <p:spPr>
          <a:xfrm>
            <a:off x="3432603" y="2173500"/>
            <a:ext cx="1465200" cy="496800"/>
          </a:xfrm>
          <a:prstGeom prst="rect">
            <a:avLst/>
          </a:prstGeom>
        </p:spPr>
        <p:txBody>
          <a:bodyPr spcFirstLastPara="1" wrap="square" lIns="34275" tIns="34275" rIns="34275" bIns="34275" anchor="t" anchorCtr="0">
            <a:noAutofit/>
          </a:bodyPr>
          <a:lstStyle>
            <a:lvl1pPr marL="0" marR="0" lvl="0" indent="0" algn="l">
              <a:lnSpc>
                <a:spcPct val="97000"/>
              </a:lnSpc>
              <a:spcBef>
                <a:spcPts val="0"/>
              </a:spcBef>
              <a:spcAft>
                <a:spcPts val="0"/>
              </a:spcAft>
              <a:buNone/>
              <a:defRPr sz="1650" b="1">
                <a:latin typeface="Poppins"/>
                <a:ea typeface="Poppins"/>
                <a:cs typeface="Poppins"/>
                <a:sym typeface="Poppins"/>
              </a:defRPr>
            </a:lvl1pPr>
            <a:lvl2pPr lvl="1">
              <a:spcBef>
                <a:spcPts val="1350"/>
              </a:spcBef>
              <a:spcAft>
                <a:spcPts val="0"/>
              </a:spcAft>
              <a:buSzPts val="1650"/>
              <a:buNone/>
              <a:defRPr sz="1650"/>
            </a:lvl2pPr>
            <a:lvl3pPr lvl="2">
              <a:spcBef>
                <a:spcPts val="1350"/>
              </a:spcBef>
              <a:spcAft>
                <a:spcPts val="0"/>
              </a:spcAft>
              <a:buSzPts val="1650"/>
              <a:buNone/>
              <a:defRPr sz="1650"/>
            </a:lvl3pPr>
            <a:lvl4pPr lvl="3">
              <a:spcBef>
                <a:spcPts val="1350"/>
              </a:spcBef>
              <a:spcAft>
                <a:spcPts val="0"/>
              </a:spcAft>
              <a:buSzPts val="1650"/>
              <a:buNone/>
              <a:defRPr sz="1650"/>
            </a:lvl4pPr>
            <a:lvl5pPr lvl="4">
              <a:spcBef>
                <a:spcPts val="1350"/>
              </a:spcBef>
              <a:spcAft>
                <a:spcPts val="0"/>
              </a:spcAft>
              <a:buSzPts val="1650"/>
              <a:buNone/>
              <a:defRPr sz="1650"/>
            </a:lvl5pPr>
            <a:lvl6pPr lvl="5">
              <a:spcBef>
                <a:spcPts val="375"/>
              </a:spcBef>
              <a:spcAft>
                <a:spcPts val="0"/>
              </a:spcAft>
              <a:buSzPts val="1650"/>
              <a:buNone/>
              <a:defRPr sz="1650"/>
            </a:lvl6pPr>
            <a:lvl7pPr lvl="6">
              <a:spcBef>
                <a:spcPts val="375"/>
              </a:spcBef>
              <a:spcAft>
                <a:spcPts val="0"/>
              </a:spcAft>
              <a:buSzPts val="1650"/>
              <a:buNone/>
              <a:defRPr sz="1650"/>
            </a:lvl7pPr>
            <a:lvl8pPr lvl="7">
              <a:spcBef>
                <a:spcPts val="375"/>
              </a:spcBef>
              <a:spcAft>
                <a:spcPts val="0"/>
              </a:spcAft>
              <a:buSzPts val="1650"/>
              <a:buNone/>
              <a:defRPr sz="1650"/>
            </a:lvl8pPr>
            <a:lvl9pPr lvl="8">
              <a:spcBef>
                <a:spcPts val="375"/>
              </a:spcBef>
              <a:spcAft>
                <a:spcPts val="0"/>
              </a:spcAft>
              <a:buSzPts val="1650"/>
              <a:buNone/>
              <a:defRPr sz="1650"/>
            </a:lvl9pPr>
          </a:lstStyle>
          <a:p>
            <a:endParaRPr/>
          </a:p>
        </p:txBody>
      </p:sp>
      <p:sp>
        <p:nvSpPr>
          <p:cNvPr id="3609" name="Google Shape;3609;p237"/>
          <p:cNvSpPr txBox="1">
            <a:spLocks noGrp="1"/>
          </p:cNvSpPr>
          <p:nvPr>
            <p:ph type="subTitle" idx="15"/>
          </p:nvPr>
        </p:nvSpPr>
        <p:spPr>
          <a:xfrm>
            <a:off x="3442052" y="2772900"/>
            <a:ext cx="1453200" cy="6279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1050" b="1">
                <a:latin typeface="Poppins"/>
                <a:ea typeface="Poppins"/>
                <a:cs typeface="Poppins"/>
                <a:sym typeface="Poppins"/>
              </a:defRPr>
            </a:lvl1pPr>
            <a:lvl2pPr lvl="1">
              <a:spcBef>
                <a:spcPts val="1350"/>
              </a:spcBef>
              <a:spcAft>
                <a:spcPts val="0"/>
              </a:spcAft>
              <a:buSzPts val="1050"/>
              <a:buNone/>
              <a:defRPr sz="1050"/>
            </a:lvl2pPr>
            <a:lvl3pPr lvl="2">
              <a:spcBef>
                <a:spcPts val="1350"/>
              </a:spcBef>
              <a:spcAft>
                <a:spcPts val="0"/>
              </a:spcAft>
              <a:buSzPts val="1050"/>
              <a:buNone/>
              <a:defRPr sz="1050"/>
            </a:lvl3pPr>
            <a:lvl4pPr lvl="3">
              <a:spcBef>
                <a:spcPts val="1350"/>
              </a:spcBef>
              <a:spcAft>
                <a:spcPts val="0"/>
              </a:spcAft>
              <a:buSzPts val="1050"/>
              <a:buNone/>
              <a:defRPr sz="1050"/>
            </a:lvl4pPr>
            <a:lvl5pPr lvl="4">
              <a:spcBef>
                <a:spcPts val="1350"/>
              </a:spcBef>
              <a:spcAft>
                <a:spcPts val="0"/>
              </a:spcAft>
              <a:buSzPts val="1050"/>
              <a:buNone/>
              <a:defRPr sz="1050"/>
            </a:lvl5pPr>
            <a:lvl6pPr lvl="5">
              <a:spcBef>
                <a:spcPts val="375"/>
              </a:spcBef>
              <a:spcAft>
                <a:spcPts val="0"/>
              </a:spcAft>
              <a:buSzPts val="1050"/>
              <a:buNone/>
              <a:defRPr sz="1050"/>
            </a:lvl6pPr>
            <a:lvl7pPr lvl="6">
              <a:spcBef>
                <a:spcPts val="375"/>
              </a:spcBef>
              <a:spcAft>
                <a:spcPts val="0"/>
              </a:spcAft>
              <a:buSzPts val="1050"/>
              <a:buNone/>
              <a:defRPr sz="1050"/>
            </a:lvl7pPr>
            <a:lvl8pPr lvl="7">
              <a:spcBef>
                <a:spcPts val="375"/>
              </a:spcBef>
              <a:spcAft>
                <a:spcPts val="0"/>
              </a:spcAft>
              <a:buSzPts val="1050"/>
              <a:buNone/>
              <a:defRPr sz="1050"/>
            </a:lvl8pPr>
            <a:lvl9pPr lvl="8">
              <a:spcBef>
                <a:spcPts val="375"/>
              </a:spcBef>
              <a:spcAft>
                <a:spcPts val="0"/>
              </a:spcAft>
              <a:buSzPts val="1050"/>
              <a:buNone/>
              <a:defRPr sz="1050"/>
            </a:lvl9pPr>
          </a:lstStyle>
          <a:p>
            <a:endParaRPr/>
          </a:p>
        </p:txBody>
      </p:sp>
      <p:sp>
        <p:nvSpPr>
          <p:cNvPr id="3610" name="Google Shape;3610;p237"/>
          <p:cNvSpPr txBox="1">
            <a:spLocks noGrp="1"/>
          </p:cNvSpPr>
          <p:nvPr>
            <p:ph type="subTitle" idx="16"/>
          </p:nvPr>
        </p:nvSpPr>
        <p:spPr>
          <a:xfrm>
            <a:off x="5327756" y="2173500"/>
            <a:ext cx="1465200" cy="496800"/>
          </a:xfrm>
          <a:prstGeom prst="rect">
            <a:avLst/>
          </a:prstGeom>
        </p:spPr>
        <p:txBody>
          <a:bodyPr spcFirstLastPara="1" wrap="square" lIns="34275" tIns="34275" rIns="34275" bIns="34275" anchor="t" anchorCtr="0">
            <a:noAutofit/>
          </a:bodyPr>
          <a:lstStyle>
            <a:lvl1pPr marL="0" marR="0" lvl="0" indent="0" algn="l">
              <a:lnSpc>
                <a:spcPct val="97000"/>
              </a:lnSpc>
              <a:spcBef>
                <a:spcPts val="0"/>
              </a:spcBef>
              <a:spcAft>
                <a:spcPts val="0"/>
              </a:spcAft>
              <a:buNone/>
              <a:defRPr sz="1650" b="1">
                <a:latin typeface="Poppins"/>
                <a:ea typeface="Poppins"/>
                <a:cs typeface="Poppins"/>
                <a:sym typeface="Poppins"/>
              </a:defRPr>
            </a:lvl1pPr>
            <a:lvl2pPr lvl="1">
              <a:spcBef>
                <a:spcPts val="1350"/>
              </a:spcBef>
              <a:spcAft>
                <a:spcPts val="0"/>
              </a:spcAft>
              <a:buSzPts val="1650"/>
              <a:buNone/>
              <a:defRPr sz="1650"/>
            </a:lvl2pPr>
            <a:lvl3pPr lvl="2">
              <a:spcBef>
                <a:spcPts val="1350"/>
              </a:spcBef>
              <a:spcAft>
                <a:spcPts val="0"/>
              </a:spcAft>
              <a:buSzPts val="1650"/>
              <a:buNone/>
              <a:defRPr sz="1650"/>
            </a:lvl3pPr>
            <a:lvl4pPr lvl="3">
              <a:spcBef>
                <a:spcPts val="1350"/>
              </a:spcBef>
              <a:spcAft>
                <a:spcPts val="0"/>
              </a:spcAft>
              <a:buSzPts val="1650"/>
              <a:buNone/>
              <a:defRPr sz="1650"/>
            </a:lvl4pPr>
            <a:lvl5pPr lvl="4">
              <a:spcBef>
                <a:spcPts val="1350"/>
              </a:spcBef>
              <a:spcAft>
                <a:spcPts val="0"/>
              </a:spcAft>
              <a:buSzPts val="1650"/>
              <a:buNone/>
              <a:defRPr sz="1650"/>
            </a:lvl5pPr>
            <a:lvl6pPr lvl="5">
              <a:spcBef>
                <a:spcPts val="375"/>
              </a:spcBef>
              <a:spcAft>
                <a:spcPts val="0"/>
              </a:spcAft>
              <a:buSzPts val="1650"/>
              <a:buNone/>
              <a:defRPr sz="1650"/>
            </a:lvl6pPr>
            <a:lvl7pPr lvl="6">
              <a:spcBef>
                <a:spcPts val="375"/>
              </a:spcBef>
              <a:spcAft>
                <a:spcPts val="0"/>
              </a:spcAft>
              <a:buSzPts val="1650"/>
              <a:buNone/>
              <a:defRPr sz="1650"/>
            </a:lvl7pPr>
            <a:lvl8pPr lvl="7">
              <a:spcBef>
                <a:spcPts val="375"/>
              </a:spcBef>
              <a:spcAft>
                <a:spcPts val="0"/>
              </a:spcAft>
              <a:buSzPts val="1650"/>
              <a:buNone/>
              <a:defRPr sz="1650"/>
            </a:lvl8pPr>
            <a:lvl9pPr lvl="8">
              <a:spcBef>
                <a:spcPts val="375"/>
              </a:spcBef>
              <a:spcAft>
                <a:spcPts val="0"/>
              </a:spcAft>
              <a:buSzPts val="1650"/>
              <a:buNone/>
              <a:defRPr sz="1650"/>
            </a:lvl9pPr>
          </a:lstStyle>
          <a:p>
            <a:endParaRPr/>
          </a:p>
        </p:txBody>
      </p:sp>
      <p:sp>
        <p:nvSpPr>
          <p:cNvPr id="3611" name="Google Shape;3611;p237"/>
          <p:cNvSpPr txBox="1">
            <a:spLocks noGrp="1"/>
          </p:cNvSpPr>
          <p:nvPr>
            <p:ph type="subTitle" idx="17"/>
          </p:nvPr>
        </p:nvSpPr>
        <p:spPr>
          <a:xfrm>
            <a:off x="5339905" y="2772900"/>
            <a:ext cx="1453200" cy="6279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1050" b="1">
                <a:latin typeface="Poppins"/>
                <a:ea typeface="Poppins"/>
                <a:cs typeface="Poppins"/>
                <a:sym typeface="Poppins"/>
              </a:defRPr>
            </a:lvl1pPr>
            <a:lvl2pPr lvl="1">
              <a:spcBef>
                <a:spcPts val="1350"/>
              </a:spcBef>
              <a:spcAft>
                <a:spcPts val="0"/>
              </a:spcAft>
              <a:buSzPts val="1050"/>
              <a:buNone/>
              <a:defRPr sz="1050"/>
            </a:lvl2pPr>
            <a:lvl3pPr lvl="2">
              <a:spcBef>
                <a:spcPts val="1350"/>
              </a:spcBef>
              <a:spcAft>
                <a:spcPts val="0"/>
              </a:spcAft>
              <a:buSzPts val="1050"/>
              <a:buNone/>
              <a:defRPr sz="1050"/>
            </a:lvl3pPr>
            <a:lvl4pPr lvl="3">
              <a:spcBef>
                <a:spcPts val="1350"/>
              </a:spcBef>
              <a:spcAft>
                <a:spcPts val="0"/>
              </a:spcAft>
              <a:buSzPts val="1050"/>
              <a:buNone/>
              <a:defRPr sz="1050"/>
            </a:lvl4pPr>
            <a:lvl5pPr lvl="4">
              <a:spcBef>
                <a:spcPts val="1350"/>
              </a:spcBef>
              <a:spcAft>
                <a:spcPts val="0"/>
              </a:spcAft>
              <a:buSzPts val="1050"/>
              <a:buNone/>
              <a:defRPr sz="1050"/>
            </a:lvl5pPr>
            <a:lvl6pPr lvl="5">
              <a:spcBef>
                <a:spcPts val="375"/>
              </a:spcBef>
              <a:spcAft>
                <a:spcPts val="0"/>
              </a:spcAft>
              <a:buSzPts val="1050"/>
              <a:buNone/>
              <a:defRPr sz="1050"/>
            </a:lvl6pPr>
            <a:lvl7pPr lvl="6">
              <a:spcBef>
                <a:spcPts val="375"/>
              </a:spcBef>
              <a:spcAft>
                <a:spcPts val="0"/>
              </a:spcAft>
              <a:buSzPts val="1050"/>
              <a:buNone/>
              <a:defRPr sz="1050"/>
            </a:lvl7pPr>
            <a:lvl8pPr lvl="7">
              <a:spcBef>
                <a:spcPts val="375"/>
              </a:spcBef>
              <a:spcAft>
                <a:spcPts val="0"/>
              </a:spcAft>
              <a:buSzPts val="1050"/>
              <a:buNone/>
              <a:defRPr sz="1050"/>
            </a:lvl8pPr>
            <a:lvl9pPr lvl="8">
              <a:spcBef>
                <a:spcPts val="375"/>
              </a:spcBef>
              <a:spcAft>
                <a:spcPts val="0"/>
              </a:spcAft>
              <a:buSzPts val="1050"/>
              <a:buNone/>
              <a:defRPr sz="1050"/>
            </a:lvl9pPr>
          </a:lstStyle>
          <a:p>
            <a:endParaRPr/>
          </a:p>
        </p:txBody>
      </p:sp>
      <p:sp>
        <p:nvSpPr>
          <p:cNvPr id="3612" name="Google Shape;3612;p237"/>
          <p:cNvSpPr txBox="1">
            <a:spLocks noGrp="1"/>
          </p:cNvSpPr>
          <p:nvPr>
            <p:ph type="subTitle" idx="18"/>
          </p:nvPr>
        </p:nvSpPr>
        <p:spPr>
          <a:xfrm>
            <a:off x="7192343" y="2173500"/>
            <a:ext cx="1465200" cy="496800"/>
          </a:xfrm>
          <a:prstGeom prst="rect">
            <a:avLst/>
          </a:prstGeom>
        </p:spPr>
        <p:txBody>
          <a:bodyPr spcFirstLastPara="1" wrap="square" lIns="34275" tIns="34275" rIns="34275" bIns="34275" anchor="t" anchorCtr="0">
            <a:noAutofit/>
          </a:bodyPr>
          <a:lstStyle>
            <a:lvl1pPr marL="0" marR="0" lvl="0" indent="0" algn="l">
              <a:lnSpc>
                <a:spcPct val="97000"/>
              </a:lnSpc>
              <a:spcBef>
                <a:spcPts val="0"/>
              </a:spcBef>
              <a:spcAft>
                <a:spcPts val="0"/>
              </a:spcAft>
              <a:buNone/>
              <a:defRPr sz="1650" b="1">
                <a:latin typeface="Poppins"/>
                <a:ea typeface="Poppins"/>
                <a:cs typeface="Poppins"/>
                <a:sym typeface="Poppins"/>
              </a:defRPr>
            </a:lvl1pPr>
            <a:lvl2pPr lvl="1">
              <a:spcBef>
                <a:spcPts val="1350"/>
              </a:spcBef>
              <a:spcAft>
                <a:spcPts val="0"/>
              </a:spcAft>
              <a:buSzPts val="1650"/>
              <a:buNone/>
              <a:defRPr sz="1650"/>
            </a:lvl2pPr>
            <a:lvl3pPr lvl="2">
              <a:spcBef>
                <a:spcPts val="1350"/>
              </a:spcBef>
              <a:spcAft>
                <a:spcPts val="0"/>
              </a:spcAft>
              <a:buSzPts val="1650"/>
              <a:buNone/>
              <a:defRPr sz="1650"/>
            </a:lvl3pPr>
            <a:lvl4pPr lvl="3">
              <a:spcBef>
                <a:spcPts val="1350"/>
              </a:spcBef>
              <a:spcAft>
                <a:spcPts val="0"/>
              </a:spcAft>
              <a:buSzPts val="1650"/>
              <a:buNone/>
              <a:defRPr sz="1650"/>
            </a:lvl4pPr>
            <a:lvl5pPr lvl="4">
              <a:spcBef>
                <a:spcPts val="1350"/>
              </a:spcBef>
              <a:spcAft>
                <a:spcPts val="0"/>
              </a:spcAft>
              <a:buSzPts val="1650"/>
              <a:buNone/>
              <a:defRPr sz="1650"/>
            </a:lvl5pPr>
            <a:lvl6pPr lvl="5">
              <a:spcBef>
                <a:spcPts val="375"/>
              </a:spcBef>
              <a:spcAft>
                <a:spcPts val="0"/>
              </a:spcAft>
              <a:buSzPts val="1650"/>
              <a:buNone/>
              <a:defRPr sz="1650"/>
            </a:lvl6pPr>
            <a:lvl7pPr lvl="6">
              <a:spcBef>
                <a:spcPts val="375"/>
              </a:spcBef>
              <a:spcAft>
                <a:spcPts val="0"/>
              </a:spcAft>
              <a:buSzPts val="1650"/>
              <a:buNone/>
              <a:defRPr sz="1650"/>
            </a:lvl7pPr>
            <a:lvl8pPr lvl="7">
              <a:spcBef>
                <a:spcPts val="375"/>
              </a:spcBef>
              <a:spcAft>
                <a:spcPts val="0"/>
              </a:spcAft>
              <a:buSzPts val="1650"/>
              <a:buNone/>
              <a:defRPr sz="1650"/>
            </a:lvl8pPr>
            <a:lvl9pPr lvl="8">
              <a:spcBef>
                <a:spcPts val="375"/>
              </a:spcBef>
              <a:spcAft>
                <a:spcPts val="0"/>
              </a:spcAft>
              <a:buSzPts val="1650"/>
              <a:buNone/>
              <a:defRPr sz="1650"/>
            </a:lvl9pPr>
          </a:lstStyle>
          <a:p>
            <a:endParaRPr/>
          </a:p>
        </p:txBody>
      </p:sp>
      <p:sp>
        <p:nvSpPr>
          <p:cNvPr id="3613" name="Google Shape;3613;p237"/>
          <p:cNvSpPr txBox="1">
            <a:spLocks noGrp="1"/>
          </p:cNvSpPr>
          <p:nvPr>
            <p:ph type="subTitle" idx="19"/>
          </p:nvPr>
        </p:nvSpPr>
        <p:spPr>
          <a:xfrm>
            <a:off x="7237758" y="2772900"/>
            <a:ext cx="1420200" cy="6279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1050" b="1">
                <a:latin typeface="Poppins"/>
                <a:ea typeface="Poppins"/>
                <a:cs typeface="Poppins"/>
                <a:sym typeface="Poppins"/>
              </a:defRPr>
            </a:lvl1pPr>
            <a:lvl2pPr lvl="1">
              <a:spcBef>
                <a:spcPts val="1350"/>
              </a:spcBef>
              <a:spcAft>
                <a:spcPts val="0"/>
              </a:spcAft>
              <a:buSzPts val="1050"/>
              <a:buNone/>
              <a:defRPr sz="1050"/>
            </a:lvl2pPr>
            <a:lvl3pPr lvl="2">
              <a:spcBef>
                <a:spcPts val="1350"/>
              </a:spcBef>
              <a:spcAft>
                <a:spcPts val="0"/>
              </a:spcAft>
              <a:buSzPts val="1050"/>
              <a:buNone/>
              <a:defRPr sz="1050"/>
            </a:lvl3pPr>
            <a:lvl4pPr lvl="3">
              <a:spcBef>
                <a:spcPts val="1350"/>
              </a:spcBef>
              <a:spcAft>
                <a:spcPts val="0"/>
              </a:spcAft>
              <a:buSzPts val="1050"/>
              <a:buNone/>
              <a:defRPr sz="1050"/>
            </a:lvl4pPr>
            <a:lvl5pPr lvl="4">
              <a:spcBef>
                <a:spcPts val="1350"/>
              </a:spcBef>
              <a:spcAft>
                <a:spcPts val="0"/>
              </a:spcAft>
              <a:buSzPts val="1050"/>
              <a:buNone/>
              <a:defRPr sz="1050"/>
            </a:lvl5pPr>
            <a:lvl6pPr lvl="5">
              <a:spcBef>
                <a:spcPts val="375"/>
              </a:spcBef>
              <a:spcAft>
                <a:spcPts val="0"/>
              </a:spcAft>
              <a:buSzPts val="1050"/>
              <a:buNone/>
              <a:defRPr sz="1050"/>
            </a:lvl6pPr>
            <a:lvl7pPr lvl="6">
              <a:spcBef>
                <a:spcPts val="375"/>
              </a:spcBef>
              <a:spcAft>
                <a:spcPts val="0"/>
              </a:spcAft>
              <a:buSzPts val="1050"/>
              <a:buNone/>
              <a:defRPr sz="1050"/>
            </a:lvl7pPr>
            <a:lvl8pPr lvl="7">
              <a:spcBef>
                <a:spcPts val="375"/>
              </a:spcBef>
              <a:spcAft>
                <a:spcPts val="0"/>
              </a:spcAft>
              <a:buSzPts val="1050"/>
              <a:buNone/>
              <a:defRPr sz="1050"/>
            </a:lvl8pPr>
            <a:lvl9pPr lvl="8">
              <a:spcBef>
                <a:spcPts val="375"/>
              </a:spcBef>
              <a:spcAft>
                <a:spcPts val="0"/>
              </a:spcAft>
              <a:buSzPts val="1050"/>
              <a:buNone/>
              <a:defRPr sz="1050"/>
            </a:lvl9pPr>
          </a:lstStyle>
          <a:p>
            <a:endParaRPr/>
          </a:p>
        </p:txBody>
      </p:sp>
      <p:grpSp>
        <p:nvGrpSpPr>
          <p:cNvPr id="3614" name="Google Shape;3614;p237"/>
          <p:cNvGrpSpPr/>
          <p:nvPr/>
        </p:nvGrpSpPr>
        <p:grpSpPr>
          <a:xfrm>
            <a:off x="3447260" y="1484016"/>
            <a:ext cx="321804" cy="398833"/>
            <a:chOff x="457125" y="2391600"/>
            <a:chExt cx="78750" cy="97600"/>
          </a:xfrm>
        </p:grpSpPr>
        <p:sp>
          <p:nvSpPr>
            <p:cNvPr id="3615" name="Google Shape;3615;p237"/>
            <p:cNvSpPr/>
            <p:nvPr/>
          </p:nvSpPr>
          <p:spPr>
            <a:xfrm>
              <a:off x="472200" y="2443525"/>
              <a:ext cx="35625" cy="5050"/>
            </a:xfrm>
            <a:custGeom>
              <a:avLst/>
              <a:gdLst/>
              <a:ahLst/>
              <a:cxnLst/>
              <a:rect l="l" t="t" r="r" b="b"/>
              <a:pathLst>
                <a:path w="1425" h="202" extrusionOk="0">
                  <a:moveTo>
                    <a:pt x="101" y="0"/>
                  </a:moveTo>
                  <a:lnTo>
                    <a:pt x="68" y="17"/>
                  </a:lnTo>
                  <a:lnTo>
                    <a:pt x="34" y="34"/>
                  </a:lnTo>
                  <a:lnTo>
                    <a:pt x="1" y="67"/>
                  </a:lnTo>
                  <a:lnTo>
                    <a:pt x="1" y="101"/>
                  </a:lnTo>
                  <a:lnTo>
                    <a:pt x="1" y="134"/>
                  </a:lnTo>
                  <a:lnTo>
                    <a:pt x="34" y="168"/>
                  </a:lnTo>
                  <a:lnTo>
                    <a:pt x="68" y="201"/>
                  </a:lnTo>
                  <a:lnTo>
                    <a:pt x="1357" y="201"/>
                  </a:lnTo>
                  <a:lnTo>
                    <a:pt x="1391" y="168"/>
                  </a:lnTo>
                  <a:lnTo>
                    <a:pt x="1408" y="134"/>
                  </a:lnTo>
                  <a:lnTo>
                    <a:pt x="1424" y="101"/>
                  </a:lnTo>
                  <a:lnTo>
                    <a:pt x="1408" y="67"/>
                  </a:lnTo>
                  <a:lnTo>
                    <a:pt x="1391" y="34"/>
                  </a:lnTo>
                  <a:lnTo>
                    <a:pt x="1357" y="17"/>
                  </a:lnTo>
                  <a:lnTo>
                    <a:pt x="1324"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387"/>
                <a:buFont typeface="Arial"/>
                <a:buNone/>
              </a:pPr>
              <a:endParaRPr sz="1387" b="0" i="0" u="none" strike="noStrike" cap="none">
                <a:solidFill>
                  <a:srgbClr val="000000"/>
                </a:solidFill>
                <a:latin typeface="Arial"/>
                <a:ea typeface="Arial"/>
                <a:cs typeface="Arial"/>
                <a:sym typeface="Arial"/>
              </a:endParaRPr>
            </a:p>
          </p:txBody>
        </p:sp>
        <p:sp>
          <p:nvSpPr>
            <p:cNvPr id="3616" name="Google Shape;3616;p237"/>
            <p:cNvSpPr/>
            <p:nvPr/>
          </p:nvSpPr>
          <p:spPr>
            <a:xfrm>
              <a:off x="472200" y="2454000"/>
              <a:ext cx="35625" cy="5050"/>
            </a:xfrm>
            <a:custGeom>
              <a:avLst/>
              <a:gdLst/>
              <a:ahLst/>
              <a:cxnLst/>
              <a:rect l="l" t="t" r="r" b="b"/>
              <a:pathLst>
                <a:path w="1425" h="202" extrusionOk="0">
                  <a:moveTo>
                    <a:pt x="68" y="0"/>
                  </a:moveTo>
                  <a:lnTo>
                    <a:pt x="34" y="17"/>
                  </a:lnTo>
                  <a:lnTo>
                    <a:pt x="1" y="50"/>
                  </a:lnTo>
                  <a:lnTo>
                    <a:pt x="1" y="101"/>
                  </a:lnTo>
                  <a:lnTo>
                    <a:pt x="1" y="134"/>
                  </a:lnTo>
                  <a:lnTo>
                    <a:pt x="34" y="168"/>
                  </a:lnTo>
                  <a:lnTo>
                    <a:pt x="68" y="184"/>
                  </a:lnTo>
                  <a:lnTo>
                    <a:pt x="101" y="201"/>
                  </a:lnTo>
                  <a:lnTo>
                    <a:pt x="1324" y="201"/>
                  </a:lnTo>
                  <a:lnTo>
                    <a:pt x="1357" y="184"/>
                  </a:lnTo>
                  <a:lnTo>
                    <a:pt x="1391" y="168"/>
                  </a:lnTo>
                  <a:lnTo>
                    <a:pt x="1408" y="134"/>
                  </a:lnTo>
                  <a:lnTo>
                    <a:pt x="1424" y="101"/>
                  </a:lnTo>
                  <a:lnTo>
                    <a:pt x="1408" y="50"/>
                  </a:lnTo>
                  <a:lnTo>
                    <a:pt x="1391" y="17"/>
                  </a:lnTo>
                  <a:lnTo>
                    <a:pt x="1357"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387"/>
                <a:buFont typeface="Arial"/>
                <a:buNone/>
              </a:pPr>
              <a:endParaRPr sz="1387" b="0" i="0" u="none" strike="noStrike" cap="none">
                <a:solidFill>
                  <a:srgbClr val="000000"/>
                </a:solidFill>
                <a:latin typeface="Arial"/>
                <a:ea typeface="Arial"/>
                <a:cs typeface="Arial"/>
                <a:sym typeface="Arial"/>
              </a:endParaRPr>
            </a:p>
          </p:txBody>
        </p:sp>
        <p:sp>
          <p:nvSpPr>
            <p:cNvPr id="3617" name="Google Shape;3617;p237"/>
            <p:cNvSpPr/>
            <p:nvPr/>
          </p:nvSpPr>
          <p:spPr>
            <a:xfrm>
              <a:off x="457125" y="2391600"/>
              <a:ext cx="65775" cy="83350"/>
            </a:xfrm>
            <a:custGeom>
              <a:avLst/>
              <a:gdLst/>
              <a:ahLst/>
              <a:cxnLst/>
              <a:rect l="l" t="t" r="r" b="b"/>
              <a:pathLst>
                <a:path w="2631" h="3334" extrusionOk="0">
                  <a:moveTo>
                    <a:pt x="2429" y="201"/>
                  </a:moveTo>
                  <a:lnTo>
                    <a:pt x="2429" y="3133"/>
                  </a:lnTo>
                  <a:lnTo>
                    <a:pt x="202" y="3133"/>
                  </a:lnTo>
                  <a:lnTo>
                    <a:pt x="202" y="201"/>
                  </a:lnTo>
                  <a:close/>
                  <a:moveTo>
                    <a:pt x="101" y="0"/>
                  </a:moveTo>
                  <a:lnTo>
                    <a:pt x="68" y="17"/>
                  </a:lnTo>
                  <a:lnTo>
                    <a:pt x="34" y="34"/>
                  </a:lnTo>
                  <a:lnTo>
                    <a:pt x="1" y="67"/>
                  </a:lnTo>
                  <a:lnTo>
                    <a:pt x="1" y="101"/>
                  </a:lnTo>
                  <a:lnTo>
                    <a:pt x="1" y="3233"/>
                  </a:lnTo>
                  <a:lnTo>
                    <a:pt x="1" y="3267"/>
                  </a:lnTo>
                  <a:lnTo>
                    <a:pt x="34" y="3300"/>
                  </a:lnTo>
                  <a:lnTo>
                    <a:pt x="68" y="3334"/>
                  </a:lnTo>
                  <a:lnTo>
                    <a:pt x="2580" y="3334"/>
                  </a:lnTo>
                  <a:lnTo>
                    <a:pt x="2597" y="3300"/>
                  </a:lnTo>
                  <a:lnTo>
                    <a:pt x="2630" y="3267"/>
                  </a:lnTo>
                  <a:lnTo>
                    <a:pt x="2630" y="3233"/>
                  </a:lnTo>
                  <a:lnTo>
                    <a:pt x="2630" y="101"/>
                  </a:lnTo>
                  <a:lnTo>
                    <a:pt x="2630" y="67"/>
                  </a:lnTo>
                  <a:lnTo>
                    <a:pt x="2597" y="34"/>
                  </a:lnTo>
                  <a:lnTo>
                    <a:pt x="2580" y="17"/>
                  </a:lnTo>
                  <a:lnTo>
                    <a:pt x="2530"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387"/>
                <a:buFont typeface="Arial"/>
                <a:buNone/>
              </a:pPr>
              <a:endParaRPr sz="1387" b="0" i="0" u="none" strike="noStrike" cap="none">
                <a:solidFill>
                  <a:srgbClr val="000000"/>
                </a:solidFill>
                <a:latin typeface="Arial"/>
                <a:ea typeface="Arial"/>
                <a:cs typeface="Arial"/>
                <a:sym typeface="Arial"/>
              </a:endParaRPr>
            </a:p>
          </p:txBody>
        </p:sp>
        <p:sp>
          <p:nvSpPr>
            <p:cNvPr id="3618" name="Google Shape;3618;p237"/>
            <p:cNvSpPr/>
            <p:nvPr/>
          </p:nvSpPr>
          <p:spPr>
            <a:xfrm>
              <a:off x="470100" y="2405825"/>
              <a:ext cx="65775" cy="83375"/>
            </a:xfrm>
            <a:custGeom>
              <a:avLst/>
              <a:gdLst/>
              <a:ahLst/>
              <a:cxnLst/>
              <a:rect l="l" t="t" r="r" b="b"/>
              <a:pathLst>
                <a:path w="2631" h="3335" extrusionOk="0">
                  <a:moveTo>
                    <a:pt x="2329" y="1"/>
                  </a:moveTo>
                  <a:lnTo>
                    <a:pt x="2279" y="18"/>
                  </a:lnTo>
                  <a:lnTo>
                    <a:pt x="2245" y="34"/>
                  </a:lnTo>
                  <a:lnTo>
                    <a:pt x="2229" y="68"/>
                  </a:lnTo>
                  <a:lnTo>
                    <a:pt x="2229" y="101"/>
                  </a:lnTo>
                  <a:lnTo>
                    <a:pt x="2229" y="152"/>
                  </a:lnTo>
                  <a:lnTo>
                    <a:pt x="2245" y="185"/>
                  </a:lnTo>
                  <a:lnTo>
                    <a:pt x="2279" y="202"/>
                  </a:lnTo>
                  <a:lnTo>
                    <a:pt x="2430" y="202"/>
                  </a:lnTo>
                  <a:lnTo>
                    <a:pt x="2430" y="3133"/>
                  </a:lnTo>
                  <a:lnTo>
                    <a:pt x="202" y="3133"/>
                  </a:lnTo>
                  <a:lnTo>
                    <a:pt x="202" y="2983"/>
                  </a:lnTo>
                  <a:lnTo>
                    <a:pt x="185" y="2949"/>
                  </a:lnTo>
                  <a:lnTo>
                    <a:pt x="168" y="2916"/>
                  </a:lnTo>
                  <a:lnTo>
                    <a:pt x="135" y="2882"/>
                  </a:lnTo>
                  <a:lnTo>
                    <a:pt x="51" y="2882"/>
                  </a:lnTo>
                  <a:lnTo>
                    <a:pt x="34" y="2916"/>
                  </a:lnTo>
                  <a:lnTo>
                    <a:pt x="1" y="2949"/>
                  </a:lnTo>
                  <a:lnTo>
                    <a:pt x="1" y="2983"/>
                  </a:lnTo>
                  <a:lnTo>
                    <a:pt x="1" y="3234"/>
                  </a:lnTo>
                  <a:lnTo>
                    <a:pt x="1" y="3284"/>
                  </a:lnTo>
                  <a:lnTo>
                    <a:pt x="34" y="3301"/>
                  </a:lnTo>
                  <a:lnTo>
                    <a:pt x="51" y="3334"/>
                  </a:lnTo>
                  <a:lnTo>
                    <a:pt x="2564" y="3334"/>
                  </a:lnTo>
                  <a:lnTo>
                    <a:pt x="2597" y="3301"/>
                  </a:lnTo>
                  <a:lnTo>
                    <a:pt x="2631" y="3284"/>
                  </a:lnTo>
                  <a:lnTo>
                    <a:pt x="2631" y="3234"/>
                  </a:lnTo>
                  <a:lnTo>
                    <a:pt x="2631" y="101"/>
                  </a:lnTo>
                  <a:lnTo>
                    <a:pt x="2631" y="68"/>
                  </a:lnTo>
                  <a:lnTo>
                    <a:pt x="2597" y="34"/>
                  </a:lnTo>
                  <a:lnTo>
                    <a:pt x="2564" y="18"/>
                  </a:lnTo>
                  <a:lnTo>
                    <a:pt x="2530"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387"/>
                <a:buFont typeface="Arial"/>
                <a:buNone/>
              </a:pPr>
              <a:endParaRPr sz="1387" b="0" i="0" u="none" strike="noStrike" cap="none">
                <a:solidFill>
                  <a:srgbClr val="000000"/>
                </a:solidFill>
                <a:latin typeface="Arial"/>
                <a:ea typeface="Arial"/>
                <a:cs typeface="Arial"/>
                <a:sym typeface="Arial"/>
              </a:endParaRPr>
            </a:p>
          </p:txBody>
        </p:sp>
        <p:sp>
          <p:nvSpPr>
            <p:cNvPr id="3619" name="Google Shape;3619;p237"/>
            <p:cNvSpPr/>
            <p:nvPr/>
          </p:nvSpPr>
          <p:spPr>
            <a:xfrm>
              <a:off x="482250" y="2405000"/>
              <a:ext cx="18450" cy="29325"/>
            </a:xfrm>
            <a:custGeom>
              <a:avLst/>
              <a:gdLst/>
              <a:ahLst/>
              <a:cxnLst/>
              <a:rect l="l" t="t" r="r" b="b"/>
              <a:pathLst>
                <a:path w="738" h="1173" extrusionOk="0">
                  <a:moveTo>
                    <a:pt x="285" y="0"/>
                  </a:moveTo>
                  <a:lnTo>
                    <a:pt x="218" y="34"/>
                  </a:lnTo>
                  <a:lnTo>
                    <a:pt x="151" y="51"/>
                  </a:lnTo>
                  <a:lnTo>
                    <a:pt x="101" y="101"/>
                  </a:lnTo>
                  <a:lnTo>
                    <a:pt x="68" y="151"/>
                  </a:lnTo>
                  <a:lnTo>
                    <a:pt x="34" y="201"/>
                  </a:lnTo>
                  <a:lnTo>
                    <a:pt x="1" y="268"/>
                  </a:lnTo>
                  <a:lnTo>
                    <a:pt x="1" y="335"/>
                  </a:lnTo>
                  <a:lnTo>
                    <a:pt x="1" y="402"/>
                  </a:lnTo>
                  <a:lnTo>
                    <a:pt x="34" y="469"/>
                  </a:lnTo>
                  <a:lnTo>
                    <a:pt x="68" y="536"/>
                  </a:lnTo>
                  <a:lnTo>
                    <a:pt x="101" y="587"/>
                  </a:lnTo>
                  <a:lnTo>
                    <a:pt x="151" y="620"/>
                  </a:lnTo>
                  <a:lnTo>
                    <a:pt x="218" y="654"/>
                  </a:lnTo>
                  <a:lnTo>
                    <a:pt x="285" y="670"/>
                  </a:lnTo>
                  <a:lnTo>
                    <a:pt x="369" y="687"/>
                  </a:lnTo>
                  <a:lnTo>
                    <a:pt x="436" y="687"/>
                  </a:lnTo>
                  <a:lnTo>
                    <a:pt x="486" y="721"/>
                  </a:lnTo>
                  <a:lnTo>
                    <a:pt x="520" y="771"/>
                  </a:lnTo>
                  <a:lnTo>
                    <a:pt x="537" y="821"/>
                  </a:lnTo>
                  <a:lnTo>
                    <a:pt x="520" y="871"/>
                  </a:lnTo>
                  <a:lnTo>
                    <a:pt x="486" y="922"/>
                  </a:lnTo>
                  <a:lnTo>
                    <a:pt x="436" y="955"/>
                  </a:lnTo>
                  <a:lnTo>
                    <a:pt x="369" y="972"/>
                  </a:lnTo>
                  <a:lnTo>
                    <a:pt x="302" y="955"/>
                  </a:lnTo>
                  <a:lnTo>
                    <a:pt x="252" y="922"/>
                  </a:lnTo>
                  <a:lnTo>
                    <a:pt x="218" y="871"/>
                  </a:lnTo>
                  <a:lnTo>
                    <a:pt x="202" y="821"/>
                  </a:lnTo>
                  <a:lnTo>
                    <a:pt x="185" y="788"/>
                  </a:lnTo>
                  <a:lnTo>
                    <a:pt x="168" y="754"/>
                  </a:lnTo>
                  <a:lnTo>
                    <a:pt x="135" y="737"/>
                  </a:lnTo>
                  <a:lnTo>
                    <a:pt x="101" y="721"/>
                  </a:lnTo>
                  <a:lnTo>
                    <a:pt x="51" y="737"/>
                  </a:lnTo>
                  <a:lnTo>
                    <a:pt x="34" y="754"/>
                  </a:lnTo>
                  <a:lnTo>
                    <a:pt x="1" y="788"/>
                  </a:lnTo>
                  <a:lnTo>
                    <a:pt x="1" y="821"/>
                  </a:lnTo>
                  <a:lnTo>
                    <a:pt x="1" y="888"/>
                  </a:lnTo>
                  <a:lnTo>
                    <a:pt x="34" y="955"/>
                  </a:lnTo>
                  <a:lnTo>
                    <a:pt x="68" y="1022"/>
                  </a:lnTo>
                  <a:lnTo>
                    <a:pt x="101" y="1072"/>
                  </a:lnTo>
                  <a:lnTo>
                    <a:pt x="151" y="1106"/>
                  </a:lnTo>
                  <a:lnTo>
                    <a:pt x="218" y="1139"/>
                  </a:lnTo>
                  <a:lnTo>
                    <a:pt x="285" y="1156"/>
                  </a:lnTo>
                  <a:lnTo>
                    <a:pt x="369" y="1173"/>
                  </a:lnTo>
                  <a:lnTo>
                    <a:pt x="436" y="1156"/>
                  </a:lnTo>
                  <a:lnTo>
                    <a:pt x="503" y="1139"/>
                  </a:lnTo>
                  <a:lnTo>
                    <a:pt x="570" y="1106"/>
                  </a:lnTo>
                  <a:lnTo>
                    <a:pt x="620" y="1072"/>
                  </a:lnTo>
                  <a:lnTo>
                    <a:pt x="671" y="1022"/>
                  </a:lnTo>
                  <a:lnTo>
                    <a:pt x="704" y="955"/>
                  </a:lnTo>
                  <a:lnTo>
                    <a:pt x="721" y="888"/>
                  </a:lnTo>
                  <a:lnTo>
                    <a:pt x="738" y="821"/>
                  </a:lnTo>
                  <a:lnTo>
                    <a:pt x="721" y="754"/>
                  </a:lnTo>
                  <a:lnTo>
                    <a:pt x="704" y="687"/>
                  </a:lnTo>
                  <a:lnTo>
                    <a:pt x="671" y="637"/>
                  </a:lnTo>
                  <a:lnTo>
                    <a:pt x="620" y="587"/>
                  </a:lnTo>
                  <a:lnTo>
                    <a:pt x="570" y="536"/>
                  </a:lnTo>
                  <a:lnTo>
                    <a:pt x="503" y="503"/>
                  </a:lnTo>
                  <a:lnTo>
                    <a:pt x="436" y="486"/>
                  </a:lnTo>
                  <a:lnTo>
                    <a:pt x="369" y="486"/>
                  </a:lnTo>
                  <a:lnTo>
                    <a:pt x="302" y="469"/>
                  </a:lnTo>
                  <a:lnTo>
                    <a:pt x="252" y="436"/>
                  </a:lnTo>
                  <a:lnTo>
                    <a:pt x="218" y="402"/>
                  </a:lnTo>
                  <a:lnTo>
                    <a:pt x="202" y="335"/>
                  </a:lnTo>
                  <a:lnTo>
                    <a:pt x="218" y="285"/>
                  </a:lnTo>
                  <a:lnTo>
                    <a:pt x="252" y="235"/>
                  </a:lnTo>
                  <a:lnTo>
                    <a:pt x="302" y="218"/>
                  </a:lnTo>
                  <a:lnTo>
                    <a:pt x="369" y="201"/>
                  </a:lnTo>
                  <a:lnTo>
                    <a:pt x="436" y="218"/>
                  </a:lnTo>
                  <a:lnTo>
                    <a:pt x="486" y="235"/>
                  </a:lnTo>
                  <a:lnTo>
                    <a:pt x="520" y="285"/>
                  </a:lnTo>
                  <a:lnTo>
                    <a:pt x="537" y="335"/>
                  </a:lnTo>
                  <a:lnTo>
                    <a:pt x="537" y="386"/>
                  </a:lnTo>
                  <a:lnTo>
                    <a:pt x="570" y="419"/>
                  </a:lnTo>
                  <a:lnTo>
                    <a:pt x="587" y="436"/>
                  </a:lnTo>
                  <a:lnTo>
                    <a:pt x="671" y="436"/>
                  </a:lnTo>
                  <a:lnTo>
                    <a:pt x="704" y="419"/>
                  </a:lnTo>
                  <a:lnTo>
                    <a:pt x="721" y="386"/>
                  </a:lnTo>
                  <a:lnTo>
                    <a:pt x="738" y="335"/>
                  </a:lnTo>
                  <a:lnTo>
                    <a:pt x="721" y="268"/>
                  </a:lnTo>
                  <a:lnTo>
                    <a:pt x="704" y="201"/>
                  </a:lnTo>
                  <a:lnTo>
                    <a:pt x="671" y="151"/>
                  </a:lnTo>
                  <a:lnTo>
                    <a:pt x="620" y="101"/>
                  </a:lnTo>
                  <a:lnTo>
                    <a:pt x="570" y="51"/>
                  </a:lnTo>
                  <a:lnTo>
                    <a:pt x="503" y="34"/>
                  </a:lnTo>
                  <a:lnTo>
                    <a:pt x="436"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387"/>
                <a:buFont typeface="Arial"/>
                <a:buNone/>
              </a:pPr>
              <a:endParaRPr sz="1387" b="0" i="0" u="none" strike="noStrike" cap="none">
                <a:solidFill>
                  <a:srgbClr val="000000"/>
                </a:solidFill>
                <a:latin typeface="Arial"/>
                <a:ea typeface="Arial"/>
                <a:cs typeface="Arial"/>
                <a:sym typeface="Arial"/>
              </a:endParaRPr>
            </a:p>
          </p:txBody>
        </p:sp>
        <p:sp>
          <p:nvSpPr>
            <p:cNvPr id="3620" name="Google Shape;3620;p237"/>
            <p:cNvSpPr/>
            <p:nvPr/>
          </p:nvSpPr>
          <p:spPr>
            <a:xfrm>
              <a:off x="488950" y="2402475"/>
              <a:ext cx="5050" cy="7575"/>
            </a:xfrm>
            <a:custGeom>
              <a:avLst/>
              <a:gdLst/>
              <a:ahLst/>
              <a:cxnLst/>
              <a:rect l="l" t="t" r="r" b="b"/>
              <a:pathLst>
                <a:path w="202" h="303" extrusionOk="0">
                  <a:moveTo>
                    <a:pt x="51" y="1"/>
                  </a:moveTo>
                  <a:lnTo>
                    <a:pt x="34" y="18"/>
                  </a:lnTo>
                  <a:lnTo>
                    <a:pt x="1" y="51"/>
                  </a:lnTo>
                  <a:lnTo>
                    <a:pt x="1" y="101"/>
                  </a:lnTo>
                  <a:lnTo>
                    <a:pt x="1" y="202"/>
                  </a:lnTo>
                  <a:lnTo>
                    <a:pt x="1" y="235"/>
                  </a:lnTo>
                  <a:lnTo>
                    <a:pt x="34" y="269"/>
                  </a:lnTo>
                  <a:lnTo>
                    <a:pt x="51" y="302"/>
                  </a:lnTo>
                  <a:lnTo>
                    <a:pt x="135" y="302"/>
                  </a:lnTo>
                  <a:lnTo>
                    <a:pt x="168" y="269"/>
                  </a:lnTo>
                  <a:lnTo>
                    <a:pt x="185" y="235"/>
                  </a:lnTo>
                  <a:lnTo>
                    <a:pt x="202" y="202"/>
                  </a:lnTo>
                  <a:lnTo>
                    <a:pt x="202" y="101"/>
                  </a:lnTo>
                  <a:lnTo>
                    <a:pt x="185" y="51"/>
                  </a:lnTo>
                  <a:lnTo>
                    <a:pt x="168" y="18"/>
                  </a:lnTo>
                  <a:lnTo>
                    <a:pt x="135"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387"/>
                <a:buFont typeface="Arial"/>
                <a:buNone/>
              </a:pPr>
              <a:endParaRPr sz="1387" b="0" i="0" u="none" strike="noStrike" cap="none">
                <a:solidFill>
                  <a:srgbClr val="000000"/>
                </a:solidFill>
                <a:latin typeface="Arial"/>
                <a:ea typeface="Arial"/>
                <a:cs typeface="Arial"/>
                <a:sym typeface="Arial"/>
              </a:endParaRPr>
            </a:p>
          </p:txBody>
        </p:sp>
        <p:sp>
          <p:nvSpPr>
            <p:cNvPr id="3621" name="Google Shape;3621;p237"/>
            <p:cNvSpPr/>
            <p:nvPr/>
          </p:nvSpPr>
          <p:spPr>
            <a:xfrm>
              <a:off x="488950" y="2429275"/>
              <a:ext cx="5050" cy="7575"/>
            </a:xfrm>
            <a:custGeom>
              <a:avLst/>
              <a:gdLst/>
              <a:ahLst/>
              <a:cxnLst/>
              <a:rect l="l" t="t" r="r" b="b"/>
              <a:pathLst>
                <a:path w="202" h="303" extrusionOk="0">
                  <a:moveTo>
                    <a:pt x="51" y="1"/>
                  </a:moveTo>
                  <a:lnTo>
                    <a:pt x="34" y="18"/>
                  </a:lnTo>
                  <a:lnTo>
                    <a:pt x="1" y="51"/>
                  </a:lnTo>
                  <a:lnTo>
                    <a:pt x="1" y="101"/>
                  </a:lnTo>
                  <a:lnTo>
                    <a:pt x="1" y="202"/>
                  </a:lnTo>
                  <a:lnTo>
                    <a:pt x="1" y="235"/>
                  </a:lnTo>
                  <a:lnTo>
                    <a:pt x="34" y="269"/>
                  </a:lnTo>
                  <a:lnTo>
                    <a:pt x="51" y="286"/>
                  </a:lnTo>
                  <a:lnTo>
                    <a:pt x="101" y="302"/>
                  </a:lnTo>
                  <a:lnTo>
                    <a:pt x="135" y="286"/>
                  </a:lnTo>
                  <a:lnTo>
                    <a:pt x="168" y="269"/>
                  </a:lnTo>
                  <a:lnTo>
                    <a:pt x="185" y="235"/>
                  </a:lnTo>
                  <a:lnTo>
                    <a:pt x="202" y="202"/>
                  </a:lnTo>
                  <a:lnTo>
                    <a:pt x="202" y="101"/>
                  </a:lnTo>
                  <a:lnTo>
                    <a:pt x="185" y="51"/>
                  </a:lnTo>
                  <a:lnTo>
                    <a:pt x="168" y="18"/>
                  </a:lnTo>
                  <a:lnTo>
                    <a:pt x="135"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387"/>
                <a:buFont typeface="Arial"/>
                <a:buNone/>
              </a:pPr>
              <a:endParaRPr sz="1387" b="0" i="0" u="none" strike="noStrike" cap="none">
                <a:solidFill>
                  <a:srgbClr val="000000"/>
                </a:solidFill>
                <a:latin typeface="Arial"/>
                <a:ea typeface="Arial"/>
                <a:cs typeface="Arial"/>
                <a:sym typeface="Arial"/>
              </a:endParaRPr>
            </a:p>
          </p:txBody>
        </p:sp>
      </p:grpSp>
      <p:grpSp>
        <p:nvGrpSpPr>
          <p:cNvPr id="3622" name="Google Shape;3622;p237"/>
          <p:cNvGrpSpPr/>
          <p:nvPr/>
        </p:nvGrpSpPr>
        <p:grpSpPr>
          <a:xfrm>
            <a:off x="5338898" y="1484016"/>
            <a:ext cx="321804" cy="398833"/>
            <a:chOff x="457125" y="2391600"/>
            <a:chExt cx="78750" cy="97600"/>
          </a:xfrm>
        </p:grpSpPr>
        <p:sp>
          <p:nvSpPr>
            <p:cNvPr id="3623" name="Google Shape;3623;p237"/>
            <p:cNvSpPr/>
            <p:nvPr/>
          </p:nvSpPr>
          <p:spPr>
            <a:xfrm>
              <a:off x="472200" y="2443525"/>
              <a:ext cx="35625" cy="5050"/>
            </a:xfrm>
            <a:custGeom>
              <a:avLst/>
              <a:gdLst/>
              <a:ahLst/>
              <a:cxnLst/>
              <a:rect l="l" t="t" r="r" b="b"/>
              <a:pathLst>
                <a:path w="1425" h="202" extrusionOk="0">
                  <a:moveTo>
                    <a:pt x="101" y="0"/>
                  </a:moveTo>
                  <a:lnTo>
                    <a:pt x="68" y="17"/>
                  </a:lnTo>
                  <a:lnTo>
                    <a:pt x="34" y="34"/>
                  </a:lnTo>
                  <a:lnTo>
                    <a:pt x="1" y="67"/>
                  </a:lnTo>
                  <a:lnTo>
                    <a:pt x="1" y="101"/>
                  </a:lnTo>
                  <a:lnTo>
                    <a:pt x="1" y="134"/>
                  </a:lnTo>
                  <a:lnTo>
                    <a:pt x="34" y="168"/>
                  </a:lnTo>
                  <a:lnTo>
                    <a:pt x="68" y="201"/>
                  </a:lnTo>
                  <a:lnTo>
                    <a:pt x="1357" y="201"/>
                  </a:lnTo>
                  <a:lnTo>
                    <a:pt x="1391" y="168"/>
                  </a:lnTo>
                  <a:lnTo>
                    <a:pt x="1408" y="134"/>
                  </a:lnTo>
                  <a:lnTo>
                    <a:pt x="1424" y="101"/>
                  </a:lnTo>
                  <a:lnTo>
                    <a:pt x="1408" y="67"/>
                  </a:lnTo>
                  <a:lnTo>
                    <a:pt x="1391" y="34"/>
                  </a:lnTo>
                  <a:lnTo>
                    <a:pt x="1357" y="17"/>
                  </a:lnTo>
                  <a:lnTo>
                    <a:pt x="1324"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387"/>
                <a:buFont typeface="Arial"/>
                <a:buNone/>
              </a:pPr>
              <a:endParaRPr sz="1387" b="0" i="0" u="none" strike="noStrike" cap="none">
                <a:solidFill>
                  <a:srgbClr val="000000"/>
                </a:solidFill>
                <a:latin typeface="Arial"/>
                <a:ea typeface="Arial"/>
                <a:cs typeface="Arial"/>
                <a:sym typeface="Arial"/>
              </a:endParaRPr>
            </a:p>
          </p:txBody>
        </p:sp>
        <p:sp>
          <p:nvSpPr>
            <p:cNvPr id="3624" name="Google Shape;3624;p237"/>
            <p:cNvSpPr/>
            <p:nvPr/>
          </p:nvSpPr>
          <p:spPr>
            <a:xfrm>
              <a:off x="472200" y="2454000"/>
              <a:ext cx="35625" cy="5050"/>
            </a:xfrm>
            <a:custGeom>
              <a:avLst/>
              <a:gdLst/>
              <a:ahLst/>
              <a:cxnLst/>
              <a:rect l="l" t="t" r="r" b="b"/>
              <a:pathLst>
                <a:path w="1425" h="202" extrusionOk="0">
                  <a:moveTo>
                    <a:pt x="68" y="0"/>
                  </a:moveTo>
                  <a:lnTo>
                    <a:pt x="34" y="17"/>
                  </a:lnTo>
                  <a:lnTo>
                    <a:pt x="1" y="50"/>
                  </a:lnTo>
                  <a:lnTo>
                    <a:pt x="1" y="101"/>
                  </a:lnTo>
                  <a:lnTo>
                    <a:pt x="1" y="134"/>
                  </a:lnTo>
                  <a:lnTo>
                    <a:pt x="34" y="168"/>
                  </a:lnTo>
                  <a:lnTo>
                    <a:pt x="68" y="184"/>
                  </a:lnTo>
                  <a:lnTo>
                    <a:pt x="101" y="201"/>
                  </a:lnTo>
                  <a:lnTo>
                    <a:pt x="1324" y="201"/>
                  </a:lnTo>
                  <a:lnTo>
                    <a:pt x="1357" y="184"/>
                  </a:lnTo>
                  <a:lnTo>
                    <a:pt x="1391" y="168"/>
                  </a:lnTo>
                  <a:lnTo>
                    <a:pt x="1408" y="134"/>
                  </a:lnTo>
                  <a:lnTo>
                    <a:pt x="1424" y="101"/>
                  </a:lnTo>
                  <a:lnTo>
                    <a:pt x="1408" y="50"/>
                  </a:lnTo>
                  <a:lnTo>
                    <a:pt x="1391" y="17"/>
                  </a:lnTo>
                  <a:lnTo>
                    <a:pt x="1357"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387"/>
                <a:buFont typeface="Arial"/>
                <a:buNone/>
              </a:pPr>
              <a:endParaRPr sz="1387" b="0" i="0" u="none" strike="noStrike" cap="none">
                <a:solidFill>
                  <a:srgbClr val="000000"/>
                </a:solidFill>
                <a:latin typeface="Arial"/>
                <a:ea typeface="Arial"/>
                <a:cs typeface="Arial"/>
                <a:sym typeface="Arial"/>
              </a:endParaRPr>
            </a:p>
          </p:txBody>
        </p:sp>
        <p:sp>
          <p:nvSpPr>
            <p:cNvPr id="3625" name="Google Shape;3625;p237"/>
            <p:cNvSpPr/>
            <p:nvPr/>
          </p:nvSpPr>
          <p:spPr>
            <a:xfrm>
              <a:off x="457125" y="2391600"/>
              <a:ext cx="65775" cy="83350"/>
            </a:xfrm>
            <a:custGeom>
              <a:avLst/>
              <a:gdLst/>
              <a:ahLst/>
              <a:cxnLst/>
              <a:rect l="l" t="t" r="r" b="b"/>
              <a:pathLst>
                <a:path w="2631" h="3334" extrusionOk="0">
                  <a:moveTo>
                    <a:pt x="2429" y="201"/>
                  </a:moveTo>
                  <a:lnTo>
                    <a:pt x="2429" y="3133"/>
                  </a:lnTo>
                  <a:lnTo>
                    <a:pt x="202" y="3133"/>
                  </a:lnTo>
                  <a:lnTo>
                    <a:pt x="202" y="201"/>
                  </a:lnTo>
                  <a:close/>
                  <a:moveTo>
                    <a:pt x="101" y="0"/>
                  </a:moveTo>
                  <a:lnTo>
                    <a:pt x="68" y="17"/>
                  </a:lnTo>
                  <a:lnTo>
                    <a:pt x="34" y="34"/>
                  </a:lnTo>
                  <a:lnTo>
                    <a:pt x="1" y="67"/>
                  </a:lnTo>
                  <a:lnTo>
                    <a:pt x="1" y="101"/>
                  </a:lnTo>
                  <a:lnTo>
                    <a:pt x="1" y="3233"/>
                  </a:lnTo>
                  <a:lnTo>
                    <a:pt x="1" y="3267"/>
                  </a:lnTo>
                  <a:lnTo>
                    <a:pt x="34" y="3300"/>
                  </a:lnTo>
                  <a:lnTo>
                    <a:pt x="68" y="3334"/>
                  </a:lnTo>
                  <a:lnTo>
                    <a:pt x="2580" y="3334"/>
                  </a:lnTo>
                  <a:lnTo>
                    <a:pt x="2597" y="3300"/>
                  </a:lnTo>
                  <a:lnTo>
                    <a:pt x="2630" y="3267"/>
                  </a:lnTo>
                  <a:lnTo>
                    <a:pt x="2630" y="3233"/>
                  </a:lnTo>
                  <a:lnTo>
                    <a:pt x="2630" y="101"/>
                  </a:lnTo>
                  <a:lnTo>
                    <a:pt x="2630" y="67"/>
                  </a:lnTo>
                  <a:lnTo>
                    <a:pt x="2597" y="34"/>
                  </a:lnTo>
                  <a:lnTo>
                    <a:pt x="2580" y="17"/>
                  </a:lnTo>
                  <a:lnTo>
                    <a:pt x="2530"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387"/>
                <a:buFont typeface="Arial"/>
                <a:buNone/>
              </a:pPr>
              <a:endParaRPr sz="1387" b="0" i="0" u="none" strike="noStrike" cap="none">
                <a:solidFill>
                  <a:srgbClr val="000000"/>
                </a:solidFill>
                <a:latin typeface="Arial"/>
                <a:ea typeface="Arial"/>
                <a:cs typeface="Arial"/>
                <a:sym typeface="Arial"/>
              </a:endParaRPr>
            </a:p>
          </p:txBody>
        </p:sp>
        <p:sp>
          <p:nvSpPr>
            <p:cNvPr id="3626" name="Google Shape;3626;p237"/>
            <p:cNvSpPr/>
            <p:nvPr/>
          </p:nvSpPr>
          <p:spPr>
            <a:xfrm>
              <a:off x="470100" y="2405825"/>
              <a:ext cx="65775" cy="83375"/>
            </a:xfrm>
            <a:custGeom>
              <a:avLst/>
              <a:gdLst/>
              <a:ahLst/>
              <a:cxnLst/>
              <a:rect l="l" t="t" r="r" b="b"/>
              <a:pathLst>
                <a:path w="2631" h="3335" extrusionOk="0">
                  <a:moveTo>
                    <a:pt x="2329" y="1"/>
                  </a:moveTo>
                  <a:lnTo>
                    <a:pt x="2279" y="18"/>
                  </a:lnTo>
                  <a:lnTo>
                    <a:pt x="2245" y="34"/>
                  </a:lnTo>
                  <a:lnTo>
                    <a:pt x="2229" y="68"/>
                  </a:lnTo>
                  <a:lnTo>
                    <a:pt x="2229" y="101"/>
                  </a:lnTo>
                  <a:lnTo>
                    <a:pt x="2229" y="152"/>
                  </a:lnTo>
                  <a:lnTo>
                    <a:pt x="2245" y="185"/>
                  </a:lnTo>
                  <a:lnTo>
                    <a:pt x="2279" y="202"/>
                  </a:lnTo>
                  <a:lnTo>
                    <a:pt x="2430" y="202"/>
                  </a:lnTo>
                  <a:lnTo>
                    <a:pt x="2430" y="3133"/>
                  </a:lnTo>
                  <a:lnTo>
                    <a:pt x="202" y="3133"/>
                  </a:lnTo>
                  <a:lnTo>
                    <a:pt x="202" y="2983"/>
                  </a:lnTo>
                  <a:lnTo>
                    <a:pt x="185" y="2949"/>
                  </a:lnTo>
                  <a:lnTo>
                    <a:pt x="168" y="2916"/>
                  </a:lnTo>
                  <a:lnTo>
                    <a:pt x="135" y="2882"/>
                  </a:lnTo>
                  <a:lnTo>
                    <a:pt x="51" y="2882"/>
                  </a:lnTo>
                  <a:lnTo>
                    <a:pt x="34" y="2916"/>
                  </a:lnTo>
                  <a:lnTo>
                    <a:pt x="1" y="2949"/>
                  </a:lnTo>
                  <a:lnTo>
                    <a:pt x="1" y="2983"/>
                  </a:lnTo>
                  <a:lnTo>
                    <a:pt x="1" y="3234"/>
                  </a:lnTo>
                  <a:lnTo>
                    <a:pt x="1" y="3284"/>
                  </a:lnTo>
                  <a:lnTo>
                    <a:pt x="34" y="3301"/>
                  </a:lnTo>
                  <a:lnTo>
                    <a:pt x="51" y="3334"/>
                  </a:lnTo>
                  <a:lnTo>
                    <a:pt x="2564" y="3334"/>
                  </a:lnTo>
                  <a:lnTo>
                    <a:pt x="2597" y="3301"/>
                  </a:lnTo>
                  <a:lnTo>
                    <a:pt x="2631" y="3284"/>
                  </a:lnTo>
                  <a:lnTo>
                    <a:pt x="2631" y="3234"/>
                  </a:lnTo>
                  <a:lnTo>
                    <a:pt x="2631" y="101"/>
                  </a:lnTo>
                  <a:lnTo>
                    <a:pt x="2631" y="68"/>
                  </a:lnTo>
                  <a:lnTo>
                    <a:pt x="2597" y="34"/>
                  </a:lnTo>
                  <a:lnTo>
                    <a:pt x="2564" y="18"/>
                  </a:lnTo>
                  <a:lnTo>
                    <a:pt x="2530"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387"/>
                <a:buFont typeface="Arial"/>
                <a:buNone/>
              </a:pPr>
              <a:endParaRPr sz="1387" b="0" i="0" u="none" strike="noStrike" cap="none">
                <a:solidFill>
                  <a:srgbClr val="000000"/>
                </a:solidFill>
                <a:latin typeface="Arial"/>
                <a:ea typeface="Arial"/>
                <a:cs typeface="Arial"/>
                <a:sym typeface="Arial"/>
              </a:endParaRPr>
            </a:p>
          </p:txBody>
        </p:sp>
        <p:sp>
          <p:nvSpPr>
            <p:cNvPr id="3627" name="Google Shape;3627;p237"/>
            <p:cNvSpPr/>
            <p:nvPr/>
          </p:nvSpPr>
          <p:spPr>
            <a:xfrm>
              <a:off x="482250" y="2405000"/>
              <a:ext cx="18450" cy="29325"/>
            </a:xfrm>
            <a:custGeom>
              <a:avLst/>
              <a:gdLst/>
              <a:ahLst/>
              <a:cxnLst/>
              <a:rect l="l" t="t" r="r" b="b"/>
              <a:pathLst>
                <a:path w="738" h="1173" extrusionOk="0">
                  <a:moveTo>
                    <a:pt x="285" y="0"/>
                  </a:moveTo>
                  <a:lnTo>
                    <a:pt x="218" y="34"/>
                  </a:lnTo>
                  <a:lnTo>
                    <a:pt x="151" y="51"/>
                  </a:lnTo>
                  <a:lnTo>
                    <a:pt x="101" y="101"/>
                  </a:lnTo>
                  <a:lnTo>
                    <a:pt x="68" y="151"/>
                  </a:lnTo>
                  <a:lnTo>
                    <a:pt x="34" y="201"/>
                  </a:lnTo>
                  <a:lnTo>
                    <a:pt x="1" y="268"/>
                  </a:lnTo>
                  <a:lnTo>
                    <a:pt x="1" y="335"/>
                  </a:lnTo>
                  <a:lnTo>
                    <a:pt x="1" y="402"/>
                  </a:lnTo>
                  <a:lnTo>
                    <a:pt x="34" y="469"/>
                  </a:lnTo>
                  <a:lnTo>
                    <a:pt x="68" y="536"/>
                  </a:lnTo>
                  <a:lnTo>
                    <a:pt x="101" y="587"/>
                  </a:lnTo>
                  <a:lnTo>
                    <a:pt x="151" y="620"/>
                  </a:lnTo>
                  <a:lnTo>
                    <a:pt x="218" y="654"/>
                  </a:lnTo>
                  <a:lnTo>
                    <a:pt x="285" y="670"/>
                  </a:lnTo>
                  <a:lnTo>
                    <a:pt x="369" y="687"/>
                  </a:lnTo>
                  <a:lnTo>
                    <a:pt x="436" y="687"/>
                  </a:lnTo>
                  <a:lnTo>
                    <a:pt x="486" y="721"/>
                  </a:lnTo>
                  <a:lnTo>
                    <a:pt x="520" y="771"/>
                  </a:lnTo>
                  <a:lnTo>
                    <a:pt x="537" y="821"/>
                  </a:lnTo>
                  <a:lnTo>
                    <a:pt x="520" y="871"/>
                  </a:lnTo>
                  <a:lnTo>
                    <a:pt x="486" y="922"/>
                  </a:lnTo>
                  <a:lnTo>
                    <a:pt x="436" y="955"/>
                  </a:lnTo>
                  <a:lnTo>
                    <a:pt x="369" y="972"/>
                  </a:lnTo>
                  <a:lnTo>
                    <a:pt x="302" y="955"/>
                  </a:lnTo>
                  <a:lnTo>
                    <a:pt x="252" y="922"/>
                  </a:lnTo>
                  <a:lnTo>
                    <a:pt x="218" y="871"/>
                  </a:lnTo>
                  <a:lnTo>
                    <a:pt x="202" y="821"/>
                  </a:lnTo>
                  <a:lnTo>
                    <a:pt x="185" y="788"/>
                  </a:lnTo>
                  <a:lnTo>
                    <a:pt x="168" y="754"/>
                  </a:lnTo>
                  <a:lnTo>
                    <a:pt x="135" y="737"/>
                  </a:lnTo>
                  <a:lnTo>
                    <a:pt x="101" y="721"/>
                  </a:lnTo>
                  <a:lnTo>
                    <a:pt x="51" y="737"/>
                  </a:lnTo>
                  <a:lnTo>
                    <a:pt x="34" y="754"/>
                  </a:lnTo>
                  <a:lnTo>
                    <a:pt x="1" y="788"/>
                  </a:lnTo>
                  <a:lnTo>
                    <a:pt x="1" y="821"/>
                  </a:lnTo>
                  <a:lnTo>
                    <a:pt x="1" y="888"/>
                  </a:lnTo>
                  <a:lnTo>
                    <a:pt x="34" y="955"/>
                  </a:lnTo>
                  <a:lnTo>
                    <a:pt x="68" y="1022"/>
                  </a:lnTo>
                  <a:lnTo>
                    <a:pt x="101" y="1072"/>
                  </a:lnTo>
                  <a:lnTo>
                    <a:pt x="151" y="1106"/>
                  </a:lnTo>
                  <a:lnTo>
                    <a:pt x="218" y="1139"/>
                  </a:lnTo>
                  <a:lnTo>
                    <a:pt x="285" y="1156"/>
                  </a:lnTo>
                  <a:lnTo>
                    <a:pt x="369" y="1173"/>
                  </a:lnTo>
                  <a:lnTo>
                    <a:pt x="436" y="1156"/>
                  </a:lnTo>
                  <a:lnTo>
                    <a:pt x="503" y="1139"/>
                  </a:lnTo>
                  <a:lnTo>
                    <a:pt x="570" y="1106"/>
                  </a:lnTo>
                  <a:lnTo>
                    <a:pt x="620" y="1072"/>
                  </a:lnTo>
                  <a:lnTo>
                    <a:pt x="671" y="1022"/>
                  </a:lnTo>
                  <a:lnTo>
                    <a:pt x="704" y="955"/>
                  </a:lnTo>
                  <a:lnTo>
                    <a:pt x="721" y="888"/>
                  </a:lnTo>
                  <a:lnTo>
                    <a:pt x="738" y="821"/>
                  </a:lnTo>
                  <a:lnTo>
                    <a:pt x="721" y="754"/>
                  </a:lnTo>
                  <a:lnTo>
                    <a:pt x="704" y="687"/>
                  </a:lnTo>
                  <a:lnTo>
                    <a:pt x="671" y="637"/>
                  </a:lnTo>
                  <a:lnTo>
                    <a:pt x="620" y="587"/>
                  </a:lnTo>
                  <a:lnTo>
                    <a:pt x="570" y="536"/>
                  </a:lnTo>
                  <a:lnTo>
                    <a:pt x="503" y="503"/>
                  </a:lnTo>
                  <a:lnTo>
                    <a:pt x="436" y="486"/>
                  </a:lnTo>
                  <a:lnTo>
                    <a:pt x="369" y="486"/>
                  </a:lnTo>
                  <a:lnTo>
                    <a:pt x="302" y="469"/>
                  </a:lnTo>
                  <a:lnTo>
                    <a:pt x="252" y="436"/>
                  </a:lnTo>
                  <a:lnTo>
                    <a:pt x="218" y="402"/>
                  </a:lnTo>
                  <a:lnTo>
                    <a:pt x="202" y="335"/>
                  </a:lnTo>
                  <a:lnTo>
                    <a:pt x="218" y="285"/>
                  </a:lnTo>
                  <a:lnTo>
                    <a:pt x="252" y="235"/>
                  </a:lnTo>
                  <a:lnTo>
                    <a:pt x="302" y="218"/>
                  </a:lnTo>
                  <a:lnTo>
                    <a:pt x="369" y="201"/>
                  </a:lnTo>
                  <a:lnTo>
                    <a:pt x="436" y="218"/>
                  </a:lnTo>
                  <a:lnTo>
                    <a:pt x="486" y="235"/>
                  </a:lnTo>
                  <a:lnTo>
                    <a:pt x="520" y="285"/>
                  </a:lnTo>
                  <a:lnTo>
                    <a:pt x="537" y="335"/>
                  </a:lnTo>
                  <a:lnTo>
                    <a:pt x="537" y="386"/>
                  </a:lnTo>
                  <a:lnTo>
                    <a:pt x="570" y="419"/>
                  </a:lnTo>
                  <a:lnTo>
                    <a:pt x="587" y="436"/>
                  </a:lnTo>
                  <a:lnTo>
                    <a:pt x="671" y="436"/>
                  </a:lnTo>
                  <a:lnTo>
                    <a:pt x="704" y="419"/>
                  </a:lnTo>
                  <a:lnTo>
                    <a:pt x="721" y="386"/>
                  </a:lnTo>
                  <a:lnTo>
                    <a:pt x="738" y="335"/>
                  </a:lnTo>
                  <a:lnTo>
                    <a:pt x="721" y="268"/>
                  </a:lnTo>
                  <a:lnTo>
                    <a:pt x="704" y="201"/>
                  </a:lnTo>
                  <a:lnTo>
                    <a:pt x="671" y="151"/>
                  </a:lnTo>
                  <a:lnTo>
                    <a:pt x="620" y="101"/>
                  </a:lnTo>
                  <a:lnTo>
                    <a:pt x="570" y="51"/>
                  </a:lnTo>
                  <a:lnTo>
                    <a:pt x="503" y="34"/>
                  </a:lnTo>
                  <a:lnTo>
                    <a:pt x="436"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387"/>
                <a:buFont typeface="Arial"/>
                <a:buNone/>
              </a:pPr>
              <a:endParaRPr sz="1387" b="0" i="0" u="none" strike="noStrike" cap="none">
                <a:solidFill>
                  <a:srgbClr val="000000"/>
                </a:solidFill>
                <a:latin typeface="Arial"/>
                <a:ea typeface="Arial"/>
                <a:cs typeface="Arial"/>
                <a:sym typeface="Arial"/>
              </a:endParaRPr>
            </a:p>
          </p:txBody>
        </p:sp>
        <p:sp>
          <p:nvSpPr>
            <p:cNvPr id="3628" name="Google Shape;3628;p237"/>
            <p:cNvSpPr/>
            <p:nvPr/>
          </p:nvSpPr>
          <p:spPr>
            <a:xfrm>
              <a:off x="488950" y="2402475"/>
              <a:ext cx="5050" cy="7575"/>
            </a:xfrm>
            <a:custGeom>
              <a:avLst/>
              <a:gdLst/>
              <a:ahLst/>
              <a:cxnLst/>
              <a:rect l="l" t="t" r="r" b="b"/>
              <a:pathLst>
                <a:path w="202" h="303" extrusionOk="0">
                  <a:moveTo>
                    <a:pt x="51" y="1"/>
                  </a:moveTo>
                  <a:lnTo>
                    <a:pt x="34" y="18"/>
                  </a:lnTo>
                  <a:lnTo>
                    <a:pt x="1" y="51"/>
                  </a:lnTo>
                  <a:lnTo>
                    <a:pt x="1" y="101"/>
                  </a:lnTo>
                  <a:lnTo>
                    <a:pt x="1" y="202"/>
                  </a:lnTo>
                  <a:lnTo>
                    <a:pt x="1" y="235"/>
                  </a:lnTo>
                  <a:lnTo>
                    <a:pt x="34" y="269"/>
                  </a:lnTo>
                  <a:lnTo>
                    <a:pt x="51" y="302"/>
                  </a:lnTo>
                  <a:lnTo>
                    <a:pt x="135" y="302"/>
                  </a:lnTo>
                  <a:lnTo>
                    <a:pt x="168" y="269"/>
                  </a:lnTo>
                  <a:lnTo>
                    <a:pt x="185" y="235"/>
                  </a:lnTo>
                  <a:lnTo>
                    <a:pt x="202" y="202"/>
                  </a:lnTo>
                  <a:lnTo>
                    <a:pt x="202" y="101"/>
                  </a:lnTo>
                  <a:lnTo>
                    <a:pt x="185" y="51"/>
                  </a:lnTo>
                  <a:lnTo>
                    <a:pt x="168" y="18"/>
                  </a:lnTo>
                  <a:lnTo>
                    <a:pt x="135"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387"/>
                <a:buFont typeface="Arial"/>
                <a:buNone/>
              </a:pPr>
              <a:endParaRPr sz="1387" b="0" i="0" u="none" strike="noStrike" cap="none">
                <a:solidFill>
                  <a:srgbClr val="000000"/>
                </a:solidFill>
                <a:latin typeface="Arial"/>
                <a:ea typeface="Arial"/>
                <a:cs typeface="Arial"/>
                <a:sym typeface="Arial"/>
              </a:endParaRPr>
            </a:p>
          </p:txBody>
        </p:sp>
        <p:sp>
          <p:nvSpPr>
            <p:cNvPr id="3629" name="Google Shape;3629;p237"/>
            <p:cNvSpPr/>
            <p:nvPr/>
          </p:nvSpPr>
          <p:spPr>
            <a:xfrm>
              <a:off x="488950" y="2429275"/>
              <a:ext cx="5050" cy="7575"/>
            </a:xfrm>
            <a:custGeom>
              <a:avLst/>
              <a:gdLst/>
              <a:ahLst/>
              <a:cxnLst/>
              <a:rect l="l" t="t" r="r" b="b"/>
              <a:pathLst>
                <a:path w="202" h="303" extrusionOk="0">
                  <a:moveTo>
                    <a:pt x="51" y="1"/>
                  </a:moveTo>
                  <a:lnTo>
                    <a:pt x="34" y="18"/>
                  </a:lnTo>
                  <a:lnTo>
                    <a:pt x="1" y="51"/>
                  </a:lnTo>
                  <a:lnTo>
                    <a:pt x="1" y="101"/>
                  </a:lnTo>
                  <a:lnTo>
                    <a:pt x="1" y="202"/>
                  </a:lnTo>
                  <a:lnTo>
                    <a:pt x="1" y="235"/>
                  </a:lnTo>
                  <a:lnTo>
                    <a:pt x="34" y="269"/>
                  </a:lnTo>
                  <a:lnTo>
                    <a:pt x="51" y="286"/>
                  </a:lnTo>
                  <a:lnTo>
                    <a:pt x="101" y="302"/>
                  </a:lnTo>
                  <a:lnTo>
                    <a:pt x="135" y="286"/>
                  </a:lnTo>
                  <a:lnTo>
                    <a:pt x="168" y="269"/>
                  </a:lnTo>
                  <a:lnTo>
                    <a:pt x="185" y="235"/>
                  </a:lnTo>
                  <a:lnTo>
                    <a:pt x="202" y="202"/>
                  </a:lnTo>
                  <a:lnTo>
                    <a:pt x="202" y="101"/>
                  </a:lnTo>
                  <a:lnTo>
                    <a:pt x="185" y="51"/>
                  </a:lnTo>
                  <a:lnTo>
                    <a:pt x="168" y="18"/>
                  </a:lnTo>
                  <a:lnTo>
                    <a:pt x="135"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387"/>
                <a:buFont typeface="Arial"/>
                <a:buNone/>
              </a:pPr>
              <a:endParaRPr sz="1387" b="0" i="0" u="none" strike="noStrike" cap="none">
                <a:solidFill>
                  <a:srgbClr val="000000"/>
                </a:solidFill>
                <a:latin typeface="Arial"/>
                <a:ea typeface="Arial"/>
                <a:cs typeface="Arial"/>
                <a:sym typeface="Arial"/>
              </a:endParaRPr>
            </a:p>
          </p:txBody>
        </p:sp>
      </p:grpSp>
      <p:grpSp>
        <p:nvGrpSpPr>
          <p:cNvPr id="3630" name="Google Shape;3630;p237"/>
          <p:cNvGrpSpPr/>
          <p:nvPr/>
        </p:nvGrpSpPr>
        <p:grpSpPr>
          <a:xfrm>
            <a:off x="7230537" y="1484016"/>
            <a:ext cx="321804" cy="398833"/>
            <a:chOff x="457125" y="2391600"/>
            <a:chExt cx="78750" cy="97600"/>
          </a:xfrm>
        </p:grpSpPr>
        <p:sp>
          <p:nvSpPr>
            <p:cNvPr id="3631" name="Google Shape;3631;p237"/>
            <p:cNvSpPr/>
            <p:nvPr/>
          </p:nvSpPr>
          <p:spPr>
            <a:xfrm>
              <a:off x="472200" y="2443525"/>
              <a:ext cx="35625" cy="5050"/>
            </a:xfrm>
            <a:custGeom>
              <a:avLst/>
              <a:gdLst/>
              <a:ahLst/>
              <a:cxnLst/>
              <a:rect l="l" t="t" r="r" b="b"/>
              <a:pathLst>
                <a:path w="1425" h="202" extrusionOk="0">
                  <a:moveTo>
                    <a:pt x="101" y="0"/>
                  </a:moveTo>
                  <a:lnTo>
                    <a:pt x="68" y="17"/>
                  </a:lnTo>
                  <a:lnTo>
                    <a:pt x="34" y="34"/>
                  </a:lnTo>
                  <a:lnTo>
                    <a:pt x="1" y="67"/>
                  </a:lnTo>
                  <a:lnTo>
                    <a:pt x="1" y="101"/>
                  </a:lnTo>
                  <a:lnTo>
                    <a:pt x="1" y="134"/>
                  </a:lnTo>
                  <a:lnTo>
                    <a:pt x="34" y="168"/>
                  </a:lnTo>
                  <a:lnTo>
                    <a:pt x="68" y="201"/>
                  </a:lnTo>
                  <a:lnTo>
                    <a:pt x="1357" y="201"/>
                  </a:lnTo>
                  <a:lnTo>
                    <a:pt x="1391" y="168"/>
                  </a:lnTo>
                  <a:lnTo>
                    <a:pt x="1408" y="134"/>
                  </a:lnTo>
                  <a:lnTo>
                    <a:pt x="1424" y="101"/>
                  </a:lnTo>
                  <a:lnTo>
                    <a:pt x="1408" y="67"/>
                  </a:lnTo>
                  <a:lnTo>
                    <a:pt x="1391" y="34"/>
                  </a:lnTo>
                  <a:lnTo>
                    <a:pt x="1357" y="17"/>
                  </a:lnTo>
                  <a:lnTo>
                    <a:pt x="1324"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387"/>
                <a:buFont typeface="Arial"/>
                <a:buNone/>
              </a:pPr>
              <a:endParaRPr sz="1387" b="0" i="0" u="none" strike="noStrike" cap="none">
                <a:solidFill>
                  <a:srgbClr val="000000"/>
                </a:solidFill>
                <a:latin typeface="Arial"/>
                <a:ea typeface="Arial"/>
                <a:cs typeface="Arial"/>
                <a:sym typeface="Arial"/>
              </a:endParaRPr>
            </a:p>
          </p:txBody>
        </p:sp>
        <p:sp>
          <p:nvSpPr>
            <p:cNvPr id="3632" name="Google Shape;3632;p237"/>
            <p:cNvSpPr/>
            <p:nvPr/>
          </p:nvSpPr>
          <p:spPr>
            <a:xfrm>
              <a:off x="472200" y="2454000"/>
              <a:ext cx="35625" cy="5050"/>
            </a:xfrm>
            <a:custGeom>
              <a:avLst/>
              <a:gdLst/>
              <a:ahLst/>
              <a:cxnLst/>
              <a:rect l="l" t="t" r="r" b="b"/>
              <a:pathLst>
                <a:path w="1425" h="202" extrusionOk="0">
                  <a:moveTo>
                    <a:pt x="68" y="0"/>
                  </a:moveTo>
                  <a:lnTo>
                    <a:pt x="34" y="17"/>
                  </a:lnTo>
                  <a:lnTo>
                    <a:pt x="1" y="50"/>
                  </a:lnTo>
                  <a:lnTo>
                    <a:pt x="1" y="101"/>
                  </a:lnTo>
                  <a:lnTo>
                    <a:pt x="1" y="134"/>
                  </a:lnTo>
                  <a:lnTo>
                    <a:pt x="34" y="168"/>
                  </a:lnTo>
                  <a:lnTo>
                    <a:pt x="68" y="184"/>
                  </a:lnTo>
                  <a:lnTo>
                    <a:pt x="101" y="201"/>
                  </a:lnTo>
                  <a:lnTo>
                    <a:pt x="1324" y="201"/>
                  </a:lnTo>
                  <a:lnTo>
                    <a:pt x="1357" y="184"/>
                  </a:lnTo>
                  <a:lnTo>
                    <a:pt x="1391" y="168"/>
                  </a:lnTo>
                  <a:lnTo>
                    <a:pt x="1408" y="134"/>
                  </a:lnTo>
                  <a:lnTo>
                    <a:pt x="1424" y="101"/>
                  </a:lnTo>
                  <a:lnTo>
                    <a:pt x="1408" y="50"/>
                  </a:lnTo>
                  <a:lnTo>
                    <a:pt x="1391" y="17"/>
                  </a:lnTo>
                  <a:lnTo>
                    <a:pt x="1357"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387"/>
                <a:buFont typeface="Arial"/>
                <a:buNone/>
              </a:pPr>
              <a:endParaRPr sz="1387" b="0" i="0" u="none" strike="noStrike" cap="none">
                <a:solidFill>
                  <a:srgbClr val="000000"/>
                </a:solidFill>
                <a:latin typeface="Arial"/>
                <a:ea typeface="Arial"/>
                <a:cs typeface="Arial"/>
                <a:sym typeface="Arial"/>
              </a:endParaRPr>
            </a:p>
          </p:txBody>
        </p:sp>
        <p:sp>
          <p:nvSpPr>
            <p:cNvPr id="3633" name="Google Shape;3633;p237"/>
            <p:cNvSpPr/>
            <p:nvPr/>
          </p:nvSpPr>
          <p:spPr>
            <a:xfrm>
              <a:off x="457125" y="2391600"/>
              <a:ext cx="65775" cy="83350"/>
            </a:xfrm>
            <a:custGeom>
              <a:avLst/>
              <a:gdLst/>
              <a:ahLst/>
              <a:cxnLst/>
              <a:rect l="l" t="t" r="r" b="b"/>
              <a:pathLst>
                <a:path w="2631" h="3334" extrusionOk="0">
                  <a:moveTo>
                    <a:pt x="2429" y="201"/>
                  </a:moveTo>
                  <a:lnTo>
                    <a:pt x="2429" y="3133"/>
                  </a:lnTo>
                  <a:lnTo>
                    <a:pt x="202" y="3133"/>
                  </a:lnTo>
                  <a:lnTo>
                    <a:pt x="202" y="201"/>
                  </a:lnTo>
                  <a:close/>
                  <a:moveTo>
                    <a:pt x="101" y="0"/>
                  </a:moveTo>
                  <a:lnTo>
                    <a:pt x="68" y="17"/>
                  </a:lnTo>
                  <a:lnTo>
                    <a:pt x="34" y="34"/>
                  </a:lnTo>
                  <a:lnTo>
                    <a:pt x="1" y="67"/>
                  </a:lnTo>
                  <a:lnTo>
                    <a:pt x="1" y="101"/>
                  </a:lnTo>
                  <a:lnTo>
                    <a:pt x="1" y="3233"/>
                  </a:lnTo>
                  <a:lnTo>
                    <a:pt x="1" y="3267"/>
                  </a:lnTo>
                  <a:lnTo>
                    <a:pt x="34" y="3300"/>
                  </a:lnTo>
                  <a:lnTo>
                    <a:pt x="68" y="3334"/>
                  </a:lnTo>
                  <a:lnTo>
                    <a:pt x="2580" y="3334"/>
                  </a:lnTo>
                  <a:lnTo>
                    <a:pt x="2597" y="3300"/>
                  </a:lnTo>
                  <a:lnTo>
                    <a:pt x="2630" y="3267"/>
                  </a:lnTo>
                  <a:lnTo>
                    <a:pt x="2630" y="3233"/>
                  </a:lnTo>
                  <a:lnTo>
                    <a:pt x="2630" y="101"/>
                  </a:lnTo>
                  <a:lnTo>
                    <a:pt x="2630" y="67"/>
                  </a:lnTo>
                  <a:lnTo>
                    <a:pt x="2597" y="34"/>
                  </a:lnTo>
                  <a:lnTo>
                    <a:pt x="2580" y="17"/>
                  </a:lnTo>
                  <a:lnTo>
                    <a:pt x="2530"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387"/>
                <a:buFont typeface="Arial"/>
                <a:buNone/>
              </a:pPr>
              <a:endParaRPr sz="1387" b="0" i="0" u="none" strike="noStrike" cap="none">
                <a:solidFill>
                  <a:srgbClr val="000000"/>
                </a:solidFill>
                <a:latin typeface="Arial"/>
                <a:ea typeface="Arial"/>
                <a:cs typeface="Arial"/>
                <a:sym typeface="Arial"/>
              </a:endParaRPr>
            </a:p>
          </p:txBody>
        </p:sp>
        <p:sp>
          <p:nvSpPr>
            <p:cNvPr id="3634" name="Google Shape;3634;p237"/>
            <p:cNvSpPr/>
            <p:nvPr/>
          </p:nvSpPr>
          <p:spPr>
            <a:xfrm>
              <a:off x="470100" y="2405825"/>
              <a:ext cx="65775" cy="83375"/>
            </a:xfrm>
            <a:custGeom>
              <a:avLst/>
              <a:gdLst/>
              <a:ahLst/>
              <a:cxnLst/>
              <a:rect l="l" t="t" r="r" b="b"/>
              <a:pathLst>
                <a:path w="2631" h="3335" extrusionOk="0">
                  <a:moveTo>
                    <a:pt x="2329" y="1"/>
                  </a:moveTo>
                  <a:lnTo>
                    <a:pt x="2279" y="18"/>
                  </a:lnTo>
                  <a:lnTo>
                    <a:pt x="2245" y="34"/>
                  </a:lnTo>
                  <a:lnTo>
                    <a:pt x="2229" y="68"/>
                  </a:lnTo>
                  <a:lnTo>
                    <a:pt x="2229" y="101"/>
                  </a:lnTo>
                  <a:lnTo>
                    <a:pt x="2229" y="152"/>
                  </a:lnTo>
                  <a:lnTo>
                    <a:pt x="2245" y="185"/>
                  </a:lnTo>
                  <a:lnTo>
                    <a:pt x="2279" y="202"/>
                  </a:lnTo>
                  <a:lnTo>
                    <a:pt x="2430" y="202"/>
                  </a:lnTo>
                  <a:lnTo>
                    <a:pt x="2430" y="3133"/>
                  </a:lnTo>
                  <a:lnTo>
                    <a:pt x="202" y="3133"/>
                  </a:lnTo>
                  <a:lnTo>
                    <a:pt x="202" y="2983"/>
                  </a:lnTo>
                  <a:lnTo>
                    <a:pt x="185" y="2949"/>
                  </a:lnTo>
                  <a:lnTo>
                    <a:pt x="168" y="2916"/>
                  </a:lnTo>
                  <a:lnTo>
                    <a:pt x="135" y="2882"/>
                  </a:lnTo>
                  <a:lnTo>
                    <a:pt x="51" y="2882"/>
                  </a:lnTo>
                  <a:lnTo>
                    <a:pt x="34" y="2916"/>
                  </a:lnTo>
                  <a:lnTo>
                    <a:pt x="1" y="2949"/>
                  </a:lnTo>
                  <a:lnTo>
                    <a:pt x="1" y="2983"/>
                  </a:lnTo>
                  <a:lnTo>
                    <a:pt x="1" y="3234"/>
                  </a:lnTo>
                  <a:lnTo>
                    <a:pt x="1" y="3284"/>
                  </a:lnTo>
                  <a:lnTo>
                    <a:pt x="34" y="3301"/>
                  </a:lnTo>
                  <a:lnTo>
                    <a:pt x="51" y="3334"/>
                  </a:lnTo>
                  <a:lnTo>
                    <a:pt x="2564" y="3334"/>
                  </a:lnTo>
                  <a:lnTo>
                    <a:pt x="2597" y="3301"/>
                  </a:lnTo>
                  <a:lnTo>
                    <a:pt x="2631" y="3284"/>
                  </a:lnTo>
                  <a:lnTo>
                    <a:pt x="2631" y="3234"/>
                  </a:lnTo>
                  <a:lnTo>
                    <a:pt x="2631" y="101"/>
                  </a:lnTo>
                  <a:lnTo>
                    <a:pt x="2631" y="68"/>
                  </a:lnTo>
                  <a:lnTo>
                    <a:pt x="2597" y="34"/>
                  </a:lnTo>
                  <a:lnTo>
                    <a:pt x="2564" y="18"/>
                  </a:lnTo>
                  <a:lnTo>
                    <a:pt x="2530"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387"/>
                <a:buFont typeface="Arial"/>
                <a:buNone/>
              </a:pPr>
              <a:endParaRPr sz="1387" b="0" i="0" u="none" strike="noStrike" cap="none">
                <a:solidFill>
                  <a:srgbClr val="000000"/>
                </a:solidFill>
                <a:latin typeface="Arial"/>
                <a:ea typeface="Arial"/>
                <a:cs typeface="Arial"/>
                <a:sym typeface="Arial"/>
              </a:endParaRPr>
            </a:p>
          </p:txBody>
        </p:sp>
        <p:sp>
          <p:nvSpPr>
            <p:cNvPr id="3635" name="Google Shape;3635;p237"/>
            <p:cNvSpPr/>
            <p:nvPr/>
          </p:nvSpPr>
          <p:spPr>
            <a:xfrm>
              <a:off x="482250" y="2405000"/>
              <a:ext cx="18450" cy="29325"/>
            </a:xfrm>
            <a:custGeom>
              <a:avLst/>
              <a:gdLst/>
              <a:ahLst/>
              <a:cxnLst/>
              <a:rect l="l" t="t" r="r" b="b"/>
              <a:pathLst>
                <a:path w="738" h="1173" extrusionOk="0">
                  <a:moveTo>
                    <a:pt x="285" y="0"/>
                  </a:moveTo>
                  <a:lnTo>
                    <a:pt x="218" y="34"/>
                  </a:lnTo>
                  <a:lnTo>
                    <a:pt x="151" y="51"/>
                  </a:lnTo>
                  <a:lnTo>
                    <a:pt x="101" y="101"/>
                  </a:lnTo>
                  <a:lnTo>
                    <a:pt x="68" y="151"/>
                  </a:lnTo>
                  <a:lnTo>
                    <a:pt x="34" y="201"/>
                  </a:lnTo>
                  <a:lnTo>
                    <a:pt x="1" y="268"/>
                  </a:lnTo>
                  <a:lnTo>
                    <a:pt x="1" y="335"/>
                  </a:lnTo>
                  <a:lnTo>
                    <a:pt x="1" y="402"/>
                  </a:lnTo>
                  <a:lnTo>
                    <a:pt x="34" y="469"/>
                  </a:lnTo>
                  <a:lnTo>
                    <a:pt x="68" y="536"/>
                  </a:lnTo>
                  <a:lnTo>
                    <a:pt x="101" y="587"/>
                  </a:lnTo>
                  <a:lnTo>
                    <a:pt x="151" y="620"/>
                  </a:lnTo>
                  <a:lnTo>
                    <a:pt x="218" y="654"/>
                  </a:lnTo>
                  <a:lnTo>
                    <a:pt x="285" y="670"/>
                  </a:lnTo>
                  <a:lnTo>
                    <a:pt x="369" y="687"/>
                  </a:lnTo>
                  <a:lnTo>
                    <a:pt x="436" y="687"/>
                  </a:lnTo>
                  <a:lnTo>
                    <a:pt x="486" y="721"/>
                  </a:lnTo>
                  <a:lnTo>
                    <a:pt x="520" y="771"/>
                  </a:lnTo>
                  <a:lnTo>
                    <a:pt x="537" y="821"/>
                  </a:lnTo>
                  <a:lnTo>
                    <a:pt x="520" y="871"/>
                  </a:lnTo>
                  <a:lnTo>
                    <a:pt x="486" y="922"/>
                  </a:lnTo>
                  <a:lnTo>
                    <a:pt x="436" y="955"/>
                  </a:lnTo>
                  <a:lnTo>
                    <a:pt x="369" y="972"/>
                  </a:lnTo>
                  <a:lnTo>
                    <a:pt x="302" y="955"/>
                  </a:lnTo>
                  <a:lnTo>
                    <a:pt x="252" y="922"/>
                  </a:lnTo>
                  <a:lnTo>
                    <a:pt x="218" y="871"/>
                  </a:lnTo>
                  <a:lnTo>
                    <a:pt x="202" y="821"/>
                  </a:lnTo>
                  <a:lnTo>
                    <a:pt x="185" y="788"/>
                  </a:lnTo>
                  <a:lnTo>
                    <a:pt x="168" y="754"/>
                  </a:lnTo>
                  <a:lnTo>
                    <a:pt x="135" y="737"/>
                  </a:lnTo>
                  <a:lnTo>
                    <a:pt x="101" y="721"/>
                  </a:lnTo>
                  <a:lnTo>
                    <a:pt x="51" y="737"/>
                  </a:lnTo>
                  <a:lnTo>
                    <a:pt x="34" y="754"/>
                  </a:lnTo>
                  <a:lnTo>
                    <a:pt x="1" y="788"/>
                  </a:lnTo>
                  <a:lnTo>
                    <a:pt x="1" y="821"/>
                  </a:lnTo>
                  <a:lnTo>
                    <a:pt x="1" y="888"/>
                  </a:lnTo>
                  <a:lnTo>
                    <a:pt x="34" y="955"/>
                  </a:lnTo>
                  <a:lnTo>
                    <a:pt x="68" y="1022"/>
                  </a:lnTo>
                  <a:lnTo>
                    <a:pt x="101" y="1072"/>
                  </a:lnTo>
                  <a:lnTo>
                    <a:pt x="151" y="1106"/>
                  </a:lnTo>
                  <a:lnTo>
                    <a:pt x="218" y="1139"/>
                  </a:lnTo>
                  <a:lnTo>
                    <a:pt x="285" y="1156"/>
                  </a:lnTo>
                  <a:lnTo>
                    <a:pt x="369" y="1173"/>
                  </a:lnTo>
                  <a:lnTo>
                    <a:pt x="436" y="1156"/>
                  </a:lnTo>
                  <a:lnTo>
                    <a:pt x="503" y="1139"/>
                  </a:lnTo>
                  <a:lnTo>
                    <a:pt x="570" y="1106"/>
                  </a:lnTo>
                  <a:lnTo>
                    <a:pt x="620" y="1072"/>
                  </a:lnTo>
                  <a:lnTo>
                    <a:pt x="671" y="1022"/>
                  </a:lnTo>
                  <a:lnTo>
                    <a:pt x="704" y="955"/>
                  </a:lnTo>
                  <a:lnTo>
                    <a:pt x="721" y="888"/>
                  </a:lnTo>
                  <a:lnTo>
                    <a:pt x="738" y="821"/>
                  </a:lnTo>
                  <a:lnTo>
                    <a:pt x="721" y="754"/>
                  </a:lnTo>
                  <a:lnTo>
                    <a:pt x="704" y="687"/>
                  </a:lnTo>
                  <a:lnTo>
                    <a:pt x="671" y="637"/>
                  </a:lnTo>
                  <a:lnTo>
                    <a:pt x="620" y="587"/>
                  </a:lnTo>
                  <a:lnTo>
                    <a:pt x="570" y="536"/>
                  </a:lnTo>
                  <a:lnTo>
                    <a:pt x="503" y="503"/>
                  </a:lnTo>
                  <a:lnTo>
                    <a:pt x="436" y="486"/>
                  </a:lnTo>
                  <a:lnTo>
                    <a:pt x="369" y="486"/>
                  </a:lnTo>
                  <a:lnTo>
                    <a:pt x="302" y="469"/>
                  </a:lnTo>
                  <a:lnTo>
                    <a:pt x="252" y="436"/>
                  </a:lnTo>
                  <a:lnTo>
                    <a:pt x="218" y="402"/>
                  </a:lnTo>
                  <a:lnTo>
                    <a:pt x="202" y="335"/>
                  </a:lnTo>
                  <a:lnTo>
                    <a:pt x="218" y="285"/>
                  </a:lnTo>
                  <a:lnTo>
                    <a:pt x="252" y="235"/>
                  </a:lnTo>
                  <a:lnTo>
                    <a:pt x="302" y="218"/>
                  </a:lnTo>
                  <a:lnTo>
                    <a:pt x="369" y="201"/>
                  </a:lnTo>
                  <a:lnTo>
                    <a:pt x="436" y="218"/>
                  </a:lnTo>
                  <a:lnTo>
                    <a:pt x="486" y="235"/>
                  </a:lnTo>
                  <a:lnTo>
                    <a:pt x="520" y="285"/>
                  </a:lnTo>
                  <a:lnTo>
                    <a:pt x="537" y="335"/>
                  </a:lnTo>
                  <a:lnTo>
                    <a:pt x="537" y="386"/>
                  </a:lnTo>
                  <a:lnTo>
                    <a:pt x="570" y="419"/>
                  </a:lnTo>
                  <a:lnTo>
                    <a:pt x="587" y="436"/>
                  </a:lnTo>
                  <a:lnTo>
                    <a:pt x="671" y="436"/>
                  </a:lnTo>
                  <a:lnTo>
                    <a:pt x="704" y="419"/>
                  </a:lnTo>
                  <a:lnTo>
                    <a:pt x="721" y="386"/>
                  </a:lnTo>
                  <a:lnTo>
                    <a:pt x="738" y="335"/>
                  </a:lnTo>
                  <a:lnTo>
                    <a:pt x="721" y="268"/>
                  </a:lnTo>
                  <a:lnTo>
                    <a:pt x="704" y="201"/>
                  </a:lnTo>
                  <a:lnTo>
                    <a:pt x="671" y="151"/>
                  </a:lnTo>
                  <a:lnTo>
                    <a:pt x="620" y="101"/>
                  </a:lnTo>
                  <a:lnTo>
                    <a:pt x="570" y="51"/>
                  </a:lnTo>
                  <a:lnTo>
                    <a:pt x="503" y="34"/>
                  </a:lnTo>
                  <a:lnTo>
                    <a:pt x="436"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387"/>
                <a:buFont typeface="Arial"/>
                <a:buNone/>
              </a:pPr>
              <a:endParaRPr sz="1387" b="0" i="0" u="none" strike="noStrike" cap="none">
                <a:solidFill>
                  <a:srgbClr val="000000"/>
                </a:solidFill>
                <a:latin typeface="Arial"/>
                <a:ea typeface="Arial"/>
                <a:cs typeface="Arial"/>
                <a:sym typeface="Arial"/>
              </a:endParaRPr>
            </a:p>
          </p:txBody>
        </p:sp>
        <p:sp>
          <p:nvSpPr>
            <p:cNvPr id="3636" name="Google Shape;3636;p237"/>
            <p:cNvSpPr/>
            <p:nvPr/>
          </p:nvSpPr>
          <p:spPr>
            <a:xfrm>
              <a:off x="488950" y="2402475"/>
              <a:ext cx="5050" cy="7575"/>
            </a:xfrm>
            <a:custGeom>
              <a:avLst/>
              <a:gdLst/>
              <a:ahLst/>
              <a:cxnLst/>
              <a:rect l="l" t="t" r="r" b="b"/>
              <a:pathLst>
                <a:path w="202" h="303" extrusionOk="0">
                  <a:moveTo>
                    <a:pt x="51" y="1"/>
                  </a:moveTo>
                  <a:lnTo>
                    <a:pt x="34" y="18"/>
                  </a:lnTo>
                  <a:lnTo>
                    <a:pt x="1" y="51"/>
                  </a:lnTo>
                  <a:lnTo>
                    <a:pt x="1" y="101"/>
                  </a:lnTo>
                  <a:lnTo>
                    <a:pt x="1" y="202"/>
                  </a:lnTo>
                  <a:lnTo>
                    <a:pt x="1" y="235"/>
                  </a:lnTo>
                  <a:lnTo>
                    <a:pt x="34" y="269"/>
                  </a:lnTo>
                  <a:lnTo>
                    <a:pt x="51" y="302"/>
                  </a:lnTo>
                  <a:lnTo>
                    <a:pt x="135" y="302"/>
                  </a:lnTo>
                  <a:lnTo>
                    <a:pt x="168" y="269"/>
                  </a:lnTo>
                  <a:lnTo>
                    <a:pt x="185" y="235"/>
                  </a:lnTo>
                  <a:lnTo>
                    <a:pt x="202" y="202"/>
                  </a:lnTo>
                  <a:lnTo>
                    <a:pt x="202" y="101"/>
                  </a:lnTo>
                  <a:lnTo>
                    <a:pt x="185" y="51"/>
                  </a:lnTo>
                  <a:lnTo>
                    <a:pt x="168" y="18"/>
                  </a:lnTo>
                  <a:lnTo>
                    <a:pt x="135"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387"/>
                <a:buFont typeface="Arial"/>
                <a:buNone/>
              </a:pPr>
              <a:endParaRPr sz="1387" b="0" i="0" u="none" strike="noStrike" cap="none">
                <a:solidFill>
                  <a:srgbClr val="000000"/>
                </a:solidFill>
                <a:latin typeface="Arial"/>
                <a:ea typeface="Arial"/>
                <a:cs typeface="Arial"/>
                <a:sym typeface="Arial"/>
              </a:endParaRPr>
            </a:p>
          </p:txBody>
        </p:sp>
        <p:sp>
          <p:nvSpPr>
            <p:cNvPr id="3637" name="Google Shape;3637;p237"/>
            <p:cNvSpPr/>
            <p:nvPr/>
          </p:nvSpPr>
          <p:spPr>
            <a:xfrm>
              <a:off x="488950" y="2429275"/>
              <a:ext cx="5050" cy="7575"/>
            </a:xfrm>
            <a:custGeom>
              <a:avLst/>
              <a:gdLst/>
              <a:ahLst/>
              <a:cxnLst/>
              <a:rect l="l" t="t" r="r" b="b"/>
              <a:pathLst>
                <a:path w="202" h="303" extrusionOk="0">
                  <a:moveTo>
                    <a:pt x="51" y="1"/>
                  </a:moveTo>
                  <a:lnTo>
                    <a:pt x="34" y="18"/>
                  </a:lnTo>
                  <a:lnTo>
                    <a:pt x="1" y="51"/>
                  </a:lnTo>
                  <a:lnTo>
                    <a:pt x="1" y="101"/>
                  </a:lnTo>
                  <a:lnTo>
                    <a:pt x="1" y="202"/>
                  </a:lnTo>
                  <a:lnTo>
                    <a:pt x="1" y="235"/>
                  </a:lnTo>
                  <a:lnTo>
                    <a:pt x="34" y="269"/>
                  </a:lnTo>
                  <a:lnTo>
                    <a:pt x="51" y="286"/>
                  </a:lnTo>
                  <a:lnTo>
                    <a:pt x="101" y="302"/>
                  </a:lnTo>
                  <a:lnTo>
                    <a:pt x="135" y="286"/>
                  </a:lnTo>
                  <a:lnTo>
                    <a:pt x="168" y="269"/>
                  </a:lnTo>
                  <a:lnTo>
                    <a:pt x="185" y="235"/>
                  </a:lnTo>
                  <a:lnTo>
                    <a:pt x="202" y="202"/>
                  </a:lnTo>
                  <a:lnTo>
                    <a:pt x="202" y="101"/>
                  </a:lnTo>
                  <a:lnTo>
                    <a:pt x="185" y="51"/>
                  </a:lnTo>
                  <a:lnTo>
                    <a:pt x="168" y="18"/>
                  </a:lnTo>
                  <a:lnTo>
                    <a:pt x="135"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387"/>
                <a:buFont typeface="Arial"/>
                <a:buNone/>
              </a:pPr>
              <a:endParaRPr sz="1387" b="0" i="0" u="none" strike="noStrike" cap="none">
                <a:solidFill>
                  <a:srgbClr val="000000"/>
                </a:solidFill>
                <a:latin typeface="Arial"/>
                <a:ea typeface="Arial"/>
                <a:cs typeface="Arial"/>
                <a:sym typeface="Arial"/>
              </a:endParaRPr>
            </a:p>
          </p:txBody>
        </p:sp>
      </p:grpSp>
    </p:spTree>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matchingName="5_Custom Layout">
  <p:cSld name="5_Custom Layout">
    <p:bg>
      <p:bgPr>
        <a:blipFill>
          <a:blip r:embed="rId2">
            <a:alphaModFix/>
          </a:blip>
          <a:stretch>
            <a:fillRect/>
          </a:stretch>
        </a:blipFill>
        <a:effectLst/>
      </p:bgPr>
    </p:bg>
    <p:spTree>
      <p:nvGrpSpPr>
        <p:cNvPr id="1" name="Shape 3638"/>
        <p:cNvGrpSpPr/>
        <p:nvPr/>
      </p:nvGrpSpPr>
      <p:grpSpPr>
        <a:xfrm>
          <a:off x="0" y="0"/>
          <a:ext cx="0" cy="0"/>
          <a:chOff x="0" y="0"/>
          <a:chExt cx="0" cy="0"/>
        </a:xfrm>
      </p:grpSpPr>
      <p:sp>
        <p:nvSpPr>
          <p:cNvPr id="3639" name="Google Shape;3639;p238"/>
          <p:cNvSpPr/>
          <p:nvPr/>
        </p:nvSpPr>
        <p:spPr>
          <a:xfrm>
            <a:off x="325593" y="1039761"/>
            <a:ext cx="4795200" cy="3518100"/>
          </a:xfrm>
          <a:prstGeom prst="roundRect">
            <a:avLst>
              <a:gd name="adj" fmla="val 2428"/>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3640" name="Google Shape;3640;p238"/>
          <p:cNvSpPr txBox="1">
            <a:spLocks noGrp="1"/>
          </p:cNvSpPr>
          <p:nvPr>
            <p:ph type="title"/>
          </p:nvPr>
        </p:nvSpPr>
        <p:spPr>
          <a:xfrm>
            <a:off x="325584" y="347756"/>
            <a:ext cx="8492100" cy="37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3641" name="Google Shape;3641;p238"/>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3642" name="Google Shape;3642;p238"/>
          <p:cNvSpPr>
            <a:spLocks noGrp="1"/>
          </p:cNvSpPr>
          <p:nvPr>
            <p:ph type="pic" idx="2"/>
          </p:nvPr>
        </p:nvSpPr>
        <p:spPr>
          <a:xfrm>
            <a:off x="5239004" y="1039761"/>
            <a:ext cx="3596700" cy="3518100"/>
          </a:xfrm>
          <a:prstGeom prst="roundRect">
            <a:avLst>
              <a:gd name="adj" fmla="val 2719"/>
            </a:avLst>
          </a:prstGeom>
          <a:noFill/>
          <a:ln>
            <a:noFill/>
          </a:ln>
        </p:spPr>
      </p:sp>
      <p:sp>
        <p:nvSpPr>
          <p:cNvPr id="3643" name="Google Shape;3643;p238"/>
          <p:cNvSpPr txBox="1">
            <a:spLocks noGrp="1"/>
          </p:cNvSpPr>
          <p:nvPr>
            <p:ph type="subTitle" idx="1"/>
          </p:nvPr>
        </p:nvSpPr>
        <p:spPr>
          <a:xfrm>
            <a:off x="588608" y="3022481"/>
            <a:ext cx="4246500" cy="1441800"/>
          </a:xfrm>
          <a:prstGeom prst="rect">
            <a:avLst/>
          </a:prstGeom>
          <a:noFill/>
          <a:ln>
            <a:noFill/>
          </a:ln>
        </p:spPr>
        <p:txBody>
          <a:bodyPr spcFirstLastPara="1" wrap="square" lIns="0" tIns="0" rIns="0" bIns="0" anchor="t" anchorCtr="0">
            <a:noAutofit/>
          </a:bodyPr>
          <a:lstStyle>
            <a:lvl1pPr lvl="0" algn="l">
              <a:lnSpc>
                <a:spcPct val="100000"/>
              </a:lnSpc>
              <a:spcBef>
                <a:spcPts val="1350"/>
              </a:spcBef>
              <a:spcAft>
                <a:spcPts val="0"/>
              </a:spcAft>
              <a:buClr>
                <a:schemeClr val="dk1"/>
              </a:buClr>
              <a:buSzPts val="1957"/>
              <a:buNone/>
              <a:defRPr sz="2175">
                <a:solidFill>
                  <a:schemeClr val="dk1"/>
                </a:solidFill>
                <a:latin typeface="Poppins"/>
                <a:ea typeface="Poppins"/>
                <a:cs typeface="Poppins"/>
                <a:sym typeface="Poppins"/>
              </a:defRPr>
            </a:lvl1pPr>
            <a:lvl2pPr lvl="1" algn="ctr">
              <a:lnSpc>
                <a:spcPct val="100000"/>
              </a:lnSpc>
              <a:spcBef>
                <a:spcPts val="1350"/>
              </a:spcBef>
              <a:spcAft>
                <a:spcPts val="0"/>
              </a:spcAft>
              <a:buClr>
                <a:schemeClr val="dk1"/>
              </a:buClr>
              <a:buSzPts val="675"/>
              <a:buNone/>
              <a:defRPr sz="750"/>
            </a:lvl2pPr>
            <a:lvl3pPr lvl="2" algn="ctr">
              <a:lnSpc>
                <a:spcPct val="100000"/>
              </a:lnSpc>
              <a:spcBef>
                <a:spcPts val="1350"/>
              </a:spcBef>
              <a:spcAft>
                <a:spcPts val="0"/>
              </a:spcAft>
              <a:buClr>
                <a:schemeClr val="dk1"/>
              </a:buClr>
              <a:buSzPts val="607"/>
              <a:buNone/>
              <a:defRPr sz="675"/>
            </a:lvl3pPr>
            <a:lvl4pPr lvl="3" algn="ctr">
              <a:lnSpc>
                <a:spcPct val="100000"/>
              </a:lnSpc>
              <a:spcBef>
                <a:spcPts val="1350"/>
              </a:spcBef>
              <a:spcAft>
                <a:spcPts val="0"/>
              </a:spcAft>
              <a:buClr>
                <a:schemeClr val="dk1"/>
              </a:buClr>
              <a:buSzPts val="540"/>
              <a:buNone/>
              <a:defRPr sz="600"/>
            </a:lvl4pPr>
            <a:lvl5pPr lvl="4" algn="ctr">
              <a:lnSpc>
                <a:spcPct val="100000"/>
              </a:lnSpc>
              <a:spcBef>
                <a:spcPts val="1350"/>
              </a:spcBef>
              <a:spcAft>
                <a:spcPts val="0"/>
              </a:spcAft>
              <a:buClr>
                <a:schemeClr val="dk1"/>
              </a:buClr>
              <a:buSzPts val="540"/>
              <a:buNone/>
              <a:defRPr sz="600"/>
            </a:lvl5pPr>
            <a:lvl6pPr lvl="5" algn="ctr">
              <a:lnSpc>
                <a:spcPct val="100000"/>
              </a:lnSpc>
              <a:spcBef>
                <a:spcPts val="375"/>
              </a:spcBef>
              <a:spcAft>
                <a:spcPts val="0"/>
              </a:spcAft>
              <a:buClr>
                <a:schemeClr val="dk1"/>
              </a:buClr>
              <a:buSzPts val="600"/>
              <a:buNone/>
              <a:defRPr sz="600"/>
            </a:lvl6pPr>
            <a:lvl7pPr lvl="6" algn="ctr">
              <a:lnSpc>
                <a:spcPct val="100000"/>
              </a:lnSpc>
              <a:spcBef>
                <a:spcPts val="375"/>
              </a:spcBef>
              <a:spcAft>
                <a:spcPts val="0"/>
              </a:spcAft>
              <a:buClr>
                <a:schemeClr val="dk1"/>
              </a:buClr>
              <a:buSzPts val="600"/>
              <a:buNone/>
              <a:defRPr sz="600"/>
            </a:lvl7pPr>
            <a:lvl8pPr lvl="7" algn="ctr">
              <a:lnSpc>
                <a:spcPct val="100000"/>
              </a:lnSpc>
              <a:spcBef>
                <a:spcPts val="375"/>
              </a:spcBef>
              <a:spcAft>
                <a:spcPts val="0"/>
              </a:spcAft>
              <a:buClr>
                <a:schemeClr val="dk1"/>
              </a:buClr>
              <a:buSzPts val="600"/>
              <a:buNone/>
              <a:defRPr sz="600"/>
            </a:lvl8pPr>
            <a:lvl9pPr lvl="8" algn="ctr">
              <a:lnSpc>
                <a:spcPct val="100000"/>
              </a:lnSpc>
              <a:spcBef>
                <a:spcPts val="375"/>
              </a:spcBef>
              <a:spcAft>
                <a:spcPts val="0"/>
              </a:spcAft>
              <a:buClr>
                <a:schemeClr val="dk1"/>
              </a:buClr>
              <a:buSzPts val="600"/>
              <a:buNone/>
              <a:defRPr sz="600"/>
            </a:lvl9pPr>
          </a:lstStyle>
          <a:p>
            <a:endParaRPr/>
          </a:p>
        </p:txBody>
      </p:sp>
    </p:spTree>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matchingName="6_Custom Layout">
  <p:cSld name="6_Custom Layout">
    <p:bg>
      <p:bgPr>
        <a:blipFill>
          <a:blip r:embed="rId2">
            <a:alphaModFix/>
          </a:blip>
          <a:stretch>
            <a:fillRect/>
          </a:stretch>
        </a:blipFill>
        <a:effectLst/>
      </p:bgPr>
    </p:bg>
    <p:spTree>
      <p:nvGrpSpPr>
        <p:cNvPr id="1" name="Shape 3644"/>
        <p:cNvGrpSpPr/>
        <p:nvPr/>
      </p:nvGrpSpPr>
      <p:grpSpPr>
        <a:xfrm>
          <a:off x="0" y="0"/>
          <a:ext cx="0" cy="0"/>
          <a:chOff x="0" y="0"/>
          <a:chExt cx="0" cy="0"/>
        </a:xfrm>
      </p:grpSpPr>
      <p:sp>
        <p:nvSpPr>
          <p:cNvPr id="3645" name="Google Shape;3645;p239"/>
          <p:cNvSpPr/>
          <p:nvPr/>
        </p:nvSpPr>
        <p:spPr>
          <a:xfrm>
            <a:off x="325593" y="1039761"/>
            <a:ext cx="4795200" cy="3518100"/>
          </a:xfrm>
          <a:prstGeom prst="roundRect">
            <a:avLst>
              <a:gd name="adj" fmla="val 2428"/>
            </a:avLst>
          </a:prstGeom>
          <a:gradFill>
            <a:gsLst>
              <a:gs pos="0">
                <a:srgbClr val="FFFFFF"/>
              </a:gs>
              <a:gs pos="22000">
                <a:srgbClr val="FFFFFF"/>
              </a:gs>
              <a:gs pos="100000">
                <a:srgbClr val="E3E7FA">
                  <a:alpha val="86274"/>
                </a:srgbClr>
              </a:gs>
            </a:gsLst>
            <a:lin ang="5400012" scaled="0"/>
          </a:gradFill>
          <a:ln w="7150" cap="flat" cmpd="sng">
            <a:solidFill>
              <a:schemeClr val="lt1"/>
            </a:solidFill>
            <a:prstDash val="solid"/>
            <a:round/>
            <a:headEnd type="none" w="sm" len="sm"/>
            <a:tailEnd type="none" w="sm" len="sm"/>
          </a:ln>
        </p:spPr>
        <p:txBody>
          <a:bodyPr spcFirstLastPara="1" wrap="square" lIns="34275" tIns="17125" rIns="34275" bIns="17125" anchor="ctr" anchorCtr="0">
            <a:noAutofit/>
          </a:bodyPr>
          <a:lstStyle/>
          <a:p>
            <a:pPr marL="0" marR="0" lvl="0" indent="0" algn="ctr" rtl="0">
              <a:lnSpc>
                <a:spcPct val="100000"/>
              </a:lnSpc>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3646" name="Google Shape;3646;p239"/>
          <p:cNvSpPr txBox="1">
            <a:spLocks noGrp="1"/>
          </p:cNvSpPr>
          <p:nvPr>
            <p:ph type="title"/>
          </p:nvPr>
        </p:nvSpPr>
        <p:spPr>
          <a:xfrm>
            <a:off x="325584" y="347756"/>
            <a:ext cx="8492100" cy="37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3647" name="Google Shape;3647;p239"/>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3648" name="Google Shape;3648;p239"/>
          <p:cNvSpPr>
            <a:spLocks noGrp="1"/>
          </p:cNvSpPr>
          <p:nvPr>
            <p:ph type="pic" idx="2"/>
          </p:nvPr>
        </p:nvSpPr>
        <p:spPr>
          <a:xfrm>
            <a:off x="5239004" y="1039761"/>
            <a:ext cx="3596700" cy="3518100"/>
          </a:xfrm>
          <a:prstGeom prst="roundRect">
            <a:avLst>
              <a:gd name="adj" fmla="val 2719"/>
            </a:avLst>
          </a:prstGeom>
          <a:noFill/>
          <a:ln>
            <a:noFill/>
          </a:ln>
        </p:spPr>
      </p:sp>
      <p:sp>
        <p:nvSpPr>
          <p:cNvPr id="3649" name="Google Shape;3649;p239"/>
          <p:cNvSpPr txBox="1">
            <a:spLocks noGrp="1"/>
          </p:cNvSpPr>
          <p:nvPr>
            <p:ph type="subTitle" idx="1"/>
          </p:nvPr>
        </p:nvSpPr>
        <p:spPr>
          <a:xfrm>
            <a:off x="588608" y="3022481"/>
            <a:ext cx="4246500" cy="1441800"/>
          </a:xfrm>
          <a:prstGeom prst="rect">
            <a:avLst/>
          </a:prstGeom>
          <a:noFill/>
          <a:ln>
            <a:noFill/>
          </a:ln>
        </p:spPr>
        <p:txBody>
          <a:bodyPr spcFirstLastPara="1" wrap="square" lIns="0" tIns="0" rIns="0" bIns="0" anchor="t" anchorCtr="0">
            <a:noAutofit/>
          </a:bodyPr>
          <a:lstStyle>
            <a:lvl1pPr lvl="0" algn="l">
              <a:lnSpc>
                <a:spcPct val="100000"/>
              </a:lnSpc>
              <a:spcBef>
                <a:spcPts val="1350"/>
              </a:spcBef>
              <a:spcAft>
                <a:spcPts val="0"/>
              </a:spcAft>
              <a:buClr>
                <a:schemeClr val="dk1"/>
              </a:buClr>
              <a:buSzPts val="1957"/>
              <a:buNone/>
              <a:defRPr sz="2175">
                <a:solidFill>
                  <a:schemeClr val="dk1"/>
                </a:solidFill>
                <a:latin typeface="Poppins"/>
                <a:ea typeface="Poppins"/>
                <a:cs typeface="Poppins"/>
                <a:sym typeface="Poppins"/>
              </a:defRPr>
            </a:lvl1pPr>
            <a:lvl2pPr lvl="1" algn="ctr">
              <a:lnSpc>
                <a:spcPct val="100000"/>
              </a:lnSpc>
              <a:spcBef>
                <a:spcPts val="1350"/>
              </a:spcBef>
              <a:spcAft>
                <a:spcPts val="0"/>
              </a:spcAft>
              <a:buClr>
                <a:schemeClr val="dk1"/>
              </a:buClr>
              <a:buSzPts val="675"/>
              <a:buNone/>
              <a:defRPr sz="750"/>
            </a:lvl2pPr>
            <a:lvl3pPr lvl="2" algn="ctr">
              <a:lnSpc>
                <a:spcPct val="100000"/>
              </a:lnSpc>
              <a:spcBef>
                <a:spcPts val="1350"/>
              </a:spcBef>
              <a:spcAft>
                <a:spcPts val="0"/>
              </a:spcAft>
              <a:buClr>
                <a:schemeClr val="dk1"/>
              </a:buClr>
              <a:buSzPts val="607"/>
              <a:buNone/>
              <a:defRPr sz="675"/>
            </a:lvl3pPr>
            <a:lvl4pPr lvl="3" algn="ctr">
              <a:lnSpc>
                <a:spcPct val="100000"/>
              </a:lnSpc>
              <a:spcBef>
                <a:spcPts val="1350"/>
              </a:spcBef>
              <a:spcAft>
                <a:spcPts val="0"/>
              </a:spcAft>
              <a:buClr>
                <a:schemeClr val="dk1"/>
              </a:buClr>
              <a:buSzPts val="540"/>
              <a:buNone/>
              <a:defRPr sz="600"/>
            </a:lvl4pPr>
            <a:lvl5pPr lvl="4" algn="ctr">
              <a:lnSpc>
                <a:spcPct val="100000"/>
              </a:lnSpc>
              <a:spcBef>
                <a:spcPts val="1350"/>
              </a:spcBef>
              <a:spcAft>
                <a:spcPts val="0"/>
              </a:spcAft>
              <a:buClr>
                <a:schemeClr val="dk1"/>
              </a:buClr>
              <a:buSzPts val="540"/>
              <a:buNone/>
              <a:defRPr sz="600"/>
            </a:lvl5pPr>
            <a:lvl6pPr lvl="5" algn="ctr">
              <a:lnSpc>
                <a:spcPct val="100000"/>
              </a:lnSpc>
              <a:spcBef>
                <a:spcPts val="375"/>
              </a:spcBef>
              <a:spcAft>
                <a:spcPts val="0"/>
              </a:spcAft>
              <a:buClr>
                <a:schemeClr val="dk1"/>
              </a:buClr>
              <a:buSzPts val="600"/>
              <a:buNone/>
              <a:defRPr sz="600"/>
            </a:lvl6pPr>
            <a:lvl7pPr lvl="6" algn="ctr">
              <a:lnSpc>
                <a:spcPct val="100000"/>
              </a:lnSpc>
              <a:spcBef>
                <a:spcPts val="375"/>
              </a:spcBef>
              <a:spcAft>
                <a:spcPts val="0"/>
              </a:spcAft>
              <a:buClr>
                <a:schemeClr val="dk1"/>
              </a:buClr>
              <a:buSzPts val="600"/>
              <a:buNone/>
              <a:defRPr sz="600"/>
            </a:lvl7pPr>
            <a:lvl8pPr lvl="7" algn="ctr">
              <a:lnSpc>
                <a:spcPct val="100000"/>
              </a:lnSpc>
              <a:spcBef>
                <a:spcPts val="375"/>
              </a:spcBef>
              <a:spcAft>
                <a:spcPts val="0"/>
              </a:spcAft>
              <a:buClr>
                <a:schemeClr val="dk1"/>
              </a:buClr>
              <a:buSzPts val="600"/>
              <a:buNone/>
              <a:defRPr sz="600"/>
            </a:lvl8pPr>
            <a:lvl9pPr lvl="8" algn="ctr">
              <a:lnSpc>
                <a:spcPct val="100000"/>
              </a:lnSpc>
              <a:spcBef>
                <a:spcPts val="375"/>
              </a:spcBef>
              <a:spcAft>
                <a:spcPts val="0"/>
              </a:spcAft>
              <a:buClr>
                <a:schemeClr val="dk1"/>
              </a:buClr>
              <a:buSzPts val="600"/>
              <a:buNone/>
              <a:defRPr sz="600"/>
            </a:lvl9pPr>
          </a:lstStyle>
          <a:p>
            <a:endParaRPr/>
          </a:p>
        </p:txBody>
      </p:sp>
    </p:spTree>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matchingName="7_Custom Layout">
  <p:cSld name="7_Custom Layout">
    <p:bg>
      <p:bgPr>
        <a:blipFill>
          <a:blip r:embed="rId2">
            <a:alphaModFix/>
          </a:blip>
          <a:stretch>
            <a:fillRect/>
          </a:stretch>
        </a:blipFill>
        <a:effectLst/>
      </p:bgPr>
    </p:bg>
    <p:spTree>
      <p:nvGrpSpPr>
        <p:cNvPr id="1" name="Shape 3650"/>
        <p:cNvGrpSpPr/>
        <p:nvPr/>
      </p:nvGrpSpPr>
      <p:grpSpPr>
        <a:xfrm>
          <a:off x="0" y="0"/>
          <a:ext cx="0" cy="0"/>
          <a:chOff x="0" y="0"/>
          <a:chExt cx="0" cy="0"/>
        </a:xfrm>
      </p:grpSpPr>
      <p:sp>
        <p:nvSpPr>
          <p:cNvPr id="3651" name="Google Shape;3651;p240"/>
          <p:cNvSpPr/>
          <p:nvPr/>
        </p:nvSpPr>
        <p:spPr>
          <a:xfrm>
            <a:off x="315022" y="1802299"/>
            <a:ext cx="8610900" cy="2748300"/>
          </a:xfrm>
          <a:prstGeom prst="roundRect">
            <a:avLst>
              <a:gd name="adj" fmla="val 1867"/>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3652" name="Google Shape;3652;p240"/>
          <p:cNvSpPr txBox="1">
            <a:spLocks noGrp="1"/>
          </p:cNvSpPr>
          <p:nvPr>
            <p:ph type="title"/>
          </p:nvPr>
        </p:nvSpPr>
        <p:spPr>
          <a:xfrm>
            <a:off x="325593" y="339924"/>
            <a:ext cx="8489100" cy="37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3653" name="Google Shape;3653;p240"/>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pic>
        <p:nvPicPr>
          <p:cNvPr id="3654" name="Google Shape;3654;p240"/>
          <p:cNvPicPr preferRelativeResize="0"/>
          <p:nvPr/>
        </p:nvPicPr>
        <p:blipFill rotWithShape="1">
          <a:blip r:embed="rId3">
            <a:alphaModFix/>
          </a:blip>
          <a:srcRect/>
          <a:stretch/>
        </p:blipFill>
        <p:spPr>
          <a:xfrm>
            <a:off x="556032" y="2718197"/>
            <a:ext cx="8128945" cy="7143"/>
          </a:xfrm>
          <a:prstGeom prst="rect">
            <a:avLst/>
          </a:prstGeom>
          <a:noFill/>
          <a:ln>
            <a:noFill/>
          </a:ln>
        </p:spPr>
      </p:pic>
      <p:pic>
        <p:nvPicPr>
          <p:cNvPr id="3655" name="Google Shape;3655;p240"/>
          <p:cNvPicPr preferRelativeResize="0"/>
          <p:nvPr/>
        </p:nvPicPr>
        <p:blipFill rotWithShape="1">
          <a:blip r:embed="rId3">
            <a:alphaModFix/>
          </a:blip>
          <a:srcRect/>
          <a:stretch/>
        </p:blipFill>
        <p:spPr>
          <a:xfrm>
            <a:off x="556032" y="3624943"/>
            <a:ext cx="8128945" cy="7143"/>
          </a:xfrm>
          <a:prstGeom prst="rect">
            <a:avLst/>
          </a:prstGeom>
          <a:noFill/>
          <a:ln>
            <a:noFill/>
          </a:ln>
        </p:spPr>
      </p:pic>
      <p:sp>
        <p:nvSpPr>
          <p:cNvPr id="3656" name="Google Shape;3656;p240"/>
          <p:cNvSpPr txBox="1">
            <a:spLocks noGrp="1"/>
          </p:cNvSpPr>
          <p:nvPr>
            <p:ph type="subTitle" idx="1"/>
          </p:nvPr>
        </p:nvSpPr>
        <p:spPr>
          <a:xfrm>
            <a:off x="512821" y="2166408"/>
            <a:ext cx="3663300" cy="3156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1837" b="1">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3657" name="Google Shape;3657;p240"/>
          <p:cNvSpPr txBox="1">
            <a:spLocks noGrp="1"/>
          </p:cNvSpPr>
          <p:nvPr>
            <p:ph type="subTitle" idx="2"/>
          </p:nvPr>
        </p:nvSpPr>
        <p:spPr>
          <a:xfrm>
            <a:off x="512821" y="3039512"/>
            <a:ext cx="3663300" cy="3156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1837" b="1">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3658" name="Google Shape;3658;p240"/>
          <p:cNvSpPr txBox="1">
            <a:spLocks noGrp="1"/>
          </p:cNvSpPr>
          <p:nvPr>
            <p:ph type="subTitle" idx="3"/>
          </p:nvPr>
        </p:nvSpPr>
        <p:spPr>
          <a:xfrm>
            <a:off x="512821" y="3938875"/>
            <a:ext cx="3663300" cy="3156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1837" b="1">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3659" name="Google Shape;3659;p240"/>
          <p:cNvSpPr txBox="1">
            <a:spLocks noGrp="1"/>
          </p:cNvSpPr>
          <p:nvPr>
            <p:ph type="subTitle" idx="4"/>
          </p:nvPr>
        </p:nvSpPr>
        <p:spPr>
          <a:xfrm>
            <a:off x="4483465" y="2166408"/>
            <a:ext cx="3663300" cy="3156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1837" b="1">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3660" name="Google Shape;3660;p240"/>
          <p:cNvSpPr txBox="1">
            <a:spLocks noGrp="1"/>
          </p:cNvSpPr>
          <p:nvPr>
            <p:ph type="subTitle" idx="5"/>
          </p:nvPr>
        </p:nvSpPr>
        <p:spPr>
          <a:xfrm>
            <a:off x="4483465" y="3039512"/>
            <a:ext cx="3663300" cy="3156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1837" b="1">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3661" name="Google Shape;3661;p240"/>
          <p:cNvSpPr txBox="1">
            <a:spLocks noGrp="1"/>
          </p:cNvSpPr>
          <p:nvPr>
            <p:ph type="subTitle" idx="6"/>
          </p:nvPr>
        </p:nvSpPr>
        <p:spPr>
          <a:xfrm>
            <a:off x="4483465" y="3938875"/>
            <a:ext cx="3663300" cy="3156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1837" b="1">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Tree>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matchingName="8_Custom Layout">
  <p:cSld name="8_Custom Layout">
    <p:bg>
      <p:bgPr>
        <a:blipFill>
          <a:blip r:embed="rId2">
            <a:alphaModFix/>
          </a:blip>
          <a:stretch>
            <a:fillRect/>
          </a:stretch>
        </a:blipFill>
        <a:effectLst/>
      </p:bgPr>
    </p:bg>
    <p:spTree>
      <p:nvGrpSpPr>
        <p:cNvPr id="1" name="Shape 3662"/>
        <p:cNvGrpSpPr/>
        <p:nvPr/>
      </p:nvGrpSpPr>
      <p:grpSpPr>
        <a:xfrm>
          <a:off x="0" y="0"/>
          <a:ext cx="0" cy="0"/>
          <a:chOff x="0" y="0"/>
          <a:chExt cx="0" cy="0"/>
        </a:xfrm>
      </p:grpSpPr>
      <p:sp>
        <p:nvSpPr>
          <p:cNvPr id="3663" name="Google Shape;3663;p241"/>
          <p:cNvSpPr/>
          <p:nvPr/>
        </p:nvSpPr>
        <p:spPr>
          <a:xfrm>
            <a:off x="315022" y="1802299"/>
            <a:ext cx="8610900" cy="2748300"/>
          </a:xfrm>
          <a:prstGeom prst="roundRect">
            <a:avLst>
              <a:gd name="adj" fmla="val 1867"/>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3664" name="Google Shape;3664;p241"/>
          <p:cNvSpPr txBox="1">
            <a:spLocks noGrp="1"/>
          </p:cNvSpPr>
          <p:nvPr>
            <p:ph type="title"/>
          </p:nvPr>
        </p:nvSpPr>
        <p:spPr>
          <a:xfrm>
            <a:off x="325593" y="339924"/>
            <a:ext cx="8489100" cy="37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3665" name="Google Shape;3665;p241"/>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pic>
        <p:nvPicPr>
          <p:cNvPr id="3666" name="Google Shape;3666;p241"/>
          <p:cNvPicPr preferRelativeResize="0"/>
          <p:nvPr/>
        </p:nvPicPr>
        <p:blipFill rotWithShape="1">
          <a:blip r:embed="rId3">
            <a:alphaModFix/>
          </a:blip>
          <a:srcRect/>
          <a:stretch/>
        </p:blipFill>
        <p:spPr>
          <a:xfrm>
            <a:off x="556032" y="2718197"/>
            <a:ext cx="8128945" cy="7143"/>
          </a:xfrm>
          <a:prstGeom prst="rect">
            <a:avLst/>
          </a:prstGeom>
          <a:noFill/>
          <a:ln>
            <a:noFill/>
          </a:ln>
        </p:spPr>
      </p:pic>
      <p:pic>
        <p:nvPicPr>
          <p:cNvPr id="3667" name="Google Shape;3667;p241"/>
          <p:cNvPicPr preferRelativeResize="0"/>
          <p:nvPr/>
        </p:nvPicPr>
        <p:blipFill rotWithShape="1">
          <a:blip r:embed="rId3">
            <a:alphaModFix/>
          </a:blip>
          <a:srcRect/>
          <a:stretch/>
        </p:blipFill>
        <p:spPr>
          <a:xfrm>
            <a:off x="556032" y="3624943"/>
            <a:ext cx="8128945" cy="7143"/>
          </a:xfrm>
          <a:prstGeom prst="rect">
            <a:avLst/>
          </a:prstGeom>
          <a:noFill/>
          <a:ln>
            <a:noFill/>
          </a:ln>
        </p:spPr>
      </p:pic>
      <p:sp>
        <p:nvSpPr>
          <p:cNvPr id="3668" name="Google Shape;3668;p241"/>
          <p:cNvSpPr txBox="1">
            <a:spLocks noGrp="1"/>
          </p:cNvSpPr>
          <p:nvPr>
            <p:ph type="subTitle" idx="1"/>
          </p:nvPr>
        </p:nvSpPr>
        <p:spPr>
          <a:xfrm>
            <a:off x="1000257" y="2161134"/>
            <a:ext cx="3244200" cy="3156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1837"/>
            </a:lvl1pPr>
            <a:lvl2pPr lvl="1">
              <a:spcBef>
                <a:spcPts val="1350"/>
              </a:spcBef>
              <a:spcAft>
                <a:spcPts val="0"/>
              </a:spcAft>
              <a:buSzPts val="1837"/>
              <a:buFont typeface="Poppins Medium"/>
              <a:buNone/>
              <a:defRPr sz="1837"/>
            </a:lvl2pPr>
            <a:lvl3pPr lvl="2">
              <a:spcBef>
                <a:spcPts val="1350"/>
              </a:spcBef>
              <a:spcAft>
                <a:spcPts val="0"/>
              </a:spcAft>
              <a:buSzPts val="1837"/>
              <a:buFont typeface="Poppins Medium"/>
              <a:buNone/>
              <a:defRPr sz="1837"/>
            </a:lvl3pPr>
            <a:lvl4pPr lvl="3">
              <a:spcBef>
                <a:spcPts val="1350"/>
              </a:spcBef>
              <a:spcAft>
                <a:spcPts val="0"/>
              </a:spcAft>
              <a:buSzPts val="1837"/>
              <a:buFont typeface="Poppins Medium"/>
              <a:buNone/>
              <a:defRPr sz="1837"/>
            </a:lvl4pPr>
            <a:lvl5pPr lvl="4">
              <a:spcBef>
                <a:spcPts val="1350"/>
              </a:spcBef>
              <a:spcAft>
                <a:spcPts val="0"/>
              </a:spcAft>
              <a:buSzPts val="1837"/>
              <a:buFont typeface="Poppins Medium"/>
              <a:buNone/>
              <a:defRPr sz="1837"/>
            </a:lvl5pPr>
            <a:lvl6pPr lvl="5">
              <a:spcBef>
                <a:spcPts val="375"/>
              </a:spcBef>
              <a:spcAft>
                <a:spcPts val="0"/>
              </a:spcAft>
              <a:buSzPts val="1837"/>
              <a:buFont typeface="Poppins Medium"/>
              <a:buNone/>
              <a:defRPr sz="1837"/>
            </a:lvl6pPr>
            <a:lvl7pPr lvl="6">
              <a:spcBef>
                <a:spcPts val="375"/>
              </a:spcBef>
              <a:spcAft>
                <a:spcPts val="0"/>
              </a:spcAft>
              <a:buSzPts val="1837"/>
              <a:buFont typeface="Poppins Medium"/>
              <a:buNone/>
              <a:defRPr sz="1837"/>
            </a:lvl7pPr>
            <a:lvl8pPr lvl="7">
              <a:spcBef>
                <a:spcPts val="375"/>
              </a:spcBef>
              <a:spcAft>
                <a:spcPts val="0"/>
              </a:spcAft>
              <a:buSzPts val="1837"/>
              <a:buFont typeface="Poppins Medium"/>
              <a:buNone/>
              <a:defRPr sz="1837"/>
            </a:lvl8pPr>
            <a:lvl9pPr lvl="8">
              <a:spcBef>
                <a:spcPts val="375"/>
              </a:spcBef>
              <a:spcAft>
                <a:spcPts val="0"/>
              </a:spcAft>
              <a:buSzPts val="1837"/>
              <a:buFont typeface="Poppins Medium"/>
              <a:buNone/>
              <a:defRPr sz="1837"/>
            </a:lvl9pPr>
          </a:lstStyle>
          <a:p>
            <a:endParaRPr/>
          </a:p>
        </p:txBody>
      </p:sp>
      <p:sp>
        <p:nvSpPr>
          <p:cNvPr id="3669" name="Google Shape;3669;p241"/>
          <p:cNvSpPr txBox="1">
            <a:spLocks noGrp="1"/>
          </p:cNvSpPr>
          <p:nvPr>
            <p:ph type="subTitle" idx="2"/>
          </p:nvPr>
        </p:nvSpPr>
        <p:spPr>
          <a:xfrm>
            <a:off x="1000257" y="3017362"/>
            <a:ext cx="3244200" cy="3156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1837"/>
            </a:lvl1pPr>
            <a:lvl2pPr lvl="1">
              <a:spcBef>
                <a:spcPts val="1350"/>
              </a:spcBef>
              <a:spcAft>
                <a:spcPts val="0"/>
              </a:spcAft>
              <a:buSzPts val="1837"/>
              <a:buFont typeface="Poppins Medium"/>
              <a:buNone/>
              <a:defRPr sz="1837"/>
            </a:lvl2pPr>
            <a:lvl3pPr lvl="2">
              <a:spcBef>
                <a:spcPts val="1350"/>
              </a:spcBef>
              <a:spcAft>
                <a:spcPts val="0"/>
              </a:spcAft>
              <a:buSzPts val="1837"/>
              <a:buFont typeface="Poppins Medium"/>
              <a:buNone/>
              <a:defRPr sz="1837"/>
            </a:lvl3pPr>
            <a:lvl4pPr lvl="3">
              <a:spcBef>
                <a:spcPts val="1350"/>
              </a:spcBef>
              <a:spcAft>
                <a:spcPts val="0"/>
              </a:spcAft>
              <a:buSzPts val="1837"/>
              <a:buFont typeface="Poppins Medium"/>
              <a:buNone/>
              <a:defRPr sz="1837"/>
            </a:lvl4pPr>
            <a:lvl5pPr lvl="4">
              <a:spcBef>
                <a:spcPts val="1350"/>
              </a:spcBef>
              <a:spcAft>
                <a:spcPts val="0"/>
              </a:spcAft>
              <a:buSzPts val="1837"/>
              <a:buFont typeface="Poppins Medium"/>
              <a:buNone/>
              <a:defRPr sz="1837"/>
            </a:lvl5pPr>
            <a:lvl6pPr lvl="5">
              <a:spcBef>
                <a:spcPts val="375"/>
              </a:spcBef>
              <a:spcAft>
                <a:spcPts val="0"/>
              </a:spcAft>
              <a:buSzPts val="1837"/>
              <a:buFont typeface="Poppins Medium"/>
              <a:buNone/>
              <a:defRPr sz="1837"/>
            </a:lvl6pPr>
            <a:lvl7pPr lvl="6">
              <a:spcBef>
                <a:spcPts val="375"/>
              </a:spcBef>
              <a:spcAft>
                <a:spcPts val="0"/>
              </a:spcAft>
              <a:buSzPts val="1837"/>
              <a:buFont typeface="Poppins Medium"/>
              <a:buNone/>
              <a:defRPr sz="1837"/>
            </a:lvl7pPr>
            <a:lvl8pPr lvl="7">
              <a:spcBef>
                <a:spcPts val="375"/>
              </a:spcBef>
              <a:spcAft>
                <a:spcPts val="0"/>
              </a:spcAft>
              <a:buSzPts val="1837"/>
              <a:buFont typeface="Poppins Medium"/>
              <a:buNone/>
              <a:defRPr sz="1837"/>
            </a:lvl8pPr>
            <a:lvl9pPr lvl="8">
              <a:spcBef>
                <a:spcPts val="375"/>
              </a:spcBef>
              <a:spcAft>
                <a:spcPts val="0"/>
              </a:spcAft>
              <a:buSzPts val="1837"/>
              <a:buFont typeface="Poppins Medium"/>
              <a:buNone/>
              <a:defRPr sz="1837"/>
            </a:lvl9pPr>
          </a:lstStyle>
          <a:p>
            <a:endParaRPr/>
          </a:p>
        </p:txBody>
      </p:sp>
      <p:sp>
        <p:nvSpPr>
          <p:cNvPr id="3670" name="Google Shape;3670;p241"/>
          <p:cNvSpPr txBox="1">
            <a:spLocks noGrp="1"/>
          </p:cNvSpPr>
          <p:nvPr>
            <p:ph type="subTitle" idx="3"/>
          </p:nvPr>
        </p:nvSpPr>
        <p:spPr>
          <a:xfrm>
            <a:off x="1000257" y="3907851"/>
            <a:ext cx="3244200" cy="3156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1837"/>
            </a:lvl1pPr>
            <a:lvl2pPr lvl="1">
              <a:spcBef>
                <a:spcPts val="1350"/>
              </a:spcBef>
              <a:spcAft>
                <a:spcPts val="0"/>
              </a:spcAft>
              <a:buSzPts val="1837"/>
              <a:buFont typeface="Poppins Medium"/>
              <a:buNone/>
              <a:defRPr sz="1837"/>
            </a:lvl2pPr>
            <a:lvl3pPr lvl="2">
              <a:spcBef>
                <a:spcPts val="1350"/>
              </a:spcBef>
              <a:spcAft>
                <a:spcPts val="0"/>
              </a:spcAft>
              <a:buSzPts val="1837"/>
              <a:buFont typeface="Poppins Medium"/>
              <a:buNone/>
              <a:defRPr sz="1837"/>
            </a:lvl3pPr>
            <a:lvl4pPr lvl="3">
              <a:spcBef>
                <a:spcPts val="1350"/>
              </a:spcBef>
              <a:spcAft>
                <a:spcPts val="0"/>
              </a:spcAft>
              <a:buSzPts val="1837"/>
              <a:buFont typeface="Poppins Medium"/>
              <a:buNone/>
              <a:defRPr sz="1837"/>
            </a:lvl4pPr>
            <a:lvl5pPr lvl="4">
              <a:spcBef>
                <a:spcPts val="1350"/>
              </a:spcBef>
              <a:spcAft>
                <a:spcPts val="0"/>
              </a:spcAft>
              <a:buSzPts val="1837"/>
              <a:buFont typeface="Poppins Medium"/>
              <a:buNone/>
              <a:defRPr sz="1837"/>
            </a:lvl5pPr>
            <a:lvl6pPr lvl="5">
              <a:spcBef>
                <a:spcPts val="375"/>
              </a:spcBef>
              <a:spcAft>
                <a:spcPts val="0"/>
              </a:spcAft>
              <a:buSzPts val="1837"/>
              <a:buFont typeface="Poppins Medium"/>
              <a:buNone/>
              <a:defRPr sz="1837"/>
            </a:lvl6pPr>
            <a:lvl7pPr lvl="6">
              <a:spcBef>
                <a:spcPts val="375"/>
              </a:spcBef>
              <a:spcAft>
                <a:spcPts val="0"/>
              </a:spcAft>
              <a:buSzPts val="1837"/>
              <a:buFont typeface="Poppins Medium"/>
              <a:buNone/>
              <a:defRPr sz="1837"/>
            </a:lvl7pPr>
            <a:lvl8pPr lvl="7">
              <a:spcBef>
                <a:spcPts val="375"/>
              </a:spcBef>
              <a:spcAft>
                <a:spcPts val="0"/>
              </a:spcAft>
              <a:buSzPts val="1837"/>
              <a:buFont typeface="Poppins Medium"/>
              <a:buNone/>
              <a:defRPr sz="1837"/>
            </a:lvl8pPr>
            <a:lvl9pPr lvl="8">
              <a:spcBef>
                <a:spcPts val="375"/>
              </a:spcBef>
              <a:spcAft>
                <a:spcPts val="0"/>
              </a:spcAft>
              <a:buSzPts val="1837"/>
              <a:buFont typeface="Poppins Medium"/>
              <a:buNone/>
              <a:defRPr sz="1837"/>
            </a:lvl9pPr>
          </a:lstStyle>
          <a:p>
            <a:endParaRPr/>
          </a:p>
        </p:txBody>
      </p:sp>
      <p:sp>
        <p:nvSpPr>
          <p:cNvPr id="3671" name="Google Shape;3671;p241"/>
          <p:cNvSpPr txBox="1">
            <a:spLocks noGrp="1"/>
          </p:cNvSpPr>
          <p:nvPr>
            <p:ph type="subTitle" idx="4"/>
          </p:nvPr>
        </p:nvSpPr>
        <p:spPr>
          <a:xfrm>
            <a:off x="4978030" y="2161134"/>
            <a:ext cx="3244200" cy="3156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1837"/>
            </a:lvl1pPr>
            <a:lvl2pPr lvl="1">
              <a:spcBef>
                <a:spcPts val="1350"/>
              </a:spcBef>
              <a:spcAft>
                <a:spcPts val="0"/>
              </a:spcAft>
              <a:buSzPts val="1837"/>
              <a:buFont typeface="Poppins Medium"/>
              <a:buNone/>
              <a:defRPr sz="1837"/>
            </a:lvl2pPr>
            <a:lvl3pPr lvl="2">
              <a:spcBef>
                <a:spcPts val="1350"/>
              </a:spcBef>
              <a:spcAft>
                <a:spcPts val="0"/>
              </a:spcAft>
              <a:buSzPts val="1837"/>
              <a:buFont typeface="Poppins Medium"/>
              <a:buNone/>
              <a:defRPr sz="1837"/>
            </a:lvl3pPr>
            <a:lvl4pPr lvl="3">
              <a:spcBef>
                <a:spcPts val="1350"/>
              </a:spcBef>
              <a:spcAft>
                <a:spcPts val="0"/>
              </a:spcAft>
              <a:buSzPts val="1837"/>
              <a:buFont typeface="Poppins Medium"/>
              <a:buNone/>
              <a:defRPr sz="1837"/>
            </a:lvl4pPr>
            <a:lvl5pPr lvl="4">
              <a:spcBef>
                <a:spcPts val="1350"/>
              </a:spcBef>
              <a:spcAft>
                <a:spcPts val="0"/>
              </a:spcAft>
              <a:buSzPts val="1837"/>
              <a:buFont typeface="Poppins Medium"/>
              <a:buNone/>
              <a:defRPr sz="1837"/>
            </a:lvl5pPr>
            <a:lvl6pPr lvl="5">
              <a:spcBef>
                <a:spcPts val="375"/>
              </a:spcBef>
              <a:spcAft>
                <a:spcPts val="0"/>
              </a:spcAft>
              <a:buSzPts val="1837"/>
              <a:buFont typeface="Poppins Medium"/>
              <a:buNone/>
              <a:defRPr sz="1837"/>
            </a:lvl6pPr>
            <a:lvl7pPr lvl="6">
              <a:spcBef>
                <a:spcPts val="375"/>
              </a:spcBef>
              <a:spcAft>
                <a:spcPts val="0"/>
              </a:spcAft>
              <a:buSzPts val="1837"/>
              <a:buFont typeface="Poppins Medium"/>
              <a:buNone/>
              <a:defRPr sz="1837"/>
            </a:lvl7pPr>
            <a:lvl8pPr lvl="7">
              <a:spcBef>
                <a:spcPts val="375"/>
              </a:spcBef>
              <a:spcAft>
                <a:spcPts val="0"/>
              </a:spcAft>
              <a:buSzPts val="1837"/>
              <a:buFont typeface="Poppins Medium"/>
              <a:buNone/>
              <a:defRPr sz="1837"/>
            </a:lvl8pPr>
            <a:lvl9pPr lvl="8">
              <a:spcBef>
                <a:spcPts val="375"/>
              </a:spcBef>
              <a:spcAft>
                <a:spcPts val="0"/>
              </a:spcAft>
              <a:buSzPts val="1837"/>
              <a:buFont typeface="Poppins Medium"/>
              <a:buNone/>
              <a:defRPr sz="1837"/>
            </a:lvl9pPr>
          </a:lstStyle>
          <a:p>
            <a:endParaRPr/>
          </a:p>
        </p:txBody>
      </p:sp>
      <p:sp>
        <p:nvSpPr>
          <p:cNvPr id="3672" name="Google Shape;3672;p241"/>
          <p:cNvSpPr txBox="1">
            <a:spLocks noGrp="1"/>
          </p:cNvSpPr>
          <p:nvPr>
            <p:ph type="subTitle" idx="5"/>
          </p:nvPr>
        </p:nvSpPr>
        <p:spPr>
          <a:xfrm>
            <a:off x="4978030" y="3017362"/>
            <a:ext cx="3244200" cy="3156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1837"/>
            </a:lvl1pPr>
            <a:lvl2pPr lvl="1">
              <a:spcBef>
                <a:spcPts val="1350"/>
              </a:spcBef>
              <a:spcAft>
                <a:spcPts val="0"/>
              </a:spcAft>
              <a:buSzPts val="1837"/>
              <a:buFont typeface="Poppins Medium"/>
              <a:buNone/>
              <a:defRPr sz="1837"/>
            </a:lvl2pPr>
            <a:lvl3pPr lvl="2">
              <a:spcBef>
                <a:spcPts val="1350"/>
              </a:spcBef>
              <a:spcAft>
                <a:spcPts val="0"/>
              </a:spcAft>
              <a:buSzPts val="1837"/>
              <a:buFont typeface="Poppins Medium"/>
              <a:buNone/>
              <a:defRPr sz="1837"/>
            </a:lvl3pPr>
            <a:lvl4pPr lvl="3">
              <a:spcBef>
                <a:spcPts val="1350"/>
              </a:spcBef>
              <a:spcAft>
                <a:spcPts val="0"/>
              </a:spcAft>
              <a:buSzPts val="1837"/>
              <a:buFont typeface="Poppins Medium"/>
              <a:buNone/>
              <a:defRPr sz="1837"/>
            </a:lvl4pPr>
            <a:lvl5pPr lvl="4">
              <a:spcBef>
                <a:spcPts val="1350"/>
              </a:spcBef>
              <a:spcAft>
                <a:spcPts val="0"/>
              </a:spcAft>
              <a:buSzPts val="1837"/>
              <a:buFont typeface="Poppins Medium"/>
              <a:buNone/>
              <a:defRPr sz="1837"/>
            </a:lvl5pPr>
            <a:lvl6pPr lvl="5">
              <a:spcBef>
                <a:spcPts val="375"/>
              </a:spcBef>
              <a:spcAft>
                <a:spcPts val="0"/>
              </a:spcAft>
              <a:buSzPts val="1837"/>
              <a:buFont typeface="Poppins Medium"/>
              <a:buNone/>
              <a:defRPr sz="1837"/>
            </a:lvl6pPr>
            <a:lvl7pPr lvl="6">
              <a:spcBef>
                <a:spcPts val="375"/>
              </a:spcBef>
              <a:spcAft>
                <a:spcPts val="0"/>
              </a:spcAft>
              <a:buSzPts val="1837"/>
              <a:buFont typeface="Poppins Medium"/>
              <a:buNone/>
              <a:defRPr sz="1837"/>
            </a:lvl7pPr>
            <a:lvl8pPr lvl="7">
              <a:spcBef>
                <a:spcPts val="375"/>
              </a:spcBef>
              <a:spcAft>
                <a:spcPts val="0"/>
              </a:spcAft>
              <a:buSzPts val="1837"/>
              <a:buFont typeface="Poppins Medium"/>
              <a:buNone/>
              <a:defRPr sz="1837"/>
            </a:lvl8pPr>
            <a:lvl9pPr lvl="8">
              <a:spcBef>
                <a:spcPts val="375"/>
              </a:spcBef>
              <a:spcAft>
                <a:spcPts val="0"/>
              </a:spcAft>
              <a:buSzPts val="1837"/>
              <a:buFont typeface="Poppins Medium"/>
              <a:buNone/>
              <a:defRPr sz="1837"/>
            </a:lvl9pPr>
          </a:lstStyle>
          <a:p>
            <a:endParaRPr/>
          </a:p>
        </p:txBody>
      </p:sp>
      <p:sp>
        <p:nvSpPr>
          <p:cNvPr id="3673" name="Google Shape;3673;p241"/>
          <p:cNvSpPr txBox="1">
            <a:spLocks noGrp="1"/>
          </p:cNvSpPr>
          <p:nvPr>
            <p:ph type="subTitle" idx="6"/>
          </p:nvPr>
        </p:nvSpPr>
        <p:spPr>
          <a:xfrm>
            <a:off x="4978030" y="3907851"/>
            <a:ext cx="3244200" cy="3156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1837"/>
            </a:lvl1pPr>
            <a:lvl2pPr lvl="1">
              <a:spcBef>
                <a:spcPts val="1350"/>
              </a:spcBef>
              <a:spcAft>
                <a:spcPts val="0"/>
              </a:spcAft>
              <a:buSzPts val="1837"/>
              <a:buFont typeface="Poppins Medium"/>
              <a:buNone/>
              <a:defRPr sz="1837"/>
            </a:lvl2pPr>
            <a:lvl3pPr lvl="2">
              <a:spcBef>
                <a:spcPts val="1350"/>
              </a:spcBef>
              <a:spcAft>
                <a:spcPts val="0"/>
              </a:spcAft>
              <a:buSzPts val="1837"/>
              <a:buFont typeface="Poppins Medium"/>
              <a:buNone/>
              <a:defRPr sz="1837"/>
            </a:lvl3pPr>
            <a:lvl4pPr lvl="3">
              <a:spcBef>
                <a:spcPts val="1350"/>
              </a:spcBef>
              <a:spcAft>
                <a:spcPts val="0"/>
              </a:spcAft>
              <a:buSzPts val="1837"/>
              <a:buFont typeface="Poppins Medium"/>
              <a:buNone/>
              <a:defRPr sz="1837"/>
            </a:lvl4pPr>
            <a:lvl5pPr lvl="4">
              <a:spcBef>
                <a:spcPts val="1350"/>
              </a:spcBef>
              <a:spcAft>
                <a:spcPts val="0"/>
              </a:spcAft>
              <a:buSzPts val="1837"/>
              <a:buFont typeface="Poppins Medium"/>
              <a:buNone/>
              <a:defRPr sz="1837"/>
            </a:lvl5pPr>
            <a:lvl6pPr lvl="5">
              <a:spcBef>
                <a:spcPts val="375"/>
              </a:spcBef>
              <a:spcAft>
                <a:spcPts val="0"/>
              </a:spcAft>
              <a:buSzPts val="1837"/>
              <a:buFont typeface="Poppins Medium"/>
              <a:buNone/>
              <a:defRPr sz="1837"/>
            </a:lvl6pPr>
            <a:lvl7pPr lvl="6">
              <a:spcBef>
                <a:spcPts val="375"/>
              </a:spcBef>
              <a:spcAft>
                <a:spcPts val="0"/>
              </a:spcAft>
              <a:buSzPts val="1837"/>
              <a:buFont typeface="Poppins Medium"/>
              <a:buNone/>
              <a:defRPr sz="1837"/>
            </a:lvl7pPr>
            <a:lvl8pPr lvl="7">
              <a:spcBef>
                <a:spcPts val="375"/>
              </a:spcBef>
              <a:spcAft>
                <a:spcPts val="0"/>
              </a:spcAft>
              <a:buSzPts val="1837"/>
              <a:buFont typeface="Poppins Medium"/>
              <a:buNone/>
              <a:defRPr sz="1837"/>
            </a:lvl8pPr>
            <a:lvl9pPr lvl="8">
              <a:spcBef>
                <a:spcPts val="375"/>
              </a:spcBef>
              <a:spcAft>
                <a:spcPts val="0"/>
              </a:spcAft>
              <a:buSzPts val="1837"/>
              <a:buFont typeface="Poppins Medium"/>
              <a:buNone/>
              <a:defRPr sz="1837"/>
            </a:lvl9pPr>
          </a:lstStyle>
          <a:p>
            <a:endParaRPr/>
          </a:p>
        </p:txBody>
      </p:sp>
      <p:sp>
        <p:nvSpPr>
          <p:cNvPr id="3674" name="Google Shape;3674;p241"/>
          <p:cNvSpPr txBox="1">
            <a:spLocks noGrp="1"/>
          </p:cNvSpPr>
          <p:nvPr>
            <p:ph type="title" idx="7" hasCustomPrompt="1"/>
          </p:nvPr>
        </p:nvSpPr>
        <p:spPr>
          <a:xfrm>
            <a:off x="372046" y="2123955"/>
            <a:ext cx="558600" cy="372000"/>
          </a:xfrm>
          <a:prstGeom prst="rect">
            <a:avLst/>
          </a:prstGeom>
        </p:spPr>
        <p:txBody>
          <a:bodyPr spcFirstLastPara="1" wrap="square" lIns="34275" tIns="34275" rIns="34275" bIns="34275" anchor="ctr" anchorCtr="0">
            <a:noAutofit/>
          </a:bodyPr>
          <a:lstStyle>
            <a:lvl1pPr marL="102861" marR="0" lvl="0" indent="-102861" algn="ctr">
              <a:lnSpc>
                <a:spcPct val="107000"/>
              </a:lnSpc>
              <a:spcBef>
                <a:spcPts val="0"/>
              </a:spcBef>
              <a:spcAft>
                <a:spcPts val="0"/>
              </a:spcAft>
              <a:buNone/>
              <a:defRPr sz="1837">
                <a:solidFill>
                  <a:schemeClr val="accent2"/>
                </a:solidFill>
                <a:latin typeface="Poppins"/>
                <a:ea typeface="Poppins"/>
                <a:cs typeface="Poppins"/>
                <a:sym typeface="Poppins"/>
              </a:defRPr>
            </a:lvl1pPr>
            <a:lvl2pPr lvl="1" algn="ctr">
              <a:spcBef>
                <a:spcPts val="0"/>
              </a:spcBef>
              <a:spcAft>
                <a:spcPts val="0"/>
              </a:spcAft>
              <a:buSzPts val="4500"/>
              <a:buFont typeface="Poppins"/>
              <a:buNone/>
              <a:defRPr sz="4500" b="1">
                <a:latin typeface="Poppins"/>
                <a:ea typeface="Poppins"/>
                <a:cs typeface="Poppins"/>
                <a:sym typeface="Poppins"/>
              </a:defRPr>
            </a:lvl2pPr>
            <a:lvl3pPr lvl="2" algn="ctr">
              <a:spcBef>
                <a:spcPts val="0"/>
              </a:spcBef>
              <a:spcAft>
                <a:spcPts val="0"/>
              </a:spcAft>
              <a:buSzPts val="4500"/>
              <a:buFont typeface="Poppins"/>
              <a:buNone/>
              <a:defRPr sz="4500" b="1">
                <a:latin typeface="Poppins"/>
                <a:ea typeface="Poppins"/>
                <a:cs typeface="Poppins"/>
                <a:sym typeface="Poppins"/>
              </a:defRPr>
            </a:lvl3pPr>
            <a:lvl4pPr lvl="3" algn="ctr">
              <a:spcBef>
                <a:spcPts val="0"/>
              </a:spcBef>
              <a:spcAft>
                <a:spcPts val="0"/>
              </a:spcAft>
              <a:buSzPts val="4500"/>
              <a:buFont typeface="Poppins"/>
              <a:buNone/>
              <a:defRPr sz="4500" b="1">
                <a:latin typeface="Poppins"/>
                <a:ea typeface="Poppins"/>
                <a:cs typeface="Poppins"/>
                <a:sym typeface="Poppins"/>
              </a:defRPr>
            </a:lvl4pPr>
            <a:lvl5pPr lvl="4" algn="ctr">
              <a:spcBef>
                <a:spcPts val="0"/>
              </a:spcBef>
              <a:spcAft>
                <a:spcPts val="0"/>
              </a:spcAft>
              <a:buSzPts val="4500"/>
              <a:buFont typeface="Poppins"/>
              <a:buNone/>
              <a:defRPr sz="4500" b="1">
                <a:latin typeface="Poppins"/>
                <a:ea typeface="Poppins"/>
                <a:cs typeface="Poppins"/>
                <a:sym typeface="Poppins"/>
              </a:defRPr>
            </a:lvl5pPr>
            <a:lvl6pPr lvl="5" algn="ctr">
              <a:spcBef>
                <a:spcPts val="0"/>
              </a:spcBef>
              <a:spcAft>
                <a:spcPts val="0"/>
              </a:spcAft>
              <a:buSzPts val="4500"/>
              <a:buFont typeface="Poppins"/>
              <a:buNone/>
              <a:defRPr sz="4500" b="1">
                <a:latin typeface="Poppins"/>
                <a:ea typeface="Poppins"/>
                <a:cs typeface="Poppins"/>
                <a:sym typeface="Poppins"/>
              </a:defRPr>
            </a:lvl6pPr>
            <a:lvl7pPr lvl="6" algn="ctr">
              <a:spcBef>
                <a:spcPts val="0"/>
              </a:spcBef>
              <a:spcAft>
                <a:spcPts val="0"/>
              </a:spcAft>
              <a:buSzPts val="4500"/>
              <a:buFont typeface="Poppins"/>
              <a:buNone/>
              <a:defRPr sz="4500" b="1">
                <a:latin typeface="Poppins"/>
                <a:ea typeface="Poppins"/>
                <a:cs typeface="Poppins"/>
                <a:sym typeface="Poppins"/>
              </a:defRPr>
            </a:lvl7pPr>
            <a:lvl8pPr lvl="7" algn="ctr">
              <a:spcBef>
                <a:spcPts val="0"/>
              </a:spcBef>
              <a:spcAft>
                <a:spcPts val="0"/>
              </a:spcAft>
              <a:buSzPts val="4500"/>
              <a:buFont typeface="Poppins"/>
              <a:buNone/>
              <a:defRPr sz="4500" b="1">
                <a:latin typeface="Poppins"/>
                <a:ea typeface="Poppins"/>
                <a:cs typeface="Poppins"/>
                <a:sym typeface="Poppins"/>
              </a:defRPr>
            </a:lvl8pPr>
            <a:lvl9pPr lvl="8" algn="ctr">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3675" name="Google Shape;3675;p241"/>
          <p:cNvSpPr txBox="1">
            <a:spLocks noGrp="1"/>
          </p:cNvSpPr>
          <p:nvPr>
            <p:ph type="title" idx="8" hasCustomPrompt="1"/>
          </p:nvPr>
        </p:nvSpPr>
        <p:spPr>
          <a:xfrm>
            <a:off x="372046" y="2989127"/>
            <a:ext cx="558600" cy="372000"/>
          </a:xfrm>
          <a:prstGeom prst="rect">
            <a:avLst/>
          </a:prstGeom>
        </p:spPr>
        <p:txBody>
          <a:bodyPr spcFirstLastPara="1" wrap="square" lIns="34275" tIns="34275" rIns="34275" bIns="34275" anchor="ctr" anchorCtr="0">
            <a:noAutofit/>
          </a:bodyPr>
          <a:lstStyle>
            <a:lvl1pPr marL="102861" marR="0" lvl="0" indent="-102861" algn="ctr">
              <a:lnSpc>
                <a:spcPct val="107000"/>
              </a:lnSpc>
              <a:spcBef>
                <a:spcPts val="0"/>
              </a:spcBef>
              <a:spcAft>
                <a:spcPts val="0"/>
              </a:spcAft>
              <a:buNone/>
              <a:defRPr sz="1837">
                <a:solidFill>
                  <a:schemeClr val="accent2"/>
                </a:solidFill>
                <a:latin typeface="Poppins"/>
                <a:ea typeface="Poppins"/>
                <a:cs typeface="Poppins"/>
                <a:sym typeface="Poppins"/>
              </a:defRPr>
            </a:lvl1pPr>
            <a:lvl2pPr lvl="1" algn="ctr">
              <a:spcBef>
                <a:spcPts val="0"/>
              </a:spcBef>
              <a:spcAft>
                <a:spcPts val="0"/>
              </a:spcAft>
              <a:buSzPts val="4500"/>
              <a:buFont typeface="Poppins"/>
              <a:buNone/>
              <a:defRPr sz="4500" b="1">
                <a:latin typeface="Poppins"/>
                <a:ea typeface="Poppins"/>
                <a:cs typeface="Poppins"/>
                <a:sym typeface="Poppins"/>
              </a:defRPr>
            </a:lvl2pPr>
            <a:lvl3pPr lvl="2" algn="ctr">
              <a:spcBef>
                <a:spcPts val="0"/>
              </a:spcBef>
              <a:spcAft>
                <a:spcPts val="0"/>
              </a:spcAft>
              <a:buSzPts val="4500"/>
              <a:buFont typeface="Poppins"/>
              <a:buNone/>
              <a:defRPr sz="4500" b="1">
                <a:latin typeface="Poppins"/>
                <a:ea typeface="Poppins"/>
                <a:cs typeface="Poppins"/>
                <a:sym typeface="Poppins"/>
              </a:defRPr>
            </a:lvl3pPr>
            <a:lvl4pPr lvl="3" algn="ctr">
              <a:spcBef>
                <a:spcPts val="0"/>
              </a:spcBef>
              <a:spcAft>
                <a:spcPts val="0"/>
              </a:spcAft>
              <a:buSzPts val="4500"/>
              <a:buFont typeface="Poppins"/>
              <a:buNone/>
              <a:defRPr sz="4500" b="1">
                <a:latin typeface="Poppins"/>
                <a:ea typeface="Poppins"/>
                <a:cs typeface="Poppins"/>
                <a:sym typeface="Poppins"/>
              </a:defRPr>
            </a:lvl4pPr>
            <a:lvl5pPr lvl="4" algn="ctr">
              <a:spcBef>
                <a:spcPts val="0"/>
              </a:spcBef>
              <a:spcAft>
                <a:spcPts val="0"/>
              </a:spcAft>
              <a:buSzPts val="4500"/>
              <a:buFont typeface="Poppins"/>
              <a:buNone/>
              <a:defRPr sz="4500" b="1">
                <a:latin typeface="Poppins"/>
                <a:ea typeface="Poppins"/>
                <a:cs typeface="Poppins"/>
                <a:sym typeface="Poppins"/>
              </a:defRPr>
            </a:lvl5pPr>
            <a:lvl6pPr lvl="5" algn="ctr">
              <a:spcBef>
                <a:spcPts val="0"/>
              </a:spcBef>
              <a:spcAft>
                <a:spcPts val="0"/>
              </a:spcAft>
              <a:buSzPts val="4500"/>
              <a:buFont typeface="Poppins"/>
              <a:buNone/>
              <a:defRPr sz="4500" b="1">
                <a:latin typeface="Poppins"/>
                <a:ea typeface="Poppins"/>
                <a:cs typeface="Poppins"/>
                <a:sym typeface="Poppins"/>
              </a:defRPr>
            </a:lvl6pPr>
            <a:lvl7pPr lvl="6" algn="ctr">
              <a:spcBef>
                <a:spcPts val="0"/>
              </a:spcBef>
              <a:spcAft>
                <a:spcPts val="0"/>
              </a:spcAft>
              <a:buSzPts val="4500"/>
              <a:buFont typeface="Poppins"/>
              <a:buNone/>
              <a:defRPr sz="4500" b="1">
                <a:latin typeface="Poppins"/>
                <a:ea typeface="Poppins"/>
                <a:cs typeface="Poppins"/>
                <a:sym typeface="Poppins"/>
              </a:defRPr>
            </a:lvl7pPr>
            <a:lvl8pPr lvl="7" algn="ctr">
              <a:spcBef>
                <a:spcPts val="0"/>
              </a:spcBef>
              <a:spcAft>
                <a:spcPts val="0"/>
              </a:spcAft>
              <a:buSzPts val="4500"/>
              <a:buFont typeface="Poppins"/>
              <a:buNone/>
              <a:defRPr sz="4500" b="1">
                <a:latin typeface="Poppins"/>
                <a:ea typeface="Poppins"/>
                <a:cs typeface="Poppins"/>
                <a:sym typeface="Poppins"/>
              </a:defRPr>
            </a:lvl8pPr>
            <a:lvl9pPr lvl="8" algn="ctr">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3676" name="Google Shape;3676;p241"/>
          <p:cNvSpPr txBox="1">
            <a:spLocks noGrp="1"/>
          </p:cNvSpPr>
          <p:nvPr>
            <p:ph type="title" idx="9" hasCustomPrompt="1"/>
          </p:nvPr>
        </p:nvSpPr>
        <p:spPr>
          <a:xfrm>
            <a:off x="372046" y="3888133"/>
            <a:ext cx="558600" cy="372000"/>
          </a:xfrm>
          <a:prstGeom prst="rect">
            <a:avLst/>
          </a:prstGeom>
        </p:spPr>
        <p:txBody>
          <a:bodyPr spcFirstLastPara="1" wrap="square" lIns="34275" tIns="34275" rIns="34275" bIns="34275" anchor="ctr" anchorCtr="0">
            <a:noAutofit/>
          </a:bodyPr>
          <a:lstStyle>
            <a:lvl1pPr marL="102861" marR="0" lvl="0" indent="-102861" algn="ctr">
              <a:lnSpc>
                <a:spcPct val="107000"/>
              </a:lnSpc>
              <a:spcBef>
                <a:spcPts val="0"/>
              </a:spcBef>
              <a:spcAft>
                <a:spcPts val="0"/>
              </a:spcAft>
              <a:buNone/>
              <a:defRPr sz="1837">
                <a:solidFill>
                  <a:schemeClr val="accent2"/>
                </a:solidFill>
                <a:latin typeface="Poppins"/>
                <a:ea typeface="Poppins"/>
                <a:cs typeface="Poppins"/>
                <a:sym typeface="Poppins"/>
              </a:defRPr>
            </a:lvl1pPr>
            <a:lvl2pPr lvl="1" algn="ctr">
              <a:spcBef>
                <a:spcPts val="0"/>
              </a:spcBef>
              <a:spcAft>
                <a:spcPts val="0"/>
              </a:spcAft>
              <a:buSzPts val="4500"/>
              <a:buFont typeface="Poppins"/>
              <a:buNone/>
              <a:defRPr sz="4500" b="1">
                <a:latin typeface="Poppins"/>
                <a:ea typeface="Poppins"/>
                <a:cs typeface="Poppins"/>
                <a:sym typeface="Poppins"/>
              </a:defRPr>
            </a:lvl2pPr>
            <a:lvl3pPr lvl="2" algn="ctr">
              <a:spcBef>
                <a:spcPts val="0"/>
              </a:spcBef>
              <a:spcAft>
                <a:spcPts val="0"/>
              </a:spcAft>
              <a:buSzPts val="4500"/>
              <a:buFont typeface="Poppins"/>
              <a:buNone/>
              <a:defRPr sz="4500" b="1">
                <a:latin typeface="Poppins"/>
                <a:ea typeface="Poppins"/>
                <a:cs typeface="Poppins"/>
                <a:sym typeface="Poppins"/>
              </a:defRPr>
            </a:lvl3pPr>
            <a:lvl4pPr lvl="3" algn="ctr">
              <a:spcBef>
                <a:spcPts val="0"/>
              </a:spcBef>
              <a:spcAft>
                <a:spcPts val="0"/>
              </a:spcAft>
              <a:buSzPts val="4500"/>
              <a:buFont typeface="Poppins"/>
              <a:buNone/>
              <a:defRPr sz="4500" b="1">
                <a:latin typeface="Poppins"/>
                <a:ea typeface="Poppins"/>
                <a:cs typeface="Poppins"/>
                <a:sym typeface="Poppins"/>
              </a:defRPr>
            </a:lvl4pPr>
            <a:lvl5pPr lvl="4" algn="ctr">
              <a:spcBef>
                <a:spcPts val="0"/>
              </a:spcBef>
              <a:spcAft>
                <a:spcPts val="0"/>
              </a:spcAft>
              <a:buSzPts val="4500"/>
              <a:buFont typeface="Poppins"/>
              <a:buNone/>
              <a:defRPr sz="4500" b="1">
                <a:latin typeface="Poppins"/>
                <a:ea typeface="Poppins"/>
                <a:cs typeface="Poppins"/>
                <a:sym typeface="Poppins"/>
              </a:defRPr>
            </a:lvl5pPr>
            <a:lvl6pPr lvl="5" algn="ctr">
              <a:spcBef>
                <a:spcPts val="0"/>
              </a:spcBef>
              <a:spcAft>
                <a:spcPts val="0"/>
              </a:spcAft>
              <a:buSzPts val="4500"/>
              <a:buFont typeface="Poppins"/>
              <a:buNone/>
              <a:defRPr sz="4500" b="1">
                <a:latin typeface="Poppins"/>
                <a:ea typeface="Poppins"/>
                <a:cs typeface="Poppins"/>
                <a:sym typeface="Poppins"/>
              </a:defRPr>
            </a:lvl6pPr>
            <a:lvl7pPr lvl="6" algn="ctr">
              <a:spcBef>
                <a:spcPts val="0"/>
              </a:spcBef>
              <a:spcAft>
                <a:spcPts val="0"/>
              </a:spcAft>
              <a:buSzPts val="4500"/>
              <a:buFont typeface="Poppins"/>
              <a:buNone/>
              <a:defRPr sz="4500" b="1">
                <a:latin typeface="Poppins"/>
                <a:ea typeface="Poppins"/>
                <a:cs typeface="Poppins"/>
                <a:sym typeface="Poppins"/>
              </a:defRPr>
            </a:lvl7pPr>
            <a:lvl8pPr lvl="7" algn="ctr">
              <a:spcBef>
                <a:spcPts val="0"/>
              </a:spcBef>
              <a:spcAft>
                <a:spcPts val="0"/>
              </a:spcAft>
              <a:buSzPts val="4500"/>
              <a:buFont typeface="Poppins"/>
              <a:buNone/>
              <a:defRPr sz="4500" b="1">
                <a:latin typeface="Poppins"/>
                <a:ea typeface="Poppins"/>
                <a:cs typeface="Poppins"/>
                <a:sym typeface="Poppins"/>
              </a:defRPr>
            </a:lvl8pPr>
            <a:lvl9pPr lvl="8" algn="ctr">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3677" name="Google Shape;3677;p241"/>
          <p:cNvSpPr txBox="1">
            <a:spLocks noGrp="1"/>
          </p:cNvSpPr>
          <p:nvPr>
            <p:ph type="title" idx="13" hasCustomPrompt="1"/>
          </p:nvPr>
        </p:nvSpPr>
        <p:spPr>
          <a:xfrm>
            <a:off x="4387041" y="2142273"/>
            <a:ext cx="558600" cy="372000"/>
          </a:xfrm>
          <a:prstGeom prst="rect">
            <a:avLst/>
          </a:prstGeom>
        </p:spPr>
        <p:txBody>
          <a:bodyPr spcFirstLastPara="1" wrap="square" lIns="34275" tIns="34275" rIns="34275" bIns="34275" anchor="ctr" anchorCtr="0">
            <a:noAutofit/>
          </a:bodyPr>
          <a:lstStyle>
            <a:lvl1pPr marL="102861" marR="0" lvl="0" indent="-102861" algn="ctr">
              <a:lnSpc>
                <a:spcPct val="107000"/>
              </a:lnSpc>
              <a:spcBef>
                <a:spcPts val="0"/>
              </a:spcBef>
              <a:spcAft>
                <a:spcPts val="0"/>
              </a:spcAft>
              <a:buNone/>
              <a:defRPr sz="1837">
                <a:solidFill>
                  <a:schemeClr val="accent2"/>
                </a:solidFill>
                <a:latin typeface="Poppins"/>
                <a:ea typeface="Poppins"/>
                <a:cs typeface="Poppins"/>
                <a:sym typeface="Poppins"/>
              </a:defRPr>
            </a:lvl1pPr>
            <a:lvl2pPr lvl="1" algn="ctr">
              <a:spcBef>
                <a:spcPts val="0"/>
              </a:spcBef>
              <a:spcAft>
                <a:spcPts val="0"/>
              </a:spcAft>
              <a:buSzPts val="4500"/>
              <a:buFont typeface="Poppins"/>
              <a:buNone/>
              <a:defRPr sz="4500" b="1">
                <a:latin typeface="Poppins"/>
                <a:ea typeface="Poppins"/>
                <a:cs typeface="Poppins"/>
                <a:sym typeface="Poppins"/>
              </a:defRPr>
            </a:lvl2pPr>
            <a:lvl3pPr lvl="2" algn="ctr">
              <a:spcBef>
                <a:spcPts val="0"/>
              </a:spcBef>
              <a:spcAft>
                <a:spcPts val="0"/>
              </a:spcAft>
              <a:buSzPts val="4500"/>
              <a:buFont typeface="Poppins"/>
              <a:buNone/>
              <a:defRPr sz="4500" b="1">
                <a:latin typeface="Poppins"/>
                <a:ea typeface="Poppins"/>
                <a:cs typeface="Poppins"/>
                <a:sym typeface="Poppins"/>
              </a:defRPr>
            </a:lvl3pPr>
            <a:lvl4pPr lvl="3" algn="ctr">
              <a:spcBef>
                <a:spcPts val="0"/>
              </a:spcBef>
              <a:spcAft>
                <a:spcPts val="0"/>
              </a:spcAft>
              <a:buSzPts val="4500"/>
              <a:buFont typeface="Poppins"/>
              <a:buNone/>
              <a:defRPr sz="4500" b="1">
                <a:latin typeface="Poppins"/>
                <a:ea typeface="Poppins"/>
                <a:cs typeface="Poppins"/>
                <a:sym typeface="Poppins"/>
              </a:defRPr>
            </a:lvl4pPr>
            <a:lvl5pPr lvl="4" algn="ctr">
              <a:spcBef>
                <a:spcPts val="0"/>
              </a:spcBef>
              <a:spcAft>
                <a:spcPts val="0"/>
              </a:spcAft>
              <a:buSzPts val="4500"/>
              <a:buFont typeface="Poppins"/>
              <a:buNone/>
              <a:defRPr sz="4500" b="1">
                <a:latin typeface="Poppins"/>
                <a:ea typeface="Poppins"/>
                <a:cs typeface="Poppins"/>
                <a:sym typeface="Poppins"/>
              </a:defRPr>
            </a:lvl5pPr>
            <a:lvl6pPr lvl="5" algn="ctr">
              <a:spcBef>
                <a:spcPts val="0"/>
              </a:spcBef>
              <a:spcAft>
                <a:spcPts val="0"/>
              </a:spcAft>
              <a:buSzPts val="4500"/>
              <a:buFont typeface="Poppins"/>
              <a:buNone/>
              <a:defRPr sz="4500" b="1">
                <a:latin typeface="Poppins"/>
                <a:ea typeface="Poppins"/>
                <a:cs typeface="Poppins"/>
                <a:sym typeface="Poppins"/>
              </a:defRPr>
            </a:lvl6pPr>
            <a:lvl7pPr lvl="6" algn="ctr">
              <a:spcBef>
                <a:spcPts val="0"/>
              </a:spcBef>
              <a:spcAft>
                <a:spcPts val="0"/>
              </a:spcAft>
              <a:buSzPts val="4500"/>
              <a:buFont typeface="Poppins"/>
              <a:buNone/>
              <a:defRPr sz="4500" b="1">
                <a:latin typeface="Poppins"/>
                <a:ea typeface="Poppins"/>
                <a:cs typeface="Poppins"/>
                <a:sym typeface="Poppins"/>
              </a:defRPr>
            </a:lvl7pPr>
            <a:lvl8pPr lvl="7" algn="ctr">
              <a:spcBef>
                <a:spcPts val="0"/>
              </a:spcBef>
              <a:spcAft>
                <a:spcPts val="0"/>
              </a:spcAft>
              <a:buSzPts val="4500"/>
              <a:buFont typeface="Poppins"/>
              <a:buNone/>
              <a:defRPr sz="4500" b="1">
                <a:latin typeface="Poppins"/>
                <a:ea typeface="Poppins"/>
                <a:cs typeface="Poppins"/>
                <a:sym typeface="Poppins"/>
              </a:defRPr>
            </a:lvl8pPr>
            <a:lvl9pPr lvl="8" algn="ctr">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3678" name="Google Shape;3678;p241"/>
          <p:cNvSpPr txBox="1">
            <a:spLocks noGrp="1"/>
          </p:cNvSpPr>
          <p:nvPr>
            <p:ph type="title" idx="14" hasCustomPrompt="1"/>
          </p:nvPr>
        </p:nvSpPr>
        <p:spPr>
          <a:xfrm>
            <a:off x="4387041" y="3007444"/>
            <a:ext cx="558600" cy="372000"/>
          </a:xfrm>
          <a:prstGeom prst="rect">
            <a:avLst/>
          </a:prstGeom>
        </p:spPr>
        <p:txBody>
          <a:bodyPr spcFirstLastPara="1" wrap="square" lIns="34275" tIns="34275" rIns="34275" bIns="34275" anchor="ctr" anchorCtr="0">
            <a:noAutofit/>
          </a:bodyPr>
          <a:lstStyle>
            <a:lvl1pPr marL="102861" marR="0" lvl="0" indent="-102861" algn="ctr">
              <a:lnSpc>
                <a:spcPct val="107000"/>
              </a:lnSpc>
              <a:spcBef>
                <a:spcPts val="0"/>
              </a:spcBef>
              <a:spcAft>
                <a:spcPts val="0"/>
              </a:spcAft>
              <a:buNone/>
              <a:defRPr sz="1837">
                <a:solidFill>
                  <a:schemeClr val="accent2"/>
                </a:solidFill>
                <a:latin typeface="Poppins"/>
                <a:ea typeface="Poppins"/>
                <a:cs typeface="Poppins"/>
                <a:sym typeface="Poppins"/>
              </a:defRPr>
            </a:lvl1pPr>
            <a:lvl2pPr lvl="1" algn="ctr">
              <a:spcBef>
                <a:spcPts val="0"/>
              </a:spcBef>
              <a:spcAft>
                <a:spcPts val="0"/>
              </a:spcAft>
              <a:buSzPts val="4500"/>
              <a:buFont typeface="Poppins"/>
              <a:buNone/>
              <a:defRPr sz="4500" b="1">
                <a:latin typeface="Poppins"/>
                <a:ea typeface="Poppins"/>
                <a:cs typeface="Poppins"/>
                <a:sym typeface="Poppins"/>
              </a:defRPr>
            </a:lvl2pPr>
            <a:lvl3pPr lvl="2" algn="ctr">
              <a:spcBef>
                <a:spcPts val="0"/>
              </a:spcBef>
              <a:spcAft>
                <a:spcPts val="0"/>
              </a:spcAft>
              <a:buSzPts val="4500"/>
              <a:buFont typeface="Poppins"/>
              <a:buNone/>
              <a:defRPr sz="4500" b="1">
                <a:latin typeface="Poppins"/>
                <a:ea typeface="Poppins"/>
                <a:cs typeface="Poppins"/>
                <a:sym typeface="Poppins"/>
              </a:defRPr>
            </a:lvl3pPr>
            <a:lvl4pPr lvl="3" algn="ctr">
              <a:spcBef>
                <a:spcPts val="0"/>
              </a:spcBef>
              <a:spcAft>
                <a:spcPts val="0"/>
              </a:spcAft>
              <a:buSzPts val="4500"/>
              <a:buFont typeface="Poppins"/>
              <a:buNone/>
              <a:defRPr sz="4500" b="1">
                <a:latin typeface="Poppins"/>
                <a:ea typeface="Poppins"/>
                <a:cs typeface="Poppins"/>
                <a:sym typeface="Poppins"/>
              </a:defRPr>
            </a:lvl4pPr>
            <a:lvl5pPr lvl="4" algn="ctr">
              <a:spcBef>
                <a:spcPts val="0"/>
              </a:spcBef>
              <a:spcAft>
                <a:spcPts val="0"/>
              </a:spcAft>
              <a:buSzPts val="4500"/>
              <a:buFont typeface="Poppins"/>
              <a:buNone/>
              <a:defRPr sz="4500" b="1">
                <a:latin typeface="Poppins"/>
                <a:ea typeface="Poppins"/>
                <a:cs typeface="Poppins"/>
                <a:sym typeface="Poppins"/>
              </a:defRPr>
            </a:lvl5pPr>
            <a:lvl6pPr lvl="5" algn="ctr">
              <a:spcBef>
                <a:spcPts val="0"/>
              </a:spcBef>
              <a:spcAft>
                <a:spcPts val="0"/>
              </a:spcAft>
              <a:buSzPts val="4500"/>
              <a:buFont typeface="Poppins"/>
              <a:buNone/>
              <a:defRPr sz="4500" b="1">
                <a:latin typeface="Poppins"/>
                <a:ea typeface="Poppins"/>
                <a:cs typeface="Poppins"/>
                <a:sym typeface="Poppins"/>
              </a:defRPr>
            </a:lvl6pPr>
            <a:lvl7pPr lvl="6" algn="ctr">
              <a:spcBef>
                <a:spcPts val="0"/>
              </a:spcBef>
              <a:spcAft>
                <a:spcPts val="0"/>
              </a:spcAft>
              <a:buSzPts val="4500"/>
              <a:buFont typeface="Poppins"/>
              <a:buNone/>
              <a:defRPr sz="4500" b="1">
                <a:latin typeface="Poppins"/>
                <a:ea typeface="Poppins"/>
                <a:cs typeface="Poppins"/>
                <a:sym typeface="Poppins"/>
              </a:defRPr>
            </a:lvl7pPr>
            <a:lvl8pPr lvl="7" algn="ctr">
              <a:spcBef>
                <a:spcPts val="0"/>
              </a:spcBef>
              <a:spcAft>
                <a:spcPts val="0"/>
              </a:spcAft>
              <a:buSzPts val="4500"/>
              <a:buFont typeface="Poppins"/>
              <a:buNone/>
              <a:defRPr sz="4500" b="1">
                <a:latin typeface="Poppins"/>
                <a:ea typeface="Poppins"/>
                <a:cs typeface="Poppins"/>
                <a:sym typeface="Poppins"/>
              </a:defRPr>
            </a:lvl8pPr>
            <a:lvl9pPr lvl="8" algn="ctr">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3679" name="Google Shape;3679;p241"/>
          <p:cNvSpPr txBox="1">
            <a:spLocks noGrp="1"/>
          </p:cNvSpPr>
          <p:nvPr>
            <p:ph type="title" idx="15" hasCustomPrompt="1"/>
          </p:nvPr>
        </p:nvSpPr>
        <p:spPr>
          <a:xfrm>
            <a:off x="4387041" y="3906451"/>
            <a:ext cx="558600" cy="372000"/>
          </a:xfrm>
          <a:prstGeom prst="rect">
            <a:avLst/>
          </a:prstGeom>
        </p:spPr>
        <p:txBody>
          <a:bodyPr spcFirstLastPara="1" wrap="square" lIns="34275" tIns="34275" rIns="34275" bIns="34275" anchor="ctr" anchorCtr="0">
            <a:noAutofit/>
          </a:bodyPr>
          <a:lstStyle>
            <a:lvl1pPr marL="102861" marR="0" lvl="0" indent="-102861" algn="ctr">
              <a:lnSpc>
                <a:spcPct val="107000"/>
              </a:lnSpc>
              <a:spcBef>
                <a:spcPts val="0"/>
              </a:spcBef>
              <a:spcAft>
                <a:spcPts val="0"/>
              </a:spcAft>
              <a:buNone/>
              <a:defRPr sz="1837">
                <a:solidFill>
                  <a:schemeClr val="accent2"/>
                </a:solidFill>
                <a:latin typeface="Poppins"/>
                <a:ea typeface="Poppins"/>
                <a:cs typeface="Poppins"/>
                <a:sym typeface="Poppins"/>
              </a:defRPr>
            </a:lvl1pPr>
            <a:lvl2pPr lvl="1" algn="ctr">
              <a:spcBef>
                <a:spcPts val="0"/>
              </a:spcBef>
              <a:spcAft>
                <a:spcPts val="0"/>
              </a:spcAft>
              <a:buSzPts val="4500"/>
              <a:buFont typeface="Poppins"/>
              <a:buNone/>
              <a:defRPr sz="4500" b="1">
                <a:latin typeface="Poppins"/>
                <a:ea typeface="Poppins"/>
                <a:cs typeface="Poppins"/>
                <a:sym typeface="Poppins"/>
              </a:defRPr>
            </a:lvl2pPr>
            <a:lvl3pPr lvl="2" algn="ctr">
              <a:spcBef>
                <a:spcPts val="0"/>
              </a:spcBef>
              <a:spcAft>
                <a:spcPts val="0"/>
              </a:spcAft>
              <a:buSzPts val="4500"/>
              <a:buFont typeface="Poppins"/>
              <a:buNone/>
              <a:defRPr sz="4500" b="1">
                <a:latin typeface="Poppins"/>
                <a:ea typeface="Poppins"/>
                <a:cs typeface="Poppins"/>
                <a:sym typeface="Poppins"/>
              </a:defRPr>
            </a:lvl3pPr>
            <a:lvl4pPr lvl="3" algn="ctr">
              <a:spcBef>
                <a:spcPts val="0"/>
              </a:spcBef>
              <a:spcAft>
                <a:spcPts val="0"/>
              </a:spcAft>
              <a:buSzPts val="4500"/>
              <a:buFont typeface="Poppins"/>
              <a:buNone/>
              <a:defRPr sz="4500" b="1">
                <a:latin typeface="Poppins"/>
                <a:ea typeface="Poppins"/>
                <a:cs typeface="Poppins"/>
                <a:sym typeface="Poppins"/>
              </a:defRPr>
            </a:lvl4pPr>
            <a:lvl5pPr lvl="4" algn="ctr">
              <a:spcBef>
                <a:spcPts val="0"/>
              </a:spcBef>
              <a:spcAft>
                <a:spcPts val="0"/>
              </a:spcAft>
              <a:buSzPts val="4500"/>
              <a:buFont typeface="Poppins"/>
              <a:buNone/>
              <a:defRPr sz="4500" b="1">
                <a:latin typeface="Poppins"/>
                <a:ea typeface="Poppins"/>
                <a:cs typeface="Poppins"/>
                <a:sym typeface="Poppins"/>
              </a:defRPr>
            </a:lvl5pPr>
            <a:lvl6pPr lvl="5" algn="ctr">
              <a:spcBef>
                <a:spcPts val="0"/>
              </a:spcBef>
              <a:spcAft>
                <a:spcPts val="0"/>
              </a:spcAft>
              <a:buSzPts val="4500"/>
              <a:buFont typeface="Poppins"/>
              <a:buNone/>
              <a:defRPr sz="4500" b="1">
                <a:latin typeface="Poppins"/>
                <a:ea typeface="Poppins"/>
                <a:cs typeface="Poppins"/>
                <a:sym typeface="Poppins"/>
              </a:defRPr>
            </a:lvl6pPr>
            <a:lvl7pPr lvl="6" algn="ctr">
              <a:spcBef>
                <a:spcPts val="0"/>
              </a:spcBef>
              <a:spcAft>
                <a:spcPts val="0"/>
              </a:spcAft>
              <a:buSzPts val="4500"/>
              <a:buFont typeface="Poppins"/>
              <a:buNone/>
              <a:defRPr sz="4500" b="1">
                <a:latin typeface="Poppins"/>
                <a:ea typeface="Poppins"/>
                <a:cs typeface="Poppins"/>
                <a:sym typeface="Poppins"/>
              </a:defRPr>
            </a:lvl7pPr>
            <a:lvl8pPr lvl="7" algn="ctr">
              <a:spcBef>
                <a:spcPts val="0"/>
              </a:spcBef>
              <a:spcAft>
                <a:spcPts val="0"/>
              </a:spcAft>
              <a:buSzPts val="4500"/>
              <a:buFont typeface="Poppins"/>
              <a:buNone/>
              <a:defRPr sz="4500" b="1">
                <a:latin typeface="Poppins"/>
                <a:ea typeface="Poppins"/>
                <a:cs typeface="Poppins"/>
                <a:sym typeface="Poppins"/>
              </a:defRPr>
            </a:lvl8pPr>
            <a:lvl9pPr lvl="8" algn="ctr">
              <a:spcBef>
                <a:spcPts val="0"/>
              </a:spcBef>
              <a:spcAft>
                <a:spcPts val="0"/>
              </a:spcAft>
              <a:buSzPts val="4500"/>
              <a:buFont typeface="Poppins"/>
              <a:buNone/>
              <a:defRPr sz="4500" b="1">
                <a:latin typeface="Poppins"/>
                <a:ea typeface="Poppins"/>
                <a:cs typeface="Poppins"/>
                <a:sym typeface="Poppins"/>
              </a:defRPr>
            </a:lvl9pPr>
          </a:lstStyle>
          <a:p>
            <a:r>
              <a:t>xx%</a:t>
            </a:r>
          </a:p>
        </p:txBody>
      </p:sp>
    </p:spTree>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matchingName="9_Custom Layout">
  <p:cSld name="9_Custom Layout">
    <p:bg>
      <p:bgPr>
        <a:blipFill>
          <a:blip r:embed="rId2">
            <a:alphaModFix/>
          </a:blip>
          <a:stretch>
            <a:fillRect/>
          </a:stretch>
        </a:blipFill>
        <a:effectLst/>
      </p:bgPr>
    </p:bg>
    <p:spTree>
      <p:nvGrpSpPr>
        <p:cNvPr id="1" name="Shape 3680"/>
        <p:cNvGrpSpPr/>
        <p:nvPr/>
      </p:nvGrpSpPr>
      <p:grpSpPr>
        <a:xfrm>
          <a:off x="0" y="0"/>
          <a:ext cx="0" cy="0"/>
          <a:chOff x="0" y="0"/>
          <a:chExt cx="0" cy="0"/>
        </a:xfrm>
      </p:grpSpPr>
      <p:sp>
        <p:nvSpPr>
          <p:cNvPr id="3681" name="Google Shape;3681;p242"/>
          <p:cNvSpPr/>
          <p:nvPr/>
        </p:nvSpPr>
        <p:spPr>
          <a:xfrm>
            <a:off x="315022" y="1381969"/>
            <a:ext cx="8610900" cy="3175200"/>
          </a:xfrm>
          <a:prstGeom prst="roundRect">
            <a:avLst>
              <a:gd name="adj" fmla="val 1867"/>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3682" name="Google Shape;3682;p242"/>
          <p:cNvSpPr txBox="1">
            <a:spLocks noGrp="1"/>
          </p:cNvSpPr>
          <p:nvPr>
            <p:ph type="title"/>
          </p:nvPr>
        </p:nvSpPr>
        <p:spPr>
          <a:xfrm>
            <a:off x="325593" y="339924"/>
            <a:ext cx="8489100" cy="37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3683" name="Google Shape;3683;p242"/>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pic>
        <p:nvPicPr>
          <p:cNvPr id="3684" name="Google Shape;3684;p242"/>
          <p:cNvPicPr preferRelativeResize="0"/>
          <p:nvPr/>
        </p:nvPicPr>
        <p:blipFill rotWithShape="1">
          <a:blip r:embed="rId3">
            <a:alphaModFix/>
          </a:blip>
          <a:srcRect/>
          <a:stretch/>
        </p:blipFill>
        <p:spPr>
          <a:xfrm>
            <a:off x="556032" y="2419542"/>
            <a:ext cx="8128945" cy="7143"/>
          </a:xfrm>
          <a:prstGeom prst="rect">
            <a:avLst/>
          </a:prstGeom>
          <a:noFill/>
          <a:ln>
            <a:noFill/>
          </a:ln>
        </p:spPr>
      </p:pic>
      <p:pic>
        <p:nvPicPr>
          <p:cNvPr id="3685" name="Google Shape;3685;p242"/>
          <p:cNvPicPr preferRelativeResize="0"/>
          <p:nvPr/>
        </p:nvPicPr>
        <p:blipFill rotWithShape="1">
          <a:blip r:embed="rId3">
            <a:alphaModFix/>
          </a:blip>
          <a:srcRect/>
          <a:stretch/>
        </p:blipFill>
        <p:spPr>
          <a:xfrm>
            <a:off x="556032" y="3492209"/>
            <a:ext cx="8128945" cy="7143"/>
          </a:xfrm>
          <a:prstGeom prst="rect">
            <a:avLst/>
          </a:prstGeom>
          <a:noFill/>
          <a:ln>
            <a:noFill/>
          </a:ln>
        </p:spPr>
      </p:pic>
      <p:sp>
        <p:nvSpPr>
          <p:cNvPr id="3686" name="Google Shape;3686;p242"/>
          <p:cNvSpPr txBox="1">
            <a:spLocks noGrp="1"/>
          </p:cNvSpPr>
          <p:nvPr>
            <p:ph type="title" idx="2" hasCustomPrompt="1"/>
          </p:nvPr>
        </p:nvSpPr>
        <p:spPr>
          <a:xfrm>
            <a:off x="390361" y="3727815"/>
            <a:ext cx="558600" cy="372000"/>
          </a:xfrm>
          <a:prstGeom prst="rect">
            <a:avLst/>
          </a:prstGeom>
        </p:spPr>
        <p:txBody>
          <a:bodyPr spcFirstLastPara="1" wrap="square" lIns="34275" tIns="34275" rIns="34275" bIns="34275" anchor="ctr" anchorCtr="0">
            <a:noAutofit/>
          </a:bodyPr>
          <a:lstStyle>
            <a:lvl1pPr marL="102861" marR="0" lvl="0" indent="-102861" algn="ctr">
              <a:lnSpc>
                <a:spcPct val="107000"/>
              </a:lnSpc>
              <a:spcBef>
                <a:spcPts val="0"/>
              </a:spcBef>
              <a:spcAft>
                <a:spcPts val="0"/>
              </a:spcAft>
              <a:buNone/>
              <a:defRPr sz="1837">
                <a:solidFill>
                  <a:schemeClr val="accent2"/>
                </a:solidFill>
                <a:latin typeface="Poppins"/>
                <a:ea typeface="Poppins"/>
                <a:cs typeface="Poppins"/>
                <a:sym typeface="Poppins"/>
              </a:defRPr>
            </a:lvl1pPr>
            <a:lvl2pPr lvl="1" algn="ctr">
              <a:spcBef>
                <a:spcPts val="0"/>
              </a:spcBef>
              <a:spcAft>
                <a:spcPts val="0"/>
              </a:spcAft>
              <a:buSzPts val="4500"/>
              <a:buFont typeface="Poppins"/>
              <a:buNone/>
              <a:defRPr sz="4500" b="1">
                <a:latin typeface="Poppins"/>
                <a:ea typeface="Poppins"/>
                <a:cs typeface="Poppins"/>
                <a:sym typeface="Poppins"/>
              </a:defRPr>
            </a:lvl2pPr>
            <a:lvl3pPr lvl="2" algn="ctr">
              <a:spcBef>
                <a:spcPts val="0"/>
              </a:spcBef>
              <a:spcAft>
                <a:spcPts val="0"/>
              </a:spcAft>
              <a:buSzPts val="4500"/>
              <a:buFont typeface="Poppins"/>
              <a:buNone/>
              <a:defRPr sz="4500" b="1">
                <a:latin typeface="Poppins"/>
                <a:ea typeface="Poppins"/>
                <a:cs typeface="Poppins"/>
                <a:sym typeface="Poppins"/>
              </a:defRPr>
            </a:lvl3pPr>
            <a:lvl4pPr lvl="3" algn="ctr">
              <a:spcBef>
                <a:spcPts val="0"/>
              </a:spcBef>
              <a:spcAft>
                <a:spcPts val="0"/>
              </a:spcAft>
              <a:buSzPts val="4500"/>
              <a:buFont typeface="Poppins"/>
              <a:buNone/>
              <a:defRPr sz="4500" b="1">
                <a:latin typeface="Poppins"/>
                <a:ea typeface="Poppins"/>
                <a:cs typeface="Poppins"/>
                <a:sym typeface="Poppins"/>
              </a:defRPr>
            </a:lvl4pPr>
            <a:lvl5pPr lvl="4" algn="ctr">
              <a:spcBef>
                <a:spcPts val="0"/>
              </a:spcBef>
              <a:spcAft>
                <a:spcPts val="0"/>
              </a:spcAft>
              <a:buSzPts val="4500"/>
              <a:buFont typeface="Poppins"/>
              <a:buNone/>
              <a:defRPr sz="4500" b="1">
                <a:latin typeface="Poppins"/>
                <a:ea typeface="Poppins"/>
                <a:cs typeface="Poppins"/>
                <a:sym typeface="Poppins"/>
              </a:defRPr>
            </a:lvl5pPr>
            <a:lvl6pPr lvl="5" algn="ctr">
              <a:spcBef>
                <a:spcPts val="0"/>
              </a:spcBef>
              <a:spcAft>
                <a:spcPts val="0"/>
              </a:spcAft>
              <a:buSzPts val="4500"/>
              <a:buFont typeface="Poppins"/>
              <a:buNone/>
              <a:defRPr sz="4500" b="1">
                <a:latin typeface="Poppins"/>
                <a:ea typeface="Poppins"/>
                <a:cs typeface="Poppins"/>
                <a:sym typeface="Poppins"/>
              </a:defRPr>
            </a:lvl6pPr>
            <a:lvl7pPr lvl="6" algn="ctr">
              <a:spcBef>
                <a:spcPts val="0"/>
              </a:spcBef>
              <a:spcAft>
                <a:spcPts val="0"/>
              </a:spcAft>
              <a:buSzPts val="4500"/>
              <a:buFont typeface="Poppins"/>
              <a:buNone/>
              <a:defRPr sz="4500" b="1">
                <a:latin typeface="Poppins"/>
                <a:ea typeface="Poppins"/>
                <a:cs typeface="Poppins"/>
                <a:sym typeface="Poppins"/>
              </a:defRPr>
            </a:lvl7pPr>
            <a:lvl8pPr lvl="7" algn="ctr">
              <a:spcBef>
                <a:spcPts val="0"/>
              </a:spcBef>
              <a:spcAft>
                <a:spcPts val="0"/>
              </a:spcAft>
              <a:buSzPts val="4500"/>
              <a:buFont typeface="Poppins"/>
              <a:buNone/>
              <a:defRPr sz="4500" b="1">
                <a:latin typeface="Poppins"/>
                <a:ea typeface="Poppins"/>
                <a:cs typeface="Poppins"/>
                <a:sym typeface="Poppins"/>
              </a:defRPr>
            </a:lvl8pPr>
            <a:lvl9pPr lvl="8" algn="ctr">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3687" name="Google Shape;3687;p242"/>
          <p:cNvSpPr txBox="1">
            <a:spLocks noGrp="1"/>
          </p:cNvSpPr>
          <p:nvPr>
            <p:ph type="title" idx="3" hasCustomPrompt="1"/>
          </p:nvPr>
        </p:nvSpPr>
        <p:spPr>
          <a:xfrm>
            <a:off x="4405357" y="3727815"/>
            <a:ext cx="558600" cy="372000"/>
          </a:xfrm>
          <a:prstGeom prst="rect">
            <a:avLst/>
          </a:prstGeom>
        </p:spPr>
        <p:txBody>
          <a:bodyPr spcFirstLastPara="1" wrap="square" lIns="34275" tIns="34275" rIns="34275" bIns="34275" anchor="ctr" anchorCtr="0">
            <a:noAutofit/>
          </a:bodyPr>
          <a:lstStyle>
            <a:lvl1pPr marL="102861" marR="0" lvl="0" indent="-102861" algn="ctr">
              <a:lnSpc>
                <a:spcPct val="107000"/>
              </a:lnSpc>
              <a:spcBef>
                <a:spcPts val="0"/>
              </a:spcBef>
              <a:spcAft>
                <a:spcPts val="0"/>
              </a:spcAft>
              <a:buNone/>
              <a:defRPr sz="1837">
                <a:solidFill>
                  <a:schemeClr val="accent2"/>
                </a:solidFill>
                <a:latin typeface="Poppins"/>
                <a:ea typeface="Poppins"/>
                <a:cs typeface="Poppins"/>
                <a:sym typeface="Poppins"/>
              </a:defRPr>
            </a:lvl1pPr>
            <a:lvl2pPr lvl="1" algn="ctr">
              <a:spcBef>
                <a:spcPts val="0"/>
              </a:spcBef>
              <a:spcAft>
                <a:spcPts val="0"/>
              </a:spcAft>
              <a:buSzPts val="4500"/>
              <a:buFont typeface="Poppins"/>
              <a:buNone/>
              <a:defRPr sz="4500" b="1">
                <a:latin typeface="Poppins"/>
                <a:ea typeface="Poppins"/>
                <a:cs typeface="Poppins"/>
                <a:sym typeface="Poppins"/>
              </a:defRPr>
            </a:lvl2pPr>
            <a:lvl3pPr lvl="2" algn="ctr">
              <a:spcBef>
                <a:spcPts val="0"/>
              </a:spcBef>
              <a:spcAft>
                <a:spcPts val="0"/>
              </a:spcAft>
              <a:buSzPts val="4500"/>
              <a:buFont typeface="Poppins"/>
              <a:buNone/>
              <a:defRPr sz="4500" b="1">
                <a:latin typeface="Poppins"/>
                <a:ea typeface="Poppins"/>
                <a:cs typeface="Poppins"/>
                <a:sym typeface="Poppins"/>
              </a:defRPr>
            </a:lvl3pPr>
            <a:lvl4pPr lvl="3" algn="ctr">
              <a:spcBef>
                <a:spcPts val="0"/>
              </a:spcBef>
              <a:spcAft>
                <a:spcPts val="0"/>
              </a:spcAft>
              <a:buSzPts val="4500"/>
              <a:buFont typeface="Poppins"/>
              <a:buNone/>
              <a:defRPr sz="4500" b="1">
                <a:latin typeface="Poppins"/>
                <a:ea typeface="Poppins"/>
                <a:cs typeface="Poppins"/>
                <a:sym typeface="Poppins"/>
              </a:defRPr>
            </a:lvl4pPr>
            <a:lvl5pPr lvl="4" algn="ctr">
              <a:spcBef>
                <a:spcPts val="0"/>
              </a:spcBef>
              <a:spcAft>
                <a:spcPts val="0"/>
              </a:spcAft>
              <a:buSzPts val="4500"/>
              <a:buFont typeface="Poppins"/>
              <a:buNone/>
              <a:defRPr sz="4500" b="1">
                <a:latin typeface="Poppins"/>
                <a:ea typeface="Poppins"/>
                <a:cs typeface="Poppins"/>
                <a:sym typeface="Poppins"/>
              </a:defRPr>
            </a:lvl5pPr>
            <a:lvl6pPr lvl="5" algn="ctr">
              <a:spcBef>
                <a:spcPts val="0"/>
              </a:spcBef>
              <a:spcAft>
                <a:spcPts val="0"/>
              </a:spcAft>
              <a:buSzPts val="4500"/>
              <a:buFont typeface="Poppins"/>
              <a:buNone/>
              <a:defRPr sz="4500" b="1">
                <a:latin typeface="Poppins"/>
                <a:ea typeface="Poppins"/>
                <a:cs typeface="Poppins"/>
                <a:sym typeface="Poppins"/>
              </a:defRPr>
            </a:lvl6pPr>
            <a:lvl7pPr lvl="6" algn="ctr">
              <a:spcBef>
                <a:spcPts val="0"/>
              </a:spcBef>
              <a:spcAft>
                <a:spcPts val="0"/>
              </a:spcAft>
              <a:buSzPts val="4500"/>
              <a:buFont typeface="Poppins"/>
              <a:buNone/>
              <a:defRPr sz="4500" b="1">
                <a:latin typeface="Poppins"/>
                <a:ea typeface="Poppins"/>
                <a:cs typeface="Poppins"/>
                <a:sym typeface="Poppins"/>
              </a:defRPr>
            </a:lvl7pPr>
            <a:lvl8pPr lvl="7" algn="ctr">
              <a:spcBef>
                <a:spcPts val="0"/>
              </a:spcBef>
              <a:spcAft>
                <a:spcPts val="0"/>
              </a:spcAft>
              <a:buSzPts val="4500"/>
              <a:buFont typeface="Poppins"/>
              <a:buNone/>
              <a:defRPr sz="4500" b="1">
                <a:latin typeface="Poppins"/>
                <a:ea typeface="Poppins"/>
                <a:cs typeface="Poppins"/>
                <a:sym typeface="Poppins"/>
              </a:defRPr>
            </a:lvl8pPr>
            <a:lvl9pPr lvl="8" algn="ctr">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3688" name="Google Shape;3688;p242"/>
          <p:cNvSpPr txBox="1">
            <a:spLocks noGrp="1"/>
          </p:cNvSpPr>
          <p:nvPr>
            <p:ph type="title" idx="4" hasCustomPrompt="1"/>
          </p:nvPr>
        </p:nvSpPr>
        <p:spPr>
          <a:xfrm>
            <a:off x="381204" y="1710014"/>
            <a:ext cx="558600" cy="372000"/>
          </a:xfrm>
          <a:prstGeom prst="rect">
            <a:avLst/>
          </a:prstGeom>
        </p:spPr>
        <p:txBody>
          <a:bodyPr spcFirstLastPara="1" wrap="square" lIns="34275" tIns="34275" rIns="34275" bIns="34275" anchor="ctr" anchorCtr="0">
            <a:noAutofit/>
          </a:bodyPr>
          <a:lstStyle>
            <a:lvl1pPr marL="102861" marR="0" lvl="0" indent="-102861" algn="ctr">
              <a:lnSpc>
                <a:spcPct val="107000"/>
              </a:lnSpc>
              <a:spcBef>
                <a:spcPts val="0"/>
              </a:spcBef>
              <a:spcAft>
                <a:spcPts val="0"/>
              </a:spcAft>
              <a:buNone/>
              <a:defRPr sz="1837">
                <a:solidFill>
                  <a:schemeClr val="accent2"/>
                </a:solidFill>
                <a:latin typeface="Poppins"/>
                <a:ea typeface="Poppins"/>
                <a:cs typeface="Poppins"/>
                <a:sym typeface="Poppins"/>
              </a:defRPr>
            </a:lvl1pPr>
            <a:lvl2pPr lvl="1" algn="ctr">
              <a:spcBef>
                <a:spcPts val="0"/>
              </a:spcBef>
              <a:spcAft>
                <a:spcPts val="0"/>
              </a:spcAft>
              <a:buSzPts val="4500"/>
              <a:buFont typeface="Poppins"/>
              <a:buNone/>
              <a:defRPr sz="4500" b="1">
                <a:latin typeface="Poppins"/>
                <a:ea typeface="Poppins"/>
                <a:cs typeface="Poppins"/>
                <a:sym typeface="Poppins"/>
              </a:defRPr>
            </a:lvl2pPr>
            <a:lvl3pPr lvl="2" algn="ctr">
              <a:spcBef>
                <a:spcPts val="0"/>
              </a:spcBef>
              <a:spcAft>
                <a:spcPts val="0"/>
              </a:spcAft>
              <a:buSzPts val="4500"/>
              <a:buFont typeface="Poppins"/>
              <a:buNone/>
              <a:defRPr sz="4500" b="1">
                <a:latin typeface="Poppins"/>
                <a:ea typeface="Poppins"/>
                <a:cs typeface="Poppins"/>
                <a:sym typeface="Poppins"/>
              </a:defRPr>
            </a:lvl3pPr>
            <a:lvl4pPr lvl="3" algn="ctr">
              <a:spcBef>
                <a:spcPts val="0"/>
              </a:spcBef>
              <a:spcAft>
                <a:spcPts val="0"/>
              </a:spcAft>
              <a:buSzPts val="4500"/>
              <a:buFont typeface="Poppins"/>
              <a:buNone/>
              <a:defRPr sz="4500" b="1">
                <a:latin typeface="Poppins"/>
                <a:ea typeface="Poppins"/>
                <a:cs typeface="Poppins"/>
                <a:sym typeface="Poppins"/>
              </a:defRPr>
            </a:lvl4pPr>
            <a:lvl5pPr lvl="4" algn="ctr">
              <a:spcBef>
                <a:spcPts val="0"/>
              </a:spcBef>
              <a:spcAft>
                <a:spcPts val="0"/>
              </a:spcAft>
              <a:buSzPts val="4500"/>
              <a:buFont typeface="Poppins"/>
              <a:buNone/>
              <a:defRPr sz="4500" b="1">
                <a:latin typeface="Poppins"/>
                <a:ea typeface="Poppins"/>
                <a:cs typeface="Poppins"/>
                <a:sym typeface="Poppins"/>
              </a:defRPr>
            </a:lvl5pPr>
            <a:lvl6pPr lvl="5" algn="ctr">
              <a:spcBef>
                <a:spcPts val="0"/>
              </a:spcBef>
              <a:spcAft>
                <a:spcPts val="0"/>
              </a:spcAft>
              <a:buSzPts val="4500"/>
              <a:buFont typeface="Poppins"/>
              <a:buNone/>
              <a:defRPr sz="4500" b="1">
                <a:latin typeface="Poppins"/>
                <a:ea typeface="Poppins"/>
                <a:cs typeface="Poppins"/>
                <a:sym typeface="Poppins"/>
              </a:defRPr>
            </a:lvl6pPr>
            <a:lvl7pPr lvl="6" algn="ctr">
              <a:spcBef>
                <a:spcPts val="0"/>
              </a:spcBef>
              <a:spcAft>
                <a:spcPts val="0"/>
              </a:spcAft>
              <a:buSzPts val="4500"/>
              <a:buFont typeface="Poppins"/>
              <a:buNone/>
              <a:defRPr sz="4500" b="1">
                <a:latin typeface="Poppins"/>
                <a:ea typeface="Poppins"/>
                <a:cs typeface="Poppins"/>
                <a:sym typeface="Poppins"/>
              </a:defRPr>
            </a:lvl7pPr>
            <a:lvl8pPr lvl="7" algn="ctr">
              <a:spcBef>
                <a:spcPts val="0"/>
              </a:spcBef>
              <a:spcAft>
                <a:spcPts val="0"/>
              </a:spcAft>
              <a:buSzPts val="4500"/>
              <a:buFont typeface="Poppins"/>
              <a:buNone/>
              <a:defRPr sz="4500" b="1">
                <a:latin typeface="Poppins"/>
                <a:ea typeface="Poppins"/>
                <a:cs typeface="Poppins"/>
                <a:sym typeface="Poppins"/>
              </a:defRPr>
            </a:lvl8pPr>
            <a:lvl9pPr lvl="8" algn="ctr">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3689" name="Google Shape;3689;p242"/>
          <p:cNvSpPr txBox="1">
            <a:spLocks noGrp="1"/>
          </p:cNvSpPr>
          <p:nvPr>
            <p:ph type="title" idx="5" hasCustomPrompt="1"/>
          </p:nvPr>
        </p:nvSpPr>
        <p:spPr>
          <a:xfrm>
            <a:off x="390361" y="2709939"/>
            <a:ext cx="558600" cy="372000"/>
          </a:xfrm>
          <a:prstGeom prst="rect">
            <a:avLst/>
          </a:prstGeom>
        </p:spPr>
        <p:txBody>
          <a:bodyPr spcFirstLastPara="1" wrap="square" lIns="34275" tIns="34275" rIns="34275" bIns="34275" anchor="ctr" anchorCtr="0">
            <a:noAutofit/>
          </a:bodyPr>
          <a:lstStyle>
            <a:lvl1pPr marL="102861" marR="0" lvl="0" indent="-102861" algn="ctr">
              <a:lnSpc>
                <a:spcPct val="107000"/>
              </a:lnSpc>
              <a:spcBef>
                <a:spcPts val="0"/>
              </a:spcBef>
              <a:spcAft>
                <a:spcPts val="0"/>
              </a:spcAft>
              <a:buNone/>
              <a:defRPr sz="1837">
                <a:solidFill>
                  <a:schemeClr val="accent2"/>
                </a:solidFill>
                <a:latin typeface="Poppins"/>
                <a:ea typeface="Poppins"/>
                <a:cs typeface="Poppins"/>
                <a:sym typeface="Poppins"/>
              </a:defRPr>
            </a:lvl1pPr>
            <a:lvl2pPr lvl="1" algn="ctr">
              <a:spcBef>
                <a:spcPts val="0"/>
              </a:spcBef>
              <a:spcAft>
                <a:spcPts val="0"/>
              </a:spcAft>
              <a:buSzPts val="4500"/>
              <a:buFont typeface="Poppins"/>
              <a:buNone/>
              <a:defRPr sz="4500" b="1">
                <a:latin typeface="Poppins"/>
                <a:ea typeface="Poppins"/>
                <a:cs typeface="Poppins"/>
                <a:sym typeface="Poppins"/>
              </a:defRPr>
            </a:lvl2pPr>
            <a:lvl3pPr lvl="2" algn="ctr">
              <a:spcBef>
                <a:spcPts val="0"/>
              </a:spcBef>
              <a:spcAft>
                <a:spcPts val="0"/>
              </a:spcAft>
              <a:buSzPts val="4500"/>
              <a:buFont typeface="Poppins"/>
              <a:buNone/>
              <a:defRPr sz="4500" b="1">
                <a:latin typeface="Poppins"/>
                <a:ea typeface="Poppins"/>
                <a:cs typeface="Poppins"/>
                <a:sym typeface="Poppins"/>
              </a:defRPr>
            </a:lvl3pPr>
            <a:lvl4pPr lvl="3" algn="ctr">
              <a:spcBef>
                <a:spcPts val="0"/>
              </a:spcBef>
              <a:spcAft>
                <a:spcPts val="0"/>
              </a:spcAft>
              <a:buSzPts val="4500"/>
              <a:buFont typeface="Poppins"/>
              <a:buNone/>
              <a:defRPr sz="4500" b="1">
                <a:latin typeface="Poppins"/>
                <a:ea typeface="Poppins"/>
                <a:cs typeface="Poppins"/>
                <a:sym typeface="Poppins"/>
              </a:defRPr>
            </a:lvl4pPr>
            <a:lvl5pPr lvl="4" algn="ctr">
              <a:spcBef>
                <a:spcPts val="0"/>
              </a:spcBef>
              <a:spcAft>
                <a:spcPts val="0"/>
              </a:spcAft>
              <a:buSzPts val="4500"/>
              <a:buFont typeface="Poppins"/>
              <a:buNone/>
              <a:defRPr sz="4500" b="1">
                <a:latin typeface="Poppins"/>
                <a:ea typeface="Poppins"/>
                <a:cs typeface="Poppins"/>
                <a:sym typeface="Poppins"/>
              </a:defRPr>
            </a:lvl5pPr>
            <a:lvl6pPr lvl="5" algn="ctr">
              <a:spcBef>
                <a:spcPts val="0"/>
              </a:spcBef>
              <a:spcAft>
                <a:spcPts val="0"/>
              </a:spcAft>
              <a:buSzPts val="4500"/>
              <a:buFont typeface="Poppins"/>
              <a:buNone/>
              <a:defRPr sz="4500" b="1">
                <a:latin typeface="Poppins"/>
                <a:ea typeface="Poppins"/>
                <a:cs typeface="Poppins"/>
                <a:sym typeface="Poppins"/>
              </a:defRPr>
            </a:lvl6pPr>
            <a:lvl7pPr lvl="6" algn="ctr">
              <a:spcBef>
                <a:spcPts val="0"/>
              </a:spcBef>
              <a:spcAft>
                <a:spcPts val="0"/>
              </a:spcAft>
              <a:buSzPts val="4500"/>
              <a:buFont typeface="Poppins"/>
              <a:buNone/>
              <a:defRPr sz="4500" b="1">
                <a:latin typeface="Poppins"/>
                <a:ea typeface="Poppins"/>
                <a:cs typeface="Poppins"/>
                <a:sym typeface="Poppins"/>
              </a:defRPr>
            </a:lvl7pPr>
            <a:lvl8pPr lvl="7" algn="ctr">
              <a:spcBef>
                <a:spcPts val="0"/>
              </a:spcBef>
              <a:spcAft>
                <a:spcPts val="0"/>
              </a:spcAft>
              <a:buSzPts val="4500"/>
              <a:buFont typeface="Poppins"/>
              <a:buNone/>
              <a:defRPr sz="4500" b="1">
                <a:latin typeface="Poppins"/>
                <a:ea typeface="Poppins"/>
                <a:cs typeface="Poppins"/>
                <a:sym typeface="Poppins"/>
              </a:defRPr>
            </a:lvl8pPr>
            <a:lvl9pPr lvl="8" algn="ctr">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3690" name="Google Shape;3690;p242"/>
          <p:cNvSpPr txBox="1">
            <a:spLocks noGrp="1"/>
          </p:cNvSpPr>
          <p:nvPr>
            <p:ph type="title" idx="6" hasCustomPrompt="1"/>
          </p:nvPr>
        </p:nvSpPr>
        <p:spPr>
          <a:xfrm>
            <a:off x="4396199" y="1710014"/>
            <a:ext cx="558600" cy="372000"/>
          </a:xfrm>
          <a:prstGeom prst="rect">
            <a:avLst/>
          </a:prstGeom>
        </p:spPr>
        <p:txBody>
          <a:bodyPr spcFirstLastPara="1" wrap="square" lIns="34275" tIns="34275" rIns="34275" bIns="34275" anchor="ctr" anchorCtr="0">
            <a:noAutofit/>
          </a:bodyPr>
          <a:lstStyle>
            <a:lvl1pPr marL="102861" marR="0" lvl="0" indent="-102861" algn="ctr">
              <a:lnSpc>
                <a:spcPct val="107000"/>
              </a:lnSpc>
              <a:spcBef>
                <a:spcPts val="0"/>
              </a:spcBef>
              <a:spcAft>
                <a:spcPts val="0"/>
              </a:spcAft>
              <a:buNone/>
              <a:defRPr sz="1837">
                <a:solidFill>
                  <a:schemeClr val="accent2"/>
                </a:solidFill>
                <a:latin typeface="Poppins"/>
                <a:ea typeface="Poppins"/>
                <a:cs typeface="Poppins"/>
                <a:sym typeface="Poppins"/>
              </a:defRPr>
            </a:lvl1pPr>
            <a:lvl2pPr lvl="1" algn="ctr">
              <a:spcBef>
                <a:spcPts val="0"/>
              </a:spcBef>
              <a:spcAft>
                <a:spcPts val="0"/>
              </a:spcAft>
              <a:buSzPts val="4500"/>
              <a:buFont typeface="Poppins"/>
              <a:buNone/>
              <a:defRPr sz="4500" b="1">
                <a:latin typeface="Poppins"/>
                <a:ea typeface="Poppins"/>
                <a:cs typeface="Poppins"/>
                <a:sym typeface="Poppins"/>
              </a:defRPr>
            </a:lvl2pPr>
            <a:lvl3pPr lvl="2" algn="ctr">
              <a:spcBef>
                <a:spcPts val="0"/>
              </a:spcBef>
              <a:spcAft>
                <a:spcPts val="0"/>
              </a:spcAft>
              <a:buSzPts val="4500"/>
              <a:buFont typeface="Poppins"/>
              <a:buNone/>
              <a:defRPr sz="4500" b="1">
                <a:latin typeface="Poppins"/>
                <a:ea typeface="Poppins"/>
                <a:cs typeface="Poppins"/>
                <a:sym typeface="Poppins"/>
              </a:defRPr>
            </a:lvl3pPr>
            <a:lvl4pPr lvl="3" algn="ctr">
              <a:spcBef>
                <a:spcPts val="0"/>
              </a:spcBef>
              <a:spcAft>
                <a:spcPts val="0"/>
              </a:spcAft>
              <a:buSzPts val="4500"/>
              <a:buFont typeface="Poppins"/>
              <a:buNone/>
              <a:defRPr sz="4500" b="1">
                <a:latin typeface="Poppins"/>
                <a:ea typeface="Poppins"/>
                <a:cs typeface="Poppins"/>
                <a:sym typeface="Poppins"/>
              </a:defRPr>
            </a:lvl4pPr>
            <a:lvl5pPr lvl="4" algn="ctr">
              <a:spcBef>
                <a:spcPts val="0"/>
              </a:spcBef>
              <a:spcAft>
                <a:spcPts val="0"/>
              </a:spcAft>
              <a:buSzPts val="4500"/>
              <a:buFont typeface="Poppins"/>
              <a:buNone/>
              <a:defRPr sz="4500" b="1">
                <a:latin typeface="Poppins"/>
                <a:ea typeface="Poppins"/>
                <a:cs typeface="Poppins"/>
                <a:sym typeface="Poppins"/>
              </a:defRPr>
            </a:lvl5pPr>
            <a:lvl6pPr lvl="5" algn="ctr">
              <a:spcBef>
                <a:spcPts val="0"/>
              </a:spcBef>
              <a:spcAft>
                <a:spcPts val="0"/>
              </a:spcAft>
              <a:buSzPts val="4500"/>
              <a:buFont typeface="Poppins"/>
              <a:buNone/>
              <a:defRPr sz="4500" b="1">
                <a:latin typeface="Poppins"/>
                <a:ea typeface="Poppins"/>
                <a:cs typeface="Poppins"/>
                <a:sym typeface="Poppins"/>
              </a:defRPr>
            </a:lvl6pPr>
            <a:lvl7pPr lvl="6" algn="ctr">
              <a:spcBef>
                <a:spcPts val="0"/>
              </a:spcBef>
              <a:spcAft>
                <a:spcPts val="0"/>
              </a:spcAft>
              <a:buSzPts val="4500"/>
              <a:buFont typeface="Poppins"/>
              <a:buNone/>
              <a:defRPr sz="4500" b="1">
                <a:latin typeface="Poppins"/>
                <a:ea typeface="Poppins"/>
                <a:cs typeface="Poppins"/>
                <a:sym typeface="Poppins"/>
              </a:defRPr>
            </a:lvl7pPr>
            <a:lvl8pPr lvl="7" algn="ctr">
              <a:spcBef>
                <a:spcPts val="0"/>
              </a:spcBef>
              <a:spcAft>
                <a:spcPts val="0"/>
              </a:spcAft>
              <a:buSzPts val="4500"/>
              <a:buFont typeface="Poppins"/>
              <a:buNone/>
              <a:defRPr sz="4500" b="1">
                <a:latin typeface="Poppins"/>
                <a:ea typeface="Poppins"/>
                <a:cs typeface="Poppins"/>
                <a:sym typeface="Poppins"/>
              </a:defRPr>
            </a:lvl8pPr>
            <a:lvl9pPr lvl="8" algn="ctr">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3691" name="Google Shape;3691;p242"/>
          <p:cNvSpPr txBox="1">
            <a:spLocks noGrp="1"/>
          </p:cNvSpPr>
          <p:nvPr>
            <p:ph type="title" idx="7" hasCustomPrompt="1"/>
          </p:nvPr>
        </p:nvSpPr>
        <p:spPr>
          <a:xfrm>
            <a:off x="4405357" y="2709939"/>
            <a:ext cx="558600" cy="372000"/>
          </a:xfrm>
          <a:prstGeom prst="rect">
            <a:avLst/>
          </a:prstGeom>
        </p:spPr>
        <p:txBody>
          <a:bodyPr spcFirstLastPara="1" wrap="square" lIns="34275" tIns="34275" rIns="34275" bIns="34275" anchor="ctr" anchorCtr="0">
            <a:noAutofit/>
          </a:bodyPr>
          <a:lstStyle>
            <a:lvl1pPr marL="102861" marR="0" lvl="0" indent="-102861" algn="ctr">
              <a:lnSpc>
                <a:spcPct val="107000"/>
              </a:lnSpc>
              <a:spcBef>
                <a:spcPts val="0"/>
              </a:spcBef>
              <a:spcAft>
                <a:spcPts val="0"/>
              </a:spcAft>
              <a:buNone/>
              <a:defRPr sz="1837">
                <a:solidFill>
                  <a:schemeClr val="accent2"/>
                </a:solidFill>
                <a:latin typeface="Poppins"/>
                <a:ea typeface="Poppins"/>
                <a:cs typeface="Poppins"/>
                <a:sym typeface="Poppins"/>
              </a:defRPr>
            </a:lvl1pPr>
            <a:lvl2pPr lvl="1" algn="ctr">
              <a:spcBef>
                <a:spcPts val="0"/>
              </a:spcBef>
              <a:spcAft>
                <a:spcPts val="0"/>
              </a:spcAft>
              <a:buSzPts val="4500"/>
              <a:buFont typeface="Poppins"/>
              <a:buNone/>
              <a:defRPr sz="4500" b="1">
                <a:latin typeface="Poppins"/>
                <a:ea typeface="Poppins"/>
                <a:cs typeface="Poppins"/>
                <a:sym typeface="Poppins"/>
              </a:defRPr>
            </a:lvl2pPr>
            <a:lvl3pPr lvl="2" algn="ctr">
              <a:spcBef>
                <a:spcPts val="0"/>
              </a:spcBef>
              <a:spcAft>
                <a:spcPts val="0"/>
              </a:spcAft>
              <a:buSzPts val="4500"/>
              <a:buFont typeface="Poppins"/>
              <a:buNone/>
              <a:defRPr sz="4500" b="1">
                <a:latin typeface="Poppins"/>
                <a:ea typeface="Poppins"/>
                <a:cs typeface="Poppins"/>
                <a:sym typeface="Poppins"/>
              </a:defRPr>
            </a:lvl3pPr>
            <a:lvl4pPr lvl="3" algn="ctr">
              <a:spcBef>
                <a:spcPts val="0"/>
              </a:spcBef>
              <a:spcAft>
                <a:spcPts val="0"/>
              </a:spcAft>
              <a:buSzPts val="4500"/>
              <a:buFont typeface="Poppins"/>
              <a:buNone/>
              <a:defRPr sz="4500" b="1">
                <a:latin typeface="Poppins"/>
                <a:ea typeface="Poppins"/>
                <a:cs typeface="Poppins"/>
                <a:sym typeface="Poppins"/>
              </a:defRPr>
            </a:lvl4pPr>
            <a:lvl5pPr lvl="4" algn="ctr">
              <a:spcBef>
                <a:spcPts val="0"/>
              </a:spcBef>
              <a:spcAft>
                <a:spcPts val="0"/>
              </a:spcAft>
              <a:buSzPts val="4500"/>
              <a:buFont typeface="Poppins"/>
              <a:buNone/>
              <a:defRPr sz="4500" b="1">
                <a:latin typeface="Poppins"/>
                <a:ea typeface="Poppins"/>
                <a:cs typeface="Poppins"/>
                <a:sym typeface="Poppins"/>
              </a:defRPr>
            </a:lvl5pPr>
            <a:lvl6pPr lvl="5" algn="ctr">
              <a:spcBef>
                <a:spcPts val="0"/>
              </a:spcBef>
              <a:spcAft>
                <a:spcPts val="0"/>
              </a:spcAft>
              <a:buSzPts val="4500"/>
              <a:buFont typeface="Poppins"/>
              <a:buNone/>
              <a:defRPr sz="4500" b="1">
                <a:latin typeface="Poppins"/>
                <a:ea typeface="Poppins"/>
                <a:cs typeface="Poppins"/>
                <a:sym typeface="Poppins"/>
              </a:defRPr>
            </a:lvl6pPr>
            <a:lvl7pPr lvl="6" algn="ctr">
              <a:spcBef>
                <a:spcPts val="0"/>
              </a:spcBef>
              <a:spcAft>
                <a:spcPts val="0"/>
              </a:spcAft>
              <a:buSzPts val="4500"/>
              <a:buFont typeface="Poppins"/>
              <a:buNone/>
              <a:defRPr sz="4500" b="1">
                <a:latin typeface="Poppins"/>
                <a:ea typeface="Poppins"/>
                <a:cs typeface="Poppins"/>
                <a:sym typeface="Poppins"/>
              </a:defRPr>
            </a:lvl7pPr>
            <a:lvl8pPr lvl="7" algn="ctr">
              <a:spcBef>
                <a:spcPts val="0"/>
              </a:spcBef>
              <a:spcAft>
                <a:spcPts val="0"/>
              </a:spcAft>
              <a:buSzPts val="4500"/>
              <a:buFont typeface="Poppins"/>
              <a:buNone/>
              <a:defRPr sz="4500" b="1">
                <a:latin typeface="Poppins"/>
                <a:ea typeface="Poppins"/>
                <a:cs typeface="Poppins"/>
                <a:sym typeface="Poppins"/>
              </a:defRPr>
            </a:lvl8pPr>
            <a:lvl9pPr lvl="8" algn="ctr">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3692" name="Google Shape;3692;p242"/>
          <p:cNvSpPr txBox="1">
            <a:spLocks noGrp="1"/>
          </p:cNvSpPr>
          <p:nvPr>
            <p:ph type="subTitle" idx="1"/>
          </p:nvPr>
        </p:nvSpPr>
        <p:spPr>
          <a:xfrm>
            <a:off x="982822" y="2076019"/>
            <a:ext cx="3344100" cy="133500"/>
          </a:xfrm>
          <a:prstGeom prst="rect">
            <a:avLst/>
          </a:prstGeom>
        </p:spPr>
        <p:txBody>
          <a:bodyPr spcFirstLastPara="1" wrap="square" lIns="34275" tIns="34275" rIns="34275" bIns="34275" anchor="t" anchorCtr="0">
            <a:noAutofit/>
          </a:bodyPr>
          <a:lstStyle>
            <a:lvl1pPr lvl="0">
              <a:spcBef>
                <a:spcPts val="1350"/>
              </a:spcBef>
              <a:spcAft>
                <a:spcPts val="0"/>
              </a:spcAft>
              <a:buClr>
                <a:schemeClr val="accent5"/>
              </a:buClr>
              <a:buSzPts val="975"/>
              <a:buNone/>
              <a:defRPr sz="975">
                <a:solidFill>
                  <a:schemeClr val="accent5"/>
                </a:solidFill>
              </a:defRPr>
            </a:lvl1pPr>
            <a:lvl2pPr lvl="1">
              <a:spcBef>
                <a:spcPts val="1350"/>
              </a:spcBef>
              <a:spcAft>
                <a:spcPts val="0"/>
              </a:spcAft>
              <a:buClr>
                <a:schemeClr val="accent5"/>
              </a:buClr>
              <a:buSzPts val="975"/>
              <a:buNone/>
              <a:defRPr sz="975">
                <a:solidFill>
                  <a:schemeClr val="accent5"/>
                </a:solidFill>
              </a:defRPr>
            </a:lvl2pPr>
            <a:lvl3pPr lvl="2">
              <a:spcBef>
                <a:spcPts val="1350"/>
              </a:spcBef>
              <a:spcAft>
                <a:spcPts val="0"/>
              </a:spcAft>
              <a:buClr>
                <a:schemeClr val="accent5"/>
              </a:buClr>
              <a:buSzPts val="975"/>
              <a:buNone/>
              <a:defRPr sz="975">
                <a:solidFill>
                  <a:schemeClr val="accent5"/>
                </a:solidFill>
              </a:defRPr>
            </a:lvl3pPr>
            <a:lvl4pPr lvl="3">
              <a:spcBef>
                <a:spcPts val="1350"/>
              </a:spcBef>
              <a:spcAft>
                <a:spcPts val="0"/>
              </a:spcAft>
              <a:buClr>
                <a:schemeClr val="accent5"/>
              </a:buClr>
              <a:buSzPts val="975"/>
              <a:buNone/>
              <a:defRPr sz="975">
                <a:solidFill>
                  <a:schemeClr val="accent5"/>
                </a:solidFill>
              </a:defRPr>
            </a:lvl4pPr>
            <a:lvl5pPr lvl="4">
              <a:spcBef>
                <a:spcPts val="1350"/>
              </a:spcBef>
              <a:spcAft>
                <a:spcPts val="0"/>
              </a:spcAft>
              <a:buClr>
                <a:schemeClr val="accent5"/>
              </a:buClr>
              <a:buSzPts val="975"/>
              <a:buNone/>
              <a:defRPr sz="975">
                <a:solidFill>
                  <a:schemeClr val="accent5"/>
                </a:solidFill>
              </a:defRPr>
            </a:lvl5pPr>
            <a:lvl6pPr lvl="5">
              <a:spcBef>
                <a:spcPts val="375"/>
              </a:spcBef>
              <a:spcAft>
                <a:spcPts val="0"/>
              </a:spcAft>
              <a:buClr>
                <a:schemeClr val="accent5"/>
              </a:buClr>
              <a:buSzPts val="975"/>
              <a:buNone/>
              <a:defRPr sz="975">
                <a:solidFill>
                  <a:schemeClr val="accent5"/>
                </a:solidFill>
              </a:defRPr>
            </a:lvl6pPr>
            <a:lvl7pPr lvl="6">
              <a:spcBef>
                <a:spcPts val="375"/>
              </a:spcBef>
              <a:spcAft>
                <a:spcPts val="0"/>
              </a:spcAft>
              <a:buClr>
                <a:schemeClr val="accent5"/>
              </a:buClr>
              <a:buSzPts val="975"/>
              <a:buNone/>
              <a:defRPr sz="975">
                <a:solidFill>
                  <a:schemeClr val="accent5"/>
                </a:solidFill>
              </a:defRPr>
            </a:lvl7pPr>
            <a:lvl8pPr lvl="7">
              <a:spcBef>
                <a:spcPts val="375"/>
              </a:spcBef>
              <a:spcAft>
                <a:spcPts val="0"/>
              </a:spcAft>
              <a:buClr>
                <a:schemeClr val="accent5"/>
              </a:buClr>
              <a:buSzPts val="975"/>
              <a:buNone/>
              <a:defRPr sz="975">
                <a:solidFill>
                  <a:schemeClr val="accent5"/>
                </a:solidFill>
              </a:defRPr>
            </a:lvl8pPr>
            <a:lvl9pPr lvl="8">
              <a:spcBef>
                <a:spcPts val="375"/>
              </a:spcBef>
              <a:spcAft>
                <a:spcPts val="0"/>
              </a:spcAft>
              <a:buClr>
                <a:schemeClr val="accent5"/>
              </a:buClr>
              <a:buSzPts val="975"/>
              <a:buNone/>
              <a:defRPr sz="975">
                <a:solidFill>
                  <a:schemeClr val="accent5"/>
                </a:solidFill>
              </a:defRPr>
            </a:lvl9pPr>
          </a:lstStyle>
          <a:p>
            <a:endParaRPr/>
          </a:p>
        </p:txBody>
      </p:sp>
      <p:sp>
        <p:nvSpPr>
          <p:cNvPr id="3693" name="Google Shape;3693;p242"/>
          <p:cNvSpPr txBox="1">
            <a:spLocks noGrp="1"/>
          </p:cNvSpPr>
          <p:nvPr>
            <p:ph type="subTitle" idx="8"/>
          </p:nvPr>
        </p:nvSpPr>
        <p:spPr>
          <a:xfrm>
            <a:off x="982822" y="3090131"/>
            <a:ext cx="3344100" cy="133500"/>
          </a:xfrm>
          <a:prstGeom prst="rect">
            <a:avLst/>
          </a:prstGeom>
        </p:spPr>
        <p:txBody>
          <a:bodyPr spcFirstLastPara="1" wrap="square" lIns="34275" tIns="34275" rIns="34275" bIns="34275" anchor="t" anchorCtr="0">
            <a:noAutofit/>
          </a:bodyPr>
          <a:lstStyle>
            <a:lvl1pPr lvl="0">
              <a:spcBef>
                <a:spcPts val="1350"/>
              </a:spcBef>
              <a:spcAft>
                <a:spcPts val="0"/>
              </a:spcAft>
              <a:buClr>
                <a:schemeClr val="accent5"/>
              </a:buClr>
              <a:buSzPts val="975"/>
              <a:buNone/>
              <a:defRPr sz="975">
                <a:solidFill>
                  <a:schemeClr val="accent5"/>
                </a:solidFill>
              </a:defRPr>
            </a:lvl1pPr>
            <a:lvl2pPr lvl="1">
              <a:spcBef>
                <a:spcPts val="1350"/>
              </a:spcBef>
              <a:spcAft>
                <a:spcPts val="0"/>
              </a:spcAft>
              <a:buClr>
                <a:schemeClr val="accent5"/>
              </a:buClr>
              <a:buSzPts val="975"/>
              <a:buNone/>
              <a:defRPr sz="975">
                <a:solidFill>
                  <a:schemeClr val="accent5"/>
                </a:solidFill>
              </a:defRPr>
            </a:lvl2pPr>
            <a:lvl3pPr lvl="2">
              <a:spcBef>
                <a:spcPts val="1350"/>
              </a:spcBef>
              <a:spcAft>
                <a:spcPts val="0"/>
              </a:spcAft>
              <a:buClr>
                <a:schemeClr val="accent5"/>
              </a:buClr>
              <a:buSzPts val="975"/>
              <a:buNone/>
              <a:defRPr sz="975">
                <a:solidFill>
                  <a:schemeClr val="accent5"/>
                </a:solidFill>
              </a:defRPr>
            </a:lvl3pPr>
            <a:lvl4pPr lvl="3">
              <a:spcBef>
                <a:spcPts val="1350"/>
              </a:spcBef>
              <a:spcAft>
                <a:spcPts val="0"/>
              </a:spcAft>
              <a:buClr>
                <a:schemeClr val="accent5"/>
              </a:buClr>
              <a:buSzPts val="975"/>
              <a:buNone/>
              <a:defRPr sz="975">
                <a:solidFill>
                  <a:schemeClr val="accent5"/>
                </a:solidFill>
              </a:defRPr>
            </a:lvl4pPr>
            <a:lvl5pPr lvl="4">
              <a:spcBef>
                <a:spcPts val="1350"/>
              </a:spcBef>
              <a:spcAft>
                <a:spcPts val="0"/>
              </a:spcAft>
              <a:buClr>
                <a:schemeClr val="accent5"/>
              </a:buClr>
              <a:buSzPts val="975"/>
              <a:buNone/>
              <a:defRPr sz="975">
                <a:solidFill>
                  <a:schemeClr val="accent5"/>
                </a:solidFill>
              </a:defRPr>
            </a:lvl5pPr>
            <a:lvl6pPr lvl="5">
              <a:spcBef>
                <a:spcPts val="375"/>
              </a:spcBef>
              <a:spcAft>
                <a:spcPts val="0"/>
              </a:spcAft>
              <a:buClr>
                <a:schemeClr val="accent5"/>
              </a:buClr>
              <a:buSzPts val="975"/>
              <a:buNone/>
              <a:defRPr sz="975">
                <a:solidFill>
                  <a:schemeClr val="accent5"/>
                </a:solidFill>
              </a:defRPr>
            </a:lvl6pPr>
            <a:lvl7pPr lvl="6">
              <a:spcBef>
                <a:spcPts val="375"/>
              </a:spcBef>
              <a:spcAft>
                <a:spcPts val="0"/>
              </a:spcAft>
              <a:buClr>
                <a:schemeClr val="accent5"/>
              </a:buClr>
              <a:buSzPts val="975"/>
              <a:buNone/>
              <a:defRPr sz="975">
                <a:solidFill>
                  <a:schemeClr val="accent5"/>
                </a:solidFill>
              </a:defRPr>
            </a:lvl7pPr>
            <a:lvl8pPr lvl="7">
              <a:spcBef>
                <a:spcPts val="375"/>
              </a:spcBef>
              <a:spcAft>
                <a:spcPts val="0"/>
              </a:spcAft>
              <a:buClr>
                <a:schemeClr val="accent5"/>
              </a:buClr>
              <a:buSzPts val="975"/>
              <a:buNone/>
              <a:defRPr sz="975">
                <a:solidFill>
                  <a:schemeClr val="accent5"/>
                </a:solidFill>
              </a:defRPr>
            </a:lvl8pPr>
            <a:lvl9pPr lvl="8">
              <a:spcBef>
                <a:spcPts val="375"/>
              </a:spcBef>
              <a:spcAft>
                <a:spcPts val="0"/>
              </a:spcAft>
              <a:buClr>
                <a:schemeClr val="accent5"/>
              </a:buClr>
              <a:buSzPts val="975"/>
              <a:buNone/>
              <a:defRPr sz="975">
                <a:solidFill>
                  <a:schemeClr val="accent5"/>
                </a:solidFill>
              </a:defRPr>
            </a:lvl9pPr>
          </a:lstStyle>
          <a:p>
            <a:endParaRPr/>
          </a:p>
        </p:txBody>
      </p:sp>
      <p:sp>
        <p:nvSpPr>
          <p:cNvPr id="3694" name="Google Shape;3694;p242"/>
          <p:cNvSpPr txBox="1">
            <a:spLocks noGrp="1"/>
          </p:cNvSpPr>
          <p:nvPr>
            <p:ph type="subTitle" idx="9"/>
          </p:nvPr>
        </p:nvSpPr>
        <p:spPr>
          <a:xfrm>
            <a:off x="982822" y="4109738"/>
            <a:ext cx="3344100" cy="133500"/>
          </a:xfrm>
          <a:prstGeom prst="rect">
            <a:avLst/>
          </a:prstGeom>
        </p:spPr>
        <p:txBody>
          <a:bodyPr spcFirstLastPara="1" wrap="square" lIns="34275" tIns="34275" rIns="34275" bIns="34275" anchor="t" anchorCtr="0">
            <a:noAutofit/>
          </a:bodyPr>
          <a:lstStyle>
            <a:lvl1pPr lvl="0">
              <a:spcBef>
                <a:spcPts val="1350"/>
              </a:spcBef>
              <a:spcAft>
                <a:spcPts val="0"/>
              </a:spcAft>
              <a:buClr>
                <a:schemeClr val="accent5"/>
              </a:buClr>
              <a:buSzPts val="975"/>
              <a:buNone/>
              <a:defRPr sz="975">
                <a:solidFill>
                  <a:schemeClr val="accent5"/>
                </a:solidFill>
              </a:defRPr>
            </a:lvl1pPr>
            <a:lvl2pPr lvl="1">
              <a:spcBef>
                <a:spcPts val="1350"/>
              </a:spcBef>
              <a:spcAft>
                <a:spcPts val="0"/>
              </a:spcAft>
              <a:buClr>
                <a:schemeClr val="accent5"/>
              </a:buClr>
              <a:buSzPts val="975"/>
              <a:buNone/>
              <a:defRPr sz="975">
                <a:solidFill>
                  <a:schemeClr val="accent5"/>
                </a:solidFill>
              </a:defRPr>
            </a:lvl2pPr>
            <a:lvl3pPr lvl="2">
              <a:spcBef>
                <a:spcPts val="1350"/>
              </a:spcBef>
              <a:spcAft>
                <a:spcPts val="0"/>
              </a:spcAft>
              <a:buClr>
                <a:schemeClr val="accent5"/>
              </a:buClr>
              <a:buSzPts val="975"/>
              <a:buNone/>
              <a:defRPr sz="975">
                <a:solidFill>
                  <a:schemeClr val="accent5"/>
                </a:solidFill>
              </a:defRPr>
            </a:lvl3pPr>
            <a:lvl4pPr lvl="3">
              <a:spcBef>
                <a:spcPts val="1350"/>
              </a:spcBef>
              <a:spcAft>
                <a:spcPts val="0"/>
              </a:spcAft>
              <a:buClr>
                <a:schemeClr val="accent5"/>
              </a:buClr>
              <a:buSzPts val="975"/>
              <a:buNone/>
              <a:defRPr sz="975">
                <a:solidFill>
                  <a:schemeClr val="accent5"/>
                </a:solidFill>
              </a:defRPr>
            </a:lvl4pPr>
            <a:lvl5pPr lvl="4">
              <a:spcBef>
                <a:spcPts val="1350"/>
              </a:spcBef>
              <a:spcAft>
                <a:spcPts val="0"/>
              </a:spcAft>
              <a:buClr>
                <a:schemeClr val="accent5"/>
              </a:buClr>
              <a:buSzPts val="975"/>
              <a:buNone/>
              <a:defRPr sz="975">
                <a:solidFill>
                  <a:schemeClr val="accent5"/>
                </a:solidFill>
              </a:defRPr>
            </a:lvl5pPr>
            <a:lvl6pPr lvl="5">
              <a:spcBef>
                <a:spcPts val="375"/>
              </a:spcBef>
              <a:spcAft>
                <a:spcPts val="0"/>
              </a:spcAft>
              <a:buClr>
                <a:schemeClr val="accent5"/>
              </a:buClr>
              <a:buSzPts val="975"/>
              <a:buNone/>
              <a:defRPr sz="975">
                <a:solidFill>
                  <a:schemeClr val="accent5"/>
                </a:solidFill>
              </a:defRPr>
            </a:lvl6pPr>
            <a:lvl7pPr lvl="6">
              <a:spcBef>
                <a:spcPts val="375"/>
              </a:spcBef>
              <a:spcAft>
                <a:spcPts val="0"/>
              </a:spcAft>
              <a:buClr>
                <a:schemeClr val="accent5"/>
              </a:buClr>
              <a:buSzPts val="975"/>
              <a:buNone/>
              <a:defRPr sz="975">
                <a:solidFill>
                  <a:schemeClr val="accent5"/>
                </a:solidFill>
              </a:defRPr>
            </a:lvl7pPr>
            <a:lvl8pPr lvl="7">
              <a:spcBef>
                <a:spcPts val="375"/>
              </a:spcBef>
              <a:spcAft>
                <a:spcPts val="0"/>
              </a:spcAft>
              <a:buClr>
                <a:schemeClr val="accent5"/>
              </a:buClr>
              <a:buSzPts val="975"/>
              <a:buNone/>
              <a:defRPr sz="975">
                <a:solidFill>
                  <a:schemeClr val="accent5"/>
                </a:solidFill>
              </a:defRPr>
            </a:lvl8pPr>
            <a:lvl9pPr lvl="8">
              <a:spcBef>
                <a:spcPts val="375"/>
              </a:spcBef>
              <a:spcAft>
                <a:spcPts val="0"/>
              </a:spcAft>
              <a:buClr>
                <a:schemeClr val="accent5"/>
              </a:buClr>
              <a:buSzPts val="975"/>
              <a:buNone/>
              <a:defRPr sz="975">
                <a:solidFill>
                  <a:schemeClr val="accent5"/>
                </a:solidFill>
              </a:defRPr>
            </a:lvl9pPr>
          </a:lstStyle>
          <a:p>
            <a:endParaRPr/>
          </a:p>
        </p:txBody>
      </p:sp>
      <p:sp>
        <p:nvSpPr>
          <p:cNvPr id="3695" name="Google Shape;3695;p242"/>
          <p:cNvSpPr txBox="1">
            <a:spLocks noGrp="1"/>
          </p:cNvSpPr>
          <p:nvPr>
            <p:ph type="subTitle" idx="13"/>
          </p:nvPr>
        </p:nvSpPr>
        <p:spPr>
          <a:xfrm>
            <a:off x="4959161" y="2076019"/>
            <a:ext cx="3442200" cy="133500"/>
          </a:xfrm>
          <a:prstGeom prst="rect">
            <a:avLst/>
          </a:prstGeom>
        </p:spPr>
        <p:txBody>
          <a:bodyPr spcFirstLastPara="1" wrap="square" lIns="34275" tIns="34275" rIns="34275" bIns="34275" anchor="t" anchorCtr="0">
            <a:noAutofit/>
          </a:bodyPr>
          <a:lstStyle>
            <a:lvl1pPr lvl="0">
              <a:spcBef>
                <a:spcPts val="1350"/>
              </a:spcBef>
              <a:spcAft>
                <a:spcPts val="0"/>
              </a:spcAft>
              <a:buClr>
                <a:schemeClr val="accent5"/>
              </a:buClr>
              <a:buSzPts val="975"/>
              <a:buNone/>
              <a:defRPr sz="975">
                <a:solidFill>
                  <a:schemeClr val="accent5"/>
                </a:solidFill>
              </a:defRPr>
            </a:lvl1pPr>
            <a:lvl2pPr lvl="1">
              <a:spcBef>
                <a:spcPts val="1350"/>
              </a:spcBef>
              <a:spcAft>
                <a:spcPts val="0"/>
              </a:spcAft>
              <a:buClr>
                <a:schemeClr val="accent5"/>
              </a:buClr>
              <a:buSzPts val="975"/>
              <a:buNone/>
              <a:defRPr sz="975">
                <a:solidFill>
                  <a:schemeClr val="accent5"/>
                </a:solidFill>
              </a:defRPr>
            </a:lvl2pPr>
            <a:lvl3pPr lvl="2">
              <a:spcBef>
                <a:spcPts val="1350"/>
              </a:spcBef>
              <a:spcAft>
                <a:spcPts val="0"/>
              </a:spcAft>
              <a:buClr>
                <a:schemeClr val="accent5"/>
              </a:buClr>
              <a:buSzPts val="975"/>
              <a:buNone/>
              <a:defRPr sz="975">
                <a:solidFill>
                  <a:schemeClr val="accent5"/>
                </a:solidFill>
              </a:defRPr>
            </a:lvl3pPr>
            <a:lvl4pPr lvl="3">
              <a:spcBef>
                <a:spcPts val="1350"/>
              </a:spcBef>
              <a:spcAft>
                <a:spcPts val="0"/>
              </a:spcAft>
              <a:buClr>
                <a:schemeClr val="accent5"/>
              </a:buClr>
              <a:buSzPts val="975"/>
              <a:buNone/>
              <a:defRPr sz="975">
                <a:solidFill>
                  <a:schemeClr val="accent5"/>
                </a:solidFill>
              </a:defRPr>
            </a:lvl4pPr>
            <a:lvl5pPr lvl="4">
              <a:spcBef>
                <a:spcPts val="1350"/>
              </a:spcBef>
              <a:spcAft>
                <a:spcPts val="0"/>
              </a:spcAft>
              <a:buClr>
                <a:schemeClr val="accent5"/>
              </a:buClr>
              <a:buSzPts val="975"/>
              <a:buNone/>
              <a:defRPr sz="975">
                <a:solidFill>
                  <a:schemeClr val="accent5"/>
                </a:solidFill>
              </a:defRPr>
            </a:lvl5pPr>
            <a:lvl6pPr lvl="5">
              <a:spcBef>
                <a:spcPts val="375"/>
              </a:spcBef>
              <a:spcAft>
                <a:spcPts val="0"/>
              </a:spcAft>
              <a:buClr>
                <a:schemeClr val="accent5"/>
              </a:buClr>
              <a:buSzPts val="975"/>
              <a:buNone/>
              <a:defRPr sz="975">
                <a:solidFill>
                  <a:schemeClr val="accent5"/>
                </a:solidFill>
              </a:defRPr>
            </a:lvl6pPr>
            <a:lvl7pPr lvl="6">
              <a:spcBef>
                <a:spcPts val="375"/>
              </a:spcBef>
              <a:spcAft>
                <a:spcPts val="0"/>
              </a:spcAft>
              <a:buClr>
                <a:schemeClr val="accent5"/>
              </a:buClr>
              <a:buSzPts val="975"/>
              <a:buNone/>
              <a:defRPr sz="975">
                <a:solidFill>
                  <a:schemeClr val="accent5"/>
                </a:solidFill>
              </a:defRPr>
            </a:lvl7pPr>
            <a:lvl8pPr lvl="7">
              <a:spcBef>
                <a:spcPts val="375"/>
              </a:spcBef>
              <a:spcAft>
                <a:spcPts val="0"/>
              </a:spcAft>
              <a:buClr>
                <a:schemeClr val="accent5"/>
              </a:buClr>
              <a:buSzPts val="975"/>
              <a:buNone/>
              <a:defRPr sz="975">
                <a:solidFill>
                  <a:schemeClr val="accent5"/>
                </a:solidFill>
              </a:defRPr>
            </a:lvl8pPr>
            <a:lvl9pPr lvl="8">
              <a:spcBef>
                <a:spcPts val="375"/>
              </a:spcBef>
              <a:spcAft>
                <a:spcPts val="0"/>
              </a:spcAft>
              <a:buClr>
                <a:schemeClr val="accent5"/>
              </a:buClr>
              <a:buSzPts val="975"/>
              <a:buNone/>
              <a:defRPr sz="975">
                <a:solidFill>
                  <a:schemeClr val="accent5"/>
                </a:solidFill>
              </a:defRPr>
            </a:lvl9pPr>
          </a:lstStyle>
          <a:p>
            <a:endParaRPr/>
          </a:p>
        </p:txBody>
      </p:sp>
      <p:sp>
        <p:nvSpPr>
          <p:cNvPr id="3696" name="Google Shape;3696;p242"/>
          <p:cNvSpPr txBox="1">
            <a:spLocks noGrp="1"/>
          </p:cNvSpPr>
          <p:nvPr>
            <p:ph type="subTitle" idx="14"/>
          </p:nvPr>
        </p:nvSpPr>
        <p:spPr>
          <a:xfrm>
            <a:off x="4959161" y="3090131"/>
            <a:ext cx="3442200" cy="133500"/>
          </a:xfrm>
          <a:prstGeom prst="rect">
            <a:avLst/>
          </a:prstGeom>
        </p:spPr>
        <p:txBody>
          <a:bodyPr spcFirstLastPara="1" wrap="square" lIns="34275" tIns="34275" rIns="34275" bIns="34275" anchor="t" anchorCtr="0">
            <a:noAutofit/>
          </a:bodyPr>
          <a:lstStyle>
            <a:lvl1pPr lvl="0">
              <a:spcBef>
                <a:spcPts val="1350"/>
              </a:spcBef>
              <a:spcAft>
                <a:spcPts val="0"/>
              </a:spcAft>
              <a:buClr>
                <a:schemeClr val="accent5"/>
              </a:buClr>
              <a:buSzPts val="975"/>
              <a:buNone/>
              <a:defRPr sz="975">
                <a:solidFill>
                  <a:schemeClr val="accent5"/>
                </a:solidFill>
              </a:defRPr>
            </a:lvl1pPr>
            <a:lvl2pPr lvl="1">
              <a:spcBef>
                <a:spcPts val="1350"/>
              </a:spcBef>
              <a:spcAft>
                <a:spcPts val="0"/>
              </a:spcAft>
              <a:buClr>
                <a:schemeClr val="accent5"/>
              </a:buClr>
              <a:buSzPts val="975"/>
              <a:buNone/>
              <a:defRPr sz="975">
                <a:solidFill>
                  <a:schemeClr val="accent5"/>
                </a:solidFill>
              </a:defRPr>
            </a:lvl2pPr>
            <a:lvl3pPr lvl="2">
              <a:spcBef>
                <a:spcPts val="1350"/>
              </a:spcBef>
              <a:spcAft>
                <a:spcPts val="0"/>
              </a:spcAft>
              <a:buClr>
                <a:schemeClr val="accent5"/>
              </a:buClr>
              <a:buSzPts val="975"/>
              <a:buNone/>
              <a:defRPr sz="975">
                <a:solidFill>
                  <a:schemeClr val="accent5"/>
                </a:solidFill>
              </a:defRPr>
            </a:lvl3pPr>
            <a:lvl4pPr lvl="3">
              <a:spcBef>
                <a:spcPts val="1350"/>
              </a:spcBef>
              <a:spcAft>
                <a:spcPts val="0"/>
              </a:spcAft>
              <a:buClr>
                <a:schemeClr val="accent5"/>
              </a:buClr>
              <a:buSzPts val="975"/>
              <a:buNone/>
              <a:defRPr sz="975">
                <a:solidFill>
                  <a:schemeClr val="accent5"/>
                </a:solidFill>
              </a:defRPr>
            </a:lvl4pPr>
            <a:lvl5pPr lvl="4">
              <a:spcBef>
                <a:spcPts val="1350"/>
              </a:spcBef>
              <a:spcAft>
                <a:spcPts val="0"/>
              </a:spcAft>
              <a:buClr>
                <a:schemeClr val="accent5"/>
              </a:buClr>
              <a:buSzPts val="975"/>
              <a:buNone/>
              <a:defRPr sz="975">
                <a:solidFill>
                  <a:schemeClr val="accent5"/>
                </a:solidFill>
              </a:defRPr>
            </a:lvl5pPr>
            <a:lvl6pPr lvl="5">
              <a:spcBef>
                <a:spcPts val="375"/>
              </a:spcBef>
              <a:spcAft>
                <a:spcPts val="0"/>
              </a:spcAft>
              <a:buClr>
                <a:schemeClr val="accent5"/>
              </a:buClr>
              <a:buSzPts val="975"/>
              <a:buNone/>
              <a:defRPr sz="975">
                <a:solidFill>
                  <a:schemeClr val="accent5"/>
                </a:solidFill>
              </a:defRPr>
            </a:lvl6pPr>
            <a:lvl7pPr lvl="6">
              <a:spcBef>
                <a:spcPts val="375"/>
              </a:spcBef>
              <a:spcAft>
                <a:spcPts val="0"/>
              </a:spcAft>
              <a:buClr>
                <a:schemeClr val="accent5"/>
              </a:buClr>
              <a:buSzPts val="975"/>
              <a:buNone/>
              <a:defRPr sz="975">
                <a:solidFill>
                  <a:schemeClr val="accent5"/>
                </a:solidFill>
              </a:defRPr>
            </a:lvl7pPr>
            <a:lvl8pPr lvl="7">
              <a:spcBef>
                <a:spcPts val="375"/>
              </a:spcBef>
              <a:spcAft>
                <a:spcPts val="0"/>
              </a:spcAft>
              <a:buClr>
                <a:schemeClr val="accent5"/>
              </a:buClr>
              <a:buSzPts val="975"/>
              <a:buNone/>
              <a:defRPr sz="975">
                <a:solidFill>
                  <a:schemeClr val="accent5"/>
                </a:solidFill>
              </a:defRPr>
            </a:lvl8pPr>
            <a:lvl9pPr lvl="8">
              <a:spcBef>
                <a:spcPts val="375"/>
              </a:spcBef>
              <a:spcAft>
                <a:spcPts val="0"/>
              </a:spcAft>
              <a:buClr>
                <a:schemeClr val="accent5"/>
              </a:buClr>
              <a:buSzPts val="975"/>
              <a:buNone/>
              <a:defRPr sz="975">
                <a:solidFill>
                  <a:schemeClr val="accent5"/>
                </a:solidFill>
              </a:defRPr>
            </a:lvl9pPr>
          </a:lstStyle>
          <a:p>
            <a:endParaRPr/>
          </a:p>
        </p:txBody>
      </p:sp>
      <p:sp>
        <p:nvSpPr>
          <p:cNvPr id="3697" name="Google Shape;3697;p242"/>
          <p:cNvSpPr txBox="1">
            <a:spLocks noGrp="1"/>
          </p:cNvSpPr>
          <p:nvPr>
            <p:ph type="subTitle" idx="15"/>
          </p:nvPr>
        </p:nvSpPr>
        <p:spPr>
          <a:xfrm>
            <a:off x="4959161" y="4109738"/>
            <a:ext cx="3442200" cy="133500"/>
          </a:xfrm>
          <a:prstGeom prst="rect">
            <a:avLst/>
          </a:prstGeom>
        </p:spPr>
        <p:txBody>
          <a:bodyPr spcFirstLastPara="1" wrap="square" lIns="34275" tIns="34275" rIns="34275" bIns="34275" anchor="t" anchorCtr="0">
            <a:noAutofit/>
          </a:bodyPr>
          <a:lstStyle>
            <a:lvl1pPr lvl="0">
              <a:spcBef>
                <a:spcPts val="1350"/>
              </a:spcBef>
              <a:spcAft>
                <a:spcPts val="0"/>
              </a:spcAft>
              <a:buClr>
                <a:schemeClr val="accent5"/>
              </a:buClr>
              <a:buSzPts val="975"/>
              <a:buNone/>
              <a:defRPr sz="975">
                <a:solidFill>
                  <a:schemeClr val="accent5"/>
                </a:solidFill>
              </a:defRPr>
            </a:lvl1pPr>
            <a:lvl2pPr lvl="1">
              <a:spcBef>
                <a:spcPts val="1350"/>
              </a:spcBef>
              <a:spcAft>
                <a:spcPts val="0"/>
              </a:spcAft>
              <a:buClr>
                <a:schemeClr val="accent5"/>
              </a:buClr>
              <a:buSzPts val="975"/>
              <a:buNone/>
              <a:defRPr sz="975">
                <a:solidFill>
                  <a:schemeClr val="accent5"/>
                </a:solidFill>
              </a:defRPr>
            </a:lvl2pPr>
            <a:lvl3pPr lvl="2">
              <a:spcBef>
                <a:spcPts val="1350"/>
              </a:spcBef>
              <a:spcAft>
                <a:spcPts val="0"/>
              </a:spcAft>
              <a:buClr>
                <a:schemeClr val="accent5"/>
              </a:buClr>
              <a:buSzPts val="975"/>
              <a:buNone/>
              <a:defRPr sz="975">
                <a:solidFill>
                  <a:schemeClr val="accent5"/>
                </a:solidFill>
              </a:defRPr>
            </a:lvl3pPr>
            <a:lvl4pPr lvl="3">
              <a:spcBef>
                <a:spcPts val="1350"/>
              </a:spcBef>
              <a:spcAft>
                <a:spcPts val="0"/>
              </a:spcAft>
              <a:buClr>
                <a:schemeClr val="accent5"/>
              </a:buClr>
              <a:buSzPts val="975"/>
              <a:buNone/>
              <a:defRPr sz="975">
                <a:solidFill>
                  <a:schemeClr val="accent5"/>
                </a:solidFill>
              </a:defRPr>
            </a:lvl4pPr>
            <a:lvl5pPr lvl="4">
              <a:spcBef>
                <a:spcPts val="1350"/>
              </a:spcBef>
              <a:spcAft>
                <a:spcPts val="0"/>
              </a:spcAft>
              <a:buClr>
                <a:schemeClr val="accent5"/>
              </a:buClr>
              <a:buSzPts val="975"/>
              <a:buNone/>
              <a:defRPr sz="975">
                <a:solidFill>
                  <a:schemeClr val="accent5"/>
                </a:solidFill>
              </a:defRPr>
            </a:lvl5pPr>
            <a:lvl6pPr lvl="5">
              <a:spcBef>
                <a:spcPts val="375"/>
              </a:spcBef>
              <a:spcAft>
                <a:spcPts val="0"/>
              </a:spcAft>
              <a:buClr>
                <a:schemeClr val="accent5"/>
              </a:buClr>
              <a:buSzPts val="975"/>
              <a:buNone/>
              <a:defRPr sz="975">
                <a:solidFill>
                  <a:schemeClr val="accent5"/>
                </a:solidFill>
              </a:defRPr>
            </a:lvl6pPr>
            <a:lvl7pPr lvl="6">
              <a:spcBef>
                <a:spcPts val="375"/>
              </a:spcBef>
              <a:spcAft>
                <a:spcPts val="0"/>
              </a:spcAft>
              <a:buClr>
                <a:schemeClr val="accent5"/>
              </a:buClr>
              <a:buSzPts val="975"/>
              <a:buNone/>
              <a:defRPr sz="975">
                <a:solidFill>
                  <a:schemeClr val="accent5"/>
                </a:solidFill>
              </a:defRPr>
            </a:lvl7pPr>
            <a:lvl8pPr lvl="7">
              <a:spcBef>
                <a:spcPts val="375"/>
              </a:spcBef>
              <a:spcAft>
                <a:spcPts val="0"/>
              </a:spcAft>
              <a:buClr>
                <a:schemeClr val="accent5"/>
              </a:buClr>
              <a:buSzPts val="975"/>
              <a:buNone/>
              <a:defRPr sz="975">
                <a:solidFill>
                  <a:schemeClr val="accent5"/>
                </a:solidFill>
              </a:defRPr>
            </a:lvl8pPr>
            <a:lvl9pPr lvl="8">
              <a:spcBef>
                <a:spcPts val="375"/>
              </a:spcBef>
              <a:spcAft>
                <a:spcPts val="0"/>
              </a:spcAft>
              <a:buClr>
                <a:schemeClr val="accent5"/>
              </a:buClr>
              <a:buSzPts val="975"/>
              <a:buNone/>
              <a:defRPr sz="975">
                <a:solidFill>
                  <a:schemeClr val="accent5"/>
                </a:solidFill>
              </a:defRPr>
            </a:lvl9pPr>
          </a:lstStyle>
          <a:p>
            <a:endParaRPr/>
          </a:p>
        </p:txBody>
      </p:sp>
      <p:sp>
        <p:nvSpPr>
          <p:cNvPr id="3698" name="Google Shape;3698;p242"/>
          <p:cNvSpPr txBox="1">
            <a:spLocks noGrp="1"/>
          </p:cNvSpPr>
          <p:nvPr>
            <p:ph type="subTitle" idx="16"/>
          </p:nvPr>
        </p:nvSpPr>
        <p:spPr>
          <a:xfrm>
            <a:off x="953997" y="3718960"/>
            <a:ext cx="3442200" cy="372000"/>
          </a:xfrm>
          <a:prstGeom prst="rect">
            <a:avLst/>
          </a:prstGeom>
        </p:spPr>
        <p:txBody>
          <a:bodyPr spcFirstLastPara="1" wrap="square" lIns="34275" tIns="34275" rIns="34275" bIns="34275" anchor="t" anchorCtr="0">
            <a:noAutofit/>
          </a:bodyPr>
          <a:lstStyle>
            <a:lvl1pPr lvl="0">
              <a:spcBef>
                <a:spcPts val="1350"/>
              </a:spcBef>
              <a:spcAft>
                <a:spcPts val="0"/>
              </a:spcAft>
              <a:buSzPts val="1837"/>
              <a:buFont typeface="Poppins Medium"/>
              <a:buNone/>
              <a:defRPr sz="1837"/>
            </a:lvl1pPr>
            <a:lvl2pPr lvl="1">
              <a:spcBef>
                <a:spcPts val="1350"/>
              </a:spcBef>
              <a:spcAft>
                <a:spcPts val="0"/>
              </a:spcAft>
              <a:buSzPts val="1837"/>
              <a:buFont typeface="Poppins Medium"/>
              <a:buNone/>
              <a:defRPr sz="1837"/>
            </a:lvl2pPr>
            <a:lvl3pPr lvl="2">
              <a:spcBef>
                <a:spcPts val="1350"/>
              </a:spcBef>
              <a:spcAft>
                <a:spcPts val="0"/>
              </a:spcAft>
              <a:buSzPts val="1837"/>
              <a:buFont typeface="Poppins Medium"/>
              <a:buNone/>
              <a:defRPr sz="1837"/>
            </a:lvl3pPr>
            <a:lvl4pPr lvl="3">
              <a:spcBef>
                <a:spcPts val="1350"/>
              </a:spcBef>
              <a:spcAft>
                <a:spcPts val="0"/>
              </a:spcAft>
              <a:buSzPts val="1837"/>
              <a:buFont typeface="Poppins Medium"/>
              <a:buNone/>
              <a:defRPr sz="1837"/>
            </a:lvl4pPr>
            <a:lvl5pPr lvl="4">
              <a:spcBef>
                <a:spcPts val="1350"/>
              </a:spcBef>
              <a:spcAft>
                <a:spcPts val="0"/>
              </a:spcAft>
              <a:buSzPts val="1837"/>
              <a:buFont typeface="Poppins Medium"/>
              <a:buNone/>
              <a:defRPr sz="1837"/>
            </a:lvl5pPr>
            <a:lvl6pPr lvl="5">
              <a:spcBef>
                <a:spcPts val="375"/>
              </a:spcBef>
              <a:spcAft>
                <a:spcPts val="0"/>
              </a:spcAft>
              <a:buSzPts val="1837"/>
              <a:buFont typeface="Poppins Medium"/>
              <a:buNone/>
              <a:defRPr sz="1837"/>
            </a:lvl6pPr>
            <a:lvl7pPr lvl="6">
              <a:spcBef>
                <a:spcPts val="375"/>
              </a:spcBef>
              <a:spcAft>
                <a:spcPts val="0"/>
              </a:spcAft>
              <a:buSzPts val="1837"/>
              <a:buFont typeface="Poppins Medium"/>
              <a:buNone/>
              <a:defRPr sz="1837"/>
            </a:lvl7pPr>
            <a:lvl8pPr lvl="7">
              <a:spcBef>
                <a:spcPts val="375"/>
              </a:spcBef>
              <a:spcAft>
                <a:spcPts val="0"/>
              </a:spcAft>
              <a:buSzPts val="1837"/>
              <a:buFont typeface="Poppins Medium"/>
              <a:buNone/>
              <a:defRPr sz="1837"/>
            </a:lvl8pPr>
            <a:lvl9pPr lvl="8">
              <a:spcBef>
                <a:spcPts val="375"/>
              </a:spcBef>
              <a:spcAft>
                <a:spcPts val="0"/>
              </a:spcAft>
              <a:buSzPts val="1837"/>
              <a:buFont typeface="Poppins Medium"/>
              <a:buNone/>
              <a:defRPr sz="1837"/>
            </a:lvl9pPr>
          </a:lstStyle>
          <a:p>
            <a:endParaRPr/>
          </a:p>
        </p:txBody>
      </p:sp>
      <p:sp>
        <p:nvSpPr>
          <p:cNvPr id="3699" name="Google Shape;3699;p242"/>
          <p:cNvSpPr txBox="1">
            <a:spLocks noGrp="1"/>
          </p:cNvSpPr>
          <p:nvPr>
            <p:ph type="subTitle" idx="17"/>
          </p:nvPr>
        </p:nvSpPr>
        <p:spPr>
          <a:xfrm>
            <a:off x="953997" y="1718850"/>
            <a:ext cx="3442200" cy="372000"/>
          </a:xfrm>
          <a:prstGeom prst="rect">
            <a:avLst/>
          </a:prstGeom>
        </p:spPr>
        <p:txBody>
          <a:bodyPr spcFirstLastPara="1" wrap="square" lIns="34275" tIns="34275" rIns="34275" bIns="34275" anchor="t" anchorCtr="0">
            <a:noAutofit/>
          </a:bodyPr>
          <a:lstStyle>
            <a:lvl1pPr lvl="0">
              <a:spcBef>
                <a:spcPts val="1350"/>
              </a:spcBef>
              <a:spcAft>
                <a:spcPts val="0"/>
              </a:spcAft>
              <a:buSzPts val="1837"/>
              <a:buFont typeface="Poppins Medium"/>
              <a:buNone/>
              <a:defRPr sz="1837"/>
            </a:lvl1pPr>
            <a:lvl2pPr lvl="1">
              <a:spcBef>
                <a:spcPts val="1350"/>
              </a:spcBef>
              <a:spcAft>
                <a:spcPts val="0"/>
              </a:spcAft>
              <a:buSzPts val="1837"/>
              <a:buFont typeface="Poppins Medium"/>
              <a:buNone/>
              <a:defRPr sz="1837"/>
            </a:lvl2pPr>
            <a:lvl3pPr lvl="2">
              <a:spcBef>
                <a:spcPts val="1350"/>
              </a:spcBef>
              <a:spcAft>
                <a:spcPts val="0"/>
              </a:spcAft>
              <a:buSzPts val="1837"/>
              <a:buFont typeface="Poppins Medium"/>
              <a:buNone/>
              <a:defRPr sz="1837"/>
            </a:lvl3pPr>
            <a:lvl4pPr lvl="3">
              <a:spcBef>
                <a:spcPts val="1350"/>
              </a:spcBef>
              <a:spcAft>
                <a:spcPts val="0"/>
              </a:spcAft>
              <a:buSzPts val="1837"/>
              <a:buFont typeface="Poppins Medium"/>
              <a:buNone/>
              <a:defRPr sz="1837"/>
            </a:lvl4pPr>
            <a:lvl5pPr lvl="4">
              <a:spcBef>
                <a:spcPts val="1350"/>
              </a:spcBef>
              <a:spcAft>
                <a:spcPts val="0"/>
              </a:spcAft>
              <a:buSzPts val="1837"/>
              <a:buFont typeface="Poppins Medium"/>
              <a:buNone/>
              <a:defRPr sz="1837"/>
            </a:lvl5pPr>
            <a:lvl6pPr lvl="5">
              <a:spcBef>
                <a:spcPts val="375"/>
              </a:spcBef>
              <a:spcAft>
                <a:spcPts val="0"/>
              </a:spcAft>
              <a:buSzPts val="1837"/>
              <a:buFont typeface="Poppins Medium"/>
              <a:buNone/>
              <a:defRPr sz="1837"/>
            </a:lvl6pPr>
            <a:lvl7pPr lvl="6">
              <a:spcBef>
                <a:spcPts val="375"/>
              </a:spcBef>
              <a:spcAft>
                <a:spcPts val="0"/>
              </a:spcAft>
              <a:buSzPts val="1837"/>
              <a:buFont typeface="Poppins Medium"/>
              <a:buNone/>
              <a:defRPr sz="1837"/>
            </a:lvl7pPr>
            <a:lvl8pPr lvl="7">
              <a:spcBef>
                <a:spcPts val="375"/>
              </a:spcBef>
              <a:spcAft>
                <a:spcPts val="0"/>
              </a:spcAft>
              <a:buSzPts val="1837"/>
              <a:buFont typeface="Poppins Medium"/>
              <a:buNone/>
              <a:defRPr sz="1837"/>
            </a:lvl8pPr>
            <a:lvl9pPr lvl="8">
              <a:spcBef>
                <a:spcPts val="375"/>
              </a:spcBef>
              <a:spcAft>
                <a:spcPts val="0"/>
              </a:spcAft>
              <a:buSzPts val="1837"/>
              <a:buFont typeface="Poppins Medium"/>
              <a:buNone/>
              <a:defRPr sz="1837"/>
            </a:lvl9pPr>
          </a:lstStyle>
          <a:p>
            <a:endParaRPr/>
          </a:p>
        </p:txBody>
      </p:sp>
      <p:sp>
        <p:nvSpPr>
          <p:cNvPr id="3700" name="Google Shape;3700;p242"/>
          <p:cNvSpPr txBox="1">
            <a:spLocks noGrp="1"/>
          </p:cNvSpPr>
          <p:nvPr>
            <p:ph type="subTitle" idx="18"/>
          </p:nvPr>
        </p:nvSpPr>
        <p:spPr>
          <a:xfrm>
            <a:off x="953997" y="2723332"/>
            <a:ext cx="3442200" cy="372000"/>
          </a:xfrm>
          <a:prstGeom prst="rect">
            <a:avLst/>
          </a:prstGeom>
        </p:spPr>
        <p:txBody>
          <a:bodyPr spcFirstLastPara="1" wrap="square" lIns="34275" tIns="34275" rIns="34275" bIns="34275" anchor="t" anchorCtr="0">
            <a:noAutofit/>
          </a:bodyPr>
          <a:lstStyle>
            <a:lvl1pPr lvl="0">
              <a:spcBef>
                <a:spcPts val="1350"/>
              </a:spcBef>
              <a:spcAft>
                <a:spcPts val="0"/>
              </a:spcAft>
              <a:buSzPts val="1837"/>
              <a:buFont typeface="Poppins Medium"/>
              <a:buNone/>
              <a:defRPr sz="1837"/>
            </a:lvl1pPr>
            <a:lvl2pPr lvl="1">
              <a:spcBef>
                <a:spcPts val="1350"/>
              </a:spcBef>
              <a:spcAft>
                <a:spcPts val="0"/>
              </a:spcAft>
              <a:buSzPts val="1837"/>
              <a:buFont typeface="Poppins Medium"/>
              <a:buNone/>
              <a:defRPr sz="1837"/>
            </a:lvl2pPr>
            <a:lvl3pPr lvl="2">
              <a:spcBef>
                <a:spcPts val="1350"/>
              </a:spcBef>
              <a:spcAft>
                <a:spcPts val="0"/>
              </a:spcAft>
              <a:buSzPts val="1837"/>
              <a:buFont typeface="Poppins Medium"/>
              <a:buNone/>
              <a:defRPr sz="1837"/>
            </a:lvl3pPr>
            <a:lvl4pPr lvl="3">
              <a:spcBef>
                <a:spcPts val="1350"/>
              </a:spcBef>
              <a:spcAft>
                <a:spcPts val="0"/>
              </a:spcAft>
              <a:buSzPts val="1837"/>
              <a:buFont typeface="Poppins Medium"/>
              <a:buNone/>
              <a:defRPr sz="1837"/>
            </a:lvl4pPr>
            <a:lvl5pPr lvl="4">
              <a:spcBef>
                <a:spcPts val="1350"/>
              </a:spcBef>
              <a:spcAft>
                <a:spcPts val="0"/>
              </a:spcAft>
              <a:buSzPts val="1837"/>
              <a:buFont typeface="Poppins Medium"/>
              <a:buNone/>
              <a:defRPr sz="1837"/>
            </a:lvl5pPr>
            <a:lvl6pPr lvl="5">
              <a:spcBef>
                <a:spcPts val="375"/>
              </a:spcBef>
              <a:spcAft>
                <a:spcPts val="0"/>
              </a:spcAft>
              <a:buSzPts val="1837"/>
              <a:buFont typeface="Poppins Medium"/>
              <a:buNone/>
              <a:defRPr sz="1837"/>
            </a:lvl6pPr>
            <a:lvl7pPr lvl="6">
              <a:spcBef>
                <a:spcPts val="375"/>
              </a:spcBef>
              <a:spcAft>
                <a:spcPts val="0"/>
              </a:spcAft>
              <a:buSzPts val="1837"/>
              <a:buFont typeface="Poppins Medium"/>
              <a:buNone/>
              <a:defRPr sz="1837"/>
            </a:lvl7pPr>
            <a:lvl8pPr lvl="7">
              <a:spcBef>
                <a:spcPts val="375"/>
              </a:spcBef>
              <a:spcAft>
                <a:spcPts val="0"/>
              </a:spcAft>
              <a:buSzPts val="1837"/>
              <a:buFont typeface="Poppins Medium"/>
              <a:buNone/>
              <a:defRPr sz="1837"/>
            </a:lvl8pPr>
            <a:lvl9pPr lvl="8">
              <a:spcBef>
                <a:spcPts val="375"/>
              </a:spcBef>
              <a:spcAft>
                <a:spcPts val="0"/>
              </a:spcAft>
              <a:buSzPts val="1837"/>
              <a:buFont typeface="Poppins Medium"/>
              <a:buNone/>
              <a:defRPr sz="1837"/>
            </a:lvl9pPr>
          </a:lstStyle>
          <a:p>
            <a:endParaRPr/>
          </a:p>
        </p:txBody>
      </p:sp>
      <p:sp>
        <p:nvSpPr>
          <p:cNvPr id="3701" name="Google Shape;3701;p242"/>
          <p:cNvSpPr txBox="1">
            <a:spLocks noGrp="1"/>
          </p:cNvSpPr>
          <p:nvPr>
            <p:ph type="subTitle" idx="19"/>
          </p:nvPr>
        </p:nvSpPr>
        <p:spPr>
          <a:xfrm>
            <a:off x="4947992" y="1718845"/>
            <a:ext cx="3890700" cy="372000"/>
          </a:xfrm>
          <a:prstGeom prst="rect">
            <a:avLst/>
          </a:prstGeom>
        </p:spPr>
        <p:txBody>
          <a:bodyPr spcFirstLastPara="1" wrap="square" lIns="34275" tIns="34275" rIns="34275" bIns="34275" anchor="t" anchorCtr="0">
            <a:noAutofit/>
          </a:bodyPr>
          <a:lstStyle>
            <a:lvl1pPr lvl="0">
              <a:spcBef>
                <a:spcPts val="1350"/>
              </a:spcBef>
              <a:spcAft>
                <a:spcPts val="0"/>
              </a:spcAft>
              <a:buSzPts val="1837"/>
              <a:buFont typeface="Poppins Medium"/>
              <a:buNone/>
              <a:defRPr sz="1837"/>
            </a:lvl1pPr>
            <a:lvl2pPr lvl="1">
              <a:spcBef>
                <a:spcPts val="1350"/>
              </a:spcBef>
              <a:spcAft>
                <a:spcPts val="0"/>
              </a:spcAft>
              <a:buSzPts val="1837"/>
              <a:buFont typeface="Poppins Medium"/>
              <a:buNone/>
              <a:defRPr sz="1837"/>
            </a:lvl2pPr>
            <a:lvl3pPr lvl="2">
              <a:spcBef>
                <a:spcPts val="1350"/>
              </a:spcBef>
              <a:spcAft>
                <a:spcPts val="0"/>
              </a:spcAft>
              <a:buSzPts val="1837"/>
              <a:buFont typeface="Poppins Medium"/>
              <a:buNone/>
              <a:defRPr sz="1837"/>
            </a:lvl3pPr>
            <a:lvl4pPr lvl="3">
              <a:spcBef>
                <a:spcPts val="1350"/>
              </a:spcBef>
              <a:spcAft>
                <a:spcPts val="0"/>
              </a:spcAft>
              <a:buSzPts val="1837"/>
              <a:buFont typeface="Poppins Medium"/>
              <a:buNone/>
              <a:defRPr sz="1837"/>
            </a:lvl4pPr>
            <a:lvl5pPr lvl="4">
              <a:spcBef>
                <a:spcPts val="1350"/>
              </a:spcBef>
              <a:spcAft>
                <a:spcPts val="0"/>
              </a:spcAft>
              <a:buSzPts val="1837"/>
              <a:buFont typeface="Poppins Medium"/>
              <a:buNone/>
              <a:defRPr sz="1837"/>
            </a:lvl5pPr>
            <a:lvl6pPr lvl="5">
              <a:spcBef>
                <a:spcPts val="375"/>
              </a:spcBef>
              <a:spcAft>
                <a:spcPts val="0"/>
              </a:spcAft>
              <a:buSzPts val="1837"/>
              <a:buFont typeface="Poppins Medium"/>
              <a:buNone/>
              <a:defRPr sz="1837"/>
            </a:lvl6pPr>
            <a:lvl7pPr lvl="6">
              <a:spcBef>
                <a:spcPts val="375"/>
              </a:spcBef>
              <a:spcAft>
                <a:spcPts val="0"/>
              </a:spcAft>
              <a:buSzPts val="1837"/>
              <a:buFont typeface="Poppins Medium"/>
              <a:buNone/>
              <a:defRPr sz="1837"/>
            </a:lvl7pPr>
            <a:lvl8pPr lvl="7">
              <a:spcBef>
                <a:spcPts val="375"/>
              </a:spcBef>
              <a:spcAft>
                <a:spcPts val="0"/>
              </a:spcAft>
              <a:buSzPts val="1837"/>
              <a:buFont typeface="Poppins Medium"/>
              <a:buNone/>
              <a:defRPr sz="1837"/>
            </a:lvl8pPr>
            <a:lvl9pPr lvl="8">
              <a:spcBef>
                <a:spcPts val="375"/>
              </a:spcBef>
              <a:spcAft>
                <a:spcPts val="0"/>
              </a:spcAft>
              <a:buSzPts val="1837"/>
              <a:buFont typeface="Poppins Medium"/>
              <a:buNone/>
              <a:defRPr sz="1837"/>
            </a:lvl9pPr>
          </a:lstStyle>
          <a:p>
            <a:endParaRPr/>
          </a:p>
        </p:txBody>
      </p:sp>
      <p:sp>
        <p:nvSpPr>
          <p:cNvPr id="3702" name="Google Shape;3702;p242"/>
          <p:cNvSpPr txBox="1">
            <a:spLocks noGrp="1"/>
          </p:cNvSpPr>
          <p:nvPr>
            <p:ph type="subTitle" idx="20"/>
          </p:nvPr>
        </p:nvSpPr>
        <p:spPr>
          <a:xfrm>
            <a:off x="4947992" y="2723330"/>
            <a:ext cx="3890700" cy="372000"/>
          </a:xfrm>
          <a:prstGeom prst="rect">
            <a:avLst/>
          </a:prstGeom>
        </p:spPr>
        <p:txBody>
          <a:bodyPr spcFirstLastPara="1" wrap="square" lIns="34275" tIns="34275" rIns="34275" bIns="34275" anchor="t" anchorCtr="0">
            <a:noAutofit/>
          </a:bodyPr>
          <a:lstStyle>
            <a:lvl1pPr lvl="0">
              <a:spcBef>
                <a:spcPts val="1350"/>
              </a:spcBef>
              <a:spcAft>
                <a:spcPts val="0"/>
              </a:spcAft>
              <a:buSzPts val="1837"/>
              <a:buFont typeface="Poppins Medium"/>
              <a:buNone/>
              <a:defRPr sz="1837"/>
            </a:lvl1pPr>
            <a:lvl2pPr lvl="1">
              <a:spcBef>
                <a:spcPts val="1350"/>
              </a:spcBef>
              <a:spcAft>
                <a:spcPts val="0"/>
              </a:spcAft>
              <a:buSzPts val="1837"/>
              <a:buFont typeface="Poppins Medium"/>
              <a:buNone/>
              <a:defRPr sz="1837"/>
            </a:lvl2pPr>
            <a:lvl3pPr lvl="2">
              <a:spcBef>
                <a:spcPts val="1350"/>
              </a:spcBef>
              <a:spcAft>
                <a:spcPts val="0"/>
              </a:spcAft>
              <a:buSzPts val="1837"/>
              <a:buFont typeface="Poppins Medium"/>
              <a:buNone/>
              <a:defRPr sz="1837"/>
            </a:lvl3pPr>
            <a:lvl4pPr lvl="3">
              <a:spcBef>
                <a:spcPts val="1350"/>
              </a:spcBef>
              <a:spcAft>
                <a:spcPts val="0"/>
              </a:spcAft>
              <a:buSzPts val="1837"/>
              <a:buFont typeface="Poppins Medium"/>
              <a:buNone/>
              <a:defRPr sz="1837"/>
            </a:lvl4pPr>
            <a:lvl5pPr lvl="4">
              <a:spcBef>
                <a:spcPts val="1350"/>
              </a:spcBef>
              <a:spcAft>
                <a:spcPts val="0"/>
              </a:spcAft>
              <a:buSzPts val="1837"/>
              <a:buFont typeface="Poppins Medium"/>
              <a:buNone/>
              <a:defRPr sz="1837"/>
            </a:lvl5pPr>
            <a:lvl6pPr lvl="5">
              <a:spcBef>
                <a:spcPts val="375"/>
              </a:spcBef>
              <a:spcAft>
                <a:spcPts val="0"/>
              </a:spcAft>
              <a:buSzPts val="1837"/>
              <a:buFont typeface="Poppins Medium"/>
              <a:buNone/>
              <a:defRPr sz="1837"/>
            </a:lvl6pPr>
            <a:lvl7pPr lvl="6">
              <a:spcBef>
                <a:spcPts val="375"/>
              </a:spcBef>
              <a:spcAft>
                <a:spcPts val="0"/>
              </a:spcAft>
              <a:buSzPts val="1837"/>
              <a:buFont typeface="Poppins Medium"/>
              <a:buNone/>
              <a:defRPr sz="1837"/>
            </a:lvl7pPr>
            <a:lvl8pPr lvl="7">
              <a:spcBef>
                <a:spcPts val="375"/>
              </a:spcBef>
              <a:spcAft>
                <a:spcPts val="0"/>
              </a:spcAft>
              <a:buSzPts val="1837"/>
              <a:buFont typeface="Poppins Medium"/>
              <a:buNone/>
              <a:defRPr sz="1837"/>
            </a:lvl8pPr>
            <a:lvl9pPr lvl="8">
              <a:spcBef>
                <a:spcPts val="375"/>
              </a:spcBef>
              <a:spcAft>
                <a:spcPts val="0"/>
              </a:spcAft>
              <a:buSzPts val="1837"/>
              <a:buFont typeface="Poppins Medium"/>
              <a:buNone/>
              <a:defRPr sz="1837"/>
            </a:lvl9pPr>
          </a:lstStyle>
          <a:p>
            <a:endParaRPr/>
          </a:p>
        </p:txBody>
      </p:sp>
      <p:sp>
        <p:nvSpPr>
          <p:cNvPr id="3703" name="Google Shape;3703;p242"/>
          <p:cNvSpPr txBox="1">
            <a:spLocks noGrp="1"/>
          </p:cNvSpPr>
          <p:nvPr>
            <p:ph type="subTitle" idx="21"/>
          </p:nvPr>
        </p:nvSpPr>
        <p:spPr>
          <a:xfrm>
            <a:off x="4947992" y="3718959"/>
            <a:ext cx="3890700" cy="372000"/>
          </a:xfrm>
          <a:prstGeom prst="rect">
            <a:avLst/>
          </a:prstGeom>
        </p:spPr>
        <p:txBody>
          <a:bodyPr spcFirstLastPara="1" wrap="square" lIns="34275" tIns="34275" rIns="34275" bIns="34275" anchor="t" anchorCtr="0">
            <a:noAutofit/>
          </a:bodyPr>
          <a:lstStyle>
            <a:lvl1pPr lvl="0">
              <a:spcBef>
                <a:spcPts val="1350"/>
              </a:spcBef>
              <a:spcAft>
                <a:spcPts val="0"/>
              </a:spcAft>
              <a:buSzPts val="1837"/>
              <a:buFont typeface="Poppins Medium"/>
              <a:buNone/>
              <a:defRPr sz="1837"/>
            </a:lvl1pPr>
            <a:lvl2pPr lvl="1">
              <a:spcBef>
                <a:spcPts val="1350"/>
              </a:spcBef>
              <a:spcAft>
                <a:spcPts val="0"/>
              </a:spcAft>
              <a:buSzPts val="1837"/>
              <a:buFont typeface="Poppins Medium"/>
              <a:buNone/>
              <a:defRPr sz="1837"/>
            </a:lvl2pPr>
            <a:lvl3pPr lvl="2">
              <a:spcBef>
                <a:spcPts val="1350"/>
              </a:spcBef>
              <a:spcAft>
                <a:spcPts val="0"/>
              </a:spcAft>
              <a:buSzPts val="1837"/>
              <a:buFont typeface="Poppins Medium"/>
              <a:buNone/>
              <a:defRPr sz="1837"/>
            </a:lvl3pPr>
            <a:lvl4pPr lvl="3">
              <a:spcBef>
                <a:spcPts val="1350"/>
              </a:spcBef>
              <a:spcAft>
                <a:spcPts val="0"/>
              </a:spcAft>
              <a:buSzPts val="1837"/>
              <a:buFont typeface="Poppins Medium"/>
              <a:buNone/>
              <a:defRPr sz="1837"/>
            </a:lvl4pPr>
            <a:lvl5pPr lvl="4">
              <a:spcBef>
                <a:spcPts val="1350"/>
              </a:spcBef>
              <a:spcAft>
                <a:spcPts val="0"/>
              </a:spcAft>
              <a:buSzPts val="1837"/>
              <a:buFont typeface="Poppins Medium"/>
              <a:buNone/>
              <a:defRPr sz="1837"/>
            </a:lvl5pPr>
            <a:lvl6pPr lvl="5">
              <a:spcBef>
                <a:spcPts val="375"/>
              </a:spcBef>
              <a:spcAft>
                <a:spcPts val="0"/>
              </a:spcAft>
              <a:buSzPts val="1837"/>
              <a:buFont typeface="Poppins Medium"/>
              <a:buNone/>
              <a:defRPr sz="1837"/>
            </a:lvl6pPr>
            <a:lvl7pPr lvl="6">
              <a:spcBef>
                <a:spcPts val="375"/>
              </a:spcBef>
              <a:spcAft>
                <a:spcPts val="0"/>
              </a:spcAft>
              <a:buSzPts val="1837"/>
              <a:buFont typeface="Poppins Medium"/>
              <a:buNone/>
              <a:defRPr sz="1837"/>
            </a:lvl7pPr>
            <a:lvl8pPr lvl="7">
              <a:spcBef>
                <a:spcPts val="375"/>
              </a:spcBef>
              <a:spcAft>
                <a:spcPts val="0"/>
              </a:spcAft>
              <a:buSzPts val="1837"/>
              <a:buFont typeface="Poppins Medium"/>
              <a:buNone/>
              <a:defRPr sz="1837"/>
            </a:lvl8pPr>
            <a:lvl9pPr lvl="8">
              <a:spcBef>
                <a:spcPts val="375"/>
              </a:spcBef>
              <a:spcAft>
                <a:spcPts val="0"/>
              </a:spcAft>
              <a:buSzPts val="1837"/>
              <a:buFont typeface="Poppins Medium"/>
              <a:buNone/>
              <a:defRPr sz="1837"/>
            </a:lvl9pPr>
          </a:lstStyle>
          <a:p>
            <a:endParaRPr/>
          </a:p>
        </p:txBody>
      </p:sp>
    </p:spTree>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matchingName="10_Custom Layout">
  <p:cSld name="10_Custom Layout">
    <p:bg>
      <p:bgPr>
        <a:blipFill>
          <a:blip r:embed="rId2">
            <a:alphaModFix/>
          </a:blip>
          <a:stretch>
            <a:fillRect/>
          </a:stretch>
        </a:blipFill>
        <a:effectLst/>
      </p:bgPr>
    </p:bg>
    <p:spTree>
      <p:nvGrpSpPr>
        <p:cNvPr id="1" name="Shape 3704"/>
        <p:cNvGrpSpPr/>
        <p:nvPr/>
      </p:nvGrpSpPr>
      <p:grpSpPr>
        <a:xfrm>
          <a:off x="0" y="0"/>
          <a:ext cx="0" cy="0"/>
          <a:chOff x="0" y="0"/>
          <a:chExt cx="0" cy="0"/>
        </a:xfrm>
      </p:grpSpPr>
      <p:sp>
        <p:nvSpPr>
          <p:cNvPr id="3705" name="Google Shape;3705;p243"/>
          <p:cNvSpPr txBox="1">
            <a:spLocks noGrp="1"/>
          </p:cNvSpPr>
          <p:nvPr>
            <p:ph type="title"/>
          </p:nvPr>
        </p:nvSpPr>
        <p:spPr>
          <a:xfrm>
            <a:off x="325593" y="339924"/>
            <a:ext cx="8489100" cy="37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3706" name="Google Shape;3706;p243"/>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pic>
        <p:nvPicPr>
          <p:cNvPr id="3707" name="Google Shape;3707;p243"/>
          <p:cNvPicPr preferRelativeResize="0"/>
          <p:nvPr/>
        </p:nvPicPr>
        <p:blipFill rotWithShape="1">
          <a:blip r:embed="rId3">
            <a:alphaModFix/>
          </a:blip>
          <a:srcRect/>
          <a:stretch/>
        </p:blipFill>
        <p:spPr>
          <a:xfrm>
            <a:off x="337766" y="1058928"/>
            <a:ext cx="8556349" cy="9524"/>
          </a:xfrm>
          <a:prstGeom prst="rect">
            <a:avLst/>
          </a:prstGeom>
          <a:noFill/>
          <a:ln>
            <a:noFill/>
          </a:ln>
        </p:spPr>
      </p:pic>
      <p:pic>
        <p:nvPicPr>
          <p:cNvPr id="3708" name="Google Shape;3708;p243"/>
          <p:cNvPicPr preferRelativeResize="0"/>
          <p:nvPr/>
        </p:nvPicPr>
        <p:blipFill rotWithShape="1">
          <a:blip r:embed="rId3">
            <a:alphaModFix/>
          </a:blip>
          <a:srcRect/>
          <a:stretch/>
        </p:blipFill>
        <p:spPr>
          <a:xfrm>
            <a:off x="337766" y="1642588"/>
            <a:ext cx="8556349" cy="9524"/>
          </a:xfrm>
          <a:prstGeom prst="rect">
            <a:avLst/>
          </a:prstGeom>
          <a:noFill/>
          <a:ln>
            <a:noFill/>
          </a:ln>
        </p:spPr>
      </p:pic>
      <p:pic>
        <p:nvPicPr>
          <p:cNvPr id="3709" name="Google Shape;3709;p243"/>
          <p:cNvPicPr preferRelativeResize="0"/>
          <p:nvPr/>
        </p:nvPicPr>
        <p:blipFill rotWithShape="1">
          <a:blip r:embed="rId3">
            <a:alphaModFix/>
          </a:blip>
          <a:srcRect/>
          <a:stretch/>
        </p:blipFill>
        <p:spPr>
          <a:xfrm>
            <a:off x="337766" y="2226249"/>
            <a:ext cx="8556349" cy="9524"/>
          </a:xfrm>
          <a:prstGeom prst="rect">
            <a:avLst/>
          </a:prstGeom>
          <a:noFill/>
          <a:ln>
            <a:noFill/>
          </a:ln>
        </p:spPr>
      </p:pic>
      <p:pic>
        <p:nvPicPr>
          <p:cNvPr id="3710" name="Google Shape;3710;p243"/>
          <p:cNvPicPr preferRelativeResize="0"/>
          <p:nvPr/>
        </p:nvPicPr>
        <p:blipFill rotWithShape="1">
          <a:blip r:embed="rId3">
            <a:alphaModFix/>
          </a:blip>
          <a:srcRect/>
          <a:stretch/>
        </p:blipFill>
        <p:spPr>
          <a:xfrm>
            <a:off x="337766" y="2809910"/>
            <a:ext cx="8556349" cy="9524"/>
          </a:xfrm>
          <a:prstGeom prst="rect">
            <a:avLst/>
          </a:prstGeom>
          <a:noFill/>
          <a:ln>
            <a:noFill/>
          </a:ln>
        </p:spPr>
      </p:pic>
      <p:pic>
        <p:nvPicPr>
          <p:cNvPr id="3711" name="Google Shape;3711;p243"/>
          <p:cNvPicPr preferRelativeResize="0"/>
          <p:nvPr/>
        </p:nvPicPr>
        <p:blipFill rotWithShape="1">
          <a:blip r:embed="rId3">
            <a:alphaModFix/>
          </a:blip>
          <a:srcRect/>
          <a:stretch/>
        </p:blipFill>
        <p:spPr>
          <a:xfrm>
            <a:off x="337766" y="3393571"/>
            <a:ext cx="8556349" cy="9524"/>
          </a:xfrm>
          <a:prstGeom prst="rect">
            <a:avLst/>
          </a:prstGeom>
          <a:noFill/>
          <a:ln>
            <a:noFill/>
          </a:ln>
        </p:spPr>
      </p:pic>
      <p:sp>
        <p:nvSpPr>
          <p:cNvPr id="3712" name="Google Shape;3712;p243"/>
          <p:cNvSpPr txBox="1">
            <a:spLocks noGrp="1"/>
          </p:cNvSpPr>
          <p:nvPr>
            <p:ph type="title" idx="2" hasCustomPrompt="1"/>
          </p:nvPr>
        </p:nvSpPr>
        <p:spPr>
          <a:xfrm>
            <a:off x="142756" y="1187435"/>
            <a:ext cx="558600" cy="372000"/>
          </a:xfrm>
          <a:prstGeom prst="rect">
            <a:avLst/>
          </a:prstGeom>
        </p:spPr>
        <p:txBody>
          <a:bodyPr spcFirstLastPara="1" wrap="square" lIns="34275" tIns="34275" rIns="34275" bIns="34275" anchor="ctr" anchorCtr="0">
            <a:noAutofit/>
          </a:bodyPr>
          <a:lstStyle>
            <a:lvl1pPr marL="102861" marR="0" lvl="0" indent="-102861" algn="ctr">
              <a:lnSpc>
                <a:spcPct val="107000"/>
              </a:lnSpc>
              <a:spcBef>
                <a:spcPts val="0"/>
              </a:spcBef>
              <a:spcAft>
                <a:spcPts val="0"/>
              </a:spcAft>
              <a:buNone/>
              <a:defRPr sz="1687">
                <a:solidFill>
                  <a:schemeClr val="accent2"/>
                </a:solidFill>
                <a:latin typeface="Poppins"/>
                <a:ea typeface="Poppins"/>
                <a:cs typeface="Poppins"/>
                <a:sym typeface="Poppins"/>
              </a:defRPr>
            </a:lvl1pPr>
            <a:lvl2pPr lvl="1" algn="ctr">
              <a:spcBef>
                <a:spcPts val="0"/>
              </a:spcBef>
              <a:spcAft>
                <a:spcPts val="0"/>
              </a:spcAft>
              <a:buSzPts val="1687"/>
              <a:buFont typeface="Poppins"/>
              <a:buNone/>
              <a:defRPr sz="1687" b="1">
                <a:latin typeface="Poppins"/>
                <a:ea typeface="Poppins"/>
                <a:cs typeface="Poppins"/>
                <a:sym typeface="Poppins"/>
              </a:defRPr>
            </a:lvl2pPr>
            <a:lvl3pPr lvl="2" algn="ctr">
              <a:spcBef>
                <a:spcPts val="0"/>
              </a:spcBef>
              <a:spcAft>
                <a:spcPts val="0"/>
              </a:spcAft>
              <a:buSzPts val="1687"/>
              <a:buFont typeface="Poppins"/>
              <a:buNone/>
              <a:defRPr sz="1687" b="1">
                <a:latin typeface="Poppins"/>
                <a:ea typeface="Poppins"/>
                <a:cs typeface="Poppins"/>
                <a:sym typeface="Poppins"/>
              </a:defRPr>
            </a:lvl3pPr>
            <a:lvl4pPr lvl="3" algn="ctr">
              <a:spcBef>
                <a:spcPts val="0"/>
              </a:spcBef>
              <a:spcAft>
                <a:spcPts val="0"/>
              </a:spcAft>
              <a:buSzPts val="1687"/>
              <a:buFont typeface="Poppins"/>
              <a:buNone/>
              <a:defRPr sz="1687" b="1">
                <a:latin typeface="Poppins"/>
                <a:ea typeface="Poppins"/>
                <a:cs typeface="Poppins"/>
                <a:sym typeface="Poppins"/>
              </a:defRPr>
            </a:lvl4pPr>
            <a:lvl5pPr lvl="4" algn="ctr">
              <a:spcBef>
                <a:spcPts val="0"/>
              </a:spcBef>
              <a:spcAft>
                <a:spcPts val="0"/>
              </a:spcAft>
              <a:buSzPts val="1687"/>
              <a:buFont typeface="Poppins"/>
              <a:buNone/>
              <a:defRPr sz="1687" b="1">
                <a:latin typeface="Poppins"/>
                <a:ea typeface="Poppins"/>
                <a:cs typeface="Poppins"/>
                <a:sym typeface="Poppins"/>
              </a:defRPr>
            </a:lvl5pPr>
            <a:lvl6pPr lvl="5" algn="ctr">
              <a:spcBef>
                <a:spcPts val="0"/>
              </a:spcBef>
              <a:spcAft>
                <a:spcPts val="0"/>
              </a:spcAft>
              <a:buSzPts val="1687"/>
              <a:buFont typeface="Poppins"/>
              <a:buNone/>
              <a:defRPr sz="1687" b="1">
                <a:latin typeface="Poppins"/>
                <a:ea typeface="Poppins"/>
                <a:cs typeface="Poppins"/>
                <a:sym typeface="Poppins"/>
              </a:defRPr>
            </a:lvl6pPr>
            <a:lvl7pPr lvl="6" algn="ctr">
              <a:spcBef>
                <a:spcPts val="0"/>
              </a:spcBef>
              <a:spcAft>
                <a:spcPts val="0"/>
              </a:spcAft>
              <a:buSzPts val="1687"/>
              <a:buFont typeface="Poppins"/>
              <a:buNone/>
              <a:defRPr sz="1687" b="1">
                <a:latin typeface="Poppins"/>
                <a:ea typeface="Poppins"/>
                <a:cs typeface="Poppins"/>
                <a:sym typeface="Poppins"/>
              </a:defRPr>
            </a:lvl7pPr>
            <a:lvl8pPr lvl="7" algn="ctr">
              <a:spcBef>
                <a:spcPts val="0"/>
              </a:spcBef>
              <a:spcAft>
                <a:spcPts val="0"/>
              </a:spcAft>
              <a:buSzPts val="1687"/>
              <a:buFont typeface="Poppins"/>
              <a:buNone/>
              <a:defRPr sz="1687" b="1">
                <a:latin typeface="Poppins"/>
                <a:ea typeface="Poppins"/>
                <a:cs typeface="Poppins"/>
                <a:sym typeface="Poppins"/>
              </a:defRPr>
            </a:lvl8pPr>
            <a:lvl9pPr lvl="8" algn="ctr">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3713" name="Google Shape;3713;p243"/>
          <p:cNvSpPr txBox="1">
            <a:spLocks noGrp="1"/>
          </p:cNvSpPr>
          <p:nvPr>
            <p:ph type="title" idx="3" hasCustomPrompt="1"/>
          </p:nvPr>
        </p:nvSpPr>
        <p:spPr>
          <a:xfrm>
            <a:off x="142756" y="1770171"/>
            <a:ext cx="558600" cy="372000"/>
          </a:xfrm>
          <a:prstGeom prst="rect">
            <a:avLst/>
          </a:prstGeom>
        </p:spPr>
        <p:txBody>
          <a:bodyPr spcFirstLastPara="1" wrap="square" lIns="34275" tIns="34275" rIns="34275" bIns="34275" anchor="ctr" anchorCtr="0">
            <a:noAutofit/>
          </a:bodyPr>
          <a:lstStyle>
            <a:lvl1pPr marL="102861" marR="0" lvl="0" indent="-102861" algn="ctr">
              <a:lnSpc>
                <a:spcPct val="107000"/>
              </a:lnSpc>
              <a:spcBef>
                <a:spcPts val="0"/>
              </a:spcBef>
              <a:spcAft>
                <a:spcPts val="0"/>
              </a:spcAft>
              <a:buNone/>
              <a:defRPr sz="1687">
                <a:solidFill>
                  <a:schemeClr val="accent2"/>
                </a:solidFill>
                <a:latin typeface="Poppins"/>
                <a:ea typeface="Poppins"/>
                <a:cs typeface="Poppins"/>
                <a:sym typeface="Poppins"/>
              </a:defRPr>
            </a:lvl1pPr>
            <a:lvl2pPr lvl="1" algn="ctr">
              <a:spcBef>
                <a:spcPts val="0"/>
              </a:spcBef>
              <a:spcAft>
                <a:spcPts val="0"/>
              </a:spcAft>
              <a:buSzPts val="1687"/>
              <a:buFont typeface="Poppins"/>
              <a:buNone/>
              <a:defRPr sz="1687" b="1">
                <a:latin typeface="Poppins"/>
                <a:ea typeface="Poppins"/>
                <a:cs typeface="Poppins"/>
                <a:sym typeface="Poppins"/>
              </a:defRPr>
            </a:lvl2pPr>
            <a:lvl3pPr lvl="2" algn="ctr">
              <a:spcBef>
                <a:spcPts val="0"/>
              </a:spcBef>
              <a:spcAft>
                <a:spcPts val="0"/>
              </a:spcAft>
              <a:buSzPts val="1687"/>
              <a:buFont typeface="Poppins"/>
              <a:buNone/>
              <a:defRPr sz="1687" b="1">
                <a:latin typeface="Poppins"/>
                <a:ea typeface="Poppins"/>
                <a:cs typeface="Poppins"/>
                <a:sym typeface="Poppins"/>
              </a:defRPr>
            </a:lvl3pPr>
            <a:lvl4pPr lvl="3" algn="ctr">
              <a:spcBef>
                <a:spcPts val="0"/>
              </a:spcBef>
              <a:spcAft>
                <a:spcPts val="0"/>
              </a:spcAft>
              <a:buSzPts val="1687"/>
              <a:buFont typeface="Poppins"/>
              <a:buNone/>
              <a:defRPr sz="1687" b="1">
                <a:latin typeface="Poppins"/>
                <a:ea typeface="Poppins"/>
                <a:cs typeface="Poppins"/>
                <a:sym typeface="Poppins"/>
              </a:defRPr>
            </a:lvl4pPr>
            <a:lvl5pPr lvl="4" algn="ctr">
              <a:spcBef>
                <a:spcPts val="0"/>
              </a:spcBef>
              <a:spcAft>
                <a:spcPts val="0"/>
              </a:spcAft>
              <a:buSzPts val="1687"/>
              <a:buFont typeface="Poppins"/>
              <a:buNone/>
              <a:defRPr sz="1687" b="1">
                <a:latin typeface="Poppins"/>
                <a:ea typeface="Poppins"/>
                <a:cs typeface="Poppins"/>
                <a:sym typeface="Poppins"/>
              </a:defRPr>
            </a:lvl5pPr>
            <a:lvl6pPr lvl="5" algn="ctr">
              <a:spcBef>
                <a:spcPts val="0"/>
              </a:spcBef>
              <a:spcAft>
                <a:spcPts val="0"/>
              </a:spcAft>
              <a:buSzPts val="1687"/>
              <a:buFont typeface="Poppins"/>
              <a:buNone/>
              <a:defRPr sz="1687" b="1">
                <a:latin typeface="Poppins"/>
                <a:ea typeface="Poppins"/>
                <a:cs typeface="Poppins"/>
                <a:sym typeface="Poppins"/>
              </a:defRPr>
            </a:lvl6pPr>
            <a:lvl7pPr lvl="6" algn="ctr">
              <a:spcBef>
                <a:spcPts val="0"/>
              </a:spcBef>
              <a:spcAft>
                <a:spcPts val="0"/>
              </a:spcAft>
              <a:buSzPts val="1687"/>
              <a:buFont typeface="Poppins"/>
              <a:buNone/>
              <a:defRPr sz="1687" b="1">
                <a:latin typeface="Poppins"/>
                <a:ea typeface="Poppins"/>
                <a:cs typeface="Poppins"/>
                <a:sym typeface="Poppins"/>
              </a:defRPr>
            </a:lvl7pPr>
            <a:lvl8pPr lvl="7" algn="ctr">
              <a:spcBef>
                <a:spcPts val="0"/>
              </a:spcBef>
              <a:spcAft>
                <a:spcPts val="0"/>
              </a:spcAft>
              <a:buSzPts val="1687"/>
              <a:buFont typeface="Poppins"/>
              <a:buNone/>
              <a:defRPr sz="1687" b="1">
                <a:latin typeface="Poppins"/>
                <a:ea typeface="Poppins"/>
                <a:cs typeface="Poppins"/>
                <a:sym typeface="Poppins"/>
              </a:defRPr>
            </a:lvl8pPr>
            <a:lvl9pPr lvl="8" algn="ctr">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3714" name="Google Shape;3714;p243"/>
          <p:cNvSpPr txBox="1">
            <a:spLocks noGrp="1"/>
          </p:cNvSpPr>
          <p:nvPr>
            <p:ph type="title" idx="4" hasCustomPrompt="1"/>
          </p:nvPr>
        </p:nvSpPr>
        <p:spPr>
          <a:xfrm>
            <a:off x="142756" y="2353207"/>
            <a:ext cx="558600" cy="372000"/>
          </a:xfrm>
          <a:prstGeom prst="rect">
            <a:avLst/>
          </a:prstGeom>
        </p:spPr>
        <p:txBody>
          <a:bodyPr spcFirstLastPara="1" wrap="square" lIns="34275" tIns="34275" rIns="34275" bIns="34275" anchor="ctr" anchorCtr="0">
            <a:noAutofit/>
          </a:bodyPr>
          <a:lstStyle>
            <a:lvl1pPr marL="102861" marR="0" lvl="0" indent="-102861" algn="ctr">
              <a:lnSpc>
                <a:spcPct val="107000"/>
              </a:lnSpc>
              <a:spcBef>
                <a:spcPts val="0"/>
              </a:spcBef>
              <a:spcAft>
                <a:spcPts val="0"/>
              </a:spcAft>
              <a:buNone/>
              <a:defRPr sz="1687">
                <a:solidFill>
                  <a:schemeClr val="accent2"/>
                </a:solidFill>
                <a:latin typeface="Poppins"/>
                <a:ea typeface="Poppins"/>
                <a:cs typeface="Poppins"/>
                <a:sym typeface="Poppins"/>
              </a:defRPr>
            </a:lvl1pPr>
            <a:lvl2pPr lvl="1" algn="ctr">
              <a:spcBef>
                <a:spcPts val="0"/>
              </a:spcBef>
              <a:spcAft>
                <a:spcPts val="0"/>
              </a:spcAft>
              <a:buSzPts val="1687"/>
              <a:buFont typeface="Poppins"/>
              <a:buNone/>
              <a:defRPr sz="1687" b="1">
                <a:latin typeface="Poppins"/>
                <a:ea typeface="Poppins"/>
                <a:cs typeface="Poppins"/>
                <a:sym typeface="Poppins"/>
              </a:defRPr>
            </a:lvl2pPr>
            <a:lvl3pPr lvl="2" algn="ctr">
              <a:spcBef>
                <a:spcPts val="0"/>
              </a:spcBef>
              <a:spcAft>
                <a:spcPts val="0"/>
              </a:spcAft>
              <a:buSzPts val="1687"/>
              <a:buFont typeface="Poppins"/>
              <a:buNone/>
              <a:defRPr sz="1687" b="1">
                <a:latin typeface="Poppins"/>
                <a:ea typeface="Poppins"/>
                <a:cs typeface="Poppins"/>
                <a:sym typeface="Poppins"/>
              </a:defRPr>
            </a:lvl3pPr>
            <a:lvl4pPr lvl="3" algn="ctr">
              <a:spcBef>
                <a:spcPts val="0"/>
              </a:spcBef>
              <a:spcAft>
                <a:spcPts val="0"/>
              </a:spcAft>
              <a:buSzPts val="1687"/>
              <a:buFont typeface="Poppins"/>
              <a:buNone/>
              <a:defRPr sz="1687" b="1">
                <a:latin typeface="Poppins"/>
                <a:ea typeface="Poppins"/>
                <a:cs typeface="Poppins"/>
                <a:sym typeface="Poppins"/>
              </a:defRPr>
            </a:lvl4pPr>
            <a:lvl5pPr lvl="4" algn="ctr">
              <a:spcBef>
                <a:spcPts val="0"/>
              </a:spcBef>
              <a:spcAft>
                <a:spcPts val="0"/>
              </a:spcAft>
              <a:buSzPts val="1687"/>
              <a:buFont typeface="Poppins"/>
              <a:buNone/>
              <a:defRPr sz="1687" b="1">
                <a:latin typeface="Poppins"/>
                <a:ea typeface="Poppins"/>
                <a:cs typeface="Poppins"/>
                <a:sym typeface="Poppins"/>
              </a:defRPr>
            </a:lvl5pPr>
            <a:lvl6pPr lvl="5" algn="ctr">
              <a:spcBef>
                <a:spcPts val="0"/>
              </a:spcBef>
              <a:spcAft>
                <a:spcPts val="0"/>
              </a:spcAft>
              <a:buSzPts val="1687"/>
              <a:buFont typeface="Poppins"/>
              <a:buNone/>
              <a:defRPr sz="1687" b="1">
                <a:latin typeface="Poppins"/>
                <a:ea typeface="Poppins"/>
                <a:cs typeface="Poppins"/>
                <a:sym typeface="Poppins"/>
              </a:defRPr>
            </a:lvl6pPr>
            <a:lvl7pPr lvl="6" algn="ctr">
              <a:spcBef>
                <a:spcPts val="0"/>
              </a:spcBef>
              <a:spcAft>
                <a:spcPts val="0"/>
              </a:spcAft>
              <a:buSzPts val="1687"/>
              <a:buFont typeface="Poppins"/>
              <a:buNone/>
              <a:defRPr sz="1687" b="1">
                <a:latin typeface="Poppins"/>
                <a:ea typeface="Poppins"/>
                <a:cs typeface="Poppins"/>
                <a:sym typeface="Poppins"/>
              </a:defRPr>
            </a:lvl7pPr>
            <a:lvl8pPr lvl="7" algn="ctr">
              <a:spcBef>
                <a:spcPts val="0"/>
              </a:spcBef>
              <a:spcAft>
                <a:spcPts val="0"/>
              </a:spcAft>
              <a:buSzPts val="1687"/>
              <a:buFont typeface="Poppins"/>
              <a:buNone/>
              <a:defRPr sz="1687" b="1">
                <a:latin typeface="Poppins"/>
                <a:ea typeface="Poppins"/>
                <a:cs typeface="Poppins"/>
                <a:sym typeface="Poppins"/>
              </a:defRPr>
            </a:lvl8pPr>
            <a:lvl9pPr lvl="8" algn="ctr">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3715" name="Google Shape;3715;p243"/>
          <p:cNvSpPr txBox="1">
            <a:spLocks noGrp="1"/>
          </p:cNvSpPr>
          <p:nvPr>
            <p:ph type="title" idx="5" hasCustomPrompt="1"/>
          </p:nvPr>
        </p:nvSpPr>
        <p:spPr>
          <a:xfrm>
            <a:off x="142756" y="2938422"/>
            <a:ext cx="558600" cy="372000"/>
          </a:xfrm>
          <a:prstGeom prst="rect">
            <a:avLst/>
          </a:prstGeom>
        </p:spPr>
        <p:txBody>
          <a:bodyPr spcFirstLastPara="1" wrap="square" lIns="34275" tIns="34275" rIns="34275" bIns="34275" anchor="ctr" anchorCtr="0">
            <a:noAutofit/>
          </a:bodyPr>
          <a:lstStyle>
            <a:lvl1pPr marL="102861" marR="0" lvl="0" indent="-102861" algn="ctr">
              <a:lnSpc>
                <a:spcPct val="107000"/>
              </a:lnSpc>
              <a:spcBef>
                <a:spcPts val="0"/>
              </a:spcBef>
              <a:spcAft>
                <a:spcPts val="0"/>
              </a:spcAft>
              <a:buNone/>
              <a:defRPr sz="1687">
                <a:solidFill>
                  <a:schemeClr val="accent2"/>
                </a:solidFill>
                <a:latin typeface="Poppins"/>
                <a:ea typeface="Poppins"/>
                <a:cs typeface="Poppins"/>
                <a:sym typeface="Poppins"/>
              </a:defRPr>
            </a:lvl1pPr>
            <a:lvl2pPr lvl="1" algn="ctr">
              <a:spcBef>
                <a:spcPts val="0"/>
              </a:spcBef>
              <a:spcAft>
                <a:spcPts val="0"/>
              </a:spcAft>
              <a:buSzPts val="1687"/>
              <a:buFont typeface="Poppins"/>
              <a:buNone/>
              <a:defRPr sz="1687" b="1">
                <a:latin typeface="Poppins"/>
                <a:ea typeface="Poppins"/>
                <a:cs typeface="Poppins"/>
                <a:sym typeface="Poppins"/>
              </a:defRPr>
            </a:lvl2pPr>
            <a:lvl3pPr lvl="2" algn="ctr">
              <a:spcBef>
                <a:spcPts val="0"/>
              </a:spcBef>
              <a:spcAft>
                <a:spcPts val="0"/>
              </a:spcAft>
              <a:buSzPts val="1687"/>
              <a:buFont typeface="Poppins"/>
              <a:buNone/>
              <a:defRPr sz="1687" b="1">
                <a:latin typeface="Poppins"/>
                <a:ea typeface="Poppins"/>
                <a:cs typeface="Poppins"/>
                <a:sym typeface="Poppins"/>
              </a:defRPr>
            </a:lvl3pPr>
            <a:lvl4pPr lvl="3" algn="ctr">
              <a:spcBef>
                <a:spcPts val="0"/>
              </a:spcBef>
              <a:spcAft>
                <a:spcPts val="0"/>
              </a:spcAft>
              <a:buSzPts val="1687"/>
              <a:buFont typeface="Poppins"/>
              <a:buNone/>
              <a:defRPr sz="1687" b="1">
                <a:latin typeface="Poppins"/>
                <a:ea typeface="Poppins"/>
                <a:cs typeface="Poppins"/>
                <a:sym typeface="Poppins"/>
              </a:defRPr>
            </a:lvl4pPr>
            <a:lvl5pPr lvl="4" algn="ctr">
              <a:spcBef>
                <a:spcPts val="0"/>
              </a:spcBef>
              <a:spcAft>
                <a:spcPts val="0"/>
              </a:spcAft>
              <a:buSzPts val="1687"/>
              <a:buFont typeface="Poppins"/>
              <a:buNone/>
              <a:defRPr sz="1687" b="1">
                <a:latin typeface="Poppins"/>
                <a:ea typeface="Poppins"/>
                <a:cs typeface="Poppins"/>
                <a:sym typeface="Poppins"/>
              </a:defRPr>
            </a:lvl5pPr>
            <a:lvl6pPr lvl="5" algn="ctr">
              <a:spcBef>
                <a:spcPts val="0"/>
              </a:spcBef>
              <a:spcAft>
                <a:spcPts val="0"/>
              </a:spcAft>
              <a:buSzPts val="1687"/>
              <a:buFont typeface="Poppins"/>
              <a:buNone/>
              <a:defRPr sz="1687" b="1">
                <a:latin typeface="Poppins"/>
                <a:ea typeface="Poppins"/>
                <a:cs typeface="Poppins"/>
                <a:sym typeface="Poppins"/>
              </a:defRPr>
            </a:lvl6pPr>
            <a:lvl7pPr lvl="6" algn="ctr">
              <a:spcBef>
                <a:spcPts val="0"/>
              </a:spcBef>
              <a:spcAft>
                <a:spcPts val="0"/>
              </a:spcAft>
              <a:buSzPts val="1687"/>
              <a:buFont typeface="Poppins"/>
              <a:buNone/>
              <a:defRPr sz="1687" b="1">
                <a:latin typeface="Poppins"/>
                <a:ea typeface="Poppins"/>
                <a:cs typeface="Poppins"/>
                <a:sym typeface="Poppins"/>
              </a:defRPr>
            </a:lvl7pPr>
            <a:lvl8pPr lvl="7" algn="ctr">
              <a:spcBef>
                <a:spcPts val="0"/>
              </a:spcBef>
              <a:spcAft>
                <a:spcPts val="0"/>
              </a:spcAft>
              <a:buSzPts val="1687"/>
              <a:buFont typeface="Poppins"/>
              <a:buNone/>
              <a:defRPr sz="1687" b="1">
                <a:latin typeface="Poppins"/>
                <a:ea typeface="Poppins"/>
                <a:cs typeface="Poppins"/>
                <a:sym typeface="Poppins"/>
              </a:defRPr>
            </a:lvl8pPr>
            <a:lvl9pPr lvl="8" algn="ctr">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3716" name="Google Shape;3716;p243"/>
          <p:cNvSpPr txBox="1">
            <a:spLocks noGrp="1"/>
          </p:cNvSpPr>
          <p:nvPr>
            <p:ph type="title" idx="6" hasCustomPrompt="1"/>
          </p:nvPr>
        </p:nvSpPr>
        <p:spPr>
          <a:xfrm>
            <a:off x="142756" y="3528712"/>
            <a:ext cx="558600" cy="372000"/>
          </a:xfrm>
          <a:prstGeom prst="rect">
            <a:avLst/>
          </a:prstGeom>
        </p:spPr>
        <p:txBody>
          <a:bodyPr spcFirstLastPara="1" wrap="square" lIns="34275" tIns="34275" rIns="34275" bIns="34275" anchor="ctr" anchorCtr="0">
            <a:noAutofit/>
          </a:bodyPr>
          <a:lstStyle>
            <a:lvl1pPr marL="102861" marR="0" lvl="0" indent="-102861" algn="ctr">
              <a:lnSpc>
                <a:spcPct val="107000"/>
              </a:lnSpc>
              <a:spcBef>
                <a:spcPts val="0"/>
              </a:spcBef>
              <a:spcAft>
                <a:spcPts val="0"/>
              </a:spcAft>
              <a:buNone/>
              <a:defRPr sz="1687">
                <a:solidFill>
                  <a:schemeClr val="accent2"/>
                </a:solidFill>
                <a:latin typeface="Poppins"/>
                <a:ea typeface="Poppins"/>
                <a:cs typeface="Poppins"/>
                <a:sym typeface="Poppins"/>
              </a:defRPr>
            </a:lvl1pPr>
            <a:lvl2pPr lvl="1" algn="ctr">
              <a:spcBef>
                <a:spcPts val="0"/>
              </a:spcBef>
              <a:spcAft>
                <a:spcPts val="0"/>
              </a:spcAft>
              <a:buSzPts val="1687"/>
              <a:buFont typeface="Poppins"/>
              <a:buNone/>
              <a:defRPr sz="1687" b="1">
                <a:latin typeface="Poppins"/>
                <a:ea typeface="Poppins"/>
                <a:cs typeface="Poppins"/>
                <a:sym typeface="Poppins"/>
              </a:defRPr>
            </a:lvl2pPr>
            <a:lvl3pPr lvl="2" algn="ctr">
              <a:spcBef>
                <a:spcPts val="0"/>
              </a:spcBef>
              <a:spcAft>
                <a:spcPts val="0"/>
              </a:spcAft>
              <a:buSzPts val="1687"/>
              <a:buFont typeface="Poppins"/>
              <a:buNone/>
              <a:defRPr sz="1687" b="1">
                <a:latin typeface="Poppins"/>
                <a:ea typeface="Poppins"/>
                <a:cs typeface="Poppins"/>
                <a:sym typeface="Poppins"/>
              </a:defRPr>
            </a:lvl3pPr>
            <a:lvl4pPr lvl="3" algn="ctr">
              <a:spcBef>
                <a:spcPts val="0"/>
              </a:spcBef>
              <a:spcAft>
                <a:spcPts val="0"/>
              </a:spcAft>
              <a:buSzPts val="1687"/>
              <a:buFont typeface="Poppins"/>
              <a:buNone/>
              <a:defRPr sz="1687" b="1">
                <a:latin typeface="Poppins"/>
                <a:ea typeface="Poppins"/>
                <a:cs typeface="Poppins"/>
                <a:sym typeface="Poppins"/>
              </a:defRPr>
            </a:lvl4pPr>
            <a:lvl5pPr lvl="4" algn="ctr">
              <a:spcBef>
                <a:spcPts val="0"/>
              </a:spcBef>
              <a:spcAft>
                <a:spcPts val="0"/>
              </a:spcAft>
              <a:buSzPts val="1687"/>
              <a:buFont typeface="Poppins"/>
              <a:buNone/>
              <a:defRPr sz="1687" b="1">
                <a:latin typeface="Poppins"/>
                <a:ea typeface="Poppins"/>
                <a:cs typeface="Poppins"/>
                <a:sym typeface="Poppins"/>
              </a:defRPr>
            </a:lvl5pPr>
            <a:lvl6pPr lvl="5" algn="ctr">
              <a:spcBef>
                <a:spcPts val="0"/>
              </a:spcBef>
              <a:spcAft>
                <a:spcPts val="0"/>
              </a:spcAft>
              <a:buSzPts val="1687"/>
              <a:buFont typeface="Poppins"/>
              <a:buNone/>
              <a:defRPr sz="1687" b="1">
                <a:latin typeface="Poppins"/>
                <a:ea typeface="Poppins"/>
                <a:cs typeface="Poppins"/>
                <a:sym typeface="Poppins"/>
              </a:defRPr>
            </a:lvl6pPr>
            <a:lvl7pPr lvl="6" algn="ctr">
              <a:spcBef>
                <a:spcPts val="0"/>
              </a:spcBef>
              <a:spcAft>
                <a:spcPts val="0"/>
              </a:spcAft>
              <a:buSzPts val="1687"/>
              <a:buFont typeface="Poppins"/>
              <a:buNone/>
              <a:defRPr sz="1687" b="1">
                <a:latin typeface="Poppins"/>
                <a:ea typeface="Poppins"/>
                <a:cs typeface="Poppins"/>
                <a:sym typeface="Poppins"/>
              </a:defRPr>
            </a:lvl7pPr>
            <a:lvl8pPr lvl="7" algn="ctr">
              <a:spcBef>
                <a:spcPts val="0"/>
              </a:spcBef>
              <a:spcAft>
                <a:spcPts val="0"/>
              </a:spcAft>
              <a:buSzPts val="1687"/>
              <a:buFont typeface="Poppins"/>
              <a:buNone/>
              <a:defRPr sz="1687" b="1">
                <a:latin typeface="Poppins"/>
                <a:ea typeface="Poppins"/>
                <a:cs typeface="Poppins"/>
                <a:sym typeface="Poppins"/>
              </a:defRPr>
            </a:lvl8pPr>
            <a:lvl9pPr lvl="8" algn="ctr">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3717" name="Google Shape;3717;p243"/>
          <p:cNvSpPr txBox="1">
            <a:spLocks noGrp="1"/>
          </p:cNvSpPr>
          <p:nvPr>
            <p:ph type="subTitle" idx="1"/>
          </p:nvPr>
        </p:nvSpPr>
        <p:spPr>
          <a:xfrm>
            <a:off x="727790" y="1279931"/>
            <a:ext cx="7704900" cy="216300"/>
          </a:xfrm>
          <a:prstGeom prst="rect">
            <a:avLst/>
          </a:prstGeom>
        </p:spPr>
        <p:txBody>
          <a:bodyPr spcFirstLastPara="1" wrap="square" lIns="34275" tIns="34275" rIns="34275" bIns="34275" anchor="t" anchorCtr="0">
            <a:noAutofit/>
          </a:bodyPr>
          <a:lstStyle>
            <a:lvl1pPr lvl="0">
              <a:spcBef>
                <a:spcPts val="1350"/>
              </a:spcBef>
              <a:spcAft>
                <a:spcPts val="0"/>
              </a:spcAft>
              <a:buSzPts val="1387"/>
              <a:buFont typeface="Poppins"/>
              <a:buNone/>
              <a:defRPr sz="1387" b="1">
                <a:latin typeface="Poppins"/>
                <a:ea typeface="Poppins"/>
                <a:cs typeface="Poppins"/>
                <a:sym typeface="Poppins"/>
              </a:defRPr>
            </a:lvl1pPr>
            <a:lvl2pPr lvl="1">
              <a:spcBef>
                <a:spcPts val="1350"/>
              </a:spcBef>
              <a:spcAft>
                <a:spcPts val="0"/>
              </a:spcAft>
              <a:buSzPts val="1387"/>
              <a:buFont typeface="Poppins"/>
              <a:buNone/>
              <a:defRPr sz="1387" b="1">
                <a:latin typeface="Poppins"/>
                <a:ea typeface="Poppins"/>
                <a:cs typeface="Poppins"/>
                <a:sym typeface="Poppins"/>
              </a:defRPr>
            </a:lvl2pPr>
            <a:lvl3pPr lvl="2">
              <a:spcBef>
                <a:spcPts val="1350"/>
              </a:spcBef>
              <a:spcAft>
                <a:spcPts val="0"/>
              </a:spcAft>
              <a:buSzPts val="1387"/>
              <a:buFont typeface="Poppins"/>
              <a:buNone/>
              <a:defRPr sz="1387" b="1">
                <a:latin typeface="Poppins"/>
                <a:ea typeface="Poppins"/>
                <a:cs typeface="Poppins"/>
                <a:sym typeface="Poppins"/>
              </a:defRPr>
            </a:lvl3pPr>
            <a:lvl4pPr lvl="3">
              <a:spcBef>
                <a:spcPts val="1350"/>
              </a:spcBef>
              <a:spcAft>
                <a:spcPts val="0"/>
              </a:spcAft>
              <a:buSzPts val="1387"/>
              <a:buFont typeface="Poppins"/>
              <a:buNone/>
              <a:defRPr sz="1387" b="1">
                <a:latin typeface="Poppins"/>
                <a:ea typeface="Poppins"/>
                <a:cs typeface="Poppins"/>
                <a:sym typeface="Poppins"/>
              </a:defRPr>
            </a:lvl4pPr>
            <a:lvl5pPr lvl="4">
              <a:spcBef>
                <a:spcPts val="1350"/>
              </a:spcBef>
              <a:spcAft>
                <a:spcPts val="0"/>
              </a:spcAft>
              <a:buSzPts val="1387"/>
              <a:buFont typeface="Poppins"/>
              <a:buNone/>
              <a:defRPr sz="1387" b="1">
                <a:latin typeface="Poppins"/>
                <a:ea typeface="Poppins"/>
                <a:cs typeface="Poppins"/>
                <a:sym typeface="Poppins"/>
              </a:defRPr>
            </a:lvl5pPr>
            <a:lvl6pPr lvl="5">
              <a:spcBef>
                <a:spcPts val="375"/>
              </a:spcBef>
              <a:spcAft>
                <a:spcPts val="0"/>
              </a:spcAft>
              <a:buSzPts val="1387"/>
              <a:buFont typeface="Poppins"/>
              <a:buNone/>
              <a:defRPr sz="1387" b="1">
                <a:latin typeface="Poppins"/>
                <a:ea typeface="Poppins"/>
                <a:cs typeface="Poppins"/>
                <a:sym typeface="Poppins"/>
              </a:defRPr>
            </a:lvl6pPr>
            <a:lvl7pPr lvl="6">
              <a:spcBef>
                <a:spcPts val="375"/>
              </a:spcBef>
              <a:spcAft>
                <a:spcPts val="0"/>
              </a:spcAft>
              <a:buSzPts val="1387"/>
              <a:buFont typeface="Poppins"/>
              <a:buNone/>
              <a:defRPr sz="1387" b="1">
                <a:latin typeface="Poppins"/>
                <a:ea typeface="Poppins"/>
                <a:cs typeface="Poppins"/>
                <a:sym typeface="Poppins"/>
              </a:defRPr>
            </a:lvl7pPr>
            <a:lvl8pPr lvl="7">
              <a:spcBef>
                <a:spcPts val="375"/>
              </a:spcBef>
              <a:spcAft>
                <a:spcPts val="0"/>
              </a:spcAft>
              <a:buSzPts val="1387"/>
              <a:buFont typeface="Poppins"/>
              <a:buNone/>
              <a:defRPr sz="1387" b="1">
                <a:latin typeface="Poppins"/>
                <a:ea typeface="Poppins"/>
                <a:cs typeface="Poppins"/>
                <a:sym typeface="Poppins"/>
              </a:defRPr>
            </a:lvl8pPr>
            <a:lvl9pPr lvl="8">
              <a:spcBef>
                <a:spcPts val="375"/>
              </a:spcBef>
              <a:spcAft>
                <a:spcPts val="0"/>
              </a:spcAft>
              <a:buSzPts val="1387"/>
              <a:buFont typeface="Poppins"/>
              <a:buNone/>
              <a:defRPr sz="1387" b="1">
                <a:latin typeface="Poppins"/>
                <a:ea typeface="Poppins"/>
                <a:cs typeface="Poppins"/>
                <a:sym typeface="Poppins"/>
              </a:defRPr>
            </a:lvl9pPr>
          </a:lstStyle>
          <a:p>
            <a:endParaRPr/>
          </a:p>
        </p:txBody>
      </p:sp>
      <p:sp>
        <p:nvSpPr>
          <p:cNvPr id="3718" name="Google Shape;3718;p243"/>
          <p:cNvSpPr txBox="1">
            <a:spLocks noGrp="1"/>
          </p:cNvSpPr>
          <p:nvPr>
            <p:ph type="subTitle" idx="7"/>
          </p:nvPr>
        </p:nvSpPr>
        <p:spPr>
          <a:xfrm>
            <a:off x="727790" y="1852994"/>
            <a:ext cx="7704900" cy="216300"/>
          </a:xfrm>
          <a:prstGeom prst="rect">
            <a:avLst/>
          </a:prstGeom>
        </p:spPr>
        <p:txBody>
          <a:bodyPr spcFirstLastPara="1" wrap="square" lIns="34275" tIns="34275" rIns="34275" bIns="34275" anchor="t" anchorCtr="0">
            <a:noAutofit/>
          </a:bodyPr>
          <a:lstStyle>
            <a:lvl1pPr lvl="0">
              <a:spcBef>
                <a:spcPts val="1350"/>
              </a:spcBef>
              <a:spcAft>
                <a:spcPts val="0"/>
              </a:spcAft>
              <a:buSzPts val="1387"/>
              <a:buFont typeface="Poppins"/>
              <a:buNone/>
              <a:defRPr sz="1387" b="1">
                <a:latin typeface="Poppins"/>
                <a:ea typeface="Poppins"/>
                <a:cs typeface="Poppins"/>
                <a:sym typeface="Poppins"/>
              </a:defRPr>
            </a:lvl1pPr>
            <a:lvl2pPr lvl="1">
              <a:spcBef>
                <a:spcPts val="1350"/>
              </a:spcBef>
              <a:spcAft>
                <a:spcPts val="0"/>
              </a:spcAft>
              <a:buSzPts val="1387"/>
              <a:buFont typeface="Poppins"/>
              <a:buNone/>
              <a:defRPr sz="1387" b="1">
                <a:latin typeface="Poppins"/>
                <a:ea typeface="Poppins"/>
                <a:cs typeface="Poppins"/>
                <a:sym typeface="Poppins"/>
              </a:defRPr>
            </a:lvl2pPr>
            <a:lvl3pPr lvl="2">
              <a:spcBef>
                <a:spcPts val="1350"/>
              </a:spcBef>
              <a:spcAft>
                <a:spcPts val="0"/>
              </a:spcAft>
              <a:buSzPts val="1387"/>
              <a:buFont typeface="Poppins"/>
              <a:buNone/>
              <a:defRPr sz="1387" b="1">
                <a:latin typeface="Poppins"/>
                <a:ea typeface="Poppins"/>
                <a:cs typeface="Poppins"/>
                <a:sym typeface="Poppins"/>
              </a:defRPr>
            </a:lvl3pPr>
            <a:lvl4pPr lvl="3">
              <a:spcBef>
                <a:spcPts val="1350"/>
              </a:spcBef>
              <a:spcAft>
                <a:spcPts val="0"/>
              </a:spcAft>
              <a:buSzPts val="1387"/>
              <a:buFont typeface="Poppins"/>
              <a:buNone/>
              <a:defRPr sz="1387" b="1">
                <a:latin typeface="Poppins"/>
                <a:ea typeface="Poppins"/>
                <a:cs typeface="Poppins"/>
                <a:sym typeface="Poppins"/>
              </a:defRPr>
            </a:lvl4pPr>
            <a:lvl5pPr lvl="4">
              <a:spcBef>
                <a:spcPts val="1350"/>
              </a:spcBef>
              <a:spcAft>
                <a:spcPts val="0"/>
              </a:spcAft>
              <a:buSzPts val="1387"/>
              <a:buFont typeface="Poppins"/>
              <a:buNone/>
              <a:defRPr sz="1387" b="1">
                <a:latin typeface="Poppins"/>
                <a:ea typeface="Poppins"/>
                <a:cs typeface="Poppins"/>
                <a:sym typeface="Poppins"/>
              </a:defRPr>
            </a:lvl5pPr>
            <a:lvl6pPr lvl="5">
              <a:spcBef>
                <a:spcPts val="375"/>
              </a:spcBef>
              <a:spcAft>
                <a:spcPts val="0"/>
              </a:spcAft>
              <a:buSzPts val="1387"/>
              <a:buFont typeface="Poppins"/>
              <a:buNone/>
              <a:defRPr sz="1387" b="1">
                <a:latin typeface="Poppins"/>
                <a:ea typeface="Poppins"/>
                <a:cs typeface="Poppins"/>
                <a:sym typeface="Poppins"/>
              </a:defRPr>
            </a:lvl6pPr>
            <a:lvl7pPr lvl="6">
              <a:spcBef>
                <a:spcPts val="375"/>
              </a:spcBef>
              <a:spcAft>
                <a:spcPts val="0"/>
              </a:spcAft>
              <a:buSzPts val="1387"/>
              <a:buFont typeface="Poppins"/>
              <a:buNone/>
              <a:defRPr sz="1387" b="1">
                <a:latin typeface="Poppins"/>
                <a:ea typeface="Poppins"/>
                <a:cs typeface="Poppins"/>
                <a:sym typeface="Poppins"/>
              </a:defRPr>
            </a:lvl7pPr>
            <a:lvl8pPr lvl="7">
              <a:spcBef>
                <a:spcPts val="375"/>
              </a:spcBef>
              <a:spcAft>
                <a:spcPts val="0"/>
              </a:spcAft>
              <a:buSzPts val="1387"/>
              <a:buFont typeface="Poppins"/>
              <a:buNone/>
              <a:defRPr sz="1387" b="1">
                <a:latin typeface="Poppins"/>
                <a:ea typeface="Poppins"/>
                <a:cs typeface="Poppins"/>
                <a:sym typeface="Poppins"/>
              </a:defRPr>
            </a:lvl8pPr>
            <a:lvl9pPr lvl="8">
              <a:spcBef>
                <a:spcPts val="375"/>
              </a:spcBef>
              <a:spcAft>
                <a:spcPts val="0"/>
              </a:spcAft>
              <a:buSzPts val="1387"/>
              <a:buFont typeface="Poppins"/>
              <a:buNone/>
              <a:defRPr sz="1387" b="1">
                <a:latin typeface="Poppins"/>
                <a:ea typeface="Poppins"/>
                <a:cs typeface="Poppins"/>
                <a:sym typeface="Poppins"/>
              </a:defRPr>
            </a:lvl9pPr>
          </a:lstStyle>
          <a:p>
            <a:endParaRPr/>
          </a:p>
        </p:txBody>
      </p:sp>
      <p:sp>
        <p:nvSpPr>
          <p:cNvPr id="3719" name="Google Shape;3719;p243"/>
          <p:cNvSpPr txBox="1">
            <a:spLocks noGrp="1"/>
          </p:cNvSpPr>
          <p:nvPr>
            <p:ph type="subTitle" idx="8"/>
          </p:nvPr>
        </p:nvSpPr>
        <p:spPr>
          <a:xfrm>
            <a:off x="727790" y="2431159"/>
            <a:ext cx="7704900" cy="216300"/>
          </a:xfrm>
          <a:prstGeom prst="rect">
            <a:avLst/>
          </a:prstGeom>
        </p:spPr>
        <p:txBody>
          <a:bodyPr spcFirstLastPara="1" wrap="square" lIns="34275" tIns="34275" rIns="34275" bIns="34275" anchor="t" anchorCtr="0">
            <a:noAutofit/>
          </a:bodyPr>
          <a:lstStyle>
            <a:lvl1pPr lvl="0">
              <a:spcBef>
                <a:spcPts val="1350"/>
              </a:spcBef>
              <a:spcAft>
                <a:spcPts val="0"/>
              </a:spcAft>
              <a:buSzPts val="1387"/>
              <a:buFont typeface="Poppins"/>
              <a:buNone/>
              <a:defRPr sz="1387" b="1">
                <a:latin typeface="Poppins"/>
                <a:ea typeface="Poppins"/>
                <a:cs typeface="Poppins"/>
                <a:sym typeface="Poppins"/>
              </a:defRPr>
            </a:lvl1pPr>
            <a:lvl2pPr lvl="1">
              <a:spcBef>
                <a:spcPts val="1350"/>
              </a:spcBef>
              <a:spcAft>
                <a:spcPts val="0"/>
              </a:spcAft>
              <a:buSzPts val="1387"/>
              <a:buFont typeface="Poppins"/>
              <a:buNone/>
              <a:defRPr sz="1387" b="1">
                <a:latin typeface="Poppins"/>
                <a:ea typeface="Poppins"/>
                <a:cs typeface="Poppins"/>
                <a:sym typeface="Poppins"/>
              </a:defRPr>
            </a:lvl2pPr>
            <a:lvl3pPr lvl="2">
              <a:spcBef>
                <a:spcPts val="1350"/>
              </a:spcBef>
              <a:spcAft>
                <a:spcPts val="0"/>
              </a:spcAft>
              <a:buSzPts val="1387"/>
              <a:buFont typeface="Poppins"/>
              <a:buNone/>
              <a:defRPr sz="1387" b="1">
                <a:latin typeface="Poppins"/>
                <a:ea typeface="Poppins"/>
                <a:cs typeface="Poppins"/>
                <a:sym typeface="Poppins"/>
              </a:defRPr>
            </a:lvl3pPr>
            <a:lvl4pPr lvl="3">
              <a:spcBef>
                <a:spcPts val="1350"/>
              </a:spcBef>
              <a:spcAft>
                <a:spcPts val="0"/>
              </a:spcAft>
              <a:buSzPts val="1387"/>
              <a:buFont typeface="Poppins"/>
              <a:buNone/>
              <a:defRPr sz="1387" b="1">
                <a:latin typeface="Poppins"/>
                <a:ea typeface="Poppins"/>
                <a:cs typeface="Poppins"/>
                <a:sym typeface="Poppins"/>
              </a:defRPr>
            </a:lvl4pPr>
            <a:lvl5pPr lvl="4">
              <a:spcBef>
                <a:spcPts val="1350"/>
              </a:spcBef>
              <a:spcAft>
                <a:spcPts val="0"/>
              </a:spcAft>
              <a:buSzPts val="1387"/>
              <a:buFont typeface="Poppins"/>
              <a:buNone/>
              <a:defRPr sz="1387" b="1">
                <a:latin typeface="Poppins"/>
                <a:ea typeface="Poppins"/>
                <a:cs typeface="Poppins"/>
                <a:sym typeface="Poppins"/>
              </a:defRPr>
            </a:lvl5pPr>
            <a:lvl6pPr lvl="5">
              <a:spcBef>
                <a:spcPts val="375"/>
              </a:spcBef>
              <a:spcAft>
                <a:spcPts val="0"/>
              </a:spcAft>
              <a:buSzPts val="1387"/>
              <a:buFont typeface="Poppins"/>
              <a:buNone/>
              <a:defRPr sz="1387" b="1">
                <a:latin typeface="Poppins"/>
                <a:ea typeface="Poppins"/>
                <a:cs typeface="Poppins"/>
                <a:sym typeface="Poppins"/>
              </a:defRPr>
            </a:lvl6pPr>
            <a:lvl7pPr lvl="6">
              <a:spcBef>
                <a:spcPts val="375"/>
              </a:spcBef>
              <a:spcAft>
                <a:spcPts val="0"/>
              </a:spcAft>
              <a:buSzPts val="1387"/>
              <a:buFont typeface="Poppins"/>
              <a:buNone/>
              <a:defRPr sz="1387" b="1">
                <a:latin typeface="Poppins"/>
                <a:ea typeface="Poppins"/>
                <a:cs typeface="Poppins"/>
                <a:sym typeface="Poppins"/>
              </a:defRPr>
            </a:lvl7pPr>
            <a:lvl8pPr lvl="7">
              <a:spcBef>
                <a:spcPts val="375"/>
              </a:spcBef>
              <a:spcAft>
                <a:spcPts val="0"/>
              </a:spcAft>
              <a:buSzPts val="1387"/>
              <a:buFont typeface="Poppins"/>
              <a:buNone/>
              <a:defRPr sz="1387" b="1">
                <a:latin typeface="Poppins"/>
                <a:ea typeface="Poppins"/>
                <a:cs typeface="Poppins"/>
                <a:sym typeface="Poppins"/>
              </a:defRPr>
            </a:lvl8pPr>
            <a:lvl9pPr lvl="8">
              <a:spcBef>
                <a:spcPts val="375"/>
              </a:spcBef>
              <a:spcAft>
                <a:spcPts val="0"/>
              </a:spcAft>
              <a:buSzPts val="1387"/>
              <a:buFont typeface="Poppins"/>
              <a:buNone/>
              <a:defRPr sz="1387" b="1">
                <a:latin typeface="Poppins"/>
                <a:ea typeface="Poppins"/>
                <a:cs typeface="Poppins"/>
                <a:sym typeface="Poppins"/>
              </a:defRPr>
            </a:lvl9pPr>
          </a:lstStyle>
          <a:p>
            <a:endParaRPr/>
          </a:p>
        </p:txBody>
      </p:sp>
      <p:sp>
        <p:nvSpPr>
          <p:cNvPr id="3720" name="Google Shape;3720;p243"/>
          <p:cNvSpPr txBox="1">
            <a:spLocks noGrp="1"/>
          </p:cNvSpPr>
          <p:nvPr>
            <p:ph type="subTitle" idx="9"/>
          </p:nvPr>
        </p:nvSpPr>
        <p:spPr>
          <a:xfrm>
            <a:off x="727790" y="3023378"/>
            <a:ext cx="7704900" cy="216300"/>
          </a:xfrm>
          <a:prstGeom prst="rect">
            <a:avLst/>
          </a:prstGeom>
        </p:spPr>
        <p:txBody>
          <a:bodyPr spcFirstLastPara="1" wrap="square" lIns="34275" tIns="34275" rIns="34275" bIns="34275" anchor="t" anchorCtr="0">
            <a:noAutofit/>
          </a:bodyPr>
          <a:lstStyle>
            <a:lvl1pPr lvl="0">
              <a:spcBef>
                <a:spcPts val="1350"/>
              </a:spcBef>
              <a:spcAft>
                <a:spcPts val="0"/>
              </a:spcAft>
              <a:buSzPts val="1387"/>
              <a:buFont typeface="Poppins"/>
              <a:buNone/>
              <a:defRPr sz="1387" b="1">
                <a:latin typeface="Poppins"/>
                <a:ea typeface="Poppins"/>
                <a:cs typeface="Poppins"/>
                <a:sym typeface="Poppins"/>
              </a:defRPr>
            </a:lvl1pPr>
            <a:lvl2pPr lvl="1">
              <a:spcBef>
                <a:spcPts val="1350"/>
              </a:spcBef>
              <a:spcAft>
                <a:spcPts val="0"/>
              </a:spcAft>
              <a:buSzPts val="1387"/>
              <a:buFont typeface="Poppins"/>
              <a:buNone/>
              <a:defRPr sz="1387" b="1">
                <a:latin typeface="Poppins"/>
                <a:ea typeface="Poppins"/>
                <a:cs typeface="Poppins"/>
                <a:sym typeface="Poppins"/>
              </a:defRPr>
            </a:lvl2pPr>
            <a:lvl3pPr lvl="2">
              <a:spcBef>
                <a:spcPts val="1350"/>
              </a:spcBef>
              <a:spcAft>
                <a:spcPts val="0"/>
              </a:spcAft>
              <a:buSzPts val="1387"/>
              <a:buFont typeface="Poppins"/>
              <a:buNone/>
              <a:defRPr sz="1387" b="1">
                <a:latin typeface="Poppins"/>
                <a:ea typeface="Poppins"/>
                <a:cs typeface="Poppins"/>
                <a:sym typeface="Poppins"/>
              </a:defRPr>
            </a:lvl3pPr>
            <a:lvl4pPr lvl="3">
              <a:spcBef>
                <a:spcPts val="1350"/>
              </a:spcBef>
              <a:spcAft>
                <a:spcPts val="0"/>
              </a:spcAft>
              <a:buSzPts val="1387"/>
              <a:buFont typeface="Poppins"/>
              <a:buNone/>
              <a:defRPr sz="1387" b="1">
                <a:latin typeface="Poppins"/>
                <a:ea typeface="Poppins"/>
                <a:cs typeface="Poppins"/>
                <a:sym typeface="Poppins"/>
              </a:defRPr>
            </a:lvl4pPr>
            <a:lvl5pPr lvl="4">
              <a:spcBef>
                <a:spcPts val="1350"/>
              </a:spcBef>
              <a:spcAft>
                <a:spcPts val="0"/>
              </a:spcAft>
              <a:buSzPts val="1387"/>
              <a:buFont typeface="Poppins"/>
              <a:buNone/>
              <a:defRPr sz="1387" b="1">
                <a:latin typeface="Poppins"/>
                <a:ea typeface="Poppins"/>
                <a:cs typeface="Poppins"/>
                <a:sym typeface="Poppins"/>
              </a:defRPr>
            </a:lvl5pPr>
            <a:lvl6pPr lvl="5">
              <a:spcBef>
                <a:spcPts val="375"/>
              </a:spcBef>
              <a:spcAft>
                <a:spcPts val="0"/>
              </a:spcAft>
              <a:buSzPts val="1387"/>
              <a:buFont typeface="Poppins"/>
              <a:buNone/>
              <a:defRPr sz="1387" b="1">
                <a:latin typeface="Poppins"/>
                <a:ea typeface="Poppins"/>
                <a:cs typeface="Poppins"/>
                <a:sym typeface="Poppins"/>
              </a:defRPr>
            </a:lvl6pPr>
            <a:lvl7pPr lvl="6">
              <a:spcBef>
                <a:spcPts val="375"/>
              </a:spcBef>
              <a:spcAft>
                <a:spcPts val="0"/>
              </a:spcAft>
              <a:buSzPts val="1387"/>
              <a:buFont typeface="Poppins"/>
              <a:buNone/>
              <a:defRPr sz="1387" b="1">
                <a:latin typeface="Poppins"/>
                <a:ea typeface="Poppins"/>
                <a:cs typeface="Poppins"/>
                <a:sym typeface="Poppins"/>
              </a:defRPr>
            </a:lvl7pPr>
            <a:lvl8pPr lvl="7">
              <a:spcBef>
                <a:spcPts val="375"/>
              </a:spcBef>
              <a:spcAft>
                <a:spcPts val="0"/>
              </a:spcAft>
              <a:buSzPts val="1387"/>
              <a:buFont typeface="Poppins"/>
              <a:buNone/>
              <a:defRPr sz="1387" b="1">
                <a:latin typeface="Poppins"/>
                <a:ea typeface="Poppins"/>
                <a:cs typeface="Poppins"/>
                <a:sym typeface="Poppins"/>
              </a:defRPr>
            </a:lvl8pPr>
            <a:lvl9pPr lvl="8">
              <a:spcBef>
                <a:spcPts val="375"/>
              </a:spcBef>
              <a:spcAft>
                <a:spcPts val="0"/>
              </a:spcAft>
              <a:buSzPts val="1387"/>
              <a:buFont typeface="Poppins"/>
              <a:buNone/>
              <a:defRPr sz="1387" b="1">
                <a:latin typeface="Poppins"/>
                <a:ea typeface="Poppins"/>
                <a:cs typeface="Poppins"/>
                <a:sym typeface="Poppins"/>
              </a:defRPr>
            </a:lvl9pPr>
          </a:lstStyle>
          <a:p>
            <a:endParaRPr/>
          </a:p>
        </p:txBody>
      </p:sp>
      <p:sp>
        <p:nvSpPr>
          <p:cNvPr id="3721" name="Google Shape;3721;p243"/>
          <p:cNvSpPr txBox="1">
            <a:spLocks noGrp="1"/>
          </p:cNvSpPr>
          <p:nvPr>
            <p:ph type="subTitle" idx="13"/>
          </p:nvPr>
        </p:nvSpPr>
        <p:spPr>
          <a:xfrm>
            <a:off x="727790" y="3619172"/>
            <a:ext cx="7704900" cy="216300"/>
          </a:xfrm>
          <a:prstGeom prst="rect">
            <a:avLst/>
          </a:prstGeom>
        </p:spPr>
        <p:txBody>
          <a:bodyPr spcFirstLastPara="1" wrap="square" lIns="34275" tIns="34275" rIns="34275" bIns="34275" anchor="t" anchorCtr="0">
            <a:noAutofit/>
          </a:bodyPr>
          <a:lstStyle>
            <a:lvl1pPr lvl="0">
              <a:spcBef>
                <a:spcPts val="1350"/>
              </a:spcBef>
              <a:spcAft>
                <a:spcPts val="0"/>
              </a:spcAft>
              <a:buSzPts val="1387"/>
              <a:buFont typeface="Poppins"/>
              <a:buNone/>
              <a:defRPr sz="1387" b="1">
                <a:latin typeface="Poppins"/>
                <a:ea typeface="Poppins"/>
                <a:cs typeface="Poppins"/>
                <a:sym typeface="Poppins"/>
              </a:defRPr>
            </a:lvl1pPr>
            <a:lvl2pPr lvl="1">
              <a:spcBef>
                <a:spcPts val="1350"/>
              </a:spcBef>
              <a:spcAft>
                <a:spcPts val="0"/>
              </a:spcAft>
              <a:buSzPts val="1387"/>
              <a:buFont typeface="Poppins"/>
              <a:buNone/>
              <a:defRPr sz="1387" b="1">
                <a:latin typeface="Poppins"/>
                <a:ea typeface="Poppins"/>
                <a:cs typeface="Poppins"/>
                <a:sym typeface="Poppins"/>
              </a:defRPr>
            </a:lvl2pPr>
            <a:lvl3pPr lvl="2">
              <a:spcBef>
                <a:spcPts val="1350"/>
              </a:spcBef>
              <a:spcAft>
                <a:spcPts val="0"/>
              </a:spcAft>
              <a:buSzPts val="1387"/>
              <a:buFont typeface="Poppins"/>
              <a:buNone/>
              <a:defRPr sz="1387" b="1">
                <a:latin typeface="Poppins"/>
                <a:ea typeface="Poppins"/>
                <a:cs typeface="Poppins"/>
                <a:sym typeface="Poppins"/>
              </a:defRPr>
            </a:lvl3pPr>
            <a:lvl4pPr lvl="3">
              <a:spcBef>
                <a:spcPts val="1350"/>
              </a:spcBef>
              <a:spcAft>
                <a:spcPts val="0"/>
              </a:spcAft>
              <a:buSzPts val="1387"/>
              <a:buFont typeface="Poppins"/>
              <a:buNone/>
              <a:defRPr sz="1387" b="1">
                <a:latin typeface="Poppins"/>
                <a:ea typeface="Poppins"/>
                <a:cs typeface="Poppins"/>
                <a:sym typeface="Poppins"/>
              </a:defRPr>
            </a:lvl4pPr>
            <a:lvl5pPr lvl="4">
              <a:spcBef>
                <a:spcPts val="1350"/>
              </a:spcBef>
              <a:spcAft>
                <a:spcPts val="0"/>
              </a:spcAft>
              <a:buSzPts val="1387"/>
              <a:buFont typeface="Poppins"/>
              <a:buNone/>
              <a:defRPr sz="1387" b="1">
                <a:latin typeface="Poppins"/>
                <a:ea typeface="Poppins"/>
                <a:cs typeface="Poppins"/>
                <a:sym typeface="Poppins"/>
              </a:defRPr>
            </a:lvl5pPr>
            <a:lvl6pPr lvl="5">
              <a:spcBef>
                <a:spcPts val="375"/>
              </a:spcBef>
              <a:spcAft>
                <a:spcPts val="0"/>
              </a:spcAft>
              <a:buSzPts val="1387"/>
              <a:buFont typeface="Poppins"/>
              <a:buNone/>
              <a:defRPr sz="1387" b="1">
                <a:latin typeface="Poppins"/>
                <a:ea typeface="Poppins"/>
                <a:cs typeface="Poppins"/>
                <a:sym typeface="Poppins"/>
              </a:defRPr>
            </a:lvl6pPr>
            <a:lvl7pPr lvl="6">
              <a:spcBef>
                <a:spcPts val="375"/>
              </a:spcBef>
              <a:spcAft>
                <a:spcPts val="0"/>
              </a:spcAft>
              <a:buSzPts val="1387"/>
              <a:buFont typeface="Poppins"/>
              <a:buNone/>
              <a:defRPr sz="1387" b="1">
                <a:latin typeface="Poppins"/>
                <a:ea typeface="Poppins"/>
                <a:cs typeface="Poppins"/>
                <a:sym typeface="Poppins"/>
              </a:defRPr>
            </a:lvl7pPr>
            <a:lvl8pPr lvl="7">
              <a:spcBef>
                <a:spcPts val="375"/>
              </a:spcBef>
              <a:spcAft>
                <a:spcPts val="0"/>
              </a:spcAft>
              <a:buSzPts val="1387"/>
              <a:buFont typeface="Poppins"/>
              <a:buNone/>
              <a:defRPr sz="1387" b="1">
                <a:latin typeface="Poppins"/>
                <a:ea typeface="Poppins"/>
                <a:cs typeface="Poppins"/>
                <a:sym typeface="Poppins"/>
              </a:defRPr>
            </a:lvl8pPr>
            <a:lvl9pPr lvl="8">
              <a:spcBef>
                <a:spcPts val="375"/>
              </a:spcBef>
              <a:spcAft>
                <a:spcPts val="0"/>
              </a:spcAft>
              <a:buSzPts val="1387"/>
              <a:buFont typeface="Poppins"/>
              <a:buNone/>
              <a:defRPr sz="1387" b="1">
                <a:latin typeface="Poppins"/>
                <a:ea typeface="Poppins"/>
                <a:cs typeface="Poppins"/>
                <a:sym typeface="Poppins"/>
              </a:defRPr>
            </a:lvl9pPr>
          </a:lstStyle>
          <a:p>
            <a:endParaRPr/>
          </a:p>
        </p:txBody>
      </p:sp>
    </p:spTree>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matchingName="11_Custom Layout">
  <p:cSld name="11_Custom Layout">
    <p:bg>
      <p:bgPr>
        <a:blipFill>
          <a:blip r:embed="rId2">
            <a:alphaModFix/>
          </a:blip>
          <a:stretch>
            <a:fillRect/>
          </a:stretch>
        </a:blipFill>
        <a:effectLst/>
      </p:bgPr>
    </p:bg>
    <p:spTree>
      <p:nvGrpSpPr>
        <p:cNvPr id="1" name="Shape 3722"/>
        <p:cNvGrpSpPr/>
        <p:nvPr/>
      </p:nvGrpSpPr>
      <p:grpSpPr>
        <a:xfrm>
          <a:off x="0" y="0"/>
          <a:ext cx="0" cy="0"/>
          <a:chOff x="0" y="0"/>
          <a:chExt cx="0" cy="0"/>
        </a:xfrm>
      </p:grpSpPr>
      <p:sp>
        <p:nvSpPr>
          <p:cNvPr id="3723" name="Google Shape;3723;p244"/>
          <p:cNvSpPr txBox="1">
            <a:spLocks noGrp="1"/>
          </p:cNvSpPr>
          <p:nvPr>
            <p:ph type="title"/>
          </p:nvPr>
        </p:nvSpPr>
        <p:spPr>
          <a:xfrm>
            <a:off x="325593" y="339924"/>
            <a:ext cx="8489100" cy="37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3724" name="Google Shape;3724;p244"/>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pic>
        <p:nvPicPr>
          <p:cNvPr id="3725" name="Google Shape;3725;p244"/>
          <p:cNvPicPr preferRelativeResize="0"/>
          <p:nvPr/>
        </p:nvPicPr>
        <p:blipFill rotWithShape="1">
          <a:blip r:embed="rId3">
            <a:alphaModFix/>
          </a:blip>
          <a:srcRect/>
          <a:stretch/>
        </p:blipFill>
        <p:spPr>
          <a:xfrm>
            <a:off x="337766" y="1058928"/>
            <a:ext cx="8556349" cy="9524"/>
          </a:xfrm>
          <a:prstGeom prst="rect">
            <a:avLst/>
          </a:prstGeom>
          <a:noFill/>
          <a:ln>
            <a:noFill/>
          </a:ln>
        </p:spPr>
      </p:pic>
      <p:pic>
        <p:nvPicPr>
          <p:cNvPr id="3726" name="Google Shape;3726;p244"/>
          <p:cNvPicPr preferRelativeResize="0"/>
          <p:nvPr/>
        </p:nvPicPr>
        <p:blipFill rotWithShape="1">
          <a:blip r:embed="rId3">
            <a:alphaModFix/>
          </a:blip>
          <a:srcRect/>
          <a:stretch/>
        </p:blipFill>
        <p:spPr>
          <a:xfrm>
            <a:off x="337766" y="1642588"/>
            <a:ext cx="8556349" cy="9524"/>
          </a:xfrm>
          <a:prstGeom prst="rect">
            <a:avLst/>
          </a:prstGeom>
          <a:noFill/>
          <a:ln>
            <a:noFill/>
          </a:ln>
        </p:spPr>
      </p:pic>
      <p:pic>
        <p:nvPicPr>
          <p:cNvPr id="3727" name="Google Shape;3727;p244"/>
          <p:cNvPicPr preferRelativeResize="0"/>
          <p:nvPr/>
        </p:nvPicPr>
        <p:blipFill rotWithShape="1">
          <a:blip r:embed="rId3">
            <a:alphaModFix/>
          </a:blip>
          <a:srcRect/>
          <a:stretch/>
        </p:blipFill>
        <p:spPr>
          <a:xfrm>
            <a:off x="337766" y="2226249"/>
            <a:ext cx="8556349" cy="9524"/>
          </a:xfrm>
          <a:prstGeom prst="rect">
            <a:avLst/>
          </a:prstGeom>
          <a:noFill/>
          <a:ln>
            <a:noFill/>
          </a:ln>
        </p:spPr>
      </p:pic>
      <p:pic>
        <p:nvPicPr>
          <p:cNvPr id="3728" name="Google Shape;3728;p244"/>
          <p:cNvPicPr preferRelativeResize="0"/>
          <p:nvPr/>
        </p:nvPicPr>
        <p:blipFill rotWithShape="1">
          <a:blip r:embed="rId3">
            <a:alphaModFix/>
          </a:blip>
          <a:srcRect/>
          <a:stretch/>
        </p:blipFill>
        <p:spPr>
          <a:xfrm>
            <a:off x="337766" y="2809910"/>
            <a:ext cx="8556349" cy="9524"/>
          </a:xfrm>
          <a:prstGeom prst="rect">
            <a:avLst/>
          </a:prstGeom>
          <a:noFill/>
          <a:ln>
            <a:noFill/>
          </a:ln>
        </p:spPr>
      </p:pic>
      <p:pic>
        <p:nvPicPr>
          <p:cNvPr id="3729" name="Google Shape;3729;p244"/>
          <p:cNvPicPr preferRelativeResize="0"/>
          <p:nvPr/>
        </p:nvPicPr>
        <p:blipFill rotWithShape="1">
          <a:blip r:embed="rId3">
            <a:alphaModFix/>
          </a:blip>
          <a:srcRect/>
          <a:stretch/>
        </p:blipFill>
        <p:spPr>
          <a:xfrm>
            <a:off x="337766" y="3393571"/>
            <a:ext cx="8556349" cy="9524"/>
          </a:xfrm>
          <a:prstGeom prst="rect">
            <a:avLst/>
          </a:prstGeom>
          <a:noFill/>
          <a:ln>
            <a:noFill/>
          </a:ln>
        </p:spPr>
      </p:pic>
      <p:sp>
        <p:nvSpPr>
          <p:cNvPr id="3730" name="Google Shape;3730;p244"/>
          <p:cNvSpPr txBox="1">
            <a:spLocks noGrp="1"/>
          </p:cNvSpPr>
          <p:nvPr>
            <p:ph type="title" idx="2" hasCustomPrompt="1"/>
          </p:nvPr>
        </p:nvSpPr>
        <p:spPr>
          <a:xfrm>
            <a:off x="4735895" y="1152219"/>
            <a:ext cx="558600" cy="372000"/>
          </a:xfrm>
          <a:prstGeom prst="rect">
            <a:avLst/>
          </a:prstGeom>
        </p:spPr>
        <p:txBody>
          <a:bodyPr spcFirstLastPara="1" wrap="square" lIns="34275" tIns="34275" rIns="34275" bIns="34275" anchor="ctr" anchorCtr="0">
            <a:noAutofit/>
          </a:bodyPr>
          <a:lstStyle>
            <a:lvl1pPr marL="102861" marR="0" lvl="0" indent="-102861" algn="ctr">
              <a:lnSpc>
                <a:spcPct val="107000"/>
              </a:lnSpc>
              <a:spcBef>
                <a:spcPts val="0"/>
              </a:spcBef>
              <a:spcAft>
                <a:spcPts val="0"/>
              </a:spcAft>
              <a:buNone/>
              <a:defRPr sz="1687">
                <a:solidFill>
                  <a:schemeClr val="accent2"/>
                </a:solidFill>
                <a:latin typeface="Poppins"/>
                <a:ea typeface="Poppins"/>
                <a:cs typeface="Poppins"/>
                <a:sym typeface="Poppins"/>
              </a:defRPr>
            </a:lvl1pPr>
            <a:lvl2pPr lvl="1" algn="ctr">
              <a:spcBef>
                <a:spcPts val="0"/>
              </a:spcBef>
              <a:spcAft>
                <a:spcPts val="0"/>
              </a:spcAft>
              <a:buSzPts val="1687"/>
              <a:buFont typeface="Poppins"/>
              <a:buNone/>
              <a:defRPr sz="1687" b="1">
                <a:latin typeface="Poppins"/>
                <a:ea typeface="Poppins"/>
                <a:cs typeface="Poppins"/>
                <a:sym typeface="Poppins"/>
              </a:defRPr>
            </a:lvl2pPr>
            <a:lvl3pPr lvl="2" algn="ctr">
              <a:spcBef>
                <a:spcPts val="0"/>
              </a:spcBef>
              <a:spcAft>
                <a:spcPts val="0"/>
              </a:spcAft>
              <a:buSzPts val="1687"/>
              <a:buFont typeface="Poppins"/>
              <a:buNone/>
              <a:defRPr sz="1687" b="1">
                <a:latin typeface="Poppins"/>
                <a:ea typeface="Poppins"/>
                <a:cs typeface="Poppins"/>
                <a:sym typeface="Poppins"/>
              </a:defRPr>
            </a:lvl3pPr>
            <a:lvl4pPr lvl="3" algn="ctr">
              <a:spcBef>
                <a:spcPts val="0"/>
              </a:spcBef>
              <a:spcAft>
                <a:spcPts val="0"/>
              </a:spcAft>
              <a:buSzPts val="1687"/>
              <a:buFont typeface="Poppins"/>
              <a:buNone/>
              <a:defRPr sz="1687" b="1">
                <a:latin typeface="Poppins"/>
                <a:ea typeface="Poppins"/>
                <a:cs typeface="Poppins"/>
                <a:sym typeface="Poppins"/>
              </a:defRPr>
            </a:lvl4pPr>
            <a:lvl5pPr lvl="4" algn="ctr">
              <a:spcBef>
                <a:spcPts val="0"/>
              </a:spcBef>
              <a:spcAft>
                <a:spcPts val="0"/>
              </a:spcAft>
              <a:buSzPts val="1687"/>
              <a:buFont typeface="Poppins"/>
              <a:buNone/>
              <a:defRPr sz="1687" b="1">
                <a:latin typeface="Poppins"/>
                <a:ea typeface="Poppins"/>
                <a:cs typeface="Poppins"/>
                <a:sym typeface="Poppins"/>
              </a:defRPr>
            </a:lvl5pPr>
            <a:lvl6pPr lvl="5" algn="ctr">
              <a:spcBef>
                <a:spcPts val="0"/>
              </a:spcBef>
              <a:spcAft>
                <a:spcPts val="0"/>
              </a:spcAft>
              <a:buSzPts val="1687"/>
              <a:buFont typeface="Poppins"/>
              <a:buNone/>
              <a:defRPr sz="1687" b="1">
                <a:latin typeface="Poppins"/>
                <a:ea typeface="Poppins"/>
                <a:cs typeface="Poppins"/>
                <a:sym typeface="Poppins"/>
              </a:defRPr>
            </a:lvl6pPr>
            <a:lvl7pPr lvl="6" algn="ctr">
              <a:spcBef>
                <a:spcPts val="0"/>
              </a:spcBef>
              <a:spcAft>
                <a:spcPts val="0"/>
              </a:spcAft>
              <a:buSzPts val="1687"/>
              <a:buFont typeface="Poppins"/>
              <a:buNone/>
              <a:defRPr sz="1687" b="1">
                <a:latin typeface="Poppins"/>
                <a:ea typeface="Poppins"/>
                <a:cs typeface="Poppins"/>
                <a:sym typeface="Poppins"/>
              </a:defRPr>
            </a:lvl7pPr>
            <a:lvl8pPr lvl="7" algn="ctr">
              <a:spcBef>
                <a:spcPts val="0"/>
              </a:spcBef>
              <a:spcAft>
                <a:spcPts val="0"/>
              </a:spcAft>
              <a:buSzPts val="1687"/>
              <a:buFont typeface="Poppins"/>
              <a:buNone/>
              <a:defRPr sz="1687" b="1">
                <a:latin typeface="Poppins"/>
                <a:ea typeface="Poppins"/>
                <a:cs typeface="Poppins"/>
                <a:sym typeface="Poppins"/>
              </a:defRPr>
            </a:lvl8pPr>
            <a:lvl9pPr lvl="8" algn="ctr">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3731" name="Google Shape;3731;p244"/>
          <p:cNvSpPr txBox="1">
            <a:spLocks noGrp="1"/>
          </p:cNvSpPr>
          <p:nvPr>
            <p:ph type="title" idx="3" hasCustomPrompt="1"/>
          </p:nvPr>
        </p:nvSpPr>
        <p:spPr>
          <a:xfrm>
            <a:off x="4735895" y="1734955"/>
            <a:ext cx="558600" cy="372000"/>
          </a:xfrm>
          <a:prstGeom prst="rect">
            <a:avLst/>
          </a:prstGeom>
        </p:spPr>
        <p:txBody>
          <a:bodyPr spcFirstLastPara="1" wrap="square" lIns="34275" tIns="34275" rIns="34275" bIns="34275" anchor="ctr" anchorCtr="0">
            <a:noAutofit/>
          </a:bodyPr>
          <a:lstStyle>
            <a:lvl1pPr marL="102861" marR="0" lvl="0" indent="-102861" algn="ctr">
              <a:lnSpc>
                <a:spcPct val="107000"/>
              </a:lnSpc>
              <a:spcBef>
                <a:spcPts val="0"/>
              </a:spcBef>
              <a:spcAft>
                <a:spcPts val="0"/>
              </a:spcAft>
              <a:buNone/>
              <a:defRPr sz="1687">
                <a:solidFill>
                  <a:schemeClr val="accent2"/>
                </a:solidFill>
                <a:latin typeface="Poppins"/>
                <a:ea typeface="Poppins"/>
                <a:cs typeface="Poppins"/>
                <a:sym typeface="Poppins"/>
              </a:defRPr>
            </a:lvl1pPr>
            <a:lvl2pPr lvl="1" algn="ctr">
              <a:spcBef>
                <a:spcPts val="0"/>
              </a:spcBef>
              <a:spcAft>
                <a:spcPts val="0"/>
              </a:spcAft>
              <a:buSzPts val="1687"/>
              <a:buFont typeface="Poppins"/>
              <a:buNone/>
              <a:defRPr sz="1687" b="1">
                <a:latin typeface="Poppins"/>
                <a:ea typeface="Poppins"/>
                <a:cs typeface="Poppins"/>
                <a:sym typeface="Poppins"/>
              </a:defRPr>
            </a:lvl2pPr>
            <a:lvl3pPr lvl="2" algn="ctr">
              <a:spcBef>
                <a:spcPts val="0"/>
              </a:spcBef>
              <a:spcAft>
                <a:spcPts val="0"/>
              </a:spcAft>
              <a:buSzPts val="1687"/>
              <a:buFont typeface="Poppins"/>
              <a:buNone/>
              <a:defRPr sz="1687" b="1">
                <a:latin typeface="Poppins"/>
                <a:ea typeface="Poppins"/>
                <a:cs typeface="Poppins"/>
                <a:sym typeface="Poppins"/>
              </a:defRPr>
            </a:lvl3pPr>
            <a:lvl4pPr lvl="3" algn="ctr">
              <a:spcBef>
                <a:spcPts val="0"/>
              </a:spcBef>
              <a:spcAft>
                <a:spcPts val="0"/>
              </a:spcAft>
              <a:buSzPts val="1687"/>
              <a:buFont typeface="Poppins"/>
              <a:buNone/>
              <a:defRPr sz="1687" b="1">
                <a:latin typeface="Poppins"/>
                <a:ea typeface="Poppins"/>
                <a:cs typeface="Poppins"/>
                <a:sym typeface="Poppins"/>
              </a:defRPr>
            </a:lvl4pPr>
            <a:lvl5pPr lvl="4" algn="ctr">
              <a:spcBef>
                <a:spcPts val="0"/>
              </a:spcBef>
              <a:spcAft>
                <a:spcPts val="0"/>
              </a:spcAft>
              <a:buSzPts val="1687"/>
              <a:buFont typeface="Poppins"/>
              <a:buNone/>
              <a:defRPr sz="1687" b="1">
                <a:latin typeface="Poppins"/>
                <a:ea typeface="Poppins"/>
                <a:cs typeface="Poppins"/>
                <a:sym typeface="Poppins"/>
              </a:defRPr>
            </a:lvl5pPr>
            <a:lvl6pPr lvl="5" algn="ctr">
              <a:spcBef>
                <a:spcPts val="0"/>
              </a:spcBef>
              <a:spcAft>
                <a:spcPts val="0"/>
              </a:spcAft>
              <a:buSzPts val="1687"/>
              <a:buFont typeface="Poppins"/>
              <a:buNone/>
              <a:defRPr sz="1687" b="1">
                <a:latin typeface="Poppins"/>
                <a:ea typeface="Poppins"/>
                <a:cs typeface="Poppins"/>
                <a:sym typeface="Poppins"/>
              </a:defRPr>
            </a:lvl6pPr>
            <a:lvl7pPr lvl="6" algn="ctr">
              <a:spcBef>
                <a:spcPts val="0"/>
              </a:spcBef>
              <a:spcAft>
                <a:spcPts val="0"/>
              </a:spcAft>
              <a:buSzPts val="1687"/>
              <a:buFont typeface="Poppins"/>
              <a:buNone/>
              <a:defRPr sz="1687" b="1">
                <a:latin typeface="Poppins"/>
                <a:ea typeface="Poppins"/>
                <a:cs typeface="Poppins"/>
                <a:sym typeface="Poppins"/>
              </a:defRPr>
            </a:lvl7pPr>
            <a:lvl8pPr lvl="7" algn="ctr">
              <a:spcBef>
                <a:spcPts val="0"/>
              </a:spcBef>
              <a:spcAft>
                <a:spcPts val="0"/>
              </a:spcAft>
              <a:buSzPts val="1687"/>
              <a:buFont typeface="Poppins"/>
              <a:buNone/>
              <a:defRPr sz="1687" b="1">
                <a:latin typeface="Poppins"/>
                <a:ea typeface="Poppins"/>
                <a:cs typeface="Poppins"/>
                <a:sym typeface="Poppins"/>
              </a:defRPr>
            </a:lvl8pPr>
            <a:lvl9pPr lvl="8" algn="ctr">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3732" name="Google Shape;3732;p244"/>
          <p:cNvSpPr txBox="1">
            <a:spLocks noGrp="1"/>
          </p:cNvSpPr>
          <p:nvPr>
            <p:ph type="title" idx="4" hasCustomPrompt="1"/>
          </p:nvPr>
        </p:nvSpPr>
        <p:spPr>
          <a:xfrm>
            <a:off x="4735895" y="2317991"/>
            <a:ext cx="558600" cy="372000"/>
          </a:xfrm>
          <a:prstGeom prst="rect">
            <a:avLst/>
          </a:prstGeom>
        </p:spPr>
        <p:txBody>
          <a:bodyPr spcFirstLastPara="1" wrap="square" lIns="34275" tIns="34275" rIns="34275" bIns="34275" anchor="ctr" anchorCtr="0">
            <a:noAutofit/>
          </a:bodyPr>
          <a:lstStyle>
            <a:lvl1pPr marL="102861" marR="0" lvl="0" indent="-102861" algn="ctr">
              <a:lnSpc>
                <a:spcPct val="107000"/>
              </a:lnSpc>
              <a:spcBef>
                <a:spcPts val="0"/>
              </a:spcBef>
              <a:spcAft>
                <a:spcPts val="0"/>
              </a:spcAft>
              <a:buNone/>
              <a:defRPr sz="1687">
                <a:solidFill>
                  <a:schemeClr val="accent2"/>
                </a:solidFill>
                <a:latin typeface="Poppins"/>
                <a:ea typeface="Poppins"/>
                <a:cs typeface="Poppins"/>
                <a:sym typeface="Poppins"/>
              </a:defRPr>
            </a:lvl1pPr>
            <a:lvl2pPr lvl="1" algn="ctr">
              <a:spcBef>
                <a:spcPts val="0"/>
              </a:spcBef>
              <a:spcAft>
                <a:spcPts val="0"/>
              </a:spcAft>
              <a:buSzPts val="1687"/>
              <a:buFont typeface="Poppins"/>
              <a:buNone/>
              <a:defRPr sz="1687" b="1">
                <a:latin typeface="Poppins"/>
                <a:ea typeface="Poppins"/>
                <a:cs typeface="Poppins"/>
                <a:sym typeface="Poppins"/>
              </a:defRPr>
            </a:lvl2pPr>
            <a:lvl3pPr lvl="2" algn="ctr">
              <a:spcBef>
                <a:spcPts val="0"/>
              </a:spcBef>
              <a:spcAft>
                <a:spcPts val="0"/>
              </a:spcAft>
              <a:buSzPts val="1687"/>
              <a:buFont typeface="Poppins"/>
              <a:buNone/>
              <a:defRPr sz="1687" b="1">
                <a:latin typeface="Poppins"/>
                <a:ea typeface="Poppins"/>
                <a:cs typeface="Poppins"/>
                <a:sym typeface="Poppins"/>
              </a:defRPr>
            </a:lvl3pPr>
            <a:lvl4pPr lvl="3" algn="ctr">
              <a:spcBef>
                <a:spcPts val="0"/>
              </a:spcBef>
              <a:spcAft>
                <a:spcPts val="0"/>
              </a:spcAft>
              <a:buSzPts val="1687"/>
              <a:buFont typeface="Poppins"/>
              <a:buNone/>
              <a:defRPr sz="1687" b="1">
                <a:latin typeface="Poppins"/>
                <a:ea typeface="Poppins"/>
                <a:cs typeface="Poppins"/>
                <a:sym typeface="Poppins"/>
              </a:defRPr>
            </a:lvl4pPr>
            <a:lvl5pPr lvl="4" algn="ctr">
              <a:spcBef>
                <a:spcPts val="0"/>
              </a:spcBef>
              <a:spcAft>
                <a:spcPts val="0"/>
              </a:spcAft>
              <a:buSzPts val="1687"/>
              <a:buFont typeface="Poppins"/>
              <a:buNone/>
              <a:defRPr sz="1687" b="1">
                <a:latin typeface="Poppins"/>
                <a:ea typeface="Poppins"/>
                <a:cs typeface="Poppins"/>
                <a:sym typeface="Poppins"/>
              </a:defRPr>
            </a:lvl5pPr>
            <a:lvl6pPr lvl="5" algn="ctr">
              <a:spcBef>
                <a:spcPts val="0"/>
              </a:spcBef>
              <a:spcAft>
                <a:spcPts val="0"/>
              </a:spcAft>
              <a:buSzPts val="1687"/>
              <a:buFont typeface="Poppins"/>
              <a:buNone/>
              <a:defRPr sz="1687" b="1">
                <a:latin typeface="Poppins"/>
                <a:ea typeface="Poppins"/>
                <a:cs typeface="Poppins"/>
                <a:sym typeface="Poppins"/>
              </a:defRPr>
            </a:lvl6pPr>
            <a:lvl7pPr lvl="6" algn="ctr">
              <a:spcBef>
                <a:spcPts val="0"/>
              </a:spcBef>
              <a:spcAft>
                <a:spcPts val="0"/>
              </a:spcAft>
              <a:buSzPts val="1687"/>
              <a:buFont typeface="Poppins"/>
              <a:buNone/>
              <a:defRPr sz="1687" b="1">
                <a:latin typeface="Poppins"/>
                <a:ea typeface="Poppins"/>
                <a:cs typeface="Poppins"/>
                <a:sym typeface="Poppins"/>
              </a:defRPr>
            </a:lvl7pPr>
            <a:lvl8pPr lvl="7" algn="ctr">
              <a:spcBef>
                <a:spcPts val="0"/>
              </a:spcBef>
              <a:spcAft>
                <a:spcPts val="0"/>
              </a:spcAft>
              <a:buSzPts val="1687"/>
              <a:buFont typeface="Poppins"/>
              <a:buNone/>
              <a:defRPr sz="1687" b="1">
                <a:latin typeface="Poppins"/>
                <a:ea typeface="Poppins"/>
                <a:cs typeface="Poppins"/>
                <a:sym typeface="Poppins"/>
              </a:defRPr>
            </a:lvl8pPr>
            <a:lvl9pPr lvl="8" algn="ctr">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3733" name="Google Shape;3733;p244"/>
          <p:cNvSpPr txBox="1">
            <a:spLocks noGrp="1"/>
          </p:cNvSpPr>
          <p:nvPr>
            <p:ph type="title" idx="5" hasCustomPrompt="1"/>
          </p:nvPr>
        </p:nvSpPr>
        <p:spPr>
          <a:xfrm>
            <a:off x="4730864" y="2938422"/>
            <a:ext cx="558600" cy="372000"/>
          </a:xfrm>
          <a:prstGeom prst="rect">
            <a:avLst/>
          </a:prstGeom>
        </p:spPr>
        <p:txBody>
          <a:bodyPr spcFirstLastPara="1" wrap="square" lIns="34275" tIns="34275" rIns="34275" bIns="34275" anchor="ctr" anchorCtr="0">
            <a:noAutofit/>
          </a:bodyPr>
          <a:lstStyle>
            <a:lvl1pPr marL="102861" marR="0" lvl="0" indent="-102861" algn="ctr">
              <a:lnSpc>
                <a:spcPct val="107000"/>
              </a:lnSpc>
              <a:spcBef>
                <a:spcPts val="0"/>
              </a:spcBef>
              <a:spcAft>
                <a:spcPts val="0"/>
              </a:spcAft>
              <a:buNone/>
              <a:defRPr sz="1687">
                <a:solidFill>
                  <a:schemeClr val="accent2"/>
                </a:solidFill>
                <a:latin typeface="Poppins"/>
                <a:ea typeface="Poppins"/>
                <a:cs typeface="Poppins"/>
                <a:sym typeface="Poppins"/>
              </a:defRPr>
            </a:lvl1pPr>
            <a:lvl2pPr lvl="1" algn="ctr">
              <a:spcBef>
                <a:spcPts val="0"/>
              </a:spcBef>
              <a:spcAft>
                <a:spcPts val="0"/>
              </a:spcAft>
              <a:buSzPts val="1687"/>
              <a:buFont typeface="Poppins"/>
              <a:buNone/>
              <a:defRPr sz="1687" b="1">
                <a:latin typeface="Poppins"/>
                <a:ea typeface="Poppins"/>
                <a:cs typeface="Poppins"/>
                <a:sym typeface="Poppins"/>
              </a:defRPr>
            </a:lvl2pPr>
            <a:lvl3pPr lvl="2" algn="ctr">
              <a:spcBef>
                <a:spcPts val="0"/>
              </a:spcBef>
              <a:spcAft>
                <a:spcPts val="0"/>
              </a:spcAft>
              <a:buSzPts val="1687"/>
              <a:buFont typeface="Poppins"/>
              <a:buNone/>
              <a:defRPr sz="1687" b="1">
                <a:latin typeface="Poppins"/>
                <a:ea typeface="Poppins"/>
                <a:cs typeface="Poppins"/>
                <a:sym typeface="Poppins"/>
              </a:defRPr>
            </a:lvl3pPr>
            <a:lvl4pPr lvl="3" algn="ctr">
              <a:spcBef>
                <a:spcPts val="0"/>
              </a:spcBef>
              <a:spcAft>
                <a:spcPts val="0"/>
              </a:spcAft>
              <a:buSzPts val="1687"/>
              <a:buFont typeface="Poppins"/>
              <a:buNone/>
              <a:defRPr sz="1687" b="1">
                <a:latin typeface="Poppins"/>
                <a:ea typeface="Poppins"/>
                <a:cs typeface="Poppins"/>
                <a:sym typeface="Poppins"/>
              </a:defRPr>
            </a:lvl4pPr>
            <a:lvl5pPr lvl="4" algn="ctr">
              <a:spcBef>
                <a:spcPts val="0"/>
              </a:spcBef>
              <a:spcAft>
                <a:spcPts val="0"/>
              </a:spcAft>
              <a:buSzPts val="1687"/>
              <a:buFont typeface="Poppins"/>
              <a:buNone/>
              <a:defRPr sz="1687" b="1">
                <a:latin typeface="Poppins"/>
                <a:ea typeface="Poppins"/>
                <a:cs typeface="Poppins"/>
                <a:sym typeface="Poppins"/>
              </a:defRPr>
            </a:lvl5pPr>
            <a:lvl6pPr lvl="5" algn="ctr">
              <a:spcBef>
                <a:spcPts val="0"/>
              </a:spcBef>
              <a:spcAft>
                <a:spcPts val="0"/>
              </a:spcAft>
              <a:buSzPts val="1687"/>
              <a:buFont typeface="Poppins"/>
              <a:buNone/>
              <a:defRPr sz="1687" b="1">
                <a:latin typeface="Poppins"/>
                <a:ea typeface="Poppins"/>
                <a:cs typeface="Poppins"/>
                <a:sym typeface="Poppins"/>
              </a:defRPr>
            </a:lvl6pPr>
            <a:lvl7pPr lvl="6" algn="ctr">
              <a:spcBef>
                <a:spcPts val="0"/>
              </a:spcBef>
              <a:spcAft>
                <a:spcPts val="0"/>
              </a:spcAft>
              <a:buSzPts val="1687"/>
              <a:buFont typeface="Poppins"/>
              <a:buNone/>
              <a:defRPr sz="1687" b="1">
                <a:latin typeface="Poppins"/>
                <a:ea typeface="Poppins"/>
                <a:cs typeface="Poppins"/>
                <a:sym typeface="Poppins"/>
              </a:defRPr>
            </a:lvl7pPr>
            <a:lvl8pPr lvl="7" algn="ctr">
              <a:spcBef>
                <a:spcPts val="0"/>
              </a:spcBef>
              <a:spcAft>
                <a:spcPts val="0"/>
              </a:spcAft>
              <a:buSzPts val="1687"/>
              <a:buFont typeface="Poppins"/>
              <a:buNone/>
              <a:defRPr sz="1687" b="1">
                <a:latin typeface="Poppins"/>
                <a:ea typeface="Poppins"/>
                <a:cs typeface="Poppins"/>
                <a:sym typeface="Poppins"/>
              </a:defRPr>
            </a:lvl8pPr>
            <a:lvl9pPr lvl="8" algn="ctr">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3734" name="Google Shape;3734;p244"/>
          <p:cNvSpPr txBox="1">
            <a:spLocks noGrp="1"/>
          </p:cNvSpPr>
          <p:nvPr>
            <p:ph type="title" idx="6" hasCustomPrompt="1"/>
          </p:nvPr>
        </p:nvSpPr>
        <p:spPr>
          <a:xfrm>
            <a:off x="4735895" y="3493496"/>
            <a:ext cx="558600" cy="372000"/>
          </a:xfrm>
          <a:prstGeom prst="rect">
            <a:avLst/>
          </a:prstGeom>
        </p:spPr>
        <p:txBody>
          <a:bodyPr spcFirstLastPara="1" wrap="square" lIns="34275" tIns="34275" rIns="34275" bIns="34275" anchor="ctr" anchorCtr="0">
            <a:noAutofit/>
          </a:bodyPr>
          <a:lstStyle>
            <a:lvl1pPr marL="102861" marR="0" lvl="0" indent="-102861" algn="ctr">
              <a:lnSpc>
                <a:spcPct val="107000"/>
              </a:lnSpc>
              <a:spcBef>
                <a:spcPts val="0"/>
              </a:spcBef>
              <a:spcAft>
                <a:spcPts val="0"/>
              </a:spcAft>
              <a:buNone/>
              <a:defRPr sz="1687">
                <a:solidFill>
                  <a:schemeClr val="accent2"/>
                </a:solidFill>
                <a:latin typeface="Poppins"/>
                <a:ea typeface="Poppins"/>
                <a:cs typeface="Poppins"/>
                <a:sym typeface="Poppins"/>
              </a:defRPr>
            </a:lvl1pPr>
            <a:lvl2pPr lvl="1" algn="ctr">
              <a:spcBef>
                <a:spcPts val="0"/>
              </a:spcBef>
              <a:spcAft>
                <a:spcPts val="0"/>
              </a:spcAft>
              <a:buSzPts val="1687"/>
              <a:buFont typeface="Poppins"/>
              <a:buNone/>
              <a:defRPr sz="1687" b="1">
                <a:latin typeface="Poppins"/>
                <a:ea typeface="Poppins"/>
                <a:cs typeface="Poppins"/>
                <a:sym typeface="Poppins"/>
              </a:defRPr>
            </a:lvl2pPr>
            <a:lvl3pPr lvl="2" algn="ctr">
              <a:spcBef>
                <a:spcPts val="0"/>
              </a:spcBef>
              <a:spcAft>
                <a:spcPts val="0"/>
              </a:spcAft>
              <a:buSzPts val="1687"/>
              <a:buFont typeface="Poppins"/>
              <a:buNone/>
              <a:defRPr sz="1687" b="1">
                <a:latin typeface="Poppins"/>
                <a:ea typeface="Poppins"/>
                <a:cs typeface="Poppins"/>
                <a:sym typeface="Poppins"/>
              </a:defRPr>
            </a:lvl3pPr>
            <a:lvl4pPr lvl="3" algn="ctr">
              <a:spcBef>
                <a:spcPts val="0"/>
              </a:spcBef>
              <a:spcAft>
                <a:spcPts val="0"/>
              </a:spcAft>
              <a:buSzPts val="1687"/>
              <a:buFont typeface="Poppins"/>
              <a:buNone/>
              <a:defRPr sz="1687" b="1">
                <a:latin typeface="Poppins"/>
                <a:ea typeface="Poppins"/>
                <a:cs typeface="Poppins"/>
                <a:sym typeface="Poppins"/>
              </a:defRPr>
            </a:lvl4pPr>
            <a:lvl5pPr lvl="4" algn="ctr">
              <a:spcBef>
                <a:spcPts val="0"/>
              </a:spcBef>
              <a:spcAft>
                <a:spcPts val="0"/>
              </a:spcAft>
              <a:buSzPts val="1687"/>
              <a:buFont typeface="Poppins"/>
              <a:buNone/>
              <a:defRPr sz="1687" b="1">
                <a:latin typeface="Poppins"/>
                <a:ea typeface="Poppins"/>
                <a:cs typeface="Poppins"/>
                <a:sym typeface="Poppins"/>
              </a:defRPr>
            </a:lvl5pPr>
            <a:lvl6pPr lvl="5" algn="ctr">
              <a:spcBef>
                <a:spcPts val="0"/>
              </a:spcBef>
              <a:spcAft>
                <a:spcPts val="0"/>
              </a:spcAft>
              <a:buSzPts val="1687"/>
              <a:buFont typeface="Poppins"/>
              <a:buNone/>
              <a:defRPr sz="1687" b="1">
                <a:latin typeface="Poppins"/>
                <a:ea typeface="Poppins"/>
                <a:cs typeface="Poppins"/>
                <a:sym typeface="Poppins"/>
              </a:defRPr>
            </a:lvl6pPr>
            <a:lvl7pPr lvl="6" algn="ctr">
              <a:spcBef>
                <a:spcPts val="0"/>
              </a:spcBef>
              <a:spcAft>
                <a:spcPts val="0"/>
              </a:spcAft>
              <a:buSzPts val="1687"/>
              <a:buFont typeface="Poppins"/>
              <a:buNone/>
              <a:defRPr sz="1687" b="1">
                <a:latin typeface="Poppins"/>
                <a:ea typeface="Poppins"/>
                <a:cs typeface="Poppins"/>
                <a:sym typeface="Poppins"/>
              </a:defRPr>
            </a:lvl7pPr>
            <a:lvl8pPr lvl="7" algn="ctr">
              <a:spcBef>
                <a:spcPts val="0"/>
              </a:spcBef>
              <a:spcAft>
                <a:spcPts val="0"/>
              </a:spcAft>
              <a:buSzPts val="1687"/>
              <a:buFont typeface="Poppins"/>
              <a:buNone/>
              <a:defRPr sz="1687" b="1">
                <a:latin typeface="Poppins"/>
                <a:ea typeface="Poppins"/>
                <a:cs typeface="Poppins"/>
                <a:sym typeface="Poppins"/>
              </a:defRPr>
            </a:lvl8pPr>
            <a:lvl9pPr lvl="8" algn="ctr">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3735" name="Google Shape;3735;p244"/>
          <p:cNvSpPr txBox="1">
            <a:spLocks noGrp="1"/>
          </p:cNvSpPr>
          <p:nvPr>
            <p:ph type="subTitle" idx="1"/>
          </p:nvPr>
        </p:nvSpPr>
        <p:spPr>
          <a:xfrm>
            <a:off x="727790" y="1279931"/>
            <a:ext cx="4008000" cy="216300"/>
          </a:xfrm>
          <a:prstGeom prst="rect">
            <a:avLst/>
          </a:prstGeom>
        </p:spPr>
        <p:txBody>
          <a:bodyPr spcFirstLastPara="1" wrap="square" lIns="34275" tIns="34275" rIns="34275" bIns="34275" anchor="t" anchorCtr="0">
            <a:noAutofit/>
          </a:bodyPr>
          <a:lstStyle>
            <a:lvl1pPr lvl="0">
              <a:spcBef>
                <a:spcPts val="1350"/>
              </a:spcBef>
              <a:spcAft>
                <a:spcPts val="0"/>
              </a:spcAft>
              <a:buSzPts val="1387"/>
              <a:buFont typeface="Poppins"/>
              <a:buNone/>
              <a:defRPr sz="1387" b="1">
                <a:latin typeface="Poppins"/>
                <a:ea typeface="Poppins"/>
                <a:cs typeface="Poppins"/>
                <a:sym typeface="Poppins"/>
              </a:defRPr>
            </a:lvl1pPr>
            <a:lvl2pPr lvl="1">
              <a:spcBef>
                <a:spcPts val="1350"/>
              </a:spcBef>
              <a:spcAft>
                <a:spcPts val="0"/>
              </a:spcAft>
              <a:buSzPts val="1387"/>
              <a:buFont typeface="Poppins"/>
              <a:buNone/>
              <a:defRPr sz="1387" b="1">
                <a:latin typeface="Poppins"/>
                <a:ea typeface="Poppins"/>
                <a:cs typeface="Poppins"/>
                <a:sym typeface="Poppins"/>
              </a:defRPr>
            </a:lvl2pPr>
            <a:lvl3pPr lvl="2">
              <a:spcBef>
                <a:spcPts val="1350"/>
              </a:spcBef>
              <a:spcAft>
                <a:spcPts val="0"/>
              </a:spcAft>
              <a:buSzPts val="1387"/>
              <a:buFont typeface="Poppins"/>
              <a:buNone/>
              <a:defRPr sz="1387" b="1">
                <a:latin typeface="Poppins"/>
                <a:ea typeface="Poppins"/>
                <a:cs typeface="Poppins"/>
                <a:sym typeface="Poppins"/>
              </a:defRPr>
            </a:lvl3pPr>
            <a:lvl4pPr lvl="3">
              <a:spcBef>
                <a:spcPts val="1350"/>
              </a:spcBef>
              <a:spcAft>
                <a:spcPts val="0"/>
              </a:spcAft>
              <a:buSzPts val="1387"/>
              <a:buFont typeface="Poppins"/>
              <a:buNone/>
              <a:defRPr sz="1387" b="1">
                <a:latin typeface="Poppins"/>
                <a:ea typeface="Poppins"/>
                <a:cs typeface="Poppins"/>
                <a:sym typeface="Poppins"/>
              </a:defRPr>
            </a:lvl4pPr>
            <a:lvl5pPr lvl="4">
              <a:spcBef>
                <a:spcPts val="1350"/>
              </a:spcBef>
              <a:spcAft>
                <a:spcPts val="0"/>
              </a:spcAft>
              <a:buSzPts val="1387"/>
              <a:buFont typeface="Poppins"/>
              <a:buNone/>
              <a:defRPr sz="1387" b="1">
                <a:latin typeface="Poppins"/>
                <a:ea typeface="Poppins"/>
                <a:cs typeface="Poppins"/>
                <a:sym typeface="Poppins"/>
              </a:defRPr>
            </a:lvl5pPr>
            <a:lvl6pPr lvl="5">
              <a:spcBef>
                <a:spcPts val="375"/>
              </a:spcBef>
              <a:spcAft>
                <a:spcPts val="0"/>
              </a:spcAft>
              <a:buSzPts val="1387"/>
              <a:buFont typeface="Poppins"/>
              <a:buNone/>
              <a:defRPr sz="1387" b="1">
                <a:latin typeface="Poppins"/>
                <a:ea typeface="Poppins"/>
                <a:cs typeface="Poppins"/>
                <a:sym typeface="Poppins"/>
              </a:defRPr>
            </a:lvl6pPr>
            <a:lvl7pPr lvl="6">
              <a:spcBef>
                <a:spcPts val="375"/>
              </a:spcBef>
              <a:spcAft>
                <a:spcPts val="0"/>
              </a:spcAft>
              <a:buSzPts val="1387"/>
              <a:buFont typeface="Poppins"/>
              <a:buNone/>
              <a:defRPr sz="1387" b="1">
                <a:latin typeface="Poppins"/>
                <a:ea typeface="Poppins"/>
                <a:cs typeface="Poppins"/>
                <a:sym typeface="Poppins"/>
              </a:defRPr>
            </a:lvl7pPr>
            <a:lvl8pPr lvl="7">
              <a:spcBef>
                <a:spcPts val="375"/>
              </a:spcBef>
              <a:spcAft>
                <a:spcPts val="0"/>
              </a:spcAft>
              <a:buSzPts val="1387"/>
              <a:buFont typeface="Poppins"/>
              <a:buNone/>
              <a:defRPr sz="1387" b="1">
                <a:latin typeface="Poppins"/>
                <a:ea typeface="Poppins"/>
                <a:cs typeface="Poppins"/>
                <a:sym typeface="Poppins"/>
              </a:defRPr>
            </a:lvl8pPr>
            <a:lvl9pPr lvl="8">
              <a:spcBef>
                <a:spcPts val="375"/>
              </a:spcBef>
              <a:spcAft>
                <a:spcPts val="0"/>
              </a:spcAft>
              <a:buSzPts val="1387"/>
              <a:buFont typeface="Poppins"/>
              <a:buNone/>
              <a:defRPr sz="1387" b="1">
                <a:latin typeface="Poppins"/>
                <a:ea typeface="Poppins"/>
                <a:cs typeface="Poppins"/>
                <a:sym typeface="Poppins"/>
              </a:defRPr>
            </a:lvl9pPr>
          </a:lstStyle>
          <a:p>
            <a:endParaRPr/>
          </a:p>
        </p:txBody>
      </p:sp>
      <p:sp>
        <p:nvSpPr>
          <p:cNvPr id="3736" name="Google Shape;3736;p244"/>
          <p:cNvSpPr txBox="1">
            <a:spLocks noGrp="1"/>
          </p:cNvSpPr>
          <p:nvPr>
            <p:ph type="subTitle" idx="7"/>
          </p:nvPr>
        </p:nvSpPr>
        <p:spPr>
          <a:xfrm>
            <a:off x="727790" y="1852994"/>
            <a:ext cx="4008000" cy="216300"/>
          </a:xfrm>
          <a:prstGeom prst="rect">
            <a:avLst/>
          </a:prstGeom>
        </p:spPr>
        <p:txBody>
          <a:bodyPr spcFirstLastPara="1" wrap="square" lIns="34275" tIns="34275" rIns="34275" bIns="34275" anchor="t" anchorCtr="0">
            <a:noAutofit/>
          </a:bodyPr>
          <a:lstStyle>
            <a:lvl1pPr lvl="0">
              <a:spcBef>
                <a:spcPts val="1350"/>
              </a:spcBef>
              <a:spcAft>
                <a:spcPts val="0"/>
              </a:spcAft>
              <a:buSzPts val="1387"/>
              <a:buFont typeface="Poppins"/>
              <a:buNone/>
              <a:defRPr sz="1387" b="1">
                <a:latin typeface="Poppins"/>
                <a:ea typeface="Poppins"/>
                <a:cs typeface="Poppins"/>
                <a:sym typeface="Poppins"/>
              </a:defRPr>
            </a:lvl1pPr>
            <a:lvl2pPr lvl="1">
              <a:spcBef>
                <a:spcPts val="1350"/>
              </a:spcBef>
              <a:spcAft>
                <a:spcPts val="0"/>
              </a:spcAft>
              <a:buSzPts val="1387"/>
              <a:buFont typeface="Poppins"/>
              <a:buNone/>
              <a:defRPr sz="1387" b="1">
                <a:latin typeface="Poppins"/>
                <a:ea typeface="Poppins"/>
                <a:cs typeface="Poppins"/>
                <a:sym typeface="Poppins"/>
              </a:defRPr>
            </a:lvl2pPr>
            <a:lvl3pPr lvl="2">
              <a:spcBef>
                <a:spcPts val="1350"/>
              </a:spcBef>
              <a:spcAft>
                <a:spcPts val="0"/>
              </a:spcAft>
              <a:buSzPts val="1387"/>
              <a:buFont typeface="Poppins"/>
              <a:buNone/>
              <a:defRPr sz="1387" b="1">
                <a:latin typeface="Poppins"/>
                <a:ea typeface="Poppins"/>
                <a:cs typeface="Poppins"/>
                <a:sym typeface="Poppins"/>
              </a:defRPr>
            </a:lvl3pPr>
            <a:lvl4pPr lvl="3">
              <a:spcBef>
                <a:spcPts val="1350"/>
              </a:spcBef>
              <a:spcAft>
                <a:spcPts val="0"/>
              </a:spcAft>
              <a:buSzPts val="1387"/>
              <a:buFont typeface="Poppins"/>
              <a:buNone/>
              <a:defRPr sz="1387" b="1">
                <a:latin typeface="Poppins"/>
                <a:ea typeface="Poppins"/>
                <a:cs typeface="Poppins"/>
                <a:sym typeface="Poppins"/>
              </a:defRPr>
            </a:lvl4pPr>
            <a:lvl5pPr lvl="4">
              <a:spcBef>
                <a:spcPts val="1350"/>
              </a:spcBef>
              <a:spcAft>
                <a:spcPts val="0"/>
              </a:spcAft>
              <a:buSzPts val="1387"/>
              <a:buFont typeface="Poppins"/>
              <a:buNone/>
              <a:defRPr sz="1387" b="1">
                <a:latin typeface="Poppins"/>
                <a:ea typeface="Poppins"/>
                <a:cs typeface="Poppins"/>
                <a:sym typeface="Poppins"/>
              </a:defRPr>
            </a:lvl5pPr>
            <a:lvl6pPr lvl="5">
              <a:spcBef>
                <a:spcPts val="375"/>
              </a:spcBef>
              <a:spcAft>
                <a:spcPts val="0"/>
              </a:spcAft>
              <a:buSzPts val="1387"/>
              <a:buFont typeface="Poppins"/>
              <a:buNone/>
              <a:defRPr sz="1387" b="1">
                <a:latin typeface="Poppins"/>
                <a:ea typeface="Poppins"/>
                <a:cs typeface="Poppins"/>
                <a:sym typeface="Poppins"/>
              </a:defRPr>
            </a:lvl6pPr>
            <a:lvl7pPr lvl="6">
              <a:spcBef>
                <a:spcPts val="375"/>
              </a:spcBef>
              <a:spcAft>
                <a:spcPts val="0"/>
              </a:spcAft>
              <a:buSzPts val="1387"/>
              <a:buFont typeface="Poppins"/>
              <a:buNone/>
              <a:defRPr sz="1387" b="1">
                <a:latin typeface="Poppins"/>
                <a:ea typeface="Poppins"/>
                <a:cs typeface="Poppins"/>
                <a:sym typeface="Poppins"/>
              </a:defRPr>
            </a:lvl7pPr>
            <a:lvl8pPr lvl="7">
              <a:spcBef>
                <a:spcPts val="375"/>
              </a:spcBef>
              <a:spcAft>
                <a:spcPts val="0"/>
              </a:spcAft>
              <a:buSzPts val="1387"/>
              <a:buFont typeface="Poppins"/>
              <a:buNone/>
              <a:defRPr sz="1387" b="1">
                <a:latin typeface="Poppins"/>
                <a:ea typeface="Poppins"/>
                <a:cs typeface="Poppins"/>
                <a:sym typeface="Poppins"/>
              </a:defRPr>
            </a:lvl8pPr>
            <a:lvl9pPr lvl="8">
              <a:spcBef>
                <a:spcPts val="375"/>
              </a:spcBef>
              <a:spcAft>
                <a:spcPts val="0"/>
              </a:spcAft>
              <a:buSzPts val="1387"/>
              <a:buFont typeface="Poppins"/>
              <a:buNone/>
              <a:defRPr sz="1387" b="1">
                <a:latin typeface="Poppins"/>
                <a:ea typeface="Poppins"/>
                <a:cs typeface="Poppins"/>
                <a:sym typeface="Poppins"/>
              </a:defRPr>
            </a:lvl9pPr>
          </a:lstStyle>
          <a:p>
            <a:endParaRPr/>
          </a:p>
        </p:txBody>
      </p:sp>
      <p:sp>
        <p:nvSpPr>
          <p:cNvPr id="3737" name="Google Shape;3737;p244"/>
          <p:cNvSpPr txBox="1">
            <a:spLocks noGrp="1"/>
          </p:cNvSpPr>
          <p:nvPr>
            <p:ph type="subTitle" idx="8"/>
          </p:nvPr>
        </p:nvSpPr>
        <p:spPr>
          <a:xfrm>
            <a:off x="727790" y="2431159"/>
            <a:ext cx="4008000" cy="216300"/>
          </a:xfrm>
          <a:prstGeom prst="rect">
            <a:avLst/>
          </a:prstGeom>
        </p:spPr>
        <p:txBody>
          <a:bodyPr spcFirstLastPara="1" wrap="square" lIns="34275" tIns="34275" rIns="34275" bIns="34275" anchor="t" anchorCtr="0">
            <a:noAutofit/>
          </a:bodyPr>
          <a:lstStyle>
            <a:lvl1pPr lvl="0">
              <a:spcBef>
                <a:spcPts val="1350"/>
              </a:spcBef>
              <a:spcAft>
                <a:spcPts val="0"/>
              </a:spcAft>
              <a:buSzPts val="1387"/>
              <a:buFont typeface="Poppins"/>
              <a:buNone/>
              <a:defRPr sz="1387" b="1">
                <a:latin typeface="Poppins"/>
                <a:ea typeface="Poppins"/>
                <a:cs typeface="Poppins"/>
                <a:sym typeface="Poppins"/>
              </a:defRPr>
            </a:lvl1pPr>
            <a:lvl2pPr lvl="1">
              <a:spcBef>
                <a:spcPts val="1350"/>
              </a:spcBef>
              <a:spcAft>
                <a:spcPts val="0"/>
              </a:spcAft>
              <a:buSzPts val="1387"/>
              <a:buFont typeface="Poppins"/>
              <a:buNone/>
              <a:defRPr sz="1387" b="1">
                <a:latin typeface="Poppins"/>
                <a:ea typeface="Poppins"/>
                <a:cs typeface="Poppins"/>
                <a:sym typeface="Poppins"/>
              </a:defRPr>
            </a:lvl2pPr>
            <a:lvl3pPr lvl="2">
              <a:spcBef>
                <a:spcPts val="1350"/>
              </a:spcBef>
              <a:spcAft>
                <a:spcPts val="0"/>
              </a:spcAft>
              <a:buSzPts val="1387"/>
              <a:buFont typeface="Poppins"/>
              <a:buNone/>
              <a:defRPr sz="1387" b="1">
                <a:latin typeface="Poppins"/>
                <a:ea typeface="Poppins"/>
                <a:cs typeface="Poppins"/>
                <a:sym typeface="Poppins"/>
              </a:defRPr>
            </a:lvl3pPr>
            <a:lvl4pPr lvl="3">
              <a:spcBef>
                <a:spcPts val="1350"/>
              </a:spcBef>
              <a:spcAft>
                <a:spcPts val="0"/>
              </a:spcAft>
              <a:buSzPts val="1387"/>
              <a:buFont typeface="Poppins"/>
              <a:buNone/>
              <a:defRPr sz="1387" b="1">
                <a:latin typeface="Poppins"/>
                <a:ea typeface="Poppins"/>
                <a:cs typeface="Poppins"/>
                <a:sym typeface="Poppins"/>
              </a:defRPr>
            </a:lvl4pPr>
            <a:lvl5pPr lvl="4">
              <a:spcBef>
                <a:spcPts val="1350"/>
              </a:spcBef>
              <a:spcAft>
                <a:spcPts val="0"/>
              </a:spcAft>
              <a:buSzPts val="1387"/>
              <a:buFont typeface="Poppins"/>
              <a:buNone/>
              <a:defRPr sz="1387" b="1">
                <a:latin typeface="Poppins"/>
                <a:ea typeface="Poppins"/>
                <a:cs typeface="Poppins"/>
                <a:sym typeface="Poppins"/>
              </a:defRPr>
            </a:lvl5pPr>
            <a:lvl6pPr lvl="5">
              <a:spcBef>
                <a:spcPts val="375"/>
              </a:spcBef>
              <a:spcAft>
                <a:spcPts val="0"/>
              </a:spcAft>
              <a:buSzPts val="1387"/>
              <a:buFont typeface="Poppins"/>
              <a:buNone/>
              <a:defRPr sz="1387" b="1">
                <a:latin typeface="Poppins"/>
                <a:ea typeface="Poppins"/>
                <a:cs typeface="Poppins"/>
                <a:sym typeface="Poppins"/>
              </a:defRPr>
            </a:lvl6pPr>
            <a:lvl7pPr lvl="6">
              <a:spcBef>
                <a:spcPts val="375"/>
              </a:spcBef>
              <a:spcAft>
                <a:spcPts val="0"/>
              </a:spcAft>
              <a:buSzPts val="1387"/>
              <a:buFont typeface="Poppins"/>
              <a:buNone/>
              <a:defRPr sz="1387" b="1">
                <a:latin typeface="Poppins"/>
                <a:ea typeface="Poppins"/>
                <a:cs typeface="Poppins"/>
                <a:sym typeface="Poppins"/>
              </a:defRPr>
            </a:lvl7pPr>
            <a:lvl8pPr lvl="7">
              <a:spcBef>
                <a:spcPts val="375"/>
              </a:spcBef>
              <a:spcAft>
                <a:spcPts val="0"/>
              </a:spcAft>
              <a:buSzPts val="1387"/>
              <a:buFont typeface="Poppins"/>
              <a:buNone/>
              <a:defRPr sz="1387" b="1">
                <a:latin typeface="Poppins"/>
                <a:ea typeface="Poppins"/>
                <a:cs typeface="Poppins"/>
                <a:sym typeface="Poppins"/>
              </a:defRPr>
            </a:lvl8pPr>
            <a:lvl9pPr lvl="8">
              <a:spcBef>
                <a:spcPts val="375"/>
              </a:spcBef>
              <a:spcAft>
                <a:spcPts val="0"/>
              </a:spcAft>
              <a:buSzPts val="1387"/>
              <a:buFont typeface="Poppins"/>
              <a:buNone/>
              <a:defRPr sz="1387" b="1">
                <a:latin typeface="Poppins"/>
                <a:ea typeface="Poppins"/>
                <a:cs typeface="Poppins"/>
                <a:sym typeface="Poppins"/>
              </a:defRPr>
            </a:lvl9pPr>
          </a:lstStyle>
          <a:p>
            <a:endParaRPr/>
          </a:p>
        </p:txBody>
      </p:sp>
      <p:sp>
        <p:nvSpPr>
          <p:cNvPr id="3738" name="Google Shape;3738;p244"/>
          <p:cNvSpPr txBox="1">
            <a:spLocks noGrp="1"/>
          </p:cNvSpPr>
          <p:nvPr>
            <p:ph type="subTitle" idx="9"/>
          </p:nvPr>
        </p:nvSpPr>
        <p:spPr>
          <a:xfrm>
            <a:off x="727790" y="3023378"/>
            <a:ext cx="4008000" cy="216300"/>
          </a:xfrm>
          <a:prstGeom prst="rect">
            <a:avLst/>
          </a:prstGeom>
        </p:spPr>
        <p:txBody>
          <a:bodyPr spcFirstLastPara="1" wrap="square" lIns="34275" tIns="34275" rIns="34275" bIns="34275" anchor="t" anchorCtr="0">
            <a:noAutofit/>
          </a:bodyPr>
          <a:lstStyle>
            <a:lvl1pPr lvl="0">
              <a:spcBef>
                <a:spcPts val="1350"/>
              </a:spcBef>
              <a:spcAft>
                <a:spcPts val="0"/>
              </a:spcAft>
              <a:buSzPts val="1387"/>
              <a:buFont typeface="Poppins"/>
              <a:buNone/>
              <a:defRPr sz="1387" b="1">
                <a:latin typeface="Poppins"/>
                <a:ea typeface="Poppins"/>
                <a:cs typeface="Poppins"/>
                <a:sym typeface="Poppins"/>
              </a:defRPr>
            </a:lvl1pPr>
            <a:lvl2pPr lvl="1">
              <a:spcBef>
                <a:spcPts val="1350"/>
              </a:spcBef>
              <a:spcAft>
                <a:spcPts val="0"/>
              </a:spcAft>
              <a:buSzPts val="1387"/>
              <a:buFont typeface="Poppins"/>
              <a:buNone/>
              <a:defRPr sz="1387" b="1">
                <a:latin typeface="Poppins"/>
                <a:ea typeface="Poppins"/>
                <a:cs typeface="Poppins"/>
                <a:sym typeface="Poppins"/>
              </a:defRPr>
            </a:lvl2pPr>
            <a:lvl3pPr lvl="2">
              <a:spcBef>
                <a:spcPts val="1350"/>
              </a:spcBef>
              <a:spcAft>
                <a:spcPts val="0"/>
              </a:spcAft>
              <a:buSzPts val="1387"/>
              <a:buFont typeface="Poppins"/>
              <a:buNone/>
              <a:defRPr sz="1387" b="1">
                <a:latin typeface="Poppins"/>
                <a:ea typeface="Poppins"/>
                <a:cs typeface="Poppins"/>
                <a:sym typeface="Poppins"/>
              </a:defRPr>
            </a:lvl3pPr>
            <a:lvl4pPr lvl="3">
              <a:spcBef>
                <a:spcPts val="1350"/>
              </a:spcBef>
              <a:spcAft>
                <a:spcPts val="0"/>
              </a:spcAft>
              <a:buSzPts val="1387"/>
              <a:buFont typeface="Poppins"/>
              <a:buNone/>
              <a:defRPr sz="1387" b="1">
                <a:latin typeface="Poppins"/>
                <a:ea typeface="Poppins"/>
                <a:cs typeface="Poppins"/>
                <a:sym typeface="Poppins"/>
              </a:defRPr>
            </a:lvl4pPr>
            <a:lvl5pPr lvl="4">
              <a:spcBef>
                <a:spcPts val="1350"/>
              </a:spcBef>
              <a:spcAft>
                <a:spcPts val="0"/>
              </a:spcAft>
              <a:buSzPts val="1387"/>
              <a:buFont typeface="Poppins"/>
              <a:buNone/>
              <a:defRPr sz="1387" b="1">
                <a:latin typeface="Poppins"/>
                <a:ea typeface="Poppins"/>
                <a:cs typeface="Poppins"/>
                <a:sym typeface="Poppins"/>
              </a:defRPr>
            </a:lvl5pPr>
            <a:lvl6pPr lvl="5">
              <a:spcBef>
                <a:spcPts val="375"/>
              </a:spcBef>
              <a:spcAft>
                <a:spcPts val="0"/>
              </a:spcAft>
              <a:buSzPts val="1387"/>
              <a:buFont typeface="Poppins"/>
              <a:buNone/>
              <a:defRPr sz="1387" b="1">
                <a:latin typeface="Poppins"/>
                <a:ea typeface="Poppins"/>
                <a:cs typeface="Poppins"/>
                <a:sym typeface="Poppins"/>
              </a:defRPr>
            </a:lvl6pPr>
            <a:lvl7pPr lvl="6">
              <a:spcBef>
                <a:spcPts val="375"/>
              </a:spcBef>
              <a:spcAft>
                <a:spcPts val="0"/>
              </a:spcAft>
              <a:buSzPts val="1387"/>
              <a:buFont typeface="Poppins"/>
              <a:buNone/>
              <a:defRPr sz="1387" b="1">
                <a:latin typeface="Poppins"/>
                <a:ea typeface="Poppins"/>
                <a:cs typeface="Poppins"/>
                <a:sym typeface="Poppins"/>
              </a:defRPr>
            </a:lvl7pPr>
            <a:lvl8pPr lvl="7">
              <a:spcBef>
                <a:spcPts val="375"/>
              </a:spcBef>
              <a:spcAft>
                <a:spcPts val="0"/>
              </a:spcAft>
              <a:buSzPts val="1387"/>
              <a:buFont typeface="Poppins"/>
              <a:buNone/>
              <a:defRPr sz="1387" b="1">
                <a:latin typeface="Poppins"/>
                <a:ea typeface="Poppins"/>
                <a:cs typeface="Poppins"/>
                <a:sym typeface="Poppins"/>
              </a:defRPr>
            </a:lvl8pPr>
            <a:lvl9pPr lvl="8">
              <a:spcBef>
                <a:spcPts val="375"/>
              </a:spcBef>
              <a:spcAft>
                <a:spcPts val="0"/>
              </a:spcAft>
              <a:buSzPts val="1387"/>
              <a:buFont typeface="Poppins"/>
              <a:buNone/>
              <a:defRPr sz="1387" b="1">
                <a:latin typeface="Poppins"/>
                <a:ea typeface="Poppins"/>
                <a:cs typeface="Poppins"/>
                <a:sym typeface="Poppins"/>
              </a:defRPr>
            </a:lvl9pPr>
          </a:lstStyle>
          <a:p>
            <a:endParaRPr/>
          </a:p>
        </p:txBody>
      </p:sp>
      <p:sp>
        <p:nvSpPr>
          <p:cNvPr id="3739" name="Google Shape;3739;p244"/>
          <p:cNvSpPr txBox="1">
            <a:spLocks noGrp="1"/>
          </p:cNvSpPr>
          <p:nvPr>
            <p:ph type="subTitle" idx="13"/>
          </p:nvPr>
        </p:nvSpPr>
        <p:spPr>
          <a:xfrm>
            <a:off x="727790" y="3619172"/>
            <a:ext cx="4008000" cy="216300"/>
          </a:xfrm>
          <a:prstGeom prst="rect">
            <a:avLst/>
          </a:prstGeom>
        </p:spPr>
        <p:txBody>
          <a:bodyPr spcFirstLastPara="1" wrap="square" lIns="34275" tIns="34275" rIns="34275" bIns="34275" anchor="t" anchorCtr="0">
            <a:noAutofit/>
          </a:bodyPr>
          <a:lstStyle>
            <a:lvl1pPr lvl="0">
              <a:spcBef>
                <a:spcPts val="1350"/>
              </a:spcBef>
              <a:spcAft>
                <a:spcPts val="0"/>
              </a:spcAft>
              <a:buSzPts val="1387"/>
              <a:buFont typeface="Poppins"/>
              <a:buNone/>
              <a:defRPr sz="1387" b="1">
                <a:latin typeface="Poppins"/>
                <a:ea typeface="Poppins"/>
                <a:cs typeface="Poppins"/>
                <a:sym typeface="Poppins"/>
              </a:defRPr>
            </a:lvl1pPr>
            <a:lvl2pPr lvl="1">
              <a:spcBef>
                <a:spcPts val="1350"/>
              </a:spcBef>
              <a:spcAft>
                <a:spcPts val="0"/>
              </a:spcAft>
              <a:buSzPts val="1387"/>
              <a:buFont typeface="Poppins"/>
              <a:buNone/>
              <a:defRPr sz="1387" b="1">
                <a:latin typeface="Poppins"/>
                <a:ea typeface="Poppins"/>
                <a:cs typeface="Poppins"/>
                <a:sym typeface="Poppins"/>
              </a:defRPr>
            </a:lvl2pPr>
            <a:lvl3pPr lvl="2">
              <a:spcBef>
                <a:spcPts val="1350"/>
              </a:spcBef>
              <a:spcAft>
                <a:spcPts val="0"/>
              </a:spcAft>
              <a:buSzPts val="1387"/>
              <a:buFont typeface="Poppins"/>
              <a:buNone/>
              <a:defRPr sz="1387" b="1">
                <a:latin typeface="Poppins"/>
                <a:ea typeface="Poppins"/>
                <a:cs typeface="Poppins"/>
                <a:sym typeface="Poppins"/>
              </a:defRPr>
            </a:lvl3pPr>
            <a:lvl4pPr lvl="3">
              <a:spcBef>
                <a:spcPts val="1350"/>
              </a:spcBef>
              <a:spcAft>
                <a:spcPts val="0"/>
              </a:spcAft>
              <a:buSzPts val="1387"/>
              <a:buFont typeface="Poppins"/>
              <a:buNone/>
              <a:defRPr sz="1387" b="1">
                <a:latin typeface="Poppins"/>
                <a:ea typeface="Poppins"/>
                <a:cs typeface="Poppins"/>
                <a:sym typeface="Poppins"/>
              </a:defRPr>
            </a:lvl4pPr>
            <a:lvl5pPr lvl="4">
              <a:spcBef>
                <a:spcPts val="1350"/>
              </a:spcBef>
              <a:spcAft>
                <a:spcPts val="0"/>
              </a:spcAft>
              <a:buSzPts val="1387"/>
              <a:buFont typeface="Poppins"/>
              <a:buNone/>
              <a:defRPr sz="1387" b="1">
                <a:latin typeface="Poppins"/>
                <a:ea typeface="Poppins"/>
                <a:cs typeface="Poppins"/>
                <a:sym typeface="Poppins"/>
              </a:defRPr>
            </a:lvl5pPr>
            <a:lvl6pPr lvl="5">
              <a:spcBef>
                <a:spcPts val="375"/>
              </a:spcBef>
              <a:spcAft>
                <a:spcPts val="0"/>
              </a:spcAft>
              <a:buSzPts val="1387"/>
              <a:buFont typeface="Poppins"/>
              <a:buNone/>
              <a:defRPr sz="1387" b="1">
                <a:latin typeface="Poppins"/>
                <a:ea typeface="Poppins"/>
                <a:cs typeface="Poppins"/>
                <a:sym typeface="Poppins"/>
              </a:defRPr>
            </a:lvl6pPr>
            <a:lvl7pPr lvl="6">
              <a:spcBef>
                <a:spcPts val="375"/>
              </a:spcBef>
              <a:spcAft>
                <a:spcPts val="0"/>
              </a:spcAft>
              <a:buSzPts val="1387"/>
              <a:buFont typeface="Poppins"/>
              <a:buNone/>
              <a:defRPr sz="1387" b="1">
                <a:latin typeface="Poppins"/>
                <a:ea typeface="Poppins"/>
                <a:cs typeface="Poppins"/>
                <a:sym typeface="Poppins"/>
              </a:defRPr>
            </a:lvl7pPr>
            <a:lvl8pPr lvl="7">
              <a:spcBef>
                <a:spcPts val="375"/>
              </a:spcBef>
              <a:spcAft>
                <a:spcPts val="0"/>
              </a:spcAft>
              <a:buSzPts val="1387"/>
              <a:buFont typeface="Poppins"/>
              <a:buNone/>
              <a:defRPr sz="1387" b="1">
                <a:latin typeface="Poppins"/>
                <a:ea typeface="Poppins"/>
                <a:cs typeface="Poppins"/>
                <a:sym typeface="Poppins"/>
              </a:defRPr>
            </a:lvl8pPr>
            <a:lvl9pPr lvl="8">
              <a:spcBef>
                <a:spcPts val="375"/>
              </a:spcBef>
              <a:spcAft>
                <a:spcPts val="0"/>
              </a:spcAft>
              <a:buSzPts val="1387"/>
              <a:buFont typeface="Poppins"/>
              <a:buNone/>
              <a:defRPr sz="1387" b="1">
                <a:latin typeface="Poppins"/>
                <a:ea typeface="Poppins"/>
                <a:cs typeface="Poppins"/>
                <a:sym typeface="Poppins"/>
              </a:defRPr>
            </a:lvl9pPr>
          </a:lstStyle>
          <a:p>
            <a:endParaRPr/>
          </a:p>
        </p:txBody>
      </p:sp>
      <p:sp>
        <p:nvSpPr>
          <p:cNvPr id="3740" name="Google Shape;3740;p244"/>
          <p:cNvSpPr txBox="1">
            <a:spLocks noGrp="1"/>
          </p:cNvSpPr>
          <p:nvPr>
            <p:ph type="subTitle" idx="14"/>
          </p:nvPr>
        </p:nvSpPr>
        <p:spPr>
          <a:xfrm>
            <a:off x="5309168" y="1279931"/>
            <a:ext cx="3585000" cy="216300"/>
          </a:xfrm>
          <a:prstGeom prst="rect">
            <a:avLst/>
          </a:prstGeom>
        </p:spPr>
        <p:txBody>
          <a:bodyPr spcFirstLastPara="1" wrap="square" lIns="34275" tIns="34275" rIns="34275" bIns="34275" anchor="t" anchorCtr="0">
            <a:noAutofit/>
          </a:bodyPr>
          <a:lstStyle>
            <a:lvl1pPr lvl="0">
              <a:spcBef>
                <a:spcPts val="1350"/>
              </a:spcBef>
              <a:spcAft>
                <a:spcPts val="0"/>
              </a:spcAft>
              <a:buSzPts val="1387"/>
              <a:buFont typeface="Poppins"/>
              <a:buNone/>
              <a:defRPr sz="1387" b="1">
                <a:latin typeface="Poppins"/>
                <a:ea typeface="Poppins"/>
                <a:cs typeface="Poppins"/>
                <a:sym typeface="Poppins"/>
              </a:defRPr>
            </a:lvl1pPr>
            <a:lvl2pPr lvl="1">
              <a:spcBef>
                <a:spcPts val="1350"/>
              </a:spcBef>
              <a:spcAft>
                <a:spcPts val="0"/>
              </a:spcAft>
              <a:buSzPts val="1387"/>
              <a:buFont typeface="Poppins"/>
              <a:buNone/>
              <a:defRPr sz="1387" b="1">
                <a:latin typeface="Poppins"/>
                <a:ea typeface="Poppins"/>
                <a:cs typeface="Poppins"/>
                <a:sym typeface="Poppins"/>
              </a:defRPr>
            </a:lvl2pPr>
            <a:lvl3pPr lvl="2">
              <a:spcBef>
                <a:spcPts val="1350"/>
              </a:spcBef>
              <a:spcAft>
                <a:spcPts val="0"/>
              </a:spcAft>
              <a:buSzPts val="1387"/>
              <a:buFont typeface="Poppins"/>
              <a:buNone/>
              <a:defRPr sz="1387" b="1">
                <a:latin typeface="Poppins"/>
                <a:ea typeface="Poppins"/>
                <a:cs typeface="Poppins"/>
                <a:sym typeface="Poppins"/>
              </a:defRPr>
            </a:lvl3pPr>
            <a:lvl4pPr lvl="3">
              <a:spcBef>
                <a:spcPts val="1350"/>
              </a:spcBef>
              <a:spcAft>
                <a:spcPts val="0"/>
              </a:spcAft>
              <a:buSzPts val="1387"/>
              <a:buFont typeface="Poppins"/>
              <a:buNone/>
              <a:defRPr sz="1387" b="1">
                <a:latin typeface="Poppins"/>
                <a:ea typeface="Poppins"/>
                <a:cs typeface="Poppins"/>
                <a:sym typeface="Poppins"/>
              </a:defRPr>
            </a:lvl4pPr>
            <a:lvl5pPr lvl="4">
              <a:spcBef>
                <a:spcPts val="1350"/>
              </a:spcBef>
              <a:spcAft>
                <a:spcPts val="0"/>
              </a:spcAft>
              <a:buSzPts val="1387"/>
              <a:buFont typeface="Poppins"/>
              <a:buNone/>
              <a:defRPr sz="1387" b="1">
                <a:latin typeface="Poppins"/>
                <a:ea typeface="Poppins"/>
                <a:cs typeface="Poppins"/>
                <a:sym typeface="Poppins"/>
              </a:defRPr>
            </a:lvl5pPr>
            <a:lvl6pPr lvl="5">
              <a:spcBef>
                <a:spcPts val="375"/>
              </a:spcBef>
              <a:spcAft>
                <a:spcPts val="0"/>
              </a:spcAft>
              <a:buSzPts val="1387"/>
              <a:buFont typeface="Poppins"/>
              <a:buNone/>
              <a:defRPr sz="1387" b="1">
                <a:latin typeface="Poppins"/>
                <a:ea typeface="Poppins"/>
                <a:cs typeface="Poppins"/>
                <a:sym typeface="Poppins"/>
              </a:defRPr>
            </a:lvl6pPr>
            <a:lvl7pPr lvl="6">
              <a:spcBef>
                <a:spcPts val="375"/>
              </a:spcBef>
              <a:spcAft>
                <a:spcPts val="0"/>
              </a:spcAft>
              <a:buSzPts val="1387"/>
              <a:buFont typeface="Poppins"/>
              <a:buNone/>
              <a:defRPr sz="1387" b="1">
                <a:latin typeface="Poppins"/>
                <a:ea typeface="Poppins"/>
                <a:cs typeface="Poppins"/>
                <a:sym typeface="Poppins"/>
              </a:defRPr>
            </a:lvl7pPr>
            <a:lvl8pPr lvl="7">
              <a:spcBef>
                <a:spcPts val="375"/>
              </a:spcBef>
              <a:spcAft>
                <a:spcPts val="0"/>
              </a:spcAft>
              <a:buSzPts val="1387"/>
              <a:buFont typeface="Poppins"/>
              <a:buNone/>
              <a:defRPr sz="1387" b="1">
                <a:latin typeface="Poppins"/>
                <a:ea typeface="Poppins"/>
                <a:cs typeface="Poppins"/>
                <a:sym typeface="Poppins"/>
              </a:defRPr>
            </a:lvl8pPr>
            <a:lvl9pPr lvl="8">
              <a:spcBef>
                <a:spcPts val="375"/>
              </a:spcBef>
              <a:spcAft>
                <a:spcPts val="0"/>
              </a:spcAft>
              <a:buSzPts val="1387"/>
              <a:buFont typeface="Poppins"/>
              <a:buNone/>
              <a:defRPr sz="1387" b="1">
                <a:latin typeface="Poppins"/>
                <a:ea typeface="Poppins"/>
                <a:cs typeface="Poppins"/>
                <a:sym typeface="Poppins"/>
              </a:defRPr>
            </a:lvl9pPr>
          </a:lstStyle>
          <a:p>
            <a:endParaRPr/>
          </a:p>
        </p:txBody>
      </p:sp>
      <p:sp>
        <p:nvSpPr>
          <p:cNvPr id="3741" name="Google Shape;3741;p244"/>
          <p:cNvSpPr txBox="1">
            <a:spLocks noGrp="1"/>
          </p:cNvSpPr>
          <p:nvPr>
            <p:ph type="subTitle" idx="15"/>
          </p:nvPr>
        </p:nvSpPr>
        <p:spPr>
          <a:xfrm>
            <a:off x="5309168" y="1852994"/>
            <a:ext cx="3585000" cy="216300"/>
          </a:xfrm>
          <a:prstGeom prst="rect">
            <a:avLst/>
          </a:prstGeom>
        </p:spPr>
        <p:txBody>
          <a:bodyPr spcFirstLastPara="1" wrap="square" lIns="34275" tIns="34275" rIns="34275" bIns="34275" anchor="t" anchorCtr="0">
            <a:noAutofit/>
          </a:bodyPr>
          <a:lstStyle>
            <a:lvl1pPr lvl="0">
              <a:spcBef>
                <a:spcPts val="1350"/>
              </a:spcBef>
              <a:spcAft>
                <a:spcPts val="0"/>
              </a:spcAft>
              <a:buSzPts val="1387"/>
              <a:buFont typeface="Poppins"/>
              <a:buNone/>
              <a:defRPr sz="1387" b="1">
                <a:latin typeface="Poppins"/>
                <a:ea typeface="Poppins"/>
                <a:cs typeface="Poppins"/>
                <a:sym typeface="Poppins"/>
              </a:defRPr>
            </a:lvl1pPr>
            <a:lvl2pPr lvl="1">
              <a:spcBef>
                <a:spcPts val="1350"/>
              </a:spcBef>
              <a:spcAft>
                <a:spcPts val="0"/>
              </a:spcAft>
              <a:buSzPts val="1387"/>
              <a:buFont typeface="Poppins"/>
              <a:buNone/>
              <a:defRPr sz="1387" b="1">
                <a:latin typeface="Poppins"/>
                <a:ea typeface="Poppins"/>
                <a:cs typeface="Poppins"/>
                <a:sym typeface="Poppins"/>
              </a:defRPr>
            </a:lvl2pPr>
            <a:lvl3pPr lvl="2">
              <a:spcBef>
                <a:spcPts val="1350"/>
              </a:spcBef>
              <a:spcAft>
                <a:spcPts val="0"/>
              </a:spcAft>
              <a:buSzPts val="1387"/>
              <a:buFont typeface="Poppins"/>
              <a:buNone/>
              <a:defRPr sz="1387" b="1">
                <a:latin typeface="Poppins"/>
                <a:ea typeface="Poppins"/>
                <a:cs typeface="Poppins"/>
                <a:sym typeface="Poppins"/>
              </a:defRPr>
            </a:lvl3pPr>
            <a:lvl4pPr lvl="3">
              <a:spcBef>
                <a:spcPts val="1350"/>
              </a:spcBef>
              <a:spcAft>
                <a:spcPts val="0"/>
              </a:spcAft>
              <a:buSzPts val="1387"/>
              <a:buFont typeface="Poppins"/>
              <a:buNone/>
              <a:defRPr sz="1387" b="1">
                <a:latin typeface="Poppins"/>
                <a:ea typeface="Poppins"/>
                <a:cs typeface="Poppins"/>
                <a:sym typeface="Poppins"/>
              </a:defRPr>
            </a:lvl4pPr>
            <a:lvl5pPr lvl="4">
              <a:spcBef>
                <a:spcPts val="1350"/>
              </a:spcBef>
              <a:spcAft>
                <a:spcPts val="0"/>
              </a:spcAft>
              <a:buSzPts val="1387"/>
              <a:buFont typeface="Poppins"/>
              <a:buNone/>
              <a:defRPr sz="1387" b="1">
                <a:latin typeface="Poppins"/>
                <a:ea typeface="Poppins"/>
                <a:cs typeface="Poppins"/>
                <a:sym typeface="Poppins"/>
              </a:defRPr>
            </a:lvl5pPr>
            <a:lvl6pPr lvl="5">
              <a:spcBef>
                <a:spcPts val="375"/>
              </a:spcBef>
              <a:spcAft>
                <a:spcPts val="0"/>
              </a:spcAft>
              <a:buSzPts val="1387"/>
              <a:buFont typeface="Poppins"/>
              <a:buNone/>
              <a:defRPr sz="1387" b="1">
                <a:latin typeface="Poppins"/>
                <a:ea typeface="Poppins"/>
                <a:cs typeface="Poppins"/>
                <a:sym typeface="Poppins"/>
              </a:defRPr>
            </a:lvl6pPr>
            <a:lvl7pPr lvl="6">
              <a:spcBef>
                <a:spcPts val="375"/>
              </a:spcBef>
              <a:spcAft>
                <a:spcPts val="0"/>
              </a:spcAft>
              <a:buSzPts val="1387"/>
              <a:buFont typeface="Poppins"/>
              <a:buNone/>
              <a:defRPr sz="1387" b="1">
                <a:latin typeface="Poppins"/>
                <a:ea typeface="Poppins"/>
                <a:cs typeface="Poppins"/>
                <a:sym typeface="Poppins"/>
              </a:defRPr>
            </a:lvl7pPr>
            <a:lvl8pPr lvl="7">
              <a:spcBef>
                <a:spcPts val="375"/>
              </a:spcBef>
              <a:spcAft>
                <a:spcPts val="0"/>
              </a:spcAft>
              <a:buSzPts val="1387"/>
              <a:buFont typeface="Poppins"/>
              <a:buNone/>
              <a:defRPr sz="1387" b="1">
                <a:latin typeface="Poppins"/>
                <a:ea typeface="Poppins"/>
                <a:cs typeface="Poppins"/>
                <a:sym typeface="Poppins"/>
              </a:defRPr>
            </a:lvl8pPr>
            <a:lvl9pPr lvl="8">
              <a:spcBef>
                <a:spcPts val="375"/>
              </a:spcBef>
              <a:spcAft>
                <a:spcPts val="0"/>
              </a:spcAft>
              <a:buSzPts val="1387"/>
              <a:buFont typeface="Poppins"/>
              <a:buNone/>
              <a:defRPr sz="1387" b="1">
                <a:latin typeface="Poppins"/>
                <a:ea typeface="Poppins"/>
                <a:cs typeface="Poppins"/>
                <a:sym typeface="Poppins"/>
              </a:defRPr>
            </a:lvl9pPr>
          </a:lstStyle>
          <a:p>
            <a:endParaRPr/>
          </a:p>
        </p:txBody>
      </p:sp>
      <p:sp>
        <p:nvSpPr>
          <p:cNvPr id="3742" name="Google Shape;3742;p244"/>
          <p:cNvSpPr txBox="1">
            <a:spLocks noGrp="1"/>
          </p:cNvSpPr>
          <p:nvPr>
            <p:ph type="subTitle" idx="16"/>
          </p:nvPr>
        </p:nvSpPr>
        <p:spPr>
          <a:xfrm>
            <a:off x="5309168" y="2431159"/>
            <a:ext cx="3585000" cy="216300"/>
          </a:xfrm>
          <a:prstGeom prst="rect">
            <a:avLst/>
          </a:prstGeom>
        </p:spPr>
        <p:txBody>
          <a:bodyPr spcFirstLastPara="1" wrap="square" lIns="34275" tIns="34275" rIns="34275" bIns="34275" anchor="t" anchorCtr="0">
            <a:noAutofit/>
          </a:bodyPr>
          <a:lstStyle>
            <a:lvl1pPr lvl="0">
              <a:spcBef>
                <a:spcPts val="1350"/>
              </a:spcBef>
              <a:spcAft>
                <a:spcPts val="0"/>
              </a:spcAft>
              <a:buSzPts val="1387"/>
              <a:buFont typeface="Poppins"/>
              <a:buNone/>
              <a:defRPr sz="1387" b="1">
                <a:latin typeface="Poppins"/>
                <a:ea typeface="Poppins"/>
                <a:cs typeface="Poppins"/>
                <a:sym typeface="Poppins"/>
              </a:defRPr>
            </a:lvl1pPr>
            <a:lvl2pPr lvl="1">
              <a:spcBef>
                <a:spcPts val="1350"/>
              </a:spcBef>
              <a:spcAft>
                <a:spcPts val="0"/>
              </a:spcAft>
              <a:buSzPts val="1387"/>
              <a:buFont typeface="Poppins"/>
              <a:buNone/>
              <a:defRPr sz="1387" b="1">
                <a:latin typeface="Poppins"/>
                <a:ea typeface="Poppins"/>
                <a:cs typeface="Poppins"/>
                <a:sym typeface="Poppins"/>
              </a:defRPr>
            </a:lvl2pPr>
            <a:lvl3pPr lvl="2">
              <a:spcBef>
                <a:spcPts val="1350"/>
              </a:spcBef>
              <a:spcAft>
                <a:spcPts val="0"/>
              </a:spcAft>
              <a:buSzPts val="1387"/>
              <a:buFont typeface="Poppins"/>
              <a:buNone/>
              <a:defRPr sz="1387" b="1">
                <a:latin typeface="Poppins"/>
                <a:ea typeface="Poppins"/>
                <a:cs typeface="Poppins"/>
                <a:sym typeface="Poppins"/>
              </a:defRPr>
            </a:lvl3pPr>
            <a:lvl4pPr lvl="3">
              <a:spcBef>
                <a:spcPts val="1350"/>
              </a:spcBef>
              <a:spcAft>
                <a:spcPts val="0"/>
              </a:spcAft>
              <a:buSzPts val="1387"/>
              <a:buFont typeface="Poppins"/>
              <a:buNone/>
              <a:defRPr sz="1387" b="1">
                <a:latin typeface="Poppins"/>
                <a:ea typeface="Poppins"/>
                <a:cs typeface="Poppins"/>
                <a:sym typeface="Poppins"/>
              </a:defRPr>
            </a:lvl4pPr>
            <a:lvl5pPr lvl="4">
              <a:spcBef>
                <a:spcPts val="1350"/>
              </a:spcBef>
              <a:spcAft>
                <a:spcPts val="0"/>
              </a:spcAft>
              <a:buSzPts val="1387"/>
              <a:buFont typeface="Poppins"/>
              <a:buNone/>
              <a:defRPr sz="1387" b="1">
                <a:latin typeface="Poppins"/>
                <a:ea typeface="Poppins"/>
                <a:cs typeface="Poppins"/>
                <a:sym typeface="Poppins"/>
              </a:defRPr>
            </a:lvl5pPr>
            <a:lvl6pPr lvl="5">
              <a:spcBef>
                <a:spcPts val="375"/>
              </a:spcBef>
              <a:spcAft>
                <a:spcPts val="0"/>
              </a:spcAft>
              <a:buSzPts val="1387"/>
              <a:buFont typeface="Poppins"/>
              <a:buNone/>
              <a:defRPr sz="1387" b="1">
                <a:latin typeface="Poppins"/>
                <a:ea typeface="Poppins"/>
                <a:cs typeface="Poppins"/>
                <a:sym typeface="Poppins"/>
              </a:defRPr>
            </a:lvl6pPr>
            <a:lvl7pPr lvl="6">
              <a:spcBef>
                <a:spcPts val="375"/>
              </a:spcBef>
              <a:spcAft>
                <a:spcPts val="0"/>
              </a:spcAft>
              <a:buSzPts val="1387"/>
              <a:buFont typeface="Poppins"/>
              <a:buNone/>
              <a:defRPr sz="1387" b="1">
                <a:latin typeface="Poppins"/>
                <a:ea typeface="Poppins"/>
                <a:cs typeface="Poppins"/>
                <a:sym typeface="Poppins"/>
              </a:defRPr>
            </a:lvl7pPr>
            <a:lvl8pPr lvl="7">
              <a:spcBef>
                <a:spcPts val="375"/>
              </a:spcBef>
              <a:spcAft>
                <a:spcPts val="0"/>
              </a:spcAft>
              <a:buSzPts val="1387"/>
              <a:buFont typeface="Poppins"/>
              <a:buNone/>
              <a:defRPr sz="1387" b="1">
                <a:latin typeface="Poppins"/>
                <a:ea typeface="Poppins"/>
                <a:cs typeface="Poppins"/>
                <a:sym typeface="Poppins"/>
              </a:defRPr>
            </a:lvl8pPr>
            <a:lvl9pPr lvl="8">
              <a:spcBef>
                <a:spcPts val="375"/>
              </a:spcBef>
              <a:spcAft>
                <a:spcPts val="0"/>
              </a:spcAft>
              <a:buSzPts val="1387"/>
              <a:buFont typeface="Poppins"/>
              <a:buNone/>
              <a:defRPr sz="1387" b="1">
                <a:latin typeface="Poppins"/>
                <a:ea typeface="Poppins"/>
                <a:cs typeface="Poppins"/>
                <a:sym typeface="Poppins"/>
              </a:defRPr>
            </a:lvl9pPr>
          </a:lstStyle>
          <a:p>
            <a:endParaRPr/>
          </a:p>
        </p:txBody>
      </p:sp>
      <p:sp>
        <p:nvSpPr>
          <p:cNvPr id="3743" name="Google Shape;3743;p244"/>
          <p:cNvSpPr txBox="1">
            <a:spLocks noGrp="1"/>
          </p:cNvSpPr>
          <p:nvPr>
            <p:ph type="subTitle" idx="17"/>
          </p:nvPr>
        </p:nvSpPr>
        <p:spPr>
          <a:xfrm>
            <a:off x="5309168" y="3023378"/>
            <a:ext cx="3585000" cy="216300"/>
          </a:xfrm>
          <a:prstGeom prst="rect">
            <a:avLst/>
          </a:prstGeom>
        </p:spPr>
        <p:txBody>
          <a:bodyPr spcFirstLastPara="1" wrap="square" lIns="34275" tIns="34275" rIns="34275" bIns="34275" anchor="t" anchorCtr="0">
            <a:noAutofit/>
          </a:bodyPr>
          <a:lstStyle>
            <a:lvl1pPr lvl="0">
              <a:spcBef>
                <a:spcPts val="1350"/>
              </a:spcBef>
              <a:spcAft>
                <a:spcPts val="0"/>
              </a:spcAft>
              <a:buSzPts val="1387"/>
              <a:buFont typeface="Poppins"/>
              <a:buNone/>
              <a:defRPr sz="1387" b="1">
                <a:latin typeface="Poppins"/>
                <a:ea typeface="Poppins"/>
                <a:cs typeface="Poppins"/>
                <a:sym typeface="Poppins"/>
              </a:defRPr>
            </a:lvl1pPr>
            <a:lvl2pPr lvl="1">
              <a:spcBef>
                <a:spcPts val="1350"/>
              </a:spcBef>
              <a:spcAft>
                <a:spcPts val="0"/>
              </a:spcAft>
              <a:buSzPts val="1387"/>
              <a:buFont typeface="Poppins"/>
              <a:buNone/>
              <a:defRPr sz="1387" b="1">
                <a:latin typeface="Poppins"/>
                <a:ea typeface="Poppins"/>
                <a:cs typeface="Poppins"/>
                <a:sym typeface="Poppins"/>
              </a:defRPr>
            </a:lvl2pPr>
            <a:lvl3pPr lvl="2">
              <a:spcBef>
                <a:spcPts val="1350"/>
              </a:spcBef>
              <a:spcAft>
                <a:spcPts val="0"/>
              </a:spcAft>
              <a:buSzPts val="1387"/>
              <a:buFont typeface="Poppins"/>
              <a:buNone/>
              <a:defRPr sz="1387" b="1">
                <a:latin typeface="Poppins"/>
                <a:ea typeface="Poppins"/>
                <a:cs typeface="Poppins"/>
                <a:sym typeface="Poppins"/>
              </a:defRPr>
            </a:lvl3pPr>
            <a:lvl4pPr lvl="3">
              <a:spcBef>
                <a:spcPts val="1350"/>
              </a:spcBef>
              <a:spcAft>
                <a:spcPts val="0"/>
              </a:spcAft>
              <a:buSzPts val="1387"/>
              <a:buFont typeface="Poppins"/>
              <a:buNone/>
              <a:defRPr sz="1387" b="1">
                <a:latin typeface="Poppins"/>
                <a:ea typeface="Poppins"/>
                <a:cs typeface="Poppins"/>
                <a:sym typeface="Poppins"/>
              </a:defRPr>
            </a:lvl4pPr>
            <a:lvl5pPr lvl="4">
              <a:spcBef>
                <a:spcPts val="1350"/>
              </a:spcBef>
              <a:spcAft>
                <a:spcPts val="0"/>
              </a:spcAft>
              <a:buSzPts val="1387"/>
              <a:buFont typeface="Poppins"/>
              <a:buNone/>
              <a:defRPr sz="1387" b="1">
                <a:latin typeface="Poppins"/>
                <a:ea typeface="Poppins"/>
                <a:cs typeface="Poppins"/>
                <a:sym typeface="Poppins"/>
              </a:defRPr>
            </a:lvl5pPr>
            <a:lvl6pPr lvl="5">
              <a:spcBef>
                <a:spcPts val="375"/>
              </a:spcBef>
              <a:spcAft>
                <a:spcPts val="0"/>
              </a:spcAft>
              <a:buSzPts val="1387"/>
              <a:buFont typeface="Poppins"/>
              <a:buNone/>
              <a:defRPr sz="1387" b="1">
                <a:latin typeface="Poppins"/>
                <a:ea typeface="Poppins"/>
                <a:cs typeface="Poppins"/>
                <a:sym typeface="Poppins"/>
              </a:defRPr>
            </a:lvl6pPr>
            <a:lvl7pPr lvl="6">
              <a:spcBef>
                <a:spcPts val="375"/>
              </a:spcBef>
              <a:spcAft>
                <a:spcPts val="0"/>
              </a:spcAft>
              <a:buSzPts val="1387"/>
              <a:buFont typeface="Poppins"/>
              <a:buNone/>
              <a:defRPr sz="1387" b="1">
                <a:latin typeface="Poppins"/>
                <a:ea typeface="Poppins"/>
                <a:cs typeface="Poppins"/>
                <a:sym typeface="Poppins"/>
              </a:defRPr>
            </a:lvl7pPr>
            <a:lvl8pPr lvl="7">
              <a:spcBef>
                <a:spcPts val="375"/>
              </a:spcBef>
              <a:spcAft>
                <a:spcPts val="0"/>
              </a:spcAft>
              <a:buSzPts val="1387"/>
              <a:buFont typeface="Poppins"/>
              <a:buNone/>
              <a:defRPr sz="1387" b="1">
                <a:latin typeface="Poppins"/>
                <a:ea typeface="Poppins"/>
                <a:cs typeface="Poppins"/>
                <a:sym typeface="Poppins"/>
              </a:defRPr>
            </a:lvl8pPr>
            <a:lvl9pPr lvl="8">
              <a:spcBef>
                <a:spcPts val="375"/>
              </a:spcBef>
              <a:spcAft>
                <a:spcPts val="0"/>
              </a:spcAft>
              <a:buSzPts val="1387"/>
              <a:buFont typeface="Poppins"/>
              <a:buNone/>
              <a:defRPr sz="1387" b="1">
                <a:latin typeface="Poppins"/>
                <a:ea typeface="Poppins"/>
                <a:cs typeface="Poppins"/>
                <a:sym typeface="Poppins"/>
              </a:defRPr>
            </a:lvl9pPr>
          </a:lstStyle>
          <a:p>
            <a:endParaRPr/>
          </a:p>
        </p:txBody>
      </p:sp>
      <p:sp>
        <p:nvSpPr>
          <p:cNvPr id="3744" name="Google Shape;3744;p244"/>
          <p:cNvSpPr txBox="1">
            <a:spLocks noGrp="1"/>
          </p:cNvSpPr>
          <p:nvPr>
            <p:ph type="subTitle" idx="18"/>
          </p:nvPr>
        </p:nvSpPr>
        <p:spPr>
          <a:xfrm>
            <a:off x="5309168" y="3619172"/>
            <a:ext cx="3585000" cy="216300"/>
          </a:xfrm>
          <a:prstGeom prst="rect">
            <a:avLst/>
          </a:prstGeom>
        </p:spPr>
        <p:txBody>
          <a:bodyPr spcFirstLastPara="1" wrap="square" lIns="34275" tIns="34275" rIns="34275" bIns="34275" anchor="t" anchorCtr="0">
            <a:noAutofit/>
          </a:bodyPr>
          <a:lstStyle>
            <a:lvl1pPr lvl="0">
              <a:spcBef>
                <a:spcPts val="1350"/>
              </a:spcBef>
              <a:spcAft>
                <a:spcPts val="0"/>
              </a:spcAft>
              <a:buSzPts val="1387"/>
              <a:buFont typeface="Poppins"/>
              <a:buNone/>
              <a:defRPr sz="1387" b="1">
                <a:latin typeface="Poppins"/>
                <a:ea typeface="Poppins"/>
                <a:cs typeface="Poppins"/>
                <a:sym typeface="Poppins"/>
              </a:defRPr>
            </a:lvl1pPr>
            <a:lvl2pPr lvl="1">
              <a:spcBef>
                <a:spcPts val="1350"/>
              </a:spcBef>
              <a:spcAft>
                <a:spcPts val="0"/>
              </a:spcAft>
              <a:buSzPts val="1387"/>
              <a:buFont typeface="Poppins"/>
              <a:buNone/>
              <a:defRPr sz="1387" b="1">
                <a:latin typeface="Poppins"/>
                <a:ea typeface="Poppins"/>
                <a:cs typeface="Poppins"/>
                <a:sym typeface="Poppins"/>
              </a:defRPr>
            </a:lvl2pPr>
            <a:lvl3pPr lvl="2">
              <a:spcBef>
                <a:spcPts val="1350"/>
              </a:spcBef>
              <a:spcAft>
                <a:spcPts val="0"/>
              </a:spcAft>
              <a:buSzPts val="1387"/>
              <a:buFont typeface="Poppins"/>
              <a:buNone/>
              <a:defRPr sz="1387" b="1">
                <a:latin typeface="Poppins"/>
                <a:ea typeface="Poppins"/>
                <a:cs typeface="Poppins"/>
                <a:sym typeface="Poppins"/>
              </a:defRPr>
            </a:lvl3pPr>
            <a:lvl4pPr lvl="3">
              <a:spcBef>
                <a:spcPts val="1350"/>
              </a:spcBef>
              <a:spcAft>
                <a:spcPts val="0"/>
              </a:spcAft>
              <a:buSzPts val="1387"/>
              <a:buFont typeface="Poppins"/>
              <a:buNone/>
              <a:defRPr sz="1387" b="1">
                <a:latin typeface="Poppins"/>
                <a:ea typeface="Poppins"/>
                <a:cs typeface="Poppins"/>
                <a:sym typeface="Poppins"/>
              </a:defRPr>
            </a:lvl4pPr>
            <a:lvl5pPr lvl="4">
              <a:spcBef>
                <a:spcPts val="1350"/>
              </a:spcBef>
              <a:spcAft>
                <a:spcPts val="0"/>
              </a:spcAft>
              <a:buSzPts val="1387"/>
              <a:buFont typeface="Poppins"/>
              <a:buNone/>
              <a:defRPr sz="1387" b="1">
                <a:latin typeface="Poppins"/>
                <a:ea typeface="Poppins"/>
                <a:cs typeface="Poppins"/>
                <a:sym typeface="Poppins"/>
              </a:defRPr>
            </a:lvl5pPr>
            <a:lvl6pPr lvl="5">
              <a:spcBef>
                <a:spcPts val="375"/>
              </a:spcBef>
              <a:spcAft>
                <a:spcPts val="0"/>
              </a:spcAft>
              <a:buSzPts val="1387"/>
              <a:buFont typeface="Poppins"/>
              <a:buNone/>
              <a:defRPr sz="1387" b="1">
                <a:latin typeface="Poppins"/>
                <a:ea typeface="Poppins"/>
                <a:cs typeface="Poppins"/>
                <a:sym typeface="Poppins"/>
              </a:defRPr>
            </a:lvl6pPr>
            <a:lvl7pPr lvl="6">
              <a:spcBef>
                <a:spcPts val="375"/>
              </a:spcBef>
              <a:spcAft>
                <a:spcPts val="0"/>
              </a:spcAft>
              <a:buSzPts val="1387"/>
              <a:buFont typeface="Poppins"/>
              <a:buNone/>
              <a:defRPr sz="1387" b="1">
                <a:latin typeface="Poppins"/>
                <a:ea typeface="Poppins"/>
                <a:cs typeface="Poppins"/>
                <a:sym typeface="Poppins"/>
              </a:defRPr>
            </a:lvl7pPr>
            <a:lvl8pPr lvl="7">
              <a:spcBef>
                <a:spcPts val="375"/>
              </a:spcBef>
              <a:spcAft>
                <a:spcPts val="0"/>
              </a:spcAft>
              <a:buSzPts val="1387"/>
              <a:buFont typeface="Poppins"/>
              <a:buNone/>
              <a:defRPr sz="1387" b="1">
                <a:latin typeface="Poppins"/>
                <a:ea typeface="Poppins"/>
                <a:cs typeface="Poppins"/>
                <a:sym typeface="Poppins"/>
              </a:defRPr>
            </a:lvl8pPr>
            <a:lvl9pPr lvl="8">
              <a:spcBef>
                <a:spcPts val="375"/>
              </a:spcBef>
              <a:spcAft>
                <a:spcPts val="0"/>
              </a:spcAft>
              <a:buSzPts val="1387"/>
              <a:buFont typeface="Poppins"/>
              <a:buNone/>
              <a:defRPr sz="1387" b="1">
                <a:latin typeface="Poppins"/>
                <a:ea typeface="Poppins"/>
                <a:cs typeface="Poppins"/>
                <a:sym typeface="Poppins"/>
              </a:defRPr>
            </a:lvl9pPr>
          </a:lstStyle>
          <a:p>
            <a:endParaRPr/>
          </a:p>
        </p:txBody>
      </p:sp>
      <p:sp>
        <p:nvSpPr>
          <p:cNvPr id="3745" name="Google Shape;3745;p244"/>
          <p:cNvSpPr txBox="1">
            <a:spLocks noGrp="1"/>
          </p:cNvSpPr>
          <p:nvPr>
            <p:ph type="title" idx="19" hasCustomPrompt="1"/>
          </p:nvPr>
        </p:nvSpPr>
        <p:spPr>
          <a:xfrm>
            <a:off x="142756" y="1187435"/>
            <a:ext cx="558600" cy="372000"/>
          </a:xfrm>
          <a:prstGeom prst="rect">
            <a:avLst/>
          </a:prstGeom>
        </p:spPr>
        <p:txBody>
          <a:bodyPr spcFirstLastPara="1" wrap="square" lIns="34275" tIns="34275" rIns="34275" bIns="34275" anchor="ctr" anchorCtr="0">
            <a:noAutofit/>
          </a:bodyPr>
          <a:lstStyle>
            <a:lvl1pPr marL="102861" marR="0" lvl="0" indent="-102861" algn="ctr">
              <a:lnSpc>
                <a:spcPct val="107000"/>
              </a:lnSpc>
              <a:spcBef>
                <a:spcPts val="0"/>
              </a:spcBef>
              <a:spcAft>
                <a:spcPts val="0"/>
              </a:spcAft>
              <a:buNone/>
              <a:defRPr sz="1687">
                <a:solidFill>
                  <a:schemeClr val="accent2"/>
                </a:solidFill>
                <a:latin typeface="Poppins"/>
                <a:ea typeface="Poppins"/>
                <a:cs typeface="Poppins"/>
                <a:sym typeface="Poppins"/>
              </a:defRPr>
            </a:lvl1pPr>
            <a:lvl2pPr lvl="1" algn="ctr">
              <a:spcBef>
                <a:spcPts val="0"/>
              </a:spcBef>
              <a:spcAft>
                <a:spcPts val="0"/>
              </a:spcAft>
              <a:buSzPts val="1687"/>
              <a:buFont typeface="Poppins"/>
              <a:buNone/>
              <a:defRPr sz="1687" b="1">
                <a:latin typeface="Poppins"/>
                <a:ea typeface="Poppins"/>
                <a:cs typeface="Poppins"/>
                <a:sym typeface="Poppins"/>
              </a:defRPr>
            </a:lvl2pPr>
            <a:lvl3pPr lvl="2" algn="ctr">
              <a:spcBef>
                <a:spcPts val="0"/>
              </a:spcBef>
              <a:spcAft>
                <a:spcPts val="0"/>
              </a:spcAft>
              <a:buSzPts val="1687"/>
              <a:buFont typeface="Poppins"/>
              <a:buNone/>
              <a:defRPr sz="1687" b="1">
                <a:latin typeface="Poppins"/>
                <a:ea typeface="Poppins"/>
                <a:cs typeface="Poppins"/>
                <a:sym typeface="Poppins"/>
              </a:defRPr>
            </a:lvl3pPr>
            <a:lvl4pPr lvl="3" algn="ctr">
              <a:spcBef>
                <a:spcPts val="0"/>
              </a:spcBef>
              <a:spcAft>
                <a:spcPts val="0"/>
              </a:spcAft>
              <a:buSzPts val="1687"/>
              <a:buFont typeface="Poppins"/>
              <a:buNone/>
              <a:defRPr sz="1687" b="1">
                <a:latin typeface="Poppins"/>
                <a:ea typeface="Poppins"/>
                <a:cs typeface="Poppins"/>
                <a:sym typeface="Poppins"/>
              </a:defRPr>
            </a:lvl4pPr>
            <a:lvl5pPr lvl="4" algn="ctr">
              <a:spcBef>
                <a:spcPts val="0"/>
              </a:spcBef>
              <a:spcAft>
                <a:spcPts val="0"/>
              </a:spcAft>
              <a:buSzPts val="1687"/>
              <a:buFont typeface="Poppins"/>
              <a:buNone/>
              <a:defRPr sz="1687" b="1">
                <a:latin typeface="Poppins"/>
                <a:ea typeface="Poppins"/>
                <a:cs typeface="Poppins"/>
                <a:sym typeface="Poppins"/>
              </a:defRPr>
            </a:lvl5pPr>
            <a:lvl6pPr lvl="5" algn="ctr">
              <a:spcBef>
                <a:spcPts val="0"/>
              </a:spcBef>
              <a:spcAft>
                <a:spcPts val="0"/>
              </a:spcAft>
              <a:buSzPts val="1687"/>
              <a:buFont typeface="Poppins"/>
              <a:buNone/>
              <a:defRPr sz="1687" b="1">
                <a:latin typeface="Poppins"/>
                <a:ea typeface="Poppins"/>
                <a:cs typeface="Poppins"/>
                <a:sym typeface="Poppins"/>
              </a:defRPr>
            </a:lvl6pPr>
            <a:lvl7pPr lvl="6" algn="ctr">
              <a:spcBef>
                <a:spcPts val="0"/>
              </a:spcBef>
              <a:spcAft>
                <a:spcPts val="0"/>
              </a:spcAft>
              <a:buSzPts val="1687"/>
              <a:buFont typeface="Poppins"/>
              <a:buNone/>
              <a:defRPr sz="1687" b="1">
                <a:latin typeface="Poppins"/>
                <a:ea typeface="Poppins"/>
                <a:cs typeface="Poppins"/>
                <a:sym typeface="Poppins"/>
              </a:defRPr>
            </a:lvl7pPr>
            <a:lvl8pPr lvl="7" algn="ctr">
              <a:spcBef>
                <a:spcPts val="0"/>
              </a:spcBef>
              <a:spcAft>
                <a:spcPts val="0"/>
              </a:spcAft>
              <a:buSzPts val="1687"/>
              <a:buFont typeface="Poppins"/>
              <a:buNone/>
              <a:defRPr sz="1687" b="1">
                <a:latin typeface="Poppins"/>
                <a:ea typeface="Poppins"/>
                <a:cs typeface="Poppins"/>
                <a:sym typeface="Poppins"/>
              </a:defRPr>
            </a:lvl8pPr>
            <a:lvl9pPr lvl="8" algn="ctr">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3746" name="Google Shape;3746;p244"/>
          <p:cNvSpPr txBox="1">
            <a:spLocks noGrp="1"/>
          </p:cNvSpPr>
          <p:nvPr>
            <p:ph type="title" idx="20" hasCustomPrompt="1"/>
          </p:nvPr>
        </p:nvSpPr>
        <p:spPr>
          <a:xfrm>
            <a:off x="142756" y="1770171"/>
            <a:ext cx="558600" cy="372000"/>
          </a:xfrm>
          <a:prstGeom prst="rect">
            <a:avLst/>
          </a:prstGeom>
        </p:spPr>
        <p:txBody>
          <a:bodyPr spcFirstLastPara="1" wrap="square" lIns="34275" tIns="34275" rIns="34275" bIns="34275" anchor="ctr" anchorCtr="0">
            <a:noAutofit/>
          </a:bodyPr>
          <a:lstStyle>
            <a:lvl1pPr marL="102861" marR="0" lvl="0" indent="-102861" algn="ctr">
              <a:lnSpc>
                <a:spcPct val="107000"/>
              </a:lnSpc>
              <a:spcBef>
                <a:spcPts val="0"/>
              </a:spcBef>
              <a:spcAft>
                <a:spcPts val="0"/>
              </a:spcAft>
              <a:buNone/>
              <a:defRPr sz="1687">
                <a:solidFill>
                  <a:schemeClr val="accent2"/>
                </a:solidFill>
                <a:latin typeface="Poppins"/>
                <a:ea typeface="Poppins"/>
                <a:cs typeface="Poppins"/>
                <a:sym typeface="Poppins"/>
              </a:defRPr>
            </a:lvl1pPr>
            <a:lvl2pPr lvl="1" algn="ctr">
              <a:spcBef>
                <a:spcPts val="0"/>
              </a:spcBef>
              <a:spcAft>
                <a:spcPts val="0"/>
              </a:spcAft>
              <a:buSzPts val="1687"/>
              <a:buFont typeface="Poppins"/>
              <a:buNone/>
              <a:defRPr sz="1687" b="1">
                <a:latin typeface="Poppins"/>
                <a:ea typeface="Poppins"/>
                <a:cs typeface="Poppins"/>
                <a:sym typeface="Poppins"/>
              </a:defRPr>
            </a:lvl2pPr>
            <a:lvl3pPr lvl="2" algn="ctr">
              <a:spcBef>
                <a:spcPts val="0"/>
              </a:spcBef>
              <a:spcAft>
                <a:spcPts val="0"/>
              </a:spcAft>
              <a:buSzPts val="1687"/>
              <a:buFont typeface="Poppins"/>
              <a:buNone/>
              <a:defRPr sz="1687" b="1">
                <a:latin typeface="Poppins"/>
                <a:ea typeface="Poppins"/>
                <a:cs typeface="Poppins"/>
                <a:sym typeface="Poppins"/>
              </a:defRPr>
            </a:lvl3pPr>
            <a:lvl4pPr lvl="3" algn="ctr">
              <a:spcBef>
                <a:spcPts val="0"/>
              </a:spcBef>
              <a:spcAft>
                <a:spcPts val="0"/>
              </a:spcAft>
              <a:buSzPts val="1687"/>
              <a:buFont typeface="Poppins"/>
              <a:buNone/>
              <a:defRPr sz="1687" b="1">
                <a:latin typeface="Poppins"/>
                <a:ea typeface="Poppins"/>
                <a:cs typeface="Poppins"/>
                <a:sym typeface="Poppins"/>
              </a:defRPr>
            </a:lvl4pPr>
            <a:lvl5pPr lvl="4" algn="ctr">
              <a:spcBef>
                <a:spcPts val="0"/>
              </a:spcBef>
              <a:spcAft>
                <a:spcPts val="0"/>
              </a:spcAft>
              <a:buSzPts val="1687"/>
              <a:buFont typeface="Poppins"/>
              <a:buNone/>
              <a:defRPr sz="1687" b="1">
                <a:latin typeface="Poppins"/>
                <a:ea typeface="Poppins"/>
                <a:cs typeface="Poppins"/>
                <a:sym typeface="Poppins"/>
              </a:defRPr>
            </a:lvl5pPr>
            <a:lvl6pPr lvl="5" algn="ctr">
              <a:spcBef>
                <a:spcPts val="0"/>
              </a:spcBef>
              <a:spcAft>
                <a:spcPts val="0"/>
              </a:spcAft>
              <a:buSzPts val="1687"/>
              <a:buFont typeface="Poppins"/>
              <a:buNone/>
              <a:defRPr sz="1687" b="1">
                <a:latin typeface="Poppins"/>
                <a:ea typeface="Poppins"/>
                <a:cs typeface="Poppins"/>
                <a:sym typeface="Poppins"/>
              </a:defRPr>
            </a:lvl6pPr>
            <a:lvl7pPr lvl="6" algn="ctr">
              <a:spcBef>
                <a:spcPts val="0"/>
              </a:spcBef>
              <a:spcAft>
                <a:spcPts val="0"/>
              </a:spcAft>
              <a:buSzPts val="1687"/>
              <a:buFont typeface="Poppins"/>
              <a:buNone/>
              <a:defRPr sz="1687" b="1">
                <a:latin typeface="Poppins"/>
                <a:ea typeface="Poppins"/>
                <a:cs typeface="Poppins"/>
                <a:sym typeface="Poppins"/>
              </a:defRPr>
            </a:lvl7pPr>
            <a:lvl8pPr lvl="7" algn="ctr">
              <a:spcBef>
                <a:spcPts val="0"/>
              </a:spcBef>
              <a:spcAft>
                <a:spcPts val="0"/>
              </a:spcAft>
              <a:buSzPts val="1687"/>
              <a:buFont typeface="Poppins"/>
              <a:buNone/>
              <a:defRPr sz="1687" b="1">
                <a:latin typeface="Poppins"/>
                <a:ea typeface="Poppins"/>
                <a:cs typeface="Poppins"/>
                <a:sym typeface="Poppins"/>
              </a:defRPr>
            </a:lvl8pPr>
            <a:lvl9pPr lvl="8" algn="ctr">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3747" name="Google Shape;3747;p244"/>
          <p:cNvSpPr txBox="1">
            <a:spLocks noGrp="1"/>
          </p:cNvSpPr>
          <p:nvPr>
            <p:ph type="title" idx="21" hasCustomPrompt="1"/>
          </p:nvPr>
        </p:nvSpPr>
        <p:spPr>
          <a:xfrm>
            <a:off x="142756" y="2353207"/>
            <a:ext cx="558600" cy="372000"/>
          </a:xfrm>
          <a:prstGeom prst="rect">
            <a:avLst/>
          </a:prstGeom>
        </p:spPr>
        <p:txBody>
          <a:bodyPr spcFirstLastPara="1" wrap="square" lIns="34275" tIns="34275" rIns="34275" bIns="34275" anchor="ctr" anchorCtr="0">
            <a:noAutofit/>
          </a:bodyPr>
          <a:lstStyle>
            <a:lvl1pPr marL="102861" marR="0" lvl="0" indent="-102861" algn="ctr">
              <a:lnSpc>
                <a:spcPct val="107000"/>
              </a:lnSpc>
              <a:spcBef>
                <a:spcPts val="0"/>
              </a:spcBef>
              <a:spcAft>
                <a:spcPts val="0"/>
              </a:spcAft>
              <a:buNone/>
              <a:defRPr sz="1687">
                <a:solidFill>
                  <a:schemeClr val="accent2"/>
                </a:solidFill>
                <a:latin typeface="Poppins"/>
                <a:ea typeface="Poppins"/>
                <a:cs typeface="Poppins"/>
                <a:sym typeface="Poppins"/>
              </a:defRPr>
            </a:lvl1pPr>
            <a:lvl2pPr lvl="1" algn="ctr">
              <a:spcBef>
                <a:spcPts val="0"/>
              </a:spcBef>
              <a:spcAft>
                <a:spcPts val="0"/>
              </a:spcAft>
              <a:buSzPts val="1687"/>
              <a:buFont typeface="Poppins"/>
              <a:buNone/>
              <a:defRPr sz="1687" b="1">
                <a:latin typeface="Poppins"/>
                <a:ea typeface="Poppins"/>
                <a:cs typeface="Poppins"/>
                <a:sym typeface="Poppins"/>
              </a:defRPr>
            </a:lvl2pPr>
            <a:lvl3pPr lvl="2" algn="ctr">
              <a:spcBef>
                <a:spcPts val="0"/>
              </a:spcBef>
              <a:spcAft>
                <a:spcPts val="0"/>
              </a:spcAft>
              <a:buSzPts val="1687"/>
              <a:buFont typeface="Poppins"/>
              <a:buNone/>
              <a:defRPr sz="1687" b="1">
                <a:latin typeface="Poppins"/>
                <a:ea typeface="Poppins"/>
                <a:cs typeface="Poppins"/>
                <a:sym typeface="Poppins"/>
              </a:defRPr>
            </a:lvl3pPr>
            <a:lvl4pPr lvl="3" algn="ctr">
              <a:spcBef>
                <a:spcPts val="0"/>
              </a:spcBef>
              <a:spcAft>
                <a:spcPts val="0"/>
              </a:spcAft>
              <a:buSzPts val="1687"/>
              <a:buFont typeface="Poppins"/>
              <a:buNone/>
              <a:defRPr sz="1687" b="1">
                <a:latin typeface="Poppins"/>
                <a:ea typeface="Poppins"/>
                <a:cs typeface="Poppins"/>
                <a:sym typeface="Poppins"/>
              </a:defRPr>
            </a:lvl4pPr>
            <a:lvl5pPr lvl="4" algn="ctr">
              <a:spcBef>
                <a:spcPts val="0"/>
              </a:spcBef>
              <a:spcAft>
                <a:spcPts val="0"/>
              </a:spcAft>
              <a:buSzPts val="1687"/>
              <a:buFont typeface="Poppins"/>
              <a:buNone/>
              <a:defRPr sz="1687" b="1">
                <a:latin typeface="Poppins"/>
                <a:ea typeface="Poppins"/>
                <a:cs typeface="Poppins"/>
                <a:sym typeface="Poppins"/>
              </a:defRPr>
            </a:lvl5pPr>
            <a:lvl6pPr lvl="5" algn="ctr">
              <a:spcBef>
                <a:spcPts val="0"/>
              </a:spcBef>
              <a:spcAft>
                <a:spcPts val="0"/>
              </a:spcAft>
              <a:buSzPts val="1687"/>
              <a:buFont typeface="Poppins"/>
              <a:buNone/>
              <a:defRPr sz="1687" b="1">
                <a:latin typeface="Poppins"/>
                <a:ea typeface="Poppins"/>
                <a:cs typeface="Poppins"/>
                <a:sym typeface="Poppins"/>
              </a:defRPr>
            </a:lvl6pPr>
            <a:lvl7pPr lvl="6" algn="ctr">
              <a:spcBef>
                <a:spcPts val="0"/>
              </a:spcBef>
              <a:spcAft>
                <a:spcPts val="0"/>
              </a:spcAft>
              <a:buSzPts val="1687"/>
              <a:buFont typeface="Poppins"/>
              <a:buNone/>
              <a:defRPr sz="1687" b="1">
                <a:latin typeface="Poppins"/>
                <a:ea typeface="Poppins"/>
                <a:cs typeface="Poppins"/>
                <a:sym typeface="Poppins"/>
              </a:defRPr>
            </a:lvl7pPr>
            <a:lvl8pPr lvl="7" algn="ctr">
              <a:spcBef>
                <a:spcPts val="0"/>
              </a:spcBef>
              <a:spcAft>
                <a:spcPts val="0"/>
              </a:spcAft>
              <a:buSzPts val="1687"/>
              <a:buFont typeface="Poppins"/>
              <a:buNone/>
              <a:defRPr sz="1687" b="1">
                <a:latin typeface="Poppins"/>
                <a:ea typeface="Poppins"/>
                <a:cs typeface="Poppins"/>
                <a:sym typeface="Poppins"/>
              </a:defRPr>
            </a:lvl8pPr>
            <a:lvl9pPr lvl="8" algn="ctr">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3748" name="Google Shape;3748;p244"/>
          <p:cNvSpPr txBox="1">
            <a:spLocks noGrp="1"/>
          </p:cNvSpPr>
          <p:nvPr>
            <p:ph type="title" idx="22" hasCustomPrompt="1"/>
          </p:nvPr>
        </p:nvSpPr>
        <p:spPr>
          <a:xfrm>
            <a:off x="142756" y="2938422"/>
            <a:ext cx="558600" cy="372000"/>
          </a:xfrm>
          <a:prstGeom prst="rect">
            <a:avLst/>
          </a:prstGeom>
        </p:spPr>
        <p:txBody>
          <a:bodyPr spcFirstLastPara="1" wrap="square" lIns="34275" tIns="34275" rIns="34275" bIns="34275" anchor="ctr" anchorCtr="0">
            <a:noAutofit/>
          </a:bodyPr>
          <a:lstStyle>
            <a:lvl1pPr marL="102861" marR="0" lvl="0" indent="-102861" algn="ctr">
              <a:lnSpc>
                <a:spcPct val="107000"/>
              </a:lnSpc>
              <a:spcBef>
                <a:spcPts val="0"/>
              </a:spcBef>
              <a:spcAft>
                <a:spcPts val="0"/>
              </a:spcAft>
              <a:buNone/>
              <a:defRPr sz="1687">
                <a:solidFill>
                  <a:schemeClr val="accent2"/>
                </a:solidFill>
                <a:latin typeface="Poppins"/>
                <a:ea typeface="Poppins"/>
                <a:cs typeface="Poppins"/>
                <a:sym typeface="Poppins"/>
              </a:defRPr>
            </a:lvl1pPr>
            <a:lvl2pPr lvl="1" algn="ctr">
              <a:spcBef>
                <a:spcPts val="0"/>
              </a:spcBef>
              <a:spcAft>
                <a:spcPts val="0"/>
              </a:spcAft>
              <a:buSzPts val="1687"/>
              <a:buFont typeface="Poppins"/>
              <a:buNone/>
              <a:defRPr sz="1687" b="1">
                <a:latin typeface="Poppins"/>
                <a:ea typeface="Poppins"/>
                <a:cs typeface="Poppins"/>
                <a:sym typeface="Poppins"/>
              </a:defRPr>
            </a:lvl2pPr>
            <a:lvl3pPr lvl="2" algn="ctr">
              <a:spcBef>
                <a:spcPts val="0"/>
              </a:spcBef>
              <a:spcAft>
                <a:spcPts val="0"/>
              </a:spcAft>
              <a:buSzPts val="1687"/>
              <a:buFont typeface="Poppins"/>
              <a:buNone/>
              <a:defRPr sz="1687" b="1">
                <a:latin typeface="Poppins"/>
                <a:ea typeface="Poppins"/>
                <a:cs typeface="Poppins"/>
                <a:sym typeface="Poppins"/>
              </a:defRPr>
            </a:lvl3pPr>
            <a:lvl4pPr lvl="3" algn="ctr">
              <a:spcBef>
                <a:spcPts val="0"/>
              </a:spcBef>
              <a:spcAft>
                <a:spcPts val="0"/>
              </a:spcAft>
              <a:buSzPts val="1687"/>
              <a:buFont typeface="Poppins"/>
              <a:buNone/>
              <a:defRPr sz="1687" b="1">
                <a:latin typeface="Poppins"/>
                <a:ea typeface="Poppins"/>
                <a:cs typeface="Poppins"/>
                <a:sym typeface="Poppins"/>
              </a:defRPr>
            </a:lvl4pPr>
            <a:lvl5pPr lvl="4" algn="ctr">
              <a:spcBef>
                <a:spcPts val="0"/>
              </a:spcBef>
              <a:spcAft>
                <a:spcPts val="0"/>
              </a:spcAft>
              <a:buSzPts val="1687"/>
              <a:buFont typeface="Poppins"/>
              <a:buNone/>
              <a:defRPr sz="1687" b="1">
                <a:latin typeface="Poppins"/>
                <a:ea typeface="Poppins"/>
                <a:cs typeface="Poppins"/>
                <a:sym typeface="Poppins"/>
              </a:defRPr>
            </a:lvl5pPr>
            <a:lvl6pPr lvl="5" algn="ctr">
              <a:spcBef>
                <a:spcPts val="0"/>
              </a:spcBef>
              <a:spcAft>
                <a:spcPts val="0"/>
              </a:spcAft>
              <a:buSzPts val="1687"/>
              <a:buFont typeface="Poppins"/>
              <a:buNone/>
              <a:defRPr sz="1687" b="1">
                <a:latin typeface="Poppins"/>
                <a:ea typeface="Poppins"/>
                <a:cs typeface="Poppins"/>
                <a:sym typeface="Poppins"/>
              </a:defRPr>
            </a:lvl6pPr>
            <a:lvl7pPr lvl="6" algn="ctr">
              <a:spcBef>
                <a:spcPts val="0"/>
              </a:spcBef>
              <a:spcAft>
                <a:spcPts val="0"/>
              </a:spcAft>
              <a:buSzPts val="1687"/>
              <a:buFont typeface="Poppins"/>
              <a:buNone/>
              <a:defRPr sz="1687" b="1">
                <a:latin typeface="Poppins"/>
                <a:ea typeface="Poppins"/>
                <a:cs typeface="Poppins"/>
                <a:sym typeface="Poppins"/>
              </a:defRPr>
            </a:lvl7pPr>
            <a:lvl8pPr lvl="7" algn="ctr">
              <a:spcBef>
                <a:spcPts val="0"/>
              </a:spcBef>
              <a:spcAft>
                <a:spcPts val="0"/>
              </a:spcAft>
              <a:buSzPts val="1687"/>
              <a:buFont typeface="Poppins"/>
              <a:buNone/>
              <a:defRPr sz="1687" b="1">
                <a:latin typeface="Poppins"/>
                <a:ea typeface="Poppins"/>
                <a:cs typeface="Poppins"/>
                <a:sym typeface="Poppins"/>
              </a:defRPr>
            </a:lvl8pPr>
            <a:lvl9pPr lvl="8" algn="ctr">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3749" name="Google Shape;3749;p244"/>
          <p:cNvSpPr txBox="1">
            <a:spLocks noGrp="1"/>
          </p:cNvSpPr>
          <p:nvPr>
            <p:ph type="title" idx="23" hasCustomPrompt="1"/>
          </p:nvPr>
        </p:nvSpPr>
        <p:spPr>
          <a:xfrm>
            <a:off x="142756" y="3528712"/>
            <a:ext cx="558600" cy="372000"/>
          </a:xfrm>
          <a:prstGeom prst="rect">
            <a:avLst/>
          </a:prstGeom>
        </p:spPr>
        <p:txBody>
          <a:bodyPr spcFirstLastPara="1" wrap="square" lIns="34275" tIns="34275" rIns="34275" bIns="34275" anchor="ctr" anchorCtr="0">
            <a:noAutofit/>
          </a:bodyPr>
          <a:lstStyle>
            <a:lvl1pPr marL="102861" marR="0" lvl="0" indent="-102861" algn="ctr">
              <a:lnSpc>
                <a:spcPct val="107000"/>
              </a:lnSpc>
              <a:spcBef>
                <a:spcPts val="0"/>
              </a:spcBef>
              <a:spcAft>
                <a:spcPts val="0"/>
              </a:spcAft>
              <a:buNone/>
              <a:defRPr sz="1687">
                <a:solidFill>
                  <a:schemeClr val="accent2"/>
                </a:solidFill>
                <a:latin typeface="Poppins"/>
                <a:ea typeface="Poppins"/>
                <a:cs typeface="Poppins"/>
                <a:sym typeface="Poppins"/>
              </a:defRPr>
            </a:lvl1pPr>
            <a:lvl2pPr lvl="1" algn="ctr">
              <a:spcBef>
                <a:spcPts val="0"/>
              </a:spcBef>
              <a:spcAft>
                <a:spcPts val="0"/>
              </a:spcAft>
              <a:buSzPts val="1687"/>
              <a:buFont typeface="Poppins"/>
              <a:buNone/>
              <a:defRPr sz="1687" b="1">
                <a:latin typeface="Poppins"/>
                <a:ea typeface="Poppins"/>
                <a:cs typeface="Poppins"/>
                <a:sym typeface="Poppins"/>
              </a:defRPr>
            </a:lvl2pPr>
            <a:lvl3pPr lvl="2" algn="ctr">
              <a:spcBef>
                <a:spcPts val="0"/>
              </a:spcBef>
              <a:spcAft>
                <a:spcPts val="0"/>
              </a:spcAft>
              <a:buSzPts val="1687"/>
              <a:buFont typeface="Poppins"/>
              <a:buNone/>
              <a:defRPr sz="1687" b="1">
                <a:latin typeface="Poppins"/>
                <a:ea typeface="Poppins"/>
                <a:cs typeface="Poppins"/>
                <a:sym typeface="Poppins"/>
              </a:defRPr>
            </a:lvl3pPr>
            <a:lvl4pPr lvl="3" algn="ctr">
              <a:spcBef>
                <a:spcPts val="0"/>
              </a:spcBef>
              <a:spcAft>
                <a:spcPts val="0"/>
              </a:spcAft>
              <a:buSzPts val="1687"/>
              <a:buFont typeface="Poppins"/>
              <a:buNone/>
              <a:defRPr sz="1687" b="1">
                <a:latin typeface="Poppins"/>
                <a:ea typeface="Poppins"/>
                <a:cs typeface="Poppins"/>
                <a:sym typeface="Poppins"/>
              </a:defRPr>
            </a:lvl4pPr>
            <a:lvl5pPr lvl="4" algn="ctr">
              <a:spcBef>
                <a:spcPts val="0"/>
              </a:spcBef>
              <a:spcAft>
                <a:spcPts val="0"/>
              </a:spcAft>
              <a:buSzPts val="1687"/>
              <a:buFont typeface="Poppins"/>
              <a:buNone/>
              <a:defRPr sz="1687" b="1">
                <a:latin typeface="Poppins"/>
                <a:ea typeface="Poppins"/>
                <a:cs typeface="Poppins"/>
                <a:sym typeface="Poppins"/>
              </a:defRPr>
            </a:lvl5pPr>
            <a:lvl6pPr lvl="5" algn="ctr">
              <a:spcBef>
                <a:spcPts val="0"/>
              </a:spcBef>
              <a:spcAft>
                <a:spcPts val="0"/>
              </a:spcAft>
              <a:buSzPts val="1687"/>
              <a:buFont typeface="Poppins"/>
              <a:buNone/>
              <a:defRPr sz="1687" b="1">
                <a:latin typeface="Poppins"/>
                <a:ea typeface="Poppins"/>
                <a:cs typeface="Poppins"/>
                <a:sym typeface="Poppins"/>
              </a:defRPr>
            </a:lvl6pPr>
            <a:lvl7pPr lvl="6" algn="ctr">
              <a:spcBef>
                <a:spcPts val="0"/>
              </a:spcBef>
              <a:spcAft>
                <a:spcPts val="0"/>
              </a:spcAft>
              <a:buSzPts val="1687"/>
              <a:buFont typeface="Poppins"/>
              <a:buNone/>
              <a:defRPr sz="1687" b="1">
                <a:latin typeface="Poppins"/>
                <a:ea typeface="Poppins"/>
                <a:cs typeface="Poppins"/>
                <a:sym typeface="Poppins"/>
              </a:defRPr>
            </a:lvl7pPr>
            <a:lvl8pPr lvl="7" algn="ctr">
              <a:spcBef>
                <a:spcPts val="0"/>
              </a:spcBef>
              <a:spcAft>
                <a:spcPts val="0"/>
              </a:spcAft>
              <a:buSzPts val="1687"/>
              <a:buFont typeface="Poppins"/>
              <a:buNone/>
              <a:defRPr sz="1687" b="1">
                <a:latin typeface="Poppins"/>
                <a:ea typeface="Poppins"/>
                <a:cs typeface="Poppins"/>
                <a:sym typeface="Poppins"/>
              </a:defRPr>
            </a:lvl8pPr>
            <a:lvl9pPr lvl="8" algn="ctr">
              <a:spcBef>
                <a:spcPts val="0"/>
              </a:spcBef>
              <a:spcAft>
                <a:spcPts val="0"/>
              </a:spcAft>
              <a:buSzPts val="1687"/>
              <a:buFont typeface="Poppins"/>
              <a:buNone/>
              <a:defRPr sz="1687" b="1">
                <a:latin typeface="Poppins"/>
                <a:ea typeface="Poppins"/>
                <a:cs typeface="Poppins"/>
                <a:sym typeface="Poppins"/>
              </a:defRPr>
            </a:lvl9pPr>
          </a:lstStyle>
          <a:p>
            <a:r>
              <a:t>xx%</a:t>
            </a:r>
          </a:p>
        </p:txBody>
      </p:sp>
    </p:spTree>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matchingName="12_Custom Layout">
  <p:cSld name="12_Custom Layout">
    <p:spTree>
      <p:nvGrpSpPr>
        <p:cNvPr id="1" name="Shape 3750"/>
        <p:cNvGrpSpPr/>
        <p:nvPr/>
      </p:nvGrpSpPr>
      <p:grpSpPr>
        <a:xfrm>
          <a:off x="0" y="0"/>
          <a:ext cx="0" cy="0"/>
          <a:chOff x="0" y="0"/>
          <a:chExt cx="0" cy="0"/>
        </a:xfrm>
      </p:grpSpPr>
      <p:sp>
        <p:nvSpPr>
          <p:cNvPr id="3751" name="Google Shape;3751;p245"/>
          <p:cNvSpPr txBox="1">
            <a:spLocks noGrp="1"/>
          </p:cNvSpPr>
          <p:nvPr>
            <p:ph type="title"/>
          </p:nvPr>
        </p:nvSpPr>
        <p:spPr>
          <a:xfrm>
            <a:off x="314533" y="336698"/>
            <a:ext cx="8632800" cy="37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3752" name="Google Shape;3752;p245"/>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3753" name="Google Shape;3753;p245"/>
          <p:cNvSpPr txBox="1">
            <a:spLocks noGrp="1"/>
          </p:cNvSpPr>
          <p:nvPr>
            <p:ph type="body" idx="1"/>
          </p:nvPr>
        </p:nvSpPr>
        <p:spPr>
          <a:xfrm>
            <a:off x="303223" y="2002538"/>
            <a:ext cx="8632800" cy="1924800"/>
          </a:xfrm>
          <a:prstGeom prst="rect">
            <a:avLst/>
          </a:prstGeom>
          <a:noFill/>
          <a:ln>
            <a:noFill/>
          </a:ln>
        </p:spPr>
        <p:txBody>
          <a:bodyPr spcFirstLastPara="1" wrap="square" lIns="0" tIns="0" rIns="0" bIns="0" anchor="t" anchorCtr="0">
            <a:noAutofit/>
          </a:bodyPr>
          <a:lstStyle>
            <a:lvl1pPr marL="457200" lvl="0" indent="-288602" algn="l">
              <a:lnSpc>
                <a:spcPct val="87000"/>
              </a:lnSpc>
              <a:spcBef>
                <a:spcPts val="1350"/>
              </a:spcBef>
              <a:spcAft>
                <a:spcPts val="0"/>
              </a:spcAft>
              <a:buClr>
                <a:schemeClr val="accent1"/>
              </a:buClr>
              <a:buSzPts val="945"/>
              <a:buChar char="●"/>
              <a:defRPr sz="1050"/>
            </a:lvl1pPr>
            <a:lvl2pPr marL="914400" lvl="1" indent="-280031" algn="l">
              <a:lnSpc>
                <a:spcPct val="87000"/>
              </a:lnSpc>
              <a:spcBef>
                <a:spcPts val="1350"/>
              </a:spcBef>
              <a:spcAft>
                <a:spcPts val="0"/>
              </a:spcAft>
              <a:buClr>
                <a:schemeClr val="accent1"/>
              </a:buClr>
              <a:buSzPts val="810"/>
              <a:buChar char="●"/>
              <a:defRPr sz="900"/>
            </a:lvl2pPr>
            <a:lvl3pPr marL="1371600" lvl="2" indent="-271459" algn="l">
              <a:lnSpc>
                <a:spcPct val="87000"/>
              </a:lnSpc>
              <a:spcBef>
                <a:spcPts val="1350"/>
              </a:spcBef>
              <a:spcAft>
                <a:spcPts val="0"/>
              </a:spcAft>
              <a:buClr>
                <a:schemeClr val="accent1"/>
              </a:buClr>
              <a:buSzPts val="675"/>
              <a:buChar char="●"/>
              <a:defRPr sz="750"/>
            </a:lvl3pPr>
            <a:lvl4pPr marL="1828800" lvl="3" indent="-262887" algn="l">
              <a:lnSpc>
                <a:spcPct val="87000"/>
              </a:lnSpc>
              <a:spcBef>
                <a:spcPts val="1350"/>
              </a:spcBef>
              <a:spcAft>
                <a:spcPts val="0"/>
              </a:spcAft>
              <a:buClr>
                <a:schemeClr val="accent1"/>
              </a:buClr>
              <a:buSzPts val="540"/>
              <a:buChar char="●"/>
              <a:defRPr sz="600"/>
            </a:lvl4pPr>
            <a:lvl5pPr marL="2286000" lvl="4" indent="-254315" algn="l">
              <a:lnSpc>
                <a:spcPct val="87000"/>
              </a:lnSpc>
              <a:spcBef>
                <a:spcPts val="1350"/>
              </a:spcBef>
              <a:spcAft>
                <a:spcPts val="0"/>
              </a:spcAft>
              <a:buClr>
                <a:schemeClr val="accent1"/>
              </a:buClr>
              <a:buSzPts val="405"/>
              <a:buChar char="●"/>
              <a:defRPr sz="450"/>
            </a:lvl5pPr>
            <a:lvl6pPr marL="2743200" lvl="5" indent="-271459" algn="l">
              <a:lnSpc>
                <a:spcPct val="90000"/>
              </a:lnSpc>
              <a:spcBef>
                <a:spcPts val="375"/>
              </a:spcBef>
              <a:spcAft>
                <a:spcPts val="0"/>
              </a:spcAft>
              <a:buClr>
                <a:schemeClr val="dk1"/>
              </a:buClr>
              <a:buSzPts val="675"/>
              <a:buChar char="•"/>
              <a:defRPr sz="187"/>
            </a:lvl6pPr>
            <a:lvl7pPr marL="3200400" lvl="6" indent="-271459" algn="l">
              <a:lnSpc>
                <a:spcPct val="90000"/>
              </a:lnSpc>
              <a:spcBef>
                <a:spcPts val="375"/>
              </a:spcBef>
              <a:spcAft>
                <a:spcPts val="0"/>
              </a:spcAft>
              <a:buClr>
                <a:schemeClr val="dk1"/>
              </a:buClr>
              <a:buSzPts val="675"/>
              <a:buChar char="•"/>
              <a:defRPr sz="187"/>
            </a:lvl7pPr>
            <a:lvl8pPr marL="3657600" lvl="7" indent="-271459" algn="l">
              <a:lnSpc>
                <a:spcPct val="90000"/>
              </a:lnSpc>
              <a:spcBef>
                <a:spcPts val="375"/>
              </a:spcBef>
              <a:spcAft>
                <a:spcPts val="0"/>
              </a:spcAft>
              <a:buClr>
                <a:schemeClr val="dk1"/>
              </a:buClr>
              <a:buSzPts val="675"/>
              <a:buChar char="•"/>
              <a:defRPr sz="187"/>
            </a:lvl8pPr>
            <a:lvl9pPr marL="4114800" lvl="8" indent="-271459" algn="l">
              <a:lnSpc>
                <a:spcPct val="90000"/>
              </a:lnSpc>
              <a:spcBef>
                <a:spcPts val="375"/>
              </a:spcBef>
              <a:spcAft>
                <a:spcPts val="0"/>
              </a:spcAft>
              <a:buClr>
                <a:schemeClr val="dk1"/>
              </a:buClr>
              <a:buSzPts val="675"/>
              <a:buChar char="•"/>
              <a:defRPr sz="187"/>
            </a:lvl9pPr>
          </a:lstStyle>
          <a:p>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matchingName="11_Title Slide">
  <p:cSld name="11_Title Slide">
    <p:bg>
      <p:bgPr>
        <a:blipFill>
          <a:blip r:embed="rId2">
            <a:alphaModFix/>
          </a:blip>
          <a:stretch>
            <a:fillRect/>
          </a:stretch>
        </a:blipFill>
        <a:effectLst/>
      </p:bgPr>
    </p:bg>
    <p:spTree>
      <p:nvGrpSpPr>
        <p:cNvPr id="1" name="Shape 229"/>
        <p:cNvGrpSpPr/>
        <p:nvPr/>
      </p:nvGrpSpPr>
      <p:grpSpPr>
        <a:xfrm>
          <a:off x="0" y="0"/>
          <a:ext cx="0" cy="0"/>
          <a:chOff x="0" y="0"/>
          <a:chExt cx="0" cy="0"/>
        </a:xfrm>
      </p:grpSpPr>
      <p:pic>
        <p:nvPicPr>
          <p:cNvPr id="230" name="Google Shape;230;p26" descr="A black and red background&#10;&#10;AI-generated content may be incorrect."/>
          <p:cNvPicPr preferRelativeResize="0"/>
          <p:nvPr/>
        </p:nvPicPr>
        <p:blipFill rotWithShape="1">
          <a:blip r:embed="rId3">
            <a:alphaModFix/>
          </a:blip>
          <a:srcRect/>
          <a:stretch/>
        </p:blipFill>
        <p:spPr>
          <a:xfrm>
            <a:off x="403950" y="442803"/>
            <a:ext cx="8336095" cy="4257341"/>
          </a:xfrm>
          <a:prstGeom prst="rect">
            <a:avLst/>
          </a:prstGeom>
          <a:noFill/>
          <a:ln>
            <a:noFill/>
          </a:ln>
        </p:spPr>
      </p:pic>
      <p:sp>
        <p:nvSpPr>
          <p:cNvPr id="231" name="Google Shape;231;p26"/>
          <p:cNvSpPr txBox="1">
            <a:spLocks noGrp="1"/>
          </p:cNvSpPr>
          <p:nvPr>
            <p:ph type="title"/>
          </p:nvPr>
        </p:nvSpPr>
        <p:spPr>
          <a:xfrm>
            <a:off x="730869" y="813604"/>
            <a:ext cx="4363800" cy="1622400"/>
          </a:xfrm>
          <a:prstGeom prst="rect">
            <a:avLst/>
          </a:prstGeom>
          <a:noFill/>
          <a:ln>
            <a:noFill/>
          </a:ln>
        </p:spPr>
        <p:txBody>
          <a:bodyPr spcFirstLastPara="1" wrap="square" lIns="0" tIns="0" rIns="0" bIns="0" anchor="t" anchorCtr="0">
            <a:noAutofit/>
          </a:bodyPr>
          <a:lstStyle>
            <a:lvl1pPr lvl="0" algn="l">
              <a:lnSpc>
                <a:spcPct val="89000"/>
              </a:lnSpc>
              <a:spcBef>
                <a:spcPts val="0"/>
              </a:spcBef>
              <a:spcAft>
                <a:spcPts val="0"/>
              </a:spcAft>
              <a:buClr>
                <a:schemeClr val="lt1"/>
              </a:buClr>
              <a:buSzPts val="3900"/>
              <a:buFont typeface="Poppins"/>
              <a:buNone/>
              <a:defRPr sz="3900" b="1">
                <a:solidFill>
                  <a:schemeClr val="lt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232" name="Google Shape;232;p26"/>
          <p:cNvSpPr txBox="1">
            <a:spLocks noGrp="1"/>
          </p:cNvSpPr>
          <p:nvPr>
            <p:ph type="subTitle" idx="1"/>
          </p:nvPr>
        </p:nvSpPr>
        <p:spPr>
          <a:xfrm>
            <a:off x="739996" y="2656672"/>
            <a:ext cx="4363800" cy="264600"/>
          </a:xfrm>
          <a:prstGeom prst="rect">
            <a:avLst/>
          </a:prstGeom>
          <a:noFill/>
          <a:ln>
            <a:noFill/>
          </a:ln>
        </p:spPr>
        <p:txBody>
          <a:bodyPr spcFirstLastPara="1" wrap="square" lIns="0" tIns="0" rIns="0" bIns="0" anchor="t" anchorCtr="0">
            <a:noAutofit/>
          </a:bodyPr>
          <a:lstStyle>
            <a:lvl1pPr lvl="0" algn="l">
              <a:lnSpc>
                <a:spcPct val="95000"/>
              </a:lnSpc>
              <a:spcBef>
                <a:spcPts val="1300"/>
              </a:spcBef>
              <a:spcAft>
                <a:spcPts val="0"/>
              </a:spcAft>
              <a:buClr>
                <a:schemeClr val="lt1"/>
              </a:buClr>
              <a:buSzPts val="1300"/>
              <a:buNone/>
              <a:defRPr sz="1500" b="1">
                <a:solidFill>
                  <a:schemeClr val="lt1"/>
                </a:solidFill>
                <a:latin typeface="Poppins SemiBold"/>
                <a:ea typeface="Poppins SemiBold"/>
                <a:cs typeface="Poppins SemiBold"/>
                <a:sym typeface="Poppins SemiBold"/>
              </a:defRPr>
            </a:lvl1pPr>
            <a:lvl2pPr lvl="1" algn="ctr">
              <a:lnSpc>
                <a:spcPct val="95000"/>
              </a:lnSpc>
              <a:spcBef>
                <a:spcPts val="1300"/>
              </a:spcBef>
              <a:spcAft>
                <a:spcPts val="0"/>
              </a:spcAft>
              <a:buClr>
                <a:schemeClr val="dk1"/>
              </a:buClr>
              <a:buSzPts val="700"/>
              <a:buNone/>
              <a:defRPr sz="700"/>
            </a:lvl2pPr>
            <a:lvl3pPr lvl="2" algn="ctr">
              <a:lnSpc>
                <a:spcPct val="95000"/>
              </a:lnSpc>
              <a:spcBef>
                <a:spcPts val="1300"/>
              </a:spcBef>
              <a:spcAft>
                <a:spcPts val="0"/>
              </a:spcAft>
              <a:buClr>
                <a:schemeClr val="dk1"/>
              </a:buClr>
              <a:buSzPts val="600"/>
              <a:buNone/>
              <a:defRPr sz="700"/>
            </a:lvl3pPr>
            <a:lvl4pPr lvl="3" algn="ctr">
              <a:lnSpc>
                <a:spcPct val="95000"/>
              </a:lnSpc>
              <a:spcBef>
                <a:spcPts val="1300"/>
              </a:spcBef>
              <a:spcAft>
                <a:spcPts val="0"/>
              </a:spcAft>
              <a:buClr>
                <a:schemeClr val="dk1"/>
              </a:buClr>
              <a:buSzPts val="500"/>
              <a:buNone/>
              <a:defRPr sz="600"/>
            </a:lvl4pPr>
            <a:lvl5pPr lvl="4" algn="ctr">
              <a:lnSpc>
                <a:spcPct val="95000"/>
              </a:lnSpc>
              <a:spcBef>
                <a:spcPts val="1300"/>
              </a:spcBef>
              <a:spcAft>
                <a:spcPts val="0"/>
              </a:spcAft>
              <a:buClr>
                <a:schemeClr val="dk1"/>
              </a:buClr>
              <a:buSzPts val="500"/>
              <a:buNone/>
              <a:defRPr sz="600"/>
            </a:lvl5pPr>
            <a:lvl6pPr lvl="5" algn="ctr">
              <a:lnSpc>
                <a:spcPct val="90000"/>
              </a:lnSpc>
              <a:spcBef>
                <a:spcPts val="400"/>
              </a:spcBef>
              <a:spcAft>
                <a:spcPts val="0"/>
              </a:spcAft>
              <a:buClr>
                <a:schemeClr val="dk1"/>
              </a:buClr>
              <a:buSzPts val="600"/>
              <a:buNone/>
              <a:defRPr sz="600"/>
            </a:lvl6pPr>
            <a:lvl7pPr lvl="6" algn="ctr">
              <a:lnSpc>
                <a:spcPct val="90000"/>
              </a:lnSpc>
              <a:spcBef>
                <a:spcPts val="400"/>
              </a:spcBef>
              <a:spcAft>
                <a:spcPts val="0"/>
              </a:spcAft>
              <a:buClr>
                <a:schemeClr val="dk1"/>
              </a:buClr>
              <a:buSzPts val="600"/>
              <a:buNone/>
              <a:defRPr sz="600"/>
            </a:lvl7pPr>
            <a:lvl8pPr lvl="7" algn="ctr">
              <a:lnSpc>
                <a:spcPct val="90000"/>
              </a:lnSpc>
              <a:spcBef>
                <a:spcPts val="400"/>
              </a:spcBef>
              <a:spcAft>
                <a:spcPts val="0"/>
              </a:spcAft>
              <a:buClr>
                <a:schemeClr val="dk1"/>
              </a:buClr>
              <a:buSzPts val="600"/>
              <a:buNone/>
              <a:defRPr sz="600"/>
            </a:lvl8pPr>
            <a:lvl9pPr lvl="8" algn="ctr">
              <a:lnSpc>
                <a:spcPct val="90000"/>
              </a:lnSpc>
              <a:spcBef>
                <a:spcPts val="400"/>
              </a:spcBef>
              <a:spcAft>
                <a:spcPts val="0"/>
              </a:spcAft>
              <a:buClr>
                <a:schemeClr val="dk1"/>
              </a:buClr>
              <a:buSzPts val="600"/>
              <a:buNone/>
              <a:defRPr sz="600"/>
            </a:lvl9pPr>
          </a:lstStyle>
          <a:p>
            <a:endParaRPr/>
          </a:p>
        </p:txBody>
      </p:sp>
      <p:grpSp>
        <p:nvGrpSpPr>
          <p:cNvPr id="233" name="Google Shape;233;p26"/>
          <p:cNvGrpSpPr/>
          <p:nvPr/>
        </p:nvGrpSpPr>
        <p:grpSpPr>
          <a:xfrm>
            <a:off x="7564573" y="4241698"/>
            <a:ext cx="948486" cy="279733"/>
            <a:chOff x="20929561" y="12311319"/>
            <a:chExt cx="2529297" cy="745954"/>
          </a:xfrm>
        </p:grpSpPr>
        <p:grpSp>
          <p:nvGrpSpPr>
            <p:cNvPr id="234" name="Google Shape;234;p26"/>
            <p:cNvGrpSpPr/>
            <p:nvPr/>
          </p:nvGrpSpPr>
          <p:grpSpPr>
            <a:xfrm>
              <a:off x="20929561" y="12311319"/>
              <a:ext cx="2433857" cy="745954"/>
              <a:chOff x="20929561" y="12311319"/>
              <a:chExt cx="2433857" cy="745954"/>
            </a:xfrm>
          </p:grpSpPr>
          <p:sp>
            <p:nvSpPr>
              <p:cNvPr id="235" name="Google Shape;235;p26"/>
              <p:cNvSpPr/>
              <p:nvPr/>
            </p:nvSpPr>
            <p:spPr>
              <a:xfrm>
                <a:off x="20929561" y="12311321"/>
                <a:ext cx="900794" cy="745952"/>
              </a:xfrm>
              <a:custGeom>
                <a:avLst/>
                <a:gdLst/>
                <a:ahLst/>
                <a:cxnLst/>
                <a:rect l="l" t="t" r="r" b="b"/>
                <a:pathLst>
                  <a:path w="900794" h="745952" extrusionOk="0">
                    <a:moveTo>
                      <a:pt x="667" y="471421"/>
                    </a:moveTo>
                    <a:lnTo>
                      <a:pt x="667" y="0"/>
                    </a:lnTo>
                    <a:lnTo>
                      <a:pt x="176421" y="0"/>
                    </a:lnTo>
                    <a:lnTo>
                      <a:pt x="176421" y="471421"/>
                    </a:lnTo>
                    <a:cubicBezTo>
                      <a:pt x="176421" y="553736"/>
                      <a:pt x="216689" y="583102"/>
                      <a:pt x="269638" y="583102"/>
                    </a:cubicBezTo>
                    <a:cubicBezTo>
                      <a:pt x="322586" y="583102"/>
                      <a:pt x="362854" y="553736"/>
                      <a:pt x="362854" y="471421"/>
                    </a:cubicBezTo>
                    <a:lnTo>
                      <a:pt x="362854" y="0"/>
                    </a:lnTo>
                    <a:lnTo>
                      <a:pt x="538608" y="0"/>
                    </a:lnTo>
                    <a:lnTo>
                      <a:pt x="538608" y="471421"/>
                    </a:lnTo>
                    <a:cubicBezTo>
                      <a:pt x="538608" y="553736"/>
                      <a:pt x="579765" y="583102"/>
                      <a:pt x="631824" y="583102"/>
                    </a:cubicBezTo>
                    <a:cubicBezTo>
                      <a:pt x="683883" y="583102"/>
                      <a:pt x="725040" y="553736"/>
                      <a:pt x="725040" y="471421"/>
                    </a:cubicBezTo>
                    <a:lnTo>
                      <a:pt x="725040" y="0"/>
                    </a:lnTo>
                    <a:lnTo>
                      <a:pt x="900794" y="0"/>
                    </a:lnTo>
                    <a:lnTo>
                      <a:pt x="900794" y="471421"/>
                    </a:lnTo>
                    <a:cubicBezTo>
                      <a:pt x="900794" y="661190"/>
                      <a:pt x="790225" y="745953"/>
                      <a:pt x="646952" y="745953"/>
                    </a:cubicBezTo>
                    <a:cubicBezTo>
                      <a:pt x="561300" y="745953"/>
                      <a:pt x="492778" y="712359"/>
                      <a:pt x="450508" y="648287"/>
                    </a:cubicBezTo>
                    <a:cubicBezTo>
                      <a:pt x="408238" y="712359"/>
                      <a:pt x="339939" y="745953"/>
                      <a:pt x="254064" y="745953"/>
                    </a:cubicBezTo>
                    <a:cubicBezTo>
                      <a:pt x="110792" y="745953"/>
                      <a:pt x="0" y="661190"/>
                      <a:pt x="0" y="471421"/>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236" name="Google Shape;236;p26"/>
              <p:cNvSpPr/>
              <p:nvPr/>
            </p:nvSpPr>
            <p:spPr>
              <a:xfrm>
                <a:off x="21903990" y="12311319"/>
                <a:ext cx="745733" cy="745734"/>
              </a:xfrm>
              <a:custGeom>
                <a:avLst/>
                <a:gdLst/>
                <a:ahLst/>
                <a:cxnLst/>
                <a:rect l="l" t="t" r="r" b="b"/>
                <a:pathLst>
                  <a:path w="745733" h="745734" extrusionOk="0">
                    <a:moveTo>
                      <a:pt x="741062" y="431378"/>
                    </a:moveTo>
                    <a:cubicBezTo>
                      <a:pt x="744177" y="412022"/>
                      <a:pt x="745734" y="392000"/>
                      <a:pt x="745734" y="371755"/>
                    </a:cubicBezTo>
                    <a:cubicBezTo>
                      <a:pt x="745067" y="165967"/>
                      <a:pt x="577099" y="-665"/>
                      <a:pt x="371534" y="2"/>
                    </a:cubicBezTo>
                    <a:cubicBezTo>
                      <a:pt x="165969" y="669"/>
                      <a:pt x="-886" y="168637"/>
                      <a:pt x="4" y="374202"/>
                    </a:cubicBezTo>
                    <a:cubicBezTo>
                      <a:pt x="671" y="579767"/>
                      <a:pt x="168638" y="746400"/>
                      <a:pt x="374204" y="745732"/>
                    </a:cubicBezTo>
                    <a:cubicBezTo>
                      <a:pt x="525930" y="745287"/>
                      <a:pt x="656300" y="653628"/>
                      <a:pt x="713920" y="523259"/>
                    </a:cubicBezTo>
                    <a:lnTo>
                      <a:pt x="510580" y="523926"/>
                    </a:lnTo>
                    <a:cubicBezTo>
                      <a:pt x="474316" y="557075"/>
                      <a:pt x="426485" y="577320"/>
                      <a:pt x="373759" y="577543"/>
                    </a:cubicBezTo>
                    <a:cubicBezTo>
                      <a:pt x="281655" y="577987"/>
                      <a:pt x="203344" y="516807"/>
                      <a:pt x="177315" y="433157"/>
                    </a:cubicBezTo>
                    <a:lnTo>
                      <a:pt x="741284" y="431155"/>
                    </a:lnTo>
                    <a:moveTo>
                      <a:pt x="372201" y="168192"/>
                    </a:moveTo>
                    <a:cubicBezTo>
                      <a:pt x="455184" y="167969"/>
                      <a:pt x="527043" y="217358"/>
                      <a:pt x="559301" y="288550"/>
                    </a:cubicBezTo>
                    <a:lnTo>
                      <a:pt x="185769" y="289885"/>
                    </a:lnTo>
                    <a:cubicBezTo>
                      <a:pt x="217582" y="218471"/>
                      <a:pt x="288996" y="168414"/>
                      <a:pt x="372201" y="168192"/>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nvGrpSpPr>
              <p:cNvPr id="237" name="Google Shape;237;p26"/>
              <p:cNvGrpSpPr/>
              <p:nvPr/>
            </p:nvGrpSpPr>
            <p:grpSpPr>
              <a:xfrm>
                <a:off x="22582537" y="12311321"/>
                <a:ext cx="780881" cy="745730"/>
                <a:chOff x="22582537" y="12311321"/>
                <a:chExt cx="780881" cy="745730"/>
              </a:xfrm>
            </p:grpSpPr>
            <p:grpSp>
              <p:nvGrpSpPr>
                <p:cNvPr id="238" name="Google Shape;238;p26"/>
                <p:cNvGrpSpPr/>
                <p:nvPr/>
              </p:nvGrpSpPr>
              <p:grpSpPr>
                <a:xfrm>
                  <a:off x="22582537" y="12311321"/>
                  <a:ext cx="780881" cy="745730"/>
                  <a:chOff x="22582537" y="12311321"/>
                  <a:chExt cx="780881" cy="745730"/>
                </a:xfrm>
              </p:grpSpPr>
              <p:sp>
                <p:nvSpPr>
                  <p:cNvPr id="239" name="Google Shape;239;p26"/>
                  <p:cNvSpPr/>
                  <p:nvPr/>
                </p:nvSpPr>
                <p:spPr>
                  <a:xfrm>
                    <a:off x="22582537" y="12311321"/>
                    <a:ext cx="780881" cy="745730"/>
                  </a:xfrm>
                  <a:custGeom>
                    <a:avLst/>
                    <a:gdLst/>
                    <a:ahLst/>
                    <a:cxnLst/>
                    <a:rect l="l" t="t" r="r" b="b"/>
                    <a:pathLst>
                      <a:path w="780881" h="745730" extrusionOk="0">
                        <a:moveTo>
                          <a:pt x="780881" y="0"/>
                        </a:moveTo>
                        <a:lnTo>
                          <a:pt x="553291" y="0"/>
                        </a:lnTo>
                        <a:lnTo>
                          <a:pt x="390441" y="238936"/>
                        </a:lnTo>
                        <a:lnTo>
                          <a:pt x="227813" y="0"/>
                        </a:lnTo>
                        <a:lnTo>
                          <a:pt x="0" y="0"/>
                        </a:lnTo>
                        <a:lnTo>
                          <a:pt x="254065" y="372865"/>
                        </a:lnTo>
                        <a:lnTo>
                          <a:pt x="0" y="745730"/>
                        </a:lnTo>
                        <a:lnTo>
                          <a:pt x="227813" y="745730"/>
                        </a:lnTo>
                        <a:lnTo>
                          <a:pt x="390441" y="506794"/>
                        </a:lnTo>
                        <a:lnTo>
                          <a:pt x="553291" y="745730"/>
                        </a:lnTo>
                        <a:lnTo>
                          <a:pt x="780881" y="745730"/>
                        </a:lnTo>
                        <a:lnTo>
                          <a:pt x="526817" y="372865"/>
                        </a:lnTo>
                        <a:lnTo>
                          <a:pt x="780881" y="0"/>
                        </a:lnTo>
                        <a:close/>
                        <a:moveTo>
                          <a:pt x="207345" y="707020"/>
                        </a:moveTo>
                        <a:lnTo>
                          <a:pt x="73639" y="707020"/>
                        </a:lnTo>
                        <a:lnTo>
                          <a:pt x="301229" y="373088"/>
                        </a:lnTo>
                        <a:lnTo>
                          <a:pt x="73639" y="39155"/>
                        </a:lnTo>
                        <a:lnTo>
                          <a:pt x="207345" y="39155"/>
                        </a:lnTo>
                        <a:lnTo>
                          <a:pt x="434935" y="373088"/>
                        </a:lnTo>
                        <a:lnTo>
                          <a:pt x="207345" y="70702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240" name="Google Shape;240;p26"/>
                  <p:cNvSpPr/>
                  <p:nvPr/>
                </p:nvSpPr>
                <p:spPr>
                  <a:xfrm>
                    <a:off x="22729592" y="12388964"/>
                    <a:ext cx="240716" cy="590443"/>
                  </a:xfrm>
                  <a:custGeom>
                    <a:avLst/>
                    <a:gdLst/>
                    <a:ahLst/>
                    <a:cxnLst/>
                    <a:rect l="l" t="t" r="r" b="b"/>
                    <a:pathLst>
                      <a:path w="240716" h="590443" extrusionOk="0">
                        <a:moveTo>
                          <a:pt x="39600" y="0"/>
                        </a:moveTo>
                        <a:lnTo>
                          <a:pt x="0" y="0"/>
                        </a:lnTo>
                        <a:lnTo>
                          <a:pt x="201116" y="295222"/>
                        </a:lnTo>
                        <a:lnTo>
                          <a:pt x="0" y="590444"/>
                        </a:lnTo>
                        <a:lnTo>
                          <a:pt x="39600" y="590444"/>
                        </a:lnTo>
                        <a:lnTo>
                          <a:pt x="240716" y="295222"/>
                        </a:lnTo>
                        <a:lnTo>
                          <a:pt x="39600"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241" name="Google Shape;241;p26"/>
                <p:cNvSpPr/>
                <p:nvPr/>
              </p:nvSpPr>
              <p:spPr>
                <a:xfrm>
                  <a:off x="22972978" y="12684186"/>
                  <a:ext cx="91436" cy="268080"/>
                </a:xfrm>
                <a:custGeom>
                  <a:avLst/>
                  <a:gdLst/>
                  <a:ahLst/>
                  <a:cxnLst/>
                  <a:rect l="l" t="t" r="r" b="b"/>
                  <a:pathLst>
                    <a:path w="91436" h="268080" extrusionOk="0">
                      <a:moveTo>
                        <a:pt x="91437" y="0"/>
                      </a:moveTo>
                      <a:lnTo>
                        <a:pt x="91437" y="268080"/>
                      </a:lnTo>
                      <a:lnTo>
                        <a:pt x="0" y="134151"/>
                      </a:lnTo>
                      <a:lnTo>
                        <a:pt x="91437" y="0"/>
                      </a:lnTo>
                      <a:close/>
                    </a:path>
                  </a:pathLst>
                </a:custGeom>
                <a:solidFill>
                  <a:srgbClr val="A7A4A4"/>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grpSp>
        <p:sp>
          <p:nvSpPr>
            <p:cNvPr id="242" name="Google Shape;242;p26"/>
            <p:cNvSpPr/>
            <p:nvPr/>
          </p:nvSpPr>
          <p:spPr>
            <a:xfrm>
              <a:off x="23371427" y="12311321"/>
              <a:ext cx="87431" cy="87209"/>
            </a:xfrm>
            <a:custGeom>
              <a:avLst/>
              <a:gdLst/>
              <a:ahLst/>
              <a:cxnLst/>
              <a:rect l="l" t="t" r="r" b="b"/>
              <a:pathLst>
                <a:path w="87431" h="87209" extrusionOk="0">
                  <a:moveTo>
                    <a:pt x="0" y="43605"/>
                  </a:moveTo>
                  <a:cubicBezTo>
                    <a:pt x="0" y="19578"/>
                    <a:pt x="19578" y="0"/>
                    <a:pt x="43827" y="0"/>
                  </a:cubicBezTo>
                  <a:cubicBezTo>
                    <a:pt x="68077" y="0"/>
                    <a:pt x="87432" y="19578"/>
                    <a:pt x="87432" y="43605"/>
                  </a:cubicBezTo>
                  <a:cubicBezTo>
                    <a:pt x="87432" y="67632"/>
                    <a:pt x="67854" y="87210"/>
                    <a:pt x="43827" y="87210"/>
                  </a:cubicBezTo>
                  <a:cubicBezTo>
                    <a:pt x="19800" y="87210"/>
                    <a:pt x="222" y="67632"/>
                    <a:pt x="222" y="43605"/>
                  </a:cubicBezTo>
                  <a:close/>
                  <a:moveTo>
                    <a:pt x="76086" y="43605"/>
                  </a:moveTo>
                  <a:cubicBezTo>
                    <a:pt x="76086" y="25807"/>
                    <a:pt x="61625" y="11346"/>
                    <a:pt x="43827" y="11346"/>
                  </a:cubicBezTo>
                  <a:cubicBezTo>
                    <a:pt x="26029" y="11346"/>
                    <a:pt x="11569" y="25807"/>
                    <a:pt x="11569" y="43605"/>
                  </a:cubicBezTo>
                  <a:cubicBezTo>
                    <a:pt x="11569" y="61403"/>
                    <a:pt x="26029" y="75863"/>
                    <a:pt x="43827" y="75863"/>
                  </a:cubicBezTo>
                  <a:cubicBezTo>
                    <a:pt x="61625" y="75863"/>
                    <a:pt x="76086" y="61403"/>
                    <a:pt x="76086" y="43605"/>
                  </a:cubicBezTo>
                  <a:close/>
                  <a:moveTo>
                    <a:pt x="28032" y="23137"/>
                  </a:moveTo>
                  <a:lnTo>
                    <a:pt x="47832" y="23137"/>
                  </a:lnTo>
                  <a:cubicBezTo>
                    <a:pt x="55396" y="23137"/>
                    <a:pt x="61848" y="28032"/>
                    <a:pt x="61848" y="36486"/>
                  </a:cubicBezTo>
                  <a:cubicBezTo>
                    <a:pt x="61848" y="41825"/>
                    <a:pt x="59178" y="45829"/>
                    <a:pt x="55396" y="48054"/>
                  </a:cubicBezTo>
                  <a:lnTo>
                    <a:pt x="62960" y="63627"/>
                  </a:lnTo>
                  <a:lnTo>
                    <a:pt x="51614" y="63627"/>
                  </a:lnTo>
                  <a:lnTo>
                    <a:pt x="45384" y="50056"/>
                  </a:lnTo>
                  <a:lnTo>
                    <a:pt x="38710" y="50056"/>
                  </a:lnTo>
                  <a:lnTo>
                    <a:pt x="38710" y="63627"/>
                  </a:lnTo>
                  <a:lnTo>
                    <a:pt x="28254" y="63627"/>
                  </a:lnTo>
                  <a:lnTo>
                    <a:pt x="28254" y="23360"/>
                  </a:lnTo>
                  <a:lnTo>
                    <a:pt x="28254" y="23360"/>
                  </a:lnTo>
                  <a:close/>
                  <a:moveTo>
                    <a:pt x="45162" y="42270"/>
                  </a:moveTo>
                  <a:cubicBezTo>
                    <a:pt x="48277" y="42270"/>
                    <a:pt x="50724" y="40268"/>
                    <a:pt x="50724" y="36486"/>
                  </a:cubicBezTo>
                  <a:cubicBezTo>
                    <a:pt x="50724" y="32704"/>
                    <a:pt x="48054" y="30924"/>
                    <a:pt x="45162" y="30924"/>
                  </a:cubicBezTo>
                  <a:lnTo>
                    <a:pt x="38488" y="30924"/>
                  </a:lnTo>
                  <a:lnTo>
                    <a:pt x="38488" y="42270"/>
                  </a:lnTo>
                  <a:lnTo>
                    <a:pt x="45162" y="4227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Tree>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matchingName="13_Custom Layout">
  <p:cSld name="13_Custom Layout">
    <p:spTree>
      <p:nvGrpSpPr>
        <p:cNvPr id="1" name="Shape 3754"/>
        <p:cNvGrpSpPr/>
        <p:nvPr/>
      </p:nvGrpSpPr>
      <p:grpSpPr>
        <a:xfrm>
          <a:off x="0" y="0"/>
          <a:ext cx="0" cy="0"/>
          <a:chOff x="0" y="0"/>
          <a:chExt cx="0" cy="0"/>
        </a:xfrm>
      </p:grpSpPr>
      <p:sp>
        <p:nvSpPr>
          <p:cNvPr id="3755" name="Google Shape;3755;p246"/>
          <p:cNvSpPr txBox="1">
            <a:spLocks noGrp="1"/>
          </p:cNvSpPr>
          <p:nvPr>
            <p:ph type="title"/>
          </p:nvPr>
        </p:nvSpPr>
        <p:spPr>
          <a:xfrm>
            <a:off x="317798" y="336694"/>
            <a:ext cx="8500200" cy="37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3756" name="Google Shape;3756;p246"/>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3757" name="Google Shape;3757;p246"/>
          <p:cNvSpPr txBox="1">
            <a:spLocks noGrp="1"/>
          </p:cNvSpPr>
          <p:nvPr>
            <p:ph type="body" idx="1"/>
          </p:nvPr>
        </p:nvSpPr>
        <p:spPr>
          <a:xfrm>
            <a:off x="303223" y="1048742"/>
            <a:ext cx="8500200" cy="2568300"/>
          </a:xfrm>
          <a:prstGeom prst="rect">
            <a:avLst/>
          </a:prstGeom>
          <a:noFill/>
          <a:ln>
            <a:noFill/>
          </a:ln>
        </p:spPr>
        <p:txBody>
          <a:bodyPr spcFirstLastPara="1" wrap="square" lIns="0" tIns="0" rIns="0" bIns="0" anchor="t" anchorCtr="0">
            <a:noAutofit/>
          </a:bodyPr>
          <a:lstStyle>
            <a:lvl1pPr marL="457200" lvl="0" indent="-300507" algn="l">
              <a:lnSpc>
                <a:spcPct val="94000"/>
              </a:lnSpc>
              <a:spcBef>
                <a:spcPts val="1350"/>
              </a:spcBef>
              <a:spcAft>
                <a:spcPts val="0"/>
              </a:spcAft>
              <a:buClr>
                <a:schemeClr val="accent1"/>
              </a:buClr>
              <a:buSzPts val="1132"/>
              <a:buChar char="●"/>
              <a:defRPr sz="1237"/>
            </a:lvl1pPr>
            <a:lvl2pPr marL="914400" lvl="1" indent="-291936" algn="l">
              <a:lnSpc>
                <a:spcPct val="94000"/>
              </a:lnSpc>
              <a:spcBef>
                <a:spcPts val="1350"/>
              </a:spcBef>
              <a:spcAft>
                <a:spcPts val="0"/>
              </a:spcAft>
              <a:buClr>
                <a:schemeClr val="accent1"/>
              </a:buClr>
              <a:buSzPts val="997"/>
              <a:buChar char="●"/>
              <a:defRPr sz="1087"/>
            </a:lvl2pPr>
            <a:lvl3pPr marL="1371600" lvl="2" indent="-283364" algn="l">
              <a:lnSpc>
                <a:spcPct val="94000"/>
              </a:lnSpc>
              <a:spcBef>
                <a:spcPts val="1350"/>
              </a:spcBef>
              <a:spcAft>
                <a:spcPts val="0"/>
              </a:spcAft>
              <a:buClr>
                <a:schemeClr val="accent1"/>
              </a:buClr>
              <a:buSzPts val="862"/>
              <a:buChar char="●"/>
              <a:defRPr sz="937"/>
            </a:lvl3pPr>
            <a:lvl4pPr marL="1828800" lvl="3" indent="-274792" algn="l">
              <a:lnSpc>
                <a:spcPct val="94000"/>
              </a:lnSpc>
              <a:spcBef>
                <a:spcPts val="1350"/>
              </a:spcBef>
              <a:spcAft>
                <a:spcPts val="0"/>
              </a:spcAft>
              <a:buClr>
                <a:schemeClr val="accent1"/>
              </a:buClr>
              <a:buSzPts val="727"/>
              <a:buChar char="●"/>
              <a:defRPr sz="787"/>
            </a:lvl4pPr>
            <a:lvl5pPr marL="2286000" lvl="4" indent="-266221" algn="l">
              <a:lnSpc>
                <a:spcPct val="94000"/>
              </a:lnSpc>
              <a:spcBef>
                <a:spcPts val="1350"/>
              </a:spcBef>
              <a:spcAft>
                <a:spcPts val="0"/>
              </a:spcAft>
              <a:buClr>
                <a:schemeClr val="accent1"/>
              </a:buClr>
              <a:buSzPts val="592"/>
              <a:buChar char="●"/>
              <a:defRPr sz="637"/>
            </a:lvl5pPr>
            <a:lvl6pPr marL="2743200" lvl="5" indent="-283364" algn="l">
              <a:lnSpc>
                <a:spcPct val="90000"/>
              </a:lnSpc>
              <a:spcBef>
                <a:spcPts val="375"/>
              </a:spcBef>
              <a:spcAft>
                <a:spcPts val="0"/>
              </a:spcAft>
              <a:buClr>
                <a:schemeClr val="dk1"/>
              </a:buClr>
              <a:buSzPts val="862"/>
              <a:buChar char="•"/>
              <a:defRPr sz="375"/>
            </a:lvl6pPr>
            <a:lvl7pPr marL="3200400" lvl="6" indent="-283364" algn="l">
              <a:lnSpc>
                <a:spcPct val="90000"/>
              </a:lnSpc>
              <a:spcBef>
                <a:spcPts val="375"/>
              </a:spcBef>
              <a:spcAft>
                <a:spcPts val="0"/>
              </a:spcAft>
              <a:buClr>
                <a:schemeClr val="dk1"/>
              </a:buClr>
              <a:buSzPts val="862"/>
              <a:buChar char="•"/>
              <a:defRPr sz="375"/>
            </a:lvl7pPr>
            <a:lvl8pPr marL="3657600" lvl="7" indent="-283364" algn="l">
              <a:lnSpc>
                <a:spcPct val="90000"/>
              </a:lnSpc>
              <a:spcBef>
                <a:spcPts val="375"/>
              </a:spcBef>
              <a:spcAft>
                <a:spcPts val="0"/>
              </a:spcAft>
              <a:buClr>
                <a:schemeClr val="dk1"/>
              </a:buClr>
              <a:buSzPts val="862"/>
              <a:buChar char="•"/>
              <a:defRPr sz="375"/>
            </a:lvl8pPr>
            <a:lvl9pPr marL="4114800" lvl="8" indent="-283364" algn="l">
              <a:lnSpc>
                <a:spcPct val="90000"/>
              </a:lnSpc>
              <a:spcBef>
                <a:spcPts val="375"/>
              </a:spcBef>
              <a:spcAft>
                <a:spcPts val="0"/>
              </a:spcAft>
              <a:buClr>
                <a:schemeClr val="dk1"/>
              </a:buClr>
              <a:buSzPts val="862"/>
              <a:buChar char="•"/>
              <a:defRPr sz="375"/>
            </a:lvl9pPr>
          </a:lstStyle>
          <a:p>
            <a:endParaRPr/>
          </a:p>
        </p:txBody>
      </p:sp>
    </p:spTree>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matchingName="14_Custom Layout">
  <p:cSld name="14_Custom Layout">
    <p:spTree>
      <p:nvGrpSpPr>
        <p:cNvPr id="1" name="Shape 3758"/>
        <p:cNvGrpSpPr/>
        <p:nvPr/>
      </p:nvGrpSpPr>
      <p:grpSpPr>
        <a:xfrm>
          <a:off x="0" y="0"/>
          <a:ext cx="0" cy="0"/>
          <a:chOff x="0" y="0"/>
          <a:chExt cx="0" cy="0"/>
        </a:xfrm>
      </p:grpSpPr>
      <p:sp>
        <p:nvSpPr>
          <p:cNvPr id="3759" name="Google Shape;3759;p247"/>
          <p:cNvSpPr txBox="1">
            <a:spLocks noGrp="1"/>
          </p:cNvSpPr>
          <p:nvPr>
            <p:ph type="title"/>
          </p:nvPr>
        </p:nvSpPr>
        <p:spPr>
          <a:xfrm>
            <a:off x="316371" y="1332213"/>
            <a:ext cx="3300300" cy="2079300"/>
          </a:xfrm>
          <a:prstGeom prst="rect">
            <a:avLst/>
          </a:prstGeom>
          <a:noFill/>
          <a:ln>
            <a:noFill/>
          </a:ln>
        </p:spPr>
        <p:txBody>
          <a:bodyPr spcFirstLastPara="1" wrap="square" lIns="0" tIns="0" rIns="0" bIns="0" anchor="t" anchorCtr="0">
            <a:noAutofit/>
          </a:bodyPr>
          <a:lstStyle>
            <a:lvl1pPr lvl="0" algn="l">
              <a:lnSpc>
                <a:spcPct val="103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3760" name="Google Shape;3760;p247"/>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3761" name="Google Shape;3761;p247"/>
          <p:cNvSpPr txBox="1">
            <a:spLocks noGrp="1"/>
          </p:cNvSpPr>
          <p:nvPr>
            <p:ph type="body" idx="1"/>
          </p:nvPr>
        </p:nvSpPr>
        <p:spPr>
          <a:xfrm>
            <a:off x="4487977" y="1762506"/>
            <a:ext cx="4107000" cy="1632300"/>
          </a:xfrm>
          <a:prstGeom prst="rect">
            <a:avLst/>
          </a:prstGeom>
          <a:noFill/>
          <a:ln>
            <a:noFill/>
          </a:ln>
        </p:spPr>
        <p:txBody>
          <a:bodyPr spcFirstLastPara="1" wrap="square" lIns="0" tIns="0" rIns="0" bIns="0" anchor="t" anchorCtr="0">
            <a:noAutofit/>
          </a:bodyPr>
          <a:lstStyle>
            <a:lvl1pPr marL="457200" lvl="0" indent="-288602" algn="l">
              <a:lnSpc>
                <a:spcPct val="95000"/>
              </a:lnSpc>
              <a:spcBef>
                <a:spcPts val="1350"/>
              </a:spcBef>
              <a:spcAft>
                <a:spcPts val="0"/>
              </a:spcAft>
              <a:buClr>
                <a:schemeClr val="accent4"/>
              </a:buClr>
              <a:buSzPts val="945"/>
              <a:buChar char="●"/>
              <a:defRPr sz="1050">
                <a:solidFill>
                  <a:schemeClr val="accent4"/>
                </a:solidFill>
              </a:defRPr>
            </a:lvl1pPr>
            <a:lvl2pPr marL="914400" lvl="1" indent="-280031" algn="l">
              <a:lnSpc>
                <a:spcPct val="95000"/>
              </a:lnSpc>
              <a:spcBef>
                <a:spcPts val="1350"/>
              </a:spcBef>
              <a:spcAft>
                <a:spcPts val="0"/>
              </a:spcAft>
              <a:buClr>
                <a:schemeClr val="accent4"/>
              </a:buClr>
              <a:buSzPts val="810"/>
              <a:buChar char="●"/>
              <a:defRPr sz="900">
                <a:solidFill>
                  <a:schemeClr val="accent4"/>
                </a:solidFill>
              </a:defRPr>
            </a:lvl2pPr>
            <a:lvl3pPr marL="1371600" lvl="2" indent="-271459" algn="l">
              <a:lnSpc>
                <a:spcPct val="95000"/>
              </a:lnSpc>
              <a:spcBef>
                <a:spcPts val="1350"/>
              </a:spcBef>
              <a:spcAft>
                <a:spcPts val="0"/>
              </a:spcAft>
              <a:buClr>
                <a:schemeClr val="accent4"/>
              </a:buClr>
              <a:buSzPts val="675"/>
              <a:buChar char="●"/>
              <a:defRPr sz="750">
                <a:solidFill>
                  <a:schemeClr val="accent4"/>
                </a:solidFill>
              </a:defRPr>
            </a:lvl3pPr>
            <a:lvl4pPr marL="1828800" lvl="3" indent="-262887" algn="l">
              <a:lnSpc>
                <a:spcPct val="95000"/>
              </a:lnSpc>
              <a:spcBef>
                <a:spcPts val="1350"/>
              </a:spcBef>
              <a:spcAft>
                <a:spcPts val="0"/>
              </a:spcAft>
              <a:buClr>
                <a:schemeClr val="accent4"/>
              </a:buClr>
              <a:buSzPts val="540"/>
              <a:buChar char="●"/>
              <a:defRPr sz="600">
                <a:solidFill>
                  <a:schemeClr val="accent4"/>
                </a:solidFill>
              </a:defRPr>
            </a:lvl4pPr>
            <a:lvl5pPr marL="2286000" lvl="4" indent="-254315" algn="l">
              <a:lnSpc>
                <a:spcPct val="95000"/>
              </a:lnSpc>
              <a:spcBef>
                <a:spcPts val="1350"/>
              </a:spcBef>
              <a:spcAft>
                <a:spcPts val="0"/>
              </a:spcAft>
              <a:buClr>
                <a:schemeClr val="accent4"/>
              </a:buClr>
              <a:buSzPts val="405"/>
              <a:buChar char="●"/>
              <a:defRPr sz="450">
                <a:solidFill>
                  <a:schemeClr val="accent4"/>
                </a:solidFill>
              </a:defRPr>
            </a:lvl5pPr>
            <a:lvl6pPr marL="2743200" lvl="5" indent="-271459" algn="l">
              <a:lnSpc>
                <a:spcPct val="90000"/>
              </a:lnSpc>
              <a:spcBef>
                <a:spcPts val="375"/>
              </a:spcBef>
              <a:spcAft>
                <a:spcPts val="0"/>
              </a:spcAft>
              <a:buClr>
                <a:schemeClr val="dk1"/>
              </a:buClr>
              <a:buSzPts val="675"/>
              <a:buChar char="•"/>
              <a:defRPr sz="187"/>
            </a:lvl6pPr>
            <a:lvl7pPr marL="3200400" lvl="6" indent="-271459" algn="l">
              <a:lnSpc>
                <a:spcPct val="90000"/>
              </a:lnSpc>
              <a:spcBef>
                <a:spcPts val="375"/>
              </a:spcBef>
              <a:spcAft>
                <a:spcPts val="0"/>
              </a:spcAft>
              <a:buClr>
                <a:schemeClr val="dk1"/>
              </a:buClr>
              <a:buSzPts val="675"/>
              <a:buChar char="•"/>
              <a:defRPr sz="187"/>
            </a:lvl7pPr>
            <a:lvl8pPr marL="3657600" lvl="7" indent="-271459" algn="l">
              <a:lnSpc>
                <a:spcPct val="90000"/>
              </a:lnSpc>
              <a:spcBef>
                <a:spcPts val="375"/>
              </a:spcBef>
              <a:spcAft>
                <a:spcPts val="0"/>
              </a:spcAft>
              <a:buClr>
                <a:schemeClr val="dk1"/>
              </a:buClr>
              <a:buSzPts val="675"/>
              <a:buChar char="•"/>
              <a:defRPr sz="187"/>
            </a:lvl8pPr>
            <a:lvl9pPr marL="4114800" lvl="8" indent="-271459" algn="l">
              <a:lnSpc>
                <a:spcPct val="90000"/>
              </a:lnSpc>
              <a:spcBef>
                <a:spcPts val="375"/>
              </a:spcBef>
              <a:spcAft>
                <a:spcPts val="0"/>
              </a:spcAft>
              <a:buClr>
                <a:schemeClr val="dk1"/>
              </a:buClr>
              <a:buSzPts val="675"/>
              <a:buChar char="•"/>
              <a:defRPr sz="187"/>
            </a:lvl9pPr>
          </a:lstStyle>
          <a:p>
            <a:endParaRPr/>
          </a:p>
        </p:txBody>
      </p:sp>
      <p:sp>
        <p:nvSpPr>
          <p:cNvPr id="3762" name="Google Shape;3762;p247"/>
          <p:cNvSpPr txBox="1">
            <a:spLocks noGrp="1"/>
          </p:cNvSpPr>
          <p:nvPr>
            <p:ph type="subTitle" idx="2"/>
          </p:nvPr>
        </p:nvSpPr>
        <p:spPr>
          <a:xfrm>
            <a:off x="4487977" y="1359427"/>
            <a:ext cx="4107000" cy="264900"/>
          </a:xfrm>
          <a:prstGeom prst="rect">
            <a:avLst/>
          </a:prstGeom>
          <a:noFill/>
          <a:ln>
            <a:noFill/>
          </a:ln>
        </p:spPr>
        <p:txBody>
          <a:bodyPr spcFirstLastPara="1" wrap="square" lIns="0" tIns="0" rIns="0" bIns="0" anchor="t" anchorCtr="0">
            <a:noAutofit/>
          </a:bodyPr>
          <a:lstStyle>
            <a:lvl1pPr lvl="0" algn="l">
              <a:lnSpc>
                <a:spcPct val="95000"/>
              </a:lnSpc>
              <a:spcBef>
                <a:spcPts val="1350"/>
              </a:spcBef>
              <a:spcAft>
                <a:spcPts val="0"/>
              </a:spcAft>
              <a:buClr>
                <a:schemeClr val="dk1"/>
              </a:buClr>
              <a:buSzPts val="1384"/>
              <a:buNone/>
              <a:defRPr sz="1537" b="1">
                <a:latin typeface="Poppins"/>
                <a:ea typeface="Poppins"/>
                <a:cs typeface="Poppins"/>
                <a:sym typeface="Poppins"/>
              </a:defRPr>
            </a:lvl1pPr>
            <a:lvl2pPr lvl="1" algn="ctr">
              <a:lnSpc>
                <a:spcPct val="95000"/>
              </a:lnSpc>
              <a:spcBef>
                <a:spcPts val="1350"/>
              </a:spcBef>
              <a:spcAft>
                <a:spcPts val="0"/>
              </a:spcAft>
              <a:buClr>
                <a:schemeClr val="dk1"/>
              </a:buClr>
              <a:buSzPts val="675"/>
              <a:buNone/>
              <a:defRPr sz="750"/>
            </a:lvl2pPr>
            <a:lvl3pPr lvl="2" algn="ctr">
              <a:lnSpc>
                <a:spcPct val="95000"/>
              </a:lnSpc>
              <a:spcBef>
                <a:spcPts val="1350"/>
              </a:spcBef>
              <a:spcAft>
                <a:spcPts val="0"/>
              </a:spcAft>
              <a:buClr>
                <a:schemeClr val="dk1"/>
              </a:buClr>
              <a:buSzPts val="607"/>
              <a:buNone/>
              <a:defRPr sz="675"/>
            </a:lvl3pPr>
            <a:lvl4pPr lvl="3" algn="ctr">
              <a:lnSpc>
                <a:spcPct val="95000"/>
              </a:lnSpc>
              <a:spcBef>
                <a:spcPts val="1350"/>
              </a:spcBef>
              <a:spcAft>
                <a:spcPts val="0"/>
              </a:spcAft>
              <a:buClr>
                <a:schemeClr val="dk1"/>
              </a:buClr>
              <a:buSzPts val="540"/>
              <a:buNone/>
              <a:defRPr sz="600"/>
            </a:lvl4pPr>
            <a:lvl5pPr lvl="4" algn="ctr">
              <a:lnSpc>
                <a:spcPct val="95000"/>
              </a:lnSpc>
              <a:spcBef>
                <a:spcPts val="1350"/>
              </a:spcBef>
              <a:spcAft>
                <a:spcPts val="0"/>
              </a:spcAft>
              <a:buClr>
                <a:schemeClr val="dk1"/>
              </a:buClr>
              <a:buSzPts val="540"/>
              <a:buNone/>
              <a:defRPr sz="600"/>
            </a:lvl5pPr>
            <a:lvl6pPr lvl="5" algn="ctr">
              <a:lnSpc>
                <a:spcPct val="90000"/>
              </a:lnSpc>
              <a:spcBef>
                <a:spcPts val="375"/>
              </a:spcBef>
              <a:spcAft>
                <a:spcPts val="0"/>
              </a:spcAft>
              <a:buClr>
                <a:schemeClr val="dk1"/>
              </a:buClr>
              <a:buSzPts val="600"/>
              <a:buNone/>
              <a:defRPr sz="600"/>
            </a:lvl6pPr>
            <a:lvl7pPr lvl="6" algn="ctr">
              <a:lnSpc>
                <a:spcPct val="90000"/>
              </a:lnSpc>
              <a:spcBef>
                <a:spcPts val="375"/>
              </a:spcBef>
              <a:spcAft>
                <a:spcPts val="0"/>
              </a:spcAft>
              <a:buClr>
                <a:schemeClr val="dk1"/>
              </a:buClr>
              <a:buSzPts val="600"/>
              <a:buNone/>
              <a:defRPr sz="600"/>
            </a:lvl7pPr>
            <a:lvl8pPr lvl="7" algn="ctr">
              <a:lnSpc>
                <a:spcPct val="90000"/>
              </a:lnSpc>
              <a:spcBef>
                <a:spcPts val="375"/>
              </a:spcBef>
              <a:spcAft>
                <a:spcPts val="0"/>
              </a:spcAft>
              <a:buClr>
                <a:schemeClr val="dk1"/>
              </a:buClr>
              <a:buSzPts val="600"/>
              <a:buNone/>
              <a:defRPr sz="600"/>
            </a:lvl8pPr>
            <a:lvl9pPr lvl="8" algn="ctr">
              <a:lnSpc>
                <a:spcPct val="90000"/>
              </a:lnSpc>
              <a:spcBef>
                <a:spcPts val="375"/>
              </a:spcBef>
              <a:spcAft>
                <a:spcPts val="0"/>
              </a:spcAft>
              <a:buClr>
                <a:schemeClr val="dk1"/>
              </a:buClr>
              <a:buSzPts val="600"/>
              <a:buNone/>
              <a:defRPr sz="600"/>
            </a:lvl9pPr>
          </a:lstStyle>
          <a:p>
            <a:endParaRPr/>
          </a:p>
        </p:txBody>
      </p:sp>
    </p:spTree>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showMasterSp="0" matchingName="15_Custom Layout">
  <p:cSld name="15_Custom Layout">
    <p:bg>
      <p:bgPr>
        <a:gradFill>
          <a:gsLst>
            <a:gs pos="0">
              <a:srgbClr val="FF001A"/>
            </a:gs>
            <a:gs pos="70000">
              <a:srgbClr val="290051"/>
            </a:gs>
            <a:gs pos="100000">
              <a:srgbClr val="0C0024"/>
            </a:gs>
          </a:gsLst>
          <a:lin ang="13500032" scaled="0"/>
        </a:gradFill>
        <a:effectLst/>
      </p:bgPr>
    </p:bg>
    <p:spTree>
      <p:nvGrpSpPr>
        <p:cNvPr id="1" name="Shape 3763"/>
        <p:cNvGrpSpPr/>
        <p:nvPr/>
      </p:nvGrpSpPr>
      <p:grpSpPr>
        <a:xfrm>
          <a:off x="0" y="0"/>
          <a:ext cx="0" cy="0"/>
          <a:chOff x="0" y="0"/>
          <a:chExt cx="0" cy="0"/>
        </a:xfrm>
      </p:grpSpPr>
      <p:pic>
        <p:nvPicPr>
          <p:cNvPr id="3764" name="Google Shape;3764;p248" descr="A black and blue background&#10;&#10;AI-generated content may be incorrect."/>
          <p:cNvPicPr preferRelativeResize="0"/>
          <p:nvPr/>
        </p:nvPicPr>
        <p:blipFill rotWithShape="1">
          <a:blip r:embed="rId2">
            <a:alphaModFix/>
          </a:blip>
          <a:srcRect t="100" b="100"/>
          <a:stretch/>
        </p:blipFill>
        <p:spPr>
          <a:xfrm>
            <a:off x="0" y="0"/>
            <a:ext cx="9143999" cy="5142828"/>
          </a:xfrm>
          <a:prstGeom prst="rect">
            <a:avLst/>
          </a:prstGeom>
          <a:noFill/>
          <a:ln>
            <a:noFill/>
          </a:ln>
        </p:spPr>
      </p:pic>
      <p:sp>
        <p:nvSpPr>
          <p:cNvPr id="3765" name="Google Shape;3765;p248"/>
          <p:cNvSpPr txBox="1">
            <a:spLocks noGrp="1"/>
          </p:cNvSpPr>
          <p:nvPr>
            <p:ph type="title"/>
          </p:nvPr>
        </p:nvSpPr>
        <p:spPr>
          <a:xfrm>
            <a:off x="311313" y="1323543"/>
            <a:ext cx="3488700" cy="2935200"/>
          </a:xfrm>
          <a:prstGeom prst="rect">
            <a:avLst/>
          </a:prstGeom>
          <a:noFill/>
          <a:ln>
            <a:noFill/>
          </a:ln>
        </p:spPr>
        <p:txBody>
          <a:bodyPr spcFirstLastPara="1" wrap="square" lIns="0" tIns="0" rIns="0" bIns="0" anchor="t" anchorCtr="0">
            <a:noAutofit/>
          </a:bodyPr>
          <a:lstStyle>
            <a:lvl1pPr lvl="0" algn="l">
              <a:lnSpc>
                <a:spcPct val="102000"/>
              </a:lnSpc>
              <a:spcBef>
                <a:spcPts val="0"/>
              </a:spcBef>
              <a:spcAft>
                <a:spcPts val="0"/>
              </a:spcAft>
              <a:buClr>
                <a:schemeClr val="lt1"/>
              </a:buClr>
              <a:buSzPts val="2550"/>
              <a:buFont typeface="Poppins"/>
              <a:buNone/>
              <a:defRPr sz="2550" b="1">
                <a:solidFill>
                  <a:schemeClr val="lt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3766" name="Google Shape;3766;p248"/>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solidFill>
                  <a:schemeClr val="lt1"/>
                </a:solidFill>
                <a:latin typeface="Poppins Medium"/>
                <a:ea typeface="Poppins Medium"/>
                <a:cs typeface="Poppins Medium"/>
                <a:sym typeface="Poppins Medium"/>
              </a:defRPr>
            </a:lvl1pPr>
            <a:lvl2pPr marL="0" lvl="1" indent="0" algn="l">
              <a:spcBef>
                <a:spcPts val="0"/>
              </a:spcBef>
              <a:buNone/>
              <a:defRPr sz="525">
                <a:solidFill>
                  <a:schemeClr val="lt1"/>
                </a:solidFill>
                <a:latin typeface="Poppins Medium"/>
                <a:ea typeface="Poppins Medium"/>
                <a:cs typeface="Poppins Medium"/>
                <a:sym typeface="Poppins Medium"/>
              </a:defRPr>
            </a:lvl2pPr>
            <a:lvl3pPr marL="0" lvl="2" indent="0" algn="l">
              <a:spcBef>
                <a:spcPts val="0"/>
              </a:spcBef>
              <a:buNone/>
              <a:defRPr sz="525">
                <a:solidFill>
                  <a:schemeClr val="lt1"/>
                </a:solidFill>
                <a:latin typeface="Poppins Medium"/>
                <a:ea typeface="Poppins Medium"/>
                <a:cs typeface="Poppins Medium"/>
                <a:sym typeface="Poppins Medium"/>
              </a:defRPr>
            </a:lvl3pPr>
            <a:lvl4pPr marL="0" lvl="3" indent="0" algn="l">
              <a:spcBef>
                <a:spcPts val="0"/>
              </a:spcBef>
              <a:buNone/>
              <a:defRPr sz="525">
                <a:solidFill>
                  <a:schemeClr val="lt1"/>
                </a:solidFill>
                <a:latin typeface="Poppins Medium"/>
                <a:ea typeface="Poppins Medium"/>
                <a:cs typeface="Poppins Medium"/>
                <a:sym typeface="Poppins Medium"/>
              </a:defRPr>
            </a:lvl4pPr>
            <a:lvl5pPr marL="0" lvl="4" indent="0" algn="l">
              <a:spcBef>
                <a:spcPts val="0"/>
              </a:spcBef>
              <a:buNone/>
              <a:defRPr sz="525">
                <a:solidFill>
                  <a:schemeClr val="lt1"/>
                </a:solidFill>
                <a:latin typeface="Poppins Medium"/>
                <a:ea typeface="Poppins Medium"/>
                <a:cs typeface="Poppins Medium"/>
                <a:sym typeface="Poppins Medium"/>
              </a:defRPr>
            </a:lvl5pPr>
            <a:lvl6pPr marL="0" lvl="5" indent="0" algn="l">
              <a:spcBef>
                <a:spcPts val="0"/>
              </a:spcBef>
              <a:buNone/>
              <a:defRPr sz="525">
                <a:solidFill>
                  <a:schemeClr val="lt1"/>
                </a:solidFill>
                <a:latin typeface="Poppins Medium"/>
                <a:ea typeface="Poppins Medium"/>
                <a:cs typeface="Poppins Medium"/>
                <a:sym typeface="Poppins Medium"/>
              </a:defRPr>
            </a:lvl6pPr>
            <a:lvl7pPr marL="0" lvl="6" indent="0" algn="l">
              <a:spcBef>
                <a:spcPts val="0"/>
              </a:spcBef>
              <a:buNone/>
              <a:defRPr sz="525">
                <a:solidFill>
                  <a:schemeClr val="lt1"/>
                </a:solidFill>
                <a:latin typeface="Poppins Medium"/>
                <a:ea typeface="Poppins Medium"/>
                <a:cs typeface="Poppins Medium"/>
                <a:sym typeface="Poppins Medium"/>
              </a:defRPr>
            </a:lvl7pPr>
            <a:lvl8pPr marL="0" lvl="7" indent="0" algn="l">
              <a:spcBef>
                <a:spcPts val="0"/>
              </a:spcBef>
              <a:buNone/>
              <a:defRPr sz="525">
                <a:solidFill>
                  <a:schemeClr val="lt1"/>
                </a:solidFill>
                <a:latin typeface="Poppins Medium"/>
                <a:ea typeface="Poppins Medium"/>
                <a:cs typeface="Poppins Medium"/>
                <a:sym typeface="Poppins Medium"/>
              </a:defRPr>
            </a:lvl8pPr>
            <a:lvl9pPr marL="0" lvl="8" indent="0" algn="l">
              <a:spcBef>
                <a:spcPts val="0"/>
              </a:spcBef>
              <a:buNone/>
              <a:defRPr sz="525">
                <a:solidFill>
                  <a:schemeClr val="lt1"/>
                </a:solidFill>
                <a:latin typeface="Poppins Medium"/>
                <a:ea typeface="Poppins Medium"/>
                <a:cs typeface="Poppins Medium"/>
                <a:sym typeface="Poppins Medium"/>
              </a:defRPr>
            </a:lvl9pPr>
          </a:lstStyle>
          <a:p>
            <a:pPr marL="0" lvl="0" indent="0" algn="l" rtl="0">
              <a:spcBef>
                <a:spcPts val="0"/>
              </a:spcBef>
              <a:spcAft>
                <a:spcPts val="0"/>
              </a:spcAft>
              <a:buNone/>
            </a:pPr>
            <a:r>
              <a:rPr lang="en"/>
              <a:t>Page </a:t>
            </a:r>
            <a:fld id="{00000000-1234-1234-1234-123412341234}" type="slidenum">
              <a:rPr lang="en"/>
              <a:t>‹#›</a:t>
            </a:fld>
            <a:endParaRPr/>
          </a:p>
        </p:txBody>
      </p:sp>
      <p:grpSp>
        <p:nvGrpSpPr>
          <p:cNvPr id="3767" name="Google Shape;3767;p248"/>
          <p:cNvGrpSpPr/>
          <p:nvPr/>
        </p:nvGrpSpPr>
        <p:grpSpPr>
          <a:xfrm>
            <a:off x="8381796" y="4822425"/>
            <a:ext cx="537710" cy="158585"/>
            <a:chOff x="22351457" y="12859799"/>
            <a:chExt cx="1433894" cy="422893"/>
          </a:xfrm>
        </p:grpSpPr>
        <p:grpSp>
          <p:nvGrpSpPr>
            <p:cNvPr id="3768" name="Google Shape;3768;p248"/>
            <p:cNvGrpSpPr/>
            <p:nvPr/>
          </p:nvGrpSpPr>
          <p:grpSpPr>
            <a:xfrm>
              <a:off x="22351457" y="12859799"/>
              <a:ext cx="1379787" cy="422893"/>
              <a:chOff x="22351457" y="12859799"/>
              <a:chExt cx="1379787" cy="422893"/>
            </a:xfrm>
          </p:grpSpPr>
          <p:sp>
            <p:nvSpPr>
              <p:cNvPr id="3769" name="Google Shape;3769;p248"/>
              <p:cNvSpPr/>
              <p:nvPr/>
            </p:nvSpPr>
            <p:spPr>
              <a:xfrm>
                <a:off x="22351457" y="12859801"/>
                <a:ext cx="510672" cy="422891"/>
              </a:xfrm>
              <a:custGeom>
                <a:avLst/>
                <a:gdLst/>
                <a:ahLst/>
                <a:cxnLst/>
                <a:rect l="l" t="t" r="r" b="b"/>
                <a:pathLst>
                  <a:path w="510672" h="422891" extrusionOk="0">
                    <a:moveTo>
                      <a:pt x="378" y="267255"/>
                    </a:moveTo>
                    <a:lnTo>
                      <a:pt x="378" y="0"/>
                    </a:lnTo>
                    <a:lnTo>
                      <a:pt x="100016" y="0"/>
                    </a:lnTo>
                    <a:lnTo>
                      <a:pt x="100016" y="267255"/>
                    </a:lnTo>
                    <a:cubicBezTo>
                      <a:pt x="100016" y="313921"/>
                      <a:pt x="122844" y="330569"/>
                      <a:pt x="152861" y="330569"/>
                    </a:cubicBezTo>
                    <a:cubicBezTo>
                      <a:pt x="182879" y="330569"/>
                      <a:pt x="205707" y="313921"/>
                      <a:pt x="205707" y="267255"/>
                    </a:cubicBezTo>
                    <a:lnTo>
                      <a:pt x="205707" y="0"/>
                    </a:lnTo>
                    <a:lnTo>
                      <a:pt x="305344" y="0"/>
                    </a:lnTo>
                    <a:lnTo>
                      <a:pt x="305344" y="267255"/>
                    </a:lnTo>
                    <a:cubicBezTo>
                      <a:pt x="305344" y="313921"/>
                      <a:pt x="328677" y="330569"/>
                      <a:pt x="358190" y="330569"/>
                    </a:cubicBezTo>
                    <a:cubicBezTo>
                      <a:pt x="387703" y="330569"/>
                      <a:pt x="411035" y="313921"/>
                      <a:pt x="411035" y="267255"/>
                    </a:cubicBezTo>
                    <a:lnTo>
                      <a:pt x="411035" y="0"/>
                    </a:lnTo>
                    <a:lnTo>
                      <a:pt x="510673" y="0"/>
                    </a:lnTo>
                    <a:lnTo>
                      <a:pt x="510673" y="267255"/>
                    </a:lnTo>
                    <a:cubicBezTo>
                      <a:pt x="510673" y="374838"/>
                      <a:pt x="447989" y="422891"/>
                      <a:pt x="366766" y="422891"/>
                    </a:cubicBezTo>
                    <a:cubicBezTo>
                      <a:pt x="318209" y="422891"/>
                      <a:pt x="279363" y="403847"/>
                      <a:pt x="255399" y="367523"/>
                    </a:cubicBezTo>
                    <a:cubicBezTo>
                      <a:pt x="231436" y="403847"/>
                      <a:pt x="192716" y="422891"/>
                      <a:pt x="144033" y="422891"/>
                    </a:cubicBezTo>
                    <a:cubicBezTo>
                      <a:pt x="62809" y="422891"/>
                      <a:pt x="0" y="374838"/>
                      <a:pt x="0" y="267255"/>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3770" name="Google Shape;3770;p248"/>
              <p:cNvSpPr/>
              <p:nvPr/>
            </p:nvSpPr>
            <p:spPr>
              <a:xfrm>
                <a:off x="22903875" y="12859799"/>
                <a:ext cx="422766" cy="422767"/>
              </a:xfrm>
              <a:custGeom>
                <a:avLst/>
                <a:gdLst/>
                <a:ahLst/>
                <a:cxnLst/>
                <a:rect l="l" t="t" r="r" b="b"/>
                <a:pathLst>
                  <a:path w="422766" h="422767" extrusionOk="0">
                    <a:moveTo>
                      <a:pt x="420118" y="244554"/>
                    </a:moveTo>
                    <a:cubicBezTo>
                      <a:pt x="421884" y="233581"/>
                      <a:pt x="422767" y="222230"/>
                      <a:pt x="422767" y="210753"/>
                    </a:cubicBezTo>
                    <a:cubicBezTo>
                      <a:pt x="422389" y="94089"/>
                      <a:pt x="327165" y="-377"/>
                      <a:pt x="210628" y="1"/>
                    </a:cubicBezTo>
                    <a:cubicBezTo>
                      <a:pt x="94090" y="380"/>
                      <a:pt x="-502" y="95603"/>
                      <a:pt x="2" y="212140"/>
                    </a:cubicBezTo>
                    <a:cubicBezTo>
                      <a:pt x="380" y="328678"/>
                      <a:pt x="95603" y="423145"/>
                      <a:pt x="212141" y="422766"/>
                    </a:cubicBezTo>
                    <a:cubicBezTo>
                      <a:pt x="298157" y="422514"/>
                      <a:pt x="372065" y="370551"/>
                      <a:pt x="404731" y="296643"/>
                    </a:cubicBezTo>
                    <a:lnTo>
                      <a:pt x="289455" y="297021"/>
                    </a:lnTo>
                    <a:cubicBezTo>
                      <a:pt x="268897" y="315814"/>
                      <a:pt x="241780" y="327291"/>
                      <a:pt x="211889" y="327417"/>
                    </a:cubicBezTo>
                    <a:cubicBezTo>
                      <a:pt x="159674" y="327669"/>
                      <a:pt x="115279" y="292985"/>
                      <a:pt x="100522" y="245563"/>
                    </a:cubicBezTo>
                    <a:lnTo>
                      <a:pt x="420244" y="244428"/>
                    </a:lnTo>
                    <a:moveTo>
                      <a:pt x="211006" y="95350"/>
                    </a:moveTo>
                    <a:cubicBezTo>
                      <a:pt x="258050" y="95224"/>
                      <a:pt x="298788" y="123224"/>
                      <a:pt x="317076" y="163583"/>
                    </a:cubicBezTo>
                    <a:lnTo>
                      <a:pt x="105315" y="164340"/>
                    </a:lnTo>
                    <a:cubicBezTo>
                      <a:pt x="123350" y="123854"/>
                      <a:pt x="163836" y="95476"/>
                      <a:pt x="211006" y="95350"/>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nvGrpSpPr>
              <p:cNvPr id="3771" name="Google Shape;3771;p248"/>
              <p:cNvGrpSpPr/>
              <p:nvPr/>
            </p:nvGrpSpPr>
            <p:grpSpPr>
              <a:xfrm>
                <a:off x="23288552" y="12859801"/>
                <a:ext cx="442692" cy="422765"/>
                <a:chOff x="23288552" y="12859801"/>
                <a:chExt cx="442692" cy="422765"/>
              </a:xfrm>
            </p:grpSpPr>
            <p:grpSp>
              <p:nvGrpSpPr>
                <p:cNvPr id="3772" name="Google Shape;3772;p248"/>
                <p:cNvGrpSpPr/>
                <p:nvPr/>
              </p:nvGrpSpPr>
              <p:grpSpPr>
                <a:xfrm>
                  <a:off x="23288552" y="12859801"/>
                  <a:ext cx="442692" cy="422765"/>
                  <a:chOff x="23288552" y="12859801"/>
                  <a:chExt cx="442692" cy="422765"/>
                </a:xfrm>
              </p:grpSpPr>
              <p:sp>
                <p:nvSpPr>
                  <p:cNvPr id="3773" name="Google Shape;3773;p248"/>
                  <p:cNvSpPr/>
                  <p:nvPr/>
                </p:nvSpPr>
                <p:spPr>
                  <a:xfrm>
                    <a:off x="23288552" y="12859801"/>
                    <a:ext cx="442692" cy="422765"/>
                  </a:xfrm>
                  <a:custGeom>
                    <a:avLst/>
                    <a:gdLst/>
                    <a:ahLst/>
                    <a:cxnLst/>
                    <a:rect l="l" t="t" r="r" b="b"/>
                    <a:pathLst>
                      <a:path w="442692" h="422765" extrusionOk="0">
                        <a:moveTo>
                          <a:pt x="442692" y="0"/>
                        </a:moveTo>
                        <a:lnTo>
                          <a:pt x="313668" y="0"/>
                        </a:lnTo>
                        <a:lnTo>
                          <a:pt x="221346" y="135456"/>
                        </a:lnTo>
                        <a:lnTo>
                          <a:pt x="129150" y="0"/>
                        </a:lnTo>
                        <a:lnTo>
                          <a:pt x="0" y="0"/>
                        </a:lnTo>
                        <a:lnTo>
                          <a:pt x="144033" y="211383"/>
                        </a:lnTo>
                        <a:lnTo>
                          <a:pt x="0" y="422765"/>
                        </a:lnTo>
                        <a:lnTo>
                          <a:pt x="129150" y="422765"/>
                        </a:lnTo>
                        <a:lnTo>
                          <a:pt x="221346" y="287309"/>
                        </a:lnTo>
                        <a:lnTo>
                          <a:pt x="313668" y="422765"/>
                        </a:lnTo>
                        <a:lnTo>
                          <a:pt x="442692" y="422765"/>
                        </a:lnTo>
                        <a:lnTo>
                          <a:pt x="298660" y="211383"/>
                        </a:lnTo>
                        <a:lnTo>
                          <a:pt x="442692" y="0"/>
                        </a:lnTo>
                        <a:close/>
                        <a:moveTo>
                          <a:pt x="117547" y="400820"/>
                        </a:moveTo>
                        <a:lnTo>
                          <a:pt x="41747" y="400820"/>
                        </a:lnTo>
                        <a:lnTo>
                          <a:pt x="170771" y="211509"/>
                        </a:lnTo>
                        <a:lnTo>
                          <a:pt x="41747" y="22198"/>
                        </a:lnTo>
                        <a:lnTo>
                          <a:pt x="117547" y="22198"/>
                        </a:lnTo>
                        <a:lnTo>
                          <a:pt x="246571" y="211509"/>
                        </a:lnTo>
                        <a:lnTo>
                          <a:pt x="117547" y="40082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3774" name="Google Shape;3774;p248"/>
                  <p:cNvSpPr/>
                  <p:nvPr/>
                </p:nvSpPr>
                <p:spPr>
                  <a:xfrm>
                    <a:off x="23371920" y="12903818"/>
                    <a:ext cx="136465" cy="334731"/>
                  </a:xfrm>
                  <a:custGeom>
                    <a:avLst/>
                    <a:gdLst/>
                    <a:ahLst/>
                    <a:cxnLst/>
                    <a:rect l="l" t="t" r="r" b="b"/>
                    <a:pathLst>
                      <a:path w="136465" h="334731" extrusionOk="0">
                        <a:moveTo>
                          <a:pt x="22450" y="0"/>
                        </a:moveTo>
                        <a:lnTo>
                          <a:pt x="0" y="0"/>
                        </a:lnTo>
                        <a:lnTo>
                          <a:pt x="114015" y="167366"/>
                        </a:lnTo>
                        <a:lnTo>
                          <a:pt x="0" y="334731"/>
                        </a:lnTo>
                        <a:lnTo>
                          <a:pt x="22450" y="334731"/>
                        </a:lnTo>
                        <a:lnTo>
                          <a:pt x="136465" y="167366"/>
                        </a:lnTo>
                        <a:lnTo>
                          <a:pt x="22450"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sp>
              <p:nvSpPr>
                <p:cNvPr id="3775" name="Google Shape;3775;p248"/>
                <p:cNvSpPr/>
                <p:nvPr/>
              </p:nvSpPr>
              <p:spPr>
                <a:xfrm>
                  <a:off x="23509898" y="13071183"/>
                  <a:ext cx="51836" cy="151978"/>
                </a:xfrm>
                <a:custGeom>
                  <a:avLst/>
                  <a:gdLst/>
                  <a:ahLst/>
                  <a:cxnLst/>
                  <a:rect l="l" t="t" r="r" b="b"/>
                  <a:pathLst>
                    <a:path w="51836" h="151978" extrusionOk="0">
                      <a:moveTo>
                        <a:pt x="51837" y="0"/>
                      </a:moveTo>
                      <a:lnTo>
                        <a:pt x="51837" y="151978"/>
                      </a:lnTo>
                      <a:lnTo>
                        <a:pt x="0" y="76052"/>
                      </a:lnTo>
                      <a:lnTo>
                        <a:pt x="51837" y="0"/>
                      </a:lnTo>
                      <a:close/>
                    </a:path>
                  </a:pathLst>
                </a:custGeom>
                <a:solidFill>
                  <a:srgbClr val="A7A4A4"/>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grpSp>
        <p:sp>
          <p:nvSpPr>
            <p:cNvPr id="3776" name="Google Shape;3776;p248"/>
            <p:cNvSpPr/>
            <p:nvPr/>
          </p:nvSpPr>
          <p:spPr>
            <a:xfrm>
              <a:off x="23735785" y="12859801"/>
              <a:ext cx="49566" cy="49440"/>
            </a:xfrm>
            <a:custGeom>
              <a:avLst/>
              <a:gdLst/>
              <a:ahLst/>
              <a:cxnLst/>
              <a:rect l="l" t="t" r="r" b="b"/>
              <a:pathLst>
                <a:path w="49566" h="49440" extrusionOk="0">
                  <a:moveTo>
                    <a:pt x="0" y="24720"/>
                  </a:moveTo>
                  <a:cubicBezTo>
                    <a:pt x="0" y="11099"/>
                    <a:pt x="11099" y="0"/>
                    <a:pt x="24846" y="0"/>
                  </a:cubicBezTo>
                  <a:cubicBezTo>
                    <a:pt x="38594" y="0"/>
                    <a:pt x="49566" y="11099"/>
                    <a:pt x="49566" y="24720"/>
                  </a:cubicBezTo>
                  <a:cubicBezTo>
                    <a:pt x="49566" y="38341"/>
                    <a:pt x="38468" y="49440"/>
                    <a:pt x="24846" y="49440"/>
                  </a:cubicBezTo>
                  <a:cubicBezTo>
                    <a:pt x="11225" y="49440"/>
                    <a:pt x="126" y="38341"/>
                    <a:pt x="126" y="24720"/>
                  </a:cubicBezTo>
                  <a:close/>
                  <a:moveTo>
                    <a:pt x="43134" y="24720"/>
                  </a:moveTo>
                  <a:cubicBezTo>
                    <a:pt x="43134" y="14630"/>
                    <a:pt x="34936" y="6432"/>
                    <a:pt x="24846" y="6432"/>
                  </a:cubicBezTo>
                  <a:cubicBezTo>
                    <a:pt x="14756" y="6432"/>
                    <a:pt x="6558" y="14630"/>
                    <a:pt x="6558" y="24720"/>
                  </a:cubicBezTo>
                  <a:cubicBezTo>
                    <a:pt x="6558" y="34810"/>
                    <a:pt x="14756" y="43008"/>
                    <a:pt x="24846" y="43008"/>
                  </a:cubicBezTo>
                  <a:cubicBezTo>
                    <a:pt x="34936" y="43008"/>
                    <a:pt x="43134" y="34810"/>
                    <a:pt x="43134" y="24720"/>
                  </a:cubicBezTo>
                  <a:close/>
                  <a:moveTo>
                    <a:pt x="15891" y="13117"/>
                  </a:moveTo>
                  <a:lnTo>
                    <a:pt x="27116" y="13117"/>
                  </a:lnTo>
                  <a:cubicBezTo>
                    <a:pt x="31405" y="13117"/>
                    <a:pt x="35062" y="15892"/>
                    <a:pt x="35062" y="20684"/>
                  </a:cubicBezTo>
                  <a:cubicBezTo>
                    <a:pt x="35062" y="23711"/>
                    <a:pt x="33549" y="25981"/>
                    <a:pt x="31405" y="27243"/>
                  </a:cubicBezTo>
                  <a:lnTo>
                    <a:pt x="35693" y="36071"/>
                  </a:lnTo>
                  <a:lnTo>
                    <a:pt x="29261" y="36071"/>
                  </a:lnTo>
                  <a:lnTo>
                    <a:pt x="25729" y="28378"/>
                  </a:lnTo>
                  <a:lnTo>
                    <a:pt x="21945" y="28378"/>
                  </a:lnTo>
                  <a:lnTo>
                    <a:pt x="21945" y="36071"/>
                  </a:lnTo>
                  <a:lnTo>
                    <a:pt x="16018" y="36071"/>
                  </a:lnTo>
                  <a:lnTo>
                    <a:pt x="16018" y="13243"/>
                  </a:lnTo>
                  <a:lnTo>
                    <a:pt x="16018" y="13243"/>
                  </a:lnTo>
                  <a:close/>
                  <a:moveTo>
                    <a:pt x="25603" y="23963"/>
                  </a:moveTo>
                  <a:cubicBezTo>
                    <a:pt x="27369" y="23963"/>
                    <a:pt x="28756" y="22828"/>
                    <a:pt x="28756" y="20684"/>
                  </a:cubicBezTo>
                  <a:cubicBezTo>
                    <a:pt x="28756" y="18540"/>
                    <a:pt x="27243" y="17531"/>
                    <a:pt x="25603" y="17531"/>
                  </a:cubicBezTo>
                  <a:lnTo>
                    <a:pt x="21819" y="17531"/>
                  </a:lnTo>
                  <a:lnTo>
                    <a:pt x="21819" y="23963"/>
                  </a:lnTo>
                  <a:lnTo>
                    <a:pt x="25603" y="23963"/>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sp>
        <p:nvSpPr>
          <p:cNvPr id="3777" name="Google Shape;3777;p248"/>
          <p:cNvSpPr txBox="1"/>
          <p:nvPr/>
        </p:nvSpPr>
        <p:spPr>
          <a:xfrm>
            <a:off x="811819" y="4856560"/>
            <a:ext cx="1028100" cy="996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r>
              <a:rPr lang="en" sz="525">
                <a:solidFill>
                  <a:schemeClr val="lt1"/>
                </a:solidFill>
                <a:latin typeface="Poppins Medium"/>
                <a:ea typeface="Poppins Medium"/>
                <a:cs typeface="Poppins Medium"/>
                <a:sym typeface="Poppins Medium"/>
              </a:rPr>
              <a:t>Proprietary &amp; Confidential</a:t>
            </a:r>
            <a:endParaRPr sz="525"/>
          </a:p>
        </p:txBody>
      </p:sp>
      <p:sp>
        <p:nvSpPr>
          <p:cNvPr id="3778" name="Google Shape;3778;p248"/>
          <p:cNvSpPr txBox="1">
            <a:spLocks noGrp="1"/>
          </p:cNvSpPr>
          <p:nvPr>
            <p:ph type="body" idx="1"/>
          </p:nvPr>
        </p:nvSpPr>
        <p:spPr>
          <a:xfrm>
            <a:off x="4234786" y="1733629"/>
            <a:ext cx="4353000" cy="2525100"/>
          </a:xfrm>
          <a:prstGeom prst="rect">
            <a:avLst/>
          </a:prstGeom>
          <a:noFill/>
          <a:ln>
            <a:noFill/>
          </a:ln>
        </p:spPr>
        <p:txBody>
          <a:bodyPr spcFirstLastPara="1" wrap="square" lIns="0" tIns="0" rIns="0" bIns="0" anchor="t" anchorCtr="0">
            <a:noAutofit/>
          </a:bodyPr>
          <a:lstStyle>
            <a:lvl1pPr marL="457200" lvl="0" indent="-295746" algn="l">
              <a:lnSpc>
                <a:spcPct val="89000"/>
              </a:lnSpc>
              <a:spcBef>
                <a:spcPts val="1350"/>
              </a:spcBef>
              <a:spcAft>
                <a:spcPts val="0"/>
              </a:spcAft>
              <a:buClr>
                <a:schemeClr val="accent1"/>
              </a:buClr>
              <a:buSzPts val="1057"/>
              <a:buChar char="●"/>
              <a:defRPr sz="1162"/>
            </a:lvl1pPr>
            <a:lvl2pPr marL="914400" lvl="1" indent="-287174" algn="l">
              <a:lnSpc>
                <a:spcPct val="89000"/>
              </a:lnSpc>
              <a:spcBef>
                <a:spcPts val="1350"/>
              </a:spcBef>
              <a:spcAft>
                <a:spcPts val="0"/>
              </a:spcAft>
              <a:buClr>
                <a:schemeClr val="accent1"/>
              </a:buClr>
              <a:buSzPts val="922"/>
              <a:buChar char="●"/>
              <a:defRPr sz="1012"/>
            </a:lvl2pPr>
            <a:lvl3pPr marL="1371600" lvl="2" indent="-278602" algn="l">
              <a:lnSpc>
                <a:spcPct val="89000"/>
              </a:lnSpc>
              <a:spcBef>
                <a:spcPts val="1350"/>
              </a:spcBef>
              <a:spcAft>
                <a:spcPts val="0"/>
              </a:spcAft>
              <a:buClr>
                <a:schemeClr val="accent1"/>
              </a:buClr>
              <a:buSzPts val="787"/>
              <a:buChar char="●"/>
              <a:defRPr sz="862"/>
            </a:lvl3pPr>
            <a:lvl4pPr marL="1828800" lvl="3" indent="-270030" algn="l">
              <a:lnSpc>
                <a:spcPct val="89000"/>
              </a:lnSpc>
              <a:spcBef>
                <a:spcPts val="1350"/>
              </a:spcBef>
              <a:spcAft>
                <a:spcPts val="0"/>
              </a:spcAft>
              <a:buClr>
                <a:schemeClr val="accent1"/>
              </a:buClr>
              <a:buSzPts val="652"/>
              <a:buChar char="●"/>
              <a:defRPr sz="712"/>
            </a:lvl4pPr>
            <a:lvl5pPr marL="2286000" lvl="4" indent="-261459" algn="l">
              <a:lnSpc>
                <a:spcPct val="89000"/>
              </a:lnSpc>
              <a:spcBef>
                <a:spcPts val="1350"/>
              </a:spcBef>
              <a:spcAft>
                <a:spcPts val="0"/>
              </a:spcAft>
              <a:buClr>
                <a:schemeClr val="accent1"/>
              </a:buClr>
              <a:buSzPts val="517"/>
              <a:buChar char="●"/>
              <a:defRPr sz="562"/>
            </a:lvl5pPr>
            <a:lvl6pPr marL="2743200" lvl="5" indent="-278602" algn="l">
              <a:lnSpc>
                <a:spcPct val="90000"/>
              </a:lnSpc>
              <a:spcBef>
                <a:spcPts val="375"/>
              </a:spcBef>
              <a:spcAft>
                <a:spcPts val="0"/>
              </a:spcAft>
              <a:buClr>
                <a:schemeClr val="dk1"/>
              </a:buClr>
              <a:buSzPts val="787"/>
              <a:buChar char="•"/>
              <a:defRPr sz="300"/>
            </a:lvl6pPr>
            <a:lvl7pPr marL="3200400" lvl="6" indent="-278602" algn="l">
              <a:lnSpc>
                <a:spcPct val="90000"/>
              </a:lnSpc>
              <a:spcBef>
                <a:spcPts val="375"/>
              </a:spcBef>
              <a:spcAft>
                <a:spcPts val="0"/>
              </a:spcAft>
              <a:buClr>
                <a:schemeClr val="dk1"/>
              </a:buClr>
              <a:buSzPts val="787"/>
              <a:buChar char="•"/>
              <a:defRPr sz="300"/>
            </a:lvl7pPr>
            <a:lvl8pPr marL="3657600" lvl="7" indent="-278602" algn="l">
              <a:lnSpc>
                <a:spcPct val="90000"/>
              </a:lnSpc>
              <a:spcBef>
                <a:spcPts val="375"/>
              </a:spcBef>
              <a:spcAft>
                <a:spcPts val="0"/>
              </a:spcAft>
              <a:buClr>
                <a:schemeClr val="dk1"/>
              </a:buClr>
              <a:buSzPts val="787"/>
              <a:buChar char="•"/>
              <a:defRPr sz="300"/>
            </a:lvl8pPr>
            <a:lvl9pPr marL="4114800" lvl="8" indent="-278602" algn="l">
              <a:lnSpc>
                <a:spcPct val="90000"/>
              </a:lnSpc>
              <a:spcBef>
                <a:spcPts val="375"/>
              </a:spcBef>
              <a:spcAft>
                <a:spcPts val="0"/>
              </a:spcAft>
              <a:buClr>
                <a:schemeClr val="dk1"/>
              </a:buClr>
              <a:buSzPts val="787"/>
              <a:buChar char="•"/>
              <a:defRPr sz="300"/>
            </a:lvl9pPr>
          </a:lstStyle>
          <a:p>
            <a:endParaRPr/>
          </a:p>
        </p:txBody>
      </p:sp>
    </p:spTree>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matchingName="16_Custom Layout">
  <p:cSld name="16_Custom Layout">
    <p:bg>
      <p:bgPr>
        <a:blipFill>
          <a:blip r:embed="rId2">
            <a:alphaModFix/>
          </a:blip>
          <a:stretch>
            <a:fillRect/>
          </a:stretch>
        </a:blipFill>
        <a:effectLst/>
      </p:bgPr>
    </p:bg>
    <p:spTree>
      <p:nvGrpSpPr>
        <p:cNvPr id="1" name="Shape 3779"/>
        <p:cNvGrpSpPr/>
        <p:nvPr/>
      </p:nvGrpSpPr>
      <p:grpSpPr>
        <a:xfrm>
          <a:off x="0" y="0"/>
          <a:ext cx="0" cy="0"/>
          <a:chOff x="0" y="0"/>
          <a:chExt cx="0" cy="0"/>
        </a:xfrm>
      </p:grpSpPr>
      <p:sp>
        <p:nvSpPr>
          <p:cNvPr id="3780" name="Google Shape;3780;p249"/>
          <p:cNvSpPr txBox="1">
            <a:spLocks noGrp="1"/>
          </p:cNvSpPr>
          <p:nvPr>
            <p:ph type="title"/>
          </p:nvPr>
        </p:nvSpPr>
        <p:spPr>
          <a:xfrm>
            <a:off x="319009" y="319875"/>
            <a:ext cx="8498700" cy="437400"/>
          </a:xfrm>
          <a:prstGeom prst="rect">
            <a:avLst/>
          </a:prstGeom>
          <a:noFill/>
          <a:ln>
            <a:noFill/>
          </a:ln>
        </p:spPr>
        <p:txBody>
          <a:bodyPr spcFirstLastPara="1" wrap="square" lIns="0" tIns="0" rIns="0" bIns="0" anchor="t" anchorCtr="0">
            <a:noAutofit/>
          </a:bodyPr>
          <a:lstStyle>
            <a:lvl1pPr lvl="0" algn="l">
              <a:lnSpc>
                <a:spcPct val="103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3781" name="Google Shape;3781;p249"/>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3782" name="Google Shape;3782;p249"/>
          <p:cNvSpPr txBox="1">
            <a:spLocks noGrp="1"/>
          </p:cNvSpPr>
          <p:nvPr>
            <p:ph type="body" idx="1"/>
          </p:nvPr>
        </p:nvSpPr>
        <p:spPr>
          <a:xfrm>
            <a:off x="307741" y="1371597"/>
            <a:ext cx="8488200" cy="1650300"/>
          </a:xfrm>
          <a:prstGeom prst="rect">
            <a:avLst/>
          </a:prstGeom>
          <a:noFill/>
          <a:ln>
            <a:noFill/>
          </a:ln>
        </p:spPr>
        <p:txBody>
          <a:bodyPr spcFirstLastPara="1" wrap="square" lIns="0" tIns="0" rIns="0" bIns="0" anchor="t" anchorCtr="0">
            <a:noAutofit/>
          </a:bodyPr>
          <a:lstStyle>
            <a:lvl1pPr marL="457200" lvl="0" indent="-267173" algn="l">
              <a:lnSpc>
                <a:spcPct val="95000"/>
              </a:lnSpc>
              <a:spcBef>
                <a:spcPts val="1350"/>
              </a:spcBef>
              <a:spcAft>
                <a:spcPts val="0"/>
              </a:spcAft>
              <a:buClr>
                <a:schemeClr val="dk1"/>
              </a:buClr>
              <a:buSzPts val="607"/>
              <a:buChar char="●"/>
              <a:defRPr sz="1050"/>
            </a:lvl1pPr>
            <a:lvl2pPr marL="914400" lvl="1" indent="-267173" algn="l">
              <a:lnSpc>
                <a:spcPct val="95000"/>
              </a:lnSpc>
              <a:spcBef>
                <a:spcPts val="1350"/>
              </a:spcBef>
              <a:spcAft>
                <a:spcPts val="0"/>
              </a:spcAft>
              <a:buClr>
                <a:schemeClr val="dk1"/>
              </a:buClr>
              <a:buSzPts val="607"/>
              <a:buChar char="●"/>
              <a:defRPr sz="900"/>
            </a:lvl2pPr>
            <a:lvl3pPr marL="1371600" lvl="2" indent="-267173" algn="l">
              <a:lnSpc>
                <a:spcPct val="95000"/>
              </a:lnSpc>
              <a:spcBef>
                <a:spcPts val="1350"/>
              </a:spcBef>
              <a:spcAft>
                <a:spcPts val="0"/>
              </a:spcAft>
              <a:buClr>
                <a:schemeClr val="dk1"/>
              </a:buClr>
              <a:buSzPts val="607"/>
              <a:buChar char="●"/>
              <a:defRPr sz="750"/>
            </a:lvl3pPr>
            <a:lvl4pPr marL="1828800" lvl="3" indent="-267173" algn="l">
              <a:lnSpc>
                <a:spcPct val="95000"/>
              </a:lnSpc>
              <a:spcBef>
                <a:spcPts val="1350"/>
              </a:spcBef>
              <a:spcAft>
                <a:spcPts val="0"/>
              </a:spcAft>
              <a:buClr>
                <a:schemeClr val="dk1"/>
              </a:buClr>
              <a:buSzPts val="607"/>
              <a:buChar char="●"/>
              <a:defRPr sz="600"/>
            </a:lvl4pPr>
            <a:lvl5pPr marL="2286000" lvl="4" indent="-267173" algn="l">
              <a:lnSpc>
                <a:spcPct val="95000"/>
              </a:lnSpc>
              <a:spcBef>
                <a:spcPts val="1350"/>
              </a:spcBef>
              <a:spcAft>
                <a:spcPts val="0"/>
              </a:spcAft>
              <a:buClr>
                <a:schemeClr val="dk1"/>
              </a:buClr>
              <a:buSzPts val="607"/>
              <a:buChar char="●"/>
              <a:defRPr sz="450"/>
            </a:lvl5pPr>
            <a:lvl6pPr marL="2743200" lvl="5" indent="-271459" algn="l">
              <a:lnSpc>
                <a:spcPct val="90000"/>
              </a:lnSpc>
              <a:spcBef>
                <a:spcPts val="375"/>
              </a:spcBef>
              <a:spcAft>
                <a:spcPts val="0"/>
              </a:spcAft>
              <a:buClr>
                <a:schemeClr val="dk1"/>
              </a:buClr>
              <a:buSzPts val="675"/>
              <a:buChar char="•"/>
              <a:defRPr sz="187"/>
            </a:lvl6pPr>
            <a:lvl7pPr marL="3200400" lvl="6" indent="-271459" algn="l">
              <a:lnSpc>
                <a:spcPct val="90000"/>
              </a:lnSpc>
              <a:spcBef>
                <a:spcPts val="375"/>
              </a:spcBef>
              <a:spcAft>
                <a:spcPts val="0"/>
              </a:spcAft>
              <a:buClr>
                <a:schemeClr val="dk1"/>
              </a:buClr>
              <a:buSzPts val="675"/>
              <a:buChar char="•"/>
              <a:defRPr sz="187"/>
            </a:lvl7pPr>
            <a:lvl8pPr marL="3657600" lvl="7" indent="-271459" algn="l">
              <a:lnSpc>
                <a:spcPct val="90000"/>
              </a:lnSpc>
              <a:spcBef>
                <a:spcPts val="375"/>
              </a:spcBef>
              <a:spcAft>
                <a:spcPts val="0"/>
              </a:spcAft>
              <a:buClr>
                <a:schemeClr val="dk1"/>
              </a:buClr>
              <a:buSzPts val="675"/>
              <a:buChar char="•"/>
              <a:defRPr sz="187"/>
            </a:lvl8pPr>
            <a:lvl9pPr marL="4114800" lvl="8" indent="-271459" algn="l">
              <a:lnSpc>
                <a:spcPct val="90000"/>
              </a:lnSpc>
              <a:spcBef>
                <a:spcPts val="375"/>
              </a:spcBef>
              <a:spcAft>
                <a:spcPts val="0"/>
              </a:spcAft>
              <a:buClr>
                <a:schemeClr val="dk1"/>
              </a:buClr>
              <a:buSzPts val="675"/>
              <a:buChar char="•"/>
              <a:defRPr sz="187"/>
            </a:lvl9pPr>
          </a:lstStyle>
          <a:p>
            <a:endParaRPr/>
          </a:p>
        </p:txBody>
      </p:sp>
      <p:sp>
        <p:nvSpPr>
          <p:cNvPr id="3783" name="Google Shape;3783;p249"/>
          <p:cNvSpPr txBox="1">
            <a:spLocks noGrp="1"/>
          </p:cNvSpPr>
          <p:nvPr>
            <p:ph type="subTitle" idx="2"/>
          </p:nvPr>
        </p:nvSpPr>
        <p:spPr>
          <a:xfrm>
            <a:off x="318327" y="962960"/>
            <a:ext cx="8488200" cy="264600"/>
          </a:xfrm>
          <a:prstGeom prst="rect">
            <a:avLst/>
          </a:prstGeom>
          <a:noFill/>
          <a:ln>
            <a:noFill/>
          </a:ln>
        </p:spPr>
        <p:txBody>
          <a:bodyPr spcFirstLastPara="1" wrap="square" lIns="0" tIns="0" rIns="0" bIns="0" anchor="t" anchorCtr="0">
            <a:noAutofit/>
          </a:bodyPr>
          <a:lstStyle>
            <a:lvl1pPr lvl="0" algn="l">
              <a:lnSpc>
                <a:spcPct val="95000"/>
              </a:lnSpc>
              <a:spcBef>
                <a:spcPts val="1350"/>
              </a:spcBef>
              <a:spcAft>
                <a:spcPts val="0"/>
              </a:spcAft>
              <a:buClr>
                <a:schemeClr val="dk1"/>
              </a:buClr>
              <a:buSzPts val="1384"/>
              <a:buNone/>
              <a:defRPr sz="1537" b="1">
                <a:latin typeface="Poppins"/>
                <a:ea typeface="Poppins"/>
                <a:cs typeface="Poppins"/>
                <a:sym typeface="Poppins"/>
              </a:defRPr>
            </a:lvl1pPr>
            <a:lvl2pPr lvl="1" algn="ctr">
              <a:lnSpc>
                <a:spcPct val="95000"/>
              </a:lnSpc>
              <a:spcBef>
                <a:spcPts val="1350"/>
              </a:spcBef>
              <a:spcAft>
                <a:spcPts val="0"/>
              </a:spcAft>
              <a:buClr>
                <a:schemeClr val="dk1"/>
              </a:buClr>
              <a:buSzPts val="675"/>
              <a:buNone/>
              <a:defRPr sz="750"/>
            </a:lvl2pPr>
            <a:lvl3pPr lvl="2" algn="ctr">
              <a:lnSpc>
                <a:spcPct val="95000"/>
              </a:lnSpc>
              <a:spcBef>
                <a:spcPts val="1350"/>
              </a:spcBef>
              <a:spcAft>
                <a:spcPts val="0"/>
              </a:spcAft>
              <a:buClr>
                <a:schemeClr val="dk1"/>
              </a:buClr>
              <a:buSzPts val="607"/>
              <a:buNone/>
              <a:defRPr sz="675"/>
            </a:lvl3pPr>
            <a:lvl4pPr lvl="3" algn="ctr">
              <a:lnSpc>
                <a:spcPct val="95000"/>
              </a:lnSpc>
              <a:spcBef>
                <a:spcPts val="1350"/>
              </a:spcBef>
              <a:spcAft>
                <a:spcPts val="0"/>
              </a:spcAft>
              <a:buClr>
                <a:schemeClr val="dk1"/>
              </a:buClr>
              <a:buSzPts val="540"/>
              <a:buNone/>
              <a:defRPr sz="600"/>
            </a:lvl4pPr>
            <a:lvl5pPr lvl="4" algn="ctr">
              <a:lnSpc>
                <a:spcPct val="95000"/>
              </a:lnSpc>
              <a:spcBef>
                <a:spcPts val="1350"/>
              </a:spcBef>
              <a:spcAft>
                <a:spcPts val="0"/>
              </a:spcAft>
              <a:buClr>
                <a:schemeClr val="dk1"/>
              </a:buClr>
              <a:buSzPts val="540"/>
              <a:buNone/>
              <a:defRPr sz="600"/>
            </a:lvl5pPr>
            <a:lvl6pPr lvl="5" algn="ctr">
              <a:lnSpc>
                <a:spcPct val="90000"/>
              </a:lnSpc>
              <a:spcBef>
                <a:spcPts val="375"/>
              </a:spcBef>
              <a:spcAft>
                <a:spcPts val="0"/>
              </a:spcAft>
              <a:buClr>
                <a:schemeClr val="dk1"/>
              </a:buClr>
              <a:buSzPts val="600"/>
              <a:buNone/>
              <a:defRPr sz="600"/>
            </a:lvl6pPr>
            <a:lvl7pPr lvl="6" algn="ctr">
              <a:lnSpc>
                <a:spcPct val="90000"/>
              </a:lnSpc>
              <a:spcBef>
                <a:spcPts val="375"/>
              </a:spcBef>
              <a:spcAft>
                <a:spcPts val="0"/>
              </a:spcAft>
              <a:buClr>
                <a:schemeClr val="dk1"/>
              </a:buClr>
              <a:buSzPts val="600"/>
              <a:buNone/>
              <a:defRPr sz="600"/>
            </a:lvl7pPr>
            <a:lvl8pPr lvl="7" algn="ctr">
              <a:lnSpc>
                <a:spcPct val="90000"/>
              </a:lnSpc>
              <a:spcBef>
                <a:spcPts val="375"/>
              </a:spcBef>
              <a:spcAft>
                <a:spcPts val="0"/>
              </a:spcAft>
              <a:buClr>
                <a:schemeClr val="dk1"/>
              </a:buClr>
              <a:buSzPts val="600"/>
              <a:buNone/>
              <a:defRPr sz="600"/>
            </a:lvl8pPr>
            <a:lvl9pPr lvl="8" algn="ctr">
              <a:lnSpc>
                <a:spcPct val="90000"/>
              </a:lnSpc>
              <a:spcBef>
                <a:spcPts val="375"/>
              </a:spcBef>
              <a:spcAft>
                <a:spcPts val="0"/>
              </a:spcAft>
              <a:buClr>
                <a:schemeClr val="dk1"/>
              </a:buClr>
              <a:buSzPts val="600"/>
              <a:buNone/>
              <a:defRPr sz="600"/>
            </a:lvl9pPr>
          </a:lstStyle>
          <a:p>
            <a:endParaRPr/>
          </a:p>
        </p:txBody>
      </p:sp>
    </p:spTree>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matchingName="17_Custom Layout">
  <p:cSld name="17_Custom Layout">
    <p:bg>
      <p:bgPr>
        <a:blipFill>
          <a:blip r:embed="rId2">
            <a:alphaModFix/>
          </a:blip>
          <a:stretch>
            <a:fillRect/>
          </a:stretch>
        </a:blipFill>
        <a:effectLst/>
      </p:bgPr>
    </p:bg>
    <p:spTree>
      <p:nvGrpSpPr>
        <p:cNvPr id="1" name="Shape 3784"/>
        <p:cNvGrpSpPr/>
        <p:nvPr/>
      </p:nvGrpSpPr>
      <p:grpSpPr>
        <a:xfrm>
          <a:off x="0" y="0"/>
          <a:ext cx="0" cy="0"/>
          <a:chOff x="0" y="0"/>
          <a:chExt cx="0" cy="0"/>
        </a:xfrm>
      </p:grpSpPr>
      <p:sp>
        <p:nvSpPr>
          <p:cNvPr id="3785" name="Google Shape;3785;p250"/>
          <p:cNvSpPr/>
          <p:nvPr/>
        </p:nvSpPr>
        <p:spPr>
          <a:xfrm>
            <a:off x="315021" y="3663911"/>
            <a:ext cx="8538000" cy="928800"/>
          </a:xfrm>
          <a:prstGeom prst="roundRect">
            <a:avLst>
              <a:gd name="adj" fmla="val 7436"/>
            </a:avLst>
          </a:prstGeom>
          <a:gradFill>
            <a:gsLst>
              <a:gs pos="0">
                <a:srgbClr val="FF0000"/>
              </a:gs>
              <a:gs pos="24000">
                <a:srgbClr val="C8102E"/>
              </a:gs>
              <a:gs pos="100000">
                <a:srgbClr val="2E0055"/>
              </a:gs>
            </a:gsLst>
            <a:lin ang="0"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3786" name="Google Shape;3786;p250"/>
          <p:cNvSpPr txBox="1">
            <a:spLocks noGrp="1"/>
          </p:cNvSpPr>
          <p:nvPr>
            <p:ph type="title"/>
          </p:nvPr>
        </p:nvSpPr>
        <p:spPr>
          <a:xfrm>
            <a:off x="318967" y="319875"/>
            <a:ext cx="8467500" cy="437400"/>
          </a:xfrm>
          <a:prstGeom prst="rect">
            <a:avLst/>
          </a:prstGeom>
          <a:noFill/>
          <a:ln>
            <a:noFill/>
          </a:ln>
        </p:spPr>
        <p:txBody>
          <a:bodyPr spcFirstLastPara="1" wrap="square" lIns="0" tIns="0" rIns="0" bIns="0" anchor="t" anchorCtr="0">
            <a:noAutofit/>
          </a:bodyPr>
          <a:lstStyle>
            <a:lvl1pPr lvl="0" algn="l">
              <a:lnSpc>
                <a:spcPct val="103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3787" name="Google Shape;3787;p250"/>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pic>
        <p:nvPicPr>
          <p:cNvPr id="3788" name="Google Shape;3788;p250"/>
          <p:cNvPicPr preferRelativeResize="0"/>
          <p:nvPr/>
        </p:nvPicPr>
        <p:blipFill rotWithShape="1">
          <a:blip r:embed="rId3">
            <a:alphaModFix/>
          </a:blip>
          <a:srcRect/>
          <a:stretch/>
        </p:blipFill>
        <p:spPr>
          <a:xfrm>
            <a:off x="2444036" y="3664476"/>
            <a:ext cx="5953" cy="939330"/>
          </a:xfrm>
          <a:prstGeom prst="rect">
            <a:avLst/>
          </a:prstGeom>
          <a:noFill/>
          <a:ln>
            <a:noFill/>
          </a:ln>
        </p:spPr>
      </p:pic>
      <p:pic>
        <p:nvPicPr>
          <p:cNvPr id="3789" name="Google Shape;3789;p250"/>
          <p:cNvPicPr preferRelativeResize="0"/>
          <p:nvPr/>
        </p:nvPicPr>
        <p:blipFill rotWithShape="1">
          <a:blip r:embed="rId3">
            <a:alphaModFix/>
          </a:blip>
          <a:srcRect/>
          <a:stretch/>
        </p:blipFill>
        <p:spPr>
          <a:xfrm>
            <a:off x="4617238" y="3664476"/>
            <a:ext cx="5953" cy="939330"/>
          </a:xfrm>
          <a:prstGeom prst="rect">
            <a:avLst/>
          </a:prstGeom>
          <a:noFill/>
          <a:ln>
            <a:noFill/>
          </a:ln>
        </p:spPr>
      </p:pic>
      <p:pic>
        <p:nvPicPr>
          <p:cNvPr id="3790" name="Google Shape;3790;p250"/>
          <p:cNvPicPr preferRelativeResize="0"/>
          <p:nvPr/>
        </p:nvPicPr>
        <p:blipFill rotWithShape="1">
          <a:blip r:embed="rId3">
            <a:alphaModFix/>
          </a:blip>
          <a:srcRect/>
          <a:stretch/>
        </p:blipFill>
        <p:spPr>
          <a:xfrm>
            <a:off x="6781809" y="3664476"/>
            <a:ext cx="5953" cy="939330"/>
          </a:xfrm>
          <a:prstGeom prst="rect">
            <a:avLst/>
          </a:prstGeom>
          <a:noFill/>
          <a:ln>
            <a:noFill/>
          </a:ln>
        </p:spPr>
      </p:pic>
      <p:sp>
        <p:nvSpPr>
          <p:cNvPr id="3791" name="Google Shape;3791;p250"/>
          <p:cNvSpPr txBox="1">
            <a:spLocks noGrp="1"/>
          </p:cNvSpPr>
          <p:nvPr>
            <p:ph type="body" idx="1"/>
          </p:nvPr>
        </p:nvSpPr>
        <p:spPr>
          <a:xfrm>
            <a:off x="307741" y="1371597"/>
            <a:ext cx="8468100" cy="1650300"/>
          </a:xfrm>
          <a:prstGeom prst="rect">
            <a:avLst/>
          </a:prstGeom>
          <a:noFill/>
          <a:ln>
            <a:noFill/>
          </a:ln>
        </p:spPr>
        <p:txBody>
          <a:bodyPr spcFirstLastPara="1" wrap="square" lIns="0" tIns="0" rIns="0" bIns="0" anchor="t" anchorCtr="0">
            <a:noAutofit/>
          </a:bodyPr>
          <a:lstStyle>
            <a:lvl1pPr marL="457200" lvl="0" indent="-267173" algn="l">
              <a:lnSpc>
                <a:spcPct val="95000"/>
              </a:lnSpc>
              <a:spcBef>
                <a:spcPts val="1350"/>
              </a:spcBef>
              <a:spcAft>
                <a:spcPts val="0"/>
              </a:spcAft>
              <a:buClr>
                <a:schemeClr val="dk1"/>
              </a:buClr>
              <a:buSzPts val="607"/>
              <a:buChar char="●"/>
              <a:defRPr sz="1050"/>
            </a:lvl1pPr>
            <a:lvl2pPr marL="914400" lvl="1" indent="-267173" algn="l">
              <a:lnSpc>
                <a:spcPct val="95000"/>
              </a:lnSpc>
              <a:spcBef>
                <a:spcPts val="1350"/>
              </a:spcBef>
              <a:spcAft>
                <a:spcPts val="0"/>
              </a:spcAft>
              <a:buClr>
                <a:schemeClr val="dk1"/>
              </a:buClr>
              <a:buSzPts val="607"/>
              <a:buChar char="●"/>
              <a:defRPr sz="900"/>
            </a:lvl2pPr>
            <a:lvl3pPr marL="1371600" lvl="2" indent="-267173" algn="l">
              <a:lnSpc>
                <a:spcPct val="95000"/>
              </a:lnSpc>
              <a:spcBef>
                <a:spcPts val="1350"/>
              </a:spcBef>
              <a:spcAft>
                <a:spcPts val="0"/>
              </a:spcAft>
              <a:buClr>
                <a:schemeClr val="dk1"/>
              </a:buClr>
              <a:buSzPts val="607"/>
              <a:buChar char="●"/>
              <a:defRPr sz="750"/>
            </a:lvl3pPr>
            <a:lvl4pPr marL="1828800" lvl="3" indent="-267173" algn="l">
              <a:lnSpc>
                <a:spcPct val="95000"/>
              </a:lnSpc>
              <a:spcBef>
                <a:spcPts val="1350"/>
              </a:spcBef>
              <a:spcAft>
                <a:spcPts val="0"/>
              </a:spcAft>
              <a:buClr>
                <a:schemeClr val="dk1"/>
              </a:buClr>
              <a:buSzPts val="607"/>
              <a:buChar char="●"/>
              <a:defRPr sz="600"/>
            </a:lvl4pPr>
            <a:lvl5pPr marL="2286000" lvl="4" indent="-267173" algn="l">
              <a:lnSpc>
                <a:spcPct val="95000"/>
              </a:lnSpc>
              <a:spcBef>
                <a:spcPts val="1350"/>
              </a:spcBef>
              <a:spcAft>
                <a:spcPts val="0"/>
              </a:spcAft>
              <a:buClr>
                <a:schemeClr val="dk1"/>
              </a:buClr>
              <a:buSzPts val="607"/>
              <a:buChar char="●"/>
              <a:defRPr sz="450"/>
            </a:lvl5pPr>
            <a:lvl6pPr marL="2743200" lvl="5" indent="-271459" algn="l">
              <a:lnSpc>
                <a:spcPct val="90000"/>
              </a:lnSpc>
              <a:spcBef>
                <a:spcPts val="375"/>
              </a:spcBef>
              <a:spcAft>
                <a:spcPts val="0"/>
              </a:spcAft>
              <a:buClr>
                <a:schemeClr val="dk1"/>
              </a:buClr>
              <a:buSzPts val="675"/>
              <a:buChar char="•"/>
              <a:defRPr sz="187"/>
            </a:lvl6pPr>
            <a:lvl7pPr marL="3200400" lvl="6" indent="-271459" algn="l">
              <a:lnSpc>
                <a:spcPct val="90000"/>
              </a:lnSpc>
              <a:spcBef>
                <a:spcPts val="375"/>
              </a:spcBef>
              <a:spcAft>
                <a:spcPts val="0"/>
              </a:spcAft>
              <a:buClr>
                <a:schemeClr val="dk1"/>
              </a:buClr>
              <a:buSzPts val="675"/>
              <a:buChar char="•"/>
              <a:defRPr sz="187"/>
            </a:lvl7pPr>
            <a:lvl8pPr marL="3657600" lvl="7" indent="-271459" algn="l">
              <a:lnSpc>
                <a:spcPct val="90000"/>
              </a:lnSpc>
              <a:spcBef>
                <a:spcPts val="375"/>
              </a:spcBef>
              <a:spcAft>
                <a:spcPts val="0"/>
              </a:spcAft>
              <a:buClr>
                <a:schemeClr val="dk1"/>
              </a:buClr>
              <a:buSzPts val="675"/>
              <a:buChar char="•"/>
              <a:defRPr sz="187"/>
            </a:lvl8pPr>
            <a:lvl9pPr marL="4114800" lvl="8" indent="-271459" algn="l">
              <a:lnSpc>
                <a:spcPct val="90000"/>
              </a:lnSpc>
              <a:spcBef>
                <a:spcPts val="375"/>
              </a:spcBef>
              <a:spcAft>
                <a:spcPts val="0"/>
              </a:spcAft>
              <a:buClr>
                <a:schemeClr val="dk1"/>
              </a:buClr>
              <a:buSzPts val="675"/>
              <a:buChar char="•"/>
              <a:defRPr sz="187"/>
            </a:lvl9pPr>
          </a:lstStyle>
          <a:p>
            <a:endParaRPr/>
          </a:p>
        </p:txBody>
      </p:sp>
      <p:sp>
        <p:nvSpPr>
          <p:cNvPr id="3792" name="Google Shape;3792;p250"/>
          <p:cNvSpPr txBox="1">
            <a:spLocks noGrp="1"/>
          </p:cNvSpPr>
          <p:nvPr>
            <p:ph type="subTitle" idx="2"/>
          </p:nvPr>
        </p:nvSpPr>
        <p:spPr>
          <a:xfrm>
            <a:off x="318302" y="962960"/>
            <a:ext cx="8468100" cy="264600"/>
          </a:xfrm>
          <a:prstGeom prst="rect">
            <a:avLst/>
          </a:prstGeom>
          <a:noFill/>
          <a:ln>
            <a:noFill/>
          </a:ln>
        </p:spPr>
        <p:txBody>
          <a:bodyPr spcFirstLastPara="1" wrap="square" lIns="0" tIns="0" rIns="0" bIns="0" anchor="t" anchorCtr="0">
            <a:noAutofit/>
          </a:bodyPr>
          <a:lstStyle>
            <a:lvl1pPr lvl="0" algn="l">
              <a:lnSpc>
                <a:spcPct val="95000"/>
              </a:lnSpc>
              <a:spcBef>
                <a:spcPts val="1350"/>
              </a:spcBef>
              <a:spcAft>
                <a:spcPts val="0"/>
              </a:spcAft>
              <a:buClr>
                <a:schemeClr val="dk1"/>
              </a:buClr>
              <a:buSzPts val="1384"/>
              <a:buNone/>
              <a:defRPr sz="1537" b="1">
                <a:latin typeface="Poppins"/>
                <a:ea typeface="Poppins"/>
                <a:cs typeface="Poppins"/>
                <a:sym typeface="Poppins"/>
              </a:defRPr>
            </a:lvl1pPr>
            <a:lvl2pPr lvl="1" algn="ctr">
              <a:lnSpc>
                <a:spcPct val="95000"/>
              </a:lnSpc>
              <a:spcBef>
                <a:spcPts val="1350"/>
              </a:spcBef>
              <a:spcAft>
                <a:spcPts val="0"/>
              </a:spcAft>
              <a:buClr>
                <a:schemeClr val="dk1"/>
              </a:buClr>
              <a:buSzPts val="675"/>
              <a:buNone/>
              <a:defRPr sz="750"/>
            </a:lvl2pPr>
            <a:lvl3pPr lvl="2" algn="ctr">
              <a:lnSpc>
                <a:spcPct val="95000"/>
              </a:lnSpc>
              <a:spcBef>
                <a:spcPts val="1350"/>
              </a:spcBef>
              <a:spcAft>
                <a:spcPts val="0"/>
              </a:spcAft>
              <a:buClr>
                <a:schemeClr val="dk1"/>
              </a:buClr>
              <a:buSzPts val="607"/>
              <a:buNone/>
              <a:defRPr sz="675"/>
            </a:lvl3pPr>
            <a:lvl4pPr lvl="3" algn="ctr">
              <a:lnSpc>
                <a:spcPct val="95000"/>
              </a:lnSpc>
              <a:spcBef>
                <a:spcPts val="1350"/>
              </a:spcBef>
              <a:spcAft>
                <a:spcPts val="0"/>
              </a:spcAft>
              <a:buClr>
                <a:schemeClr val="dk1"/>
              </a:buClr>
              <a:buSzPts val="540"/>
              <a:buNone/>
              <a:defRPr sz="600"/>
            </a:lvl4pPr>
            <a:lvl5pPr lvl="4" algn="ctr">
              <a:lnSpc>
                <a:spcPct val="95000"/>
              </a:lnSpc>
              <a:spcBef>
                <a:spcPts val="1350"/>
              </a:spcBef>
              <a:spcAft>
                <a:spcPts val="0"/>
              </a:spcAft>
              <a:buClr>
                <a:schemeClr val="dk1"/>
              </a:buClr>
              <a:buSzPts val="540"/>
              <a:buNone/>
              <a:defRPr sz="600"/>
            </a:lvl5pPr>
            <a:lvl6pPr lvl="5" algn="ctr">
              <a:lnSpc>
                <a:spcPct val="90000"/>
              </a:lnSpc>
              <a:spcBef>
                <a:spcPts val="375"/>
              </a:spcBef>
              <a:spcAft>
                <a:spcPts val="0"/>
              </a:spcAft>
              <a:buClr>
                <a:schemeClr val="dk1"/>
              </a:buClr>
              <a:buSzPts val="600"/>
              <a:buNone/>
              <a:defRPr sz="600"/>
            </a:lvl6pPr>
            <a:lvl7pPr lvl="6" algn="ctr">
              <a:lnSpc>
                <a:spcPct val="90000"/>
              </a:lnSpc>
              <a:spcBef>
                <a:spcPts val="375"/>
              </a:spcBef>
              <a:spcAft>
                <a:spcPts val="0"/>
              </a:spcAft>
              <a:buClr>
                <a:schemeClr val="dk1"/>
              </a:buClr>
              <a:buSzPts val="600"/>
              <a:buNone/>
              <a:defRPr sz="600"/>
            </a:lvl7pPr>
            <a:lvl8pPr lvl="7" algn="ctr">
              <a:lnSpc>
                <a:spcPct val="90000"/>
              </a:lnSpc>
              <a:spcBef>
                <a:spcPts val="375"/>
              </a:spcBef>
              <a:spcAft>
                <a:spcPts val="0"/>
              </a:spcAft>
              <a:buClr>
                <a:schemeClr val="dk1"/>
              </a:buClr>
              <a:buSzPts val="600"/>
              <a:buNone/>
              <a:defRPr sz="600"/>
            </a:lvl8pPr>
            <a:lvl9pPr lvl="8" algn="ctr">
              <a:lnSpc>
                <a:spcPct val="90000"/>
              </a:lnSpc>
              <a:spcBef>
                <a:spcPts val="375"/>
              </a:spcBef>
              <a:spcAft>
                <a:spcPts val="0"/>
              </a:spcAft>
              <a:buClr>
                <a:schemeClr val="dk1"/>
              </a:buClr>
              <a:buSzPts val="600"/>
              <a:buNone/>
              <a:defRPr sz="600"/>
            </a:lvl9pPr>
          </a:lstStyle>
          <a:p>
            <a:endParaRPr/>
          </a:p>
        </p:txBody>
      </p:sp>
      <p:sp>
        <p:nvSpPr>
          <p:cNvPr id="3793" name="Google Shape;3793;p250"/>
          <p:cNvSpPr txBox="1">
            <a:spLocks noGrp="1"/>
          </p:cNvSpPr>
          <p:nvPr>
            <p:ph type="title" idx="3" hasCustomPrompt="1"/>
          </p:nvPr>
        </p:nvSpPr>
        <p:spPr>
          <a:xfrm>
            <a:off x="442153" y="3800184"/>
            <a:ext cx="1828500" cy="2781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1650">
                <a:solidFill>
                  <a:schemeClr val="lt1"/>
                </a:solidFill>
                <a:latin typeface="Poppins"/>
                <a:ea typeface="Poppins"/>
                <a:cs typeface="Poppins"/>
                <a:sym typeface="Poppins"/>
              </a:defRPr>
            </a:lvl1pPr>
            <a:lvl2pPr lvl="1" algn="ctr">
              <a:spcBef>
                <a:spcPts val="0"/>
              </a:spcBef>
              <a:spcAft>
                <a:spcPts val="0"/>
              </a:spcAft>
              <a:buSzPts val="1687"/>
              <a:buFont typeface="Poppins"/>
              <a:buNone/>
              <a:defRPr sz="1687" b="1">
                <a:latin typeface="Poppins"/>
                <a:ea typeface="Poppins"/>
                <a:cs typeface="Poppins"/>
                <a:sym typeface="Poppins"/>
              </a:defRPr>
            </a:lvl2pPr>
            <a:lvl3pPr lvl="2" algn="ctr">
              <a:spcBef>
                <a:spcPts val="0"/>
              </a:spcBef>
              <a:spcAft>
                <a:spcPts val="0"/>
              </a:spcAft>
              <a:buSzPts val="1687"/>
              <a:buFont typeface="Poppins"/>
              <a:buNone/>
              <a:defRPr sz="1687" b="1">
                <a:latin typeface="Poppins"/>
                <a:ea typeface="Poppins"/>
                <a:cs typeface="Poppins"/>
                <a:sym typeface="Poppins"/>
              </a:defRPr>
            </a:lvl3pPr>
            <a:lvl4pPr lvl="3" algn="ctr">
              <a:spcBef>
                <a:spcPts val="0"/>
              </a:spcBef>
              <a:spcAft>
                <a:spcPts val="0"/>
              </a:spcAft>
              <a:buSzPts val="1687"/>
              <a:buFont typeface="Poppins"/>
              <a:buNone/>
              <a:defRPr sz="1687" b="1">
                <a:latin typeface="Poppins"/>
                <a:ea typeface="Poppins"/>
                <a:cs typeface="Poppins"/>
                <a:sym typeface="Poppins"/>
              </a:defRPr>
            </a:lvl4pPr>
            <a:lvl5pPr lvl="4" algn="ctr">
              <a:spcBef>
                <a:spcPts val="0"/>
              </a:spcBef>
              <a:spcAft>
                <a:spcPts val="0"/>
              </a:spcAft>
              <a:buSzPts val="1687"/>
              <a:buFont typeface="Poppins"/>
              <a:buNone/>
              <a:defRPr sz="1687" b="1">
                <a:latin typeface="Poppins"/>
                <a:ea typeface="Poppins"/>
                <a:cs typeface="Poppins"/>
                <a:sym typeface="Poppins"/>
              </a:defRPr>
            </a:lvl5pPr>
            <a:lvl6pPr lvl="5" algn="ctr">
              <a:spcBef>
                <a:spcPts val="0"/>
              </a:spcBef>
              <a:spcAft>
                <a:spcPts val="0"/>
              </a:spcAft>
              <a:buSzPts val="1687"/>
              <a:buFont typeface="Poppins"/>
              <a:buNone/>
              <a:defRPr sz="1687" b="1">
                <a:latin typeface="Poppins"/>
                <a:ea typeface="Poppins"/>
                <a:cs typeface="Poppins"/>
                <a:sym typeface="Poppins"/>
              </a:defRPr>
            </a:lvl6pPr>
            <a:lvl7pPr lvl="6" algn="ctr">
              <a:spcBef>
                <a:spcPts val="0"/>
              </a:spcBef>
              <a:spcAft>
                <a:spcPts val="0"/>
              </a:spcAft>
              <a:buSzPts val="1687"/>
              <a:buFont typeface="Poppins"/>
              <a:buNone/>
              <a:defRPr sz="1687" b="1">
                <a:latin typeface="Poppins"/>
                <a:ea typeface="Poppins"/>
                <a:cs typeface="Poppins"/>
                <a:sym typeface="Poppins"/>
              </a:defRPr>
            </a:lvl7pPr>
            <a:lvl8pPr lvl="7" algn="ctr">
              <a:spcBef>
                <a:spcPts val="0"/>
              </a:spcBef>
              <a:spcAft>
                <a:spcPts val="0"/>
              </a:spcAft>
              <a:buSzPts val="1687"/>
              <a:buFont typeface="Poppins"/>
              <a:buNone/>
              <a:defRPr sz="1687" b="1">
                <a:latin typeface="Poppins"/>
                <a:ea typeface="Poppins"/>
                <a:cs typeface="Poppins"/>
                <a:sym typeface="Poppins"/>
              </a:defRPr>
            </a:lvl8pPr>
            <a:lvl9pPr lvl="8" algn="ctr">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3794" name="Google Shape;3794;p250"/>
          <p:cNvSpPr txBox="1">
            <a:spLocks noGrp="1"/>
          </p:cNvSpPr>
          <p:nvPr>
            <p:ph type="title" idx="4" hasCustomPrompt="1"/>
          </p:nvPr>
        </p:nvSpPr>
        <p:spPr>
          <a:xfrm>
            <a:off x="2626330" y="3800184"/>
            <a:ext cx="1828500" cy="2781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1650">
                <a:solidFill>
                  <a:schemeClr val="lt1"/>
                </a:solidFill>
                <a:latin typeface="Poppins"/>
                <a:ea typeface="Poppins"/>
                <a:cs typeface="Poppins"/>
                <a:sym typeface="Poppins"/>
              </a:defRPr>
            </a:lvl1pPr>
            <a:lvl2pPr lvl="1" algn="ctr">
              <a:spcBef>
                <a:spcPts val="0"/>
              </a:spcBef>
              <a:spcAft>
                <a:spcPts val="0"/>
              </a:spcAft>
              <a:buSzPts val="1687"/>
              <a:buFont typeface="Poppins"/>
              <a:buNone/>
              <a:defRPr sz="1687" b="1">
                <a:latin typeface="Poppins"/>
                <a:ea typeface="Poppins"/>
                <a:cs typeface="Poppins"/>
                <a:sym typeface="Poppins"/>
              </a:defRPr>
            </a:lvl2pPr>
            <a:lvl3pPr lvl="2" algn="ctr">
              <a:spcBef>
                <a:spcPts val="0"/>
              </a:spcBef>
              <a:spcAft>
                <a:spcPts val="0"/>
              </a:spcAft>
              <a:buSzPts val="1687"/>
              <a:buFont typeface="Poppins"/>
              <a:buNone/>
              <a:defRPr sz="1687" b="1">
                <a:latin typeface="Poppins"/>
                <a:ea typeface="Poppins"/>
                <a:cs typeface="Poppins"/>
                <a:sym typeface="Poppins"/>
              </a:defRPr>
            </a:lvl3pPr>
            <a:lvl4pPr lvl="3" algn="ctr">
              <a:spcBef>
                <a:spcPts val="0"/>
              </a:spcBef>
              <a:spcAft>
                <a:spcPts val="0"/>
              </a:spcAft>
              <a:buSzPts val="1687"/>
              <a:buFont typeface="Poppins"/>
              <a:buNone/>
              <a:defRPr sz="1687" b="1">
                <a:latin typeface="Poppins"/>
                <a:ea typeface="Poppins"/>
                <a:cs typeface="Poppins"/>
                <a:sym typeface="Poppins"/>
              </a:defRPr>
            </a:lvl4pPr>
            <a:lvl5pPr lvl="4" algn="ctr">
              <a:spcBef>
                <a:spcPts val="0"/>
              </a:spcBef>
              <a:spcAft>
                <a:spcPts val="0"/>
              </a:spcAft>
              <a:buSzPts val="1687"/>
              <a:buFont typeface="Poppins"/>
              <a:buNone/>
              <a:defRPr sz="1687" b="1">
                <a:latin typeface="Poppins"/>
                <a:ea typeface="Poppins"/>
                <a:cs typeface="Poppins"/>
                <a:sym typeface="Poppins"/>
              </a:defRPr>
            </a:lvl5pPr>
            <a:lvl6pPr lvl="5" algn="ctr">
              <a:spcBef>
                <a:spcPts val="0"/>
              </a:spcBef>
              <a:spcAft>
                <a:spcPts val="0"/>
              </a:spcAft>
              <a:buSzPts val="1687"/>
              <a:buFont typeface="Poppins"/>
              <a:buNone/>
              <a:defRPr sz="1687" b="1">
                <a:latin typeface="Poppins"/>
                <a:ea typeface="Poppins"/>
                <a:cs typeface="Poppins"/>
                <a:sym typeface="Poppins"/>
              </a:defRPr>
            </a:lvl6pPr>
            <a:lvl7pPr lvl="6" algn="ctr">
              <a:spcBef>
                <a:spcPts val="0"/>
              </a:spcBef>
              <a:spcAft>
                <a:spcPts val="0"/>
              </a:spcAft>
              <a:buSzPts val="1687"/>
              <a:buFont typeface="Poppins"/>
              <a:buNone/>
              <a:defRPr sz="1687" b="1">
                <a:latin typeface="Poppins"/>
                <a:ea typeface="Poppins"/>
                <a:cs typeface="Poppins"/>
                <a:sym typeface="Poppins"/>
              </a:defRPr>
            </a:lvl7pPr>
            <a:lvl8pPr lvl="7" algn="ctr">
              <a:spcBef>
                <a:spcPts val="0"/>
              </a:spcBef>
              <a:spcAft>
                <a:spcPts val="0"/>
              </a:spcAft>
              <a:buSzPts val="1687"/>
              <a:buFont typeface="Poppins"/>
              <a:buNone/>
              <a:defRPr sz="1687" b="1">
                <a:latin typeface="Poppins"/>
                <a:ea typeface="Poppins"/>
                <a:cs typeface="Poppins"/>
                <a:sym typeface="Poppins"/>
              </a:defRPr>
            </a:lvl8pPr>
            <a:lvl9pPr lvl="8" algn="ctr">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3795" name="Google Shape;3795;p250"/>
          <p:cNvSpPr txBox="1">
            <a:spLocks noGrp="1"/>
          </p:cNvSpPr>
          <p:nvPr>
            <p:ph type="title" idx="5" hasCustomPrompt="1"/>
          </p:nvPr>
        </p:nvSpPr>
        <p:spPr>
          <a:xfrm>
            <a:off x="4810505" y="3800184"/>
            <a:ext cx="1828500" cy="2781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1650">
                <a:solidFill>
                  <a:schemeClr val="lt1"/>
                </a:solidFill>
                <a:latin typeface="Poppins"/>
                <a:ea typeface="Poppins"/>
                <a:cs typeface="Poppins"/>
                <a:sym typeface="Poppins"/>
              </a:defRPr>
            </a:lvl1pPr>
            <a:lvl2pPr lvl="1" algn="ctr">
              <a:spcBef>
                <a:spcPts val="0"/>
              </a:spcBef>
              <a:spcAft>
                <a:spcPts val="0"/>
              </a:spcAft>
              <a:buSzPts val="1687"/>
              <a:buFont typeface="Poppins"/>
              <a:buNone/>
              <a:defRPr sz="1687" b="1">
                <a:latin typeface="Poppins"/>
                <a:ea typeface="Poppins"/>
                <a:cs typeface="Poppins"/>
                <a:sym typeface="Poppins"/>
              </a:defRPr>
            </a:lvl2pPr>
            <a:lvl3pPr lvl="2" algn="ctr">
              <a:spcBef>
                <a:spcPts val="0"/>
              </a:spcBef>
              <a:spcAft>
                <a:spcPts val="0"/>
              </a:spcAft>
              <a:buSzPts val="1687"/>
              <a:buFont typeface="Poppins"/>
              <a:buNone/>
              <a:defRPr sz="1687" b="1">
                <a:latin typeface="Poppins"/>
                <a:ea typeface="Poppins"/>
                <a:cs typeface="Poppins"/>
                <a:sym typeface="Poppins"/>
              </a:defRPr>
            </a:lvl3pPr>
            <a:lvl4pPr lvl="3" algn="ctr">
              <a:spcBef>
                <a:spcPts val="0"/>
              </a:spcBef>
              <a:spcAft>
                <a:spcPts val="0"/>
              </a:spcAft>
              <a:buSzPts val="1687"/>
              <a:buFont typeface="Poppins"/>
              <a:buNone/>
              <a:defRPr sz="1687" b="1">
                <a:latin typeface="Poppins"/>
                <a:ea typeface="Poppins"/>
                <a:cs typeface="Poppins"/>
                <a:sym typeface="Poppins"/>
              </a:defRPr>
            </a:lvl4pPr>
            <a:lvl5pPr lvl="4" algn="ctr">
              <a:spcBef>
                <a:spcPts val="0"/>
              </a:spcBef>
              <a:spcAft>
                <a:spcPts val="0"/>
              </a:spcAft>
              <a:buSzPts val="1687"/>
              <a:buFont typeface="Poppins"/>
              <a:buNone/>
              <a:defRPr sz="1687" b="1">
                <a:latin typeface="Poppins"/>
                <a:ea typeface="Poppins"/>
                <a:cs typeface="Poppins"/>
                <a:sym typeface="Poppins"/>
              </a:defRPr>
            </a:lvl5pPr>
            <a:lvl6pPr lvl="5" algn="ctr">
              <a:spcBef>
                <a:spcPts val="0"/>
              </a:spcBef>
              <a:spcAft>
                <a:spcPts val="0"/>
              </a:spcAft>
              <a:buSzPts val="1687"/>
              <a:buFont typeface="Poppins"/>
              <a:buNone/>
              <a:defRPr sz="1687" b="1">
                <a:latin typeface="Poppins"/>
                <a:ea typeface="Poppins"/>
                <a:cs typeface="Poppins"/>
                <a:sym typeface="Poppins"/>
              </a:defRPr>
            </a:lvl6pPr>
            <a:lvl7pPr lvl="6" algn="ctr">
              <a:spcBef>
                <a:spcPts val="0"/>
              </a:spcBef>
              <a:spcAft>
                <a:spcPts val="0"/>
              </a:spcAft>
              <a:buSzPts val="1687"/>
              <a:buFont typeface="Poppins"/>
              <a:buNone/>
              <a:defRPr sz="1687" b="1">
                <a:latin typeface="Poppins"/>
                <a:ea typeface="Poppins"/>
                <a:cs typeface="Poppins"/>
                <a:sym typeface="Poppins"/>
              </a:defRPr>
            </a:lvl7pPr>
            <a:lvl8pPr lvl="7" algn="ctr">
              <a:spcBef>
                <a:spcPts val="0"/>
              </a:spcBef>
              <a:spcAft>
                <a:spcPts val="0"/>
              </a:spcAft>
              <a:buSzPts val="1687"/>
              <a:buFont typeface="Poppins"/>
              <a:buNone/>
              <a:defRPr sz="1687" b="1">
                <a:latin typeface="Poppins"/>
                <a:ea typeface="Poppins"/>
                <a:cs typeface="Poppins"/>
                <a:sym typeface="Poppins"/>
              </a:defRPr>
            </a:lvl8pPr>
            <a:lvl9pPr lvl="8" algn="ctr">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3796" name="Google Shape;3796;p250"/>
          <p:cNvSpPr txBox="1">
            <a:spLocks noGrp="1"/>
          </p:cNvSpPr>
          <p:nvPr>
            <p:ph type="title" idx="6" hasCustomPrompt="1"/>
          </p:nvPr>
        </p:nvSpPr>
        <p:spPr>
          <a:xfrm>
            <a:off x="6957980" y="3800184"/>
            <a:ext cx="1828500" cy="2781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1650">
                <a:solidFill>
                  <a:schemeClr val="lt1"/>
                </a:solidFill>
                <a:latin typeface="Poppins"/>
                <a:ea typeface="Poppins"/>
                <a:cs typeface="Poppins"/>
                <a:sym typeface="Poppins"/>
              </a:defRPr>
            </a:lvl1pPr>
            <a:lvl2pPr lvl="1" algn="ctr">
              <a:spcBef>
                <a:spcPts val="0"/>
              </a:spcBef>
              <a:spcAft>
                <a:spcPts val="0"/>
              </a:spcAft>
              <a:buSzPts val="1687"/>
              <a:buFont typeface="Poppins"/>
              <a:buNone/>
              <a:defRPr sz="1687" b="1">
                <a:latin typeface="Poppins"/>
                <a:ea typeface="Poppins"/>
                <a:cs typeface="Poppins"/>
                <a:sym typeface="Poppins"/>
              </a:defRPr>
            </a:lvl2pPr>
            <a:lvl3pPr lvl="2" algn="ctr">
              <a:spcBef>
                <a:spcPts val="0"/>
              </a:spcBef>
              <a:spcAft>
                <a:spcPts val="0"/>
              </a:spcAft>
              <a:buSzPts val="1687"/>
              <a:buFont typeface="Poppins"/>
              <a:buNone/>
              <a:defRPr sz="1687" b="1">
                <a:latin typeface="Poppins"/>
                <a:ea typeface="Poppins"/>
                <a:cs typeface="Poppins"/>
                <a:sym typeface="Poppins"/>
              </a:defRPr>
            </a:lvl3pPr>
            <a:lvl4pPr lvl="3" algn="ctr">
              <a:spcBef>
                <a:spcPts val="0"/>
              </a:spcBef>
              <a:spcAft>
                <a:spcPts val="0"/>
              </a:spcAft>
              <a:buSzPts val="1687"/>
              <a:buFont typeface="Poppins"/>
              <a:buNone/>
              <a:defRPr sz="1687" b="1">
                <a:latin typeface="Poppins"/>
                <a:ea typeface="Poppins"/>
                <a:cs typeface="Poppins"/>
                <a:sym typeface="Poppins"/>
              </a:defRPr>
            </a:lvl4pPr>
            <a:lvl5pPr lvl="4" algn="ctr">
              <a:spcBef>
                <a:spcPts val="0"/>
              </a:spcBef>
              <a:spcAft>
                <a:spcPts val="0"/>
              </a:spcAft>
              <a:buSzPts val="1687"/>
              <a:buFont typeface="Poppins"/>
              <a:buNone/>
              <a:defRPr sz="1687" b="1">
                <a:latin typeface="Poppins"/>
                <a:ea typeface="Poppins"/>
                <a:cs typeface="Poppins"/>
                <a:sym typeface="Poppins"/>
              </a:defRPr>
            </a:lvl5pPr>
            <a:lvl6pPr lvl="5" algn="ctr">
              <a:spcBef>
                <a:spcPts val="0"/>
              </a:spcBef>
              <a:spcAft>
                <a:spcPts val="0"/>
              </a:spcAft>
              <a:buSzPts val="1687"/>
              <a:buFont typeface="Poppins"/>
              <a:buNone/>
              <a:defRPr sz="1687" b="1">
                <a:latin typeface="Poppins"/>
                <a:ea typeface="Poppins"/>
                <a:cs typeface="Poppins"/>
                <a:sym typeface="Poppins"/>
              </a:defRPr>
            </a:lvl6pPr>
            <a:lvl7pPr lvl="6" algn="ctr">
              <a:spcBef>
                <a:spcPts val="0"/>
              </a:spcBef>
              <a:spcAft>
                <a:spcPts val="0"/>
              </a:spcAft>
              <a:buSzPts val="1687"/>
              <a:buFont typeface="Poppins"/>
              <a:buNone/>
              <a:defRPr sz="1687" b="1">
                <a:latin typeface="Poppins"/>
                <a:ea typeface="Poppins"/>
                <a:cs typeface="Poppins"/>
                <a:sym typeface="Poppins"/>
              </a:defRPr>
            </a:lvl7pPr>
            <a:lvl8pPr lvl="7" algn="ctr">
              <a:spcBef>
                <a:spcPts val="0"/>
              </a:spcBef>
              <a:spcAft>
                <a:spcPts val="0"/>
              </a:spcAft>
              <a:buSzPts val="1687"/>
              <a:buFont typeface="Poppins"/>
              <a:buNone/>
              <a:defRPr sz="1687" b="1">
                <a:latin typeface="Poppins"/>
                <a:ea typeface="Poppins"/>
                <a:cs typeface="Poppins"/>
                <a:sym typeface="Poppins"/>
              </a:defRPr>
            </a:lvl8pPr>
            <a:lvl9pPr lvl="8" algn="ctr">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3797" name="Google Shape;3797;p250"/>
          <p:cNvSpPr txBox="1">
            <a:spLocks noGrp="1"/>
          </p:cNvSpPr>
          <p:nvPr>
            <p:ph type="subTitle" idx="7"/>
          </p:nvPr>
        </p:nvSpPr>
        <p:spPr>
          <a:xfrm>
            <a:off x="446017" y="4162547"/>
            <a:ext cx="1254600" cy="3939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900" b="1">
                <a:solidFill>
                  <a:schemeClr val="lt1"/>
                </a:solidFill>
                <a:latin typeface="Poppins SemiBold"/>
                <a:ea typeface="Poppins SemiBold"/>
                <a:cs typeface="Poppins SemiBold"/>
                <a:sym typeface="Poppins SemiBold"/>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3798" name="Google Shape;3798;p250"/>
          <p:cNvSpPr txBox="1">
            <a:spLocks noGrp="1"/>
          </p:cNvSpPr>
          <p:nvPr>
            <p:ph type="subTitle" idx="8"/>
          </p:nvPr>
        </p:nvSpPr>
        <p:spPr>
          <a:xfrm>
            <a:off x="2619211" y="4162547"/>
            <a:ext cx="1254600" cy="3939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900" b="1">
                <a:solidFill>
                  <a:schemeClr val="lt1"/>
                </a:solidFill>
                <a:latin typeface="Poppins SemiBold"/>
                <a:ea typeface="Poppins SemiBold"/>
                <a:cs typeface="Poppins SemiBold"/>
                <a:sym typeface="Poppins SemiBold"/>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3799" name="Google Shape;3799;p250"/>
          <p:cNvSpPr txBox="1">
            <a:spLocks noGrp="1"/>
          </p:cNvSpPr>
          <p:nvPr>
            <p:ph type="subTitle" idx="9"/>
          </p:nvPr>
        </p:nvSpPr>
        <p:spPr>
          <a:xfrm>
            <a:off x="4791659" y="4162547"/>
            <a:ext cx="1254600" cy="3939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900" b="1">
                <a:solidFill>
                  <a:schemeClr val="lt1"/>
                </a:solidFill>
                <a:latin typeface="Poppins SemiBold"/>
                <a:ea typeface="Poppins SemiBold"/>
                <a:cs typeface="Poppins SemiBold"/>
                <a:sym typeface="Poppins SemiBold"/>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3800" name="Google Shape;3800;p250"/>
          <p:cNvSpPr txBox="1">
            <a:spLocks noGrp="1"/>
          </p:cNvSpPr>
          <p:nvPr>
            <p:ph type="subTitle" idx="13"/>
          </p:nvPr>
        </p:nvSpPr>
        <p:spPr>
          <a:xfrm>
            <a:off x="6964107" y="4162547"/>
            <a:ext cx="1254600" cy="3939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900" b="1">
                <a:solidFill>
                  <a:schemeClr val="lt1"/>
                </a:solidFill>
                <a:latin typeface="Poppins SemiBold"/>
                <a:ea typeface="Poppins SemiBold"/>
                <a:cs typeface="Poppins SemiBold"/>
                <a:sym typeface="Poppins SemiBold"/>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Tree>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matchingName="18_Custom Layout">
  <p:cSld name="18_Custom Layout">
    <p:bg>
      <p:bgPr>
        <a:blipFill>
          <a:blip r:embed="rId2">
            <a:alphaModFix/>
          </a:blip>
          <a:stretch>
            <a:fillRect/>
          </a:stretch>
        </a:blipFill>
        <a:effectLst/>
      </p:bgPr>
    </p:bg>
    <p:spTree>
      <p:nvGrpSpPr>
        <p:cNvPr id="1" name="Shape 3801"/>
        <p:cNvGrpSpPr/>
        <p:nvPr/>
      </p:nvGrpSpPr>
      <p:grpSpPr>
        <a:xfrm>
          <a:off x="0" y="0"/>
          <a:ext cx="0" cy="0"/>
          <a:chOff x="0" y="0"/>
          <a:chExt cx="0" cy="0"/>
        </a:xfrm>
      </p:grpSpPr>
      <p:sp>
        <p:nvSpPr>
          <p:cNvPr id="3802" name="Google Shape;3802;p251"/>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3803" name="Google Shape;3803;p251"/>
          <p:cNvSpPr txBox="1">
            <a:spLocks noGrp="1"/>
          </p:cNvSpPr>
          <p:nvPr>
            <p:ph type="body" idx="1"/>
          </p:nvPr>
        </p:nvSpPr>
        <p:spPr>
          <a:xfrm>
            <a:off x="514217" y="1610306"/>
            <a:ext cx="3325800" cy="2749200"/>
          </a:xfrm>
          <a:prstGeom prst="rect">
            <a:avLst/>
          </a:prstGeom>
          <a:noFill/>
          <a:ln>
            <a:noFill/>
          </a:ln>
        </p:spPr>
        <p:txBody>
          <a:bodyPr spcFirstLastPara="1" wrap="square" lIns="0" tIns="0" rIns="0" bIns="0" anchor="t" anchorCtr="0">
            <a:noAutofit/>
          </a:bodyPr>
          <a:lstStyle>
            <a:lvl1pPr marL="457200" lvl="0" indent="-267173" algn="l">
              <a:lnSpc>
                <a:spcPct val="95000"/>
              </a:lnSpc>
              <a:spcBef>
                <a:spcPts val="1350"/>
              </a:spcBef>
              <a:spcAft>
                <a:spcPts val="0"/>
              </a:spcAft>
              <a:buClr>
                <a:schemeClr val="dk1"/>
              </a:buClr>
              <a:buSzPts val="607"/>
              <a:buChar char="●"/>
              <a:defRPr sz="1050"/>
            </a:lvl1pPr>
            <a:lvl2pPr marL="914400" lvl="1" indent="-267173" algn="l">
              <a:lnSpc>
                <a:spcPct val="95000"/>
              </a:lnSpc>
              <a:spcBef>
                <a:spcPts val="1350"/>
              </a:spcBef>
              <a:spcAft>
                <a:spcPts val="0"/>
              </a:spcAft>
              <a:buClr>
                <a:schemeClr val="dk1"/>
              </a:buClr>
              <a:buSzPts val="607"/>
              <a:buChar char="●"/>
              <a:defRPr sz="900"/>
            </a:lvl2pPr>
            <a:lvl3pPr marL="1371600" lvl="2" indent="-267173" algn="l">
              <a:lnSpc>
                <a:spcPct val="95000"/>
              </a:lnSpc>
              <a:spcBef>
                <a:spcPts val="1350"/>
              </a:spcBef>
              <a:spcAft>
                <a:spcPts val="0"/>
              </a:spcAft>
              <a:buClr>
                <a:schemeClr val="dk1"/>
              </a:buClr>
              <a:buSzPts val="607"/>
              <a:buChar char="●"/>
              <a:defRPr sz="750"/>
            </a:lvl3pPr>
            <a:lvl4pPr marL="1828800" lvl="3" indent="-267173" algn="l">
              <a:lnSpc>
                <a:spcPct val="95000"/>
              </a:lnSpc>
              <a:spcBef>
                <a:spcPts val="1350"/>
              </a:spcBef>
              <a:spcAft>
                <a:spcPts val="0"/>
              </a:spcAft>
              <a:buClr>
                <a:schemeClr val="dk1"/>
              </a:buClr>
              <a:buSzPts val="607"/>
              <a:buChar char="●"/>
              <a:defRPr sz="600"/>
            </a:lvl4pPr>
            <a:lvl5pPr marL="2286000" lvl="4" indent="-267173" algn="l">
              <a:lnSpc>
                <a:spcPct val="95000"/>
              </a:lnSpc>
              <a:spcBef>
                <a:spcPts val="1350"/>
              </a:spcBef>
              <a:spcAft>
                <a:spcPts val="0"/>
              </a:spcAft>
              <a:buClr>
                <a:schemeClr val="dk1"/>
              </a:buClr>
              <a:buSzPts val="607"/>
              <a:buChar char="●"/>
              <a:defRPr sz="450"/>
            </a:lvl5pPr>
            <a:lvl6pPr marL="2743200" lvl="5" indent="-271459" algn="l">
              <a:lnSpc>
                <a:spcPct val="90000"/>
              </a:lnSpc>
              <a:spcBef>
                <a:spcPts val="375"/>
              </a:spcBef>
              <a:spcAft>
                <a:spcPts val="0"/>
              </a:spcAft>
              <a:buClr>
                <a:schemeClr val="dk1"/>
              </a:buClr>
              <a:buSzPts val="675"/>
              <a:buChar char="•"/>
              <a:defRPr sz="187"/>
            </a:lvl6pPr>
            <a:lvl7pPr marL="3200400" lvl="6" indent="-271459" algn="l">
              <a:lnSpc>
                <a:spcPct val="90000"/>
              </a:lnSpc>
              <a:spcBef>
                <a:spcPts val="375"/>
              </a:spcBef>
              <a:spcAft>
                <a:spcPts val="0"/>
              </a:spcAft>
              <a:buClr>
                <a:schemeClr val="dk1"/>
              </a:buClr>
              <a:buSzPts val="675"/>
              <a:buChar char="•"/>
              <a:defRPr sz="187"/>
            </a:lvl7pPr>
            <a:lvl8pPr marL="3657600" lvl="7" indent="-271459" algn="l">
              <a:lnSpc>
                <a:spcPct val="90000"/>
              </a:lnSpc>
              <a:spcBef>
                <a:spcPts val="375"/>
              </a:spcBef>
              <a:spcAft>
                <a:spcPts val="0"/>
              </a:spcAft>
              <a:buClr>
                <a:schemeClr val="dk1"/>
              </a:buClr>
              <a:buSzPts val="675"/>
              <a:buChar char="•"/>
              <a:defRPr sz="187"/>
            </a:lvl8pPr>
            <a:lvl9pPr marL="4114800" lvl="8" indent="-271459" algn="l">
              <a:lnSpc>
                <a:spcPct val="90000"/>
              </a:lnSpc>
              <a:spcBef>
                <a:spcPts val="375"/>
              </a:spcBef>
              <a:spcAft>
                <a:spcPts val="0"/>
              </a:spcAft>
              <a:buClr>
                <a:schemeClr val="dk1"/>
              </a:buClr>
              <a:buSzPts val="675"/>
              <a:buChar char="•"/>
              <a:defRPr sz="187"/>
            </a:lvl9pPr>
          </a:lstStyle>
          <a:p>
            <a:endParaRPr/>
          </a:p>
        </p:txBody>
      </p:sp>
      <p:sp>
        <p:nvSpPr>
          <p:cNvPr id="3804" name="Google Shape;3804;p251"/>
          <p:cNvSpPr txBox="1">
            <a:spLocks noGrp="1"/>
          </p:cNvSpPr>
          <p:nvPr>
            <p:ph type="subTitle" idx="2"/>
          </p:nvPr>
        </p:nvSpPr>
        <p:spPr>
          <a:xfrm>
            <a:off x="514217" y="1204631"/>
            <a:ext cx="3325800" cy="264600"/>
          </a:xfrm>
          <a:prstGeom prst="rect">
            <a:avLst/>
          </a:prstGeom>
          <a:noFill/>
          <a:ln>
            <a:noFill/>
          </a:ln>
        </p:spPr>
        <p:txBody>
          <a:bodyPr spcFirstLastPara="1" wrap="square" lIns="0" tIns="0" rIns="0" bIns="0" anchor="t" anchorCtr="0">
            <a:noAutofit/>
          </a:bodyPr>
          <a:lstStyle>
            <a:lvl1pPr lvl="0" algn="l">
              <a:lnSpc>
                <a:spcPct val="95000"/>
              </a:lnSpc>
              <a:spcBef>
                <a:spcPts val="1350"/>
              </a:spcBef>
              <a:spcAft>
                <a:spcPts val="0"/>
              </a:spcAft>
              <a:buClr>
                <a:schemeClr val="dk1"/>
              </a:buClr>
              <a:buSzPts val="1384"/>
              <a:buNone/>
              <a:defRPr sz="1537" b="1">
                <a:latin typeface="Poppins"/>
                <a:ea typeface="Poppins"/>
                <a:cs typeface="Poppins"/>
                <a:sym typeface="Poppins"/>
              </a:defRPr>
            </a:lvl1pPr>
            <a:lvl2pPr lvl="1" algn="ctr">
              <a:lnSpc>
                <a:spcPct val="95000"/>
              </a:lnSpc>
              <a:spcBef>
                <a:spcPts val="1350"/>
              </a:spcBef>
              <a:spcAft>
                <a:spcPts val="0"/>
              </a:spcAft>
              <a:buClr>
                <a:schemeClr val="dk1"/>
              </a:buClr>
              <a:buSzPts val="675"/>
              <a:buNone/>
              <a:defRPr sz="750"/>
            </a:lvl2pPr>
            <a:lvl3pPr lvl="2" algn="ctr">
              <a:lnSpc>
                <a:spcPct val="95000"/>
              </a:lnSpc>
              <a:spcBef>
                <a:spcPts val="1350"/>
              </a:spcBef>
              <a:spcAft>
                <a:spcPts val="0"/>
              </a:spcAft>
              <a:buClr>
                <a:schemeClr val="dk1"/>
              </a:buClr>
              <a:buSzPts val="607"/>
              <a:buNone/>
              <a:defRPr sz="675"/>
            </a:lvl3pPr>
            <a:lvl4pPr lvl="3" algn="ctr">
              <a:lnSpc>
                <a:spcPct val="95000"/>
              </a:lnSpc>
              <a:spcBef>
                <a:spcPts val="1350"/>
              </a:spcBef>
              <a:spcAft>
                <a:spcPts val="0"/>
              </a:spcAft>
              <a:buClr>
                <a:schemeClr val="dk1"/>
              </a:buClr>
              <a:buSzPts val="540"/>
              <a:buNone/>
              <a:defRPr sz="600"/>
            </a:lvl4pPr>
            <a:lvl5pPr lvl="4" algn="ctr">
              <a:lnSpc>
                <a:spcPct val="95000"/>
              </a:lnSpc>
              <a:spcBef>
                <a:spcPts val="1350"/>
              </a:spcBef>
              <a:spcAft>
                <a:spcPts val="0"/>
              </a:spcAft>
              <a:buClr>
                <a:schemeClr val="dk1"/>
              </a:buClr>
              <a:buSzPts val="540"/>
              <a:buNone/>
              <a:defRPr sz="600"/>
            </a:lvl5pPr>
            <a:lvl6pPr lvl="5" algn="ctr">
              <a:lnSpc>
                <a:spcPct val="90000"/>
              </a:lnSpc>
              <a:spcBef>
                <a:spcPts val="375"/>
              </a:spcBef>
              <a:spcAft>
                <a:spcPts val="0"/>
              </a:spcAft>
              <a:buClr>
                <a:schemeClr val="dk1"/>
              </a:buClr>
              <a:buSzPts val="600"/>
              <a:buNone/>
              <a:defRPr sz="600"/>
            </a:lvl6pPr>
            <a:lvl7pPr lvl="6" algn="ctr">
              <a:lnSpc>
                <a:spcPct val="90000"/>
              </a:lnSpc>
              <a:spcBef>
                <a:spcPts val="375"/>
              </a:spcBef>
              <a:spcAft>
                <a:spcPts val="0"/>
              </a:spcAft>
              <a:buClr>
                <a:schemeClr val="dk1"/>
              </a:buClr>
              <a:buSzPts val="600"/>
              <a:buNone/>
              <a:defRPr sz="600"/>
            </a:lvl7pPr>
            <a:lvl8pPr lvl="7" algn="ctr">
              <a:lnSpc>
                <a:spcPct val="90000"/>
              </a:lnSpc>
              <a:spcBef>
                <a:spcPts val="375"/>
              </a:spcBef>
              <a:spcAft>
                <a:spcPts val="0"/>
              </a:spcAft>
              <a:buClr>
                <a:schemeClr val="dk1"/>
              </a:buClr>
              <a:buSzPts val="600"/>
              <a:buNone/>
              <a:defRPr sz="600"/>
            </a:lvl8pPr>
            <a:lvl9pPr lvl="8" algn="ctr">
              <a:lnSpc>
                <a:spcPct val="90000"/>
              </a:lnSpc>
              <a:spcBef>
                <a:spcPts val="375"/>
              </a:spcBef>
              <a:spcAft>
                <a:spcPts val="0"/>
              </a:spcAft>
              <a:buClr>
                <a:schemeClr val="dk1"/>
              </a:buClr>
              <a:buSzPts val="600"/>
              <a:buNone/>
              <a:defRPr sz="600"/>
            </a:lvl9pPr>
          </a:lstStyle>
          <a:p>
            <a:endParaRPr/>
          </a:p>
        </p:txBody>
      </p:sp>
      <p:sp>
        <p:nvSpPr>
          <p:cNvPr id="3805" name="Google Shape;3805;p251"/>
          <p:cNvSpPr txBox="1">
            <a:spLocks noGrp="1"/>
          </p:cNvSpPr>
          <p:nvPr>
            <p:ph type="title"/>
          </p:nvPr>
        </p:nvSpPr>
        <p:spPr>
          <a:xfrm>
            <a:off x="318967" y="319875"/>
            <a:ext cx="8467500" cy="437400"/>
          </a:xfrm>
          <a:prstGeom prst="rect">
            <a:avLst/>
          </a:prstGeom>
          <a:noFill/>
          <a:ln>
            <a:noFill/>
          </a:ln>
        </p:spPr>
        <p:txBody>
          <a:bodyPr spcFirstLastPara="1" wrap="square" lIns="0" tIns="0" rIns="0" bIns="0" anchor="t" anchorCtr="0">
            <a:noAutofit/>
          </a:bodyPr>
          <a:lstStyle>
            <a:lvl1pPr lvl="0" algn="l">
              <a:lnSpc>
                <a:spcPct val="103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Tree>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matchingName="19_Custom Layout">
  <p:cSld name="19_Custom Layout">
    <p:bg>
      <p:bgPr>
        <a:blipFill>
          <a:blip r:embed="rId2">
            <a:alphaModFix/>
          </a:blip>
          <a:stretch>
            <a:fillRect/>
          </a:stretch>
        </a:blipFill>
        <a:effectLst/>
      </p:bgPr>
    </p:bg>
    <p:spTree>
      <p:nvGrpSpPr>
        <p:cNvPr id="1" name="Shape 3806"/>
        <p:cNvGrpSpPr/>
        <p:nvPr/>
      </p:nvGrpSpPr>
      <p:grpSpPr>
        <a:xfrm>
          <a:off x="0" y="0"/>
          <a:ext cx="0" cy="0"/>
          <a:chOff x="0" y="0"/>
          <a:chExt cx="0" cy="0"/>
        </a:xfrm>
      </p:grpSpPr>
      <p:sp>
        <p:nvSpPr>
          <p:cNvPr id="3807" name="Google Shape;3807;p252"/>
          <p:cNvSpPr/>
          <p:nvPr/>
        </p:nvSpPr>
        <p:spPr>
          <a:xfrm rot="10800000">
            <a:off x="315014" y="1058550"/>
            <a:ext cx="4032000" cy="3494400"/>
          </a:xfrm>
          <a:prstGeom prst="roundRect">
            <a:avLst>
              <a:gd name="adj" fmla="val 2280"/>
            </a:avLst>
          </a:pr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3808" name="Google Shape;3808;p252"/>
          <p:cNvSpPr/>
          <p:nvPr/>
        </p:nvSpPr>
        <p:spPr>
          <a:xfrm rot="10800000">
            <a:off x="4785797" y="1058550"/>
            <a:ext cx="4032000" cy="3494400"/>
          </a:xfrm>
          <a:prstGeom prst="roundRect">
            <a:avLst>
              <a:gd name="adj" fmla="val 2280"/>
            </a:avLst>
          </a:pr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3809" name="Google Shape;3809;p252"/>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3810" name="Google Shape;3810;p252"/>
          <p:cNvSpPr txBox="1">
            <a:spLocks noGrp="1"/>
          </p:cNvSpPr>
          <p:nvPr>
            <p:ph type="body" idx="1"/>
          </p:nvPr>
        </p:nvSpPr>
        <p:spPr>
          <a:xfrm>
            <a:off x="514225" y="1610300"/>
            <a:ext cx="3529500" cy="1650300"/>
          </a:xfrm>
          <a:prstGeom prst="rect">
            <a:avLst/>
          </a:prstGeom>
          <a:noFill/>
          <a:ln>
            <a:noFill/>
          </a:ln>
        </p:spPr>
        <p:txBody>
          <a:bodyPr spcFirstLastPara="1" wrap="square" lIns="0" tIns="0" rIns="0" bIns="0" anchor="t" anchorCtr="0">
            <a:noAutofit/>
          </a:bodyPr>
          <a:lstStyle>
            <a:lvl1pPr marL="457200" lvl="0" indent="-267173" algn="l">
              <a:lnSpc>
                <a:spcPct val="95000"/>
              </a:lnSpc>
              <a:spcBef>
                <a:spcPts val="1350"/>
              </a:spcBef>
              <a:spcAft>
                <a:spcPts val="0"/>
              </a:spcAft>
              <a:buClr>
                <a:schemeClr val="dk1"/>
              </a:buClr>
              <a:buSzPts val="607"/>
              <a:buChar char="●"/>
              <a:defRPr sz="1050"/>
            </a:lvl1pPr>
            <a:lvl2pPr marL="914400" lvl="1" indent="-267173" algn="l">
              <a:lnSpc>
                <a:spcPct val="95000"/>
              </a:lnSpc>
              <a:spcBef>
                <a:spcPts val="1350"/>
              </a:spcBef>
              <a:spcAft>
                <a:spcPts val="0"/>
              </a:spcAft>
              <a:buClr>
                <a:schemeClr val="dk1"/>
              </a:buClr>
              <a:buSzPts val="607"/>
              <a:buChar char="●"/>
              <a:defRPr sz="900"/>
            </a:lvl2pPr>
            <a:lvl3pPr marL="1371600" lvl="2" indent="-267173" algn="l">
              <a:lnSpc>
                <a:spcPct val="95000"/>
              </a:lnSpc>
              <a:spcBef>
                <a:spcPts val="1350"/>
              </a:spcBef>
              <a:spcAft>
                <a:spcPts val="0"/>
              </a:spcAft>
              <a:buClr>
                <a:schemeClr val="dk1"/>
              </a:buClr>
              <a:buSzPts val="607"/>
              <a:buChar char="●"/>
              <a:defRPr sz="750"/>
            </a:lvl3pPr>
            <a:lvl4pPr marL="1828800" lvl="3" indent="-267173" algn="l">
              <a:lnSpc>
                <a:spcPct val="95000"/>
              </a:lnSpc>
              <a:spcBef>
                <a:spcPts val="1350"/>
              </a:spcBef>
              <a:spcAft>
                <a:spcPts val="0"/>
              </a:spcAft>
              <a:buClr>
                <a:schemeClr val="dk1"/>
              </a:buClr>
              <a:buSzPts val="607"/>
              <a:buChar char="●"/>
              <a:defRPr sz="600"/>
            </a:lvl4pPr>
            <a:lvl5pPr marL="2286000" lvl="4" indent="-267173" algn="l">
              <a:lnSpc>
                <a:spcPct val="95000"/>
              </a:lnSpc>
              <a:spcBef>
                <a:spcPts val="1350"/>
              </a:spcBef>
              <a:spcAft>
                <a:spcPts val="0"/>
              </a:spcAft>
              <a:buClr>
                <a:schemeClr val="dk1"/>
              </a:buClr>
              <a:buSzPts val="607"/>
              <a:buChar char="●"/>
              <a:defRPr sz="450"/>
            </a:lvl5pPr>
            <a:lvl6pPr marL="2743200" lvl="5" indent="-271459" algn="l">
              <a:lnSpc>
                <a:spcPct val="90000"/>
              </a:lnSpc>
              <a:spcBef>
                <a:spcPts val="375"/>
              </a:spcBef>
              <a:spcAft>
                <a:spcPts val="0"/>
              </a:spcAft>
              <a:buClr>
                <a:schemeClr val="dk1"/>
              </a:buClr>
              <a:buSzPts val="675"/>
              <a:buChar char="•"/>
              <a:defRPr sz="187"/>
            </a:lvl6pPr>
            <a:lvl7pPr marL="3200400" lvl="6" indent="-271459" algn="l">
              <a:lnSpc>
                <a:spcPct val="90000"/>
              </a:lnSpc>
              <a:spcBef>
                <a:spcPts val="375"/>
              </a:spcBef>
              <a:spcAft>
                <a:spcPts val="0"/>
              </a:spcAft>
              <a:buClr>
                <a:schemeClr val="dk1"/>
              </a:buClr>
              <a:buSzPts val="675"/>
              <a:buChar char="•"/>
              <a:defRPr sz="187"/>
            </a:lvl7pPr>
            <a:lvl8pPr marL="3657600" lvl="7" indent="-271459" algn="l">
              <a:lnSpc>
                <a:spcPct val="90000"/>
              </a:lnSpc>
              <a:spcBef>
                <a:spcPts val="375"/>
              </a:spcBef>
              <a:spcAft>
                <a:spcPts val="0"/>
              </a:spcAft>
              <a:buClr>
                <a:schemeClr val="dk1"/>
              </a:buClr>
              <a:buSzPts val="675"/>
              <a:buChar char="•"/>
              <a:defRPr sz="187"/>
            </a:lvl8pPr>
            <a:lvl9pPr marL="4114800" lvl="8" indent="-271459" algn="l">
              <a:lnSpc>
                <a:spcPct val="90000"/>
              </a:lnSpc>
              <a:spcBef>
                <a:spcPts val="375"/>
              </a:spcBef>
              <a:spcAft>
                <a:spcPts val="0"/>
              </a:spcAft>
              <a:buClr>
                <a:schemeClr val="dk1"/>
              </a:buClr>
              <a:buSzPts val="675"/>
              <a:buChar char="•"/>
              <a:defRPr sz="187"/>
            </a:lvl9pPr>
          </a:lstStyle>
          <a:p>
            <a:endParaRPr/>
          </a:p>
        </p:txBody>
      </p:sp>
      <p:sp>
        <p:nvSpPr>
          <p:cNvPr id="3811" name="Google Shape;3811;p252"/>
          <p:cNvSpPr txBox="1">
            <a:spLocks noGrp="1"/>
          </p:cNvSpPr>
          <p:nvPr>
            <p:ph type="subTitle" idx="2"/>
          </p:nvPr>
        </p:nvSpPr>
        <p:spPr>
          <a:xfrm>
            <a:off x="514224" y="1204625"/>
            <a:ext cx="3529500" cy="264600"/>
          </a:xfrm>
          <a:prstGeom prst="rect">
            <a:avLst/>
          </a:prstGeom>
          <a:noFill/>
          <a:ln>
            <a:noFill/>
          </a:ln>
        </p:spPr>
        <p:txBody>
          <a:bodyPr spcFirstLastPara="1" wrap="square" lIns="0" tIns="0" rIns="0" bIns="0" anchor="t" anchorCtr="0">
            <a:noAutofit/>
          </a:bodyPr>
          <a:lstStyle>
            <a:lvl1pPr lvl="0" algn="l">
              <a:lnSpc>
                <a:spcPct val="95000"/>
              </a:lnSpc>
              <a:spcBef>
                <a:spcPts val="1350"/>
              </a:spcBef>
              <a:spcAft>
                <a:spcPts val="0"/>
              </a:spcAft>
              <a:buClr>
                <a:schemeClr val="dk1"/>
              </a:buClr>
              <a:buSzPts val="1384"/>
              <a:buNone/>
              <a:defRPr sz="1537" b="1">
                <a:latin typeface="Poppins"/>
                <a:ea typeface="Poppins"/>
                <a:cs typeface="Poppins"/>
                <a:sym typeface="Poppins"/>
              </a:defRPr>
            </a:lvl1pPr>
            <a:lvl2pPr lvl="1" algn="ctr">
              <a:lnSpc>
                <a:spcPct val="95000"/>
              </a:lnSpc>
              <a:spcBef>
                <a:spcPts val="1350"/>
              </a:spcBef>
              <a:spcAft>
                <a:spcPts val="0"/>
              </a:spcAft>
              <a:buClr>
                <a:schemeClr val="dk1"/>
              </a:buClr>
              <a:buSzPts val="675"/>
              <a:buNone/>
              <a:defRPr sz="750"/>
            </a:lvl2pPr>
            <a:lvl3pPr lvl="2" algn="ctr">
              <a:lnSpc>
                <a:spcPct val="95000"/>
              </a:lnSpc>
              <a:spcBef>
                <a:spcPts val="1350"/>
              </a:spcBef>
              <a:spcAft>
                <a:spcPts val="0"/>
              </a:spcAft>
              <a:buClr>
                <a:schemeClr val="dk1"/>
              </a:buClr>
              <a:buSzPts val="607"/>
              <a:buNone/>
              <a:defRPr sz="675"/>
            </a:lvl3pPr>
            <a:lvl4pPr lvl="3" algn="ctr">
              <a:lnSpc>
                <a:spcPct val="95000"/>
              </a:lnSpc>
              <a:spcBef>
                <a:spcPts val="1350"/>
              </a:spcBef>
              <a:spcAft>
                <a:spcPts val="0"/>
              </a:spcAft>
              <a:buClr>
                <a:schemeClr val="dk1"/>
              </a:buClr>
              <a:buSzPts val="540"/>
              <a:buNone/>
              <a:defRPr sz="600"/>
            </a:lvl4pPr>
            <a:lvl5pPr lvl="4" algn="ctr">
              <a:lnSpc>
                <a:spcPct val="95000"/>
              </a:lnSpc>
              <a:spcBef>
                <a:spcPts val="1350"/>
              </a:spcBef>
              <a:spcAft>
                <a:spcPts val="0"/>
              </a:spcAft>
              <a:buClr>
                <a:schemeClr val="dk1"/>
              </a:buClr>
              <a:buSzPts val="540"/>
              <a:buNone/>
              <a:defRPr sz="600"/>
            </a:lvl5pPr>
            <a:lvl6pPr lvl="5" algn="ctr">
              <a:lnSpc>
                <a:spcPct val="90000"/>
              </a:lnSpc>
              <a:spcBef>
                <a:spcPts val="375"/>
              </a:spcBef>
              <a:spcAft>
                <a:spcPts val="0"/>
              </a:spcAft>
              <a:buClr>
                <a:schemeClr val="dk1"/>
              </a:buClr>
              <a:buSzPts val="600"/>
              <a:buNone/>
              <a:defRPr sz="600"/>
            </a:lvl6pPr>
            <a:lvl7pPr lvl="6" algn="ctr">
              <a:lnSpc>
                <a:spcPct val="90000"/>
              </a:lnSpc>
              <a:spcBef>
                <a:spcPts val="375"/>
              </a:spcBef>
              <a:spcAft>
                <a:spcPts val="0"/>
              </a:spcAft>
              <a:buClr>
                <a:schemeClr val="dk1"/>
              </a:buClr>
              <a:buSzPts val="600"/>
              <a:buNone/>
              <a:defRPr sz="600"/>
            </a:lvl7pPr>
            <a:lvl8pPr lvl="7" algn="ctr">
              <a:lnSpc>
                <a:spcPct val="90000"/>
              </a:lnSpc>
              <a:spcBef>
                <a:spcPts val="375"/>
              </a:spcBef>
              <a:spcAft>
                <a:spcPts val="0"/>
              </a:spcAft>
              <a:buClr>
                <a:schemeClr val="dk1"/>
              </a:buClr>
              <a:buSzPts val="600"/>
              <a:buNone/>
              <a:defRPr sz="600"/>
            </a:lvl8pPr>
            <a:lvl9pPr lvl="8" algn="ctr">
              <a:lnSpc>
                <a:spcPct val="90000"/>
              </a:lnSpc>
              <a:spcBef>
                <a:spcPts val="375"/>
              </a:spcBef>
              <a:spcAft>
                <a:spcPts val="0"/>
              </a:spcAft>
              <a:buClr>
                <a:schemeClr val="dk1"/>
              </a:buClr>
              <a:buSzPts val="600"/>
              <a:buNone/>
              <a:defRPr sz="600"/>
            </a:lvl9pPr>
          </a:lstStyle>
          <a:p>
            <a:endParaRPr/>
          </a:p>
        </p:txBody>
      </p:sp>
      <p:sp>
        <p:nvSpPr>
          <p:cNvPr id="3812" name="Google Shape;3812;p252"/>
          <p:cNvSpPr txBox="1">
            <a:spLocks noGrp="1"/>
          </p:cNvSpPr>
          <p:nvPr>
            <p:ph type="body" idx="3"/>
          </p:nvPr>
        </p:nvSpPr>
        <p:spPr>
          <a:xfrm>
            <a:off x="5077025" y="1610302"/>
            <a:ext cx="3529500" cy="1650300"/>
          </a:xfrm>
          <a:prstGeom prst="rect">
            <a:avLst/>
          </a:prstGeom>
          <a:noFill/>
          <a:ln>
            <a:noFill/>
          </a:ln>
        </p:spPr>
        <p:txBody>
          <a:bodyPr spcFirstLastPara="1" wrap="square" lIns="0" tIns="0" rIns="0" bIns="0" anchor="t" anchorCtr="0">
            <a:noAutofit/>
          </a:bodyPr>
          <a:lstStyle>
            <a:lvl1pPr marL="457200" lvl="0" indent="-267173" algn="l">
              <a:lnSpc>
                <a:spcPct val="95000"/>
              </a:lnSpc>
              <a:spcBef>
                <a:spcPts val="1350"/>
              </a:spcBef>
              <a:spcAft>
                <a:spcPts val="0"/>
              </a:spcAft>
              <a:buClr>
                <a:schemeClr val="dk1"/>
              </a:buClr>
              <a:buSzPts val="607"/>
              <a:buChar char="●"/>
              <a:defRPr sz="1050"/>
            </a:lvl1pPr>
            <a:lvl2pPr marL="914400" lvl="1" indent="-267173" algn="l">
              <a:lnSpc>
                <a:spcPct val="95000"/>
              </a:lnSpc>
              <a:spcBef>
                <a:spcPts val="1350"/>
              </a:spcBef>
              <a:spcAft>
                <a:spcPts val="0"/>
              </a:spcAft>
              <a:buClr>
                <a:schemeClr val="dk1"/>
              </a:buClr>
              <a:buSzPts val="607"/>
              <a:buChar char="●"/>
              <a:defRPr sz="900"/>
            </a:lvl2pPr>
            <a:lvl3pPr marL="1371600" lvl="2" indent="-267173" algn="l">
              <a:lnSpc>
                <a:spcPct val="95000"/>
              </a:lnSpc>
              <a:spcBef>
                <a:spcPts val="1350"/>
              </a:spcBef>
              <a:spcAft>
                <a:spcPts val="0"/>
              </a:spcAft>
              <a:buClr>
                <a:schemeClr val="dk1"/>
              </a:buClr>
              <a:buSzPts val="607"/>
              <a:buChar char="●"/>
              <a:defRPr sz="750"/>
            </a:lvl3pPr>
            <a:lvl4pPr marL="1828800" lvl="3" indent="-267173" algn="l">
              <a:lnSpc>
                <a:spcPct val="95000"/>
              </a:lnSpc>
              <a:spcBef>
                <a:spcPts val="1350"/>
              </a:spcBef>
              <a:spcAft>
                <a:spcPts val="0"/>
              </a:spcAft>
              <a:buClr>
                <a:schemeClr val="dk1"/>
              </a:buClr>
              <a:buSzPts val="607"/>
              <a:buChar char="●"/>
              <a:defRPr sz="600"/>
            </a:lvl4pPr>
            <a:lvl5pPr marL="2286000" lvl="4" indent="-267173" algn="l">
              <a:lnSpc>
                <a:spcPct val="95000"/>
              </a:lnSpc>
              <a:spcBef>
                <a:spcPts val="1350"/>
              </a:spcBef>
              <a:spcAft>
                <a:spcPts val="0"/>
              </a:spcAft>
              <a:buClr>
                <a:schemeClr val="dk1"/>
              </a:buClr>
              <a:buSzPts val="607"/>
              <a:buChar char="●"/>
              <a:defRPr sz="450"/>
            </a:lvl5pPr>
            <a:lvl6pPr marL="2743200" lvl="5" indent="-271459" algn="l">
              <a:lnSpc>
                <a:spcPct val="90000"/>
              </a:lnSpc>
              <a:spcBef>
                <a:spcPts val="375"/>
              </a:spcBef>
              <a:spcAft>
                <a:spcPts val="0"/>
              </a:spcAft>
              <a:buClr>
                <a:schemeClr val="dk1"/>
              </a:buClr>
              <a:buSzPts val="675"/>
              <a:buChar char="•"/>
              <a:defRPr sz="187"/>
            </a:lvl6pPr>
            <a:lvl7pPr marL="3200400" lvl="6" indent="-271459" algn="l">
              <a:lnSpc>
                <a:spcPct val="90000"/>
              </a:lnSpc>
              <a:spcBef>
                <a:spcPts val="375"/>
              </a:spcBef>
              <a:spcAft>
                <a:spcPts val="0"/>
              </a:spcAft>
              <a:buClr>
                <a:schemeClr val="dk1"/>
              </a:buClr>
              <a:buSzPts val="675"/>
              <a:buChar char="•"/>
              <a:defRPr sz="187"/>
            </a:lvl7pPr>
            <a:lvl8pPr marL="3657600" lvl="7" indent="-271459" algn="l">
              <a:lnSpc>
                <a:spcPct val="90000"/>
              </a:lnSpc>
              <a:spcBef>
                <a:spcPts val="375"/>
              </a:spcBef>
              <a:spcAft>
                <a:spcPts val="0"/>
              </a:spcAft>
              <a:buClr>
                <a:schemeClr val="dk1"/>
              </a:buClr>
              <a:buSzPts val="675"/>
              <a:buChar char="•"/>
              <a:defRPr sz="187"/>
            </a:lvl8pPr>
            <a:lvl9pPr marL="4114800" lvl="8" indent="-271459" algn="l">
              <a:lnSpc>
                <a:spcPct val="90000"/>
              </a:lnSpc>
              <a:spcBef>
                <a:spcPts val="375"/>
              </a:spcBef>
              <a:spcAft>
                <a:spcPts val="0"/>
              </a:spcAft>
              <a:buClr>
                <a:schemeClr val="dk1"/>
              </a:buClr>
              <a:buSzPts val="675"/>
              <a:buChar char="•"/>
              <a:defRPr sz="187"/>
            </a:lvl9pPr>
          </a:lstStyle>
          <a:p>
            <a:endParaRPr/>
          </a:p>
        </p:txBody>
      </p:sp>
      <p:sp>
        <p:nvSpPr>
          <p:cNvPr id="3813" name="Google Shape;3813;p252"/>
          <p:cNvSpPr txBox="1">
            <a:spLocks noGrp="1"/>
          </p:cNvSpPr>
          <p:nvPr>
            <p:ph type="subTitle" idx="4"/>
          </p:nvPr>
        </p:nvSpPr>
        <p:spPr>
          <a:xfrm>
            <a:off x="5077025" y="1204625"/>
            <a:ext cx="3529500" cy="264600"/>
          </a:xfrm>
          <a:prstGeom prst="rect">
            <a:avLst/>
          </a:prstGeom>
          <a:noFill/>
          <a:ln>
            <a:noFill/>
          </a:ln>
        </p:spPr>
        <p:txBody>
          <a:bodyPr spcFirstLastPara="1" wrap="square" lIns="0" tIns="0" rIns="0" bIns="0" anchor="t" anchorCtr="0">
            <a:noAutofit/>
          </a:bodyPr>
          <a:lstStyle>
            <a:lvl1pPr lvl="0" algn="l">
              <a:lnSpc>
                <a:spcPct val="95000"/>
              </a:lnSpc>
              <a:spcBef>
                <a:spcPts val="1350"/>
              </a:spcBef>
              <a:spcAft>
                <a:spcPts val="0"/>
              </a:spcAft>
              <a:buClr>
                <a:schemeClr val="dk1"/>
              </a:buClr>
              <a:buSzPts val="1384"/>
              <a:buNone/>
              <a:defRPr sz="1537" b="1">
                <a:latin typeface="Poppins"/>
                <a:ea typeface="Poppins"/>
                <a:cs typeface="Poppins"/>
                <a:sym typeface="Poppins"/>
              </a:defRPr>
            </a:lvl1pPr>
            <a:lvl2pPr lvl="1" algn="ctr">
              <a:lnSpc>
                <a:spcPct val="95000"/>
              </a:lnSpc>
              <a:spcBef>
                <a:spcPts val="1350"/>
              </a:spcBef>
              <a:spcAft>
                <a:spcPts val="0"/>
              </a:spcAft>
              <a:buClr>
                <a:schemeClr val="dk1"/>
              </a:buClr>
              <a:buSzPts val="675"/>
              <a:buNone/>
              <a:defRPr sz="750"/>
            </a:lvl2pPr>
            <a:lvl3pPr lvl="2" algn="ctr">
              <a:lnSpc>
                <a:spcPct val="95000"/>
              </a:lnSpc>
              <a:spcBef>
                <a:spcPts val="1350"/>
              </a:spcBef>
              <a:spcAft>
                <a:spcPts val="0"/>
              </a:spcAft>
              <a:buClr>
                <a:schemeClr val="dk1"/>
              </a:buClr>
              <a:buSzPts val="607"/>
              <a:buNone/>
              <a:defRPr sz="675"/>
            </a:lvl3pPr>
            <a:lvl4pPr lvl="3" algn="ctr">
              <a:lnSpc>
                <a:spcPct val="95000"/>
              </a:lnSpc>
              <a:spcBef>
                <a:spcPts val="1350"/>
              </a:spcBef>
              <a:spcAft>
                <a:spcPts val="0"/>
              </a:spcAft>
              <a:buClr>
                <a:schemeClr val="dk1"/>
              </a:buClr>
              <a:buSzPts val="540"/>
              <a:buNone/>
              <a:defRPr sz="600"/>
            </a:lvl4pPr>
            <a:lvl5pPr lvl="4" algn="ctr">
              <a:lnSpc>
                <a:spcPct val="95000"/>
              </a:lnSpc>
              <a:spcBef>
                <a:spcPts val="1350"/>
              </a:spcBef>
              <a:spcAft>
                <a:spcPts val="0"/>
              </a:spcAft>
              <a:buClr>
                <a:schemeClr val="dk1"/>
              </a:buClr>
              <a:buSzPts val="540"/>
              <a:buNone/>
              <a:defRPr sz="600"/>
            </a:lvl5pPr>
            <a:lvl6pPr lvl="5" algn="ctr">
              <a:lnSpc>
                <a:spcPct val="90000"/>
              </a:lnSpc>
              <a:spcBef>
                <a:spcPts val="375"/>
              </a:spcBef>
              <a:spcAft>
                <a:spcPts val="0"/>
              </a:spcAft>
              <a:buClr>
                <a:schemeClr val="dk1"/>
              </a:buClr>
              <a:buSzPts val="600"/>
              <a:buNone/>
              <a:defRPr sz="600"/>
            </a:lvl6pPr>
            <a:lvl7pPr lvl="6" algn="ctr">
              <a:lnSpc>
                <a:spcPct val="90000"/>
              </a:lnSpc>
              <a:spcBef>
                <a:spcPts val="375"/>
              </a:spcBef>
              <a:spcAft>
                <a:spcPts val="0"/>
              </a:spcAft>
              <a:buClr>
                <a:schemeClr val="dk1"/>
              </a:buClr>
              <a:buSzPts val="600"/>
              <a:buNone/>
              <a:defRPr sz="600"/>
            </a:lvl7pPr>
            <a:lvl8pPr lvl="7" algn="ctr">
              <a:lnSpc>
                <a:spcPct val="90000"/>
              </a:lnSpc>
              <a:spcBef>
                <a:spcPts val="375"/>
              </a:spcBef>
              <a:spcAft>
                <a:spcPts val="0"/>
              </a:spcAft>
              <a:buClr>
                <a:schemeClr val="dk1"/>
              </a:buClr>
              <a:buSzPts val="600"/>
              <a:buNone/>
              <a:defRPr sz="600"/>
            </a:lvl8pPr>
            <a:lvl9pPr lvl="8" algn="ctr">
              <a:lnSpc>
                <a:spcPct val="90000"/>
              </a:lnSpc>
              <a:spcBef>
                <a:spcPts val="375"/>
              </a:spcBef>
              <a:spcAft>
                <a:spcPts val="0"/>
              </a:spcAft>
              <a:buClr>
                <a:schemeClr val="dk1"/>
              </a:buClr>
              <a:buSzPts val="600"/>
              <a:buNone/>
              <a:defRPr sz="600"/>
            </a:lvl9pPr>
          </a:lstStyle>
          <a:p>
            <a:endParaRPr/>
          </a:p>
        </p:txBody>
      </p:sp>
      <p:sp>
        <p:nvSpPr>
          <p:cNvPr id="3814" name="Google Shape;3814;p252"/>
          <p:cNvSpPr txBox="1">
            <a:spLocks noGrp="1"/>
          </p:cNvSpPr>
          <p:nvPr>
            <p:ph type="title"/>
          </p:nvPr>
        </p:nvSpPr>
        <p:spPr>
          <a:xfrm>
            <a:off x="318967" y="319875"/>
            <a:ext cx="8467500" cy="437400"/>
          </a:xfrm>
          <a:prstGeom prst="rect">
            <a:avLst/>
          </a:prstGeom>
          <a:noFill/>
          <a:ln>
            <a:noFill/>
          </a:ln>
        </p:spPr>
        <p:txBody>
          <a:bodyPr spcFirstLastPara="1" wrap="square" lIns="0" tIns="0" rIns="0" bIns="0" anchor="t" anchorCtr="0">
            <a:noAutofit/>
          </a:bodyPr>
          <a:lstStyle>
            <a:lvl1pPr lvl="0" algn="l">
              <a:lnSpc>
                <a:spcPct val="103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Tree>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matchingName="20_Custom Layout">
  <p:cSld name="20_Custom Layout">
    <p:bg>
      <p:bgPr>
        <a:blipFill>
          <a:blip r:embed="rId2">
            <a:alphaModFix/>
          </a:blip>
          <a:stretch>
            <a:fillRect/>
          </a:stretch>
        </a:blipFill>
        <a:effectLst/>
      </p:bgPr>
    </p:bg>
    <p:spTree>
      <p:nvGrpSpPr>
        <p:cNvPr id="1" name="Shape 3815"/>
        <p:cNvGrpSpPr/>
        <p:nvPr/>
      </p:nvGrpSpPr>
      <p:grpSpPr>
        <a:xfrm>
          <a:off x="0" y="0"/>
          <a:ext cx="0" cy="0"/>
          <a:chOff x="0" y="0"/>
          <a:chExt cx="0" cy="0"/>
        </a:xfrm>
      </p:grpSpPr>
      <p:sp>
        <p:nvSpPr>
          <p:cNvPr id="3816" name="Google Shape;3816;p253"/>
          <p:cNvSpPr/>
          <p:nvPr/>
        </p:nvSpPr>
        <p:spPr>
          <a:xfrm rot="10800000">
            <a:off x="336209" y="1052995"/>
            <a:ext cx="2794200" cy="3512100"/>
          </a:xfrm>
          <a:prstGeom prst="roundRect">
            <a:avLst>
              <a:gd name="adj" fmla="val 2280"/>
            </a:avLst>
          </a:pr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3817" name="Google Shape;3817;p253"/>
          <p:cNvSpPr/>
          <p:nvPr/>
        </p:nvSpPr>
        <p:spPr>
          <a:xfrm rot="10800000">
            <a:off x="3190649" y="1052994"/>
            <a:ext cx="2794200" cy="3512100"/>
          </a:xfrm>
          <a:prstGeom prst="roundRect">
            <a:avLst>
              <a:gd name="adj" fmla="val 2280"/>
            </a:avLst>
          </a:pr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3818" name="Google Shape;3818;p253"/>
          <p:cNvSpPr/>
          <p:nvPr/>
        </p:nvSpPr>
        <p:spPr>
          <a:xfrm rot="10800000">
            <a:off x="6045088" y="1052994"/>
            <a:ext cx="2794200" cy="3512100"/>
          </a:xfrm>
          <a:prstGeom prst="roundRect">
            <a:avLst>
              <a:gd name="adj" fmla="val 2280"/>
            </a:avLst>
          </a:pr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3819" name="Google Shape;3819;p253"/>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3820" name="Google Shape;3820;p253"/>
          <p:cNvSpPr txBox="1">
            <a:spLocks noGrp="1"/>
          </p:cNvSpPr>
          <p:nvPr>
            <p:ph type="title"/>
          </p:nvPr>
        </p:nvSpPr>
        <p:spPr>
          <a:xfrm>
            <a:off x="315026" y="319875"/>
            <a:ext cx="8530800" cy="437400"/>
          </a:xfrm>
          <a:prstGeom prst="rect">
            <a:avLst/>
          </a:prstGeom>
          <a:noFill/>
          <a:ln>
            <a:noFill/>
          </a:ln>
        </p:spPr>
        <p:txBody>
          <a:bodyPr spcFirstLastPara="1" wrap="square" lIns="0" tIns="0" rIns="0" bIns="0" anchor="t" anchorCtr="0">
            <a:noAutofit/>
          </a:bodyPr>
          <a:lstStyle>
            <a:lvl1pPr lvl="0" algn="l">
              <a:lnSpc>
                <a:spcPct val="103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pic>
        <p:nvPicPr>
          <p:cNvPr id="3821" name="Google Shape;3821;p253"/>
          <p:cNvPicPr preferRelativeResize="0"/>
          <p:nvPr/>
        </p:nvPicPr>
        <p:blipFill rotWithShape="1">
          <a:blip r:embed="rId3">
            <a:alphaModFix/>
          </a:blip>
          <a:srcRect/>
          <a:stretch/>
        </p:blipFill>
        <p:spPr>
          <a:xfrm>
            <a:off x="336139" y="2054596"/>
            <a:ext cx="2794271" cy="7060"/>
          </a:xfrm>
          <a:prstGeom prst="rect">
            <a:avLst/>
          </a:prstGeom>
          <a:noFill/>
          <a:ln>
            <a:noFill/>
          </a:ln>
        </p:spPr>
      </p:pic>
      <p:pic>
        <p:nvPicPr>
          <p:cNvPr id="3822" name="Google Shape;3822;p253"/>
          <p:cNvPicPr preferRelativeResize="0"/>
          <p:nvPr/>
        </p:nvPicPr>
        <p:blipFill rotWithShape="1">
          <a:blip r:embed="rId3">
            <a:alphaModFix/>
          </a:blip>
          <a:srcRect/>
          <a:stretch/>
        </p:blipFill>
        <p:spPr>
          <a:xfrm>
            <a:off x="3190578" y="2054596"/>
            <a:ext cx="2794271" cy="7059"/>
          </a:xfrm>
          <a:prstGeom prst="rect">
            <a:avLst/>
          </a:prstGeom>
          <a:noFill/>
          <a:ln>
            <a:noFill/>
          </a:ln>
        </p:spPr>
      </p:pic>
      <p:pic>
        <p:nvPicPr>
          <p:cNvPr id="3823" name="Google Shape;3823;p253"/>
          <p:cNvPicPr preferRelativeResize="0"/>
          <p:nvPr/>
        </p:nvPicPr>
        <p:blipFill rotWithShape="1">
          <a:blip r:embed="rId3">
            <a:alphaModFix/>
          </a:blip>
          <a:srcRect/>
          <a:stretch/>
        </p:blipFill>
        <p:spPr>
          <a:xfrm>
            <a:off x="6034304" y="2054596"/>
            <a:ext cx="2811412" cy="7103"/>
          </a:xfrm>
          <a:prstGeom prst="rect">
            <a:avLst/>
          </a:prstGeom>
          <a:noFill/>
          <a:ln>
            <a:noFill/>
          </a:ln>
        </p:spPr>
      </p:pic>
      <p:sp>
        <p:nvSpPr>
          <p:cNvPr id="3824" name="Google Shape;3824;p253"/>
          <p:cNvSpPr txBox="1">
            <a:spLocks noGrp="1"/>
          </p:cNvSpPr>
          <p:nvPr>
            <p:ph type="body" idx="1"/>
          </p:nvPr>
        </p:nvSpPr>
        <p:spPr>
          <a:xfrm>
            <a:off x="515283" y="2235690"/>
            <a:ext cx="2446200" cy="2121900"/>
          </a:xfrm>
          <a:prstGeom prst="rect">
            <a:avLst/>
          </a:prstGeom>
          <a:noFill/>
          <a:ln>
            <a:noFill/>
          </a:ln>
        </p:spPr>
        <p:txBody>
          <a:bodyPr spcFirstLastPara="1" wrap="square" lIns="0" tIns="0" rIns="0" bIns="0" anchor="t" anchorCtr="0">
            <a:noAutofit/>
          </a:bodyPr>
          <a:lstStyle>
            <a:lvl1pPr marL="457200" lvl="0" indent="-316461" algn="l">
              <a:lnSpc>
                <a:spcPct val="90000"/>
              </a:lnSpc>
              <a:spcBef>
                <a:spcPts val="0"/>
              </a:spcBef>
              <a:spcAft>
                <a:spcPts val="0"/>
              </a:spcAft>
              <a:buClr>
                <a:schemeClr val="dk1"/>
              </a:buClr>
              <a:buSzPts val="1384"/>
              <a:buChar char="●"/>
              <a:defRPr sz="1537" b="1">
                <a:latin typeface="Poppins"/>
                <a:ea typeface="Poppins"/>
                <a:cs typeface="Poppins"/>
                <a:sym typeface="Poppins"/>
              </a:defRPr>
            </a:lvl1pPr>
            <a:lvl2pPr marL="914400" lvl="1" indent="-288602" algn="l">
              <a:lnSpc>
                <a:spcPct val="95000"/>
              </a:lnSpc>
              <a:spcBef>
                <a:spcPts val="1350"/>
              </a:spcBef>
              <a:spcAft>
                <a:spcPts val="0"/>
              </a:spcAft>
              <a:buClr>
                <a:schemeClr val="dk1"/>
              </a:buClr>
              <a:buSzPts val="945"/>
              <a:buChar char="●"/>
              <a:defRPr sz="1050" b="1">
                <a:latin typeface="Poppins"/>
                <a:ea typeface="Poppins"/>
                <a:cs typeface="Poppins"/>
                <a:sym typeface="Poppins"/>
              </a:defRPr>
            </a:lvl2pPr>
            <a:lvl3pPr marL="1371600" lvl="2" indent="-280031" algn="l">
              <a:lnSpc>
                <a:spcPct val="95000"/>
              </a:lnSpc>
              <a:spcBef>
                <a:spcPts val="1350"/>
              </a:spcBef>
              <a:spcAft>
                <a:spcPts val="0"/>
              </a:spcAft>
              <a:buClr>
                <a:schemeClr val="dk1"/>
              </a:buClr>
              <a:buSzPts val="810"/>
              <a:buChar char="●"/>
              <a:defRPr sz="900" b="1">
                <a:latin typeface="Poppins"/>
                <a:ea typeface="Poppins"/>
                <a:cs typeface="Poppins"/>
                <a:sym typeface="Poppins"/>
              </a:defRPr>
            </a:lvl3pPr>
            <a:lvl4pPr marL="1828800" lvl="3" indent="-267173" algn="l">
              <a:lnSpc>
                <a:spcPct val="95000"/>
              </a:lnSpc>
              <a:spcBef>
                <a:spcPts val="1350"/>
              </a:spcBef>
              <a:spcAft>
                <a:spcPts val="0"/>
              </a:spcAft>
              <a:buClr>
                <a:schemeClr val="dk1"/>
              </a:buClr>
              <a:buSzPts val="607"/>
              <a:buChar char="●"/>
              <a:defRPr sz="675" b="1">
                <a:latin typeface="Poppins"/>
                <a:ea typeface="Poppins"/>
                <a:cs typeface="Poppins"/>
                <a:sym typeface="Poppins"/>
              </a:defRPr>
            </a:lvl4pPr>
            <a:lvl5pPr marL="2286000" lvl="4" indent="-258601" algn="l">
              <a:lnSpc>
                <a:spcPct val="95000"/>
              </a:lnSpc>
              <a:spcBef>
                <a:spcPts val="1350"/>
              </a:spcBef>
              <a:spcAft>
                <a:spcPts val="0"/>
              </a:spcAft>
              <a:buClr>
                <a:schemeClr val="dk1"/>
              </a:buClr>
              <a:buSzPts val="472"/>
              <a:buChar char="●"/>
              <a:defRPr sz="525" b="1">
                <a:latin typeface="Poppins"/>
                <a:ea typeface="Poppins"/>
                <a:cs typeface="Poppins"/>
                <a:sym typeface="Poppins"/>
              </a:defRPr>
            </a:lvl5pPr>
            <a:lvl6pPr marL="2743200" lvl="5" indent="-271459" algn="l">
              <a:lnSpc>
                <a:spcPct val="90000"/>
              </a:lnSpc>
              <a:spcBef>
                <a:spcPts val="375"/>
              </a:spcBef>
              <a:spcAft>
                <a:spcPts val="0"/>
              </a:spcAft>
              <a:buClr>
                <a:schemeClr val="dk1"/>
              </a:buClr>
              <a:buSzPts val="675"/>
              <a:buChar char="•"/>
              <a:defRPr sz="187"/>
            </a:lvl6pPr>
            <a:lvl7pPr marL="3200400" lvl="6" indent="-271459" algn="l">
              <a:lnSpc>
                <a:spcPct val="90000"/>
              </a:lnSpc>
              <a:spcBef>
                <a:spcPts val="375"/>
              </a:spcBef>
              <a:spcAft>
                <a:spcPts val="0"/>
              </a:spcAft>
              <a:buClr>
                <a:schemeClr val="dk1"/>
              </a:buClr>
              <a:buSzPts val="675"/>
              <a:buChar char="•"/>
              <a:defRPr sz="187"/>
            </a:lvl7pPr>
            <a:lvl8pPr marL="3657600" lvl="7" indent="-271459" algn="l">
              <a:lnSpc>
                <a:spcPct val="90000"/>
              </a:lnSpc>
              <a:spcBef>
                <a:spcPts val="375"/>
              </a:spcBef>
              <a:spcAft>
                <a:spcPts val="0"/>
              </a:spcAft>
              <a:buClr>
                <a:schemeClr val="dk1"/>
              </a:buClr>
              <a:buSzPts val="675"/>
              <a:buChar char="•"/>
              <a:defRPr sz="187"/>
            </a:lvl8pPr>
            <a:lvl9pPr marL="4114800" lvl="8" indent="-271459" algn="l">
              <a:lnSpc>
                <a:spcPct val="90000"/>
              </a:lnSpc>
              <a:spcBef>
                <a:spcPts val="375"/>
              </a:spcBef>
              <a:spcAft>
                <a:spcPts val="0"/>
              </a:spcAft>
              <a:buClr>
                <a:schemeClr val="dk1"/>
              </a:buClr>
              <a:buSzPts val="675"/>
              <a:buChar char="•"/>
              <a:defRPr sz="187"/>
            </a:lvl9pPr>
          </a:lstStyle>
          <a:p>
            <a:endParaRPr/>
          </a:p>
        </p:txBody>
      </p:sp>
      <p:sp>
        <p:nvSpPr>
          <p:cNvPr id="3825" name="Google Shape;3825;p253"/>
          <p:cNvSpPr txBox="1">
            <a:spLocks noGrp="1"/>
          </p:cNvSpPr>
          <p:nvPr>
            <p:ph type="body" idx="2"/>
          </p:nvPr>
        </p:nvSpPr>
        <p:spPr>
          <a:xfrm>
            <a:off x="3363137" y="2235690"/>
            <a:ext cx="2446200" cy="2121900"/>
          </a:xfrm>
          <a:prstGeom prst="rect">
            <a:avLst/>
          </a:prstGeom>
          <a:noFill/>
          <a:ln>
            <a:noFill/>
          </a:ln>
        </p:spPr>
        <p:txBody>
          <a:bodyPr spcFirstLastPara="1" wrap="square" lIns="0" tIns="0" rIns="0" bIns="0" anchor="t" anchorCtr="0">
            <a:noAutofit/>
          </a:bodyPr>
          <a:lstStyle>
            <a:lvl1pPr marL="457200" lvl="0" indent="-316461" algn="l">
              <a:lnSpc>
                <a:spcPct val="90000"/>
              </a:lnSpc>
              <a:spcBef>
                <a:spcPts val="0"/>
              </a:spcBef>
              <a:spcAft>
                <a:spcPts val="0"/>
              </a:spcAft>
              <a:buClr>
                <a:schemeClr val="dk1"/>
              </a:buClr>
              <a:buSzPts val="1384"/>
              <a:buChar char="●"/>
              <a:defRPr sz="1537" b="1">
                <a:latin typeface="Poppins"/>
                <a:ea typeface="Poppins"/>
                <a:cs typeface="Poppins"/>
                <a:sym typeface="Poppins"/>
              </a:defRPr>
            </a:lvl1pPr>
            <a:lvl2pPr marL="914400" lvl="1" indent="-288602" algn="l">
              <a:lnSpc>
                <a:spcPct val="95000"/>
              </a:lnSpc>
              <a:spcBef>
                <a:spcPts val="1350"/>
              </a:spcBef>
              <a:spcAft>
                <a:spcPts val="0"/>
              </a:spcAft>
              <a:buClr>
                <a:schemeClr val="dk1"/>
              </a:buClr>
              <a:buSzPts val="945"/>
              <a:buChar char="●"/>
              <a:defRPr sz="1050" b="1">
                <a:latin typeface="Poppins"/>
                <a:ea typeface="Poppins"/>
                <a:cs typeface="Poppins"/>
                <a:sym typeface="Poppins"/>
              </a:defRPr>
            </a:lvl2pPr>
            <a:lvl3pPr marL="1371600" lvl="2" indent="-280031" algn="l">
              <a:lnSpc>
                <a:spcPct val="95000"/>
              </a:lnSpc>
              <a:spcBef>
                <a:spcPts val="1350"/>
              </a:spcBef>
              <a:spcAft>
                <a:spcPts val="0"/>
              </a:spcAft>
              <a:buClr>
                <a:schemeClr val="dk1"/>
              </a:buClr>
              <a:buSzPts val="810"/>
              <a:buChar char="●"/>
              <a:defRPr sz="900" b="1">
                <a:latin typeface="Poppins"/>
                <a:ea typeface="Poppins"/>
                <a:cs typeface="Poppins"/>
                <a:sym typeface="Poppins"/>
              </a:defRPr>
            </a:lvl3pPr>
            <a:lvl4pPr marL="1828800" lvl="3" indent="-267173" algn="l">
              <a:lnSpc>
                <a:spcPct val="95000"/>
              </a:lnSpc>
              <a:spcBef>
                <a:spcPts val="1350"/>
              </a:spcBef>
              <a:spcAft>
                <a:spcPts val="0"/>
              </a:spcAft>
              <a:buClr>
                <a:schemeClr val="dk1"/>
              </a:buClr>
              <a:buSzPts val="607"/>
              <a:buChar char="●"/>
              <a:defRPr sz="675" b="1">
                <a:latin typeface="Poppins"/>
                <a:ea typeface="Poppins"/>
                <a:cs typeface="Poppins"/>
                <a:sym typeface="Poppins"/>
              </a:defRPr>
            </a:lvl4pPr>
            <a:lvl5pPr marL="2286000" lvl="4" indent="-258601" algn="l">
              <a:lnSpc>
                <a:spcPct val="95000"/>
              </a:lnSpc>
              <a:spcBef>
                <a:spcPts val="1350"/>
              </a:spcBef>
              <a:spcAft>
                <a:spcPts val="0"/>
              </a:spcAft>
              <a:buClr>
                <a:schemeClr val="dk1"/>
              </a:buClr>
              <a:buSzPts val="472"/>
              <a:buChar char="●"/>
              <a:defRPr sz="525" b="1">
                <a:latin typeface="Poppins"/>
                <a:ea typeface="Poppins"/>
                <a:cs typeface="Poppins"/>
                <a:sym typeface="Poppins"/>
              </a:defRPr>
            </a:lvl5pPr>
            <a:lvl6pPr marL="2743200" lvl="5" indent="-271459" algn="l">
              <a:lnSpc>
                <a:spcPct val="90000"/>
              </a:lnSpc>
              <a:spcBef>
                <a:spcPts val="375"/>
              </a:spcBef>
              <a:spcAft>
                <a:spcPts val="0"/>
              </a:spcAft>
              <a:buClr>
                <a:schemeClr val="dk1"/>
              </a:buClr>
              <a:buSzPts val="675"/>
              <a:buChar char="•"/>
              <a:defRPr sz="187"/>
            </a:lvl6pPr>
            <a:lvl7pPr marL="3200400" lvl="6" indent="-271459" algn="l">
              <a:lnSpc>
                <a:spcPct val="90000"/>
              </a:lnSpc>
              <a:spcBef>
                <a:spcPts val="375"/>
              </a:spcBef>
              <a:spcAft>
                <a:spcPts val="0"/>
              </a:spcAft>
              <a:buClr>
                <a:schemeClr val="dk1"/>
              </a:buClr>
              <a:buSzPts val="675"/>
              <a:buChar char="•"/>
              <a:defRPr sz="187"/>
            </a:lvl7pPr>
            <a:lvl8pPr marL="3657600" lvl="7" indent="-271459" algn="l">
              <a:lnSpc>
                <a:spcPct val="90000"/>
              </a:lnSpc>
              <a:spcBef>
                <a:spcPts val="375"/>
              </a:spcBef>
              <a:spcAft>
                <a:spcPts val="0"/>
              </a:spcAft>
              <a:buClr>
                <a:schemeClr val="dk1"/>
              </a:buClr>
              <a:buSzPts val="675"/>
              <a:buChar char="•"/>
              <a:defRPr sz="187"/>
            </a:lvl8pPr>
            <a:lvl9pPr marL="4114800" lvl="8" indent="-271459" algn="l">
              <a:lnSpc>
                <a:spcPct val="90000"/>
              </a:lnSpc>
              <a:spcBef>
                <a:spcPts val="375"/>
              </a:spcBef>
              <a:spcAft>
                <a:spcPts val="0"/>
              </a:spcAft>
              <a:buClr>
                <a:schemeClr val="dk1"/>
              </a:buClr>
              <a:buSzPts val="675"/>
              <a:buChar char="•"/>
              <a:defRPr sz="187"/>
            </a:lvl9pPr>
          </a:lstStyle>
          <a:p>
            <a:endParaRPr/>
          </a:p>
        </p:txBody>
      </p:sp>
      <p:sp>
        <p:nvSpPr>
          <p:cNvPr id="3826" name="Google Shape;3826;p253"/>
          <p:cNvSpPr txBox="1">
            <a:spLocks noGrp="1"/>
          </p:cNvSpPr>
          <p:nvPr>
            <p:ph type="body" idx="3"/>
          </p:nvPr>
        </p:nvSpPr>
        <p:spPr>
          <a:xfrm>
            <a:off x="6210991" y="2235690"/>
            <a:ext cx="2446200" cy="2121900"/>
          </a:xfrm>
          <a:prstGeom prst="rect">
            <a:avLst/>
          </a:prstGeom>
          <a:noFill/>
          <a:ln>
            <a:noFill/>
          </a:ln>
        </p:spPr>
        <p:txBody>
          <a:bodyPr spcFirstLastPara="1" wrap="square" lIns="0" tIns="0" rIns="0" bIns="0" anchor="t" anchorCtr="0">
            <a:noAutofit/>
          </a:bodyPr>
          <a:lstStyle>
            <a:lvl1pPr marL="457200" lvl="0" indent="-316461" algn="l">
              <a:lnSpc>
                <a:spcPct val="90000"/>
              </a:lnSpc>
              <a:spcBef>
                <a:spcPts val="0"/>
              </a:spcBef>
              <a:spcAft>
                <a:spcPts val="0"/>
              </a:spcAft>
              <a:buClr>
                <a:schemeClr val="dk1"/>
              </a:buClr>
              <a:buSzPts val="1384"/>
              <a:buChar char="●"/>
              <a:defRPr sz="1537" b="1">
                <a:latin typeface="Poppins"/>
                <a:ea typeface="Poppins"/>
                <a:cs typeface="Poppins"/>
                <a:sym typeface="Poppins"/>
              </a:defRPr>
            </a:lvl1pPr>
            <a:lvl2pPr marL="914400" lvl="1" indent="-288602" algn="l">
              <a:lnSpc>
                <a:spcPct val="95000"/>
              </a:lnSpc>
              <a:spcBef>
                <a:spcPts val="1350"/>
              </a:spcBef>
              <a:spcAft>
                <a:spcPts val="0"/>
              </a:spcAft>
              <a:buClr>
                <a:schemeClr val="dk1"/>
              </a:buClr>
              <a:buSzPts val="945"/>
              <a:buChar char="●"/>
              <a:defRPr sz="1050" b="1">
                <a:latin typeface="Poppins"/>
                <a:ea typeface="Poppins"/>
                <a:cs typeface="Poppins"/>
                <a:sym typeface="Poppins"/>
              </a:defRPr>
            </a:lvl2pPr>
            <a:lvl3pPr marL="1371600" lvl="2" indent="-280031" algn="l">
              <a:lnSpc>
                <a:spcPct val="95000"/>
              </a:lnSpc>
              <a:spcBef>
                <a:spcPts val="1350"/>
              </a:spcBef>
              <a:spcAft>
                <a:spcPts val="0"/>
              </a:spcAft>
              <a:buClr>
                <a:schemeClr val="dk1"/>
              </a:buClr>
              <a:buSzPts val="810"/>
              <a:buChar char="●"/>
              <a:defRPr sz="900" b="1">
                <a:latin typeface="Poppins"/>
                <a:ea typeface="Poppins"/>
                <a:cs typeface="Poppins"/>
                <a:sym typeface="Poppins"/>
              </a:defRPr>
            </a:lvl3pPr>
            <a:lvl4pPr marL="1828800" lvl="3" indent="-267173" algn="l">
              <a:lnSpc>
                <a:spcPct val="95000"/>
              </a:lnSpc>
              <a:spcBef>
                <a:spcPts val="1350"/>
              </a:spcBef>
              <a:spcAft>
                <a:spcPts val="0"/>
              </a:spcAft>
              <a:buClr>
                <a:schemeClr val="dk1"/>
              </a:buClr>
              <a:buSzPts val="607"/>
              <a:buChar char="●"/>
              <a:defRPr sz="675" b="1">
                <a:latin typeface="Poppins"/>
                <a:ea typeface="Poppins"/>
                <a:cs typeface="Poppins"/>
                <a:sym typeface="Poppins"/>
              </a:defRPr>
            </a:lvl4pPr>
            <a:lvl5pPr marL="2286000" lvl="4" indent="-258601" algn="l">
              <a:lnSpc>
                <a:spcPct val="95000"/>
              </a:lnSpc>
              <a:spcBef>
                <a:spcPts val="1350"/>
              </a:spcBef>
              <a:spcAft>
                <a:spcPts val="0"/>
              </a:spcAft>
              <a:buClr>
                <a:schemeClr val="dk1"/>
              </a:buClr>
              <a:buSzPts val="472"/>
              <a:buChar char="●"/>
              <a:defRPr sz="525" b="1">
                <a:latin typeface="Poppins"/>
                <a:ea typeface="Poppins"/>
                <a:cs typeface="Poppins"/>
                <a:sym typeface="Poppins"/>
              </a:defRPr>
            </a:lvl5pPr>
            <a:lvl6pPr marL="2743200" lvl="5" indent="-271459" algn="l">
              <a:lnSpc>
                <a:spcPct val="90000"/>
              </a:lnSpc>
              <a:spcBef>
                <a:spcPts val="375"/>
              </a:spcBef>
              <a:spcAft>
                <a:spcPts val="0"/>
              </a:spcAft>
              <a:buClr>
                <a:schemeClr val="dk1"/>
              </a:buClr>
              <a:buSzPts val="675"/>
              <a:buChar char="•"/>
              <a:defRPr sz="187"/>
            </a:lvl6pPr>
            <a:lvl7pPr marL="3200400" lvl="6" indent="-271459" algn="l">
              <a:lnSpc>
                <a:spcPct val="90000"/>
              </a:lnSpc>
              <a:spcBef>
                <a:spcPts val="375"/>
              </a:spcBef>
              <a:spcAft>
                <a:spcPts val="0"/>
              </a:spcAft>
              <a:buClr>
                <a:schemeClr val="dk1"/>
              </a:buClr>
              <a:buSzPts val="675"/>
              <a:buChar char="•"/>
              <a:defRPr sz="187"/>
            </a:lvl7pPr>
            <a:lvl8pPr marL="3657600" lvl="7" indent="-271459" algn="l">
              <a:lnSpc>
                <a:spcPct val="90000"/>
              </a:lnSpc>
              <a:spcBef>
                <a:spcPts val="375"/>
              </a:spcBef>
              <a:spcAft>
                <a:spcPts val="0"/>
              </a:spcAft>
              <a:buClr>
                <a:schemeClr val="dk1"/>
              </a:buClr>
              <a:buSzPts val="675"/>
              <a:buChar char="•"/>
              <a:defRPr sz="187"/>
            </a:lvl8pPr>
            <a:lvl9pPr marL="4114800" lvl="8" indent="-271459" algn="l">
              <a:lnSpc>
                <a:spcPct val="90000"/>
              </a:lnSpc>
              <a:spcBef>
                <a:spcPts val="375"/>
              </a:spcBef>
              <a:spcAft>
                <a:spcPts val="0"/>
              </a:spcAft>
              <a:buClr>
                <a:schemeClr val="dk1"/>
              </a:buClr>
              <a:buSzPts val="675"/>
              <a:buChar char="•"/>
              <a:defRPr sz="187"/>
            </a:lvl9pPr>
          </a:lstStyle>
          <a:p>
            <a:endParaRPr/>
          </a:p>
        </p:txBody>
      </p:sp>
      <p:sp>
        <p:nvSpPr>
          <p:cNvPr id="3827" name="Google Shape;3827;p253"/>
          <p:cNvSpPr txBox="1">
            <a:spLocks noGrp="1"/>
          </p:cNvSpPr>
          <p:nvPr>
            <p:ph type="title" idx="4" hasCustomPrompt="1"/>
          </p:nvPr>
        </p:nvSpPr>
        <p:spPr>
          <a:xfrm>
            <a:off x="515283" y="1265458"/>
            <a:ext cx="480000" cy="372000"/>
          </a:xfrm>
          <a:prstGeom prst="rect">
            <a:avLst/>
          </a:prstGeom>
        </p:spPr>
        <p:txBody>
          <a:bodyPr spcFirstLastPara="1" wrap="square" lIns="34275" tIns="34275" rIns="34275" bIns="34275" anchor="ctr" anchorCtr="0">
            <a:noAutofit/>
          </a:bodyPr>
          <a:lstStyle>
            <a:lvl1pPr marL="102861" marR="0" lvl="0" indent="-102861">
              <a:lnSpc>
                <a:spcPct val="107000"/>
              </a:lnSpc>
              <a:spcBef>
                <a:spcPts val="0"/>
              </a:spcBef>
              <a:spcAft>
                <a:spcPts val="0"/>
              </a:spcAft>
              <a:buNone/>
              <a:defRPr sz="1537">
                <a:latin typeface="Poppins"/>
                <a:ea typeface="Poppins"/>
                <a:cs typeface="Poppins"/>
                <a:sym typeface="Poppins"/>
              </a:defRPr>
            </a:lvl1pPr>
            <a:lvl2pPr lvl="1">
              <a:spcBef>
                <a:spcPts val="0"/>
              </a:spcBef>
              <a:spcAft>
                <a:spcPts val="0"/>
              </a:spcAft>
              <a:buSzPts val="1687"/>
              <a:buFont typeface="Poppins"/>
              <a:buNone/>
              <a:defRPr sz="1687" b="1">
                <a:latin typeface="Poppins"/>
                <a:ea typeface="Poppins"/>
                <a:cs typeface="Poppins"/>
                <a:sym typeface="Poppins"/>
              </a:defRPr>
            </a:lvl2pPr>
            <a:lvl3pPr lvl="2">
              <a:spcBef>
                <a:spcPts val="0"/>
              </a:spcBef>
              <a:spcAft>
                <a:spcPts val="0"/>
              </a:spcAft>
              <a:buSzPts val="1687"/>
              <a:buFont typeface="Poppins"/>
              <a:buNone/>
              <a:defRPr sz="1687" b="1">
                <a:latin typeface="Poppins"/>
                <a:ea typeface="Poppins"/>
                <a:cs typeface="Poppins"/>
                <a:sym typeface="Poppins"/>
              </a:defRPr>
            </a:lvl3pPr>
            <a:lvl4pPr lvl="3">
              <a:spcBef>
                <a:spcPts val="0"/>
              </a:spcBef>
              <a:spcAft>
                <a:spcPts val="0"/>
              </a:spcAft>
              <a:buSzPts val="1687"/>
              <a:buFont typeface="Poppins"/>
              <a:buNone/>
              <a:defRPr sz="1687" b="1">
                <a:latin typeface="Poppins"/>
                <a:ea typeface="Poppins"/>
                <a:cs typeface="Poppins"/>
                <a:sym typeface="Poppins"/>
              </a:defRPr>
            </a:lvl4pPr>
            <a:lvl5pPr lvl="4">
              <a:spcBef>
                <a:spcPts val="0"/>
              </a:spcBef>
              <a:spcAft>
                <a:spcPts val="0"/>
              </a:spcAft>
              <a:buSzPts val="1687"/>
              <a:buFont typeface="Poppins"/>
              <a:buNone/>
              <a:defRPr sz="1687" b="1">
                <a:latin typeface="Poppins"/>
                <a:ea typeface="Poppins"/>
                <a:cs typeface="Poppins"/>
                <a:sym typeface="Poppins"/>
              </a:defRPr>
            </a:lvl5pPr>
            <a:lvl6pPr lvl="5">
              <a:spcBef>
                <a:spcPts val="0"/>
              </a:spcBef>
              <a:spcAft>
                <a:spcPts val="0"/>
              </a:spcAft>
              <a:buSzPts val="1687"/>
              <a:buFont typeface="Poppins"/>
              <a:buNone/>
              <a:defRPr sz="1687" b="1">
                <a:latin typeface="Poppins"/>
                <a:ea typeface="Poppins"/>
                <a:cs typeface="Poppins"/>
                <a:sym typeface="Poppins"/>
              </a:defRPr>
            </a:lvl6pPr>
            <a:lvl7pPr lvl="6">
              <a:spcBef>
                <a:spcPts val="0"/>
              </a:spcBef>
              <a:spcAft>
                <a:spcPts val="0"/>
              </a:spcAft>
              <a:buSzPts val="1687"/>
              <a:buFont typeface="Poppins"/>
              <a:buNone/>
              <a:defRPr sz="1687" b="1">
                <a:latin typeface="Poppins"/>
                <a:ea typeface="Poppins"/>
                <a:cs typeface="Poppins"/>
                <a:sym typeface="Poppins"/>
              </a:defRPr>
            </a:lvl7pPr>
            <a:lvl8pPr lvl="7">
              <a:spcBef>
                <a:spcPts val="0"/>
              </a:spcBef>
              <a:spcAft>
                <a:spcPts val="0"/>
              </a:spcAft>
              <a:buSzPts val="1687"/>
              <a:buFont typeface="Poppins"/>
              <a:buNone/>
              <a:defRPr sz="1687" b="1">
                <a:latin typeface="Poppins"/>
                <a:ea typeface="Poppins"/>
                <a:cs typeface="Poppins"/>
                <a:sym typeface="Poppins"/>
              </a:defRPr>
            </a:lvl8pPr>
            <a:lvl9pPr lvl="8">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3828" name="Google Shape;3828;p253"/>
          <p:cNvSpPr txBox="1">
            <a:spLocks noGrp="1"/>
          </p:cNvSpPr>
          <p:nvPr>
            <p:ph type="title" idx="5" hasCustomPrompt="1"/>
          </p:nvPr>
        </p:nvSpPr>
        <p:spPr>
          <a:xfrm>
            <a:off x="3363137" y="1265458"/>
            <a:ext cx="480000" cy="372000"/>
          </a:xfrm>
          <a:prstGeom prst="rect">
            <a:avLst/>
          </a:prstGeom>
        </p:spPr>
        <p:txBody>
          <a:bodyPr spcFirstLastPara="1" wrap="square" lIns="34275" tIns="34275" rIns="34275" bIns="34275" anchor="ctr" anchorCtr="0">
            <a:noAutofit/>
          </a:bodyPr>
          <a:lstStyle>
            <a:lvl1pPr marL="102861" marR="0" lvl="0" indent="-102861">
              <a:lnSpc>
                <a:spcPct val="107000"/>
              </a:lnSpc>
              <a:spcBef>
                <a:spcPts val="0"/>
              </a:spcBef>
              <a:spcAft>
                <a:spcPts val="0"/>
              </a:spcAft>
              <a:buNone/>
              <a:defRPr sz="1537">
                <a:latin typeface="Poppins"/>
                <a:ea typeface="Poppins"/>
                <a:cs typeface="Poppins"/>
                <a:sym typeface="Poppins"/>
              </a:defRPr>
            </a:lvl1pPr>
            <a:lvl2pPr lvl="1">
              <a:spcBef>
                <a:spcPts val="0"/>
              </a:spcBef>
              <a:spcAft>
                <a:spcPts val="0"/>
              </a:spcAft>
              <a:buSzPts val="1687"/>
              <a:buFont typeface="Poppins"/>
              <a:buNone/>
              <a:defRPr sz="1687" b="1">
                <a:latin typeface="Poppins"/>
                <a:ea typeface="Poppins"/>
                <a:cs typeface="Poppins"/>
                <a:sym typeface="Poppins"/>
              </a:defRPr>
            </a:lvl2pPr>
            <a:lvl3pPr lvl="2">
              <a:spcBef>
                <a:spcPts val="0"/>
              </a:spcBef>
              <a:spcAft>
                <a:spcPts val="0"/>
              </a:spcAft>
              <a:buSzPts val="1687"/>
              <a:buFont typeface="Poppins"/>
              <a:buNone/>
              <a:defRPr sz="1687" b="1">
                <a:latin typeface="Poppins"/>
                <a:ea typeface="Poppins"/>
                <a:cs typeface="Poppins"/>
                <a:sym typeface="Poppins"/>
              </a:defRPr>
            </a:lvl3pPr>
            <a:lvl4pPr lvl="3">
              <a:spcBef>
                <a:spcPts val="0"/>
              </a:spcBef>
              <a:spcAft>
                <a:spcPts val="0"/>
              </a:spcAft>
              <a:buSzPts val="1687"/>
              <a:buFont typeface="Poppins"/>
              <a:buNone/>
              <a:defRPr sz="1687" b="1">
                <a:latin typeface="Poppins"/>
                <a:ea typeface="Poppins"/>
                <a:cs typeface="Poppins"/>
                <a:sym typeface="Poppins"/>
              </a:defRPr>
            </a:lvl4pPr>
            <a:lvl5pPr lvl="4">
              <a:spcBef>
                <a:spcPts val="0"/>
              </a:spcBef>
              <a:spcAft>
                <a:spcPts val="0"/>
              </a:spcAft>
              <a:buSzPts val="1687"/>
              <a:buFont typeface="Poppins"/>
              <a:buNone/>
              <a:defRPr sz="1687" b="1">
                <a:latin typeface="Poppins"/>
                <a:ea typeface="Poppins"/>
                <a:cs typeface="Poppins"/>
                <a:sym typeface="Poppins"/>
              </a:defRPr>
            </a:lvl5pPr>
            <a:lvl6pPr lvl="5">
              <a:spcBef>
                <a:spcPts val="0"/>
              </a:spcBef>
              <a:spcAft>
                <a:spcPts val="0"/>
              </a:spcAft>
              <a:buSzPts val="1687"/>
              <a:buFont typeface="Poppins"/>
              <a:buNone/>
              <a:defRPr sz="1687" b="1">
                <a:latin typeface="Poppins"/>
                <a:ea typeface="Poppins"/>
                <a:cs typeface="Poppins"/>
                <a:sym typeface="Poppins"/>
              </a:defRPr>
            </a:lvl6pPr>
            <a:lvl7pPr lvl="6">
              <a:spcBef>
                <a:spcPts val="0"/>
              </a:spcBef>
              <a:spcAft>
                <a:spcPts val="0"/>
              </a:spcAft>
              <a:buSzPts val="1687"/>
              <a:buFont typeface="Poppins"/>
              <a:buNone/>
              <a:defRPr sz="1687" b="1">
                <a:latin typeface="Poppins"/>
                <a:ea typeface="Poppins"/>
                <a:cs typeface="Poppins"/>
                <a:sym typeface="Poppins"/>
              </a:defRPr>
            </a:lvl7pPr>
            <a:lvl8pPr lvl="7">
              <a:spcBef>
                <a:spcPts val="0"/>
              </a:spcBef>
              <a:spcAft>
                <a:spcPts val="0"/>
              </a:spcAft>
              <a:buSzPts val="1687"/>
              <a:buFont typeface="Poppins"/>
              <a:buNone/>
              <a:defRPr sz="1687" b="1">
                <a:latin typeface="Poppins"/>
                <a:ea typeface="Poppins"/>
                <a:cs typeface="Poppins"/>
                <a:sym typeface="Poppins"/>
              </a:defRPr>
            </a:lvl8pPr>
            <a:lvl9pPr lvl="8">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3829" name="Google Shape;3829;p253"/>
          <p:cNvSpPr txBox="1">
            <a:spLocks noGrp="1"/>
          </p:cNvSpPr>
          <p:nvPr>
            <p:ph type="title" idx="6" hasCustomPrompt="1"/>
          </p:nvPr>
        </p:nvSpPr>
        <p:spPr>
          <a:xfrm>
            <a:off x="6210991" y="1265458"/>
            <a:ext cx="480000" cy="372000"/>
          </a:xfrm>
          <a:prstGeom prst="rect">
            <a:avLst/>
          </a:prstGeom>
        </p:spPr>
        <p:txBody>
          <a:bodyPr spcFirstLastPara="1" wrap="square" lIns="34275" tIns="34275" rIns="34275" bIns="34275" anchor="ctr" anchorCtr="0">
            <a:noAutofit/>
          </a:bodyPr>
          <a:lstStyle>
            <a:lvl1pPr marL="102861" marR="0" lvl="0" indent="-102861">
              <a:lnSpc>
                <a:spcPct val="107000"/>
              </a:lnSpc>
              <a:spcBef>
                <a:spcPts val="0"/>
              </a:spcBef>
              <a:spcAft>
                <a:spcPts val="0"/>
              </a:spcAft>
              <a:buNone/>
              <a:defRPr sz="1537">
                <a:latin typeface="Poppins"/>
                <a:ea typeface="Poppins"/>
                <a:cs typeface="Poppins"/>
                <a:sym typeface="Poppins"/>
              </a:defRPr>
            </a:lvl1pPr>
            <a:lvl2pPr lvl="1">
              <a:spcBef>
                <a:spcPts val="0"/>
              </a:spcBef>
              <a:spcAft>
                <a:spcPts val="0"/>
              </a:spcAft>
              <a:buSzPts val="1687"/>
              <a:buFont typeface="Poppins"/>
              <a:buNone/>
              <a:defRPr sz="1687" b="1">
                <a:latin typeface="Poppins"/>
                <a:ea typeface="Poppins"/>
                <a:cs typeface="Poppins"/>
                <a:sym typeface="Poppins"/>
              </a:defRPr>
            </a:lvl2pPr>
            <a:lvl3pPr lvl="2">
              <a:spcBef>
                <a:spcPts val="0"/>
              </a:spcBef>
              <a:spcAft>
                <a:spcPts val="0"/>
              </a:spcAft>
              <a:buSzPts val="1687"/>
              <a:buFont typeface="Poppins"/>
              <a:buNone/>
              <a:defRPr sz="1687" b="1">
                <a:latin typeface="Poppins"/>
                <a:ea typeface="Poppins"/>
                <a:cs typeface="Poppins"/>
                <a:sym typeface="Poppins"/>
              </a:defRPr>
            </a:lvl3pPr>
            <a:lvl4pPr lvl="3">
              <a:spcBef>
                <a:spcPts val="0"/>
              </a:spcBef>
              <a:spcAft>
                <a:spcPts val="0"/>
              </a:spcAft>
              <a:buSzPts val="1687"/>
              <a:buFont typeface="Poppins"/>
              <a:buNone/>
              <a:defRPr sz="1687" b="1">
                <a:latin typeface="Poppins"/>
                <a:ea typeface="Poppins"/>
                <a:cs typeface="Poppins"/>
                <a:sym typeface="Poppins"/>
              </a:defRPr>
            </a:lvl4pPr>
            <a:lvl5pPr lvl="4">
              <a:spcBef>
                <a:spcPts val="0"/>
              </a:spcBef>
              <a:spcAft>
                <a:spcPts val="0"/>
              </a:spcAft>
              <a:buSzPts val="1687"/>
              <a:buFont typeface="Poppins"/>
              <a:buNone/>
              <a:defRPr sz="1687" b="1">
                <a:latin typeface="Poppins"/>
                <a:ea typeface="Poppins"/>
                <a:cs typeface="Poppins"/>
                <a:sym typeface="Poppins"/>
              </a:defRPr>
            </a:lvl5pPr>
            <a:lvl6pPr lvl="5">
              <a:spcBef>
                <a:spcPts val="0"/>
              </a:spcBef>
              <a:spcAft>
                <a:spcPts val="0"/>
              </a:spcAft>
              <a:buSzPts val="1687"/>
              <a:buFont typeface="Poppins"/>
              <a:buNone/>
              <a:defRPr sz="1687" b="1">
                <a:latin typeface="Poppins"/>
                <a:ea typeface="Poppins"/>
                <a:cs typeface="Poppins"/>
                <a:sym typeface="Poppins"/>
              </a:defRPr>
            </a:lvl6pPr>
            <a:lvl7pPr lvl="6">
              <a:spcBef>
                <a:spcPts val="0"/>
              </a:spcBef>
              <a:spcAft>
                <a:spcPts val="0"/>
              </a:spcAft>
              <a:buSzPts val="1687"/>
              <a:buFont typeface="Poppins"/>
              <a:buNone/>
              <a:defRPr sz="1687" b="1">
                <a:latin typeface="Poppins"/>
                <a:ea typeface="Poppins"/>
                <a:cs typeface="Poppins"/>
                <a:sym typeface="Poppins"/>
              </a:defRPr>
            </a:lvl7pPr>
            <a:lvl8pPr lvl="7">
              <a:spcBef>
                <a:spcPts val="0"/>
              </a:spcBef>
              <a:spcAft>
                <a:spcPts val="0"/>
              </a:spcAft>
              <a:buSzPts val="1687"/>
              <a:buFont typeface="Poppins"/>
              <a:buNone/>
              <a:defRPr sz="1687" b="1">
                <a:latin typeface="Poppins"/>
                <a:ea typeface="Poppins"/>
                <a:cs typeface="Poppins"/>
                <a:sym typeface="Poppins"/>
              </a:defRPr>
            </a:lvl8pPr>
            <a:lvl9pPr lvl="8">
              <a:spcBef>
                <a:spcPts val="0"/>
              </a:spcBef>
              <a:spcAft>
                <a:spcPts val="0"/>
              </a:spcAft>
              <a:buSzPts val="1687"/>
              <a:buFont typeface="Poppins"/>
              <a:buNone/>
              <a:defRPr sz="1687" b="1">
                <a:latin typeface="Poppins"/>
                <a:ea typeface="Poppins"/>
                <a:cs typeface="Poppins"/>
                <a:sym typeface="Poppins"/>
              </a:defRPr>
            </a:lvl9pPr>
          </a:lstStyle>
          <a:p>
            <a:r>
              <a:t>xx%</a:t>
            </a:r>
          </a:p>
        </p:txBody>
      </p:sp>
    </p:spTree>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matchingName="21_Custom Layout">
  <p:cSld name="21_Custom Layout">
    <p:bg>
      <p:bgPr>
        <a:blipFill>
          <a:blip r:embed="rId2">
            <a:alphaModFix/>
          </a:blip>
          <a:stretch>
            <a:fillRect/>
          </a:stretch>
        </a:blipFill>
        <a:effectLst/>
      </p:bgPr>
    </p:bg>
    <p:spTree>
      <p:nvGrpSpPr>
        <p:cNvPr id="1" name="Shape 3830"/>
        <p:cNvGrpSpPr/>
        <p:nvPr/>
      </p:nvGrpSpPr>
      <p:grpSpPr>
        <a:xfrm>
          <a:off x="0" y="0"/>
          <a:ext cx="0" cy="0"/>
          <a:chOff x="0" y="0"/>
          <a:chExt cx="0" cy="0"/>
        </a:xfrm>
      </p:grpSpPr>
      <p:sp>
        <p:nvSpPr>
          <p:cNvPr id="3831" name="Google Shape;3831;p254"/>
          <p:cNvSpPr/>
          <p:nvPr/>
        </p:nvSpPr>
        <p:spPr>
          <a:xfrm rot="10800000">
            <a:off x="4627008" y="1052972"/>
            <a:ext cx="2085300" cy="3498000"/>
          </a:xfrm>
          <a:prstGeom prst="roundRect">
            <a:avLst>
              <a:gd name="adj" fmla="val 3821"/>
            </a:avLst>
          </a:pr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3832" name="Google Shape;3832;p254"/>
          <p:cNvSpPr/>
          <p:nvPr/>
        </p:nvSpPr>
        <p:spPr>
          <a:xfrm rot="10800000">
            <a:off x="336116" y="1052972"/>
            <a:ext cx="2085300" cy="3498000"/>
          </a:xfrm>
          <a:prstGeom prst="roundRect">
            <a:avLst>
              <a:gd name="adj" fmla="val 3821"/>
            </a:avLst>
          </a:pr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3833" name="Google Shape;3833;p254"/>
          <p:cNvSpPr/>
          <p:nvPr/>
        </p:nvSpPr>
        <p:spPr>
          <a:xfrm rot="10800000">
            <a:off x="2481562" y="1052972"/>
            <a:ext cx="2085300" cy="3498000"/>
          </a:xfrm>
          <a:prstGeom prst="roundRect">
            <a:avLst>
              <a:gd name="adj" fmla="val 3821"/>
            </a:avLst>
          </a:pr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3834" name="Google Shape;3834;p254"/>
          <p:cNvSpPr/>
          <p:nvPr/>
        </p:nvSpPr>
        <p:spPr>
          <a:xfrm rot="10800000">
            <a:off x="6772454" y="1052972"/>
            <a:ext cx="2085300" cy="3498000"/>
          </a:xfrm>
          <a:prstGeom prst="roundRect">
            <a:avLst>
              <a:gd name="adj" fmla="val 3821"/>
            </a:avLst>
          </a:pr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3835" name="Google Shape;3835;p254"/>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3836" name="Google Shape;3836;p254"/>
          <p:cNvSpPr txBox="1">
            <a:spLocks noGrp="1"/>
          </p:cNvSpPr>
          <p:nvPr>
            <p:ph type="title"/>
          </p:nvPr>
        </p:nvSpPr>
        <p:spPr>
          <a:xfrm>
            <a:off x="315026" y="319875"/>
            <a:ext cx="8542800" cy="437400"/>
          </a:xfrm>
          <a:prstGeom prst="rect">
            <a:avLst/>
          </a:prstGeom>
          <a:noFill/>
          <a:ln>
            <a:noFill/>
          </a:ln>
        </p:spPr>
        <p:txBody>
          <a:bodyPr spcFirstLastPara="1" wrap="square" lIns="0" tIns="0" rIns="0" bIns="0" anchor="t" anchorCtr="0">
            <a:noAutofit/>
          </a:bodyPr>
          <a:lstStyle>
            <a:lvl1pPr lvl="0" algn="l">
              <a:lnSpc>
                <a:spcPct val="103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pic>
        <p:nvPicPr>
          <p:cNvPr id="3837" name="Google Shape;3837;p254"/>
          <p:cNvPicPr preferRelativeResize="0"/>
          <p:nvPr/>
        </p:nvPicPr>
        <p:blipFill rotWithShape="1">
          <a:blip r:embed="rId3">
            <a:alphaModFix/>
          </a:blip>
          <a:srcRect/>
          <a:stretch/>
        </p:blipFill>
        <p:spPr>
          <a:xfrm>
            <a:off x="350214" y="2054700"/>
            <a:ext cx="2067758" cy="7060"/>
          </a:xfrm>
          <a:prstGeom prst="rect">
            <a:avLst/>
          </a:prstGeom>
          <a:noFill/>
          <a:ln>
            <a:noFill/>
          </a:ln>
        </p:spPr>
      </p:pic>
      <p:sp>
        <p:nvSpPr>
          <p:cNvPr id="3838" name="Google Shape;3838;p254"/>
          <p:cNvSpPr txBox="1">
            <a:spLocks noGrp="1"/>
          </p:cNvSpPr>
          <p:nvPr>
            <p:ph type="body" idx="1"/>
          </p:nvPr>
        </p:nvSpPr>
        <p:spPr>
          <a:xfrm>
            <a:off x="2651462" y="2249424"/>
            <a:ext cx="1794000" cy="2121900"/>
          </a:xfrm>
          <a:prstGeom prst="rect">
            <a:avLst/>
          </a:prstGeom>
          <a:noFill/>
          <a:ln>
            <a:noFill/>
          </a:ln>
        </p:spPr>
        <p:txBody>
          <a:bodyPr spcFirstLastPara="1" wrap="square" lIns="0" tIns="0" rIns="0" bIns="0" anchor="t" anchorCtr="0">
            <a:noAutofit/>
          </a:bodyPr>
          <a:lstStyle>
            <a:lvl1pPr marL="457200" lvl="0" indent="-316461" algn="l">
              <a:lnSpc>
                <a:spcPct val="90000"/>
              </a:lnSpc>
              <a:spcBef>
                <a:spcPts val="0"/>
              </a:spcBef>
              <a:spcAft>
                <a:spcPts val="0"/>
              </a:spcAft>
              <a:buClr>
                <a:schemeClr val="dk1"/>
              </a:buClr>
              <a:buSzPts val="1384"/>
              <a:buChar char="●"/>
              <a:defRPr sz="1537">
                <a:solidFill>
                  <a:schemeClr val="dk1"/>
                </a:solidFill>
                <a:latin typeface="Poppins"/>
                <a:ea typeface="Poppins"/>
                <a:cs typeface="Poppins"/>
                <a:sym typeface="Poppins"/>
              </a:defRPr>
            </a:lvl1pPr>
            <a:lvl2pPr marL="914400" lvl="1" indent="-288602" algn="l">
              <a:lnSpc>
                <a:spcPct val="95000"/>
              </a:lnSpc>
              <a:spcBef>
                <a:spcPts val="1350"/>
              </a:spcBef>
              <a:spcAft>
                <a:spcPts val="0"/>
              </a:spcAft>
              <a:buClr>
                <a:schemeClr val="dk1"/>
              </a:buClr>
              <a:buSzPts val="945"/>
              <a:buChar char="●"/>
              <a:defRPr sz="1050">
                <a:solidFill>
                  <a:schemeClr val="dk1"/>
                </a:solidFill>
                <a:latin typeface="Poppins"/>
                <a:ea typeface="Poppins"/>
                <a:cs typeface="Poppins"/>
                <a:sym typeface="Poppins"/>
              </a:defRPr>
            </a:lvl2pPr>
            <a:lvl3pPr marL="1371600" lvl="2" indent="-280031" algn="l">
              <a:lnSpc>
                <a:spcPct val="95000"/>
              </a:lnSpc>
              <a:spcBef>
                <a:spcPts val="1350"/>
              </a:spcBef>
              <a:spcAft>
                <a:spcPts val="0"/>
              </a:spcAft>
              <a:buClr>
                <a:schemeClr val="dk1"/>
              </a:buClr>
              <a:buSzPts val="810"/>
              <a:buChar char="●"/>
              <a:defRPr sz="900">
                <a:solidFill>
                  <a:schemeClr val="dk1"/>
                </a:solidFill>
                <a:latin typeface="Poppins"/>
                <a:ea typeface="Poppins"/>
                <a:cs typeface="Poppins"/>
                <a:sym typeface="Poppins"/>
              </a:defRPr>
            </a:lvl3pPr>
            <a:lvl4pPr marL="1828800" lvl="3" indent="-267173" algn="l">
              <a:lnSpc>
                <a:spcPct val="95000"/>
              </a:lnSpc>
              <a:spcBef>
                <a:spcPts val="1350"/>
              </a:spcBef>
              <a:spcAft>
                <a:spcPts val="0"/>
              </a:spcAft>
              <a:buClr>
                <a:schemeClr val="dk1"/>
              </a:buClr>
              <a:buSzPts val="607"/>
              <a:buChar char="●"/>
              <a:defRPr sz="675">
                <a:solidFill>
                  <a:schemeClr val="dk1"/>
                </a:solidFill>
                <a:latin typeface="Poppins"/>
                <a:ea typeface="Poppins"/>
                <a:cs typeface="Poppins"/>
                <a:sym typeface="Poppins"/>
              </a:defRPr>
            </a:lvl4pPr>
            <a:lvl5pPr marL="2286000" lvl="4" indent="-258601" algn="l">
              <a:lnSpc>
                <a:spcPct val="95000"/>
              </a:lnSpc>
              <a:spcBef>
                <a:spcPts val="1350"/>
              </a:spcBef>
              <a:spcAft>
                <a:spcPts val="0"/>
              </a:spcAft>
              <a:buClr>
                <a:schemeClr val="dk1"/>
              </a:buClr>
              <a:buSzPts val="472"/>
              <a:buChar char="●"/>
              <a:defRPr sz="525">
                <a:solidFill>
                  <a:schemeClr val="dk1"/>
                </a:solidFill>
                <a:latin typeface="Poppins"/>
                <a:ea typeface="Poppins"/>
                <a:cs typeface="Poppins"/>
                <a:sym typeface="Poppins"/>
              </a:defRPr>
            </a:lvl5pPr>
            <a:lvl6pPr marL="2743200" lvl="5" indent="-271459" algn="l">
              <a:lnSpc>
                <a:spcPct val="90000"/>
              </a:lnSpc>
              <a:spcBef>
                <a:spcPts val="375"/>
              </a:spcBef>
              <a:spcAft>
                <a:spcPts val="0"/>
              </a:spcAft>
              <a:buClr>
                <a:schemeClr val="dk1"/>
              </a:buClr>
              <a:buSzPts val="675"/>
              <a:buChar char="•"/>
              <a:defRPr sz="187"/>
            </a:lvl6pPr>
            <a:lvl7pPr marL="3200400" lvl="6" indent="-271459" algn="l">
              <a:lnSpc>
                <a:spcPct val="90000"/>
              </a:lnSpc>
              <a:spcBef>
                <a:spcPts val="375"/>
              </a:spcBef>
              <a:spcAft>
                <a:spcPts val="0"/>
              </a:spcAft>
              <a:buClr>
                <a:schemeClr val="dk1"/>
              </a:buClr>
              <a:buSzPts val="675"/>
              <a:buChar char="•"/>
              <a:defRPr sz="187"/>
            </a:lvl7pPr>
            <a:lvl8pPr marL="3657600" lvl="7" indent="-271459" algn="l">
              <a:lnSpc>
                <a:spcPct val="90000"/>
              </a:lnSpc>
              <a:spcBef>
                <a:spcPts val="375"/>
              </a:spcBef>
              <a:spcAft>
                <a:spcPts val="0"/>
              </a:spcAft>
              <a:buClr>
                <a:schemeClr val="dk1"/>
              </a:buClr>
              <a:buSzPts val="675"/>
              <a:buChar char="•"/>
              <a:defRPr sz="187"/>
            </a:lvl8pPr>
            <a:lvl9pPr marL="4114800" lvl="8" indent="-271459" algn="l">
              <a:lnSpc>
                <a:spcPct val="90000"/>
              </a:lnSpc>
              <a:spcBef>
                <a:spcPts val="375"/>
              </a:spcBef>
              <a:spcAft>
                <a:spcPts val="0"/>
              </a:spcAft>
              <a:buClr>
                <a:schemeClr val="dk1"/>
              </a:buClr>
              <a:buSzPts val="675"/>
              <a:buChar char="•"/>
              <a:defRPr sz="187"/>
            </a:lvl9pPr>
          </a:lstStyle>
          <a:p>
            <a:endParaRPr/>
          </a:p>
        </p:txBody>
      </p:sp>
      <p:sp>
        <p:nvSpPr>
          <p:cNvPr id="3839" name="Google Shape;3839;p254"/>
          <p:cNvSpPr txBox="1">
            <a:spLocks noGrp="1"/>
          </p:cNvSpPr>
          <p:nvPr>
            <p:ph type="body" idx="2"/>
          </p:nvPr>
        </p:nvSpPr>
        <p:spPr>
          <a:xfrm>
            <a:off x="4796546" y="2249424"/>
            <a:ext cx="1794000" cy="2121900"/>
          </a:xfrm>
          <a:prstGeom prst="rect">
            <a:avLst/>
          </a:prstGeom>
          <a:noFill/>
          <a:ln>
            <a:noFill/>
          </a:ln>
        </p:spPr>
        <p:txBody>
          <a:bodyPr spcFirstLastPara="1" wrap="square" lIns="0" tIns="0" rIns="0" bIns="0" anchor="t" anchorCtr="0">
            <a:noAutofit/>
          </a:bodyPr>
          <a:lstStyle>
            <a:lvl1pPr marL="457200" lvl="0" indent="-316461" algn="l">
              <a:lnSpc>
                <a:spcPct val="90000"/>
              </a:lnSpc>
              <a:spcBef>
                <a:spcPts val="0"/>
              </a:spcBef>
              <a:spcAft>
                <a:spcPts val="0"/>
              </a:spcAft>
              <a:buClr>
                <a:schemeClr val="dk1"/>
              </a:buClr>
              <a:buSzPts val="1384"/>
              <a:buChar char="●"/>
              <a:defRPr sz="1537">
                <a:solidFill>
                  <a:schemeClr val="dk1"/>
                </a:solidFill>
                <a:latin typeface="Poppins"/>
                <a:ea typeface="Poppins"/>
                <a:cs typeface="Poppins"/>
                <a:sym typeface="Poppins"/>
              </a:defRPr>
            </a:lvl1pPr>
            <a:lvl2pPr marL="914400" lvl="1" indent="-288602" algn="l">
              <a:lnSpc>
                <a:spcPct val="95000"/>
              </a:lnSpc>
              <a:spcBef>
                <a:spcPts val="1350"/>
              </a:spcBef>
              <a:spcAft>
                <a:spcPts val="0"/>
              </a:spcAft>
              <a:buClr>
                <a:schemeClr val="dk1"/>
              </a:buClr>
              <a:buSzPts val="945"/>
              <a:buChar char="●"/>
              <a:defRPr sz="1050">
                <a:solidFill>
                  <a:schemeClr val="dk1"/>
                </a:solidFill>
                <a:latin typeface="Poppins"/>
                <a:ea typeface="Poppins"/>
                <a:cs typeface="Poppins"/>
                <a:sym typeface="Poppins"/>
              </a:defRPr>
            </a:lvl2pPr>
            <a:lvl3pPr marL="1371600" lvl="2" indent="-280031" algn="l">
              <a:lnSpc>
                <a:spcPct val="95000"/>
              </a:lnSpc>
              <a:spcBef>
                <a:spcPts val="1350"/>
              </a:spcBef>
              <a:spcAft>
                <a:spcPts val="0"/>
              </a:spcAft>
              <a:buClr>
                <a:schemeClr val="dk1"/>
              </a:buClr>
              <a:buSzPts val="810"/>
              <a:buChar char="●"/>
              <a:defRPr sz="900">
                <a:solidFill>
                  <a:schemeClr val="dk1"/>
                </a:solidFill>
                <a:latin typeface="Poppins"/>
                <a:ea typeface="Poppins"/>
                <a:cs typeface="Poppins"/>
                <a:sym typeface="Poppins"/>
              </a:defRPr>
            </a:lvl3pPr>
            <a:lvl4pPr marL="1828800" lvl="3" indent="-267173" algn="l">
              <a:lnSpc>
                <a:spcPct val="95000"/>
              </a:lnSpc>
              <a:spcBef>
                <a:spcPts val="1350"/>
              </a:spcBef>
              <a:spcAft>
                <a:spcPts val="0"/>
              </a:spcAft>
              <a:buClr>
                <a:schemeClr val="dk1"/>
              </a:buClr>
              <a:buSzPts val="607"/>
              <a:buChar char="●"/>
              <a:defRPr sz="675">
                <a:solidFill>
                  <a:schemeClr val="dk1"/>
                </a:solidFill>
                <a:latin typeface="Poppins"/>
                <a:ea typeface="Poppins"/>
                <a:cs typeface="Poppins"/>
                <a:sym typeface="Poppins"/>
              </a:defRPr>
            </a:lvl4pPr>
            <a:lvl5pPr marL="2286000" lvl="4" indent="-258601" algn="l">
              <a:lnSpc>
                <a:spcPct val="95000"/>
              </a:lnSpc>
              <a:spcBef>
                <a:spcPts val="1350"/>
              </a:spcBef>
              <a:spcAft>
                <a:spcPts val="0"/>
              </a:spcAft>
              <a:buClr>
                <a:schemeClr val="dk1"/>
              </a:buClr>
              <a:buSzPts val="472"/>
              <a:buChar char="●"/>
              <a:defRPr sz="525">
                <a:solidFill>
                  <a:schemeClr val="dk1"/>
                </a:solidFill>
                <a:latin typeface="Poppins"/>
                <a:ea typeface="Poppins"/>
                <a:cs typeface="Poppins"/>
                <a:sym typeface="Poppins"/>
              </a:defRPr>
            </a:lvl5pPr>
            <a:lvl6pPr marL="2743200" lvl="5" indent="-271459" algn="l">
              <a:lnSpc>
                <a:spcPct val="90000"/>
              </a:lnSpc>
              <a:spcBef>
                <a:spcPts val="375"/>
              </a:spcBef>
              <a:spcAft>
                <a:spcPts val="0"/>
              </a:spcAft>
              <a:buClr>
                <a:schemeClr val="dk1"/>
              </a:buClr>
              <a:buSzPts val="675"/>
              <a:buChar char="•"/>
              <a:defRPr sz="187"/>
            </a:lvl6pPr>
            <a:lvl7pPr marL="3200400" lvl="6" indent="-271459" algn="l">
              <a:lnSpc>
                <a:spcPct val="90000"/>
              </a:lnSpc>
              <a:spcBef>
                <a:spcPts val="375"/>
              </a:spcBef>
              <a:spcAft>
                <a:spcPts val="0"/>
              </a:spcAft>
              <a:buClr>
                <a:schemeClr val="dk1"/>
              </a:buClr>
              <a:buSzPts val="675"/>
              <a:buChar char="•"/>
              <a:defRPr sz="187"/>
            </a:lvl7pPr>
            <a:lvl8pPr marL="3657600" lvl="7" indent="-271459" algn="l">
              <a:lnSpc>
                <a:spcPct val="90000"/>
              </a:lnSpc>
              <a:spcBef>
                <a:spcPts val="375"/>
              </a:spcBef>
              <a:spcAft>
                <a:spcPts val="0"/>
              </a:spcAft>
              <a:buClr>
                <a:schemeClr val="dk1"/>
              </a:buClr>
              <a:buSzPts val="675"/>
              <a:buChar char="•"/>
              <a:defRPr sz="187"/>
            </a:lvl8pPr>
            <a:lvl9pPr marL="4114800" lvl="8" indent="-271459" algn="l">
              <a:lnSpc>
                <a:spcPct val="90000"/>
              </a:lnSpc>
              <a:spcBef>
                <a:spcPts val="375"/>
              </a:spcBef>
              <a:spcAft>
                <a:spcPts val="0"/>
              </a:spcAft>
              <a:buClr>
                <a:schemeClr val="dk1"/>
              </a:buClr>
              <a:buSzPts val="675"/>
              <a:buChar char="•"/>
              <a:defRPr sz="187"/>
            </a:lvl9pPr>
          </a:lstStyle>
          <a:p>
            <a:endParaRPr/>
          </a:p>
        </p:txBody>
      </p:sp>
      <p:sp>
        <p:nvSpPr>
          <p:cNvPr id="3840" name="Google Shape;3840;p254"/>
          <p:cNvSpPr txBox="1">
            <a:spLocks noGrp="1"/>
          </p:cNvSpPr>
          <p:nvPr>
            <p:ph type="body" idx="3"/>
          </p:nvPr>
        </p:nvSpPr>
        <p:spPr>
          <a:xfrm>
            <a:off x="6942821" y="2249424"/>
            <a:ext cx="1794000" cy="2121900"/>
          </a:xfrm>
          <a:prstGeom prst="rect">
            <a:avLst/>
          </a:prstGeom>
          <a:noFill/>
          <a:ln>
            <a:noFill/>
          </a:ln>
        </p:spPr>
        <p:txBody>
          <a:bodyPr spcFirstLastPara="1" wrap="square" lIns="0" tIns="0" rIns="0" bIns="0" anchor="t" anchorCtr="0">
            <a:noAutofit/>
          </a:bodyPr>
          <a:lstStyle>
            <a:lvl1pPr marL="457200" lvl="0" indent="-316461" algn="l">
              <a:lnSpc>
                <a:spcPct val="90000"/>
              </a:lnSpc>
              <a:spcBef>
                <a:spcPts val="0"/>
              </a:spcBef>
              <a:spcAft>
                <a:spcPts val="0"/>
              </a:spcAft>
              <a:buClr>
                <a:schemeClr val="dk1"/>
              </a:buClr>
              <a:buSzPts val="1384"/>
              <a:buChar char="●"/>
              <a:defRPr sz="1537">
                <a:solidFill>
                  <a:schemeClr val="dk1"/>
                </a:solidFill>
                <a:latin typeface="Poppins"/>
                <a:ea typeface="Poppins"/>
                <a:cs typeface="Poppins"/>
                <a:sym typeface="Poppins"/>
              </a:defRPr>
            </a:lvl1pPr>
            <a:lvl2pPr marL="914400" lvl="1" indent="-288602" algn="l">
              <a:lnSpc>
                <a:spcPct val="95000"/>
              </a:lnSpc>
              <a:spcBef>
                <a:spcPts val="1350"/>
              </a:spcBef>
              <a:spcAft>
                <a:spcPts val="0"/>
              </a:spcAft>
              <a:buClr>
                <a:schemeClr val="dk1"/>
              </a:buClr>
              <a:buSzPts val="945"/>
              <a:buChar char="●"/>
              <a:defRPr sz="1050">
                <a:solidFill>
                  <a:schemeClr val="dk1"/>
                </a:solidFill>
                <a:latin typeface="Poppins"/>
                <a:ea typeface="Poppins"/>
                <a:cs typeface="Poppins"/>
                <a:sym typeface="Poppins"/>
              </a:defRPr>
            </a:lvl2pPr>
            <a:lvl3pPr marL="1371600" lvl="2" indent="-280031" algn="l">
              <a:lnSpc>
                <a:spcPct val="95000"/>
              </a:lnSpc>
              <a:spcBef>
                <a:spcPts val="1350"/>
              </a:spcBef>
              <a:spcAft>
                <a:spcPts val="0"/>
              </a:spcAft>
              <a:buClr>
                <a:schemeClr val="dk1"/>
              </a:buClr>
              <a:buSzPts val="810"/>
              <a:buChar char="●"/>
              <a:defRPr sz="900">
                <a:solidFill>
                  <a:schemeClr val="dk1"/>
                </a:solidFill>
                <a:latin typeface="Poppins"/>
                <a:ea typeface="Poppins"/>
                <a:cs typeface="Poppins"/>
                <a:sym typeface="Poppins"/>
              </a:defRPr>
            </a:lvl3pPr>
            <a:lvl4pPr marL="1828800" lvl="3" indent="-267173" algn="l">
              <a:lnSpc>
                <a:spcPct val="95000"/>
              </a:lnSpc>
              <a:spcBef>
                <a:spcPts val="1350"/>
              </a:spcBef>
              <a:spcAft>
                <a:spcPts val="0"/>
              </a:spcAft>
              <a:buClr>
                <a:schemeClr val="dk1"/>
              </a:buClr>
              <a:buSzPts val="607"/>
              <a:buChar char="●"/>
              <a:defRPr sz="675">
                <a:solidFill>
                  <a:schemeClr val="dk1"/>
                </a:solidFill>
                <a:latin typeface="Poppins"/>
                <a:ea typeface="Poppins"/>
                <a:cs typeface="Poppins"/>
                <a:sym typeface="Poppins"/>
              </a:defRPr>
            </a:lvl4pPr>
            <a:lvl5pPr marL="2286000" lvl="4" indent="-258601" algn="l">
              <a:lnSpc>
                <a:spcPct val="95000"/>
              </a:lnSpc>
              <a:spcBef>
                <a:spcPts val="1350"/>
              </a:spcBef>
              <a:spcAft>
                <a:spcPts val="0"/>
              </a:spcAft>
              <a:buClr>
                <a:schemeClr val="dk1"/>
              </a:buClr>
              <a:buSzPts val="472"/>
              <a:buChar char="●"/>
              <a:defRPr sz="525">
                <a:solidFill>
                  <a:schemeClr val="dk1"/>
                </a:solidFill>
                <a:latin typeface="Poppins"/>
                <a:ea typeface="Poppins"/>
                <a:cs typeface="Poppins"/>
                <a:sym typeface="Poppins"/>
              </a:defRPr>
            </a:lvl5pPr>
            <a:lvl6pPr marL="2743200" lvl="5" indent="-271459" algn="l">
              <a:lnSpc>
                <a:spcPct val="90000"/>
              </a:lnSpc>
              <a:spcBef>
                <a:spcPts val="375"/>
              </a:spcBef>
              <a:spcAft>
                <a:spcPts val="0"/>
              </a:spcAft>
              <a:buClr>
                <a:schemeClr val="dk1"/>
              </a:buClr>
              <a:buSzPts val="675"/>
              <a:buChar char="•"/>
              <a:defRPr sz="187"/>
            </a:lvl6pPr>
            <a:lvl7pPr marL="3200400" lvl="6" indent="-271459" algn="l">
              <a:lnSpc>
                <a:spcPct val="90000"/>
              </a:lnSpc>
              <a:spcBef>
                <a:spcPts val="375"/>
              </a:spcBef>
              <a:spcAft>
                <a:spcPts val="0"/>
              </a:spcAft>
              <a:buClr>
                <a:schemeClr val="dk1"/>
              </a:buClr>
              <a:buSzPts val="675"/>
              <a:buChar char="•"/>
              <a:defRPr sz="187"/>
            </a:lvl7pPr>
            <a:lvl8pPr marL="3657600" lvl="7" indent="-271459" algn="l">
              <a:lnSpc>
                <a:spcPct val="90000"/>
              </a:lnSpc>
              <a:spcBef>
                <a:spcPts val="375"/>
              </a:spcBef>
              <a:spcAft>
                <a:spcPts val="0"/>
              </a:spcAft>
              <a:buClr>
                <a:schemeClr val="dk1"/>
              </a:buClr>
              <a:buSzPts val="675"/>
              <a:buChar char="•"/>
              <a:defRPr sz="187"/>
            </a:lvl8pPr>
            <a:lvl9pPr marL="4114800" lvl="8" indent="-271459" algn="l">
              <a:lnSpc>
                <a:spcPct val="90000"/>
              </a:lnSpc>
              <a:spcBef>
                <a:spcPts val="375"/>
              </a:spcBef>
              <a:spcAft>
                <a:spcPts val="0"/>
              </a:spcAft>
              <a:buClr>
                <a:schemeClr val="dk1"/>
              </a:buClr>
              <a:buSzPts val="675"/>
              <a:buChar char="•"/>
              <a:defRPr sz="187"/>
            </a:lvl9pPr>
          </a:lstStyle>
          <a:p>
            <a:endParaRPr/>
          </a:p>
        </p:txBody>
      </p:sp>
      <p:sp>
        <p:nvSpPr>
          <p:cNvPr id="3841" name="Google Shape;3841;p254"/>
          <p:cNvSpPr txBox="1">
            <a:spLocks noGrp="1"/>
          </p:cNvSpPr>
          <p:nvPr>
            <p:ph type="title" idx="4" hasCustomPrompt="1"/>
          </p:nvPr>
        </p:nvSpPr>
        <p:spPr>
          <a:xfrm>
            <a:off x="2651462" y="1286890"/>
            <a:ext cx="480000" cy="372000"/>
          </a:xfrm>
          <a:prstGeom prst="rect">
            <a:avLst/>
          </a:prstGeom>
        </p:spPr>
        <p:txBody>
          <a:bodyPr spcFirstLastPara="1" wrap="square" lIns="34275" tIns="34275" rIns="34275" bIns="34275" anchor="ctr" anchorCtr="0">
            <a:noAutofit/>
          </a:bodyPr>
          <a:lstStyle>
            <a:lvl1pPr marL="102861" marR="0" lvl="0" indent="-102861">
              <a:lnSpc>
                <a:spcPct val="107000"/>
              </a:lnSpc>
              <a:spcBef>
                <a:spcPts val="0"/>
              </a:spcBef>
              <a:spcAft>
                <a:spcPts val="0"/>
              </a:spcAft>
              <a:buNone/>
              <a:defRPr sz="1537">
                <a:latin typeface="Poppins"/>
                <a:ea typeface="Poppins"/>
                <a:cs typeface="Poppins"/>
                <a:sym typeface="Poppins"/>
              </a:defRPr>
            </a:lvl1pPr>
            <a:lvl2pPr lvl="1">
              <a:spcBef>
                <a:spcPts val="0"/>
              </a:spcBef>
              <a:spcAft>
                <a:spcPts val="0"/>
              </a:spcAft>
              <a:buSzPts val="1687"/>
              <a:buFont typeface="Poppins"/>
              <a:buNone/>
              <a:defRPr sz="1687" b="1">
                <a:latin typeface="Poppins"/>
                <a:ea typeface="Poppins"/>
                <a:cs typeface="Poppins"/>
                <a:sym typeface="Poppins"/>
              </a:defRPr>
            </a:lvl2pPr>
            <a:lvl3pPr lvl="2">
              <a:spcBef>
                <a:spcPts val="0"/>
              </a:spcBef>
              <a:spcAft>
                <a:spcPts val="0"/>
              </a:spcAft>
              <a:buSzPts val="1687"/>
              <a:buFont typeface="Poppins"/>
              <a:buNone/>
              <a:defRPr sz="1687" b="1">
                <a:latin typeface="Poppins"/>
                <a:ea typeface="Poppins"/>
                <a:cs typeface="Poppins"/>
                <a:sym typeface="Poppins"/>
              </a:defRPr>
            </a:lvl3pPr>
            <a:lvl4pPr lvl="3">
              <a:spcBef>
                <a:spcPts val="0"/>
              </a:spcBef>
              <a:spcAft>
                <a:spcPts val="0"/>
              </a:spcAft>
              <a:buSzPts val="1687"/>
              <a:buFont typeface="Poppins"/>
              <a:buNone/>
              <a:defRPr sz="1687" b="1">
                <a:latin typeface="Poppins"/>
                <a:ea typeface="Poppins"/>
                <a:cs typeface="Poppins"/>
                <a:sym typeface="Poppins"/>
              </a:defRPr>
            </a:lvl4pPr>
            <a:lvl5pPr lvl="4">
              <a:spcBef>
                <a:spcPts val="0"/>
              </a:spcBef>
              <a:spcAft>
                <a:spcPts val="0"/>
              </a:spcAft>
              <a:buSzPts val="1687"/>
              <a:buFont typeface="Poppins"/>
              <a:buNone/>
              <a:defRPr sz="1687" b="1">
                <a:latin typeface="Poppins"/>
                <a:ea typeface="Poppins"/>
                <a:cs typeface="Poppins"/>
                <a:sym typeface="Poppins"/>
              </a:defRPr>
            </a:lvl5pPr>
            <a:lvl6pPr lvl="5">
              <a:spcBef>
                <a:spcPts val="0"/>
              </a:spcBef>
              <a:spcAft>
                <a:spcPts val="0"/>
              </a:spcAft>
              <a:buSzPts val="1687"/>
              <a:buFont typeface="Poppins"/>
              <a:buNone/>
              <a:defRPr sz="1687" b="1">
                <a:latin typeface="Poppins"/>
                <a:ea typeface="Poppins"/>
                <a:cs typeface="Poppins"/>
                <a:sym typeface="Poppins"/>
              </a:defRPr>
            </a:lvl6pPr>
            <a:lvl7pPr lvl="6">
              <a:spcBef>
                <a:spcPts val="0"/>
              </a:spcBef>
              <a:spcAft>
                <a:spcPts val="0"/>
              </a:spcAft>
              <a:buSzPts val="1687"/>
              <a:buFont typeface="Poppins"/>
              <a:buNone/>
              <a:defRPr sz="1687" b="1">
                <a:latin typeface="Poppins"/>
                <a:ea typeface="Poppins"/>
                <a:cs typeface="Poppins"/>
                <a:sym typeface="Poppins"/>
              </a:defRPr>
            </a:lvl7pPr>
            <a:lvl8pPr lvl="7">
              <a:spcBef>
                <a:spcPts val="0"/>
              </a:spcBef>
              <a:spcAft>
                <a:spcPts val="0"/>
              </a:spcAft>
              <a:buSzPts val="1687"/>
              <a:buFont typeface="Poppins"/>
              <a:buNone/>
              <a:defRPr sz="1687" b="1">
                <a:latin typeface="Poppins"/>
                <a:ea typeface="Poppins"/>
                <a:cs typeface="Poppins"/>
                <a:sym typeface="Poppins"/>
              </a:defRPr>
            </a:lvl8pPr>
            <a:lvl9pPr lvl="8">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3842" name="Google Shape;3842;p254"/>
          <p:cNvSpPr txBox="1">
            <a:spLocks noGrp="1"/>
          </p:cNvSpPr>
          <p:nvPr>
            <p:ph type="title" idx="5" hasCustomPrompt="1"/>
          </p:nvPr>
        </p:nvSpPr>
        <p:spPr>
          <a:xfrm>
            <a:off x="4796546" y="1286890"/>
            <a:ext cx="480000" cy="372000"/>
          </a:xfrm>
          <a:prstGeom prst="rect">
            <a:avLst/>
          </a:prstGeom>
        </p:spPr>
        <p:txBody>
          <a:bodyPr spcFirstLastPara="1" wrap="square" lIns="34275" tIns="34275" rIns="34275" bIns="34275" anchor="ctr" anchorCtr="0">
            <a:noAutofit/>
          </a:bodyPr>
          <a:lstStyle>
            <a:lvl1pPr marL="102861" marR="0" lvl="0" indent="-102861">
              <a:lnSpc>
                <a:spcPct val="107000"/>
              </a:lnSpc>
              <a:spcBef>
                <a:spcPts val="0"/>
              </a:spcBef>
              <a:spcAft>
                <a:spcPts val="0"/>
              </a:spcAft>
              <a:buNone/>
              <a:defRPr sz="1537">
                <a:latin typeface="Poppins"/>
                <a:ea typeface="Poppins"/>
                <a:cs typeface="Poppins"/>
                <a:sym typeface="Poppins"/>
              </a:defRPr>
            </a:lvl1pPr>
            <a:lvl2pPr lvl="1">
              <a:spcBef>
                <a:spcPts val="0"/>
              </a:spcBef>
              <a:spcAft>
                <a:spcPts val="0"/>
              </a:spcAft>
              <a:buSzPts val="1687"/>
              <a:buFont typeface="Poppins"/>
              <a:buNone/>
              <a:defRPr sz="1687" b="1">
                <a:latin typeface="Poppins"/>
                <a:ea typeface="Poppins"/>
                <a:cs typeface="Poppins"/>
                <a:sym typeface="Poppins"/>
              </a:defRPr>
            </a:lvl2pPr>
            <a:lvl3pPr lvl="2">
              <a:spcBef>
                <a:spcPts val="0"/>
              </a:spcBef>
              <a:spcAft>
                <a:spcPts val="0"/>
              </a:spcAft>
              <a:buSzPts val="1687"/>
              <a:buFont typeface="Poppins"/>
              <a:buNone/>
              <a:defRPr sz="1687" b="1">
                <a:latin typeface="Poppins"/>
                <a:ea typeface="Poppins"/>
                <a:cs typeface="Poppins"/>
                <a:sym typeface="Poppins"/>
              </a:defRPr>
            </a:lvl3pPr>
            <a:lvl4pPr lvl="3">
              <a:spcBef>
                <a:spcPts val="0"/>
              </a:spcBef>
              <a:spcAft>
                <a:spcPts val="0"/>
              </a:spcAft>
              <a:buSzPts val="1687"/>
              <a:buFont typeface="Poppins"/>
              <a:buNone/>
              <a:defRPr sz="1687" b="1">
                <a:latin typeface="Poppins"/>
                <a:ea typeface="Poppins"/>
                <a:cs typeface="Poppins"/>
                <a:sym typeface="Poppins"/>
              </a:defRPr>
            </a:lvl4pPr>
            <a:lvl5pPr lvl="4">
              <a:spcBef>
                <a:spcPts val="0"/>
              </a:spcBef>
              <a:spcAft>
                <a:spcPts val="0"/>
              </a:spcAft>
              <a:buSzPts val="1687"/>
              <a:buFont typeface="Poppins"/>
              <a:buNone/>
              <a:defRPr sz="1687" b="1">
                <a:latin typeface="Poppins"/>
                <a:ea typeface="Poppins"/>
                <a:cs typeface="Poppins"/>
                <a:sym typeface="Poppins"/>
              </a:defRPr>
            </a:lvl5pPr>
            <a:lvl6pPr lvl="5">
              <a:spcBef>
                <a:spcPts val="0"/>
              </a:spcBef>
              <a:spcAft>
                <a:spcPts val="0"/>
              </a:spcAft>
              <a:buSzPts val="1687"/>
              <a:buFont typeface="Poppins"/>
              <a:buNone/>
              <a:defRPr sz="1687" b="1">
                <a:latin typeface="Poppins"/>
                <a:ea typeface="Poppins"/>
                <a:cs typeface="Poppins"/>
                <a:sym typeface="Poppins"/>
              </a:defRPr>
            </a:lvl6pPr>
            <a:lvl7pPr lvl="6">
              <a:spcBef>
                <a:spcPts val="0"/>
              </a:spcBef>
              <a:spcAft>
                <a:spcPts val="0"/>
              </a:spcAft>
              <a:buSzPts val="1687"/>
              <a:buFont typeface="Poppins"/>
              <a:buNone/>
              <a:defRPr sz="1687" b="1">
                <a:latin typeface="Poppins"/>
                <a:ea typeface="Poppins"/>
                <a:cs typeface="Poppins"/>
                <a:sym typeface="Poppins"/>
              </a:defRPr>
            </a:lvl7pPr>
            <a:lvl8pPr lvl="7">
              <a:spcBef>
                <a:spcPts val="0"/>
              </a:spcBef>
              <a:spcAft>
                <a:spcPts val="0"/>
              </a:spcAft>
              <a:buSzPts val="1687"/>
              <a:buFont typeface="Poppins"/>
              <a:buNone/>
              <a:defRPr sz="1687" b="1">
                <a:latin typeface="Poppins"/>
                <a:ea typeface="Poppins"/>
                <a:cs typeface="Poppins"/>
                <a:sym typeface="Poppins"/>
              </a:defRPr>
            </a:lvl8pPr>
            <a:lvl9pPr lvl="8">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3843" name="Google Shape;3843;p254"/>
          <p:cNvSpPr txBox="1">
            <a:spLocks noGrp="1"/>
          </p:cNvSpPr>
          <p:nvPr>
            <p:ph type="title" idx="6" hasCustomPrompt="1"/>
          </p:nvPr>
        </p:nvSpPr>
        <p:spPr>
          <a:xfrm>
            <a:off x="6942821" y="1286890"/>
            <a:ext cx="480000" cy="372000"/>
          </a:xfrm>
          <a:prstGeom prst="rect">
            <a:avLst/>
          </a:prstGeom>
        </p:spPr>
        <p:txBody>
          <a:bodyPr spcFirstLastPara="1" wrap="square" lIns="34275" tIns="34275" rIns="34275" bIns="34275" anchor="ctr" anchorCtr="0">
            <a:noAutofit/>
          </a:bodyPr>
          <a:lstStyle>
            <a:lvl1pPr marL="102861" marR="0" lvl="0" indent="-102861">
              <a:lnSpc>
                <a:spcPct val="107000"/>
              </a:lnSpc>
              <a:spcBef>
                <a:spcPts val="0"/>
              </a:spcBef>
              <a:spcAft>
                <a:spcPts val="0"/>
              </a:spcAft>
              <a:buNone/>
              <a:defRPr sz="1537">
                <a:latin typeface="Poppins"/>
                <a:ea typeface="Poppins"/>
                <a:cs typeface="Poppins"/>
                <a:sym typeface="Poppins"/>
              </a:defRPr>
            </a:lvl1pPr>
            <a:lvl2pPr lvl="1">
              <a:spcBef>
                <a:spcPts val="0"/>
              </a:spcBef>
              <a:spcAft>
                <a:spcPts val="0"/>
              </a:spcAft>
              <a:buSzPts val="1687"/>
              <a:buFont typeface="Poppins"/>
              <a:buNone/>
              <a:defRPr sz="1687" b="1">
                <a:latin typeface="Poppins"/>
                <a:ea typeface="Poppins"/>
                <a:cs typeface="Poppins"/>
                <a:sym typeface="Poppins"/>
              </a:defRPr>
            </a:lvl2pPr>
            <a:lvl3pPr lvl="2">
              <a:spcBef>
                <a:spcPts val="0"/>
              </a:spcBef>
              <a:spcAft>
                <a:spcPts val="0"/>
              </a:spcAft>
              <a:buSzPts val="1687"/>
              <a:buFont typeface="Poppins"/>
              <a:buNone/>
              <a:defRPr sz="1687" b="1">
                <a:latin typeface="Poppins"/>
                <a:ea typeface="Poppins"/>
                <a:cs typeface="Poppins"/>
                <a:sym typeface="Poppins"/>
              </a:defRPr>
            </a:lvl3pPr>
            <a:lvl4pPr lvl="3">
              <a:spcBef>
                <a:spcPts val="0"/>
              </a:spcBef>
              <a:spcAft>
                <a:spcPts val="0"/>
              </a:spcAft>
              <a:buSzPts val="1687"/>
              <a:buFont typeface="Poppins"/>
              <a:buNone/>
              <a:defRPr sz="1687" b="1">
                <a:latin typeface="Poppins"/>
                <a:ea typeface="Poppins"/>
                <a:cs typeface="Poppins"/>
                <a:sym typeface="Poppins"/>
              </a:defRPr>
            </a:lvl4pPr>
            <a:lvl5pPr lvl="4">
              <a:spcBef>
                <a:spcPts val="0"/>
              </a:spcBef>
              <a:spcAft>
                <a:spcPts val="0"/>
              </a:spcAft>
              <a:buSzPts val="1687"/>
              <a:buFont typeface="Poppins"/>
              <a:buNone/>
              <a:defRPr sz="1687" b="1">
                <a:latin typeface="Poppins"/>
                <a:ea typeface="Poppins"/>
                <a:cs typeface="Poppins"/>
                <a:sym typeface="Poppins"/>
              </a:defRPr>
            </a:lvl5pPr>
            <a:lvl6pPr lvl="5">
              <a:spcBef>
                <a:spcPts val="0"/>
              </a:spcBef>
              <a:spcAft>
                <a:spcPts val="0"/>
              </a:spcAft>
              <a:buSzPts val="1687"/>
              <a:buFont typeface="Poppins"/>
              <a:buNone/>
              <a:defRPr sz="1687" b="1">
                <a:latin typeface="Poppins"/>
                <a:ea typeface="Poppins"/>
                <a:cs typeface="Poppins"/>
                <a:sym typeface="Poppins"/>
              </a:defRPr>
            </a:lvl6pPr>
            <a:lvl7pPr lvl="6">
              <a:spcBef>
                <a:spcPts val="0"/>
              </a:spcBef>
              <a:spcAft>
                <a:spcPts val="0"/>
              </a:spcAft>
              <a:buSzPts val="1687"/>
              <a:buFont typeface="Poppins"/>
              <a:buNone/>
              <a:defRPr sz="1687" b="1">
                <a:latin typeface="Poppins"/>
                <a:ea typeface="Poppins"/>
                <a:cs typeface="Poppins"/>
                <a:sym typeface="Poppins"/>
              </a:defRPr>
            </a:lvl7pPr>
            <a:lvl8pPr lvl="7">
              <a:spcBef>
                <a:spcPts val="0"/>
              </a:spcBef>
              <a:spcAft>
                <a:spcPts val="0"/>
              </a:spcAft>
              <a:buSzPts val="1687"/>
              <a:buFont typeface="Poppins"/>
              <a:buNone/>
              <a:defRPr sz="1687" b="1">
                <a:latin typeface="Poppins"/>
                <a:ea typeface="Poppins"/>
                <a:cs typeface="Poppins"/>
                <a:sym typeface="Poppins"/>
              </a:defRPr>
            </a:lvl8pPr>
            <a:lvl9pPr lvl="8">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3844" name="Google Shape;3844;p254"/>
          <p:cNvSpPr txBox="1">
            <a:spLocks noGrp="1"/>
          </p:cNvSpPr>
          <p:nvPr>
            <p:ph type="body" idx="7"/>
          </p:nvPr>
        </p:nvSpPr>
        <p:spPr>
          <a:xfrm>
            <a:off x="515283" y="2235690"/>
            <a:ext cx="2446200" cy="2121900"/>
          </a:xfrm>
          <a:prstGeom prst="rect">
            <a:avLst/>
          </a:prstGeom>
          <a:noFill/>
          <a:ln>
            <a:noFill/>
          </a:ln>
        </p:spPr>
        <p:txBody>
          <a:bodyPr spcFirstLastPara="1" wrap="square" lIns="0" tIns="0" rIns="0" bIns="0" anchor="t" anchorCtr="0">
            <a:noAutofit/>
          </a:bodyPr>
          <a:lstStyle>
            <a:lvl1pPr marL="457200" lvl="0" indent="-316461" algn="l">
              <a:lnSpc>
                <a:spcPct val="90000"/>
              </a:lnSpc>
              <a:spcBef>
                <a:spcPts val="0"/>
              </a:spcBef>
              <a:spcAft>
                <a:spcPts val="0"/>
              </a:spcAft>
              <a:buClr>
                <a:schemeClr val="dk1"/>
              </a:buClr>
              <a:buSzPts val="1384"/>
              <a:buChar char="●"/>
              <a:defRPr sz="1537" b="1">
                <a:latin typeface="Poppins"/>
                <a:ea typeface="Poppins"/>
                <a:cs typeface="Poppins"/>
                <a:sym typeface="Poppins"/>
              </a:defRPr>
            </a:lvl1pPr>
            <a:lvl2pPr marL="914400" lvl="1" indent="-288602" algn="l">
              <a:lnSpc>
                <a:spcPct val="95000"/>
              </a:lnSpc>
              <a:spcBef>
                <a:spcPts val="1350"/>
              </a:spcBef>
              <a:spcAft>
                <a:spcPts val="0"/>
              </a:spcAft>
              <a:buClr>
                <a:schemeClr val="dk1"/>
              </a:buClr>
              <a:buSzPts val="945"/>
              <a:buChar char="●"/>
              <a:defRPr sz="1050" b="1">
                <a:latin typeface="Poppins"/>
                <a:ea typeface="Poppins"/>
                <a:cs typeface="Poppins"/>
                <a:sym typeface="Poppins"/>
              </a:defRPr>
            </a:lvl2pPr>
            <a:lvl3pPr marL="1371600" lvl="2" indent="-280031" algn="l">
              <a:lnSpc>
                <a:spcPct val="95000"/>
              </a:lnSpc>
              <a:spcBef>
                <a:spcPts val="1350"/>
              </a:spcBef>
              <a:spcAft>
                <a:spcPts val="0"/>
              </a:spcAft>
              <a:buClr>
                <a:schemeClr val="dk1"/>
              </a:buClr>
              <a:buSzPts val="810"/>
              <a:buChar char="●"/>
              <a:defRPr sz="900" b="1">
                <a:latin typeface="Poppins"/>
                <a:ea typeface="Poppins"/>
                <a:cs typeface="Poppins"/>
                <a:sym typeface="Poppins"/>
              </a:defRPr>
            </a:lvl3pPr>
            <a:lvl4pPr marL="1828800" lvl="3" indent="-267173" algn="l">
              <a:lnSpc>
                <a:spcPct val="95000"/>
              </a:lnSpc>
              <a:spcBef>
                <a:spcPts val="1350"/>
              </a:spcBef>
              <a:spcAft>
                <a:spcPts val="0"/>
              </a:spcAft>
              <a:buClr>
                <a:schemeClr val="dk1"/>
              </a:buClr>
              <a:buSzPts val="607"/>
              <a:buChar char="●"/>
              <a:defRPr sz="675" b="1">
                <a:latin typeface="Poppins"/>
                <a:ea typeface="Poppins"/>
                <a:cs typeface="Poppins"/>
                <a:sym typeface="Poppins"/>
              </a:defRPr>
            </a:lvl4pPr>
            <a:lvl5pPr marL="2286000" lvl="4" indent="-258601" algn="l">
              <a:lnSpc>
                <a:spcPct val="95000"/>
              </a:lnSpc>
              <a:spcBef>
                <a:spcPts val="1350"/>
              </a:spcBef>
              <a:spcAft>
                <a:spcPts val="0"/>
              </a:spcAft>
              <a:buClr>
                <a:schemeClr val="dk1"/>
              </a:buClr>
              <a:buSzPts val="472"/>
              <a:buChar char="●"/>
              <a:defRPr sz="525" b="1">
                <a:latin typeface="Poppins"/>
                <a:ea typeface="Poppins"/>
                <a:cs typeface="Poppins"/>
                <a:sym typeface="Poppins"/>
              </a:defRPr>
            </a:lvl5pPr>
            <a:lvl6pPr marL="2743200" lvl="5" indent="-271459" algn="l">
              <a:lnSpc>
                <a:spcPct val="90000"/>
              </a:lnSpc>
              <a:spcBef>
                <a:spcPts val="375"/>
              </a:spcBef>
              <a:spcAft>
                <a:spcPts val="0"/>
              </a:spcAft>
              <a:buClr>
                <a:schemeClr val="dk1"/>
              </a:buClr>
              <a:buSzPts val="675"/>
              <a:buChar char="•"/>
              <a:defRPr sz="187"/>
            </a:lvl6pPr>
            <a:lvl7pPr marL="3200400" lvl="6" indent="-271459" algn="l">
              <a:lnSpc>
                <a:spcPct val="90000"/>
              </a:lnSpc>
              <a:spcBef>
                <a:spcPts val="375"/>
              </a:spcBef>
              <a:spcAft>
                <a:spcPts val="0"/>
              </a:spcAft>
              <a:buClr>
                <a:schemeClr val="dk1"/>
              </a:buClr>
              <a:buSzPts val="675"/>
              <a:buChar char="•"/>
              <a:defRPr sz="187"/>
            </a:lvl7pPr>
            <a:lvl8pPr marL="3657600" lvl="7" indent="-271459" algn="l">
              <a:lnSpc>
                <a:spcPct val="90000"/>
              </a:lnSpc>
              <a:spcBef>
                <a:spcPts val="375"/>
              </a:spcBef>
              <a:spcAft>
                <a:spcPts val="0"/>
              </a:spcAft>
              <a:buClr>
                <a:schemeClr val="dk1"/>
              </a:buClr>
              <a:buSzPts val="675"/>
              <a:buChar char="•"/>
              <a:defRPr sz="187"/>
            </a:lvl8pPr>
            <a:lvl9pPr marL="4114800" lvl="8" indent="-271459" algn="l">
              <a:lnSpc>
                <a:spcPct val="90000"/>
              </a:lnSpc>
              <a:spcBef>
                <a:spcPts val="375"/>
              </a:spcBef>
              <a:spcAft>
                <a:spcPts val="0"/>
              </a:spcAft>
              <a:buClr>
                <a:schemeClr val="dk1"/>
              </a:buClr>
              <a:buSzPts val="675"/>
              <a:buChar char="•"/>
              <a:defRPr sz="187"/>
            </a:lvl9pPr>
          </a:lstStyle>
          <a:p>
            <a:endParaRPr/>
          </a:p>
        </p:txBody>
      </p:sp>
      <p:sp>
        <p:nvSpPr>
          <p:cNvPr id="3845" name="Google Shape;3845;p254"/>
          <p:cNvSpPr txBox="1">
            <a:spLocks noGrp="1"/>
          </p:cNvSpPr>
          <p:nvPr>
            <p:ph type="title" idx="8" hasCustomPrompt="1"/>
          </p:nvPr>
        </p:nvSpPr>
        <p:spPr>
          <a:xfrm>
            <a:off x="515283" y="1265458"/>
            <a:ext cx="480000" cy="372000"/>
          </a:xfrm>
          <a:prstGeom prst="rect">
            <a:avLst/>
          </a:prstGeom>
        </p:spPr>
        <p:txBody>
          <a:bodyPr spcFirstLastPara="1" wrap="square" lIns="34275" tIns="34275" rIns="34275" bIns="34275" anchor="ctr" anchorCtr="0">
            <a:noAutofit/>
          </a:bodyPr>
          <a:lstStyle>
            <a:lvl1pPr marL="102861" marR="0" lvl="0" indent="-102861">
              <a:lnSpc>
                <a:spcPct val="107000"/>
              </a:lnSpc>
              <a:spcBef>
                <a:spcPts val="0"/>
              </a:spcBef>
              <a:spcAft>
                <a:spcPts val="0"/>
              </a:spcAft>
              <a:buNone/>
              <a:defRPr sz="1537">
                <a:latin typeface="Poppins"/>
                <a:ea typeface="Poppins"/>
                <a:cs typeface="Poppins"/>
                <a:sym typeface="Poppins"/>
              </a:defRPr>
            </a:lvl1pPr>
            <a:lvl2pPr lvl="1">
              <a:spcBef>
                <a:spcPts val="0"/>
              </a:spcBef>
              <a:spcAft>
                <a:spcPts val="0"/>
              </a:spcAft>
              <a:buSzPts val="1687"/>
              <a:buFont typeface="Poppins"/>
              <a:buNone/>
              <a:defRPr sz="1687" b="1">
                <a:latin typeface="Poppins"/>
                <a:ea typeface="Poppins"/>
                <a:cs typeface="Poppins"/>
                <a:sym typeface="Poppins"/>
              </a:defRPr>
            </a:lvl2pPr>
            <a:lvl3pPr lvl="2">
              <a:spcBef>
                <a:spcPts val="0"/>
              </a:spcBef>
              <a:spcAft>
                <a:spcPts val="0"/>
              </a:spcAft>
              <a:buSzPts val="1687"/>
              <a:buFont typeface="Poppins"/>
              <a:buNone/>
              <a:defRPr sz="1687" b="1">
                <a:latin typeface="Poppins"/>
                <a:ea typeface="Poppins"/>
                <a:cs typeface="Poppins"/>
                <a:sym typeface="Poppins"/>
              </a:defRPr>
            </a:lvl3pPr>
            <a:lvl4pPr lvl="3">
              <a:spcBef>
                <a:spcPts val="0"/>
              </a:spcBef>
              <a:spcAft>
                <a:spcPts val="0"/>
              </a:spcAft>
              <a:buSzPts val="1687"/>
              <a:buFont typeface="Poppins"/>
              <a:buNone/>
              <a:defRPr sz="1687" b="1">
                <a:latin typeface="Poppins"/>
                <a:ea typeface="Poppins"/>
                <a:cs typeface="Poppins"/>
                <a:sym typeface="Poppins"/>
              </a:defRPr>
            </a:lvl4pPr>
            <a:lvl5pPr lvl="4">
              <a:spcBef>
                <a:spcPts val="0"/>
              </a:spcBef>
              <a:spcAft>
                <a:spcPts val="0"/>
              </a:spcAft>
              <a:buSzPts val="1687"/>
              <a:buFont typeface="Poppins"/>
              <a:buNone/>
              <a:defRPr sz="1687" b="1">
                <a:latin typeface="Poppins"/>
                <a:ea typeface="Poppins"/>
                <a:cs typeface="Poppins"/>
                <a:sym typeface="Poppins"/>
              </a:defRPr>
            </a:lvl5pPr>
            <a:lvl6pPr lvl="5">
              <a:spcBef>
                <a:spcPts val="0"/>
              </a:spcBef>
              <a:spcAft>
                <a:spcPts val="0"/>
              </a:spcAft>
              <a:buSzPts val="1687"/>
              <a:buFont typeface="Poppins"/>
              <a:buNone/>
              <a:defRPr sz="1687" b="1">
                <a:latin typeface="Poppins"/>
                <a:ea typeface="Poppins"/>
                <a:cs typeface="Poppins"/>
                <a:sym typeface="Poppins"/>
              </a:defRPr>
            </a:lvl6pPr>
            <a:lvl7pPr lvl="6">
              <a:spcBef>
                <a:spcPts val="0"/>
              </a:spcBef>
              <a:spcAft>
                <a:spcPts val="0"/>
              </a:spcAft>
              <a:buSzPts val="1687"/>
              <a:buFont typeface="Poppins"/>
              <a:buNone/>
              <a:defRPr sz="1687" b="1">
                <a:latin typeface="Poppins"/>
                <a:ea typeface="Poppins"/>
                <a:cs typeface="Poppins"/>
                <a:sym typeface="Poppins"/>
              </a:defRPr>
            </a:lvl7pPr>
            <a:lvl8pPr lvl="7">
              <a:spcBef>
                <a:spcPts val="0"/>
              </a:spcBef>
              <a:spcAft>
                <a:spcPts val="0"/>
              </a:spcAft>
              <a:buSzPts val="1687"/>
              <a:buFont typeface="Poppins"/>
              <a:buNone/>
              <a:defRPr sz="1687" b="1">
                <a:latin typeface="Poppins"/>
                <a:ea typeface="Poppins"/>
                <a:cs typeface="Poppins"/>
                <a:sym typeface="Poppins"/>
              </a:defRPr>
            </a:lvl8pPr>
            <a:lvl9pPr lvl="8">
              <a:spcBef>
                <a:spcPts val="0"/>
              </a:spcBef>
              <a:spcAft>
                <a:spcPts val="0"/>
              </a:spcAft>
              <a:buSzPts val="1687"/>
              <a:buFont typeface="Poppins"/>
              <a:buNone/>
              <a:defRPr sz="1687" b="1">
                <a:latin typeface="Poppins"/>
                <a:ea typeface="Poppins"/>
                <a:cs typeface="Poppins"/>
                <a:sym typeface="Poppins"/>
              </a:defRPr>
            </a:lvl9pPr>
          </a:lstStyle>
          <a:p>
            <a:r>
              <a:t>xx%</a:t>
            </a:r>
          </a:p>
        </p:txBody>
      </p:sp>
      <p:pic>
        <p:nvPicPr>
          <p:cNvPr id="3846" name="Google Shape;3846;p254"/>
          <p:cNvPicPr preferRelativeResize="0"/>
          <p:nvPr/>
        </p:nvPicPr>
        <p:blipFill rotWithShape="1">
          <a:blip r:embed="rId3">
            <a:alphaModFix/>
          </a:blip>
          <a:srcRect/>
          <a:stretch/>
        </p:blipFill>
        <p:spPr>
          <a:xfrm>
            <a:off x="2488621" y="2054700"/>
            <a:ext cx="2067758" cy="7060"/>
          </a:xfrm>
          <a:prstGeom prst="rect">
            <a:avLst/>
          </a:prstGeom>
          <a:noFill/>
          <a:ln>
            <a:noFill/>
          </a:ln>
        </p:spPr>
      </p:pic>
      <p:pic>
        <p:nvPicPr>
          <p:cNvPr id="3847" name="Google Shape;3847;p254"/>
          <p:cNvPicPr preferRelativeResize="0"/>
          <p:nvPr/>
        </p:nvPicPr>
        <p:blipFill rotWithShape="1">
          <a:blip r:embed="rId3">
            <a:alphaModFix/>
          </a:blip>
          <a:srcRect/>
          <a:stretch/>
        </p:blipFill>
        <p:spPr>
          <a:xfrm>
            <a:off x="4630553" y="2054700"/>
            <a:ext cx="2067758" cy="7060"/>
          </a:xfrm>
          <a:prstGeom prst="rect">
            <a:avLst/>
          </a:prstGeom>
          <a:noFill/>
          <a:ln>
            <a:noFill/>
          </a:ln>
        </p:spPr>
      </p:pic>
      <p:pic>
        <p:nvPicPr>
          <p:cNvPr id="3848" name="Google Shape;3848;p254"/>
          <p:cNvPicPr preferRelativeResize="0"/>
          <p:nvPr/>
        </p:nvPicPr>
        <p:blipFill rotWithShape="1">
          <a:blip r:embed="rId3">
            <a:alphaModFix/>
          </a:blip>
          <a:srcRect/>
          <a:stretch/>
        </p:blipFill>
        <p:spPr>
          <a:xfrm>
            <a:off x="6782961" y="2054700"/>
            <a:ext cx="2067758" cy="7060"/>
          </a:xfrm>
          <a:prstGeom prst="rect">
            <a:avLst/>
          </a:prstGeom>
          <a:noFill/>
          <a:ln>
            <a:noFill/>
          </a:ln>
        </p:spPr>
      </p:pic>
    </p:spTree>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matchingName="22_Custom Layout">
  <p:cSld name="22_Custom Layout">
    <p:bg>
      <p:bgPr>
        <a:blipFill>
          <a:blip r:embed="rId2">
            <a:alphaModFix/>
          </a:blip>
          <a:stretch>
            <a:fillRect/>
          </a:stretch>
        </a:blipFill>
        <a:effectLst/>
      </p:bgPr>
    </p:bg>
    <p:spTree>
      <p:nvGrpSpPr>
        <p:cNvPr id="1" name="Shape 3849"/>
        <p:cNvGrpSpPr/>
        <p:nvPr/>
      </p:nvGrpSpPr>
      <p:grpSpPr>
        <a:xfrm>
          <a:off x="0" y="0"/>
          <a:ext cx="0" cy="0"/>
          <a:chOff x="0" y="0"/>
          <a:chExt cx="0" cy="0"/>
        </a:xfrm>
      </p:grpSpPr>
      <p:sp>
        <p:nvSpPr>
          <p:cNvPr id="3850" name="Google Shape;3850;p255"/>
          <p:cNvSpPr/>
          <p:nvPr/>
        </p:nvSpPr>
        <p:spPr>
          <a:xfrm>
            <a:off x="342855" y="2571750"/>
            <a:ext cx="2792400" cy="1885800"/>
          </a:xfrm>
          <a:prstGeom prst="roundRect">
            <a:avLst>
              <a:gd name="adj" fmla="val 4292"/>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3851" name="Google Shape;3851;p255"/>
          <p:cNvSpPr/>
          <p:nvPr/>
        </p:nvSpPr>
        <p:spPr>
          <a:xfrm>
            <a:off x="3232807" y="2571750"/>
            <a:ext cx="2792400" cy="1885800"/>
          </a:xfrm>
          <a:prstGeom prst="roundRect">
            <a:avLst>
              <a:gd name="adj" fmla="val 4292"/>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3852" name="Google Shape;3852;p255"/>
          <p:cNvSpPr/>
          <p:nvPr/>
        </p:nvSpPr>
        <p:spPr>
          <a:xfrm>
            <a:off x="6117317" y="2571750"/>
            <a:ext cx="2792400" cy="1885800"/>
          </a:xfrm>
          <a:prstGeom prst="roundRect">
            <a:avLst>
              <a:gd name="adj" fmla="val 4292"/>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3853" name="Google Shape;3853;p255"/>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3854" name="Google Shape;3854;p255"/>
          <p:cNvSpPr txBox="1">
            <a:spLocks noGrp="1"/>
          </p:cNvSpPr>
          <p:nvPr>
            <p:ph type="title"/>
          </p:nvPr>
        </p:nvSpPr>
        <p:spPr>
          <a:xfrm>
            <a:off x="315025" y="319875"/>
            <a:ext cx="8594700" cy="437400"/>
          </a:xfrm>
          <a:prstGeom prst="rect">
            <a:avLst/>
          </a:prstGeom>
          <a:noFill/>
          <a:ln>
            <a:noFill/>
          </a:ln>
        </p:spPr>
        <p:txBody>
          <a:bodyPr spcFirstLastPara="1" wrap="square" lIns="0" tIns="0" rIns="0" bIns="0" anchor="t" anchorCtr="0">
            <a:noAutofit/>
          </a:bodyPr>
          <a:lstStyle>
            <a:lvl1pPr lvl="0" algn="l">
              <a:lnSpc>
                <a:spcPct val="103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3855" name="Google Shape;3855;p255"/>
          <p:cNvSpPr>
            <a:spLocks noGrp="1"/>
          </p:cNvSpPr>
          <p:nvPr>
            <p:ph type="pic" idx="2"/>
          </p:nvPr>
        </p:nvSpPr>
        <p:spPr>
          <a:xfrm>
            <a:off x="342855" y="1143171"/>
            <a:ext cx="2792400" cy="1683300"/>
          </a:xfrm>
          <a:prstGeom prst="round2SameRect">
            <a:avLst>
              <a:gd name="adj1" fmla="val 4909"/>
              <a:gd name="adj2" fmla="val 0"/>
            </a:avLst>
          </a:prstGeom>
          <a:noFill/>
          <a:ln>
            <a:noFill/>
          </a:ln>
        </p:spPr>
      </p:sp>
      <p:sp>
        <p:nvSpPr>
          <p:cNvPr id="3856" name="Google Shape;3856;p255"/>
          <p:cNvSpPr>
            <a:spLocks noGrp="1"/>
          </p:cNvSpPr>
          <p:nvPr>
            <p:ph type="pic" idx="3"/>
          </p:nvPr>
        </p:nvSpPr>
        <p:spPr>
          <a:xfrm>
            <a:off x="3232807" y="1143171"/>
            <a:ext cx="2792400" cy="1683300"/>
          </a:xfrm>
          <a:prstGeom prst="round2SameRect">
            <a:avLst>
              <a:gd name="adj1" fmla="val 4909"/>
              <a:gd name="adj2" fmla="val 0"/>
            </a:avLst>
          </a:prstGeom>
          <a:noFill/>
          <a:ln>
            <a:noFill/>
          </a:ln>
        </p:spPr>
      </p:sp>
      <p:sp>
        <p:nvSpPr>
          <p:cNvPr id="3857" name="Google Shape;3857;p255"/>
          <p:cNvSpPr>
            <a:spLocks noGrp="1"/>
          </p:cNvSpPr>
          <p:nvPr>
            <p:ph type="pic" idx="4"/>
          </p:nvPr>
        </p:nvSpPr>
        <p:spPr>
          <a:xfrm>
            <a:off x="6117317" y="1143171"/>
            <a:ext cx="2792400" cy="1683300"/>
          </a:xfrm>
          <a:prstGeom prst="round2SameRect">
            <a:avLst>
              <a:gd name="adj1" fmla="val 4909"/>
              <a:gd name="adj2" fmla="val 0"/>
            </a:avLst>
          </a:prstGeom>
          <a:noFill/>
          <a:ln>
            <a:noFill/>
          </a:ln>
        </p:spPr>
      </p:sp>
      <p:sp>
        <p:nvSpPr>
          <p:cNvPr id="3858" name="Google Shape;3858;p255"/>
          <p:cNvSpPr txBox="1">
            <a:spLocks noGrp="1"/>
          </p:cNvSpPr>
          <p:nvPr>
            <p:ph type="subTitle" idx="1"/>
          </p:nvPr>
        </p:nvSpPr>
        <p:spPr>
          <a:xfrm>
            <a:off x="502453" y="3033019"/>
            <a:ext cx="2444100" cy="572100"/>
          </a:xfrm>
          <a:prstGeom prst="rect">
            <a:avLst/>
          </a:prstGeom>
        </p:spPr>
        <p:txBody>
          <a:bodyPr spcFirstLastPara="1" wrap="square" lIns="34275" tIns="34275" rIns="34275" bIns="34275" anchor="t" anchorCtr="0">
            <a:noAutofit/>
          </a:bodyPr>
          <a:lstStyle>
            <a:lvl1pPr marL="0" marR="0" lvl="0" indent="0" algn="l">
              <a:lnSpc>
                <a:spcPct val="94000"/>
              </a:lnSpc>
              <a:spcBef>
                <a:spcPts val="0"/>
              </a:spcBef>
              <a:spcAft>
                <a:spcPts val="0"/>
              </a:spcAft>
              <a:buNone/>
              <a:defRPr sz="1312" b="1">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3859" name="Google Shape;3859;p255"/>
          <p:cNvSpPr txBox="1">
            <a:spLocks noGrp="1"/>
          </p:cNvSpPr>
          <p:nvPr>
            <p:ph type="subTitle" idx="5"/>
          </p:nvPr>
        </p:nvSpPr>
        <p:spPr>
          <a:xfrm>
            <a:off x="3402434" y="3033014"/>
            <a:ext cx="2396400" cy="572100"/>
          </a:xfrm>
          <a:prstGeom prst="rect">
            <a:avLst/>
          </a:prstGeom>
        </p:spPr>
        <p:txBody>
          <a:bodyPr spcFirstLastPara="1" wrap="square" lIns="34275" tIns="34275" rIns="34275" bIns="34275" anchor="t" anchorCtr="0">
            <a:noAutofit/>
          </a:bodyPr>
          <a:lstStyle>
            <a:lvl1pPr marL="0" marR="0" lvl="0" indent="0" algn="l">
              <a:lnSpc>
                <a:spcPct val="94000"/>
              </a:lnSpc>
              <a:spcBef>
                <a:spcPts val="0"/>
              </a:spcBef>
              <a:spcAft>
                <a:spcPts val="0"/>
              </a:spcAft>
              <a:buNone/>
              <a:defRPr sz="1312" b="1">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3860" name="Google Shape;3860;p255"/>
          <p:cNvSpPr txBox="1">
            <a:spLocks noGrp="1"/>
          </p:cNvSpPr>
          <p:nvPr>
            <p:ph type="subTitle" idx="6"/>
          </p:nvPr>
        </p:nvSpPr>
        <p:spPr>
          <a:xfrm>
            <a:off x="6302409" y="3033014"/>
            <a:ext cx="2396400" cy="572100"/>
          </a:xfrm>
          <a:prstGeom prst="rect">
            <a:avLst/>
          </a:prstGeom>
        </p:spPr>
        <p:txBody>
          <a:bodyPr spcFirstLastPara="1" wrap="square" lIns="34275" tIns="34275" rIns="34275" bIns="34275" anchor="t" anchorCtr="0">
            <a:noAutofit/>
          </a:bodyPr>
          <a:lstStyle>
            <a:lvl1pPr marL="0" marR="0" lvl="0" indent="0" algn="l">
              <a:lnSpc>
                <a:spcPct val="94000"/>
              </a:lnSpc>
              <a:spcBef>
                <a:spcPts val="0"/>
              </a:spcBef>
              <a:spcAft>
                <a:spcPts val="0"/>
              </a:spcAft>
              <a:buNone/>
              <a:defRPr sz="1312" b="1">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3861" name="Google Shape;3861;p255"/>
          <p:cNvSpPr txBox="1">
            <a:spLocks noGrp="1"/>
          </p:cNvSpPr>
          <p:nvPr>
            <p:ph type="subTitle" idx="7"/>
          </p:nvPr>
        </p:nvSpPr>
        <p:spPr>
          <a:xfrm>
            <a:off x="3404271" y="3669609"/>
            <a:ext cx="2444100" cy="5721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900">
                <a:solidFill>
                  <a:schemeClr val="accent4"/>
                </a:solidFill>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3862" name="Google Shape;3862;p255"/>
          <p:cNvSpPr txBox="1">
            <a:spLocks noGrp="1"/>
          </p:cNvSpPr>
          <p:nvPr>
            <p:ph type="subTitle" idx="8"/>
          </p:nvPr>
        </p:nvSpPr>
        <p:spPr>
          <a:xfrm>
            <a:off x="6279734" y="3669609"/>
            <a:ext cx="2444100" cy="5721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900">
                <a:solidFill>
                  <a:schemeClr val="accent4"/>
                </a:solidFill>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3863" name="Google Shape;3863;p255"/>
          <p:cNvSpPr txBox="1">
            <a:spLocks noGrp="1"/>
          </p:cNvSpPr>
          <p:nvPr>
            <p:ph type="subTitle" idx="9"/>
          </p:nvPr>
        </p:nvSpPr>
        <p:spPr>
          <a:xfrm>
            <a:off x="511560" y="3669609"/>
            <a:ext cx="2444100" cy="5721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900">
                <a:solidFill>
                  <a:schemeClr val="accent4"/>
                </a:solidFill>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matchingName="12_Title Slide">
  <p:cSld name="12_Title Slide">
    <p:bg>
      <p:bgPr>
        <a:blipFill>
          <a:blip r:embed="rId2">
            <a:alphaModFix/>
          </a:blip>
          <a:stretch>
            <a:fillRect/>
          </a:stretch>
        </a:blipFill>
        <a:effectLst/>
      </p:bgPr>
    </p:bg>
    <p:spTree>
      <p:nvGrpSpPr>
        <p:cNvPr id="1" name="Shape 243"/>
        <p:cNvGrpSpPr/>
        <p:nvPr/>
      </p:nvGrpSpPr>
      <p:grpSpPr>
        <a:xfrm>
          <a:off x="0" y="0"/>
          <a:ext cx="0" cy="0"/>
          <a:chOff x="0" y="0"/>
          <a:chExt cx="0" cy="0"/>
        </a:xfrm>
      </p:grpSpPr>
      <p:pic>
        <p:nvPicPr>
          <p:cNvPr id="244" name="Google Shape;244;p27" descr="A black and red background&#10;&#10;AI-generated content may be incorrect."/>
          <p:cNvPicPr preferRelativeResize="0"/>
          <p:nvPr/>
        </p:nvPicPr>
        <p:blipFill rotWithShape="1">
          <a:blip r:embed="rId3">
            <a:alphaModFix/>
          </a:blip>
          <a:srcRect/>
          <a:stretch/>
        </p:blipFill>
        <p:spPr>
          <a:xfrm>
            <a:off x="403950" y="442803"/>
            <a:ext cx="8336095" cy="4257341"/>
          </a:xfrm>
          <a:prstGeom prst="rect">
            <a:avLst/>
          </a:prstGeom>
          <a:noFill/>
          <a:ln>
            <a:noFill/>
          </a:ln>
        </p:spPr>
      </p:pic>
      <p:sp>
        <p:nvSpPr>
          <p:cNvPr id="245" name="Google Shape;245;p27"/>
          <p:cNvSpPr txBox="1">
            <a:spLocks noGrp="1"/>
          </p:cNvSpPr>
          <p:nvPr>
            <p:ph type="title"/>
          </p:nvPr>
        </p:nvSpPr>
        <p:spPr>
          <a:xfrm>
            <a:off x="730869" y="1985179"/>
            <a:ext cx="4363800" cy="1622400"/>
          </a:xfrm>
          <a:prstGeom prst="rect">
            <a:avLst/>
          </a:prstGeom>
          <a:noFill/>
          <a:ln>
            <a:noFill/>
          </a:ln>
        </p:spPr>
        <p:txBody>
          <a:bodyPr spcFirstLastPara="1" wrap="square" lIns="0" tIns="0" rIns="0" bIns="0" anchor="t" anchorCtr="0">
            <a:noAutofit/>
          </a:bodyPr>
          <a:lstStyle>
            <a:lvl1pPr lvl="0" algn="l">
              <a:lnSpc>
                <a:spcPct val="89000"/>
              </a:lnSpc>
              <a:spcBef>
                <a:spcPts val="0"/>
              </a:spcBef>
              <a:spcAft>
                <a:spcPts val="0"/>
              </a:spcAft>
              <a:buClr>
                <a:schemeClr val="lt1"/>
              </a:buClr>
              <a:buSzPts val="3900"/>
              <a:buFont typeface="Poppins"/>
              <a:buNone/>
              <a:defRPr sz="3900" b="1">
                <a:solidFill>
                  <a:schemeClr val="lt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246" name="Google Shape;246;p27"/>
          <p:cNvSpPr txBox="1">
            <a:spLocks noGrp="1"/>
          </p:cNvSpPr>
          <p:nvPr>
            <p:ph type="subTitle" idx="1"/>
          </p:nvPr>
        </p:nvSpPr>
        <p:spPr>
          <a:xfrm>
            <a:off x="739996" y="3828247"/>
            <a:ext cx="4363800" cy="264600"/>
          </a:xfrm>
          <a:prstGeom prst="rect">
            <a:avLst/>
          </a:prstGeom>
          <a:noFill/>
          <a:ln>
            <a:noFill/>
          </a:ln>
        </p:spPr>
        <p:txBody>
          <a:bodyPr spcFirstLastPara="1" wrap="square" lIns="0" tIns="0" rIns="0" bIns="0" anchor="t" anchorCtr="0">
            <a:noAutofit/>
          </a:bodyPr>
          <a:lstStyle>
            <a:lvl1pPr lvl="0" algn="l">
              <a:lnSpc>
                <a:spcPct val="95000"/>
              </a:lnSpc>
              <a:spcBef>
                <a:spcPts val="1300"/>
              </a:spcBef>
              <a:spcAft>
                <a:spcPts val="0"/>
              </a:spcAft>
              <a:buClr>
                <a:schemeClr val="lt1"/>
              </a:buClr>
              <a:buSzPts val="1300"/>
              <a:buNone/>
              <a:defRPr sz="1500" b="1">
                <a:solidFill>
                  <a:schemeClr val="lt1"/>
                </a:solidFill>
                <a:latin typeface="Poppins SemiBold"/>
                <a:ea typeface="Poppins SemiBold"/>
                <a:cs typeface="Poppins SemiBold"/>
                <a:sym typeface="Poppins SemiBold"/>
              </a:defRPr>
            </a:lvl1pPr>
            <a:lvl2pPr lvl="1" algn="ctr">
              <a:lnSpc>
                <a:spcPct val="95000"/>
              </a:lnSpc>
              <a:spcBef>
                <a:spcPts val="1300"/>
              </a:spcBef>
              <a:spcAft>
                <a:spcPts val="0"/>
              </a:spcAft>
              <a:buClr>
                <a:schemeClr val="dk1"/>
              </a:buClr>
              <a:buSzPts val="700"/>
              <a:buNone/>
              <a:defRPr sz="700"/>
            </a:lvl2pPr>
            <a:lvl3pPr lvl="2" algn="ctr">
              <a:lnSpc>
                <a:spcPct val="95000"/>
              </a:lnSpc>
              <a:spcBef>
                <a:spcPts val="1300"/>
              </a:spcBef>
              <a:spcAft>
                <a:spcPts val="0"/>
              </a:spcAft>
              <a:buClr>
                <a:schemeClr val="dk1"/>
              </a:buClr>
              <a:buSzPts val="600"/>
              <a:buNone/>
              <a:defRPr sz="700"/>
            </a:lvl3pPr>
            <a:lvl4pPr lvl="3" algn="ctr">
              <a:lnSpc>
                <a:spcPct val="95000"/>
              </a:lnSpc>
              <a:spcBef>
                <a:spcPts val="1300"/>
              </a:spcBef>
              <a:spcAft>
                <a:spcPts val="0"/>
              </a:spcAft>
              <a:buClr>
                <a:schemeClr val="dk1"/>
              </a:buClr>
              <a:buSzPts val="500"/>
              <a:buNone/>
              <a:defRPr sz="600"/>
            </a:lvl4pPr>
            <a:lvl5pPr lvl="4" algn="ctr">
              <a:lnSpc>
                <a:spcPct val="95000"/>
              </a:lnSpc>
              <a:spcBef>
                <a:spcPts val="1300"/>
              </a:spcBef>
              <a:spcAft>
                <a:spcPts val="0"/>
              </a:spcAft>
              <a:buClr>
                <a:schemeClr val="dk1"/>
              </a:buClr>
              <a:buSzPts val="500"/>
              <a:buNone/>
              <a:defRPr sz="600"/>
            </a:lvl5pPr>
            <a:lvl6pPr lvl="5" algn="ctr">
              <a:lnSpc>
                <a:spcPct val="90000"/>
              </a:lnSpc>
              <a:spcBef>
                <a:spcPts val="400"/>
              </a:spcBef>
              <a:spcAft>
                <a:spcPts val="0"/>
              </a:spcAft>
              <a:buClr>
                <a:schemeClr val="dk1"/>
              </a:buClr>
              <a:buSzPts val="600"/>
              <a:buNone/>
              <a:defRPr sz="600"/>
            </a:lvl6pPr>
            <a:lvl7pPr lvl="6" algn="ctr">
              <a:lnSpc>
                <a:spcPct val="90000"/>
              </a:lnSpc>
              <a:spcBef>
                <a:spcPts val="400"/>
              </a:spcBef>
              <a:spcAft>
                <a:spcPts val="0"/>
              </a:spcAft>
              <a:buClr>
                <a:schemeClr val="dk1"/>
              </a:buClr>
              <a:buSzPts val="600"/>
              <a:buNone/>
              <a:defRPr sz="600"/>
            </a:lvl7pPr>
            <a:lvl8pPr lvl="7" algn="ctr">
              <a:lnSpc>
                <a:spcPct val="90000"/>
              </a:lnSpc>
              <a:spcBef>
                <a:spcPts val="400"/>
              </a:spcBef>
              <a:spcAft>
                <a:spcPts val="0"/>
              </a:spcAft>
              <a:buClr>
                <a:schemeClr val="dk1"/>
              </a:buClr>
              <a:buSzPts val="600"/>
              <a:buNone/>
              <a:defRPr sz="600"/>
            </a:lvl8pPr>
            <a:lvl9pPr lvl="8" algn="ctr">
              <a:lnSpc>
                <a:spcPct val="90000"/>
              </a:lnSpc>
              <a:spcBef>
                <a:spcPts val="400"/>
              </a:spcBef>
              <a:spcAft>
                <a:spcPts val="0"/>
              </a:spcAft>
              <a:buClr>
                <a:schemeClr val="dk1"/>
              </a:buClr>
              <a:buSzPts val="600"/>
              <a:buNone/>
              <a:defRPr sz="600"/>
            </a:lvl9pPr>
          </a:lstStyle>
          <a:p>
            <a:endParaRPr/>
          </a:p>
        </p:txBody>
      </p:sp>
      <p:grpSp>
        <p:nvGrpSpPr>
          <p:cNvPr id="247" name="Google Shape;247;p27"/>
          <p:cNvGrpSpPr/>
          <p:nvPr/>
        </p:nvGrpSpPr>
        <p:grpSpPr>
          <a:xfrm>
            <a:off x="7564573" y="4241698"/>
            <a:ext cx="948486" cy="279733"/>
            <a:chOff x="20929561" y="12311319"/>
            <a:chExt cx="2529297" cy="745954"/>
          </a:xfrm>
        </p:grpSpPr>
        <p:grpSp>
          <p:nvGrpSpPr>
            <p:cNvPr id="248" name="Google Shape;248;p27"/>
            <p:cNvGrpSpPr/>
            <p:nvPr/>
          </p:nvGrpSpPr>
          <p:grpSpPr>
            <a:xfrm>
              <a:off x="20929561" y="12311319"/>
              <a:ext cx="2433857" cy="745954"/>
              <a:chOff x="20929561" y="12311319"/>
              <a:chExt cx="2433857" cy="745954"/>
            </a:xfrm>
          </p:grpSpPr>
          <p:sp>
            <p:nvSpPr>
              <p:cNvPr id="249" name="Google Shape;249;p27"/>
              <p:cNvSpPr/>
              <p:nvPr/>
            </p:nvSpPr>
            <p:spPr>
              <a:xfrm>
                <a:off x="20929561" y="12311321"/>
                <a:ext cx="900794" cy="745952"/>
              </a:xfrm>
              <a:custGeom>
                <a:avLst/>
                <a:gdLst/>
                <a:ahLst/>
                <a:cxnLst/>
                <a:rect l="l" t="t" r="r" b="b"/>
                <a:pathLst>
                  <a:path w="900794" h="745952" extrusionOk="0">
                    <a:moveTo>
                      <a:pt x="667" y="471421"/>
                    </a:moveTo>
                    <a:lnTo>
                      <a:pt x="667" y="0"/>
                    </a:lnTo>
                    <a:lnTo>
                      <a:pt x="176421" y="0"/>
                    </a:lnTo>
                    <a:lnTo>
                      <a:pt x="176421" y="471421"/>
                    </a:lnTo>
                    <a:cubicBezTo>
                      <a:pt x="176421" y="553736"/>
                      <a:pt x="216689" y="583102"/>
                      <a:pt x="269638" y="583102"/>
                    </a:cubicBezTo>
                    <a:cubicBezTo>
                      <a:pt x="322586" y="583102"/>
                      <a:pt x="362854" y="553736"/>
                      <a:pt x="362854" y="471421"/>
                    </a:cubicBezTo>
                    <a:lnTo>
                      <a:pt x="362854" y="0"/>
                    </a:lnTo>
                    <a:lnTo>
                      <a:pt x="538608" y="0"/>
                    </a:lnTo>
                    <a:lnTo>
                      <a:pt x="538608" y="471421"/>
                    </a:lnTo>
                    <a:cubicBezTo>
                      <a:pt x="538608" y="553736"/>
                      <a:pt x="579765" y="583102"/>
                      <a:pt x="631824" y="583102"/>
                    </a:cubicBezTo>
                    <a:cubicBezTo>
                      <a:pt x="683883" y="583102"/>
                      <a:pt x="725040" y="553736"/>
                      <a:pt x="725040" y="471421"/>
                    </a:cubicBezTo>
                    <a:lnTo>
                      <a:pt x="725040" y="0"/>
                    </a:lnTo>
                    <a:lnTo>
                      <a:pt x="900794" y="0"/>
                    </a:lnTo>
                    <a:lnTo>
                      <a:pt x="900794" y="471421"/>
                    </a:lnTo>
                    <a:cubicBezTo>
                      <a:pt x="900794" y="661190"/>
                      <a:pt x="790225" y="745953"/>
                      <a:pt x="646952" y="745953"/>
                    </a:cubicBezTo>
                    <a:cubicBezTo>
                      <a:pt x="561300" y="745953"/>
                      <a:pt x="492778" y="712359"/>
                      <a:pt x="450508" y="648287"/>
                    </a:cubicBezTo>
                    <a:cubicBezTo>
                      <a:pt x="408238" y="712359"/>
                      <a:pt x="339939" y="745953"/>
                      <a:pt x="254064" y="745953"/>
                    </a:cubicBezTo>
                    <a:cubicBezTo>
                      <a:pt x="110792" y="745953"/>
                      <a:pt x="0" y="661190"/>
                      <a:pt x="0" y="471421"/>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250" name="Google Shape;250;p27"/>
              <p:cNvSpPr/>
              <p:nvPr/>
            </p:nvSpPr>
            <p:spPr>
              <a:xfrm>
                <a:off x="21903990" y="12311319"/>
                <a:ext cx="745733" cy="745734"/>
              </a:xfrm>
              <a:custGeom>
                <a:avLst/>
                <a:gdLst/>
                <a:ahLst/>
                <a:cxnLst/>
                <a:rect l="l" t="t" r="r" b="b"/>
                <a:pathLst>
                  <a:path w="745733" h="745734" extrusionOk="0">
                    <a:moveTo>
                      <a:pt x="741062" y="431378"/>
                    </a:moveTo>
                    <a:cubicBezTo>
                      <a:pt x="744177" y="412022"/>
                      <a:pt x="745734" y="392000"/>
                      <a:pt x="745734" y="371755"/>
                    </a:cubicBezTo>
                    <a:cubicBezTo>
                      <a:pt x="745067" y="165967"/>
                      <a:pt x="577099" y="-665"/>
                      <a:pt x="371534" y="2"/>
                    </a:cubicBezTo>
                    <a:cubicBezTo>
                      <a:pt x="165969" y="669"/>
                      <a:pt x="-886" y="168637"/>
                      <a:pt x="4" y="374202"/>
                    </a:cubicBezTo>
                    <a:cubicBezTo>
                      <a:pt x="671" y="579767"/>
                      <a:pt x="168638" y="746400"/>
                      <a:pt x="374204" y="745732"/>
                    </a:cubicBezTo>
                    <a:cubicBezTo>
                      <a:pt x="525930" y="745287"/>
                      <a:pt x="656300" y="653628"/>
                      <a:pt x="713920" y="523259"/>
                    </a:cubicBezTo>
                    <a:lnTo>
                      <a:pt x="510580" y="523926"/>
                    </a:lnTo>
                    <a:cubicBezTo>
                      <a:pt x="474316" y="557075"/>
                      <a:pt x="426485" y="577320"/>
                      <a:pt x="373759" y="577543"/>
                    </a:cubicBezTo>
                    <a:cubicBezTo>
                      <a:pt x="281655" y="577987"/>
                      <a:pt x="203344" y="516807"/>
                      <a:pt x="177315" y="433157"/>
                    </a:cubicBezTo>
                    <a:lnTo>
                      <a:pt x="741284" y="431155"/>
                    </a:lnTo>
                    <a:moveTo>
                      <a:pt x="372201" y="168192"/>
                    </a:moveTo>
                    <a:cubicBezTo>
                      <a:pt x="455184" y="167969"/>
                      <a:pt x="527043" y="217358"/>
                      <a:pt x="559301" y="288550"/>
                    </a:cubicBezTo>
                    <a:lnTo>
                      <a:pt x="185769" y="289885"/>
                    </a:lnTo>
                    <a:cubicBezTo>
                      <a:pt x="217582" y="218471"/>
                      <a:pt x="288996" y="168414"/>
                      <a:pt x="372201" y="168192"/>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nvGrpSpPr>
              <p:cNvPr id="251" name="Google Shape;251;p27"/>
              <p:cNvGrpSpPr/>
              <p:nvPr/>
            </p:nvGrpSpPr>
            <p:grpSpPr>
              <a:xfrm>
                <a:off x="22582537" y="12311321"/>
                <a:ext cx="780881" cy="745730"/>
                <a:chOff x="22582537" y="12311321"/>
                <a:chExt cx="780881" cy="745730"/>
              </a:xfrm>
            </p:grpSpPr>
            <p:grpSp>
              <p:nvGrpSpPr>
                <p:cNvPr id="252" name="Google Shape;252;p27"/>
                <p:cNvGrpSpPr/>
                <p:nvPr/>
              </p:nvGrpSpPr>
              <p:grpSpPr>
                <a:xfrm>
                  <a:off x="22582537" y="12311321"/>
                  <a:ext cx="780881" cy="745730"/>
                  <a:chOff x="22582537" y="12311321"/>
                  <a:chExt cx="780881" cy="745730"/>
                </a:xfrm>
              </p:grpSpPr>
              <p:sp>
                <p:nvSpPr>
                  <p:cNvPr id="253" name="Google Shape;253;p27"/>
                  <p:cNvSpPr/>
                  <p:nvPr/>
                </p:nvSpPr>
                <p:spPr>
                  <a:xfrm>
                    <a:off x="22582537" y="12311321"/>
                    <a:ext cx="780881" cy="745730"/>
                  </a:xfrm>
                  <a:custGeom>
                    <a:avLst/>
                    <a:gdLst/>
                    <a:ahLst/>
                    <a:cxnLst/>
                    <a:rect l="l" t="t" r="r" b="b"/>
                    <a:pathLst>
                      <a:path w="780881" h="745730" extrusionOk="0">
                        <a:moveTo>
                          <a:pt x="780881" y="0"/>
                        </a:moveTo>
                        <a:lnTo>
                          <a:pt x="553291" y="0"/>
                        </a:lnTo>
                        <a:lnTo>
                          <a:pt x="390441" y="238936"/>
                        </a:lnTo>
                        <a:lnTo>
                          <a:pt x="227813" y="0"/>
                        </a:lnTo>
                        <a:lnTo>
                          <a:pt x="0" y="0"/>
                        </a:lnTo>
                        <a:lnTo>
                          <a:pt x="254065" y="372865"/>
                        </a:lnTo>
                        <a:lnTo>
                          <a:pt x="0" y="745730"/>
                        </a:lnTo>
                        <a:lnTo>
                          <a:pt x="227813" y="745730"/>
                        </a:lnTo>
                        <a:lnTo>
                          <a:pt x="390441" y="506794"/>
                        </a:lnTo>
                        <a:lnTo>
                          <a:pt x="553291" y="745730"/>
                        </a:lnTo>
                        <a:lnTo>
                          <a:pt x="780881" y="745730"/>
                        </a:lnTo>
                        <a:lnTo>
                          <a:pt x="526817" y="372865"/>
                        </a:lnTo>
                        <a:lnTo>
                          <a:pt x="780881" y="0"/>
                        </a:lnTo>
                        <a:close/>
                        <a:moveTo>
                          <a:pt x="207345" y="707020"/>
                        </a:moveTo>
                        <a:lnTo>
                          <a:pt x="73639" y="707020"/>
                        </a:lnTo>
                        <a:lnTo>
                          <a:pt x="301229" y="373088"/>
                        </a:lnTo>
                        <a:lnTo>
                          <a:pt x="73639" y="39155"/>
                        </a:lnTo>
                        <a:lnTo>
                          <a:pt x="207345" y="39155"/>
                        </a:lnTo>
                        <a:lnTo>
                          <a:pt x="434935" y="373088"/>
                        </a:lnTo>
                        <a:lnTo>
                          <a:pt x="207345" y="70702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254" name="Google Shape;254;p27"/>
                  <p:cNvSpPr/>
                  <p:nvPr/>
                </p:nvSpPr>
                <p:spPr>
                  <a:xfrm>
                    <a:off x="22729592" y="12388964"/>
                    <a:ext cx="240716" cy="590443"/>
                  </a:xfrm>
                  <a:custGeom>
                    <a:avLst/>
                    <a:gdLst/>
                    <a:ahLst/>
                    <a:cxnLst/>
                    <a:rect l="l" t="t" r="r" b="b"/>
                    <a:pathLst>
                      <a:path w="240716" h="590443" extrusionOk="0">
                        <a:moveTo>
                          <a:pt x="39600" y="0"/>
                        </a:moveTo>
                        <a:lnTo>
                          <a:pt x="0" y="0"/>
                        </a:lnTo>
                        <a:lnTo>
                          <a:pt x="201116" y="295222"/>
                        </a:lnTo>
                        <a:lnTo>
                          <a:pt x="0" y="590444"/>
                        </a:lnTo>
                        <a:lnTo>
                          <a:pt x="39600" y="590444"/>
                        </a:lnTo>
                        <a:lnTo>
                          <a:pt x="240716" y="295222"/>
                        </a:lnTo>
                        <a:lnTo>
                          <a:pt x="39600"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255" name="Google Shape;255;p27"/>
                <p:cNvSpPr/>
                <p:nvPr/>
              </p:nvSpPr>
              <p:spPr>
                <a:xfrm>
                  <a:off x="22972978" y="12684186"/>
                  <a:ext cx="91436" cy="268080"/>
                </a:xfrm>
                <a:custGeom>
                  <a:avLst/>
                  <a:gdLst/>
                  <a:ahLst/>
                  <a:cxnLst/>
                  <a:rect l="l" t="t" r="r" b="b"/>
                  <a:pathLst>
                    <a:path w="91436" h="268080" extrusionOk="0">
                      <a:moveTo>
                        <a:pt x="91437" y="0"/>
                      </a:moveTo>
                      <a:lnTo>
                        <a:pt x="91437" y="268080"/>
                      </a:lnTo>
                      <a:lnTo>
                        <a:pt x="0" y="134151"/>
                      </a:lnTo>
                      <a:lnTo>
                        <a:pt x="91437" y="0"/>
                      </a:lnTo>
                      <a:close/>
                    </a:path>
                  </a:pathLst>
                </a:custGeom>
                <a:solidFill>
                  <a:srgbClr val="A7A4A4"/>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grpSp>
        <p:sp>
          <p:nvSpPr>
            <p:cNvPr id="256" name="Google Shape;256;p27"/>
            <p:cNvSpPr/>
            <p:nvPr/>
          </p:nvSpPr>
          <p:spPr>
            <a:xfrm>
              <a:off x="23371427" y="12311321"/>
              <a:ext cx="87431" cy="87209"/>
            </a:xfrm>
            <a:custGeom>
              <a:avLst/>
              <a:gdLst/>
              <a:ahLst/>
              <a:cxnLst/>
              <a:rect l="l" t="t" r="r" b="b"/>
              <a:pathLst>
                <a:path w="87431" h="87209" extrusionOk="0">
                  <a:moveTo>
                    <a:pt x="0" y="43605"/>
                  </a:moveTo>
                  <a:cubicBezTo>
                    <a:pt x="0" y="19578"/>
                    <a:pt x="19578" y="0"/>
                    <a:pt x="43827" y="0"/>
                  </a:cubicBezTo>
                  <a:cubicBezTo>
                    <a:pt x="68077" y="0"/>
                    <a:pt x="87432" y="19578"/>
                    <a:pt x="87432" y="43605"/>
                  </a:cubicBezTo>
                  <a:cubicBezTo>
                    <a:pt x="87432" y="67632"/>
                    <a:pt x="67854" y="87210"/>
                    <a:pt x="43827" y="87210"/>
                  </a:cubicBezTo>
                  <a:cubicBezTo>
                    <a:pt x="19800" y="87210"/>
                    <a:pt x="222" y="67632"/>
                    <a:pt x="222" y="43605"/>
                  </a:cubicBezTo>
                  <a:close/>
                  <a:moveTo>
                    <a:pt x="76086" y="43605"/>
                  </a:moveTo>
                  <a:cubicBezTo>
                    <a:pt x="76086" y="25807"/>
                    <a:pt x="61625" y="11346"/>
                    <a:pt x="43827" y="11346"/>
                  </a:cubicBezTo>
                  <a:cubicBezTo>
                    <a:pt x="26029" y="11346"/>
                    <a:pt x="11569" y="25807"/>
                    <a:pt x="11569" y="43605"/>
                  </a:cubicBezTo>
                  <a:cubicBezTo>
                    <a:pt x="11569" y="61403"/>
                    <a:pt x="26029" y="75863"/>
                    <a:pt x="43827" y="75863"/>
                  </a:cubicBezTo>
                  <a:cubicBezTo>
                    <a:pt x="61625" y="75863"/>
                    <a:pt x="76086" y="61403"/>
                    <a:pt x="76086" y="43605"/>
                  </a:cubicBezTo>
                  <a:close/>
                  <a:moveTo>
                    <a:pt x="28032" y="23137"/>
                  </a:moveTo>
                  <a:lnTo>
                    <a:pt x="47832" y="23137"/>
                  </a:lnTo>
                  <a:cubicBezTo>
                    <a:pt x="55396" y="23137"/>
                    <a:pt x="61848" y="28032"/>
                    <a:pt x="61848" y="36486"/>
                  </a:cubicBezTo>
                  <a:cubicBezTo>
                    <a:pt x="61848" y="41825"/>
                    <a:pt x="59178" y="45829"/>
                    <a:pt x="55396" y="48054"/>
                  </a:cubicBezTo>
                  <a:lnTo>
                    <a:pt x="62960" y="63627"/>
                  </a:lnTo>
                  <a:lnTo>
                    <a:pt x="51614" y="63627"/>
                  </a:lnTo>
                  <a:lnTo>
                    <a:pt x="45384" y="50056"/>
                  </a:lnTo>
                  <a:lnTo>
                    <a:pt x="38710" y="50056"/>
                  </a:lnTo>
                  <a:lnTo>
                    <a:pt x="38710" y="63627"/>
                  </a:lnTo>
                  <a:lnTo>
                    <a:pt x="28254" y="63627"/>
                  </a:lnTo>
                  <a:lnTo>
                    <a:pt x="28254" y="23360"/>
                  </a:lnTo>
                  <a:lnTo>
                    <a:pt x="28254" y="23360"/>
                  </a:lnTo>
                  <a:close/>
                  <a:moveTo>
                    <a:pt x="45162" y="42270"/>
                  </a:moveTo>
                  <a:cubicBezTo>
                    <a:pt x="48277" y="42270"/>
                    <a:pt x="50724" y="40268"/>
                    <a:pt x="50724" y="36486"/>
                  </a:cubicBezTo>
                  <a:cubicBezTo>
                    <a:pt x="50724" y="32704"/>
                    <a:pt x="48054" y="30924"/>
                    <a:pt x="45162" y="30924"/>
                  </a:cubicBezTo>
                  <a:lnTo>
                    <a:pt x="38488" y="30924"/>
                  </a:lnTo>
                  <a:lnTo>
                    <a:pt x="38488" y="42270"/>
                  </a:lnTo>
                  <a:lnTo>
                    <a:pt x="45162" y="4227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Tree>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matchingName="23_Custom Layout">
  <p:cSld name="23_Custom Layout">
    <p:bg>
      <p:bgPr>
        <a:blipFill>
          <a:blip r:embed="rId2">
            <a:alphaModFix/>
          </a:blip>
          <a:stretch>
            <a:fillRect/>
          </a:stretch>
        </a:blipFill>
        <a:effectLst/>
      </p:bgPr>
    </p:bg>
    <p:spTree>
      <p:nvGrpSpPr>
        <p:cNvPr id="1" name="Shape 3864"/>
        <p:cNvGrpSpPr/>
        <p:nvPr/>
      </p:nvGrpSpPr>
      <p:grpSpPr>
        <a:xfrm>
          <a:off x="0" y="0"/>
          <a:ext cx="0" cy="0"/>
          <a:chOff x="0" y="0"/>
          <a:chExt cx="0" cy="0"/>
        </a:xfrm>
      </p:grpSpPr>
      <p:sp>
        <p:nvSpPr>
          <p:cNvPr id="3865" name="Google Shape;3865;p256"/>
          <p:cNvSpPr/>
          <p:nvPr/>
        </p:nvSpPr>
        <p:spPr>
          <a:xfrm>
            <a:off x="1396605" y="2566035"/>
            <a:ext cx="3127200" cy="1885800"/>
          </a:xfrm>
          <a:prstGeom prst="roundRect">
            <a:avLst>
              <a:gd name="adj" fmla="val 4292"/>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3866" name="Google Shape;3866;p256"/>
          <p:cNvSpPr/>
          <p:nvPr/>
        </p:nvSpPr>
        <p:spPr>
          <a:xfrm>
            <a:off x="4620214" y="2566035"/>
            <a:ext cx="3127200" cy="1885800"/>
          </a:xfrm>
          <a:prstGeom prst="roundRect">
            <a:avLst>
              <a:gd name="adj" fmla="val 4292"/>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3867" name="Google Shape;3867;p256"/>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3868" name="Google Shape;3868;p256"/>
          <p:cNvSpPr txBox="1">
            <a:spLocks noGrp="1"/>
          </p:cNvSpPr>
          <p:nvPr>
            <p:ph type="title"/>
          </p:nvPr>
        </p:nvSpPr>
        <p:spPr>
          <a:xfrm>
            <a:off x="315025" y="319875"/>
            <a:ext cx="8502900" cy="437400"/>
          </a:xfrm>
          <a:prstGeom prst="rect">
            <a:avLst/>
          </a:prstGeom>
          <a:noFill/>
          <a:ln>
            <a:noFill/>
          </a:ln>
        </p:spPr>
        <p:txBody>
          <a:bodyPr spcFirstLastPara="1" wrap="square" lIns="0" tIns="0" rIns="0" bIns="0" anchor="t" anchorCtr="0">
            <a:noAutofit/>
          </a:bodyPr>
          <a:lstStyle>
            <a:lvl1pPr lvl="0" algn="l">
              <a:lnSpc>
                <a:spcPct val="103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3869" name="Google Shape;3869;p256"/>
          <p:cNvSpPr>
            <a:spLocks noGrp="1"/>
          </p:cNvSpPr>
          <p:nvPr>
            <p:ph type="pic" idx="2"/>
          </p:nvPr>
        </p:nvSpPr>
        <p:spPr>
          <a:xfrm>
            <a:off x="1396605" y="1142575"/>
            <a:ext cx="3124200" cy="1686300"/>
          </a:xfrm>
          <a:prstGeom prst="round2SameRect">
            <a:avLst>
              <a:gd name="adj1" fmla="val 4909"/>
              <a:gd name="adj2" fmla="val 0"/>
            </a:avLst>
          </a:prstGeom>
          <a:solidFill>
            <a:schemeClr val="lt1"/>
          </a:solidFill>
          <a:ln>
            <a:noFill/>
          </a:ln>
        </p:spPr>
      </p:sp>
      <p:sp>
        <p:nvSpPr>
          <p:cNvPr id="3870" name="Google Shape;3870;p256"/>
          <p:cNvSpPr>
            <a:spLocks noGrp="1"/>
          </p:cNvSpPr>
          <p:nvPr>
            <p:ph type="pic" idx="3"/>
          </p:nvPr>
        </p:nvSpPr>
        <p:spPr>
          <a:xfrm>
            <a:off x="4620214" y="1142575"/>
            <a:ext cx="3124200" cy="1686300"/>
          </a:xfrm>
          <a:prstGeom prst="round2SameRect">
            <a:avLst>
              <a:gd name="adj1" fmla="val 4909"/>
              <a:gd name="adj2" fmla="val 0"/>
            </a:avLst>
          </a:prstGeom>
          <a:solidFill>
            <a:schemeClr val="lt1"/>
          </a:solidFill>
          <a:ln>
            <a:noFill/>
          </a:ln>
        </p:spPr>
      </p:sp>
      <p:sp>
        <p:nvSpPr>
          <p:cNvPr id="3871" name="Google Shape;3871;p256"/>
          <p:cNvSpPr txBox="1">
            <a:spLocks noGrp="1"/>
          </p:cNvSpPr>
          <p:nvPr>
            <p:ph type="subTitle" idx="1"/>
          </p:nvPr>
        </p:nvSpPr>
        <p:spPr>
          <a:xfrm>
            <a:off x="1583035" y="3035175"/>
            <a:ext cx="2732400" cy="572100"/>
          </a:xfrm>
          <a:prstGeom prst="rect">
            <a:avLst/>
          </a:prstGeom>
        </p:spPr>
        <p:txBody>
          <a:bodyPr spcFirstLastPara="1" wrap="square" lIns="34275" tIns="34275" rIns="34275" bIns="34275" anchor="t" anchorCtr="0">
            <a:noAutofit/>
          </a:bodyPr>
          <a:lstStyle>
            <a:lvl1pPr marL="0" marR="0" lvl="0" indent="0" algn="l">
              <a:lnSpc>
                <a:spcPct val="94000"/>
              </a:lnSpc>
              <a:spcBef>
                <a:spcPts val="0"/>
              </a:spcBef>
              <a:spcAft>
                <a:spcPts val="0"/>
              </a:spcAft>
              <a:buNone/>
              <a:defRPr sz="1312" b="1">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3872" name="Google Shape;3872;p256"/>
          <p:cNvSpPr txBox="1">
            <a:spLocks noGrp="1"/>
          </p:cNvSpPr>
          <p:nvPr>
            <p:ph type="subTitle" idx="4"/>
          </p:nvPr>
        </p:nvSpPr>
        <p:spPr>
          <a:xfrm>
            <a:off x="1593216" y="3671766"/>
            <a:ext cx="2732400" cy="5721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900">
                <a:solidFill>
                  <a:schemeClr val="accent4"/>
                </a:solidFill>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3873" name="Google Shape;3873;p256"/>
          <p:cNvSpPr txBox="1">
            <a:spLocks noGrp="1"/>
          </p:cNvSpPr>
          <p:nvPr>
            <p:ph type="subTitle" idx="5"/>
          </p:nvPr>
        </p:nvSpPr>
        <p:spPr>
          <a:xfrm>
            <a:off x="4768489" y="3035175"/>
            <a:ext cx="2722200" cy="572100"/>
          </a:xfrm>
          <a:prstGeom prst="rect">
            <a:avLst/>
          </a:prstGeom>
        </p:spPr>
        <p:txBody>
          <a:bodyPr spcFirstLastPara="1" wrap="square" lIns="34275" tIns="34275" rIns="34275" bIns="34275" anchor="t" anchorCtr="0">
            <a:noAutofit/>
          </a:bodyPr>
          <a:lstStyle>
            <a:lvl1pPr marL="0" marR="0" lvl="0" indent="0" algn="l">
              <a:lnSpc>
                <a:spcPct val="94000"/>
              </a:lnSpc>
              <a:spcBef>
                <a:spcPts val="0"/>
              </a:spcBef>
              <a:spcAft>
                <a:spcPts val="0"/>
              </a:spcAft>
              <a:buNone/>
              <a:defRPr sz="1312" b="1">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3874" name="Google Shape;3874;p256"/>
          <p:cNvSpPr txBox="1">
            <a:spLocks noGrp="1"/>
          </p:cNvSpPr>
          <p:nvPr>
            <p:ph type="subTitle" idx="6"/>
          </p:nvPr>
        </p:nvSpPr>
        <p:spPr>
          <a:xfrm>
            <a:off x="4778632" y="3671766"/>
            <a:ext cx="2722200" cy="5721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900">
                <a:solidFill>
                  <a:schemeClr val="accent4"/>
                </a:solidFill>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Tree>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matchingName="24_Custom Layout">
  <p:cSld name="24_Custom Layout">
    <p:bg>
      <p:bgPr>
        <a:blipFill>
          <a:blip r:embed="rId2">
            <a:alphaModFix/>
          </a:blip>
          <a:stretch>
            <a:fillRect/>
          </a:stretch>
        </a:blipFill>
        <a:effectLst/>
      </p:bgPr>
    </p:bg>
    <p:spTree>
      <p:nvGrpSpPr>
        <p:cNvPr id="1" name="Shape 3875"/>
        <p:cNvGrpSpPr/>
        <p:nvPr/>
      </p:nvGrpSpPr>
      <p:grpSpPr>
        <a:xfrm>
          <a:off x="0" y="0"/>
          <a:ext cx="0" cy="0"/>
          <a:chOff x="0" y="0"/>
          <a:chExt cx="0" cy="0"/>
        </a:xfrm>
      </p:grpSpPr>
      <p:sp>
        <p:nvSpPr>
          <p:cNvPr id="3876" name="Google Shape;3876;p257"/>
          <p:cNvSpPr/>
          <p:nvPr/>
        </p:nvSpPr>
        <p:spPr>
          <a:xfrm>
            <a:off x="1396604" y="1143001"/>
            <a:ext cx="3127200" cy="1216800"/>
          </a:xfrm>
          <a:prstGeom prst="round2SameRect">
            <a:avLst>
              <a:gd name="adj1" fmla="val 3905"/>
              <a:gd name="adj2" fmla="val 0"/>
            </a:avLst>
          </a:prstGeom>
          <a:solidFill>
            <a:schemeClr val="accent5"/>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3877" name="Google Shape;3877;p257"/>
          <p:cNvSpPr/>
          <p:nvPr/>
        </p:nvSpPr>
        <p:spPr>
          <a:xfrm>
            <a:off x="4613071" y="1143001"/>
            <a:ext cx="3127200" cy="1216800"/>
          </a:xfrm>
          <a:prstGeom prst="round2SameRect">
            <a:avLst>
              <a:gd name="adj1" fmla="val 3905"/>
              <a:gd name="adj2" fmla="val 0"/>
            </a:avLst>
          </a:prstGeom>
          <a:solidFill>
            <a:schemeClr val="accent5"/>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3878" name="Google Shape;3878;p257"/>
          <p:cNvSpPr/>
          <p:nvPr/>
        </p:nvSpPr>
        <p:spPr>
          <a:xfrm rot="10800000">
            <a:off x="1396585" y="2359800"/>
            <a:ext cx="3127200" cy="2097900"/>
          </a:xfrm>
          <a:prstGeom prst="round2SameRect">
            <a:avLst>
              <a:gd name="adj1" fmla="val 3905"/>
              <a:gd name="adj2" fmla="val 0"/>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3879" name="Google Shape;3879;p257"/>
          <p:cNvSpPr/>
          <p:nvPr/>
        </p:nvSpPr>
        <p:spPr>
          <a:xfrm rot="10800000">
            <a:off x="4613052" y="2359800"/>
            <a:ext cx="3127200" cy="2097900"/>
          </a:xfrm>
          <a:prstGeom prst="round2SameRect">
            <a:avLst>
              <a:gd name="adj1" fmla="val 3905"/>
              <a:gd name="adj2" fmla="val 0"/>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3880" name="Google Shape;3880;p257"/>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3881" name="Google Shape;3881;p257"/>
          <p:cNvSpPr txBox="1">
            <a:spLocks noGrp="1"/>
          </p:cNvSpPr>
          <p:nvPr>
            <p:ph type="title"/>
          </p:nvPr>
        </p:nvSpPr>
        <p:spPr>
          <a:xfrm>
            <a:off x="315025" y="319875"/>
            <a:ext cx="8502900" cy="437400"/>
          </a:xfrm>
          <a:prstGeom prst="rect">
            <a:avLst/>
          </a:prstGeom>
          <a:noFill/>
          <a:ln>
            <a:noFill/>
          </a:ln>
        </p:spPr>
        <p:txBody>
          <a:bodyPr spcFirstLastPara="1" wrap="square" lIns="0" tIns="0" rIns="0" bIns="0" anchor="t" anchorCtr="0">
            <a:noAutofit/>
          </a:bodyPr>
          <a:lstStyle>
            <a:lvl1pPr lvl="0" algn="l">
              <a:lnSpc>
                <a:spcPct val="103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3882" name="Google Shape;3882;p257"/>
          <p:cNvSpPr txBox="1">
            <a:spLocks noGrp="1"/>
          </p:cNvSpPr>
          <p:nvPr>
            <p:ph type="body" idx="1"/>
          </p:nvPr>
        </p:nvSpPr>
        <p:spPr>
          <a:xfrm>
            <a:off x="1711703" y="3344466"/>
            <a:ext cx="2567700" cy="758400"/>
          </a:xfrm>
          <a:prstGeom prst="rect">
            <a:avLst/>
          </a:prstGeom>
          <a:noFill/>
          <a:ln>
            <a:noFill/>
          </a:ln>
        </p:spPr>
        <p:txBody>
          <a:bodyPr spcFirstLastPara="1" wrap="square" lIns="0" tIns="0" rIns="0" bIns="0" anchor="t" anchorCtr="0">
            <a:noAutofit/>
          </a:bodyPr>
          <a:lstStyle>
            <a:lvl1pPr marL="457200" lvl="0" indent="-280031" algn="l">
              <a:lnSpc>
                <a:spcPct val="95000"/>
              </a:lnSpc>
              <a:spcBef>
                <a:spcPts val="1350"/>
              </a:spcBef>
              <a:spcAft>
                <a:spcPts val="0"/>
              </a:spcAft>
              <a:buClr>
                <a:schemeClr val="accent5"/>
              </a:buClr>
              <a:buSzPts val="810"/>
              <a:buChar char="●"/>
              <a:defRPr sz="900">
                <a:solidFill>
                  <a:schemeClr val="accent5"/>
                </a:solidFill>
              </a:defRPr>
            </a:lvl1pPr>
            <a:lvl2pPr marL="914400" lvl="1" indent="-271459" algn="l">
              <a:lnSpc>
                <a:spcPct val="95000"/>
              </a:lnSpc>
              <a:spcBef>
                <a:spcPts val="1350"/>
              </a:spcBef>
              <a:spcAft>
                <a:spcPts val="0"/>
              </a:spcAft>
              <a:buClr>
                <a:schemeClr val="accent5"/>
              </a:buClr>
              <a:buSzPts val="675"/>
              <a:buChar char="●"/>
              <a:defRPr sz="750">
                <a:solidFill>
                  <a:schemeClr val="accent5"/>
                </a:solidFill>
              </a:defRPr>
            </a:lvl2pPr>
            <a:lvl3pPr marL="1371600" lvl="2" indent="-267173" algn="l">
              <a:lnSpc>
                <a:spcPct val="95000"/>
              </a:lnSpc>
              <a:spcBef>
                <a:spcPts val="1350"/>
              </a:spcBef>
              <a:spcAft>
                <a:spcPts val="0"/>
              </a:spcAft>
              <a:buClr>
                <a:schemeClr val="accent5"/>
              </a:buClr>
              <a:buSzPts val="607"/>
              <a:buChar char="●"/>
              <a:defRPr sz="675">
                <a:solidFill>
                  <a:schemeClr val="accent5"/>
                </a:solidFill>
              </a:defRPr>
            </a:lvl3pPr>
            <a:lvl4pPr marL="1828800" lvl="3" indent="-267173" algn="l">
              <a:lnSpc>
                <a:spcPct val="95000"/>
              </a:lnSpc>
              <a:spcBef>
                <a:spcPts val="1350"/>
              </a:spcBef>
              <a:spcAft>
                <a:spcPts val="0"/>
              </a:spcAft>
              <a:buClr>
                <a:schemeClr val="dk1"/>
              </a:buClr>
              <a:buSzPts val="607"/>
              <a:buChar char="●"/>
              <a:defRPr sz="600"/>
            </a:lvl4pPr>
            <a:lvl5pPr marL="2286000" lvl="4" indent="-267173" algn="l">
              <a:lnSpc>
                <a:spcPct val="95000"/>
              </a:lnSpc>
              <a:spcBef>
                <a:spcPts val="1350"/>
              </a:spcBef>
              <a:spcAft>
                <a:spcPts val="0"/>
              </a:spcAft>
              <a:buClr>
                <a:schemeClr val="dk1"/>
              </a:buClr>
              <a:buSzPts val="607"/>
              <a:buChar char="●"/>
              <a:defRPr sz="450"/>
            </a:lvl5pPr>
            <a:lvl6pPr marL="2743200" lvl="5" indent="-271459" algn="l">
              <a:lnSpc>
                <a:spcPct val="90000"/>
              </a:lnSpc>
              <a:spcBef>
                <a:spcPts val="375"/>
              </a:spcBef>
              <a:spcAft>
                <a:spcPts val="0"/>
              </a:spcAft>
              <a:buClr>
                <a:schemeClr val="dk1"/>
              </a:buClr>
              <a:buSzPts val="675"/>
              <a:buChar char="•"/>
              <a:defRPr sz="187"/>
            </a:lvl6pPr>
            <a:lvl7pPr marL="3200400" lvl="6" indent="-271459" algn="l">
              <a:lnSpc>
                <a:spcPct val="90000"/>
              </a:lnSpc>
              <a:spcBef>
                <a:spcPts val="375"/>
              </a:spcBef>
              <a:spcAft>
                <a:spcPts val="0"/>
              </a:spcAft>
              <a:buClr>
                <a:schemeClr val="dk1"/>
              </a:buClr>
              <a:buSzPts val="675"/>
              <a:buChar char="•"/>
              <a:defRPr sz="187"/>
            </a:lvl7pPr>
            <a:lvl8pPr marL="3657600" lvl="7" indent="-271459" algn="l">
              <a:lnSpc>
                <a:spcPct val="90000"/>
              </a:lnSpc>
              <a:spcBef>
                <a:spcPts val="375"/>
              </a:spcBef>
              <a:spcAft>
                <a:spcPts val="0"/>
              </a:spcAft>
              <a:buClr>
                <a:schemeClr val="dk1"/>
              </a:buClr>
              <a:buSzPts val="675"/>
              <a:buChar char="•"/>
              <a:defRPr sz="187"/>
            </a:lvl8pPr>
            <a:lvl9pPr marL="4114800" lvl="8" indent="-271459" algn="l">
              <a:lnSpc>
                <a:spcPct val="90000"/>
              </a:lnSpc>
              <a:spcBef>
                <a:spcPts val="375"/>
              </a:spcBef>
              <a:spcAft>
                <a:spcPts val="0"/>
              </a:spcAft>
              <a:buClr>
                <a:schemeClr val="dk1"/>
              </a:buClr>
              <a:buSzPts val="675"/>
              <a:buChar char="•"/>
              <a:defRPr sz="187"/>
            </a:lvl9pPr>
          </a:lstStyle>
          <a:p>
            <a:endParaRPr/>
          </a:p>
        </p:txBody>
      </p:sp>
      <p:sp>
        <p:nvSpPr>
          <p:cNvPr id="3883" name="Google Shape;3883;p257"/>
          <p:cNvSpPr txBox="1">
            <a:spLocks noGrp="1"/>
          </p:cNvSpPr>
          <p:nvPr>
            <p:ph type="body" idx="2"/>
          </p:nvPr>
        </p:nvSpPr>
        <p:spPr>
          <a:xfrm>
            <a:off x="4882637" y="3344466"/>
            <a:ext cx="2567700" cy="758400"/>
          </a:xfrm>
          <a:prstGeom prst="rect">
            <a:avLst/>
          </a:prstGeom>
          <a:noFill/>
          <a:ln>
            <a:noFill/>
          </a:ln>
        </p:spPr>
        <p:txBody>
          <a:bodyPr spcFirstLastPara="1" wrap="square" lIns="0" tIns="0" rIns="0" bIns="0" anchor="t" anchorCtr="0">
            <a:noAutofit/>
          </a:bodyPr>
          <a:lstStyle>
            <a:lvl1pPr marL="457200" lvl="0" indent="-280031" algn="l">
              <a:lnSpc>
                <a:spcPct val="95000"/>
              </a:lnSpc>
              <a:spcBef>
                <a:spcPts val="1350"/>
              </a:spcBef>
              <a:spcAft>
                <a:spcPts val="0"/>
              </a:spcAft>
              <a:buClr>
                <a:schemeClr val="accent5"/>
              </a:buClr>
              <a:buSzPts val="810"/>
              <a:buChar char="●"/>
              <a:defRPr sz="900">
                <a:solidFill>
                  <a:schemeClr val="accent5"/>
                </a:solidFill>
              </a:defRPr>
            </a:lvl1pPr>
            <a:lvl2pPr marL="914400" lvl="1" indent="-271459" algn="l">
              <a:lnSpc>
                <a:spcPct val="95000"/>
              </a:lnSpc>
              <a:spcBef>
                <a:spcPts val="1350"/>
              </a:spcBef>
              <a:spcAft>
                <a:spcPts val="0"/>
              </a:spcAft>
              <a:buClr>
                <a:schemeClr val="accent5"/>
              </a:buClr>
              <a:buSzPts val="675"/>
              <a:buChar char="●"/>
              <a:defRPr sz="750">
                <a:solidFill>
                  <a:schemeClr val="accent5"/>
                </a:solidFill>
              </a:defRPr>
            </a:lvl2pPr>
            <a:lvl3pPr marL="1371600" lvl="2" indent="-267173" algn="l">
              <a:lnSpc>
                <a:spcPct val="95000"/>
              </a:lnSpc>
              <a:spcBef>
                <a:spcPts val="1350"/>
              </a:spcBef>
              <a:spcAft>
                <a:spcPts val="0"/>
              </a:spcAft>
              <a:buClr>
                <a:schemeClr val="accent5"/>
              </a:buClr>
              <a:buSzPts val="607"/>
              <a:buChar char="●"/>
              <a:defRPr sz="675">
                <a:solidFill>
                  <a:schemeClr val="accent5"/>
                </a:solidFill>
              </a:defRPr>
            </a:lvl3pPr>
            <a:lvl4pPr marL="1828800" lvl="3" indent="-267173" algn="l">
              <a:lnSpc>
                <a:spcPct val="95000"/>
              </a:lnSpc>
              <a:spcBef>
                <a:spcPts val="1350"/>
              </a:spcBef>
              <a:spcAft>
                <a:spcPts val="0"/>
              </a:spcAft>
              <a:buClr>
                <a:schemeClr val="dk1"/>
              </a:buClr>
              <a:buSzPts val="607"/>
              <a:buChar char="●"/>
              <a:defRPr sz="600"/>
            </a:lvl4pPr>
            <a:lvl5pPr marL="2286000" lvl="4" indent="-267173" algn="l">
              <a:lnSpc>
                <a:spcPct val="95000"/>
              </a:lnSpc>
              <a:spcBef>
                <a:spcPts val="1350"/>
              </a:spcBef>
              <a:spcAft>
                <a:spcPts val="0"/>
              </a:spcAft>
              <a:buClr>
                <a:schemeClr val="dk1"/>
              </a:buClr>
              <a:buSzPts val="607"/>
              <a:buChar char="●"/>
              <a:defRPr sz="450"/>
            </a:lvl5pPr>
            <a:lvl6pPr marL="2743200" lvl="5" indent="-271459" algn="l">
              <a:lnSpc>
                <a:spcPct val="90000"/>
              </a:lnSpc>
              <a:spcBef>
                <a:spcPts val="375"/>
              </a:spcBef>
              <a:spcAft>
                <a:spcPts val="0"/>
              </a:spcAft>
              <a:buClr>
                <a:schemeClr val="dk1"/>
              </a:buClr>
              <a:buSzPts val="675"/>
              <a:buChar char="•"/>
              <a:defRPr sz="187"/>
            </a:lvl6pPr>
            <a:lvl7pPr marL="3200400" lvl="6" indent="-271459" algn="l">
              <a:lnSpc>
                <a:spcPct val="90000"/>
              </a:lnSpc>
              <a:spcBef>
                <a:spcPts val="375"/>
              </a:spcBef>
              <a:spcAft>
                <a:spcPts val="0"/>
              </a:spcAft>
              <a:buClr>
                <a:schemeClr val="dk1"/>
              </a:buClr>
              <a:buSzPts val="675"/>
              <a:buChar char="•"/>
              <a:defRPr sz="187"/>
            </a:lvl7pPr>
            <a:lvl8pPr marL="3657600" lvl="7" indent="-271459" algn="l">
              <a:lnSpc>
                <a:spcPct val="90000"/>
              </a:lnSpc>
              <a:spcBef>
                <a:spcPts val="375"/>
              </a:spcBef>
              <a:spcAft>
                <a:spcPts val="0"/>
              </a:spcAft>
              <a:buClr>
                <a:schemeClr val="dk1"/>
              </a:buClr>
              <a:buSzPts val="675"/>
              <a:buChar char="•"/>
              <a:defRPr sz="187"/>
            </a:lvl8pPr>
            <a:lvl9pPr marL="4114800" lvl="8" indent="-271459" algn="l">
              <a:lnSpc>
                <a:spcPct val="90000"/>
              </a:lnSpc>
              <a:spcBef>
                <a:spcPts val="375"/>
              </a:spcBef>
              <a:spcAft>
                <a:spcPts val="0"/>
              </a:spcAft>
              <a:buClr>
                <a:schemeClr val="dk1"/>
              </a:buClr>
              <a:buSzPts val="675"/>
              <a:buChar char="•"/>
              <a:defRPr sz="187"/>
            </a:lvl9pPr>
          </a:lstStyle>
          <a:p>
            <a:endParaRPr/>
          </a:p>
        </p:txBody>
      </p:sp>
      <p:sp>
        <p:nvSpPr>
          <p:cNvPr id="3884" name="Google Shape;3884;p257"/>
          <p:cNvSpPr txBox="1">
            <a:spLocks noGrp="1"/>
          </p:cNvSpPr>
          <p:nvPr>
            <p:ph type="subTitle" idx="3"/>
          </p:nvPr>
        </p:nvSpPr>
        <p:spPr>
          <a:xfrm>
            <a:off x="1711718" y="2655525"/>
            <a:ext cx="2567700" cy="572100"/>
          </a:xfrm>
          <a:prstGeom prst="rect">
            <a:avLst/>
          </a:prstGeom>
        </p:spPr>
        <p:txBody>
          <a:bodyPr spcFirstLastPara="1" wrap="square" lIns="34275" tIns="34275" rIns="34275" bIns="34275" anchor="t" anchorCtr="0">
            <a:noAutofit/>
          </a:bodyPr>
          <a:lstStyle>
            <a:lvl1pPr marL="0" marR="0" lvl="0" indent="0" algn="ctr">
              <a:lnSpc>
                <a:spcPct val="94000"/>
              </a:lnSpc>
              <a:spcBef>
                <a:spcPts val="0"/>
              </a:spcBef>
              <a:spcAft>
                <a:spcPts val="0"/>
              </a:spcAft>
              <a:buNone/>
              <a:defRPr sz="1312" b="1">
                <a:latin typeface="Poppins"/>
                <a:ea typeface="Poppins"/>
                <a:cs typeface="Poppins"/>
                <a:sym typeface="Poppins"/>
              </a:defRPr>
            </a:lvl1pPr>
            <a:lvl2pPr lvl="1" algn="ctr">
              <a:spcBef>
                <a:spcPts val="1350"/>
              </a:spcBef>
              <a:spcAft>
                <a:spcPts val="0"/>
              </a:spcAft>
              <a:buSzPts val="810"/>
              <a:buNone/>
              <a:defRPr sz="900"/>
            </a:lvl2pPr>
            <a:lvl3pPr lvl="2" algn="ctr">
              <a:spcBef>
                <a:spcPts val="1350"/>
              </a:spcBef>
              <a:spcAft>
                <a:spcPts val="0"/>
              </a:spcAft>
              <a:buSzPts val="675"/>
              <a:buNone/>
              <a:defRPr sz="750"/>
            </a:lvl3pPr>
            <a:lvl4pPr lvl="3" algn="ctr">
              <a:spcBef>
                <a:spcPts val="1350"/>
              </a:spcBef>
              <a:spcAft>
                <a:spcPts val="0"/>
              </a:spcAft>
              <a:buSzPts val="540"/>
              <a:buNone/>
              <a:defRPr sz="600"/>
            </a:lvl4pPr>
            <a:lvl5pPr lvl="4" algn="ctr">
              <a:spcBef>
                <a:spcPts val="1350"/>
              </a:spcBef>
              <a:spcAft>
                <a:spcPts val="0"/>
              </a:spcAft>
              <a:buSzPts val="405"/>
              <a:buNone/>
              <a:defRPr sz="450"/>
            </a:lvl5pPr>
            <a:lvl6pPr lvl="5" algn="ctr">
              <a:spcBef>
                <a:spcPts val="375"/>
              </a:spcBef>
              <a:spcAft>
                <a:spcPts val="0"/>
              </a:spcAft>
              <a:buSzPts val="187"/>
              <a:buNone/>
              <a:defRPr sz="187"/>
            </a:lvl6pPr>
            <a:lvl7pPr lvl="6" algn="ctr">
              <a:spcBef>
                <a:spcPts val="375"/>
              </a:spcBef>
              <a:spcAft>
                <a:spcPts val="0"/>
              </a:spcAft>
              <a:buSzPts val="187"/>
              <a:buNone/>
              <a:defRPr sz="187"/>
            </a:lvl7pPr>
            <a:lvl8pPr lvl="7" algn="ctr">
              <a:spcBef>
                <a:spcPts val="375"/>
              </a:spcBef>
              <a:spcAft>
                <a:spcPts val="0"/>
              </a:spcAft>
              <a:buSzPts val="187"/>
              <a:buNone/>
              <a:defRPr sz="187"/>
            </a:lvl8pPr>
            <a:lvl9pPr lvl="8" algn="ctr">
              <a:spcBef>
                <a:spcPts val="375"/>
              </a:spcBef>
              <a:spcAft>
                <a:spcPts val="0"/>
              </a:spcAft>
              <a:buSzPts val="187"/>
              <a:buNone/>
              <a:defRPr sz="187"/>
            </a:lvl9pPr>
          </a:lstStyle>
          <a:p>
            <a:endParaRPr/>
          </a:p>
        </p:txBody>
      </p:sp>
      <p:sp>
        <p:nvSpPr>
          <p:cNvPr id="3885" name="Google Shape;3885;p257"/>
          <p:cNvSpPr txBox="1">
            <a:spLocks noGrp="1"/>
          </p:cNvSpPr>
          <p:nvPr>
            <p:ph type="subTitle" idx="4"/>
          </p:nvPr>
        </p:nvSpPr>
        <p:spPr>
          <a:xfrm>
            <a:off x="4882652" y="2655525"/>
            <a:ext cx="2567700" cy="572100"/>
          </a:xfrm>
          <a:prstGeom prst="rect">
            <a:avLst/>
          </a:prstGeom>
        </p:spPr>
        <p:txBody>
          <a:bodyPr spcFirstLastPara="1" wrap="square" lIns="34275" tIns="34275" rIns="34275" bIns="34275" anchor="t" anchorCtr="0">
            <a:noAutofit/>
          </a:bodyPr>
          <a:lstStyle>
            <a:lvl1pPr marL="0" marR="0" lvl="0" indent="0" algn="ctr">
              <a:lnSpc>
                <a:spcPct val="94000"/>
              </a:lnSpc>
              <a:spcBef>
                <a:spcPts val="0"/>
              </a:spcBef>
              <a:spcAft>
                <a:spcPts val="0"/>
              </a:spcAft>
              <a:buNone/>
              <a:defRPr sz="1312" b="1">
                <a:latin typeface="Poppins"/>
                <a:ea typeface="Poppins"/>
                <a:cs typeface="Poppins"/>
                <a:sym typeface="Poppins"/>
              </a:defRPr>
            </a:lvl1pPr>
            <a:lvl2pPr lvl="1" algn="ctr">
              <a:spcBef>
                <a:spcPts val="1350"/>
              </a:spcBef>
              <a:spcAft>
                <a:spcPts val="0"/>
              </a:spcAft>
              <a:buSzPts val="810"/>
              <a:buNone/>
              <a:defRPr sz="900"/>
            </a:lvl2pPr>
            <a:lvl3pPr lvl="2" algn="ctr">
              <a:spcBef>
                <a:spcPts val="1350"/>
              </a:spcBef>
              <a:spcAft>
                <a:spcPts val="0"/>
              </a:spcAft>
              <a:buSzPts val="675"/>
              <a:buNone/>
              <a:defRPr sz="750"/>
            </a:lvl3pPr>
            <a:lvl4pPr lvl="3" algn="ctr">
              <a:spcBef>
                <a:spcPts val="1350"/>
              </a:spcBef>
              <a:spcAft>
                <a:spcPts val="0"/>
              </a:spcAft>
              <a:buSzPts val="540"/>
              <a:buNone/>
              <a:defRPr sz="600"/>
            </a:lvl4pPr>
            <a:lvl5pPr lvl="4" algn="ctr">
              <a:spcBef>
                <a:spcPts val="1350"/>
              </a:spcBef>
              <a:spcAft>
                <a:spcPts val="0"/>
              </a:spcAft>
              <a:buSzPts val="405"/>
              <a:buNone/>
              <a:defRPr sz="450"/>
            </a:lvl5pPr>
            <a:lvl6pPr lvl="5" algn="ctr">
              <a:spcBef>
                <a:spcPts val="375"/>
              </a:spcBef>
              <a:spcAft>
                <a:spcPts val="0"/>
              </a:spcAft>
              <a:buSzPts val="187"/>
              <a:buNone/>
              <a:defRPr sz="187"/>
            </a:lvl6pPr>
            <a:lvl7pPr lvl="6" algn="ctr">
              <a:spcBef>
                <a:spcPts val="375"/>
              </a:spcBef>
              <a:spcAft>
                <a:spcPts val="0"/>
              </a:spcAft>
              <a:buSzPts val="187"/>
              <a:buNone/>
              <a:defRPr sz="187"/>
            </a:lvl7pPr>
            <a:lvl8pPr lvl="7" algn="ctr">
              <a:spcBef>
                <a:spcPts val="375"/>
              </a:spcBef>
              <a:spcAft>
                <a:spcPts val="0"/>
              </a:spcAft>
              <a:buSzPts val="187"/>
              <a:buNone/>
              <a:defRPr sz="187"/>
            </a:lvl8pPr>
            <a:lvl9pPr lvl="8" algn="ctr">
              <a:spcBef>
                <a:spcPts val="375"/>
              </a:spcBef>
              <a:spcAft>
                <a:spcPts val="0"/>
              </a:spcAft>
              <a:buSzPts val="187"/>
              <a:buNone/>
              <a:defRPr sz="187"/>
            </a:lvl9pPr>
          </a:lstStyle>
          <a:p>
            <a:endParaRPr/>
          </a:p>
        </p:txBody>
      </p:sp>
    </p:spTree>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matchingName="25_Custom Layout">
  <p:cSld name="25_Custom Layout">
    <p:bg>
      <p:bgPr>
        <a:blipFill>
          <a:blip r:embed="rId2">
            <a:alphaModFix/>
          </a:blip>
          <a:stretch>
            <a:fillRect/>
          </a:stretch>
        </a:blipFill>
        <a:effectLst/>
      </p:bgPr>
    </p:bg>
    <p:spTree>
      <p:nvGrpSpPr>
        <p:cNvPr id="1" name="Shape 3886"/>
        <p:cNvGrpSpPr/>
        <p:nvPr/>
      </p:nvGrpSpPr>
      <p:grpSpPr>
        <a:xfrm>
          <a:off x="0" y="0"/>
          <a:ext cx="0" cy="0"/>
          <a:chOff x="0" y="0"/>
          <a:chExt cx="0" cy="0"/>
        </a:xfrm>
      </p:grpSpPr>
      <p:sp>
        <p:nvSpPr>
          <p:cNvPr id="3887" name="Google Shape;3887;p258"/>
          <p:cNvSpPr/>
          <p:nvPr/>
        </p:nvSpPr>
        <p:spPr>
          <a:xfrm>
            <a:off x="1403748" y="1145541"/>
            <a:ext cx="3120000" cy="1974600"/>
          </a:xfrm>
          <a:prstGeom prst="round2SameRect">
            <a:avLst>
              <a:gd name="adj1" fmla="val 4780"/>
              <a:gd name="adj2" fmla="val 0"/>
            </a:avLst>
          </a:prstGeom>
          <a:gradFill>
            <a:gsLst>
              <a:gs pos="0">
                <a:srgbClr val="FF001A"/>
              </a:gs>
              <a:gs pos="12000">
                <a:srgbClr val="C50028"/>
              </a:gs>
              <a:gs pos="23000">
                <a:srgbClr val="920035"/>
              </a:gs>
              <a:gs pos="35000">
                <a:srgbClr val="670040"/>
              </a:gs>
              <a:gs pos="46000">
                <a:srgbClr val="460049"/>
              </a:gs>
              <a:gs pos="56000">
                <a:srgbClr val="2F004F"/>
              </a:gs>
              <a:gs pos="66000">
                <a:srgbClr val="200052"/>
              </a:gs>
              <a:gs pos="72000">
                <a:srgbClr val="1C0054"/>
              </a:gs>
              <a:gs pos="78000">
                <a:srgbClr val="1C0358"/>
              </a:gs>
              <a:gs pos="82000">
                <a:srgbClr val="1C0B66"/>
              </a:gs>
              <a:gs pos="100000">
                <a:srgbClr val="1C0B66"/>
              </a:gs>
            </a:gsLst>
            <a:lin ang="16200038"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3888" name="Google Shape;3888;p258"/>
          <p:cNvSpPr/>
          <p:nvPr/>
        </p:nvSpPr>
        <p:spPr>
          <a:xfrm>
            <a:off x="4620216" y="1145541"/>
            <a:ext cx="3120000" cy="1974600"/>
          </a:xfrm>
          <a:prstGeom prst="round2SameRect">
            <a:avLst>
              <a:gd name="adj1" fmla="val 4780"/>
              <a:gd name="adj2" fmla="val 0"/>
            </a:avLst>
          </a:prstGeom>
          <a:gradFill>
            <a:gsLst>
              <a:gs pos="0">
                <a:srgbClr val="FF001A"/>
              </a:gs>
              <a:gs pos="12000">
                <a:srgbClr val="C50028"/>
              </a:gs>
              <a:gs pos="23000">
                <a:srgbClr val="920035"/>
              </a:gs>
              <a:gs pos="35000">
                <a:srgbClr val="670040"/>
              </a:gs>
              <a:gs pos="46000">
                <a:srgbClr val="460049"/>
              </a:gs>
              <a:gs pos="56000">
                <a:srgbClr val="2F004F"/>
              </a:gs>
              <a:gs pos="66000">
                <a:srgbClr val="200052"/>
              </a:gs>
              <a:gs pos="72000">
                <a:srgbClr val="1C0054"/>
              </a:gs>
              <a:gs pos="78000">
                <a:srgbClr val="1C0358"/>
              </a:gs>
              <a:gs pos="82000">
                <a:srgbClr val="1C0B66"/>
              </a:gs>
              <a:gs pos="100000">
                <a:srgbClr val="1C0B66"/>
              </a:gs>
            </a:gsLst>
            <a:lin ang="16200038"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3889" name="Google Shape;3889;p258"/>
          <p:cNvSpPr/>
          <p:nvPr/>
        </p:nvSpPr>
        <p:spPr>
          <a:xfrm rot="10800000">
            <a:off x="1396584" y="3140699"/>
            <a:ext cx="3127200" cy="1317000"/>
          </a:xfrm>
          <a:prstGeom prst="round2SameRect">
            <a:avLst>
              <a:gd name="adj1" fmla="val 3905"/>
              <a:gd name="adj2" fmla="val 0"/>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3890" name="Google Shape;3890;p258"/>
          <p:cNvSpPr/>
          <p:nvPr/>
        </p:nvSpPr>
        <p:spPr>
          <a:xfrm rot="10800000">
            <a:off x="4613052" y="3140699"/>
            <a:ext cx="3127200" cy="1317000"/>
          </a:xfrm>
          <a:prstGeom prst="round2SameRect">
            <a:avLst>
              <a:gd name="adj1" fmla="val 3905"/>
              <a:gd name="adj2" fmla="val 0"/>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3891" name="Google Shape;3891;p258"/>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3892" name="Google Shape;3892;p258"/>
          <p:cNvSpPr txBox="1">
            <a:spLocks noGrp="1"/>
          </p:cNvSpPr>
          <p:nvPr>
            <p:ph type="title"/>
          </p:nvPr>
        </p:nvSpPr>
        <p:spPr>
          <a:xfrm>
            <a:off x="315025" y="319875"/>
            <a:ext cx="8502900" cy="437400"/>
          </a:xfrm>
          <a:prstGeom prst="rect">
            <a:avLst/>
          </a:prstGeom>
          <a:noFill/>
          <a:ln>
            <a:noFill/>
          </a:ln>
        </p:spPr>
        <p:txBody>
          <a:bodyPr spcFirstLastPara="1" wrap="square" lIns="0" tIns="0" rIns="0" bIns="0" anchor="t" anchorCtr="0">
            <a:noAutofit/>
          </a:bodyPr>
          <a:lstStyle>
            <a:lvl1pPr lvl="0" algn="l">
              <a:lnSpc>
                <a:spcPct val="103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3893" name="Google Shape;3893;p258"/>
          <p:cNvSpPr txBox="1">
            <a:spLocks noGrp="1"/>
          </p:cNvSpPr>
          <p:nvPr>
            <p:ph type="body" idx="1"/>
          </p:nvPr>
        </p:nvSpPr>
        <p:spPr>
          <a:xfrm>
            <a:off x="1711703" y="3344466"/>
            <a:ext cx="2567700" cy="758400"/>
          </a:xfrm>
          <a:prstGeom prst="rect">
            <a:avLst/>
          </a:prstGeom>
          <a:noFill/>
          <a:ln>
            <a:noFill/>
          </a:ln>
        </p:spPr>
        <p:txBody>
          <a:bodyPr spcFirstLastPara="1" wrap="square" lIns="0" tIns="0" rIns="0" bIns="0" anchor="t" anchorCtr="0">
            <a:noAutofit/>
          </a:bodyPr>
          <a:lstStyle>
            <a:lvl1pPr marL="457200" lvl="0" indent="-280031" algn="l">
              <a:lnSpc>
                <a:spcPct val="95000"/>
              </a:lnSpc>
              <a:spcBef>
                <a:spcPts val="1350"/>
              </a:spcBef>
              <a:spcAft>
                <a:spcPts val="0"/>
              </a:spcAft>
              <a:buClr>
                <a:schemeClr val="accent5"/>
              </a:buClr>
              <a:buSzPts val="810"/>
              <a:buChar char="●"/>
              <a:defRPr sz="900">
                <a:solidFill>
                  <a:schemeClr val="accent5"/>
                </a:solidFill>
              </a:defRPr>
            </a:lvl1pPr>
            <a:lvl2pPr marL="914400" lvl="1" indent="-271459" algn="l">
              <a:lnSpc>
                <a:spcPct val="95000"/>
              </a:lnSpc>
              <a:spcBef>
                <a:spcPts val="1350"/>
              </a:spcBef>
              <a:spcAft>
                <a:spcPts val="0"/>
              </a:spcAft>
              <a:buClr>
                <a:schemeClr val="accent5"/>
              </a:buClr>
              <a:buSzPts val="675"/>
              <a:buChar char="●"/>
              <a:defRPr sz="750">
                <a:solidFill>
                  <a:schemeClr val="accent5"/>
                </a:solidFill>
              </a:defRPr>
            </a:lvl2pPr>
            <a:lvl3pPr marL="1371600" lvl="2" indent="-267173" algn="l">
              <a:lnSpc>
                <a:spcPct val="95000"/>
              </a:lnSpc>
              <a:spcBef>
                <a:spcPts val="1350"/>
              </a:spcBef>
              <a:spcAft>
                <a:spcPts val="0"/>
              </a:spcAft>
              <a:buClr>
                <a:schemeClr val="accent5"/>
              </a:buClr>
              <a:buSzPts val="607"/>
              <a:buChar char="●"/>
              <a:defRPr sz="675">
                <a:solidFill>
                  <a:schemeClr val="accent5"/>
                </a:solidFill>
              </a:defRPr>
            </a:lvl3pPr>
            <a:lvl4pPr marL="1828800" lvl="3" indent="-267173" algn="l">
              <a:lnSpc>
                <a:spcPct val="95000"/>
              </a:lnSpc>
              <a:spcBef>
                <a:spcPts val="1350"/>
              </a:spcBef>
              <a:spcAft>
                <a:spcPts val="0"/>
              </a:spcAft>
              <a:buClr>
                <a:schemeClr val="dk1"/>
              </a:buClr>
              <a:buSzPts val="607"/>
              <a:buChar char="●"/>
              <a:defRPr sz="600"/>
            </a:lvl4pPr>
            <a:lvl5pPr marL="2286000" lvl="4" indent="-230981" algn="l">
              <a:lnSpc>
                <a:spcPct val="95000"/>
              </a:lnSpc>
              <a:spcBef>
                <a:spcPts val="1350"/>
              </a:spcBef>
              <a:spcAft>
                <a:spcPts val="0"/>
              </a:spcAft>
              <a:buClr>
                <a:schemeClr val="dk1"/>
              </a:buClr>
              <a:buChar char="●"/>
              <a:defRPr sz="100"/>
            </a:lvl5pPr>
            <a:lvl6pPr marL="2743200" lvl="5" indent="-230981" algn="l">
              <a:lnSpc>
                <a:spcPct val="90000"/>
              </a:lnSpc>
              <a:spcBef>
                <a:spcPts val="375"/>
              </a:spcBef>
              <a:spcAft>
                <a:spcPts val="0"/>
              </a:spcAft>
              <a:buClr>
                <a:schemeClr val="dk1"/>
              </a:buClr>
              <a:buChar char="•"/>
              <a:defRPr sz="100"/>
            </a:lvl6pPr>
            <a:lvl7pPr marL="3200400" lvl="6" indent="-230981" algn="l">
              <a:lnSpc>
                <a:spcPct val="90000"/>
              </a:lnSpc>
              <a:spcBef>
                <a:spcPts val="375"/>
              </a:spcBef>
              <a:spcAft>
                <a:spcPts val="0"/>
              </a:spcAft>
              <a:buClr>
                <a:schemeClr val="dk1"/>
              </a:buClr>
              <a:buChar char="•"/>
              <a:defRPr sz="100"/>
            </a:lvl7pPr>
            <a:lvl8pPr marL="3657600" lvl="7" indent="-230981" algn="l">
              <a:lnSpc>
                <a:spcPct val="90000"/>
              </a:lnSpc>
              <a:spcBef>
                <a:spcPts val="375"/>
              </a:spcBef>
              <a:spcAft>
                <a:spcPts val="0"/>
              </a:spcAft>
              <a:buClr>
                <a:schemeClr val="dk1"/>
              </a:buClr>
              <a:buChar char="•"/>
              <a:defRPr sz="100"/>
            </a:lvl8pPr>
            <a:lvl9pPr marL="4114800" lvl="8" indent="-230981" algn="l">
              <a:lnSpc>
                <a:spcPct val="90000"/>
              </a:lnSpc>
              <a:spcBef>
                <a:spcPts val="375"/>
              </a:spcBef>
              <a:spcAft>
                <a:spcPts val="0"/>
              </a:spcAft>
              <a:buClr>
                <a:schemeClr val="dk1"/>
              </a:buClr>
              <a:buChar char="•"/>
              <a:defRPr sz="100"/>
            </a:lvl9pPr>
          </a:lstStyle>
          <a:p>
            <a:endParaRPr/>
          </a:p>
        </p:txBody>
      </p:sp>
      <p:sp>
        <p:nvSpPr>
          <p:cNvPr id="3894" name="Google Shape;3894;p258"/>
          <p:cNvSpPr txBox="1">
            <a:spLocks noGrp="1"/>
          </p:cNvSpPr>
          <p:nvPr>
            <p:ph type="body" idx="2"/>
          </p:nvPr>
        </p:nvSpPr>
        <p:spPr>
          <a:xfrm>
            <a:off x="4882637" y="3344466"/>
            <a:ext cx="2567700" cy="758400"/>
          </a:xfrm>
          <a:prstGeom prst="rect">
            <a:avLst/>
          </a:prstGeom>
          <a:noFill/>
          <a:ln>
            <a:noFill/>
          </a:ln>
        </p:spPr>
        <p:txBody>
          <a:bodyPr spcFirstLastPara="1" wrap="square" lIns="0" tIns="0" rIns="0" bIns="0" anchor="t" anchorCtr="0">
            <a:noAutofit/>
          </a:bodyPr>
          <a:lstStyle>
            <a:lvl1pPr marL="457200" lvl="0" indent="-280031" algn="l">
              <a:lnSpc>
                <a:spcPct val="95000"/>
              </a:lnSpc>
              <a:spcBef>
                <a:spcPts val="1350"/>
              </a:spcBef>
              <a:spcAft>
                <a:spcPts val="0"/>
              </a:spcAft>
              <a:buClr>
                <a:schemeClr val="accent5"/>
              </a:buClr>
              <a:buSzPts val="810"/>
              <a:buChar char="●"/>
              <a:defRPr sz="900">
                <a:solidFill>
                  <a:schemeClr val="accent5"/>
                </a:solidFill>
              </a:defRPr>
            </a:lvl1pPr>
            <a:lvl2pPr marL="914400" lvl="1" indent="-271459" algn="l">
              <a:lnSpc>
                <a:spcPct val="95000"/>
              </a:lnSpc>
              <a:spcBef>
                <a:spcPts val="1350"/>
              </a:spcBef>
              <a:spcAft>
                <a:spcPts val="0"/>
              </a:spcAft>
              <a:buClr>
                <a:schemeClr val="accent5"/>
              </a:buClr>
              <a:buSzPts val="675"/>
              <a:buChar char="●"/>
              <a:defRPr sz="750">
                <a:solidFill>
                  <a:schemeClr val="accent5"/>
                </a:solidFill>
              </a:defRPr>
            </a:lvl2pPr>
            <a:lvl3pPr marL="1371600" lvl="2" indent="-267173" algn="l">
              <a:lnSpc>
                <a:spcPct val="95000"/>
              </a:lnSpc>
              <a:spcBef>
                <a:spcPts val="1350"/>
              </a:spcBef>
              <a:spcAft>
                <a:spcPts val="0"/>
              </a:spcAft>
              <a:buClr>
                <a:schemeClr val="accent5"/>
              </a:buClr>
              <a:buSzPts val="607"/>
              <a:buChar char="●"/>
              <a:defRPr sz="675">
                <a:solidFill>
                  <a:schemeClr val="accent5"/>
                </a:solidFill>
              </a:defRPr>
            </a:lvl3pPr>
            <a:lvl4pPr marL="1828800" lvl="3" indent="-267173" algn="l">
              <a:lnSpc>
                <a:spcPct val="95000"/>
              </a:lnSpc>
              <a:spcBef>
                <a:spcPts val="1350"/>
              </a:spcBef>
              <a:spcAft>
                <a:spcPts val="0"/>
              </a:spcAft>
              <a:buClr>
                <a:schemeClr val="dk1"/>
              </a:buClr>
              <a:buSzPts val="607"/>
              <a:buChar char="●"/>
              <a:defRPr sz="600"/>
            </a:lvl4pPr>
            <a:lvl5pPr marL="2286000" lvl="4" indent="-230981" algn="l">
              <a:lnSpc>
                <a:spcPct val="95000"/>
              </a:lnSpc>
              <a:spcBef>
                <a:spcPts val="1350"/>
              </a:spcBef>
              <a:spcAft>
                <a:spcPts val="0"/>
              </a:spcAft>
              <a:buClr>
                <a:schemeClr val="dk1"/>
              </a:buClr>
              <a:buChar char="●"/>
              <a:defRPr sz="100"/>
            </a:lvl5pPr>
            <a:lvl6pPr marL="2743200" lvl="5" indent="-230981" algn="l">
              <a:lnSpc>
                <a:spcPct val="90000"/>
              </a:lnSpc>
              <a:spcBef>
                <a:spcPts val="375"/>
              </a:spcBef>
              <a:spcAft>
                <a:spcPts val="0"/>
              </a:spcAft>
              <a:buClr>
                <a:schemeClr val="dk1"/>
              </a:buClr>
              <a:buChar char="•"/>
              <a:defRPr sz="100"/>
            </a:lvl6pPr>
            <a:lvl7pPr marL="3200400" lvl="6" indent="-230981" algn="l">
              <a:lnSpc>
                <a:spcPct val="90000"/>
              </a:lnSpc>
              <a:spcBef>
                <a:spcPts val="375"/>
              </a:spcBef>
              <a:spcAft>
                <a:spcPts val="0"/>
              </a:spcAft>
              <a:buClr>
                <a:schemeClr val="dk1"/>
              </a:buClr>
              <a:buChar char="•"/>
              <a:defRPr sz="100"/>
            </a:lvl7pPr>
            <a:lvl8pPr marL="3657600" lvl="7" indent="-230981" algn="l">
              <a:lnSpc>
                <a:spcPct val="90000"/>
              </a:lnSpc>
              <a:spcBef>
                <a:spcPts val="375"/>
              </a:spcBef>
              <a:spcAft>
                <a:spcPts val="0"/>
              </a:spcAft>
              <a:buClr>
                <a:schemeClr val="dk1"/>
              </a:buClr>
              <a:buChar char="•"/>
              <a:defRPr sz="100"/>
            </a:lvl8pPr>
            <a:lvl9pPr marL="4114800" lvl="8" indent="-230981" algn="l">
              <a:lnSpc>
                <a:spcPct val="90000"/>
              </a:lnSpc>
              <a:spcBef>
                <a:spcPts val="375"/>
              </a:spcBef>
              <a:spcAft>
                <a:spcPts val="0"/>
              </a:spcAft>
              <a:buClr>
                <a:schemeClr val="dk1"/>
              </a:buClr>
              <a:buChar char="•"/>
              <a:defRPr sz="100"/>
            </a:lvl9pPr>
          </a:lstStyle>
          <a:p>
            <a:endParaRPr/>
          </a:p>
        </p:txBody>
      </p:sp>
      <p:sp>
        <p:nvSpPr>
          <p:cNvPr id="3895" name="Google Shape;3895;p258"/>
          <p:cNvSpPr txBox="1">
            <a:spLocks noGrp="1"/>
          </p:cNvSpPr>
          <p:nvPr>
            <p:ph type="subTitle" idx="3"/>
          </p:nvPr>
        </p:nvSpPr>
        <p:spPr>
          <a:xfrm>
            <a:off x="1711704" y="2463197"/>
            <a:ext cx="2567700" cy="572100"/>
          </a:xfrm>
          <a:prstGeom prst="rect">
            <a:avLst/>
          </a:prstGeom>
        </p:spPr>
        <p:txBody>
          <a:bodyPr spcFirstLastPara="1" wrap="square" lIns="34275" tIns="34275" rIns="34275" bIns="34275" anchor="t" anchorCtr="0">
            <a:noAutofit/>
          </a:bodyPr>
          <a:lstStyle>
            <a:lvl1pPr marL="0" marR="0" lvl="0" indent="0" algn="ctr">
              <a:lnSpc>
                <a:spcPct val="94000"/>
              </a:lnSpc>
              <a:spcBef>
                <a:spcPts val="0"/>
              </a:spcBef>
              <a:spcAft>
                <a:spcPts val="0"/>
              </a:spcAft>
              <a:buNone/>
              <a:defRPr sz="1312" b="1">
                <a:solidFill>
                  <a:schemeClr val="lt1"/>
                </a:solidFill>
                <a:latin typeface="Poppins"/>
                <a:ea typeface="Poppins"/>
                <a:cs typeface="Poppins"/>
                <a:sym typeface="Poppins"/>
              </a:defRPr>
            </a:lvl1pPr>
            <a:lvl2pPr lvl="1" algn="ctr">
              <a:spcBef>
                <a:spcPts val="1350"/>
              </a:spcBef>
              <a:spcAft>
                <a:spcPts val="0"/>
              </a:spcAft>
              <a:buClr>
                <a:schemeClr val="lt1"/>
              </a:buClr>
              <a:buSzPts val="810"/>
              <a:buNone/>
              <a:defRPr sz="900">
                <a:solidFill>
                  <a:schemeClr val="lt1"/>
                </a:solidFill>
              </a:defRPr>
            </a:lvl2pPr>
            <a:lvl3pPr lvl="2" algn="ctr">
              <a:spcBef>
                <a:spcPts val="1350"/>
              </a:spcBef>
              <a:spcAft>
                <a:spcPts val="0"/>
              </a:spcAft>
              <a:buClr>
                <a:schemeClr val="lt1"/>
              </a:buClr>
              <a:buSzPts val="675"/>
              <a:buNone/>
              <a:defRPr sz="750">
                <a:solidFill>
                  <a:schemeClr val="lt1"/>
                </a:solidFill>
              </a:defRPr>
            </a:lvl3pPr>
            <a:lvl4pPr lvl="3" algn="ctr">
              <a:spcBef>
                <a:spcPts val="1350"/>
              </a:spcBef>
              <a:spcAft>
                <a:spcPts val="0"/>
              </a:spcAft>
              <a:buClr>
                <a:schemeClr val="lt1"/>
              </a:buClr>
              <a:buSzPts val="540"/>
              <a:buNone/>
              <a:defRPr sz="600">
                <a:solidFill>
                  <a:schemeClr val="lt1"/>
                </a:solidFill>
              </a:defRPr>
            </a:lvl4pPr>
            <a:lvl5pPr lvl="4" algn="ctr">
              <a:spcBef>
                <a:spcPts val="1350"/>
              </a:spcBef>
              <a:spcAft>
                <a:spcPts val="0"/>
              </a:spcAft>
              <a:buClr>
                <a:schemeClr val="lt1"/>
              </a:buClr>
              <a:buSzPts val="405"/>
              <a:buNone/>
              <a:defRPr sz="450">
                <a:solidFill>
                  <a:schemeClr val="lt1"/>
                </a:solidFill>
              </a:defRPr>
            </a:lvl5pPr>
            <a:lvl6pPr lvl="5" algn="ctr">
              <a:spcBef>
                <a:spcPts val="375"/>
              </a:spcBef>
              <a:spcAft>
                <a:spcPts val="0"/>
              </a:spcAft>
              <a:buClr>
                <a:schemeClr val="lt1"/>
              </a:buClr>
              <a:buSzPts val="187"/>
              <a:buNone/>
              <a:defRPr sz="187">
                <a:solidFill>
                  <a:schemeClr val="lt1"/>
                </a:solidFill>
              </a:defRPr>
            </a:lvl6pPr>
            <a:lvl7pPr lvl="6" algn="ctr">
              <a:spcBef>
                <a:spcPts val="375"/>
              </a:spcBef>
              <a:spcAft>
                <a:spcPts val="0"/>
              </a:spcAft>
              <a:buClr>
                <a:schemeClr val="lt1"/>
              </a:buClr>
              <a:buSzPts val="187"/>
              <a:buNone/>
              <a:defRPr sz="187">
                <a:solidFill>
                  <a:schemeClr val="lt1"/>
                </a:solidFill>
              </a:defRPr>
            </a:lvl7pPr>
            <a:lvl8pPr lvl="7" algn="ctr">
              <a:spcBef>
                <a:spcPts val="375"/>
              </a:spcBef>
              <a:spcAft>
                <a:spcPts val="0"/>
              </a:spcAft>
              <a:buClr>
                <a:schemeClr val="lt1"/>
              </a:buClr>
              <a:buSzPts val="187"/>
              <a:buNone/>
              <a:defRPr sz="187">
                <a:solidFill>
                  <a:schemeClr val="lt1"/>
                </a:solidFill>
              </a:defRPr>
            </a:lvl8pPr>
            <a:lvl9pPr lvl="8" algn="ctr">
              <a:spcBef>
                <a:spcPts val="375"/>
              </a:spcBef>
              <a:spcAft>
                <a:spcPts val="0"/>
              </a:spcAft>
              <a:buClr>
                <a:schemeClr val="lt1"/>
              </a:buClr>
              <a:buSzPts val="187"/>
              <a:buNone/>
              <a:defRPr sz="187">
                <a:solidFill>
                  <a:schemeClr val="lt1"/>
                </a:solidFill>
              </a:defRPr>
            </a:lvl9pPr>
          </a:lstStyle>
          <a:p>
            <a:endParaRPr/>
          </a:p>
        </p:txBody>
      </p:sp>
      <p:sp>
        <p:nvSpPr>
          <p:cNvPr id="3896" name="Google Shape;3896;p258"/>
          <p:cNvSpPr txBox="1">
            <a:spLocks noGrp="1"/>
          </p:cNvSpPr>
          <p:nvPr>
            <p:ph type="subTitle" idx="4"/>
          </p:nvPr>
        </p:nvSpPr>
        <p:spPr>
          <a:xfrm>
            <a:off x="4882652" y="2463197"/>
            <a:ext cx="2567700" cy="572100"/>
          </a:xfrm>
          <a:prstGeom prst="rect">
            <a:avLst/>
          </a:prstGeom>
        </p:spPr>
        <p:txBody>
          <a:bodyPr spcFirstLastPara="1" wrap="square" lIns="34275" tIns="34275" rIns="34275" bIns="34275" anchor="t" anchorCtr="0">
            <a:noAutofit/>
          </a:bodyPr>
          <a:lstStyle>
            <a:lvl1pPr marL="0" marR="0" lvl="0" indent="0" algn="ctr">
              <a:lnSpc>
                <a:spcPct val="94000"/>
              </a:lnSpc>
              <a:spcBef>
                <a:spcPts val="0"/>
              </a:spcBef>
              <a:spcAft>
                <a:spcPts val="0"/>
              </a:spcAft>
              <a:buNone/>
              <a:defRPr sz="1312" b="1">
                <a:solidFill>
                  <a:schemeClr val="lt1"/>
                </a:solidFill>
                <a:latin typeface="Poppins"/>
                <a:ea typeface="Poppins"/>
                <a:cs typeface="Poppins"/>
                <a:sym typeface="Poppins"/>
              </a:defRPr>
            </a:lvl1pPr>
            <a:lvl2pPr lvl="1" algn="ctr">
              <a:spcBef>
                <a:spcPts val="1350"/>
              </a:spcBef>
              <a:spcAft>
                <a:spcPts val="0"/>
              </a:spcAft>
              <a:buClr>
                <a:schemeClr val="lt1"/>
              </a:buClr>
              <a:buSzPts val="810"/>
              <a:buNone/>
              <a:defRPr sz="900">
                <a:solidFill>
                  <a:schemeClr val="lt1"/>
                </a:solidFill>
              </a:defRPr>
            </a:lvl2pPr>
            <a:lvl3pPr lvl="2" algn="ctr">
              <a:spcBef>
                <a:spcPts val="1350"/>
              </a:spcBef>
              <a:spcAft>
                <a:spcPts val="0"/>
              </a:spcAft>
              <a:buClr>
                <a:schemeClr val="lt1"/>
              </a:buClr>
              <a:buSzPts val="675"/>
              <a:buNone/>
              <a:defRPr sz="750">
                <a:solidFill>
                  <a:schemeClr val="lt1"/>
                </a:solidFill>
              </a:defRPr>
            </a:lvl3pPr>
            <a:lvl4pPr lvl="3" algn="ctr">
              <a:spcBef>
                <a:spcPts val="1350"/>
              </a:spcBef>
              <a:spcAft>
                <a:spcPts val="0"/>
              </a:spcAft>
              <a:buClr>
                <a:schemeClr val="lt1"/>
              </a:buClr>
              <a:buSzPts val="540"/>
              <a:buNone/>
              <a:defRPr sz="600">
                <a:solidFill>
                  <a:schemeClr val="lt1"/>
                </a:solidFill>
              </a:defRPr>
            </a:lvl4pPr>
            <a:lvl5pPr lvl="4" algn="ctr">
              <a:spcBef>
                <a:spcPts val="1350"/>
              </a:spcBef>
              <a:spcAft>
                <a:spcPts val="0"/>
              </a:spcAft>
              <a:buClr>
                <a:schemeClr val="lt1"/>
              </a:buClr>
              <a:buSzPts val="405"/>
              <a:buNone/>
              <a:defRPr sz="450">
                <a:solidFill>
                  <a:schemeClr val="lt1"/>
                </a:solidFill>
              </a:defRPr>
            </a:lvl5pPr>
            <a:lvl6pPr lvl="5" algn="ctr">
              <a:spcBef>
                <a:spcPts val="375"/>
              </a:spcBef>
              <a:spcAft>
                <a:spcPts val="0"/>
              </a:spcAft>
              <a:buClr>
                <a:schemeClr val="lt1"/>
              </a:buClr>
              <a:buSzPts val="187"/>
              <a:buNone/>
              <a:defRPr sz="187">
                <a:solidFill>
                  <a:schemeClr val="lt1"/>
                </a:solidFill>
              </a:defRPr>
            </a:lvl6pPr>
            <a:lvl7pPr lvl="6" algn="ctr">
              <a:spcBef>
                <a:spcPts val="375"/>
              </a:spcBef>
              <a:spcAft>
                <a:spcPts val="0"/>
              </a:spcAft>
              <a:buClr>
                <a:schemeClr val="lt1"/>
              </a:buClr>
              <a:buSzPts val="187"/>
              <a:buNone/>
              <a:defRPr sz="187">
                <a:solidFill>
                  <a:schemeClr val="lt1"/>
                </a:solidFill>
              </a:defRPr>
            </a:lvl7pPr>
            <a:lvl8pPr lvl="7" algn="ctr">
              <a:spcBef>
                <a:spcPts val="375"/>
              </a:spcBef>
              <a:spcAft>
                <a:spcPts val="0"/>
              </a:spcAft>
              <a:buClr>
                <a:schemeClr val="lt1"/>
              </a:buClr>
              <a:buSzPts val="187"/>
              <a:buNone/>
              <a:defRPr sz="187">
                <a:solidFill>
                  <a:schemeClr val="lt1"/>
                </a:solidFill>
              </a:defRPr>
            </a:lvl8pPr>
            <a:lvl9pPr lvl="8" algn="ctr">
              <a:spcBef>
                <a:spcPts val="375"/>
              </a:spcBef>
              <a:spcAft>
                <a:spcPts val="0"/>
              </a:spcAft>
              <a:buClr>
                <a:schemeClr val="lt1"/>
              </a:buClr>
              <a:buSzPts val="187"/>
              <a:buNone/>
              <a:defRPr sz="187">
                <a:solidFill>
                  <a:schemeClr val="lt1"/>
                </a:solidFill>
              </a:defRPr>
            </a:lvl9pPr>
          </a:lstStyle>
          <a:p>
            <a:endParaRPr/>
          </a:p>
        </p:txBody>
      </p:sp>
    </p:spTree>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matchingName="26_Custom Layout">
  <p:cSld name="26_Custom Layout">
    <p:bg>
      <p:bgPr>
        <a:blipFill>
          <a:blip r:embed="rId2">
            <a:alphaModFix/>
          </a:blip>
          <a:stretch>
            <a:fillRect/>
          </a:stretch>
        </a:blipFill>
        <a:effectLst/>
      </p:bgPr>
    </p:bg>
    <p:spTree>
      <p:nvGrpSpPr>
        <p:cNvPr id="1" name="Shape 3897"/>
        <p:cNvGrpSpPr/>
        <p:nvPr/>
      </p:nvGrpSpPr>
      <p:grpSpPr>
        <a:xfrm>
          <a:off x="0" y="0"/>
          <a:ext cx="0" cy="0"/>
          <a:chOff x="0" y="0"/>
          <a:chExt cx="0" cy="0"/>
        </a:xfrm>
      </p:grpSpPr>
      <p:sp>
        <p:nvSpPr>
          <p:cNvPr id="3898" name="Google Shape;3898;p259"/>
          <p:cNvSpPr/>
          <p:nvPr/>
        </p:nvSpPr>
        <p:spPr>
          <a:xfrm>
            <a:off x="3222813" y="1144976"/>
            <a:ext cx="2804400" cy="1216800"/>
          </a:xfrm>
          <a:prstGeom prst="round2SameRect">
            <a:avLst>
              <a:gd name="adj1" fmla="val 6589"/>
              <a:gd name="adj2" fmla="val 0"/>
            </a:avLst>
          </a:prstGeom>
          <a:solidFill>
            <a:schemeClr val="accent5"/>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3899" name="Google Shape;3899;p259"/>
          <p:cNvSpPr/>
          <p:nvPr/>
        </p:nvSpPr>
        <p:spPr>
          <a:xfrm>
            <a:off x="6107166" y="1144976"/>
            <a:ext cx="2804400" cy="1216800"/>
          </a:xfrm>
          <a:prstGeom prst="round2SameRect">
            <a:avLst>
              <a:gd name="adj1" fmla="val 6589"/>
              <a:gd name="adj2" fmla="val 0"/>
            </a:avLst>
          </a:prstGeom>
          <a:solidFill>
            <a:schemeClr val="accent5"/>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3900" name="Google Shape;3900;p259"/>
          <p:cNvSpPr/>
          <p:nvPr/>
        </p:nvSpPr>
        <p:spPr>
          <a:xfrm rot="10800000">
            <a:off x="3222793" y="2361775"/>
            <a:ext cx="2804400" cy="2097900"/>
          </a:xfrm>
          <a:prstGeom prst="round2SameRect">
            <a:avLst>
              <a:gd name="adj1" fmla="val 4359"/>
              <a:gd name="adj2" fmla="val 0"/>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3901" name="Google Shape;3901;p259"/>
          <p:cNvSpPr/>
          <p:nvPr/>
        </p:nvSpPr>
        <p:spPr>
          <a:xfrm rot="10800000">
            <a:off x="6107146" y="2361775"/>
            <a:ext cx="2804400" cy="2097900"/>
          </a:xfrm>
          <a:prstGeom prst="round2SameRect">
            <a:avLst>
              <a:gd name="adj1" fmla="val 4359"/>
              <a:gd name="adj2" fmla="val 0"/>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3902" name="Google Shape;3902;p259"/>
          <p:cNvSpPr/>
          <p:nvPr/>
        </p:nvSpPr>
        <p:spPr>
          <a:xfrm rot="10800000">
            <a:off x="338440" y="2361775"/>
            <a:ext cx="2804400" cy="2097900"/>
          </a:xfrm>
          <a:prstGeom prst="round2SameRect">
            <a:avLst>
              <a:gd name="adj1" fmla="val 4359"/>
              <a:gd name="adj2" fmla="val 0"/>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3903" name="Google Shape;3903;p259"/>
          <p:cNvSpPr/>
          <p:nvPr/>
        </p:nvSpPr>
        <p:spPr>
          <a:xfrm>
            <a:off x="338461" y="1144976"/>
            <a:ext cx="2804400" cy="1216800"/>
          </a:xfrm>
          <a:prstGeom prst="round2SameRect">
            <a:avLst>
              <a:gd name="adj1" fmla="val 6589"/>
              <a:gd name="adj2" fmla="val 0"/>
            </a:avLst>
          </a:prstGeom>
          <a:solidFill>
            <a:schemeClr val="accent5"/>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3904" name="Google Shape;3904;p259"/>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3905" name="Google Shape;3905;p259"/>
          <p:cNvSpPr txBox="1">
            <a:spLocks noGrp="1"/>
          </p:cNvSpPr>
          <p:nvPr>
            <p:ph type="title"/>
          </p:nvPr>
        </p:nvSpPr>
        <p:spPr>
          <a:xfrm>
            <a:off x="315025" y="319875"/>
            <a:ext cx="8596500" cy="437400"/>
          </a:xfrm>
          <a:prstGeom prst="rect">
            <a:avLst/>
          </a:prstGeom>
          <a:noFill/>
          <a:ln>
            <a:noFill/>
          </a:ln>
        </p:spPr>
        <p:txBody>
          <a:bodyPr spcFirstLastPara="1" wrap="square" lIns="0" tIns="0" rIns="0" bIns="0" anchor="t" anchorCtr="0">
            <a:noAutofit/>
          </a:bodyPr>
          <a:lstStyle>
            <a:lvl1pPr lvl="0" algn="l">
              <a:lnSpc>
                <a:spcPct val="103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3906" name="Google Shape;3906;p259"/>
          <p:cNvSpPr txBox="1">
            <a:spLocks noGrp="1"/>
          </p:cNvSpPr>
          <p:nvPr>
            <p:ph type="body" idx="1"/>
          </p:nvPr>
        </p:nvSpPr>
        <p:spPr>
          <a:xfrm>
            <a:off x="456728" y="3322033"/>
            <a:ext cx="2567700" cy="758400"/>
          </a:xfrm>
          <a:prstGeom prst="rect">
            <a:avLst/>
          </a:prstGeom>
          <a:noFill/>
          <a:ln>
            <a:noFill/>
          </a:ln>
        </p:spPr>
        <p:txBody>
          <a:bodyPr spcFirstLastPara="1" wrap="square" lIns="0" tIns="0" rIns="0" bIns="0" anchor="t" anchorCtr="0">
            <a:noAutofit/>
          </a:bodyPr>
          <a:lstStyle>
            <a:lvl1pPr marL="457200" lvl="0" indent="-280031" algn="l">
              <a:lnSpc>
                <a:spcPct val="95000"/>
              </a:lnSpc>
              <a:spcBef>
                <a:spcPts val="1350"/>
              </a:spcBef>
              <a:spcAft>
                <a:spcPts val="0"/>
              </a:spcAft>
              <a:buClr>
                <a:srgbClr val="5D688B"/>
              </a:buClr>
              <a:buSzPts val="810"/>
              <a:buChar char="●"/>
              <a:defRPr sz="900">
                <a:solidFill>
                  <a:srgbClr val="5D688B"/>
                </a:solidFill>
              </a:defRPr>
            </a:lvl1pPr>
            <a:lvl2pPr marL="914400" lvl="1" indent="-271459" algn="l">
              <a:lnSpc>
                <a:spcPct val="95000"/>
              </a:lnSpc>
              <a:spcBef>
                <a:spcPts val="1350"/>
              </a:spcBef>
              <a:spcAft>
                <a:spcPts val="0"/>
              </a:spcAft>
              <a:buClr>
                <a:srgbClr val="5D688B"/>
              </a:buClr>
              <a:buSzPts val="675"/>
              <a:buChar char="●"/>
              <a:defRPr sz="750">
                <a:solidFill>
                  <a:srgbClr val="5D688B"/>
                </a:solidFill>
              </a:defRPr>
            </a:lvl2pPr>
            <a:lvl3pPr marL="1371600" lvl="2" indent="-267173" algn="l">
              <a:lnSpc>
                <a:spcPct val="95000"/>
              </a:lnSpc>
              <a:spcBef>
                <a:spcPts val="1350"/>
              </a:spcBef>
              <a:spcAft>
                <a:spcPts val="0"/>
              </a:spcAft>
              <a:buClr>
                <a:srgbClr val="5D688B"/>
              </a:buClr>
              <a:buSzPts val="607"/>
              <a:buChar char="●"/>
              <a:defRPr sz="675">
                <a:solidFill>
                  <a:srgbClr val="5D688B"/>
                </a:solidFill>
              </a:defRPr>
            </a:lvl3pPr>
            <a:lvl4pPr marL="1828800" lvl="3" indent="-230981" algn="l">
              <a:lnSpc>
                <a:spcPct val="95000"/>
              </a:lnSpc>
              <a:spcBef>
                <a:spcPts val="1350"/>
              </a:spcBef>
              <a:spcAft>
                <a:spcPts val="0"/>
              </a:spcAft>
              <a:buClr>
                <a:schemeClr val="dk1"/>
              </a:buClr>
              <a:buChar char="●"/>
              <a:defRPr sz="100"/>
            </a:lvl4pPr>
            <a:lvl5pPr marL="2286000" lvl="4" indent="-230981" algn="l">
              <a:lnSpc>
                <a:spcPct val="95000"/>
              </a:lnSpc>
              <a:spcBef>
                <a:spcPts val="1350"/>
              </a:spcBef>
              <a:spcAft>
                <a:spcPts val="0"/>
              </a:spcAft>
              <a:buClr>
                <a:schemeClr val="dk1"/>
              </a:buClr>
              <a:buChar char="●"/>
              <a:defRPr sz="100"/>
            </a:lvl5pPr>
            <a:lvl6pPr marL="2743200" lvl="5" indent="-230981" algn="l">
              <a:lnSpc>
                <a:spcPct val="90000"/>
              </a:lnSpc>
              <a:spcBef>
                <a:spcPts val="375"/>
              </a:spcBef>
              <a:spcAft>
                <a:spcPts val="0"/>
              </a:spcAft>
              <a:buClr>
                <a:schemeClr val="dk1"/>
              </a:buClr>
              <a:buChar char="•"/>
              <a:defRPr sz="100"/>
            </a:lvl6pPr>
            <a:lvl7pPr marL="3200400" lvl="6" indent="-230981" algn="l">
              <a:lnSpc>
                <a:spcPct val="90000"/>
              </a:lnSpc>
              <a:spcBef>
                <a:spcPts val="375"/>
              </a:spcBef>
              <a:spcAft>
                <a:spcPts val="0"/>
              </a:spcAft>
              <a:buClr>
                <a:schemeClr val="dk1"/>
              </a:buClr>
              <a:buChar char="•"/>
              <a:defRPr sz="100"/>
            </a:lvl7pPr>
            <a:lvl8pPr marL="3657600" lvl="7" indent="-230981" algn="l">
              <a:lnSpc>
                <a:spcPct val="90000"/>
              </a:lnSpc>
              <a:spcBef>
                <a:spcPts val="375"/>
              </a:spcBef>
              <a:spcAft>
                <a:spcPts val="0"/>
              </a:spcAft>
              <a:buClr>
                <a:schemeClr val="dk1"/>
              </a:buClr>
              <a:buChar char="•"/>
              <a:defRPr sz="100"/>
            </a:lvl8pPr>
            <a:lvl9pPr marL="4114800" lvl="8" indent="-230981" algn="l">
              <a:lnSpc>
                <a:spcPct val="90000"/>
              </a:lnSpc>
              <a:spcBef>
                <a:spcPts val="375"/>
              </a:spcBef>
              <a:spcAft>
                <a:spcPts val="0"/>
              </a:spcAft>
              <a:buClr>
                <a:schemeClr val="dk1"/>
              </a:buClr>
              <a:buChar char="•"/>
              <a:defRPr sz="100"/>
            </a:lvl9pPr>
          </a:lstStyle>
          <a:p>
            <a:endParaRPr/>
          </a:p>
        </p:txBody>
      </p:sp>
      <p:sp>
        <p:nvSpPr>
          <p:cNvPr id="3907" name="Google Shape;3907;p259"/>
          <p:cNvSpPr txBox="1">
            <a:spLocks noGrp="1"/>
          </p:cNvSpPr>
          <p:nvPr>
            <p:ph type="body" idx="2"/>
          </p:nvPr>
        </p:nvSpPr>
        <p:spPr>
          <a:xfrm>
            <a:off x="3346182" y="3322033"/>
            <a:ext cx="2567700" cy="758400"/>
          </a:xfrm>
          <a:prstGeom prst="rect">
            <a:avLst/>
          </a:prstGeom>
          <a:noFill/>
          <a:ln>
            <a:noFill/>
          </a:ln>
        </p:spPr>
        <p:txBody>
          <a:bodyPr spcFirstLastPara="1" wrap="square" lIns="0" tIns="0" rIns="0" bIns="0" anchor="t" anchorCtr="0">
            <a:noAutofit/>
          </a:bodyPr>
          <a:lstStyle>
            <a:lvl1pPr marL="457200" lvl="0" indent="-280031" algn="l">
              <a:lnSpc>
                <a:spcPct val="95000"/>
              </a:lnSpc>
              <a:spcBef>
                <a:spcPts val="1350"/>
              </a:spcBef>
              <a:spcAft>
                <a:spcPts val="0"/>
              </a:spcAft>
              <a:buClr>
                <a:srgbClr val="5D688B"/>
              </a:buClr>
              <a:buSzPts val="810"/>
              <a:buChar char="●"/>
              <a:defRPr sz="900">
                <a:solidFill>
                  <a:srgbClr val="5D688B"/>
                </a:solidFill>
              </a:defRPr>
            </a:lvl1pPr>
            <a:lvl2pPr marL="914400" lvl="1" indent="-271459" algn="l">
              <a:lnSpc>
                <a:spcPct val="95000"/>
              </a:lnSpc>
              <a:spcBef>
                <a:spcPts val="1350"/>
              </a:spcBef>
              <a:spcAft>
                <a:spcPts val="0"/>
              </a:spcAft>
              <a:buClr>
                <a:srgbClr val="5D688B"/>
              </a:buClr>
              <a:buSzPts val="675"/>
              <a:buChar char="●"/>
              <a:defRPr sz="750">
                <a:solidFill>
                  <a:srgbClr val="5D688B"/>
                </a:solidFill>
              </a:defRPr>
            </a:lvl2pPr>
            <a:lvl3pPr marL="1371600" lvl="2" indent="-267173" algn="l">
              <a:lnSpc>
                <a:spcPct val="95000"/>
              </a:lnSpc>
              <a:spcBef>
                <a:spcPts val="1350"/>
              </a:spcBef>
              <a:spcAft>
                <a:spcPts val="0"/>
              </a:spcAft>
              <a:buClr>
                <a:srgbClr val="5D688B"/>
              </a:buClr>
              <a:buSzPts val="607"/>
              <a:buChar char="●"/>
              <a:defRPr sz="675">
                <a:solidFill>
                  <a:srgbClr val="5D688B"/>
                </a:solidFill>
              </a:defRPr>
            </a:lvl3pPr>
            <a:lvl4pPr marL="1828800" lvl="3" indent="-230981" algn="l">
              <a:lnSpc>
                <a:spcPct val="95000"/>
              </a:lnSpc>
              <a:spcBef>
                <a:spcPts val="1350"/>
              </a:spcBef>
              <a:spcAft>
                <a:spcPts val="0"/>
              </a:spcAft>
              <a:buClr>
                <a:schemeClr val="dk1"/>
              </a:buClr>
              <a:buChar char="●"/>
              <a:defRPr sz="100"/>
            </a:lvl4pPr>
            <a:lvl5pPr marL="2286000" lvl="4" indent="-230981" algn="l">
              <a:lnSpc>
                <a:spcPct val="95000"/>
              </a:lnSpc>
              <a:spcBef>
                <a:spcPts val="1350"/>
              </a:spcBef>
              <a:spcAft>
                <a:spcPts val="0"/>
              </a:spcAft>
              <a:buClr>
                <a:schemeClr val="dk1"/>
              </a:buClr>
              <a:buChar char="●"/>
              <a:defRPr sz="100"/>
            </a:lvl5pPr>
            <a:lvl6pPr marL="2743200" lvl="5" indent="-230981" algn="l">
              <a:lnSpc>
                <a:spcPct val="90000"/>
              </a:lnSpc>
              <a:spcBef>
                <a:spcPts val="375"/>
              </a:spcBef>
              <a:spcAft>
                <a:spcPts val="0"/>
              </a:spcAft>
              <a:buClr>
                <a:schemeClr val="dk1"/>
              </a:buClr>
              <a:buChar char="•"/>
              <a:defRPr sz="100"/>
            </a:lvl6pPr>
            <a:lvl7pPr marL="3200400" lvl="6" indent="-230981" algn="l">
              <a:lnSpc>
                <a:spcPct val="90000"/>
              </a:lnSpc>
              <a:spcBef>
                <a:spcPts val="375"/>
              </a:spcBef>
              <a:spcAft>
                <a:spcPts val="0"/>
              </a:spcAft>
              <a:buClr>
                <a:schemeClr val="dk1"/>
              </a:buClr>
              <a:buChar char="•"/>
              <a:defRPr sz="100"/>
            </a:lvl7pPr>
            <a:lvl8pPr marL="3657600" lvl="7" indent="-230981" algn="l">
              <a:lnSpc>
                <a:spcPct val="90000"/>
              </a:lnSpc>
              <a:spcBef>
                <a:spcPts val="375"/>
              </a:spcBef>
              <a:spcAft>
                <a:spcPts val="0"/>
              </a:spcAft>
              <a:buClr>
                <a:schemeClr val="dk1"/>
              </a:buClr>
              <a:buChar char="•"/>
              <a:defRPr sz="100"/>
            </a:lvl8pPr>
            <a:lvl9pPr marL="4114800" lvl="8" indent="-230981" algn="l">
              <a:lnSpc>
                <a:spcPct val="90000"/>
              </a:lnSpc>
              <a:spcBef>
                <a:spcPts val="375"/>
              </a:spcBef>
              <a:spcAft>
                <a:spcPts val="0"/>
              </a:spcAft>
              <a:buClr>
                <a:schemeClr val="dk1"/>
              </a:buClr>
              <a:buChar char="•"/>
              <a:defRPr sz="100"/>
            </a:lvl9pPr>
          </a:lstStyle>
          <a:p>
            <a:endParaRPr/>
          </a:p>
        </p:txBody>
      </p:sp>
      <p:sp>
        <p:nvSpPr>
          <p:cNvPr id="3908" name="Google Shape;3908;p259"/>
          <p:cNvSpPr txBox="1">
            <a:spLocks noGrp="1"/>
          </p:cNvSpPr>
          <p:nvPr>
            <p:ph type="body" idx="3"/>
          </p:nvPr>
        </p:nvSpPr>
        <p:spPr>
          <a:xfrm>
            <a:off x="6230554" y="3322033"/>
            <a:ext cx="2567700" cy="758400"/>
          </a:xfrm>
          <a:prstGeom prst="rect">
            <a:avLst/>
          </a:prstGeom>
          <a:noFill/>
          <a:ln>
            <a:noFill/>
          </a:ln>
        </p:spPr>
        <p:txBody>
          <a:bodyPr spcFirstLastPara="1" wrap="square" lIns="0" tIns="0" rIns="0" bIns="0" anchor="t" anchorCtr="0">
            <a:noAutofit/>
          </a:bodyPr>
          <a:lstStyle>
            <a:lvl1pPr marL="457200" lvl="0" indent="-280031" algn="l">
              <a:lnSpc>
                <a:spcPct val="95000"/>
              </a:lnSpc>
              <a:spcBef>
                <a:spcPts val="1350"/>
              </a:spcBef>
              <a:spcAft>
                <a:spcPts val="0"/>
              </a:spcAft>
              <a:buClr>
                <a:srgbClr val="5D688B"/>
              </a:buClr>
              <a:buSzPts val="810"/>
              <a:buChar char="●"/>
              <a:defRPr sz="900">
                <a:solidFill>
                  <a:srgbClr val="5D688B"/>
                </a:solidFill>
              </a:defRPr>
            </a:lvl1pPr>
            <a:lvl2pPr marL="914400" lvl="1" indent="-271459" algn="l">
              <a:lnSpc>
                <a:spcPct val="95000"/>
              </a:lnSpc>
              <a:spcBef>
                <a:spcPts val="1350"/>
              </a:spcBef>
              <a:spcAft>
                <a:spcPts val="0"/>
              </a:spcAft>
              <a:buClr>
                <a:srgbClr val="5D688B"/>
              </a:buClr>
              <a:buSzPts val="675"/>
              <a:buChar char="●"/>
              <a:defRPr sz="750">
                <a:solidFill>
                  <a:srgbClr val="5D688B"/>
                </a:solidFill>
              </a:defRPr>
            </a:lvl2pPr>
            <a:lvl3pPr marL="1371600" lvl="2" indent="-267173" algn="l">
              <a:lnSpc>
                <a:spcPct val="95000"/>
              </a:lnSpc>
              <a:spcBef>
                <a:spcPts val="1350"/>
              </a:spcBef>
              <a:spcAft>
                <a:spcPts val="0"/>
              </a:spcAft>
              <a:buClr>
                <a:srgbClr val="5D688B"/>
              </a:buClr>
              <a:buSzPts val="607"/>
              <a:buChar char="●"/>
              <a:defRPr sz="675">
                <a:solidFill>
                  <a:srgbClr val="5D688B"/>
                </a:solidFill>
              </a:defRPr>
            </a:lvl3pPr>
            <a:lvl4pPr marL="1828800" lvl="3" indent="-230981" algn="l">
              <a:lnSpc>
                <a:spcPct val="95000"/>
              </a:lnSpc>
              <a:spcBef>
                <a:spcPts val="1350"/>
              </a:spcBef>
              <a:spcAft>
                <a:spcPts val="0"/>
              </a:spcAft>
              <a:buClr>
                <a:schemeClr val="dk1"/>
              </a:buClr>
              <a:buChar char="●"/>
              <a:defRPr sz="100"/>
            </a:lvl4pPr>
            <a:lvl5pPr marL="2286000" lvl="4" indent="-230981" algn="l">
              <a:lnSpc>
                <a:spcPct val="95000"/>
              </a:lnSpc>
              <a:spcBef>
                <a:spcPts val="1350"/>
              </a:spcBef>
              <a:spcAft>
                <a:spcPts val="0"/>
              </a:spcAft>
              <a:buClr>
                <a:schemeClr val="dk1"/>
              </a:buClr>
              <a:buChar char="●"/>
              <a:defRPr sz="100"/>
            </a:lvl5pPr>
            <a:lvl6pPr marL="2743200" lvl="5" indent="-230981" algn="l">
              <a:lnSpc>
                <a:spcPct val="90000"/>
              </a:lnSpc>
              <a:spcBef>
                <a:spcPts val="375"/>
              </a:spcBef>
              <a:spcAft>
                <a:spcPts val="0"/>
              </a:spcAft>
              <a:buClr>
                <a:schemeClr val="dk1"/>
              </a:buClr>
              <a:buChar char="•"/>
              <a:defRPr sz="100"/>
            </a:lvl6pPr>
            <a:lvl7pPr marL="3200400" lvl="6" indent="-230981" algn="l">
              <a:lnSpc>
                <a:spcPct val="90000"/>
              </a:lnSpc>
              <a:spcBef>
                <a:spcPts val="375"/>
              </a:spcBef>
              <a:spcAft>
                <a:spcPts val="0"/>
              </a:spcAft>
              <a:buClr>
                <a:schemeClr val="dk1"/>
              </a:buClr>
              <a:buChar char="•"/>
              <a:defRPr sz="100"/>
            </a:lvl7pPr>
            <a:lvl8pPr marL="3657600" lvl="7" indent="-230981" algn="l">
              <a:lnSpc>
                <a:spcPct val="90000"/>
              </a:lnSpc>
              <a:spcBef>
                <a:spcPts val="375"/>
              </a:spcBef>
              <a:spcAft>
                <a:spcPts val="0"/>
              </a:spcAft>
              <a:buClr>
                <a:schemeClr val="dk1"/>
              </a:buClr>
              <a:buChar char="•"/>
              <a:defRPr sz="100"/>
            </a:lvl8pPr>
            <a:lvl9pPr marL="4114800" lvl="8" indent="-230981" algn="l">
              <a:lnSpc>
                <a:spcPct val="90000"/>
              </a:lnSpc>
              <a:spcBef>
                <a:spcPts val="375"/>
              </a:spcBef>
              <a:spcAft>
                <a:spcPts val="0"/>
              </a:spcAft>
              <a:buClr>
                <a:schemeClr val="dk1"/>
              </a:buClr>
              <a:buChar char="•"/>
              <a:defRPr sz="100"/>
            </a:lvl9pPr>
          </a:lstStyle>
          <a:p>
            <a:endParaRPr/>
          </a:p>
        </p:txBody>
      </p:sp>
      <p:sp>
        <p:nvSpPr>
          <p:cNvPr id="3909" name="Google Shape;3909;p259"/>
          <p:cNvSpPr txBox="1">
            <a:spLocks noGrp="1"/>
          </p:cNvSpPr>
          <p:nvPr>
            <p:ph type="subTitle" idx="4"/>
          </p:nvPr>
        </p:nvSpPr>
        <p:spPr>
          <a:xfrm>
            <a:off x="456767" y="2669559"/>
            <a:ext cx="2567700" cy="572100"/>
          </a:xfrm>
          <a:prstGeom prst="rect">
            <a:avLst/>
          </a:prstGeom>
        </p:spPr>
        <p:txBody>
          <a:bodyPr spcFirstLastPara="1" wrap="square" lIns="34275" tIns="34275" rIns="34275" bIns="34275" anchor="t" anchorCtr="0">
            <a:noAutofit/>
          </a:bodyPr>
          <a:lstStyle>
            <a:lvl1pPr marL="0" marR="0" lvl="0" indent="0" algn="ctr">
              <a:lnSpc>
                <a:spcPct val="91000"/>
              </a:lnSpc>
              <a:spcBef>
                <a:spcPts val="0"/>
              </a:spcBef>
              <a:spcAft>
                <a:spcPts val="0"/>
              </a:spcAft>
              <a:buNone/>
              <a:defRPr sz="1312" b="1">
                <a:latin typeface="Poppins"/>
                <a:ea typeface="Poppins"/>
                <a:cs typeface="Poppins"/>
                <a:sym typeface="Poppins"/>
              </a:defRPr>
            </a:lvl1pPr>
            <a:lvl2pPr lvl="1" algn="ctr">
              <a:spcBef>
                <a:spcPts val="1350"/>
              </a:spcBef>
              <a:spcAft>
                <a:spcPts val="0"/>
              </a:spcAft>
              <a:buClr>
                <a:schemeClr val="lt1"/>
              </a:buClr>
              <a:buSzPts val="810"/>
              <a:buNone/>
              <a:defRPr sz="900">
                <a:solidFill>
                  <a:schemeClr val="lt1"/>
                </a:solidFill>
              </a:defRPr>
            </a:lvl2pPr>
            <a:lvl3pPr lvl="2" algn="ctr">
              <a:spcBef>
                <a:spcPts val="1350"/>
              </a:spcBef>
              <a:spcAft>
                <a:spcPts val="0"/>
              </a:spcAft>
              <a:buClr>
                <a:schemeClr val="lt1"/>
              </a:buClr>
              <a:buSzPts val="675"/>
              <a:buNone/>
              <a:defRPr sz="750">
                <a:solidFill>
                  <a:schemeClr val="lt1"/>
                </a:solidFill>
              </a:defRPr>
            </a:lvl3pPr>
            <a:lvl4pPr lvl="3" algn="ctr">
              <a:spcBef>
                <a:spcPts val="1350"/>
              </a:spcBef>
              <a:spcAft>
                <a:spcPts val="0"/>
              </a:spcAft>
              <a:buClr>
                <a:schemeClr val="lt1"/>
              </a:buClr>
              <a:buSzPts val="540"/>
              <a:buNone/>
              <a:defRPr sz="600">
                <a:solidFill>
                  <a:schemeClr val="lt1"/>
                </a:solidFill>
              </a:defRPr>
            </a:lvl4pPr>
            <a:lvl5pPr lvl="4" algn="ctr">
              <a:spcBef>
                <a:spcPts val="1350"/>
              </a:spcBef>
              <a:spcAft>
                <a:spcPts val="0"/>
              </a:spcAft>
              <a:buClr>
                <a:schemeClr val="lt1"/>
              </a:buClr>
              <a:buSzPts val="405"/>
              <a:buNone/>
              <a:defRPr sz="450">
                <a:solidFill>
                  <a:schemeClr val="lt1"/>
                </a:solidFill>
              </a:defRPr>
            </a:lvl5pPr>
            <a:lvl6pPr lvl="5" algn="ctr">
              <a:spcBef>
                <a:spcPts val="375"/>
              </a:spcBef>
              <a:spcAft>
                <a:spcPts val="0"/>
              </a:spcAft>
              <a:buClr>
                <a:schemeClr val="lt1"/>
              </a:buClr>
              <a:buSzPts val="187"/>
              <a:buNone/>
              <a:defRPr sz="187">
                <a:solidFill>
                  <a:schemeClr val="lt1"/>
                </a:solidFill>
              </a:defRPr>
            </a:lvl6pPr>
            <a:lvl7pPr lvl="6" algn="ctr">
              <a:spcBef>
                <a:spcPts val="375"/>
              </a:spcBef>
              <a:spcAft>
                <a:spcPts val="0"/>
              </a:spcAft>
              <a:buClr>
                <a:schemeClr val="lt1"/>
              </a:buClr>
              <a:buSzPts val="187"/>
              <a:buNone/>
              <a:defRPr sz="187">
                <a:solidFill>
                  <a:schemeClr val="lt1"/>
                </a:solidFill>
              </a:defRPr>
            </a:lvl7pPr>
            <a:lvl8pPr lvl="7" algn="ctr">
              <a:spcBef>
                <a:spcPts val="375"/>
              </a:spcBef>
              <a:spcAft>
                <a:spcPts val="0"/>
              </a:spcAft>
              <a:buClr>
                <a:schemeClr val="lt1"/>
              </a:buClr>
              <a:buSzPts val="187"/>
              <a:buNone/>
              <a:defRPr sz="187">
                <a:solidFill>
                  <a:schemeClr val="lt1"/>
                </a:solidFill>
              </a:defRPr>
            </a:lvl8pPr>
            <a:lvl9pPr lvl="8" algn="ctr">
              <a:spcBef>
                <a:spcPts val="375"/>
              </a:spcBef>
              <a:spcAft>
                <a:spcPts val="0"/>
              </a:spcAft>
              <a:buClr>
                <a:schemeClr val="lt1"/>
              </a:buClr>
              <a:buSzPts val="187"/>
              <a:buNone/>
              <a:defRPr sz="187">
                <a:solidFill>
                  <a:schemeClr val="lt1"/>
                </a:solidFill>
              </a:defRPr>
            </a:lvl9pPr>
          </a:lstStyle>
          <a:p>
            <a:endParaRPr/>
          </a:p>
        </p:txBody>
      </p:sp>
      <p:sp>
        <p:nvSpPr>
          <p:cNvPr id="3910" name="Google Shape;3910;p259"/>
          <p:cNvSpPr txBox="1">
            <a:spLocks noGrp="1"/>
          </p:cNvSpPr>
          <p:nvPr>
            <p:ph type="subTitle" idx="5"/>
          </p:nvPr>
        </p:nvSpPr>
        <p:spPr>
          <a:xfrm>
            <a:off x="3346195" y="2669559"/>
            <a:ext cx="2567700" cy="572100"/>
          </a:xfrm>
          <a:prstGeom prst="rect">
            <a:avLst/>
          </a:prstGeom>
        </p:spPr>
        <p:txBody>
          <a:bodyPr spcFirstLastPara="1" wrap="square" lIns="34275" tIns="34275" rIns="34275" bIns="34275" anchor="t" anchorCtr="0">
            <a:noAutofit/>
          </a:bodyPr>
          <a:lstStyle>
            <a:lvl1pPr marL="0" marR="0" lvl="0" indent="0" algn="ctr">
              <a:lnSpc>
                <a:spcPct val="91000"/>
              </a:lnSpc>
              <a:spcBef>
                <a:spcPts val="0"/>
              </a:spcBef>
              <a:spcAft>
                <a:spcPts val="0"/>
              </a:spcAft>
              <a:buNone/>
              <a:defRPr sz="1312" b="1">
                <a:latin typeface="Poppins"/>
                <a:ea typeface="Poppins"/>
                <a:cs typeface="Poppins"/>
                <a:sym typeface="Poppins"/>
              </a:defRPr>
            </a:lvl1pPr>
            <a:lvl2pPr lvl="1" algn="ctr">
              <a:spcBef>
                <a:spcPts val="1350"/>
              </a:spcBef>
              <a:spcAft>
                <a:spcPts val="0"/>
              </a:spcAft>
              <a:buClr>
                <a:schemeClr val="lt1"/>
              </a:buClr>
              <a:buSzPts val="810"/>
              <a:buNone/>
              <a:defRPr sz="900">
                <a:solidFill>
                  <a:schemeClr val="lt1"/>
                </a:solidFill>
              </a:defRPr>
            </a:lvl2pPr>
            <a:lvl3pPr lvl="2" algn="ctr">
              <a:spcBef>
                <a:spcPts val="1350"/>
              </a:spcBef>
              <a:spcAft>
                <a:spcPts val="0"/>
              </a:spcAft>
              <a:buClr>
                <a:schemeClr val="lt1"/>
              </a:buClr>
              <a:buSzPts val="675"/>
              <a:buNone/>
              <a:defRPr sz="750">
                <a:solidFill>
                  <a:schemeClr val="lt1"/>
                </a:solidFill>
              </a:defRPr>
            </a:lvl3pPr>
            <a:lvl4pPr lvl="3" algn="ctr">
              <a:spcBef>
                <a:spcPts val="1350"/>
              </a:spcBef>
              <a:spcAft>
                <a:spcPts val="0"/>
              </a:spcAft>
              <a:buClr>
                <a:schemeClr val="lt1"/>
              </a:buClr>
              <a:buSzPts val="540"/>
              <a:buNone/>
              <a:defRPr sz="600">
                <a:solidFill>
                  <a:schemeClr val="lt1"/>
                </a:solidFill>
              </a:defRPr>
            </a:lvl4pPr>
            <a:lvl5pPr lvl="4" algn="ctr">
              <a:spcBef>
                <a:spcPts val="1350"/>
              </a:spcBef>
              <a:spcAft>
                <a:spcPts val="0"/>
              </a:spcAft>
              <a:buClr>
                <a:schemeClr val="lt1"/>
              </a:buClr>
              <a:buSzPts val="405"/>
              <a:buNone/>
              <a:defRPr sz="450">
                <a:solidFill>
                  <a:schemeClr val="lt1"/>
                </a:solidFill>
              </a:defRPr>
            </a:lvl5pPr>
            <a:lvl6pPr lvl="5" algn="ctr">
              <a:spcBef>
                <a:spcPts val="375"/>
              </a:spcBef>
              <a:spcAft>
                <a:spcPts val="0"/>
              </a:spcAft>
              <a:buClr>
                <a:schemeClr val="lt1"/>
              </a:buClr>
              <a:buSzPts val="187"/>
              <a:buNone/>
              <a:defRPr sz="187">
                <a:solidFill>
                  <a:schemeClr val="lt1"/>
                </a:solidFill>
              </a:defRPr>
            </a:lvl6pPr>
            <a:lvl7pPr lvl="6" algn="ctr">
              <a:spcBef>
                <a:spcPts val="375"/>
              </a:spcBef>
              <a:spcAft>
                <a:spcPts val="0"/>
              </a:spcAft>
              <a:buClr>
                <a:schemeClr val="lt1"/>
              </a:buClr>
              <a:buSzPts val="187"/>
              <a:buNone/>
              <a:defRPr sz="187">
                <a:solidFill>
                  <a:schemeClr val="lt1"/>
                </a:solidFill>
              </a:defRPr>
            </a:lvl7pPr>
            <a:lvl8pPr lvl="7" algn="ctr">
              <a:spcBef>
                <a:spcPts val="375"/>
              </a:spcBef>
              <a:spcAft>
                <a:spcPts val="0"/>
              </a:spcAft>
              <a:buClr>
                <a:schemeClr val="lt1"/>
              </a:buClr>
              <a:buSzPts val="187"/>
              <a:buNone/>
              <a:defRPr sz="187">
                <a:solidFill>
                  <a:schemeClr val="lt1"/>
                </a:solidFill>
              </a:defRPr>
            </a:lvl8pPr>
            <a:lvl9pPr lvl="8" algn="ctr">
              <a:spcBef>
                <a:spcPts val="375"/>
              </a:spcBef>
              <a:spcAft>
                <a:spcPts val="0"/>
              </a:spcAft>
              <a:buClr>
                <a:schemeClr val="lt1"/>
              </a:buClr>
              <a:buSzPts val="187"/>
              <a:buNone/>
              <a:defRPr sz="187">
                <a:solidFill>
                  <a:schemeClr val="lt1"/>
                </a:solidFill>
              </a:defRPr>
            </a:lvl9pPr>
          </a:lstStyle>
          <a:p>
            <a:endParaRPr/>
          </a:p>
        </p:txBody>
      </p:sp>
      <p:sp>
        <p:nvSpPr>
          <p:cNvPr id="3911" name="Google Shape;3911;p259"/>
          <p:cNvSpPr txBox="1">
            <a:spLocks noGrp="1"/>
          </p:cNvSpPr>
          <p:nvPr>
            <p:ph type="subTitle" idx="6"/>
          </p:nvPr>
        </p:nvSpPr>
        <p:spPr>
          <a:xfrm>
            <a:off x="6230569" y="2669559"/>
            <a:ext cx="2567700" cy="572100"/>
          </a:xfrm>
          <a:prstGeom prst="rect">
            <a:avLst/>
          </a:prstGeom>
        </p:spPr>
        <p:txBody>
          <a:bodyPr spcFirstLastPara="1" wrap="square" lIns="34275" tIns="34275" rIns="34275" bIns="34275" anchor="t" anchorCtr="0">
            <a:noAutofit/>
          </a:bodyPr>
          <a:lstStyle>
            <a:lvl1pPr marL="0" marR="0" lvl="0" indent="0" algn="ctr">
              <a:lnSpc>
                <a:spcPct val="91000"/>
              </a:lnSpc>
              <a:spcBef>
                <a:spcPts val="0"/>
              </a:spcBef>
              <a:spcAft>
                <a:spcPts val="0"/>
              </a:spcAft>
              <a:buNone/>
              <a:defRPr sz="1312" b="1">
                <a:latin typeface="Poppins"/>
                <a:ea typeface="Poppins"/>
                <a:cs typeface="Poppins"/>
                <a:sym typeface="Poppins"/>
              </a:defRPr>
            </a:lvl1pPr>
            <a:lvl2pPr lvl="1" algn="ctr">
              <a:spcBef>
                <a:spcPts val="1350"/>
              </a:spcBef>
              <a:spcAft>
                <a:spcPts val="0"/>
              </a:spcAft>
              <a:buClr>
                <a:schemeClr val="lt1"/>
              </a:buClr>
              <a:buSzPts val="810"/>
              <a:buNone/>
              <a:defRPr sz="900">
                <a:solidFill>
                  <a:schemeClr val="lt1"/>
                </a:solidFill>
              </a:defRPr>
            </a:lvl2pPr>
            <a:lvl3pPr lvl="2" algn="ctr">
              <a:spcBef>
                <a:spcPts val="1350"/>
              </a:spcBef>
              <a:spcAft>
                <a:spcPts val="0"/>
              </a:spcAft>
              <a:buClr>
                <a:schemeClr val="lt1"/>
              </a:buClr>
              <a:buSzPts val="675"/>
              <a:buNone/>
              <a:defRPr sz="750">
                <a:solidFill>
                  <a:schemeClr val="lt1"/>
                </a:solidFill>
              </a:defRPr>
            </a:lvl3pPr>
            <a:lvl4pPr lvl="3" algn="ctr">
              <a:spcBef>
                <a:spcPts val="1350"/>
              </a:spcBef>
              <a:spcAft>
                <a:spcPts val="0"/>
              </a:spcAft>
              <a:buClr>
                <a:schemeClr val="lt1"/>
              </a:buClr>
              <a:buSzPts val="540"/>
              <a:buNone/>
              <a:defRPr sz="600">
                <a:solidFill>
                  <a:schemeClr val="lt1"/>
                </a:solidFill>
              </a:defRPr>
            </a:lvl4pPr>
            <a:lvl5pPr lvl="4" algn="ctr">
              <a:spcBef>
                <a:spcPts val="1350"/>
              </a:spcBef>
              <a:spcAft>
                <a:spcPts val="0"/>
              </a:spcAft>
              <a:buClr>
                <a:schemeClr val="lt1"/>
              </a:buClr>
              <a:buSzPts val="405"/>
              <a:buNone/>
              <a:defRPr sz="450">
                <a:solidFill>
                  <a:schemeClr val="lt1"/>
                </a:solidFill>
              </a:defRPr>
            </a:lvl5pPr>
            <a:lvl6pPr lvl="5" algn="ctr">
              <a:spcBef>
                <a:spcPts val="375"/>
              </a:spcBef>
              <a:spcAft>
                <a:spcPts val="0"/>
              </a:spcAft>
              <a:buClr>
                <a:schemeClr val="lt1"/>
              </a:buClr>
              <a:buSzPts val="187"/>
              <a:buNone/>
              <a:defRPr sz="187">
                <a:solidFill>
                  <a:schemeClr val="lt1"/>
                </a:solidFill>
              </a:defRPr>
            </a:lvl6pPr>
            <a:lvl7pPr lvl="6" algn="ctr">
              <a:spcBef>
                <a:spcPts val="375"/>
              </a:spcBef>
              <a:spcAft>
                <a:spcPts val="0"/>
              </a:spcAft>
              <a:buClr>
                <a:schemeClr val="lt1"/>
              </a:buClr>
              <a:buSzPts val="187"/>
              <a:buNone/>
              <a:defRPr sz="187">
                <a:solidFill>
                  <a:schemeClr val="lt1"/>
                </a:solidFill>
              </a:defRPr>
            </a:lvl7pPr>
            <a:lvl8pPr lvl="7" algn="ctr">
              <a:spcBef>
                <a:spcPts val="375"/>
              </a:spcBef>
              <a:spcAft>
                <a:spcPts val="0"/>
              </a:spcAft>
              <a:buClr>
                <a:schemeClr val="lt1"/>
              </a:buClr>
              <a:buSzPts val="187"/>
              <a:buNone/>
              <a:defRPr sz="187">
                <a:solidFill>
                  <a:schemeClr val="lt1"/>
                </a:solidFill>
              </a:defRPr>
            </a:lvl8pPr>
            <a:lvl9pPr lvl="8" algn="ctr">
              <a:spcBef>
                <a:spcPts val="375"/>
              </a:spcBef>
              <a:spcAft>
                <a:spcPts val="0"/>
              </a:spcAft>
              <a:buClr>
                <a:schemeClr val="lt1"/>
              </a:buClr>
              <a:buSzPts val="187"/>
              <a:buNone/>
              <a:defRPr sz="187">
                <a:solidFill>
                  <a:schemeClr val="lt1"/>
                </a:solidFill>
              </a:defRPr>
            </a:lvl9pPr>
          </a:lstStyle>
          <a:p>
            <a:endParaRPr/>
          </a:p>
        </p:txBody>
      </p:sp>
    </p:spTree>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matchingName="27_Custom Layout">
  <p:cSld name="27_Custom Layout">
    <p:bg>
      <p:bgPr>
        <a:blipFill>
          <a:blip r:embed="rId2">
            <a:alphaModFix/>
          </a:blip>
          <a:stretch>
            <a:fillRect/>
          </a:stretch>
        </a:blipFill>
        <a:effectLst/>
      </p:bgPr>
    </p:bg>
    <p:spTree>
      <p:nvGrpSpPr>
        <p:cNvPr id="1" name="Shape 3912"/>
        <p:cNvGrpSpPr/>
        <p:nvPr/>
      </p:nvGrpSpPr>
      <p:grpSpPr>
        <a:xfrm>
          <a:off x="0" y="0"/>
          <a:ext cx="0" cy="0"/>
          <a:chOff x="0" y="0"/>
          <a:chExt cx="0" cy="0"/>
        </a:xfrm>
      </p:grpSpPr>
      <p:sp>
        <p:nvSpPr>
          <p:cNvPr id="3913" name="Google Shape;3913;p260"/>
          <p:cNvSpPr/>
          <p:nvPr/>
        </p:nvSpPr>
        <p:spPr>
          <a:xfrm rot="10800000">
            <a:off x="3222792" y="3119574"/>
            <a:ext cx="2804400" cy="1340100"/>
          </a:xfrm>
          <a:prstGeom prst="round2SameRect">
            <a:avLst>
              <a:gd name="adj1" fmla="val 4359"/>
              <a:gd name="adj2" fmla="val 0"/>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3914" name="Google Shape;3914;p260"/>
          <p:cNvSpPr/>
          <p:nvPr/>
        </p:nvSpPr>
        <p:spPr>
          <a:xfrm rot="10800000">
            <a:off x="6107145" y="3119574"/>
            <a:ext cx="2804400" cy="1340100"/>
          </a:xfrm>
          <a:prstGeom prst="round2SameRect">
            <a:avLst>
              <a:gd name="adj1" fmla="val 4359"/>
              <a:gd name="adj2" fmla="val 0"/>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3915" name="Google Shape;3915;p260"/>
          <p:cNvSpPr/>
          <p:nvPr/>
        </p:nvSpPr>
        <p:spPr>
          <a:xfrm rot="10800000">
            <a:off x="338440" y="3119574"/>
            <a:ext cx="2804400" cy="1340100"/>
          </a:xfrm>
          <a:prstGeom prst="round2SameRect">
            <a:avLst>
              <a:gd name="adj1" fmla="val 4359"/>
              <a:gd name="adj2" fmla="val 0"/>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3916" name="Google Shape;3916;p260"/>
          <p:cNvSpPr/>
          <p:nvPr/>
        </p:nvSpPr>
        <p:spPr>
          <a:xfrm>
            <a:off x="338461" y="1144976"/>
            <a:ext cx="2804400" cy="1974600"/>
          </a:xfrm>
          <a:prstGeom prst="round2SameRect">
            <a:avLst>
              <a:gd name="adj1" fmla="val 4384"/>
              <a:gd name="adj2" fmla="val 0"/>
            </a:avLst>
          </a:prstGeom>
          <a:gradFill>
            <a:gsLst>
              <a:gs pos="0">
                <a:srgbClr val="FF001A"/>
              </a:gs>
              <a:gs pos="74000">
                <a:srgbClr val="290051"/>
              </a:gs>
              <a:gs pos="100000">
                <a:srgbClr val="0C0024"/>
              </a:gs>
            </a:gsLst>
            <a:lin ang="16200038"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3917" name="Google Shape;3917;p260"/>
          <p:cNvSpPr/>
          <p:nvPr/>
        </p:nvSpPr>
        <p:spPr>
          <a:xfrm>
            <a:off x="6107166" y="1144975"/>
            <a:ext cx="2804400" cy="1974600"/>
          </a:xfrm>
          <a:prstGeom prst="round2SameRect">
            <a:avLst>
              <a:gd name="adj1" fmla="val 4780"/>
              <a:gd name="adj2" fmla="val 0"/>
            </a:avLst>
          </a:prstGeom>
          <a:gradFill>
            <a:gsLst>
              <a:gs pos="0">
                <a:srgbClr val="FF001A"/>
              </a:gs>
              <a:gs pos="12000">
                <a:srgbClr val="C50028"/>
              </a:gs>
              <a:gs pos="23000">
                <a:srgbClr val="920035"/>
              </a:gs>
              <a:gs pos="35000">
                <a:srgbClr val="670040"/>
              </a:gs>
              <a:gs pos="46000">
                <a:srgbClr val="460049"/>
              </a:gs>
              <a:gs pos="56000">
                <a:srgbClr val="2F004F"/>
              </a:gs>
              <a:gs pos="66000">
                <a:srgbClr val="200052"/>
              </a:gs>
              <a:gs pos="72000">
                <a:srgbClr val="1C0054"/>
              </a:gs>
              <a:gs pos="78000">
                <a:srgbClr val="1C0358"/>
              </a:gs>
              <a:gs pos="82000">
                <a:srgbClr val="1C0B66"/>
              </a:gs>
              <a:gs pos="100000">
                <a:srgbClr val="1C0B66"/>
              </a:gs>
            </a:gsLst>
            <a:lin ang="16200038"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3918" name="Google Shape;3918;p260"/>
          <p:cNvSpPr/>
          <p:nvPr/>
        </p:nvSpPr>
        <p:spPr>
          <a:xfrm>
            <a:off x="3231435" y="1144975"/>
            <a:ext cx="2804400" cy="1974600"/>
          </a:xfrm>
          <a:prstGeom prst="round2SameRect">
            <a:avLst>
              <a:gd name="adj1" fmla="val 4780"/>
              <a:gd name="adj2" fmla="val 0"/>
            </a:avLst>
          </a:prstGeom>
          <a:gradFill>
            <a:gsLst>
              <a:gs pos="0">
                <a:srgbClr val="FF001A"/>
              </a:gs>
              <a:gs pos="12000">
                <a:srgbClr val="C50028"/>
              </a:gs>
              <a:gs pos="23000">
                <a:srgbClr val="920035"/>
              </a:gs>
              <a:gs pos="35000">
                <a:srgbClr val="670040"/>
              </a:gs>
              <a:gs pos="46000">
                <a:srgbClr val="460049"/>
              </a:gs>
              <a:gs pos="56000">
                <a:srgbClr val="2F004F"/>
              </a:gs>
              <a:gs pos="66000">
                <a:srgbClr val="200052"/>
              </a:gs>
              <a:gs pos="72000">
                <a:srgbClr val="1C0054"/>
              </a:gs>
              <a:gs pos="78000">
                <a:srgbClr val="1C0358"/>
              </a:gs>
              <a:gs pos="82000">
                <a:srgbClr val="1C0B66"/>
              </a:gs>
              <a:gs pos="100000">
                <a:srgbClr val="1C0B66"/>
              </a:gs>
            </a:gsLst>
            <a:lin ang="16200038"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3919" name="Google Shape;3919;p260"/>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3920" name="Google Shape;3920;p260"/>
          <p:cNvSpPr txBox="1">
            <a:spLocks noGrp="1"/>
          </p:cNvSpPr>
          <p:nvPr>
            <p:ph type="title"/>
          </p:nvPr>
        </p:nvSpPr>
        <p:spPr>
          <a:xfrm>
            <a:off x="315022" y="319879"/>
            <a:ext cx="6896100" cy="437400"/>
          </a:xfrm>
          <a:prstGeom prst="rect">
            <a:avLst/>
          </a:prstGeom>
          <a:noFill/>
          <a:ln>
            <a:noFill/>
          </a:ln>
        </p:spPr>
        <p:txBody>
          <a:bodyPr spcFirstLastPara="1" wrap="square" lIns="0" tIns="0" rIns="0" bIns="0" anchor="t" anchorCtr="0">
            <a:noAutofit/>
          </a:bodyPr>
          <a:lstStyle>
            <a:lvl1pPr lvl="0" algn="l">
              <a:lnSpc>
                <a:spcPct val="103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3921" name="Google Shape;3921;p260"/>
          <p:cNvSpPr txBox="1">
            <a:spLocks noGrp="1"/>
          </p:cNvSpPr>
          <p:nvPr>
            <p:ph type="body" idx="1"/>
          </p:nvPr>
        </p:nvSpPr>
        <p:spPr>
          <a:xfrm>
            <a:off x="456728" y="3322031"/>
            <a:ext cx="2567700" cy="758400"/>
          </a:xfrm>
          <a:prstGeom prst="rect">
            <a:avLst/>
          </a:prstGeom>
          <a:noFill/>
          <a:ln>
            <a:noFill/>
          </a:ln>
        </p:spPr>
        <p:txBody>
          <a:bodyPr spcFirstLastPara="1" wrap="square" lIns="0" tIns="0" rIns="0" bIns="0" anchor="t" anchorCtr="0">
            <a:noAutofit/>
          </a:bodyPr>
          <a:lstStyle>
            <a:lvl1pPr marL="457200" lvl="0" indent="-280031" algn="l">
              <a:lnSpc>
                <a:spcPct val="95000"/>
              </a:lnSpc>
              <a:spcBef>
                <a:spcPts val="1350"/>
              </a:spcBef>
              <a:spcAft>
                <a:spcPts val="0"/>
              </a:spcAft>
              <a:buClr>
                <a:srgbClr val="5D688B"/>
              </a:buClr>
              <a:buSzPts val="810"/>
              <a:buChar char="●"/>
              <a:defRPr sz="900">
                <a:solidFill>
                  <a:srgbClr val="5D688B"/>
                </a:solidFill>
              </a:defRPr>
            </a:lvl1pPr>
            <a:lvl2pPr marL="914400" lvl="1" indent="-271459" algn="l">
              <a:lnSpc>
                <a:spcPct val="95000"/>
              </a:lnSpc>
              <a:spcBef>
                <a:spcPts val="1350"/>
              </a:spcBef>
              <a:spcAft>
                <a:spcPts val="0"/>
              </a:spcAft>
              <a:buClr>
                <a:srgbClr val="5D688B"/>
              </a:buClr>
              <a:buSzPts val="675"/>
              <a:buChar char="●"/>
              <a:defRPr sz="750">
                <a:solidFill>
                  <a:srgbClr val="5D688B"/>
                </a:solidFill>
              </a:defRPr>
            </a:lvl2pPr>
            <a:lvl3pPr marL="1371600" lvl="2" indent="-267173" algn="l">
              <a:lnSpc>
                <a:spcPct val="95000"/>
              </a:lnSpc>
              <a:spcBef>
                <a:spcPts val="1350"/>
              </a:spcBef>
              <a:spcAft>
                <a:spcPts val="0"/>
              </a:spcAft>
              <a:buClr>
                <a:srgbClr val="5D688B"/>
              </a:buClr>
              <a:buSzPts val="607"/>
              <a:buChar char="●"/>
              <a:defRPr sz="675">
                <a:solidFill>
                  <a:srgbClr val="5D688B"/>
                </a:solidFill>
              </a:defRPr>
            </a:lvl3pPr>
            <a:lvl4pPr marL="1828800" lvl="3" indent="-267173" algn="l">
              <a:lnSpc>
                <a:spcPct val="95000"/>
              </a:lnSpc>
              <a:spcBef>
                <a:spcPts val="1350"/>
              </a:spcBef>
              <a:spcAft>
                <a:spcPts val="0"/>
              </a:spcAft>
              <a:buClr>
                <a:schemeClr val="dk1"/>
              </a:buClr>
              <a:buSzPts val="607"/>
              <a:buChar char="●"/>
              <a:defRPr sz="600"/>
            </a:lvl4pPr>
            <a:lvl5pPr marL="2286000" lvl="4" indent="-267173" algn="l">
              <a:lnSpc>
                <a:spcPct val="95000"/>
              </a:lnSpc>
              <a:spcBef>
                <a:spcPts val="1350"/>
              </a:spcBef>
              <a:spcAft>
                <a:spcPts val="0"/>
              </a:spcAft>
              <a:buClr>
                <a:schemeClr val="dk1"/>
              </a:buClr>
              <a:buSzPts val="607"/>
              <a:buChar char="●"/>
              <a:defRPr sz="450"/>
            </a:lvl5pPr>
            <a:lvl6pPr marL="2743200" lvl="5" indent="-271459" algn="l">
              <a:lnSpc>
                <a:spcPct val="90000"/>
              </a:lnSpc>
              <a:spcBef>
                <a:spcPts val="375"/>
              </a:spcBef>
              <a:spcAft>
                <a:spcPts val="0"/>
              </a:spcAft>
              <a:buClr>
                <a:schemeClr val="dk1"/>
              </a:buClr>
              <a:buSzPts val="675"/>
              <a:buChar char="•"/>
              <a:defRPr sz="187"/>
            </a:lvl6pPr>
            <a:lvl7pPr marL="3200400" lvl="6" indent="-271459" algn="l">
              <a:lnSpc>
                <a:spcPct val="90000"/>
              </a:lnSpc>
              <a:spcBef>
                <a:spcPts val="375"/>
              </a:spcBef>
              <a:spcAft>
                <a:spcPts val="0"/>
              </a:spcAft>
              <a:buClr>
                <a:schemeClr val="dk1"/>
              </a:buClr>
              <a:buSzPts val="675"/>
              <a:buChar char="•"/>
              <a:defRPr sz="187"/>
            </a:lvl7pPr>
            <a:lvl8pPr marL="3657600" lvl="7" indent="-271459" algn="l">
              <a:lnSpc>
                <a:spcPct val="90000"/>
              </a:lnSpc>
              <a:spcBef>
                <a:spcPts val="375"/>
              </a:spcBef>
              <a:spcAft>
                <a:spcPts val="0"/>
              </a:spcAft>
              <a:buClr>
                <a:schemeClr val="dk1"/>
              </a:buClr>
              <a:buSzPts val="675"/>
              <a:buChar char="•"/>
              <a:defRPr sz="187"/>
            </a:lvl8pPr>
            <a:lvl9pPr marL="4114800" lvl="8" indent="-271459" algn="l">
              <a:lnSpc>
                <a:spcPct val="90000"/>
              </a:lnSpc>
              <a:spcBef>
                <a:spcPts val="375"/>
              </a:spcBef>
              <a:spcAft>
                <a:spcPts val="0"/>
              </a:spcAft>
              <a:buClr>
                <a:schemeClr val="dk1"/>
              </a:buClr>
              <a:buSzPts val="675"/>
              <a:buChar char="•"/>
              <a:defRPr sz="187"/>
            </a:lvl9pPr>
          </a:lstStyle>
          <a:p>
            <a:endParaRPr/>
          </a:p>
        </p:txBody>
      </p:sp>
      <p:sp>
        <p:nvSpPr>
          <p:cNvPr id="3922" name="Google Shape;3922;p260"/>
          <p:cNvSpPr/>
          <p:nvPr/>
        </p:nvSpPr>
        <p:spPr>
          <a:xfrm>
            <a:off x="1487709" y="1467104"/>
            <a:ext cx="596978" cy="655616"/>
          </a:xfrm>
          <a:custGeom>
            <a:avLst/>
            <a:gdLst/>
            <a:ahLst/>
            <a:cxnLst/>
            <a:rect l="l" t="t" r="r" b="b"/>
            <a:pathLst>
              <a:path w="1591940" h="1748310" extrusionOk="0">
                <a:moveTo>
                  <a:pt x="1396892" y="1748184"/>
                </a:moveTo>
                <a:lnTo>
                  <a:pt x="0" y="1748184"/>
                </a:lnTo>
                <a:lnTo>
                  <a:pt x="195048" y="1553135"/>
                </a:lnTo>
                <a:lnTo>
                  <a:pt x="195048" y="0"/>
                </a:lnTo>
                <a:lnTo>
                  <a:pt x="1591941" y="0"/>
                </a:lnTo>
                <a:lnTo>
                  <a:pt x="1591941" y="1553262"/>
                </a:lnTo>
                <a:cubicBezTo>
                  <a:pt x="1591941" y="1661029"/>
                  <a:pt x="1504659" y="1748311"/>
                  <a:pt x="1396892" y="1748311"/>
                </a:cubicBezTo>
                <a:close/>
              </a:path>
            </a:pathLst>
          </a:custGeom>
          <a:solidFill>
            <a:srgbClr val="FFFFFF"/>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3923" name="Google Shape;3923;p260"/>
          <p:cNvSpPr/>
          <p:nvPr/>
        </p:nvSpPr>
        <p:spPr>
          <a:xfrm>
            <a:off x="1414575" y="1656236"/>
            <a:ext cx="146286" cy="466484"/>
          </a:xfrm>
          <a:custGeom>
            <a:avLst/>
            <a:gdLst/>
            <a:ahLst/>
            <a:cxnLst/>
            <a:rect l="l" t="t" r="r" b="b"/>
            <a:pathLst>
              <a:path w="390096" h="1243958" extrusionOk="0">
                <a:moveTo>
                  <a:pt x="0" y="0"/>
                </a:moveTo>
                <a:lnTo>
                  <a:pt x="390097" y="0"/>
                </a:lnTo>
                <a:lnTo>
                  <a:pt x="390097" y="1048910"/>
                </a:lnTo>
                <a:cubicBezTo>
                  <a:pt x="390097" y="1156549"/>
                  <a:pt x="302688" y="1243959"/>
                  <a:pt x="195048" y="1243959"/>
                </a:cubicBezTo>
                <a:lnTo>
                  <a:pt x="195048" y="1243959"/>
                </a:lnTo>
                <a:cubicBezTo>
                  <a:pt x="87409" y="1243831"/>
                  <a:pt x="0" y="1156422"/>
                  <a:pt x="0" y="1048783"/>
                </a:cubicBezTo>
                <a:lnTo>
                  <a:pt x="0" y="0"/>
                </a:lnTo>
                <a:lnTo>
                  <a:pt x="0" y="0"/>
                </a:lnTo>
                <a:close/>
              </a:path>
            </a:pathLst>
          </a:custGeom>
          <a:solidFill>
            <a:srgbClr val="C7102E"/>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3924" name="Google Shape;3924;p260"/>
          <p:cNvSpPr/>
          <p:nvPr/>
        </p:nvSpPr>
        <p:spPr>
          <a:xfrm>
            <a:off x="1634644" y="1537480"/>
            <a:ext cx="387300" cy="38700"/>
          </a:xfrm>
          <a:prstGeom prst="rect">
            <a:avLst/>
          </a:prstGeom>
          <a:solidFill>
            <a:srgbClr val="81AEFF"/>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3925" name="Google Shape;3925;p260"/>
          <p:cNvSpPr/>
          <p:nvPr/>
        </p:nvSpPr>
        <p:spPr>
          <a:xfrm>
            <a:off x="1634644" y="1627800"/>
            <a:ext cx="387300" cy="38700"/>
          </a:xfrm>
          <a:prstGeom prst="rect">
            <a:avLst/>
          </a:prstGeom>
          <a:solidFill>
            <a:srgbClr val="81AEFF"/>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3926" name="Google Shape;3926;p260"/>
          <p:cNvSpPr/>
          <p:nvPr/>
        </p:nvSpPr>
        <p:spPr>
          <a:xfrm>
            <a:off x="1634644" y="1718119"/>
            <a:ext cx="387300" cy="38700"/>
          </a:xfrm>
          <a:prstGeom prst="rect">
            <a:avLst/>
          </a:prstGeom>
          <a:solidFill>
            <a:srgbClr val="81AEFF"/>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3927" name="Google Shape;3927;p260"/>
          <p:cNvSpPr/>
          <p:nvPr/>
        </p:nvSpPr>
        <p:spPr>
          <a:xfrm>
            <a:off x="1634644" y="1808439"/>
            <a:ext cx="193800" cy="38700"/>
          </a:xfrm>
          <a:prstGeom prst="rect">
            <a:avLst/>
          </a:prstGeom>
          <a:solidFill>
            <a:srgbClr val="81AEFF"/>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3928" name="Google Shape;3928;p260"/>
          <p:cNvSpPr txBox="1">
            <a:spLocks noGrp="1"/>
          </p:cNvSpPr>
          <p:nvPr>
            <p:ph type="body" idx="2"/>
          </p:nvPr>
        </p:nvSpPr>
        <p:spPr>
          <a:xfrm>
            <a:off x="3346186" y="3322031"/>
            <a:ext cx="2567700" cy="758400"/>
          </a:xfrm>
          <a:prstGeom prst="rect">
            <a:avLst/>
          </a:prstGeom>
          <a:noFill/>
          <a:ln>
            <a:noFill/>
          </a:ln>
        </p:spPr>
        <p:txBody>
          <a:bodyPr spcFirstLastPara="1" wrap="square" lIns="0" tIns="0" rIns="0" bIns="0" anchor="t" anchorCtr="0">
            <a:noAutofit/>
          </a:bodyPr>
          <a:lstStyle>
            <a:lvl1pPr marL="457200" lvl="0" indent="-280031" algn="l">
              <a:lnSpc>
                <a:spcPct val="95000"/>
              </a:lnSpc>
              <a:spcBef>
                <a:spcPts val="1350"/>
              </a:spcBef>
              <a:spcAft>
                <a:spcPts val="0"/>
              </a:spcAft>
              <a:buClr>
                <a:srgbClr val="5D688B"/>
              </a:buClr>
              <a:buSzPts val="810"/>
              <a:buChar char="●"/>
              <a:defRPr sz="900">
                <a:solidFill>
                  <a:srgbClr val="5D688B"/>
                </a:solidFill>
              </a:defRPr>
            </a:lvl1pPr>
            <a:lvl2pPr marL="914400" lvl="1" indent="-271459" algn="l">
              <a:lnSpc>
                <a:spcPct val="95000"/>
              </a:lnSpc>
              <a:spcBef>
                <a:spcPts val="1350"/>
              </a:spcBef>
              <a:spcAft>
                <a:spcPts val="0"/>
              </a:spcAft>
              <a:buClr>
                <a:srgbClr val="5D688B"/>
              </a:buClr>
              <a:buSzPts val="675"/>
              <a:buChar char="●"/>
              <a:defRPr sz="750">
                <a:solidFill>
                  <a:srgbClr val="5D688B"/>
                </a:solidFill>
              </a:defRPr>
            </a:lvl2pPr>
            <a:lvl3pPr marL="1371600" lvl="2" indent="-267173" algn="l">
              <a:lnSpc>
                <a:spcPct val="95000"/>
              </a:lnSpc>
              <a:spcBef>
                <a:spcPts val="1350"/>
              </a:spcBef>
              <a:spcAft>
                <a:spcPts val="0"/>
              </a:spcAft>
              <a:buClr>
                <a:srgbClr val="5D688B"/>
              </a:buClr>
              <a:buSzPts val="607"/>
              <a:buChar char="●"/>
              <a:defRPr sz="675">
                <a:solidFill>
                  <a:srgbClr val="5D688B"/>
                </a:solidFill>
              </a:defRPr>
            </a:lvl3pPr>
            <a:lvl4pPr marL="1828800" lvl="3" indent="-267173" algn="l">
              <a:lnSpc>
                <a:spcPct val="95000"/>
              </a:lnSpc>
              <a:spcBef>
                <a:spcPts val="1350"/>
              </a:spcBef>
              <a:spcAft>
                <a:spcPts val="0"/>
              </a:spcAft>
              <a:buClr>
                <a:schemeClr val="dk1"/>
              </a:buClr>
              <a:buSzPts val="607"/>
              <a:buChar char="●"/>
              <a:defRPr sz="600"/>
            </a:lvl4pPr>
            <a:lvl5pPr marL="2286000" lvl="4" indent="-267173" algn="l">
              <a:lnSpc>
                <a:spcPct val="95000"/>
              </a:lnSpc>
              <a:spcBef>
                <a:spcPts val="1350"/>
              </a:spcBef>
              <a:spcAft>
                <a:spcPts val="0"/>
              </a:spcAft>
              <a:buClr>
                <a:schemeClr val="dk1"/>
              </a:buClr>
              <a:buSzPts val="607"/>
              <a:buChar char="●"/>
              <a:defRPr sz="450"/>
            </a:lvl5pPr>
            <a:lvl6pPr marL="2743200" lvl="5" indent="-271459" algn="l">
              <a:lnSpc>
                <a:spcPct val="90000"/>
              </a:lnSpc>
              <a:spcBef>
                <a:spcPts val="375"/>
              </a:spcBef>
              <a:spcAft>
                <a:spcPts val="0"/>
              </a:spcAft>
              <a:buClr>
                <a:schemeClr val="dk1"/>
              </a:buClr>
              <a:buSzPts val="675"/>
              <a:buChar char="•"/>
              <a:defRPr sz="187"/>
            </a:lvl6pPr>
            <a:lvl7pPr marL="3200400" lvl="6" indent="-271459" algn="l">
              <a:lnSpc>
                <a:spcPct val="90000"/>
              </a:lnSpc>
              <a:spcBef>
                <a:spcPts val="375"/>
              </a:spcBef>
              <a:spcAft>
                <a:spcPts val="0"/>
              </a:spcAft>
              <a:buClr>
                <a:schemeClr val="dk1"/>
              </a:buClr>
              <a:buSzPts val="675"/>
              <a:buChar char="•"/>
              <a:defRPr sz="187"/>
            </a:lvl7pPr>
            <a:lvl8pPr marL="3657600" lvl="7" indent="-271459" algn="l">
              <a:lnSpc>
                <a:spcPct val="90000"/>
              </a:lnSpc>
              <a:spcBef>
                <a:spcPts val="375"/>
              </a:spcBef>
              <a:spcAft>
                <a:spcPts val="0"/>
              </a:spcAft>
              <a:buClr>
                <a:schemeClr val="dk1"/>
              </a:buClr>
              <a:buSzPts val="675"/>
              <a:buChar char="•"/>
              <a:defRPr sz="187"/>
            </a:lvl8pPr>
            <a:lvl9pPr marL="4114800" lvl="8" indent="-271459" algn="l">
              <a:lnSpc>
                <a:spcPct val="90000"/>
              </a:lnSpc>
              <a:spcBef>
                <a:spcPts val="375"/>
              </a:spcBef>
              <a:spcAft>
                <a:spcPts val="0"/>
              </a:spcAft>
              <a:buClr>
                <a:schemeClr val="dk1"/>
              </a:buClr>
              <a:buSzPts val="675"/>
              <a:buChar char="•"/>
              <a:defRPr sz="187"/>
            </a:lvl9pPr>
          </a:lstStyle>
          <a:p>
            <a:endParaRPr/>
          </a:p>
        </p:txBody>
      </p:sp>
      <p:sp>
        <p:nvSpPr>
          <p:cNvPr id="3929" name="Google Shape;3929;p260"/>
          <p:cNvSpPr/>
          <p:nvPr/>
        </p:nvSpPr>
        <p:spPr>
          <a:xfrm>
            <a:off x="332813" y="1144975"/>
            <a:ext cx="2804400" cy="1974600"/>
          </a:xfrm>
          <a:prstGeom prst="round2SameRect">
            <a:avLst>
              <a:gd name="adj1" fmla="val 4780"/>
              <a:gd name="adj2" fmla="val 0"/>
            </a:avLst>
          </a:prstGeom>
          <a:gradFill>
            <a:gsLst>
              <a:gs pos="0">
                <a:srgbClr val="FF001A"/>
              </a:gs>
              <a:gs pos="12000">
                <a:srgbClr val="C50028"/>
              </a:gs>
              <a:gs pos="23000">
                <a:srgbClr val="920035"/>
              </a:gs>
              <a:gs pos="35000">
                <a:srgbClr val="670040"/>
              </a:gs>
              <a:gs pos="46000">
                <a:srgbClr val="460049"/>
              </a:gs>
              <a:gs pos="56000">
                <a:srgbClr val="2F004F"/>
              </a:gs>
              <a:gs pos="66000">
                <a:srgbClr val="200052"/>
              </a:gs>
              <a:gs pos="72000">
                <a:srgbClr val="1C0054"/>
              </a:gs>
              <a:gs pos="78000">
                <a:srgbClr val="1C0358"/>
              </a:gs>
              <a:gs pos="82000">
                <a:srgbClr val="1C0B66"/>
              </a:gs>
              <a:gs pos="100000">
                <a:srgbClr val="1C0B66"/>
              </a:gs>
            </a:gsLst>
            <a:lin ang="16200038"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3930" name="Google Shape;3930;p260"/>
          <p:cNvSpPr txBox="1">
            <a:spLocks noGrp="1"/>
          </p:cNvSpPr>
          <p:nvPr>
            <p:ph type="body" idx="3"/>
          </p:nvPr>
        </p:nvSpPr>
        <p:spPr>
          <a:xfrm>
            <a:off x="6225427" y="3322031"/>
            <a:ext cx="2567700" cy="758400"/>
          </a:xfrm>
          <a:prstGeom prst="rect">
            <a:avLst/>
          </a:prstGeom>
          <a:noFill/>
          <a:ln>
            <a:noFill/>
          </a:ln>
        </p:spPr>
        <p:txBody>
          <a:bodyPr spcFirstLastPara="1" wrap="square" lIns="0" tIns="0" rIns="0" bIns="0" anchor="t" anchorCtr="0">
            <a:noAutofit/>
          </a:bodyPr>
          <a:lstStyle>
            <a:lvl1pPr marL="457200" lvl="0" indent="-280031" algn="l">
              <a:lnSpc>
                <a:spcPct val="95000"/>
              </a:lnSpc>
              <a:spcBef>
                <a:spcPts val="1350"/>
              </a:spcBef>
              <a:spcAft>
                <a:spcPts val="0"/>
              </a:spcAft>
              <a:buClr>
                <a:srgbClr val="5D688B"/>
              </a:buClr>
              <a:buSzPts val="810"/>
              <a:buChar char="●"/>
              <a:defRPr sz="900">
                <a:solidFill>
                  <a:srgbClr val="5D688B"/>
                </a:solidFill>
              </a:defRPr>
            </a:lvl1pPr>
            <a:lvl2pPr marL="914400" lvl="1" indent="-271459" algn="l">
              <a:lnSpc>
                <a:spcPct val="95000"/>
              </a:lnSpc>
              <a:spcBef>
                <a:spcPts val="1350"/>
              </a:spcBef>
              <a:spcAft>
                <a:spcPts val="0"/>
              </a:spcAft>
              <a:buClr>
                <a:srgbClr val="5D688B"/>
              </a:buClr>
              <a:buSzPts val="675"/>
              <a:buChar char="●"/>
              <a:defRPr sz="750">
                <a:solidFill>
                  <a:srgbClr val="5D688B"/>
                </a:solidFill>
              </a:defRPr>
            </a:lvl2pPr>
            <a:lvl3pPr marL="1371600" lvl="2" indent="-267173" algn="l">
              <a:lnSpc>
                <a:spcPct val="95000"/>
              </a:lnSpc>
              <a:spcBef>
                <a:spcPts val="1350"/>
              </a:spcBef>
              <a:spcAft>
                <a:spcPts val="0"/>
              </a:spcAft>
              <a:buClr>
                <a:srgbClr val="5D688B"/>
              </a:buClr>
              <a:buSzPts val="607"/>
              <a:buChar char="●"/>
              <a:defRPr sz="675">
                <a:solidFill>
                  <a:srgbClr val="5D688B"/>
                </a:solidFill>
              </a:defRPr>
            </a:lvl3pPr>
            <a:lvl4pPr marL="1828800" lvl="3" indent="-267173" algn="l">
              <a:lnSpc>
                <a:spcPct val="95000"/>
              </a:lnSpc>
              <a:spcBef>
                <a:spcPts val="1350"/>
              </a:spcBef>
              <a:spcAft>
                <a:spcPts val="0"/>
              </a:spcAft>
              <a:buClr>
                <a:schemeClr val="dk1"/>
              </a:buClr>
              <a:buSzPts val="607"/>
              <a:buChar char="●"/>
              <a:defRPr sz="600"/>
            </a:lvl4pPr>
            <a:lvl5pPr marL="2286000" lvl="4" indent="-267173" algn="l">
              <a:lnSpc>
                <a:spcPct val="95000"/>
              </a:lnSpc>
              <a:spcBef>
                <a:spcPts val="1350"/>
              </a:spcBef>
              <a:spcAft>
                <a:spcPts val="0"/>
              </a:spcAft>
              <a:buClr>
                <a:schemeClr val="dk1"/>
              </a:buClr>
              <a:buSzPts val="607"/>
              <a:buChar char="●"/>
              <a:defRPr sz="450"/>
            </a:lvl5pPr>
            <a:lvl6pPr marL="2743200" lvl="5" indent="-271459" algn="l">
              <a:lnSpc>
                <a:spcPct val="90000"/>
              </a:lnSpc>
              <a:spcBef>
                <a:spcPts val="375"/>
              </a:spcBef>
              <a:spcAft>
                <a:spcPts val="0"/>
              </a:spcAft>
              <a:buClr>
                <a:schemeClr val="dk1"/>
              </a:buClr>
              <a:buSzPts val="675"/>
              <a:buChar char="•"/>
              <a:defRPr sz="187"/>
            </a:lvl6pPr>
            <a:lvl7pPr marL="3200400" lvl="6" indent="-271459" algn="l">
              <a:lnSpc>
                <a:spcPct val="90000"/>
              </a:lnSpc>
              <a:spcBef>
                <a:spcPts val="375"/>
              </a:spcBef>
              <a:spcAft>
                <a:spcPts val="0"/>
              </a:spcAft>
              <a:buClr>
                <a:schemeClr val="dk1"/>
              </a:buClr>
              <a:buSzPts val="675"/>
              <a:buChar char="•"/>
              <a:defRPr sz="187"/>
            </a:lvl7pPr>
            <a:lvl8pPr marL="3657600" lvl="7" indent="-271459" algn="l">
              <a:lnSpc>
                <a:spcPct val="90000"/>
              </a:lnSpc>
              <a:spcBef>
                <a:spcPts val="375"/>
              </a:spcBef>
              <a:spcAft>
                <a:spcPts val="0"/>
              </a:spcAft>
              <a:buClr>
                <a:schemeClr val="dk1"/>
              </a:buClr>
              <a:buSzPts val="675"/>
              <a:buChar char="•"/>
              <a:defRPr sz="187"/>
            </a:lvl8pPr>
            <a:lvl9pPr marL="4114800" lvl="8" indent="-271459" algn="l">
              <a:lnSpc>
                <a:spcPct val="90000"/>
              </a:lnSpc>
              <a:spcBef>
                <a:spcPts val="375"/>
              </a:spcBef>
              <a:spcAft>
                <a:spcPts val="0"/>
              </a:spcAft>
              <a:buClr>
                <a:schemeClr val="dk1"/>
              </a:buClr>
              <a:buSzPts val="675"/>
              <a:buChar char="•"/>
              <a:defRPr sz="187"/>
            </a:lvl9pPr>
          </a:lstStyle>
          <a:p>
            <a:endParaRPr/>
          </a:p>
        </p:txBody>
      </p:sp>
      <p:sp>
        <p:nvSpPr>
          <p:cNvPr id="3931" name="Google Shape;3931;p260"/>
          <p:cNvSpPr txBox="1">
            <a:spLocks noGrp="1"/>
          </p:cNvSpPr>
          <p:nvPr>
            <p:ph type="subTitle" idx="4"/>
          </p:nvPr>
        </p:nvSpPr>
        <p:spPr>
          <a:xfrm>
            <a:off x="456728" y="2432438"/>
            <a:ext cx="2567700" cy="572100"/>
          </a:xfrm>
          <a:prstGeom prst="rect">
            <a:avLst/>
          </a:prstGeom>
        </p:spPr>
        <p:txBody>
          <a:bodyPr spcFirstLastPara="1" wrap="square" lIns="34275" tIns="34275" rIns="34275" bIns="34275" anchor="t" anchorCtr="0">
            <a:noAutofit/>
          </a:bodyPr>
          <a:lstStyle>
            <a:lvl1pPr marL="0" marR="0" lvl="0" indent="0" algn="ctr">
              <a:lnSpc>
                <a:spcPct val="91000"/>
              </a:lnSpc>
              <a:spcBef>
                <a:spcPts val="0"/>
              </a:spcBef>
              <a:spcAft>
                <a:spcPts val="0"/>
              </a:spcAft>
              <a:buNone/>
              <a:defRPr sz="1312" b="1">
                <a:solidFill>
                  <a:schemeClr val="lt1"/>
                </a:solidFill>
                <a:latin typeface="Poppins"/>
                <a:ea typeface="Poppins"/>
                <a:cs typeface="Poppins"/>
                <a:sym typeface="Poppins"/>
              </a:defRPr>
            </a:lvl1pPr>
            <a:lvl2pPr lvl="1" algn="ctr">
              <a:spcBef>
                <a:spcPts val="1350"/>
              </a:spcBef>
              <a:spcAft>
                <a:spcPts val="0"/>
              </a:spcAft>
              <a:buClr>
                <a:schemeClr val="lt1"/>
              </a:buClr>
              <a:buSzPts val="810"/>
              <a:buNone/>
              <a:defRPr sz="900">
                <a:solidFill>
                  <a:schemeClr val="lt1"/>
                </a:solidFill>
              </a:defRPr>
            </a:lvl2pPr>
            <a:lvl3pPr lvl="2" algn="ctr">
              <a:spcBef>
                <a:spcPts val="1350"/>
              </a:spcBef>
              <a:spcAft>
                <a:spcPts val="0"/>
              </a:spcAft>
              <a:buClr>
                <a:schemeClr val="lt1"/>
              </a:buClr>
              <a:buSzPts val="675"/>
              <a:buNone/>
              <a:defRPr sz="750">
                <a:solidFill>
                  <a:schemeClr val="lt1"/>
                </a:solidFill>
              </a:defRPr>
            </a:lvl3pPr>
            <a:lvl4pPr lvl="3" algn="ctr">
              <a:spcBef>
                <a:spcPts val="1350"/>
              </a:spcBef>
              <a:spcAft>
                <a:spcPts val="0"/>
              </a:spcAft>
              <a:buClr>
                <a:schemeClr val="lt1"/>
              </a:buClr>
              <a:buSzPts val="540"/>
              <a:buNone/>
              <a:defRPr sz="600">
                <a:solidFill>
                  <a:schemeClr val="lt1"/>
                </a:solidFill>
              </a:defRPr>
            </a:lvl4pPr>
            <a:lvl5pPr lvl="4" algn="ctr">
              <a:spcBef>
                <a:spcPts val="1350"/>
              </a:spcBef>
              <a:spcAft>
                <a:spcPts val="0"/>
              </a:spcAft>
              <a:buClr>
                <a:schemeClr val="lt1"/>
              </a:buClr>
              <a:buSzPts val="405"/>
              <a:buNone/>
              <a:defRPr sz="450">
                <a:solidFill>
                  <a:schemeClr val="lt1"/>
                </a:solidFill>
              </a:defRPr>
            </a:lvl5pPr>
            <a:lvl6pPr lvl="5" algn="ctr">
              <a:spcBef>
                <a:spcPts val="375"/>
              </a:spcBef>
              <a:spcAft>
                <a:spcPts val="0"/>
              </a:spcAft>
              <a:buClr>
                <a:schemeClr val="lt1"/>
              </a:buClr>
              <a:buSzPts val="187"/>
              <a:buNone/>
              <a:defRPr sz="187">
                <a:solidFill>
                  <a:schemeClr val="lt1"/>
                </a:solidFill>
              </a:defRPr>
            </a:lvl6pPr>
            <a:lvl7pPr lvl="6" algn="ctr">
              <a:spcBef>
                <a:spcPts val="375"/>
              </a:spcBef>
              <a:spcAft>
                <a:spcPts val="0"/>
              </a:spcAft>
              <a:buClr>
                <a:schemeClr val="lt1"/>
              </a:buClr>
              <a:buSzPts val="187"/>
              <a:buNone/>
              <a:defRPr sz="187">
                <a:solidFill>
                  <a:schemeClr val="lt1"/>
                </a:solidFill>
              </a:defRPr>
            </a:lvl7pPr>
            <a:lvl8pPr lvl="7" algn="ctr">
              <a:spcBef>
                <a:spcPts val="375"/>
              </a:spcBef>
              <a:spcAft>
                <a:spcPts val="0"/>
              </a:spcAft>
              <a:buClr>
                <a:schemeClr val="lt1"/>
              </a:buClr>
              <a:buSzPts val="187"/>
              <a:buNone/>
              <a:defRPr sz="187">
                <a:solidFill>
                  <a:schemeClr val="lt1"/>
                </a:solidFill>
              </a:defRPr>
            </a:lvl8pPr>
            <a:lvl9pPr lvl="8" algn="ctr">
              <a:spcBef>
                <a:spcPts val="375"/>
              </a:spcBef>
              <a:spcAft>
                <a:spcPts val="0"/>
              </a:spcAft>
              <a:buClr>
                <a:schemeClr val="lt1"/>
              </a:buClr>
              <a:buSzPts val="187"/>
              <a:buNone/>
              <a:defRPr sz="187">
                <a:solidFill>
                  <a:schemeClr val="lt1"/>
                </a:solidFill>
              </a:defRPr>
            </a:lvl9pPr>
          </a:lstStyle>
          <a:p>
            <a:endParaRPr/>
          </a:p>
        </p:txBody>
      </p:sp>
      <p:sp>
        <p:nvSpPr>
          <p:cNvPr id="3932" name="Google Shape;3932;p260"/>
          <p:cNvSpPr txBox="1">
            <a:spLocks noGrp="1"/>
          </p:cNvSpPr>
          <p:nvPr>
            <p:ph type="subTitle" idx="5"/>
          </p:nvPr>
        </p:nvSpPr>
        <p:spPr>
          <a:xfrm>
            <a:off x="3346181" y="2432438"/>
            <a:ext cx="2567700" cy="572100"/>
          </a:xfrm>
          <a:prstGeom prst="rect">
            <a:avLst/>
          </a:prstGeom>
        </p:spPr>
        <p:txBody>
          <a:bodyPr spcFirstLastPara="1" wrap="square" lIns="34275" tIns="34275" rIns="34275" bIns="34275" anchor="t" anchorCtr="0">
            <a:noAutofit/>
          </a:bodyPr>
          <a:lstStyle>
            <a:lvl1pPr marL="0" marR="0" lvl="0" indent="0" algn="ctr">
              <a:lnSpc>
                <a:spcPct val="91000"/>
              </a:lnSpc>
              <a:spcBef>
                <a:spcPts val="0"/>
              </a:spcBef>
              <a:spcAft>
                <a:spcPts val="0"/>
              </a:spcAft>
              <a:buNone/>
              <a:defRPr sz="1312" b="1">
                <a:solidFill>
                  <a:schemeClr val="lt1"/>
                </a:solidFill>
                <a:latin typeface="Poppins"/>
                <a:ea typeface="Poppins"/>
                <a:cs typeface="Poppins"/>
                <a:sym typeface="Poppins"/>
              </a:defRPr>
            </a:lvl1pPr>
            <a:lvl2pPr lvl="1" algn="ctr">
              <a:spcBef>
                <a:spcPts val="1350"/>
              </a:spcBef>
              <a:spcAft>
                <a:spcPts val="0"/>
              </a:spcAft>
              <a:buClr>
                <a:schemeClr val="lt1"/>
              </a:buClr>
              <a:buSzPts val="810"/>
              <a:buNone/>
              <a:defRPr sz="900">
                <a:solidFill>
                  <a:schemeClr val="lt1"/>
                </a:solidFill>
              </a:defRPr>
            </a:lvl2pPr>
            <a:lvl3pPr lvl="2" algn="ctr">
              <a:spcBef>
                <a:spcPts val="1350"/>
              </a:spcBef>
              <a:spcAft>
                <a:spcPts val="0"/>
              </a:spcAft>
              <a:buClr>
                <a:schemeClr val="lt1"/>
              </a:buClr>
              <a:buSzPts val="675"/>
              <a:buNone/>
              <a:defRPr sz="750">
                <a:solidFill>
                  <a:schemeClr val="lt1"/>
                </a:solidFill>
              </a:defRPr>
            </a:lvl3pPr>
            <a:lvl4pPr lvl="3" algn="ctr">
              <a:spcBef>
                <a:spcPts val="1350"/>
              </a:spcBef>
              <a:spcAft>
                <a:spcPts val="0"/>
              </a:spcAft>
              <a:buClr>
                <a:schemeClr val="lt1"/>
              </a:buClr>
              <a:buSzPts val="540"/>
              <a:buNone/>
              <a:defRPr sz="600">
                <a:solidFill>
                  <a:schemeClr val="lt1"/>
                </a:solidFill>
              </a:defRPr>
            </a:lvl4pPr>
            <a:lvl5pPr lvl="4" algn="ctr">
              <a:spcBef>
                <a:spcPts val="1350"/>
              </a:spcBef>
              <a:spcAft>
                <a:spcPts val="0"/>
              </a:spcAft>
              <a:buClr>
                <a:schemeClr val="lt1"/>
              </a:buClr>
              <a:buSzPts val="405"/>
              <a:buNone/>
              <a:defRPr sz="450">
                <a:solidFill>
                  <a:schemeClr val="lt1"/>
                </a:solidFill>
              </a:defRPr>
            </a:lvl5pPr>
            <a:lvl6pPr lvl="5" algn="ctr">
              <a:spcBef>
                <a:spcPts val="375"/>
              </a:spcBef>
              <a:spcAft>
                <a:spcPts val="0"/>
              </a:spcAft>
              <a:buClr>
                <a:schemeClr val="lt1"/>
              </a:buClr>
              <a:buSzPts val="187"/>
              <a:buNone/>
              <a:defRPr sz="187">
                <a:solidFill>
                  <a:schemeClr val="lt1"/>
                </a:solidFill>
              </a:defRPr>
            </a:lvl6pPr>
            <a:lvl7pPr lvl="6" algn="ctr">
              <a:spcBef>
                <a:spcPts val="375"/>
              </a:spcBef>
              <a:spcAft>
                <a:spcPts val="0"/>
              </a:spcAft>
              <a:buClr>
                <a:schemeClr val="lt1"/>
              </a:buClr>
              <a:buSzPts val="187"/>
              <a:buNone/>
              <a:defRPr sz="187">
                <a:solidFill>
                  <a:schemeClr val="lt1"/>
                </a:solidFill>
              </a:defRPr>
            </a:lvl7pPr>
            <a:lvl8pPr lvl="7" algn="ctr">
              <a:spcBef>
                <a:spcPts val="375"/>
              </a:spcBef>
              <a:spcAft>
                <a:spcPts val="0"/>
              </a:spcAft>
              <a:buClr>
                <a:schemeClr val="lt1"/>
              </a:buClr>
              <a:buSzPts val="187"/>
              <a:buNone/>
              <a:defRPr sz="187">
                <a:solidFill>
                  <a:schemeClr val="lt1"/>
                </a:solidFill>
              </a:defRPr>
            </a:lvl8pPr>
            <a:lvl9pPr lvl="8" algn="ctr">
              <a:spcBef>
                <a:spcPts val="375"/>
              </a:spcBef>
              <a:spcAft>
                <a:spcPts val="0"/>
              </a:spcAft>
              <a:buClr>
                <a:schemeClr val="lt1"/>
              </a:buClr>
              <a:buSzPts val="187"/>
              <a:buNone/>
              <a:defRPr sz="187">
                <a:solidFill>
                  <a:schemeClr val="lt1"/>
                </a:solidFill>
              </a:defRPr>
            </a:lvl9pPr>
          </a:lstStyle>
          <a:p>
            <a:endParaRPr/>
          </a:p>
        </p:txBody>
      </p:sp>
      <p:sp>
        <p:nvSpPr>
          <p:cNvPr id="3933" name="Google Shape;3933;p260"/>
          <p:cNvSpPr txBox="1">
            <a:spLocks noGrp="1"/>
          </p:cNvSpPr>
          <p:nvPr>
            <p:ph type="subTitle" idx="6"/>
          </p:nvPr>
        </p:nvSpPr>
        <p:spPr>
          <a:xfrm>
            <a:off x="6225441" y="2432438"/>
            <a:ext cx="2567700" cy="572100"/>
          </a:xfrm>
          <a:prstGeom prst="rect">
            <a:avLst/>
          </a:prstGeom>
        </p:spPr>
        <p:txBody>
          <a:bodyPr spcFirstLastPara="1" wrap="square" lIns="34275" tIns="34275" rIns="34275" bIns="34275" anchor="t" anchorCtr="0">
            <a:noAutofit/>
          </a:bodyPr>
          <a:lstStyle>
            <a:lvl1pPr marL="0" marR="0" lvl="0" indent="0" algn="ctr">
              <a:lnSpc>
                <a:spcPct val="91000"/>
              </a:lnSpc>
              <a:spcBef>
                <a:spcPts val="0"/>
              </a:spcBef>
              <a:spcAft>
                <a:spcPts val="0"/>
              </a:spcAft>
              <a:buNone/>
              <a:defRPr sz="1312" b="1">
                <a:solidFill>
                  <a:schemeClr val="lt1"/>
                </a:solidFill>
                <a:latin typeface="Poppins"/>
                <a:ea typeface="Poppins"/>
                <a:cs typeface="Poppins"/>
                <a:sym typeface="Poppins"/>
              </a:defRPr>
            </a:lvl1pPr>
            <a:lvl2pPr lvl="1" algn="ctr">
              <a:spcBef>
                <a:spcPts val="1350"/>
              </a:spcBef>
              <a:spcAft>
                <a:spcPts val="0"/>
              </a:spcAft>
              <a:buClr>
                <a:schemeClr val="lt1"/>
              </a:buClr>
              <a:buSzPts val="810"/>
              <a:buNone/>
              <a:defRPr sz="900">
                <a:solidFill>
                  <a:schemeClr val="lt1"/>
                </a:solidFill>
              </a:defRPr>
            </a:lvl2pPr>
            <a:lvl3pPr lvl="2" algn="ctr">
              <a:spcBef>
                <a:spcPts val="1350"/>
              </a:spcBef>
              <a:spcAft>
                <a:spcPts val="0"/>
              </a:spcAft>
              <a:buClr>
                <a:schemeClr val="lt1"/>
              </a:buClr>
              <a:buSzPts val="675"/>
              <a:buNone/>
              <a:defRPr sz="750">
                <a:solidFill>
                  <a:schemeClr val="lt1"/>
                </a:solidFill>
              </a:defRPr>
            </a:lvl3pPr>
            <a:lvl4pPr lvl="3" algn="ctr">
              <a:spcBef>
                <a:spcPts val="1350"/>
              </a:spcBef>
              <a:spcAft>
                <a:spcPts val="0"/>
              </a:spcAft>
              <a:buClr>
                <a:schemeClr val="lt1"/>
              </a:buClr>
              <a:buSzPts val="540"/>
              <a:buNone/>
              <a:defRPr sz="600">
                <a:solidFill>
                  <a:schemeClr val="lt1"/>
                </a:solidFill>
              </a:defRPr>
            </a:lvl4pPr>
            <a:lvl5pPr lvl="4" algn="ctr">
              <a:spcBef>
                <a:spcPts val="1350"/>
              </a:spcBef>
              <a:spcAft>
                <a:spcPts val="0"/>
              </a:spcAft>
              <a:buClr>
                <a:schemeClr val="lt1"/>
              </a:buClr>
              <a:buSzPts val="405"/>
              <a:buNone/>
              <a:defRPr sz="450">
                <a:solidFill>
                  <a:schemeClr val="lt1"/>
                </a:solidFill>
              </a:defRPr>
            </a:lvl5pPr>
            <a:lvl6pPr lvl="5" algn="ctr">
              <a:spcBef>
                <a:spcPts val="375"/>
              </a:spcBef>
              <a:spcAft>
                <a:spcPts val="0"/>
              </a:spcAft>
              <a:buClr>
                <a:schemeClr val="lt1"/>
              </a:buClr>
              <a:buSzPts val="187"/>
              <a:buNone/>
              <a:defRPr sz="187">
                <a:solidFill>
                  <a:schemeClr val="lt1"/>
                </a:solidFill>
              </a:defRPr>
            </a:lvl6pPr>
            <a:lvl7pPr lvl="6" algn="ctr">
              <a:spcBef>
                <a:spcPts val="375"/>
              </a:spcBef>
              <a:spcAft>
                <a:spcPts val="0"/>
              </a:spcAft>
              <a:buClr>
                <a:schemeClr val="lt1"/>
              </a:buClr>
              <a:buSzPts val="187"/>
              <a:buNone/>
              <a:defRPr sz="187">
                <a:solidFill>
                  <a:schemeClr val="lt1"/>
                </a:solidFill>
              </a:defRPr>
            </a:lvl7pPr>
            <a:lvl8pPr lvl="7" algn="ctr">
              <a:spcBef>
                <a:spcPts val="375"/>
              </a:spcBef>
              <a:spcAft>
                <a:spcPts val="0"/>
              </a:spcAft>
              <a:buClr>
                <a:schemeClr val="lt1"/>
              </a:buClr>
              <a:buSzPts val="187"/>
              <a:buNone/>
              <a:defRPr sz="187">
                <a:solidFill>
                  <a:schemeClr val="lt1"/>
                </a:solidFill>
              </a:defRPr>
            </a:lvl8pPr>
            <a:lvl9pPr lvl="8" algn="ctr">
              <a:spcBef>
                <a:spcPts val="375"/>
              </a:spcBef>
              <a:spcAft>
                <a:spcPts val="0"/>
              </a:spcAft>
              <a:buClr>
                <a:schemeClr val="lt1"/>
              </a:buClr>
              <a:buSzPts val="187"/>
              <a:buNone/>
              <a:defRPr sz="187">
                <a:solidFill>
                  <a:schemeClr val="lt1"/>
                </a:solidFill>
              </a:defRPr>
            </a:lvl9pPr>
          </a:lstStyle>
          <a:p>
            <a:endParaRPr/>
          </a:p>
        </p:txBody>
      </p:sp>
    </p:spTree>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matchingName="28_Custom Layout">
  <p:cSld name="28_Custom Layout">
    <p:bg>
      <p:bgPr>
        <a:blipFill>
          <a:blip r:embed="rId2">
            <a:alphaModFix/>
          </a:blip>
          <a:stretch>
            <a:fillRect/>
          </a:stretch>
        </a:blipFill>
        <a:effectLst/>
      </p:bgPr>
    </p:bg>
    <p:spTree>
      <p:nvGrpSpPr>
        <p:cNvPr id="1" name="Shape 3934"/>
        <p:cNvGrpSpPr/>
        <p:nvPr/>
      </p:nvGrpSpPr>
      <p:grpSpPr>
        <a:xfrm>
          <a:off x="0" y="0"/>
          <a:ext cx="0" cy="0"/>
          <a:chOff x="0" y="0"/>
          <a:chExt cx="0" cy="0"/>
        </a:xfrm>
      </p:grpSpPr>
      <p:sp>
        <p:nvSpPr>
          <p:cNvPr id="3935" name="Google Shape;3935;p261"/>
          <p:cNvSpPr txBox="1">
            <a:spLocks noGrp="1"/>
          </p:cNvSpPr>
          <p:nvPr>
            <p:ph type="subTitle" idx="1"/>
          </p:nvPr>
        </p:nvSpPr>
        <p:spPr>
          <a:xfrm>
            <a:off x="6665788" y="2813841"/>
            <a:ext cx="1980000" cy="505200"/>
          </a:xfrm>
          <a:prstGeom prst="rect">
            <a:avLst/>
          </a:prstGeom>
        </p:spPr>
        <p:txBody>
          <a:bodyPr spcFirstLastPara="1" wrap="square" lIns="34275" tIns="34275" rIns="34275" bIns="34275" anchor="t" anchorCtr="0">
            <a:noAutofit/>
          </a:bodyPr>
          <a:lstStyle>
            <a:lvl1pPr marL="0" marR="0" lvl="0" indent="0" algn="l">
              <a:lnSpc>
                <a:spcPct val="102000"/>
              </a:lnSpc>
              <a:spcBef>
                <a:spcPts val="0"/>
              </a:spcBef>
              <a:spcAft>
                <a:spcPts val="0"/>
              </a:spcAft>
              <a:buNone/>
              <a:defRPr sz="975"/>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3936" name="Google Shape;3936;p261"/>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3937" name="Google Shape;3937;p261"/>
          <p:cNvSpPr txBox="1">
            <a:spLocks noGrp="1"/>
          </p:cNvSpPr>
          <p:nvPr>
            <p:ph type="subTitle" idx="2"/>
          </p:nvPr>
        </p:nvSpPr>
        <p:spPr>
          <a:xfrm>
            <a:off x="1010878" y="1716234"/>
            <a:ext cx="1990800" cy="505200"/>
          </a:xfrm>
          <a:prstGeom prst="rect">
            <a:avLst/>
          </a:prstGeom>
        </p:spPr>
        <p:txBody>
          <a:bodyPr spcFirstLastPara="1" wrap="square" lIns="34275" tIns="34275" rIns="34275" bIns="34275" anchor="t" anchorCtr="0">
            <a:noAutofit/>
          </a:bodyPr>
          <a:lstStyle>
            <a:lvl1pPr marL="0" marR="0" lvl="0" indent="0" algn="l">
              <a:lnSpc>
                <a:spcPct val="102000"/>
              </a:lnSpc>
              <a:spcBef>
                <a:spcPts val="0"/>
              </a:spcBef>
              <a:spcAft>
                <a:spcPts val="0"/>
              </a:spcAft>
              <a:buNone/>
              <a:defRPr sz="975" b="1">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3938" name="Google Shape;3938;p261"/>
          <p:cNvSpPr txBox="1">
            <a:spLocks noGrp="1"/>
          </p:cNvSpPr>
          <p:nvPr>
            <p:ph type="subTitle" idx="3"/>
          </p:nvPr>
        </p:nvSpPr>
        <p:spPr>
          <a:xfrm>
            <a:off x="1017224" y="2821022"/>
            <a:ext cx="1990800" cy="505200"/>
          </a:xfrm>
          <a:prstGeom prst="rect">
            <a:avLst/>
          </a:prstGeom>
        </p:spPr>
        <p:txBody>
          <a:bodyPr spcFirstLastPara="1" wrap="square" lIns="34275" tIns="34275" rIns="34275" bIns="34275" anchor="t" anchorCtr="0">
            <a:noAutofit/>
          </a:bodyPr>
          <a:lstStyle>
            <a:lvl1pPr marL="0" marR="0" lvl="0" indent="0" algn="l">
              <a:lnSpc>
                <a:spcPct val="102000"/>
              </a:lnSpc>
              <a:spcBef>
                <a:spcPts val="0"/>
              </a:spcBef>
              <a:spcAft>
                <a:spcPts val="0"/>
              </a:spcAft>
              <a:buNone/>
              <a:defRPr sz="975"/>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3939" name="Google Shape;3939;p261"/>
          <p:cNvSpPr txBox="1">
            <a:spLocks noGrp="1"/>
          </p:cNvSpPr>
          <p:nvPr>
            <p:ph type="subTitle" idx="4"/>
          </p:nvPr>
        </p:nvSpPr>
        <p:spPr>
          <a:xfrm>
            <a:off x="6676725" y="1735669"/>
            <a:ext cx="1980000" cy="505200"/>
          </a:xfrm>
          <a:prstGeom prst="rect">
            <a:avLst/>
          </a:prstGeom>
        </p:spPr>
        <p:txBody>
          <a:bodyPr spcFirstLastPara="1" wrap="square" lIns="34275" tIns="34275" rIns="34275" bIns="34275" anchor="t" anchorCtr="0">
            <a:noAutofit/>
          </a:bodyPr>
          <a:lstStyle>
            <a:lvl1pPr marL="0" marR="0" lvl="0" indent="0" algn="l">
              <a:lnSpc>
                <a:spcPct val="102000"/>
              </a:lnSpc>
              <a:spcBef>
                <a:spcPts val="0"/>
              </a:spcBef>
              <a:spcAft>
                <a:spcPts val="0"/>
              </a:spcAft>
              <a:buNone/>
              <a:defRPr sz="975" b="1">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3940" name="Google Shape;3940;p261"/>
          <p:cNvSpPr txBox="1">
            <a:spLocks noGrp="1"/>
          </p:cNvSpPr>
          <p:nvPr>
            <p:ph type="subTitle" idx="5"/>
          </p:nvPr>
        </p:nvSpPr>
        <p:spPr>
          <a:xfrm>
            <a:off x="3881026" y="846394"/>
            <a:ext cx="1934700" cy="471600"/>
          </a:xfrm>
          <a:prstGeom prst="rect">
            <a:avLst/>
          </a:prstGeom>
        </p:spPr>
        <p:txBody>
          <a:bodyPr spcFirstLastPara="1" wrap="square" lIns="34275" tIns="34275" rIns="34275" bIns="34275" anchor="t" anchorCtr="0">
            <a:noAutofit/>
          </a:bodyPr>
          <a:lstStyle>
            <a:lvl1pPr marL="0" marR="0" lvl="0" indent="0" algn="l">
              <a:lnSpc>
                <a:spcPct val="102000"/>
              </a:lnSpc>
              <a:spcBef>
                <a:spcPts val="0"/>
              </a:spcBef>
              <a:spcAft>
                <a:spcPts val="0"/>
              </a:spcAft>
              <a:buNone/>
              <a:defRPr sz="975" b="1">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3941" name="Google Shape;3941;p261"/>
          <p:cNvSpPr txBox="1">
            <a:spLocks noGrp="1"/>
          </p:cNvSpPr>
          <p:nvPr>
            <p:ph type="subTitle" idx="6"/>
          </p:nvPr>
        </p:nvSpPr>
        <p:spPr>
          <a:xfrm>
            <a:off x="3871871" y="3865513"/>
            <a:ext cx="1934700" cy="505200"/>
          </a:xfrm>
          <a:prstGeom prst="rect">
            <a:avLst/>
          </a:prstGeom>
        </p:spPr>
        <p:txBody>
          <a:bodyPr spcFirstLastPara="1" wrap="square" lIns="34275" tIns="34275" rIns="34275" bIns="34275" anchor="t" anchorCtr="0">
            <a:noAutofit/>
          </a:bodyPr>
          <a:lstStyle>
            <a:lvl1pPr marL="0" marR="0" lvl="0" indent="0" algn="l">
              <a:lnSpc>
                <a:spcPct val="102000"/>
              </a:lnSpc>
              <a:spcBef>
                <a:spcPts val="0"/>
              </a:spcBef>
              <a:spcAft>
                <a:spcPts val="0"/>
              </a:spcAft>
              <a:buNone/>
              <a:defRPr sz="975"/>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3942" name="Google Shape;3942;p261"/>
          <p:cNvSpPr txBox="1">
            <a:spLocks noGrp="1"/>
          </p:cNvSpPr>
          <p:nvPr>
            <p:ph type="title"/>
          </p:nvPr>
        </p:nvSpPr>
        <p:spPr>
          <a:xfrm>
            <a:off x="3315459" y="1829972"/>
            <a:ext cx="2557500" cy="1632300"/>
          </a:xfrm>
          <a:prstGeom prst="rect">
            <a:avLst/>
          </a:prstGeom>
          <a:noFill/>
          <a:ln>
            <a:noFill/>
          </a:ln>
        </p:spPr>
        <p:txBody>
          <a:bodyPr spcFirstLastPara="1" wrap="square" lIns="0" tIns="0" rIns="0" bIns="0" anchor="t" anchorCtr="0">
            <a:noAutofit/>
          </a:bodyPr>
          <a:lstStyle>
            <a:lvl1pPr lvl="0" algn="ctr">
              <a:lnSpc>
                <a:spcPct val="98000"/>
              </a:lnSpc>
              <a:spcBef>
                <a:spcPts val="0"/>
              </a:spcBef>
              <a:spcAft>
                <a:spcPts val="0"/>
              </a:spcAft>
              <a:buClr>
                <a:schemeClr val="dk1"/>
              </a:buClr>
              <a:buSzPts val="2550"/>
              <a:buFont typeface="Poppins SemiBold"/>
              <a:buNone/>
              <a:defRPr sz="2550">
                <a:solidFill>
                  <a:schemeClr val="dk1"/>
                </a:solidFill>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Tree>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matchingName="29_Custom Layout">
  <p:cSld name="29_Custom Layout">
    <p:bg>
      <p:bgPr>
        <a:blipFill>
          <a:blip r:embed="rId2">
            <a:alphaModFix/>
          </a:blip>
          <a:stretch>
            <a:fillRect/>
          </a:stretch>
        </a:blipFill>
        <a:effectLst/>
      </p:bgPr>
    </p:bg>
    <p:spTree>
      <p:nvGrpSpPr>
        <p:cNvPr id="1" name="Shape 3943"/>
        <p:cNvGrpSpPr/>
        <p:nvPr/>
      </p:nvGrpSpPr>
      <p:grpSpPr>
        <a:xfrm>
          <a:off x="0" y="0"/>
          <a:ext cx="0" cy="0"/>
          <a:chOff x="0" y="0"/>
          <a:chExt cx="0" cy="0"/>
        </a:xfrm>
      </p:grpSpPr>
      <p:sp>
        <p:nvSpPr>
          <p:cNvPr id="3944" name="Google Shape;3944;p262"/>
          <p:cNvSpPr/>
          <p:nvPr/>
        </p:nvSpPr>
        <p:spPr>
          <a:xfrm>
            <a:off x="4124978" y="1670789"/>
            <a:ext cx="3858900" cy="862800"/>
          </a:xfrm>
          <a:prstGeom prst="roundRect">
            <a:avLst>
              <a:gd name="adj" fmla="val 2949"/>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3945" name="Google Shape;3945;p262"/>
          <p:cNvSpPr/>
          <p:nvPr/>
        </p:nvSpPr>
        <p:spPr>
          <a:xfrm>
            <a:off x="4124978" y="2624242"/>
            <a:ext cx="3858900" cy="862800"/>
          </a:xfrm>
          <a:prstGeom prst="roundRect">
            <a:avLst>
              <a:gd name="adj" fmla="val 2949"/>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3946" name="Google Shape;3946;p262"/>
          <p:cNvSpPr/>
          <p:nvPr/>
        </p:nvSpPr>
        <p:spPr>
          <a:xfrm>
            <a:off x="4124978" y="3577694"/>
            <a:ext cx="3858900" cy="862800"/>
          </a:xfrm>
          <a:prstGeom prst="roundRect">
            <a:avLst>
              <a:gd name="adj" fmla="val 2949"/>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3947" name="Google Shape;3947;p262"/>
          <p:cNvSpPr/>
          <p:nvPr/>
        </p:nvSpPr>
        <p:spPr>
          <a:xfrm>
            <a:off x="4124978" y="717337"/>
            <a:ext cx="3858900" cy="862800"/>
          </a:xfrm>
          <a:prstGeom prst="roundRect">
            <a:avLst>
              <a:gd name="adj" fmla="val 2949"/>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3948" name="Google Shape;3948;p262"/>
          <p:cNvSpPr/>
          <p:nvPr/>
        </p:nvSpPr>
        <p:spPr>
          <a:xfrm rot="-5400000">
            <a:off x="3777428" y="1064948"/>
            <a:ext cx="862800" cy="167700"/>
          </a:xfrm>
          <a:prstGeom prst="round2SameRect">
            <a:avLst>
              <a:gd name="adj1" fmla="val 15604"/>
              <a:gd name="adj2" fmla="val 0"/>
            </a:avLst>
          </a:prstGeom>
          <a:gradFill>
            <a:gsLst>
              <a:gs pos="0">
                <a:srgbClr val="F20019"/>
              </a:gs>
              <a:gs pos="100000">
                <a:schemeClr val="accent3"/>
              </a:gs>
            </a:gsLst>
            <a:lin ang="10800025"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3949" name="Google Shape;3949;p262"/>
          <p:cNvSpPr txBox="1">
            <a:spLocks noGrp="1"/>
          </p:cNvSpPr>
          <p:nvPr>
            <p:ph type="title"/>
          </p:nvPr>
        </p:nvSpPr>
        <p:spPr>
          <a:xfrm>
            <a:off x="316371" y="1805745"/>
            <a:ext cx="3421800" cy="1214100"/>
          </a:xfrm>
          <a:prstGeom prst="rect">
            <a:avLst/>
          </a:prstGeom>
          <a:noFill/>
          <a:ln>
            <a:noFill/>
          </a:ln>
        </p:spPr>
        <p:txBody>
          <a:bodyPr spcFirstLastPara="1" wrap="square" lIns="0" tIns="0" rIns="0" bIns="0" anchor="t" anchorCtr="0">
            <a:noAutofit/>
          </a:bodyPr>
          <a:lstStyle>
            <a:lvl1pPr lvl="0" algn="l">
              <a:lnSpc>
                <a:spcPct val="102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3950" name="Google Shape;3950;p262"/>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3951" name="Google Shape;3951;p262"/>
          <p:cNvSpPr/>
          <p:nvPr/>
        </p:nvSpPr>
        <p:spPr>
          <a:xfrm rot="-5400000">
            <a:off x="3777428" y="2018400"/>
            <a:ext cx="862800" cy="167700"/>
          </a:xfrm>
          <a:prstGeom prst="round2SameRect">
            <a:avLst>
              <a:gd name="adj1" fmla="val 15604"/>
              <a:gd name="adj2" fmla="val 0"/>
            </a:avLst>
          </a:prstGeom>
          <a:gradFill>
            <a:gsLst>
              <a:gs pos="0">
                <a:srgbClr val="83003C"/>
              </a:gs>
              <a:gs pos="100000">
                <a:srgbClr val="40004F"/>
              </a:gs>
            </a:gsLst>
            <a:lin ang="10800025"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3952" name="Google Shape;3952;p262"/>
          <p:cNvSpPr/>
          <p:nvPr/>
        </p:nvSpPr>
        <p:spPr>
          <a:xfrm rot="-5400000">
            <a:off x="3777428" y="2971853"/>
            <a:ext cx="862800" cy="167700"/>
          </a:xfrm>
          <a:prstGeom prst="round2SameRect">
            <a:avLst>
              <a:gd name="adj1" fmla="val 15604"/>
              <a:gd name="adj2" fmla="val 0"/>
            </a:avLst>
          </a:prstGeom>
          <a:gradFill>
            <a:gsLst>
              <a:gs pos="0">
                <a:srgbClr val="1F0057"/>
              </a:gs>
              <a:gs pos="100000">
                <a:srgbClr val="370051"/>
              </a:gs>
            </a:gsLst>
            <a:lin ang="10800025"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3953" name="Google Shape;3953;p262"/>
          <p:cNvSpPr/>
          <p:nvPr/>
        </p:nvSpPr>
        <p:spPr>
          <a:xfrm rot="-5400000">
            <a:off x="3777428" y="3925305"/>
            <a:ext cx="862800" cy="167700"/>
          </a:xfrm>
          <a:prstGeom prst="round2SameRect">
            <a:avLst>
              <a:gd name="adj1" fmla="val 15604"/>
              <a:gd name="adj2" fmla="val 0"/>
            </a:avLst>
          </a:prstGeom>
          <a:gradFill>
            <a:gsLst>
              <a:gs pos="0">
                <a:srgbClr val="20035F"/>
              </a:gs>
              <a:gs pos="100000">
                <a:srgbClr val="026FFF"/>
              </a:gs>
            </a:gsLst>
            <a:lin ang="10800025"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3954" name="Google Shape;3954;p262"/>
          <p:cNvSpPr txBox="1">
            <a:spLocks noGrp="1"/>
          </p:cNvSpPr>
          <p:nvPr>
            <p:ph type="subTitle" idx="1"/>
          </p:nvPr>
        </p:nvSpPr>
        <p:spPr>
          <a:xfrm>
            <a:off x="4523730" y="950522"/>
            <a:ext cx="3266100" cy="213900"/>
          </a:xfrm>
          <a:prstGeom prst="rect">
            <a:avLst/>
          </a:prstGeom>
        </p:spPr>
        <p:txBody>
          <a:bodyPr spcFirstLastPara="1" wrap="square" lIns="34275" tIns="34275" rIns="34275" bIns="34275" anchor="t" anchorCtr="0">
            <a:noAutofit/>
          </a:bodyPr>
          <a:lstStyle>
            <a:lvl1pPr lvl="0">
              <a:spcBef>
                <a:spcPts val="1350"/>
              </a:spcBef>
              <a:spcAft>
                <a:spcPts val="0"/>
              </a:spcAft>
              <a:buSzPts val="1312"/>
              <a:buFont typeface="Poppins"/>
              <a:buNone/>
              <a:defRPr sz="1312" b="1">
                <a:latin typeface="Poppins"/>
                <a:ea typeface="Poppins"/>
                <a:cs typeface="Poppins"/>
                <a:sym typeface="Poppins"/>
              </a:defRPr>
            </a:lvl1pPr>
            <a:lvl2pPr lvl="1">
              <a:spcBef>
                <a:spcPts val="1350"/>
              </a:spcBef>
              <a:spcAft>
                <a:spcPts val="0"/>
              </a:spcAft>
              <a:buSzPts val="1312"/>
              <a:buFont typeface="Poppins"/>
              <a:buNone/>
              <a:defRPr sz="1312" b="1">
                <a:latin typeface="Poppins"/>
                <a:ea typeface="Poppins"/>
                <a:cs typeface="Poppins"/>
                <a:sym typeface="Poppins"/>
              </a:defRPr>
            </a:lvl2pPr>
            <a:lvl3pPr lvl="2">
              <a:spcBef>
                <a:spcPts val="1350"/>
              </a:spcBef>
              <a:spcAft>
                <a:spcPts val="0"/>
              </a:spcAft>
              <a:buSzPts val="1312"/>
              <a:buFont typeface="Poppins"/>
              <a:buNone/>
              <a:defRPr sz="1312" b="1">
                <a:latin typeface="Poppins"/>
                <a:ea typeface="Poppins"/>
                <a:cs typeface="Poppins"/>
                <a:sym typeface="Poppins"/>
              </a:defRPr>
            </a:lvl3pPr>
            <a:lvl4pPr lvl="3">
              <a:spcBef>
                <a:spcPts val="1350"/>
              </a:spcBef>
              <a:spcAft>
                <a:spcPts val="0"/>
              </a:spcAft>
              <a:buSzPts val="1312"/>
              <a:buFont typeface="Poppins"/>
              <a:buNone/>
              <a:defRPr sz="1312" b="1">
                <a:latin typeface="Poppins"/>
                <a:ea typeface="Poppins"/>
                <a:cs typeface="Poppins"/>
                <a:sym typeface="Poppins"/>
              </a:defRPr>
            </a:lvl4pPr>
            <a:lvl5pPr lvl="4">
              <a:spcBef>
                <a:spcPts val="1350"/>
              </a:spcBef>
              <a:spcAft>
                <a:spcPts val="0"/>
              </a:spcAft>
              <a:buSzPts val="1312"/>
              <a:buFont typeface="Poppins"/>
              <a:buNone/>
              <a:defRPr sz="1312" b="1">
                <a:latin typeface="Poppins"/>
                <a:ea typeface="Poppins"/>
                <a:cs typeface="Poppins"/>
                <a:sym typeface="Poppins"/>
              </a:defRPr>
            </a:lvl5pPr>
            <a:lvl6pPr lvl="5">
              <a:spcBef>
                <a:spcPts val="375"/>
              </a:spcBef>
              <a:spcAft>
                <a:spcPts val="0"/>
              </a:spcAft>
              <a:buSzPts val="1312"/>
              <a:buFont typeface="Poppins"/>
              <a:buNone/>
              <a:defRPr sz="1312" b="1">
                <a:latin typeface="Poppins"/>
                <a:ea typeface="Poppins"/>
                <a:cs typeface="Poppins"/>
                <a:sym typeface="Poppins"/>
              </a:defRPr>
            </a:lvl6pPr>
            <a:lvl7pPr lvl="6">
              <a:spcBef>
                <a:spcPts val="375"/>
              </a:spcBef>
              <a:spcAft>
                <a:spcPts val="0"/>
              </a:spcAft>
              <a:buSzPts val="1312"/>
              <a:buFont typeface="Poppins"/>
              <a:buNone/>
              <a:defRPr sz="1312" b="1">
                <a:latin typeface="Poppins"/>
                <a:ea typeface="Poppins"/>
                <a:cs typeface="Poppins"/>
                <a:sym typeface="Poppins"/>
              </a:defRPr>
            </a:lvl7pPr>
            <a:lvl8pPr lvl="7">
              <a:spcBef>
                <a:spcPts val="375"/>
              </a:spcBef>
              <a:spcAft>
                <a:spcPts val="0"/>
              </a:spcAft>
              <a:buSzPts val="1312"/>
              <a:buFont typeface="Poppins"/>
              <a:buNone/>
              <a:defRPr sz="1312" b="1">
                <a:latin typeface="Poppins"/>
                <a:ea typeface="Poppins"/>
                <a:cs typeface="Poppins"/>
                <a:sym typeface="Poppins"/>
              </a:defRPr>
            </a:lvl8pPr>
            <a:lvl9pPr lvl="8">
              <a:spcBef>
                <a:spcPts val="375"/>
              </a:spcBef>
              <a:spcAft>
                <a:spcPts val="0"/>
              </a:spcAft>
              <a:buSzPts val="1312"/>
              <a:buFont typeface="Poppins"/>
              <a:buNone/>
              <a:defRPr sz="1312" b="1">
                <a:latin typeface="Poppins"/>
                <a:ea typeface="Poppins"/>
                <a:cs typeface="Poppins"/>
                <a:sym typeface="Poppins"/>
              </a:defRPr>
            </a:lvl9pPr>
          </a:lstStyle>
          <a:p>
            <a:endParaRPr/>
          </a:p>
        </p:txBody>
      </p:sp>
      <p:sp>
        <p:nvSpPr>
          <p:cNvPr id="3955" name="Google Shape;3955;p262"/>
          <p:cNvSpPr txBox="1">
            <a:spLocks noGrp="1"/>
          </p:cNvSpPr>
          <p:nvPr>
            <p:ph type="subTitle" idx="2"/>
          </p:nvPr>
        </p:nvSpPr>
        <p:spPr>
          <a:xfrm>
            <a:off x="4523730" y="1172710"/>
            <a:ext cx="3266100" cy="213900"/>
          </a:xfrm>
          <a:prstGeom prst="rect">
            <a:avLst/>
          </a:prstGeom>
        </p:spPr>
        <p:txBody>
          <a:bodyPr spcFirstLastPara="1" wrap="square" lIns="34275" tIns="34275" rIns="34275" bIns="34275" anchor="t" anchorCtr="0">
            <a:noAutofit/>
          </a:bodyPr>
          <a:lstStyle>
            <a:lvl1pPr lvl="0">
              <a:spcBef>
                <a:spcPts val="1350"/>
              </a:spcBef>
              <a:spcAft>
                <a:spcPts val="0"/>
              </a:spcAft>
              <a:buClr>
                <a:schemeClr val="accent5"/>
              </a:buClr>
              <a:buSzPts val="1312"/>
              <a:buFont typeface="Poppins"/>
              <a:buNone/>
              <a:defRPr sz="1312">
                <a:solidFill>
                  <a:schemeClr val="accent5"/>
                </a:solidFill>
                <a:latin typeface="Poppins"/>
                <a:ea typeface="Poppins"/>
                <a:cs typeface="Poppins"/>
                <a:sym typeface="Poppins"/>
              </a:defRPr>
            </a:lvl1pPr>
            <a:lvl2pPr lvl="1">
              <a:spcBef>
                <a:spcPts val="1350"/>
              </a:spcBef>
              <a:spcAft>
                <a:spcPts val="0"/>
              </a:spcAft>
              <a:buClr>
                <a:schemeClr val="accent5"/>
              </a:buClr>
              <a:buSzPts val="1312"/>
              <a:buFont typeface="Poppins"/>
              <a:buNone/>
              <a:defRPr sz="1312">
                <a:solidFill>
                  <a:schemeClr val="accent5"/>
                </a:solidFill>
                <a:latin typeface="Poppins"/>
                <a:ea typeface="Poppins"/>
                <a:cs typeface="Poppins"/>
                <a:sym typeface="Poppins"/>
              </a:defRPr>
            </a:lvl2pPr>
            <a:lvl3pPr lvl="2">
              <a:spcBef>
                <a:spcPts val="1350"/>
              </a:spcBef>
              <a:spcAft>
                <a:spcPts val="0"/>
              </a:spcAft>
              <a:buClr>
                <a:schemeClr val="accent5"/>
              </a:buClr>
              <a:buSzPts val="1312"/>
              <a:buFont typeface="Poppins"/>
              <a:buNone/>
              <a:defRPr sz="1312">
                <a:solidFill>
                  <a:schemeClr val="accent5"/>
                </a:solidFill>
                <a:latin typeface="Poppins"/>
                <a:ea typeface="Poppins"/>
                <a:cs typeface="Poppins"/>
                <a:sym typeface="Poppins"/>
              </a:defRPr>
            </a:lvl3pPr>
            <a:lvl4pPr lvl="3">
              <a:spcBef>
                <a:spcPts val="1350"/>
              </a:spcBef>
              <a:spcAft>
                <a:spcPts val="0"/>
              </a:spcAft>
              <a:buClr>
                <a:schemeClr val="accent5"/>
              </a:buClr>
              <a:buSzPts val="1312"/>
              <a:buFont typeface="Poppins"/>
              <a:buNone/>
              <a:defRPr sz="1312">
                <a:solidFill>
                  <a:schemeClr val="accent5"/>
                </a:solidFill>
                <a:latin typeface="Poppins"/>
                <a:ea typeface="Poppins"/>
                <a:cs typeface="Poppins"/>
                <a:sym typeface="Poppins"/>
              </a:defRPr>
            </a:lvl4pPr>
            <a:lvl5pPr lvl="4">
              <a:spcBef>
                <a:spcPts val="1350"/>
              </a:spcBef>
              <a:spcAft>
                <a:spcPts val="0"/>
              </a:spcAft>
              <a:buClr>
                <a:schemeClr val="accent5"/>
              </a:buClr>
              <a:buSzPts val="1312"/>
              <a:buFont typeface="Poppins"/>
              <a:buNone/>
              <a:defRPr sz="1312">
                <a:solidFill>
                  <a:schemeClr val="accent5"/>
                </a:solidFill>
                <a:latin typeface="Poppins"/>
                <a:ea typeface="Poppins"/>
                <a:cs typeface="Poppins"/>
                <a:sym typeface="Poppins"/>
              </a:defRPr>
            </a:lvl5pPr>
            <a:lvl6pPr lvl="5">
              <a:spcBef>
                <a:spcPts val="375"/>
              </a:spcBef>
              <a:spcAft>
                <a:spcPts val="0"/>
              </a:spcAft>
              <a:buClr>
                <a:schemeClr val="accent5"/>
              </a:buClr>
              <a:buSzPts val="1312"/>
              <a:buFont typeface="Poppins"/>
              <a:buNone/>
              <a:defRPr sz="1312">
                <a:solidFill>
                  <a:schemeClr val="accent5"/>
                </a:solidFill>
                <a:latin typeface="Poppins"/>
                <a:ea typeface="Poppins"/>
                <a:cs typeface="Poppins"/>
                <a:sym typeface="Poppins"/>
              </a:defRPr>
            </a:lvl6pPr>
            <a:lvl7pPr lvl="6">
              <a:spcBef>
                <a:spcPts val="375"/>
              </a:spcBef>
              <a:spcAft>
                <a:spcPts val="0"/>
              </a:spcAft>
              <a:buClr>
                <a:schemeClr val="accent5"/>
              </a:buClr>
              <a:buSzPts val="1312"/>
              <a:buFont typeface="Poppins"/>
              <a:buNone/>
              <a:defRPr sz="1312">
                <a:solidFill>
                  <a:schemeClr val="accent5"/>
                </a:solidFill>
                <a:latin typeface="Poppins"/>
                <a:ea typeface="Poppins"/>
                <a:cs typeface="Poppins"/>
                <a:sym typeface="Poppins"/>
              </a:defRPr>
            </a:lvl7pPr>
            <a:lvl8pPr lvl="7">
              <a:spcBef>
                <a:spcPts val="375"/>
              </a:spcBef>
              <a:spcAft>
                <a:spcPts val="0"/>
              </a:spcAft>
              <a:buClr>
                <a:schemeClr val="accent5"/>
              </a:buClr>
              <a:buSzPts val="1312"/>
              <a:buFont typeface="Poppins"/>
              <a:buNone/>
              <a:defRPr sz="1312">
                <a:solidFill>
                  <a:schemeClr val="accent5"/>
                </a:solidFill>
                <a:latin typeface="Poppins"/>
                <a:ea typeface="Poppins"/>
                <a:cs typeface="Poppins"/>
                <a:sym typeface="Poppins"/>
              </a:defRPr>
            </a:lvl8pPr>
            <a:lvl9pPr lvl="8">
              <a:spcBef>
                <a:spcPts val="375"/>
              </a:spcBef>
              <a:spcAft>
                <a:spcPts val="0"/>
              </a:spcAft>
              <a:buClr>
                <a:schemeClr val="accent5"/>
              </a:buClr>
              <a:buSzPts val="1312"/>
              <a:buFont typeface="Poppins"/>
              <a:buNone/>
              <a:defRPr sz="1312">
                <a:solidFill>
                  <a:schemeClr val="accent5"/>
                </a:solidFill>
                <a:latin typeface="Poppins"/>
                <a:ea typeface="Poppins"/>
                <a:cs typeface="Poppins"/>
                <a:sym typeface="Poppins"/>
              </a:defRPr>
            </a:lvl9pPr>
          </a:lstStyle>
          <a:p>
            <a:endParaRPr/>
          </a:p>
        </p:txBody>
      </p:sp>
      <p:sp>
        <p:nvSpPr>
          <p:cNvPr id="3956" name="Google Shape;3956;p262"/>
          <p:cNvSpPr txBox="1">
            <a:spLocks noGrp="1"/>
          </p:cNvSpPr>
          <p:nvPr>
            <p:ph type="subTitle" idx="3"/>
          </p:nvPr>
        </p:nvSpPr>
        <p:spPr>
          <a:xfrm>
            <a:off x="4523730" y="1905606"/>
            <a:ext cx="3266100" cy="213900"/>
          </a:xfrm>
          <a:prstGeom prst="rect">
            <a:avLst/>
          </a:prstGeom>
        </p:spPr>
        <p:txBody>
          <a:bodyPr spcFirstLastPara="1" wrap="square" lIns="34275" tIns="34275" rIns="34275" bIns="34275" anchor="t" anchorCtr="0">
            <a:noAutofit/>
          </a:bodyPr>
          <a:lstStyle>
            <a:lvl1pPr lvl="0">
              <a:spcBef>
                <a:spcPts val="1350"/>
              </a:spcBef>
              <a:spcAft>
                <a:spcPts val="0"/>
              </a:spcAft>
              <a:buSzPts val="1312"/>
              <a:buFont typeface="Poppins"/>
              <a:buNone/>
              <a:defRPr sz="1312" b="1">
                <a:latin typeface="Poppins"/>
                <a:ea typeface="Poppins"/>
                <a:cs typeface="Poppins"/>
                <a:sym typeface="Poppins"/>
              </a:defRPr>
            </a:lvl1pPr>
            <a:lvl2pPr lvl="1">
              <a:spcBef>
                <a:spcPts val="1350"/>
              </a:spcBef>
              <a:spcAft>
                <a:spcPts val="0"/>
              </a:spcAft>
              <a:buSzPts val="1312"/>
              <a:buFont typeface="Poppins"/>
              <a:buNone/>
              <a:defRPr sz="1312" b="1">
                <a:latin typeface="Poppins"/>
                <a:ea typeface="Poppins"/>
                <a:cs typeface="Poppins"/>
                <a:sym typeface="Poppins"/>
              </a:defRPr>
            </a:lvl2pPr>
            <a:lvl3pPr lvl="2">
              <a:spcBef>
                <a:spcPts val="1350"/>
              </a:spcBef>
              <a:spcAft>
                <a:spcPts val="0"/>
              </a:spcAft>
              <a:buSzPts val="1312"/>
              <a:buFont typeface="Poppins"/>
              <a:buNone/>
              <a:defRPr sz="1312" b="1">
                <a:latin typeface="Poppins"/>
                <a:ea typeface="Poppins"/>
                <a:cs typeface="Poppins"/>
                <a:sym typeface="Poppins"/>
              </a:defRPr>
            </a:lvl3pPr>
            <a:lvl4pPr lvl="3">
              <a:spcBef>
                <a:spcPts val="1350"/>
              </a:spcBef>
              <a:spcAft>
                <a:spcPts val="0"/>
              </a:spcAft>
              <a:buSzPts val="1312"/>
              <a:buFont typeface="Poppins"/>
              <a:buNone/>
              <a:defRPr sz="1312" b="1">
                <a:latin typeface="Poppins"/>
                <a:ea typeface="Poppins"/>
                <a:cs typeface="Poppins"/>
                <a:sym typeface="Poppins"/>
              </a:defRPr>
            </a:lvl4pPr>
            <a:lvl5pPr lvl="4">
              <a:spcBef>
                <a:spcPts val="1350"/>
              </a:spcBef>
              <a:spcAft>
                <a:spcPts val="0"/>
              </a:spcAft>
              <a:buSzPts val="1312"/>
              <a:buFont typeface="Poppins"/>
              <a:buNone/>
              <a:defRPr sz="1312" b="1">
                <a:latin typeface="Poppins"/>
                <a:ea typeface="Poppins"/>
                <a:cs typeface="Poppins"/>
                <a:sym typeface="Poppins"/>
              </a:defRPr>
            </a:lvl5pPr>
            <a:lvl6pPr lvl="5">
              <a:spcBef>
                <a:spcPts val="375"/>
              </a:spcBef>
              <a:spcAft>
                <a:spcPts val="0"/>
              </a:spcAft>
              <a:buSzPts val="1312"/>
              <a:buFont typeface="Poppins"/>
              <a:buNone/>
              <a:defRPr sz="1312" b="1">
                <a:latin typeface="Poppins"/>
                <a:ea typeface="Poppins"/>
                <a:cs typeface="Poppins"/>
                <a:sym typeface="Poppins"/>
              </a:defRPr>
            </a:lvl6pPr>
            <a:lvl7pPr lvl="6">
              <a:spcBef>
                <a:spcPts val="375"/>
              </a:spcBef>
              <a:spcAft>
                <a:spcPts val="0"/>
              </a:spcAft>
              <a:buSzPts val="1312"/>
              <a:buFont typeface="Poppins"/>
              <a:buNone/>
              <a:defRPr sz="1312" b="1">
                <a:latin typeface="Poppins"/>
                <a:ea typeface="Poppins"/>
                <a:cs typeface="Poppins"/>
                <a:sym typeface="Poppins"/>
              </a:defRPr>
            </a:lvl7pPr>
            <a:lvl8pPr lvl="7">
              <a:spcBef>
                <a:spcPts val="375"/>
              </a:spcBef>
              <a:spcAft>
                <a:spcPts val="0"/>
              </a:spcAft>
              <a:buSzPts val="1312"/>
              <a:buFont typeface="Poppins"/>
              <a:buNone/>
              <a:defRPr sz="1312" b="1">
                <a:latin typeface="Poppins"/>
                <a:ea typeface="Poppins"/>
                <a:cs typeface="Poppins"/>
                <a:sym typeface="Poppins"/>
              </a:defRPr>
            </a:lvl8pPr>
            <a:lvl9pPr lvl="8">
              <a:spcBef>
                <a:spcPts val="375"/>
              </a:spcBef>
              <a:spcAft>
                <a:spcPts val="0"/>
              </a:spcAft>
              <a:buSzPts val="1312"/>
              <a:buFont typeface="Poppins"/>
              <a:buNone/>
              <a:defRPr sz="1312" b="1">
                <a:latin typeface="Poppins"/>
                <a:ea typeface="Poppins"/>
                <a:cs typeface="Poppins"/>
                <a:sym typeface="Poppins"/>
              </a:defRPr>
            </a:lvl9pPr>
          </a:lstStyle>
          <a:p>
            <a:endParaRPr/>
          </a:p>
        </p:txBody>
      </p:sp>
      <p:sp>
        <p:nvSpPr>
          <p:cNvPr id="3957" name="Google Shape;3957;p262"/>
          <p:cNvSpPr txBox="1">
            <a:spLocks noGrp="1"/>
          </p:cNvSpPr>
          <p:nvPr>
            <p:ph type="subTitle" idx="4"/>
          </p:nvPr>
        </p:nvSpPr>
        <p:spPr>
          <a:xfrm>
            <a:off x="4523730" y="2127793"/>
            <a:ext cx="3266100" cy="213900"/>
          </a:xfrm>
          <a:prstGeom prst="rect">
            <a:avLst/>
          </a:prstGeom>
        </p:spPr>
        <p:txBody>
          <a:bodyPr spcFirstLastPara="1" wrap="square" lIns="34275" tIns="34275" rIns="34275" bIns="34275" anchor="t" anchorCtr="0">
            <a:noAutofit/>
          </a:bodyPr>
          <a:lstStyle>
            <a:lvl1pPr lvl="0">
              <a:spcBef>
                <a:spcPts val="1350"/>
              </a:spcBef>
              <a:spcAft>
                <a:spcPts val="0"/>
              </a:spcAft>
              <a:buClr>
                <a:schemeClr val="accent5"/>
              </a:buClr>
              <a:buSzPts val="1312"/>
              <a:buFont typeface="Poppins"/>
              <a:buNone/>
              <a:defRPr sz="1312">
                <a:solidFill>
                  <a:schemeClr val="accent5"/>
                </a:solidFill>
                <a:latin typeface="Poppins"/>
                <a:ea typeface="Poppins"/>
                <a:cs typeface="Poppins"/>
                <a:sym typeface="Poppins"/>
              </a:defRPr>
            </a:lvl1pPr>
            <a:lvl2pPr lvl="1">
              <a:spcBef>
                <a:spcPts val="1350"/>
              </a:spcBef>
              <a:spcAft>
                <a:spcPts val="0"/>
              </a:spcAft>
              <a:buClr>
                <a:schemeClr val="accent5"/>
              </a:buClr>
              <a:buSzPts val="1312"/>
              <a:buFont typeface="Poppins"/>
              <a:buNone/>
              <a:defRPr sz="1312">
                <a:solidFill>
                  <a:schemeClr val="accent5"/>
                </a:solidFill>
                <a:latin typeface="Poppins"/>
                <a:ea typeface="Poppins"/>
                <a:cs typeface="Poppins"/>
                <a:sym typeface="Poppins"/>
              </a:defRPr>
            </a:lvl2pPr>
            <a:lvl3pPr lvl="2">
              <a:spcBef>
                <a:spcPts val="1350"/>
              </a:spcBef>
              <a:spcAft>
                <a:spcPts val="0"/>
              </a:spcAft>
              <a:buClr>
                <a:schemeClr val="accent5"/>
              </a:buClr>
              <a:buSzPts val="1312"/>
              <a:buFont typeface="Poppins"/>
              <a:buNone/>
              <a:defRPr sz="1312">
                <a:solidFill>
                  <a:schemeClr val="accent5"/>
                </a:solidFill>
                <a:latin typeface="Poppins"/>
                <a:ea typeface="Poppins"/>
                <a:cs typeface="Poppins"/>
                <a:sym typeface="Poppins"/>
              </a:defRPr>
            </a:lvl3pPr>
            <a:lvl4pPr lvl="3">
              <a:spcBef>
                <a:spcPts val="1350"/>
              </a:spcBef>
              <a:spcAft>
                <a:spcPts val="0"/>
              </a:spcAft>
              <a:buClr>
                <a:schemeClr val="accent5"/>
              </a:buClr>
              <a:buSzPts val="1312"/>
              <a:buFont typeface="Poppins"/>
              <a:buNone/>
              <a:defRPr sz="1312">
                <a:solidFill>
                  <a:schemeClr val="accent5"/>
                </a:solidFill>
                <a:latin typeface="Poppins"/>
                <a:ea typeface="Poppins"/>
                <a:cs typeface="Poppins"/>
                <a:sym typeface="Poppins"/>
              </a:defRPr>
            </a:lvl4pPr>
            <a:lvl5pPr lvl="4">
              <a:spcBef>
                <a:spcPts val="1350"/>
              </a:spcBef>
              <a:spcAft>
                <a:spcPts val="0"/>
              </a:spcAft>
              <a:buClr>
                <a:schemeClr val="accent5"/>
              </a:buClr>
              <a:buSzPts val="1312"/>
              <a:buFont typeface="Poppins"/>
              <a:buNone/>
              <a:defRPr sz="1312">
                <a:solidFill>
                  <a:schemeClr val="accent5"/>
                </a:solidFill>
                <a:latin typeface="Poppins"/>
                <a:ea typeface="Poppins"/>
                <a:cs typeface="Poppins"/>
                <a:sym typeface="Poppins"/>
              </a:defRPr>
            </a:lvl5pPr>
            <a:lvl6pPr lvl="5">
              <a:spcBef>
                <a:spcPts val="375"/>
              </a:spcBef>
              <a:spcAft>
                <a:spcPts val="0"/>
              </a:spcAft>
              <a:buClr>
                <a:schemeClr val="accent5"/>
              </a:buClr>
              <a:buSzPts val="1312"/>
              <a:buFont typeface="Poppins"/>
              <a:buNone/>
              <a:defRPr sz="1312">
                <a:solidFill>
                  <a:schemeClr val="accent5"/>
                </a:solidFill>
                <a:latin typeface="Poppins"/>
                <a:ea typeface="Poppins"/>
                <a:cs typeface="Poppins"/>
                <a:sym typeface="Poppins"/>
              </a:defRPr>
            </a:lvl6pPr>
            <a:lvl7pPr lvl="6">
              <a:spcBef>
                <a:spcPts val="375"/>
              </a:spcBef>
              <a:spcAft>
                <a:spcPts val="0"/>
              </a:spcAft>
              <a:buClr>
                <a:schemeClr val="accent5"/>
              </a:buClr>
              <a:buSzPts val="1312"/>
              <a:buFont typeface="Poppins"/>
              <a:buNone/>
              <a:defRPr sz="1312">
                <a:solidFill>
                  <a:schemeClr val="accent5"/>
                </a:solidFill>
                <a:latin typeface="Poppins"/>
                <a:ea typeface="Poppins"/>
                <a:cs typeface="Poppins"/>
                <a:sym typeface="Poppins"/>
              </a:defRPr>
            </a:lvl7pPr>
            <a:lvl8pPr lvl="7">
              <a:spcBef>
                <a:spcPts val="375"/>
              </a:spcBef>
              <a:spcAft>
                <a:spcPts val="0"/>
              </a:spcAft>
              <a:buClr>
                <a:schemeClr val="accent5"/>
              </a:buClr>
              <a:buSzPts val="1312"/>
              <a:buFont typeface="Poppins"/>
              <a:buNone/>
              <a:defRPr sz="1312">
                <a:solidFill>
                  <a:schemeClr val="accent5"/>
                </a:solidFill>
                <a:latin typeface="Poppins"/>
                <a:ea typeface="Poppins"/>
                <a:cs typeface="Poppins"/>
                <a:sym typeface="Poppins"/>
              </a:defRPr>
            </a:lvl8pPr>
            <a:lvl9pPr lvl="8">
              <a:spcBef>
                <a:spcPts val="375"/>
              </a:spcBef>
              <a:spcAft>
                <a:spcPts val="0"/>
              </a:spcAft>
              <a:buClr>
                <a:schemeClr val="accent5"/>
              </a:buClr>
              <a:buSzPts val="1312"/>
              <a:buFont typeface="Poppins"/>
              <a:buNone/>
              <a:defRPr sz="1312">
                <a:solidFill>
                  <a:schemeClr val="accent5"/>
                </a:solidFill>
                <a:latin typeface="Poppins"/>
                <a:ea typeface="Poppins"/>
                <a:cs typeface="Poppins"/>
                <a:sym typeface="Poppins"/>
              </a:defRPr>
            </a:lvl9pPr>
          </a:lstStyle>
          <a:p>
            <a:endParaRPr/>
          </a:p>
        </p:txBody>
      </p:sp>
      <p:sp>
        <p:nvSpPr>
          <p:cNvPr id="3958" name="Google Shape;3958;p262"/>
          <p:cNvSpPr txBox="1">
            <a:spLocks noGrp="1"/>
          </p:cNvSpPr>
          <p:nvPr>
            <p:ph type="subTitle" idx="5"/>
          </p:nvPr>
        </p:nvSpPr>
        <p:spPr>
          <a:xfrm>
            <a:off x="4523730" y="2859682"/>
            <a:ext cx="3266100" cy="213900"/>
          </a:xfrm>
          <a:prstGeom prst="rect">
            <a:avLst/>
          </a:prstGeom>
        </p:spPr>
        <p:txBody>
          <a:bodyPr spcFirstLastPara="1" wrap="square" lIns="34275" tIns="34275" rIns="34275" bIns="34275" anchor="t" anchorCtr="0">
            <a:noAutofit/>
          </a:bodyPr>
          <a:lstStyle>
            <a:lvl1pPr lvl="0">
              <a:spcBef>
                <a:spcPts val="1350"/>
              </a:spcBef>
              <a:spcAft>
                <a:spcPts val="0"/>
              </a:spcAft>
              <a:buSzPts val="1312"/>
              <a:buFont typeface="Poppins"/>
              <a:buNone/>
              <a:defRPr sz="1312" b="1">
                <a:latin typeface="Poppins"/>
                <a:ea typeface="Poppins"/>
                <a:cs typeface="Poppins"/>
                <a:sym typeface="Poppins"/>
              </a:defRPr>
            </a:lvl1pPr>
            <a:lvl2pPr lvl="1">
              <a:spcBef>
                <a:spcPts val="1350"/>
              </a:spcBef>
              <a:spcAft>
                <a:spcPts val="0"/>
              </a:spcAft>
              <a:buSzPts val="1312"/>
              <a:buFont typeface="Poppins"/>
              <a:buNone/>
              <a:defRPr sz="1312" b="1">
                <a:latin typeface="Poppins"/>
                <a:ea typeface="Poppins"/>
                <a:cs typeface="Poppins"/>
                <a:sym typeface="Poppins"/>
              </a:defRPr>
            </a:lvl2pPr>
            <a:lvl3pPr lvl="2">
              <a:spcBef>
                <a:spcPts val="1350"/>
              </a:spcBef>
              <a:spcAft>
                <a:spcPts val="0"/>
              </a:spcAft>
              <a:buSzPts val="1312"/>
              <a:buFont typeface="Poppins"/>
              <a:buNone/>
              <a:defRPr sz="1312" b="1">
                <a:latin typeface="Poppins"/>
                <a:ea typeface="Poppins"/>
                <a:cs typeface="Poppins"/>
                <a:sym typeface="Poppins"/>
              </a:defRPr>
            </a:lvl3pPr>
            <a:lvl4pPr lvl="3">
              <a:spcBef>
                <a:spcPts val="1350"/>
              </a:spcBef>
              <a:spcAft>
                <a:spcPts val="0"/>
              </a:spcAft>
              <a:buSzPts val="1312"/>
              <a:buFont typeface="Poppins"/>
              <a:buNone/>
              <a:defRPr sz="1312" b="1">
                <a:latin typeface="Poppins"/>
                <a:ea typeface="Poppins"/>
                <a:cs typeface="Poppins"/>
                <a:sym typeface="Poppins"/>
              </a:defRPr>
            </a:lvl4pPr>
            <a:lvl5pPr lvl="4">
              <a:spcBef>
                <a:spcPts val="1350"/>
              </a:spcBef>
              <a:spcAft>
                <a:spcPts val="0"/>
              </a:spcAft>
              <a:buSzPts val="1312"/>
              <a:buFont typeface="Poppins"/>
              <a:buNone/>
              <a:defRPr sz="1312" b="1">
                <a:latin typeface="Poppins"/>
                <a:ea typeface="Poppins"/>
                <a:cs typeface="Poppins"/>
                <a:sym typeface="Poppins"/>
              </a:defRPr>
            </a:lvl5pPr>
            <a:lvl6pPr lvl="5">
              <a:spcBef>
                <a:spcPts val="375"/>
              </a:spcBef>
              <a:spcAft>
                <a:spcPts val="0"/>
              </a:spcAft>
              <a:buSzPts val="1312"/>
              <a:buFont typeface="Poppins"/>
              <a:buNone/>
              <a:defRPr sz="1312" b="1">
                <a:latin typeface="Poppins"/>
                <a:ea typeface="Poppins"/>
                <a:cs typeface="Poppins"/>
                <a:sym typeface="Poppins"/>
              </a:defRPr>
            </a:lvl6pPr>
            <a:lvl7pPr lvl="6">
              <a:spcBef>
                <a:spcPts val="375"/>
              </a:spcBef>
              <a:spcAft>
                <a:spcPts val="0"/>
              </a:spcAft>
              <a:buSzPts val="1312"/>
              <a:buFont typeface="Poppins"/>
              <a:buNone/>
              <a:defRPr sz="1312" b="1">
                <a:latin typeface="Poppins"/>
                <a:ea typeface="Poppins"/>
                <a:cs typeface="Poppins"/>
                <a:sym typeface="Poppins"/>
              </a:defRPr>
            </a:lvl7pPr>
            <a:lvl8pPr lvl="7">
              <a:spcBef>
                <a:spcPts val="375"/>
              </a:spcBef>
              <a:spcAft>
                <a:spcPts val="0"/>
              </a:spcAft>
              <a:buSzPts val="1312"/>
              <a:buFont typeface="Poppins"/>
              <a:buNone/>
              <a:defRPr sz="1312" b="1">
                <a:latin typeface="Poppins"/>
                <a:ea typeface="Poppins"/>
                <a:cs typeface="Poppins"/>
                <a:sym typeface="Poppins"/>
              </a:defRPr>
            </a:lvl8pPr>
            <a:lvl9pPr lvl="8">
              <a:spcBef>
                <a:spcPts val="375"/>
              </a:spcBef>
              <a:spcAft>
                <a:spcPts val="0"/>
              </a:spcAft>
              <a:buSzPts val="1312"/>
              <a:buFont typeface="Poppins"/>
              <a:buNone/>
              <a:defRPr sz="1312" b="1">
                <a:latin typeface="Poppins"/>
                <a:ea typeface="Poppins"/>
                <a:cs typeface="Poppins"/>
                <a:sym typeface="Poppins"/>
              </a:defRPr>
            </a:lvl9pPr>
          </a:lstStyle>
          <a:p>
            <a:endParaRPr/>
          </a:p>
        </p:txBody>
      </p:sp>
      <p:sp>
        <p:nvSpPr>
          <p:cNvPr id="3959" name="Google Shape;3959;p262"/>
          <p:cNvSpPr txBox="1">
            <a:spLocks noGrp="1"/>
          </p:cNvSpPr>
          <p:nvPr>
            <p:ph type="subTitle" idx="6"/>
          </p:nvPr>
        </p:nvSpPr>
        <p:spPr>
          <a:xfrm>
            <a:off x="4523730" y="3081870"/>
            <a:ext cx="3266100" cy="213900"/>
          </a:xfrm>
          <a:prstGeom prst="rect">
            <a:avLst/>
          </a:prstGeom>
        </p:spPr>
        <p:txBody>
          <a:bodyPr spcFirstLastPara="1" wrap="square" lIns="34275" tIns="34275" rIns="34275" bIns="34275" anchor="t" anchorCtr="0">
            <a:noAutofit/>
          </a:bodyPr>
          <a:lstStyle>
            <a:lvl1pPr lvl="0">
              <a:spcBef>
                <a:spcPts val="1350"/>
              </a:spcBef>
              <a:spcAft>
                <a:spcPts val="0"/>
              </a:spcAft>
              <a:buClr>
                <a:schemeClr val="accent5"/>
              </a:buClr>
              <a:buSzPts val="1312"/>
              <a:buFont typeface="Poppins"/>
              <a:buNone/>
              <a:defRPr sz="1312">
                <a:solidFill>
                  <a:schemeClr val="accent5"/>
                </a:solidFill>
                <a:latin typeface="Poppins"/>
                <a:ea typeface="Poppins"/>
                <a:cs typeface="Poppins"/>
                <a:sym typeface="Poppins"/>
              </a:defRPr>
            </a:lvl1pPr>
            <a:lvl2pPr lvl="1">
              <a:spcBef>
                <a:spcPts val="1350"/>
              </a:spcBef>
              <a:spcAft>
                <a:spcPts val="0"/>
              </a:spcAft>
              <a:buClr>
                <a:schemeClr val="accent5"/>
              </a:buClr>
              <a:buSzPts val="1312"/>
              <a:buFont typeface="Poppins"/>
              <a:buNone/>
              <a:defRPr sz="1312">
                <a:solidFill>
                  <a:schemeClr val="accent5"/>
                </a:solidFill>
                <a:latin typeface="Poppins"/>
                <a:ea typeface="Poppins"/>
                <a:cs typeface="Poppins"/>
                <a:sym typeface="Poppins"/>
              </a:defRPr>
            </a:lvl2pPr>
            <a:lvl3pPr lvl="2">
              <a:spcBef>
                <a:spcPts val="1350"/>
              </a:spcBef>
              <a:spcAft>
                <a:spcPts val="0"/>
              </a:spcAft>
              <a:buClr>
                <a:schemeClr val="accent5"/>
              </a:buClr>
              <a:buSzPts val="1312"/>
              <a:buFont typeface="Poppins"/>
              <a:buNone/>
              <a:defRPr sz="1312">
                <a:solidFill>
                  <a:schemeClr val="accent5"/>
                </a:solidFill>
                <a:latin typeface="Poppins"/>
                <a:ea typeface="Poppins"/>
                <a:cs typeface="Poppins"/>
                <a:sym typeface="Poppins"/>
              </a:defRPr>
            </a:lvl3pPr>
            <a:lvl4pPr lvl="3">
              <a:spcBef>
                <a:spcPts val="1350"/>
              </a:spcBef>
              <a:spcAft>
                <a:spcPts val="0"/>
              </a:spcAft>
              <a:buClr>
                <a:schemeClr val="accent5"/>
              </a:buClr>
              <a:buSzPts val="1312"/>
              <a:buFont typeface="Poppins"/>
              <a:buNone/>
              <a:defRPr sz="1312">
                <a:solidFill>
                  <a:schemeClr val="accent5"/>
                </a:solidFill>
                <a:latin typeface="Poppins"/>
                <a:ea typeface="Poppins"/>
                <a:cs typeface="Poppins"/>
                <a:sym typeface="Poppins"/>
              </a:defRPr>
            </a:lvl4pPr>
            <a:lvl5pPr lvl="4">
              <a:spcBef>
                <a:spcPts val="1350"/>
              </a:spcBef>
              <a:spcAft>
                <a:spcPts val="0"/>
              </a:spcAft>
              <a:buClr>
                <a:schemeClr val="accent5"/>
              </a:buClr>
              <a:buSzPts val="1312"/>
              <a:buFont typeface="Poppins"/>
              <a:buNone/>
              <a:defRPr sz="1312">
                <a:solidFill>
                  <a:schemeClr val="accent5"/>
                </a:solidFill>
                <a:latin typeface="Poppins"/>
                <a:ea typeface="Poppins"/>
                <a:cs typeface="Poppins"/>
                <a:sym typeface="Poppins"/>
              </a:defRPr>
            </a:lvl5pPr>
            <a:lvl6pPr lvl="5">
              <a:spcBef>
                <a:spcPts val="375"/>
              </a:spcBef>
              <a:spcAft>
                <a:spcPts val="0"/>
              </a:spcAft>
              <a:buClr>
                <a:schemeClr val="accent5"/>
              </a:buClr>
              <a:buSzPts val="1312"/>
              <a:buFont typeface="Poppins"/>
              <a:buNone/>
              <a:defRPr sz="1312">
                <a:solidFill>
                  <a:schemeClr val="accent5"/>
                </a:solidFill>
                <a:latin typeface="Poppins"/>
                <a:ea typeface="Poppins"/>
                <a:cs typeface="Poppins"/>
                <a:sym typeface="Poppins"/>
              </a:defRPr>
            </a:lvl6pPr>
            <a:lvl7pPr lvl="6">
              <a:spcBef>
                <a:spcPts val="375"/>
              </a:spcBef>
              <a:spcAft>
                <a:spcPts val="0"/>
              </a:spcAft>
              <a:buClr>
                <a:schemeClr val="accent5"/>
              </a:buClr>
              <a:buSzPts val="1312"/>
              <a:buFont typeface="Poppins"/>
              <a:buNone/>
              <a:defRPr sz="1312">
                <a:solidFill>
                  <a:schemeClr val="accent5"/>
                </a:solidFill>
                <a:latin typeface="Poppins"/>
                <a:ea typeface="Poppins"/>
                <a:cs typeface="Poppins"/>
                <a:sym typeface="Poppins"/>
              </a:defRPr>
            </a:lvl7pPr>
            <a:lvl8pPr lvl="7">
              <a:spcBef>
                <a:spcPts val="375"/>
              </a:spcBef>
              <a:spcAft>
                <a:spcPts val="0"/>
              </a:spcAft>
              <a:buClr>
                <a:schemeClr val="accent5"/>
              </a:buClr>
              <a:buSzPts val="1312"/>
              <a:buFont typeface="Poppins"/>
              <a:buNone/>
              <a:defRPr sz="1312">
                <a:solidFill>
                  <a:schemeClr val="accent5"/>
                </a:solidFill>
                <a:latin typeface="Poppins"/>
                <a:ea typeface="Poppins"/>
                <a:cs typeface="Poppins"/>
                <a:sym typeface="Poppins"/>
              </a:defRPr>
            </a:lvl8pPr>
            <a:lvl9pPr lvl="8">
              <a:spcBef>
                <a:spcPts val="375"/>
              </a:spcBef>
              <a:spcAft>
                <a:spcPts val="0"/>
              </a:spcAft>
              <a:buClr>
                <a:schemeClr val="accent5"/>
              </a:buClr>
              <a:buSzPts val="1312"/>
              <a:buFont typeface="Poppins"/>
              <a:buNone/>
              <a:defRPr sz="1312">
                <a:solidFill>
                  <a:schemeClr val="accent5"/>
                </a:solidFill>
                <a:latin typeface="Poppins"/>
                <a:ea typeface="Poppins"/>
                <a:cs typeface="Poppins"/>
                <a:sym typeface="Poppins"/>
              </a:defRPr>
            </a:lvl9pPr>
          </a:lstStyle>
          <a:p>
            <a:endParaRPr/>
          </a:p>
        </p:txBody>
      </p:sp>
      <p:sp>
        <p:nvSpPr>
          <p:cNvPr id="3960" name="Google Shape;3960;p262"/>
          <p:cNvSpPr txBox="1">
            <a:spLocks noGrp="1"/>
          </p:cNvSpPr>
          <p:nvPr>
            <p:ph type="subTitle" idx="7"/>
          </p:nvPr>
        </p:nvSpPr>
        <p:spPr>
          <a:xfrm>
            <a:off x="4523730" y="3808265"/>
            <a:ext cx="3266100" cy="213900"/>
          </a:xfrm>
          <a:prstGeom prst="rect">
            <a:avLst/>
          </a:prstGeom>
        </p:spPr>
        <p:txBody>
          <a:bodyPr spcFirstLastPara="1" wrap="square" lIns="34275" tIns="34275" rIns="34275" bIns="34275" anchor="t" anchorCtr="0">
            <a:noAutofit/>
          </a:bodyPr>
          <a:lstStyle>
            <a:lvl1pPr lvl="0">
              <a:spcBef>
                <a:spcPts val="1350"/>
              </a:spcBef>
              <a:spcAft>
                <a:spcPts val="0"/>
              </a:spcAft>
              <a:buSzPts val="1312"/>
              <a:buFont typeface="Poppins"/>
              <a:buNone/>
              <a:defRPr sz="1312" b="1">
                <a:latin typeface="Poppins"/>
                <a:ea typeface="Poppins"/>
                <a:cs typeface="Poppins"/>
                <a:sym typeface="Poppins"/>
              </a:defRPr>
            </a:lvl1pPr>
            <a:lvl2pPr lvl="1">
              <a:spcBef>
                <a:spcPts val="1350"/>
              </a:spcBef>
              <a:spcAft>
                <a:spcPts val="0"/>
              </a:spcAft>
              <a:buSzPts val="1312"/>
              <a:buFont typeface="Poppins"/>
              <a:buNone/>
              <a:defRPr sz="1312" b="1">
                <a:latin typeface="Poppins"/>
                <a:ea typeface="Poppins"/>
                <a:cs typeface="Poppins"/>
                <a:sym typeface="Poppins"/>
              </a:defRPr>
            </a:lvl2pPr>
            <a:lvl3pPr lvl="2">
              <a:spcBef>
                <a:spcPts val="1350"/>
              </a:spcBef>
              <a:spcAft>
                <a:spcPts val="0"/>
              </a:spcAft>
              <a:buSzPts val="1312"/>
              <a:buFont typeface="Poppins"/>
              <a:buNone/>
              <a:defRPr sz="1312" b="1">
                <a:latin typeface="Poppins"/>
                <a:ea typeface="Poppins"/>
                <a:cs typeface="Poppins"/>
                <a:sym typeface="Poppins"/>
              </a:defRPr>
            </a:lvl3pPr>
            <a:lvl4pPr lvl="3">
              <a:spcBef>
                <a:spcPts val="1350"/>
              </a:spcBef>
              <a:spcAft>
                <a:spcPts val="0"/>
              </a:spcAft>
              <a:buSzPts val="1312"/>
              <a:buFont typeface="Poppins"/>
              <a:buNone/>
              <a:defRPr sz="1312" b="1">
                <a:latin typeface="Poppins"/>
                <a:ea typeface="Poppins"/>
                <a:cs typeface="Poppins"/>
                <a:sym typeface="Poppins"/>
              </a:defRPr>
            </a:lvl4pPr>
            <a:lvl5pPr lvl="4">
              <a:spcBef>
                <a:spcPts val="1350"/>
              </a:spcBef>
              <a:spcAft>
                <a:spcPts val="0"/>
              </a:spcAft>
              <a:buSzPts val="1312"/>
              <a:buFont typeface="Poppins"/>
              <a:buNone/>
              <a:defRPr sz="1312" b="1">
                <a:latin typeface="Poppins"/>
                <a:ea typeface="Poppins"/>
                <a:cs typeface="Poppins"/>
                <a:sym typeface="Poppins"/>
              </a:defRPr>
            </a:lvl5pPr>
            <a:lvl6pPr lvl="5">
              <a:spcBef>
                <a:spcPts val="375"/>
              </a:spcBef>
              <a:spcAft>
                <a:spcPts val="0"/>
              </a:spcAft>
              <a:buSzPts val="1312"/>
              <a:buFont typeface="Poppins"/>
              <a:buNone/>
              <a:defRPr sz="1312" b="1">
                <a:latin typeface="Poppins"/>
                <a:ea typeface="Poppins"/>
                <a:cs typeface="Poppins"/>
                <a:sym typeface="Poppins"/>
              </a:defRPr>
            </a:lvl6pPr>
            <a:lvl7pPr lvl="6">
              <a:spcBef>
                <a:spcPts val="375"/>
              </a:spcBef>
              <a:spcAft>
                <a:spcPts val="0"/>
              </a:spcAft>
              <a:buSzPts val="1312"/>
              <a:buFont typeface="Poppins"/>
              <a:buNone/>
              <a:defRPr sz="1312" b="1">
                <a:latin typeface="Poppins"/>
                <a:ea typeface="Poppins"/>
                <a:cs typeface="Poppins"/>
                <a:sym typeface="Poppins"/>
              </a:defRPr>
            </a:lvl7pPr>
            <a:lvl8pPr lvl="7">
              <a:spcBef>
                <a:spcPts val="375"/>
              </a:spcBef>
              <a:spcAft>
                <a:spcPts val="0"/>
              </a:spcAft>
              <a:buSzPts val="1312"/>
              <a:buFont typeface="Poppins"/>
              <a:buNone/>
              <a:defRPr sz="1312" b="1">
                <a:latin typeface="Poppins"/>
                <a:ea typeface="Poppins"/>
                <a:cs typeface="Poppins"/>
                <a:sym typeface="Poppins"/>
              </a:defRPr>
            </a:lvl8pPr>
            <a:lvl9pPr lvl="8">
              <a:spcBef>
                <a:spcPts val="375"/>
              </a:spcBef>
              <a:spcAft>
                <a:spcPts val="0"/>
              </a:spcAft>
              <a:buSzPts val="1312"/>
              <a:buFont typeface="Poppins"/>
              <a:buNone/>
              <a:defRPr sz="1312" b="1">
                <a:latin typeface="Poppins"/>
                <a:ea typeface="Poppins"/>
                <a:cs typeface="Poppins"/>
                <a:sym typeface="Poppins"/>
              </a:defRPr>
            </a:lvl9pPr>
          </a:lstStyle>
          <a:p>
            <a:endParaRPr/>
          </a:p>
        </p:txBody>
      </p:sp>
      <p:sp>
        <p:nvSpPr>
          <p:cNvPr id="3961" name="Google Shape;3961;p262"/>
          <p:cNvSpPr txBox="1">
            <a:spLocks noGrp="1"/>
          </p:cNvSpPr>
          <p:nvPr>
            <p:ph type="subTitle" idx="8"/>
          </p:nvPr>
        </p:nvSpPr>
        <p:spPr>
          <a:xfrm>
            <a:off x="4523730" y="4030453"/>
            <a:ext cx="3266100" cy="213900"/>
          </a:xfrm>
          <a:prstGeom prst="rect">
            <a:avLst/>
          </a:prstGeom>
        </p:spPr>
        <p:txBody>
          <a:bodyPr spcFirstLastPara="1" wrap="square" lIns="34275" tIns="34275" rIns="34275" bIns="34275" anchor="t" anchorCtr="0">
            <a:noAutofit/>
          </a:bodyPr>
          <a:lstStyle>
            <a:lvl1pPr lvl="0">
              <a:spcBef>
                <a:spcPts val="1350"/>
              </a:spcBef>
              <a:spcAft>
                <a:spcPts val="0"/>
              </a:spcAft>
              <a:buClr>
                <a:schemeClr val="accent5"/>
              </a:buClr>
              <a:buSzPts val="1312"/>
              <a:buFont typeface="Poppins"/>
              <a:buNone/>
              <a:defRPr sz="1312">
                <a:solidFill>
                  <a:schemeClr val="accent5"/>
                </a:solidFill>
                <a:latin typeface="Poppins"/>
                <a:ea typeface="Poppins"/>
                <a:cs typeface="Poppins"/>
                <a:sym typeface="Poppins"/>
              </a:defRPr>
            </a:lvl1pPr>
            <a:lvl2pPr lvl="1">
              <a:spcBef>
                <a:spcPts val="1350"/>
              </a:spcBef>
              <a:spcAft>
                <a:spcPts val="0"/>
              </a:spcAft>
              <a:buClr>
                <a:schemeClr val="accent5"/>
              </a:buClr>
              <a:buSzPts val="1312"/>
              <a:buFont typeface="Poppins"/>
              <a:buNone/>
              <a:defRPr sz="1312">
                <a:solidFill>
                  <a:schemeClr val="accent5"/>
                </a:solidFill>
                <a:latin typeface="Poppins"/>
                <a:ea typeface="Poppins"/>
                <a:cs typeface="Poppins"/>
                <a:sym typeface="Poppins"/>
              </a:defRPr>
            </a:lvl2pPr>
            <a:lvl3pPr lvl="2">
              <a:spcBef>
                <a:spcPts val="1350"/>
              </a:spcBef>
              <a:spcAft>
                <a:spcPts val="0"/>
              </a:spcAft>
              <a:buClr>
                <a:schemeClr val="accent5"/>
              </a:buClr>
              <a:buSzPts val="1312"/>
              <a:buFont typeface="Poppins"/>
              <a:buNone/>
              <a:defRPr sz="1312">
                <a:solidFill>
                  <a:schemeClr val="accent5"/>
                </a:solidFill>
                <a:latin typeface="Poppins"/>
                <a:ea typeface="Poppins"/>
                <a:cs typeface="Poppins"/>
                <a:sym typeface="Poppins"/>
              </a:defRPr>
            </a:lvl3pPr>
            <a:lvl4pPr lvl="3">
              <a:spcBef>
                <a:spcPts val="1350"/>
              </a:spcBef>
              <a:spcAft>
                <a:spcPts val="0"/>
              </a:spcAft>
              <a:buClr>
                <a:schemeClr val="accent5"/>
              </a:buClr>
              <a:buSzPts val="1312"/>
              <a:buFont typeface="Poppins"/>
              <a:buNone/>
              <a:defRPr sz="1312">
                <a:solidFill>
                  <a:schemeClr val="accent5"/>
                </a:solidFill>
                <a:latin typeface="Poppins"/>
                <a:ea typeface="Poppins"/>
                <a:cs typeface="Poppins"/>
                <a:sym typeface="Poppins"/>
              </a:defRPr>
            </a:lvl4pPr>
            <a:lvl5pPr lvl="4">
              <a:spcBef>
                <a:spcPts val="1350"/>
              </a:spcBef>
              <a:spcAft>
                <a:spcPts val="0"/>
              </a:spcAft>
              <a:buClr>
                <a:schemeClr val="accent5"/>
              </a:buClr>
              <a:buSzPts val="1312"/>
              <a:buFont typeface="Poppins"/>
              <a:buNone/>
              <a:defRPr sz="1312">
                <a:solidFill>
                  <a:schemeClr val="accent5"/>
                </a:solidFill>
                <a:latin typeface="Poppins"/>
                <a:ea typeface="Poppins"/>
                <a:cs typeface="Poppins"/>
                <a:sym typeface="Poppins"/>
              </a:defRPr>
            </a:lvl5pPr>
            <a:lvl6pPr lvl="5">
              <a:spcBef>
                <a:spcPts val="375"/>
              </a:spcBef>
              <a:spcAft>
                <a:spcPts val="0"/>
              </a:spcAft>
              <a:buClr>
                <a:schemeClr val="accent5"/>
              </a:buClr>
              <a:buSzPts val="1312"/>
              <a:buFont typeface="Poppins"/>
              <a:buNone/>
              <a:defRPr sz="1312">
                <a:solidFill>
                  <a:schemeClr val="accent5"/>
                </a:solidFill>
                <a:latin typeface="Poppins"/>
                <a:ea typeface="Poppins"/>
                <a:cs typeface="Poppins"/>
                <a:sym typeface="Poppins"/>
              </a:defRPr>
            </a:lvl6pPr>
            <a:lvl7pPr lvl="6">
              <a:spcBef>
                <a:spcPts val="375"/>
              </a:spcBef>
              <a:spcAft>
                <a:spcPts val="0"/>
              </a:spcAft>
              <a:buClr>
                <a:schemeClr val="accent5"/>
              </a:buClr>
              <a:buSzPts val="1312"/>
              <a:buFont typeface="Poppins"/>
              <a:buNone/>
              <a:defRPr sz="1312">
                <a:solidFill>
                  <a:schemeClr val="accent5"/>
                </a:solidFill>
                <a:latin typeface="Poppins"/>
                <a:ea typeface="Poppins"/>
                <a:cs typeface="Poppins"/>
                <a:sym typeface="Poppins"/>
              </a:defRPr>
            </a:lvl7pPr>
            <a:lvl8pPr lvl="7">
              <a:spcBef>
                <a:spcPts val="375"/>
              </a:spcBef>
              <a:spcAft>
                <a:spcPts val="0"/>
              </a:spcAft>
              <a:buClr>
                <a:schemeClr val="accent5"/>
              </a:buClr>
              <a:buSzPts val="1312"/>
              <a:buFont typeface="Poppins"/>
              <a:buNone/>
              <a:defRPr sz="1312">
                <a:solidFill>
                  <a:schemeClr val="accent5"/>
                </a:solidFill>
                <a:latin typeface="Poppins"/>
                <a:ea typeface="Poppins"/>
                <a:cs typeface="Poppins"/>
                <a:sym typeface="Poppins"/>
              </a:defRPr>
            </a:lvl8pPr>
            <a:lvl9pPr lvl="8">
              <a:spcBef>
                <a:spcPts val="375"/>
              </a:spcBef>
              <a:spcAft>
                <a:spcPts val="0"/>
              </a:spcAft>
              <a:buClr>
                <a:schemeClr val="accent5"/>
              </a:buClr>
              <a:buSzPts val="1312"/>
              <a:buFont typeface="Poppins"/>
              <a:buNone/>
              <a:defRPr sz="1312">
                <a:solidFill>
                  <a:schemeClr val="accent5"/>
                </a:solidFill>
                <a:latin typeface="Poppins"/>
                <a:ea typeface="Poppins"/>
                <a:cs typeface="Poppins"/>
                <a:sym typeface="Poppins"/>
              </a:defRPr>
            </a:lvl9pPr>
          </a:lstStyle>
          <a:p>
            <a:endParaRPr/>
          </a:p>
        </p:txBody>
      </p:sp>
    </p:spTree>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matchingName="30_Custom Layout">
  <p:cSld name="30_Custom Layout">
    <p:bg>
      <p:bgPr>
        <a:blipFill>
          <a:blip r:embed="rId2">
            <a:alphaModFix/>
          </a:blip>
          <a:stretch>
            <a:fillRect/>
          </a:stretch>
        </a:blipFill>
        <a:effectLst/>
      </p:bgPr>
    </p:bg>
    <p:spTree>
      <p:nvGrpSpPr>
        <p:cNvPr id="1" name="Shape 3962"/>
        <p:cNvGrpSpPr/>
        <p:nvPr/>
      </p:nvGrpSpPr>
      <p:grpSpPr>
        <a:xfrm>
          <a:off x="0" y="0"/>
          <a:ext cx="0" cy="0"/>
          <a:chOff x="0" y="0"/>
          <a:chExt cx="0" cy="0"/>
        </a:xfrm>
      </p:grpSpPr>
      <p:sp>
        <p:nvSpPr>
          <p:cNvPr id="3963" name="Google Shape;3963;p263"/>
          <p:cNvSpPr txBox="1">
            <a:spLocks noGrp="1"/>
          </p:cNvSpPr>
          <p:nvPr>
            <p:ph type="title"/>
          </p:nvPr>
        </p:nvSpPr>
        <p:spPr>
          <a:xfrm>
            <a:off x="316371" y="1805745"/>
            <a:ext cx="3421800" cy="1214100"/>
          </a:xfrm>
          <a:prstGeom prst="rect">
            <a:avLst/>
          </a:prstGeom>
          <a:noFill/>
          <a:ln>
            <a:noFill/>
          </a:ln>
        </p:spPr>
        <p:txBody>
          <a:bodyPr spcFirstLastPara="1" wrap="square" lIns="0" tIns="0" rIns="0" bIns="0" anchor="t" anchorCtr="0">
            <a:noAutofit/>
          </a:bodyPr>
          <a:lstStyle>
            <a:lvl1pPr lvl="0" algn="l">
              <a:lnSpc>
                <a:spcPct val="102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3964" name="Google Shape;3964;p263"/>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Tree>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matchingName="31_Custom Layout">
  <p:cSld name="31_Custom Layout">
    <p:bg>
      <p:bgPr>
        <a:blipFill>
          <a:blip r:embed="rId2">
            <a:alphaModFix/>
          </a:blip>
          <a:stretch>
            <a:fillRect/>
          </a:stretch>
        </a:blipFill>
        <a:effectLst/>
      </p:bgPr>
    </p:bg>
    <p:spTree>
      <p:nvGrpSpPr>
        <p:cNvPr id="1" name="Shape 3965"/>
        <p:cNvGrpSpPr/>
        <p:nvPr/>
      </p:nvGrpSpPr>
      <p:grpSpPr>
        <a:xfrm>
          <a:off x="0" y="0"/>
          <a:ext cx="0" cy="0"/>
          <a:chOff x="0" y="0"/>
          <a:chExt cx="0" cy="0"/>
        </a:xfrm>
      </p:grpSpPr>
      <p:sp>
        <p:nvSpPr>
          <p:cNvPr id="3966" name="Google Shape;3966;p264"/>
          <p:cNvSpPr/>
          <p:nvPr/>
        </p:nvSpPr>
        <p:spPr>
          <a:xfrm>
            <a:off x="4124978" y="1670789"/>
            <a:ext cx="3858900" cy="862800"/>
          </a:xfrm>
          <a:prstGeom prst="roundRect">
            <a:avLst>
              <a:gd name="adj" fmla="val 2949"/>
            </a:avLst>
          </a:prstGeom>
          <a:gradFill>
            <a:gsLst>
              <a:gs pos="0">
                <a:srgbClr val="FFFFFF"/>
              </a:gs>
              <a:gs pos="22000">
                <a:srgbClr val="FFFFFF"/>
              </a:gs>
              <a:gs pos="100000">
                <a:srgbClr val="E3E7FA">
                  <a:alpha val="80000"/>
                </a:srgbClr>
              </a:gs>
            </a:gsLst>
            <a:lin ang="540070" scaled="0"/>
          </a:gradFill>
          <a:ln w="7150" cap="flat" cmpd="sng">
            <a:solidFill>
              <a:srgbClr val="FFFFFF"/>
            </a:solidFill>
            <a:prstDash val="solid"/>
            <a:miter lim="800000"/>
            <a:headEnd type="none" w="sm" len="sm"/>
            <a:tailEnd type="none" w="sm" len="sm"/>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3967" name="Google Shape;3967;p264"/>
          <p:cNvSpPr/>
          <p:nvPr/>
        </p:nvSpPr>
        <p:spPr>
          <a:xfrm>
            <a:off x="4124978" y="2624242"/>
            <a:ext cx="3858900" cy="862800"/>
          </a:xfrm>
          <a:prstGeom prst="roundRect">
            <a:avLst>
              <a:gd name="adj" fmla="val 2949"/>
            </a:avLst>
          </a:prstGeom>
          <a:gradFill>
            <a:gsLst>
              <a:gs pos="0">
                <a:srgbClr val="FFFFFF"/>
              </a:gs>
              <a:gs pos="22000">
                <a:srgbClr val="FFFFFF"/>
              </a:gs>
              <a:gs pos="100000">
                <a:srgbClr val="E3E7FA">
                  <a:alpha val="80000"/>
                </a:srgbClr>
              </a:gs>
            </a:gsLst>
            <a:lin ang="540070" scaled="0"/>
          </a:gradFill>
          <a:ln w="7150" cap="flat" cmpd="sng">
            <a:solidFill>
              <a:srgbClr val="FFFFFF"/>
            </a:solidFill>
            <a:prstDash val="solid"/>
            <a:miter lim="800000"/>
            <a:headEnd type="none" w="sm" len="sm"/>
            <a:tailEnd type="none" w="sm" len="sm"/>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3968" name="Google Shape;3968;p264"/>
          <p:cNvSpPr/>
          <p:nvPr/>
        </p:nvSpPr>
        <p:spPr>
          <a:xfrm>
            <a:off x="4124978" y="3577694"/>
            <a:ext cx="3858900" cy="862800"/>
          </a:xfrm>
          <a:prstGeom prst="roundRect">
            <a:avLst>
              <a:gd name="adj" fmla="val 2949"/>
            </a:avLst>
          </a:prstGeom>
          <a:gradFill>
            <a:gsLst>
              <a:gs pos="0">
                <a:srgbClr val="FFFFFF"/>
              </a:gs>
              <a:gs pos="22000">
                <a:srgbClr val="FFFFFF"/>
              </a:gs>
              <a:gs pos="100000">
                <a:srgbClr val="E3E7FA">
                  <a:alpha val="80000"/>
                </a:srgbClr>
              </a:gs>
            </a:gsLst>
            <a:lin ang="540070" scaled="0"/>
          </a:gradFill>
          <a:ln w="7150" cap="flat" cmpd="sng">
            <a:solidFill>
              <a:srgbClr val="FFFFFF"/>
            </a:solidFill>
            <a:prstDash val="solid"/>
            <a:miter lim="800000"/>
            <a:headEnd type="none" w="sm" len="sm"/>
            <a:tailEnd type="none" w="sm" len="sm"/>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3969" name="Google Shape;3969;p264"/>
          <p:cNvSpPr/>
          <p:nvPr/>
        </p:nvSpPr>
        <p:spPr>
          <a:xfrm>
            <a:off x="4124978" y="717337"/>
            <a:ext cx="3858900" cy="862800"/>
          </a:xfrm>
          <a:prstGeom prst="roundRect">
            <a:avLst>
              <a:gd name="adj" fmla="val 2949"/>
            </a:avLst>
          </a:prstGeom>
          <a:gradFill>
            <a:gsLst>
              <a:gs pos="0">
                <a:srgbClr val="FFFFFF"/>
              </a:gs>
              <a:gs pos="22000">
                <a:srgbClr val="FFFFFF"/>
              </a:gs>
              <a:gs pos="100000">
                <a:srgbClr val="E3E7FA">
                  <a:alpha val="80000"/>
                </a:srgbClr>
              </a:gs>
            </a:gsLst>
            <a:lin ang="540070" scaled="0"/>
          </a:gradFill>
          <a:ln w="7150" cap="flat" cmpd="sng">
            <a:solidFill>
              <a:srgbClr val="FFFFFF"/>
            </a:solidFill>
            <a:prstDash val="solid"/>
            <a:miter lim="800000"/>
            <a:headEnd type="none" w="sm" len="sm"/>
            <a:tailEnd type="none" w="sm" len="sm"/>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3970" name="Google Shape;3970;p264"/>
          <p:cNvSpPr/>
          <p:nvPr/>
        </p:nvSpPr>
        <p:spPr>
          <a:xfrm rot="-5400000">
            <a:off x="3777578" y="1064798"/>
            <a:ext cx="862800" cy="168000"/>
          </a:xfrm>
          <a:prstGeom prst="round2SameRect">
            <a:avLst>
              <a:gd name="adj1" fmla="val 15604"/>
              <a:gd name="adj2" fmla="val 0"/>
            </a:avLst>
          </a:prstGeom>
          <a:solidFill>
            <a:srgbClr val="162CA6"/>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3971" name="Google Shape;3971;p264"/>
          <p:cNvSpPr txBox="1">
            <a:spLocks noGrp="1"/>
          </p:cNvSpPr>
          <p:nvPr>
            <p:ph type="title"/>
          </p:nvPr>
        </p:nvSpPr>
        <p:spPr>
          <a:xfrm>
            <a:off x="316371" y="1805745"/>
            <a:ext cx="3421800" cy="1214100"/>
          </a:xfrm>
          <a:prstGeom prst="rect">
            <a:avLst/>
          </a:prstGeom>
          <a:noFill/>
          <a:ln>
            <a:noFill/>
          </a:ln>
        </p:spPr>
        <p:txBody>
          <a:bodyPr spcFirstLastPara="1" wrap="square" lIns="0" tIns="0" rIns="0" bIns="0" anchor="t" anchorCtr="0">
            <a:noAutofit/>
          </a:bodyPr>
          <a:lstStyle>
            <a:lvl1pPr lvl="0" algn="l">
              <a:lnSpc>
                <a:spcPct val="102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3972" name="Google Shape;3972;p264"/>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3973" name="Google Shape;3973;p264"/>
          <p:cNvSpPr/>
          <p:nvPr/>
        </p:nvSpPr>
        <p:spPr>
          <a:xfrm rot="-5400000">
            <a:off x="3777578" y="2018250"/>
            <a:ext cx="862800" cy="168000"/>
          </a:xfrm>
          <a:prstGeom prst="round2SameRect">
            <a:avLst>
              <a:gd name="adj1" fmla="val 15604"/>
              <a:gd name="adj2" fmla="val 0"/>
            </a:avLst>
          </a:prstGeom>
          <a:solidFill>
            <a:srgbClr val="0370FF"/>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3974" name="Google Shape;3974;p264"/>
          <p:cNvSpPr/>
          <p:nvPr/>
        </p:nvSpPr>
        <p:spPr>
          <a:xfrm rot="-5400000">
            <a:off x="3777578" y="2971703"/>
            <a:ext cx="862800" cy="168000"/>
          </a:xfrm>
          <a:prstGeom prst="round2SameRect">
            <a:avLst>
              <a:gd name="adj1" fmla="val 15604"/>
              <a:gd name="adj2" fmla="val 0"/>
            </a:avLst>
          </a:prstGeom>
          <a:solidFill>
            <a:schemeClr val="accen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3975" name="Google Shape;3975;p264"/>
          <p:cNvSpPr/>
          <p:nvPr/>
        </p:nvSpPr>
        <p:spPr>
          <a:xfrm rot="-5400000">
            <a:off x="3777578" y="3925155"/>
            <a:ext cx="862800" cy="168000"/>
          </a:xfrm>
          <a:prstGeom prst="round2SameRect">
            <a:avLst>
              <a:gd name="adj1" fmla="val 15604"/>
              <a:gd name="adj2" fmla="val 0"/>
            </a:avLst>
          </a:prstGeom>
          <a:solidFill>
            <a:schemeClr val="accent3"/>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3976" name="Google Shape;3976;p264"/>
          <p:cNvSpPr txBox="1">
            <a:spLocks noGrp="1"/>
          </p:cNvSpPr>
          <p:nvPr>
            <p:ph type="subTitle" idx="1"/>
          </p:nvPr>
        </p:nvSpPr>
        <p:spPr>
          <a:xfrm>
            <a:off x="4523730" y="950522"/>
            <a:ext cx="3239400" cy="213900"/>
          </a:xfrm>
          <a:prstGeom prst="rect">
            <a:avLst/>
          </a:prstGeom>
        </p:spPr>
        <p:txBody>
          <a:bodyPr spcFirstLastPara="1" wrap="square" lIns="34275" tIns="34275" rIns="34275" bIns="34275" anchor="t" anchorCtr="0">
            <a:noAutofit/>
          </a:bodyPr>
          <a:lstStyle>
            <a:lvl1pPr lvl="0">
              <a:spcBef>
                <a:spcPts val="1350"/>
              </a:spcBef>
              <a:spcAft>
                <a:spcPts val="0"/>
              </a:spcAft>
              <a:buSzPts val="1312"/>
              <a:buFont typeface="Poppins"/>
              <a:buNone/>
              <a:defRPr sz="1312" b="1">
                <a:latin typeface="Poppins"/>
                <a:ea typeface="Poppins"/>
                <a:cs typeface="Poppins"/>
                <a:sym typeface="Poppins"/>
              </a:defRPr>
            </a:lvl1pPr>
            <a:lvl2pPr lvl="1">
              <a:spcBef>
                <a:spcPts val="1350"/>
              </a:spcBef>
              <a:spcAft>
                <a:spcPts val="0"/>
              </a:spcAft>
              <a:buSzPts val="1312"/>
              <a:buFont typeface="Poppins"/>
              <a:buNone/>
              <a:defRPr sz="1312" b="1">
                <a:latin typeface="Poppins"/>
                <a:ea typeface="Poppins"/>
                <a:cs typeface="Poppins"/>
                <a:sym typeface="Poppins"/>
              </a:defRPr>
            </a:lvl2pPr>
            <a:lvl3pPr lvl="2">
              <a:spcBef>
                <a:spcPts val="1350"/>
              </a:spcBef>
              <a:spcAft>
                <a:spcPts val="0"/>
              </a:spcAft>
              <a:buSzPts val="1312"/>
              <a:buFont typeface="Poppins"/>
              <a:buNone/>
              <a:defRPr sz="1312" b="1">
                <a:latin typeface="Poppins"/>
                <a:ea typeface="Poppins"/>
                <a:cs typeface="Poppins"/>
                <a:sym typeface="Poppins"/>
              </a:defRPr>
            </a:lvl3pPr>
            <a:lvl4pPr lvl="3">
              <a:spcBef>
                <a:spcPts val="1350"/>
              </a:spcBef>
              <a:spcAft>
                <a:spcPts val="0"/>
              </a:spcAft>
              <a:buSzPts val="1312"/>
              <a:buFont typeface="Poppins"/>
              <a:buNone/>
              <a:defRPr sz="1312" b="1">
                <a:latin typeface="Poppins"/>
                <a:ea typeface="Poppins"/>
                <a:cs typeface="Poppins"/>
                <a:sym typeface="Poppins"/>
              </a:defRPr>
            </a:lvl4pPr>
            <a:lvl5pPr lvl="4">
              <a:spcBef>
                <a:spcPts val="1350"/>
              </a:spcBef>
              <a:spcAft>
                <a:spcPts val="0"/>
              </a:spcAft>
              <a:buSzPts val="1312"/>
              <a:buFont typeface="Poppins"/>
              <a:buNone/>
              <a:defRPr sz="1312" b="1">
                <a:latin typeface="Poppins"/>
                <a:ea typeface="Poppins"/>
                <a:cs typeface="Poppins"/>
                <a:sym typeface="Poppins"/>
              </a:defRPr>
            </a:lvl5pPr>
            <a:lvl6pPr lvl="5">
              <a:spcBef>
                <a:spcPts val="375"/>
              </a:spcBef>
              <a:spcAft>
                <a:spcPts val="0"/>
              </a:spcAft>
              <a:buSzPts val="1312"/>
              <a:buFont typeface="Poppins"/>
              <a:buNone/>
              <a:defRPr sz="1312" b="1">
                <a:latin typeface="Poppins"/>
                <a:ea typeface="Poppins"/>
                <a:cs typeface="Poppins"/>
                <a:sym typeface="Poppins"/>
              </a:defRPr>
            </a:lvl6pPr>
            <a:lvl7pPr lvl="6">
              <a:spcBef>
                <a:spcPts val="375"/>
              </a:spcBef>
              <a:spcAft>
                <a:spcPts val="0"/>
              </a:spcAft>
              <a:buSzPts val="1312"/>
              <a:buFont typeface="Poppins"/>
              <a:buNone/>
              <a:defRPr sz="1312" b="1">
                <a:latin typeface="Poppins"/>
                <a:ea typeface="Poppins"/>
                <a:cs typeface="Poppins"/>
                <a:sym typeface="Poppins"/>
              </a:defRPr>
            </a:lvl7pPr>
            <a:lvl8pPr lvl="7">
              <a:spcBef>
                <a:spcPts val="375"/>
              </a:spcBef>
              <a:spcAft>
                <a:spcPts val="0"/>
              </a:spcAft>
              <a:buSzPts val="1312"/>
              <a:buFont typeface="Poppins"/>
              <a:buNone/>
              <a:defRPr sz="1312" b="1">
                <a:latin typeface="Poppins"/>
                <a:ea typeface="Poppins"/>
                <a:cs typeface="Poppins"/>
                <a:sym typeface="Poppins"/>
              </a:defRPr>
            </a:lvl8pPr>
            <a:lvl9pPr lvl="8">
              <a:spcBef>
                <a:spcPts val="375"/>
              </a:spcBef>
              <a:spcAft>
                <a:spcPts val="0"/>
              </a:spcAft>
              <a:buSzPts val="1312"/>
              <a:buFont typeface="Poppins"/>
              <a:buNone/>
              <a:defRPr sz="1312" b="1">
                <a:latin typeface="Poppins"/>
                <a:ea typeface="Poppins"/>
                <a:cs typeface="Poppins"/>
                <a:sym typeface="Poppins"/>
              </a:defRPr>
            </a:lvl9pPr>
          </a:lstStyle>
          <a:p>
            <a:endParaRPr/>
          </a:p>
        </p:txBody>
      </p:sp>
      <p:sp>
        <p:nvSpPr>
          <p:cNvPr id="3977" name="Google Shape;3977;p264"/>
          <p:cNvSpPr txBox="1">
            <a:spLocks noGrp="1"/>
          </p:cNvSpPr>
          <p:nvPr>
            <p:ph type="subTitle" idx="2"/>
          </p:nvPr>
        </p:nvSpPr>
        <p:spPr>
          <a:xfrm>
            <a:off x="4523730" y="1172710"/>
            <a:ext cx="3239400" cy="213900"/>
          </a:xfrm>
          <a:prstGeom prst="rect">
            <a:avLst/>
          </a:prstGeom>
        </p:spPr>
        <p:txBody>
          <a:bodyPr spcFirstLastPara="1" wrap="square" lIns="34275" tIns="34275" rIns="34275" bIns="34275" anchor="t" anchorCtr="0">
            <a:noAutofit/>
          </a:bodyPr>
          <a:lstStyle>
            <a:lvl1pPr lvl="0">
              <a:spcBef>
                <a:spcPts val="1350"/>
              </a:spcBef>
              <a:spcAft>
                <a:spcPts val="0"/>
              </a:spcAft>
              <a:buClr>
                <a:schemeClr val="accent5"/>
              </a:buClr>
              <a:buSzPts val="1312"/>
              <a:buFont typeface="Poppins"/>
              <a:buNone/>
              <a:defRPr sz="1312">
                <a:solidFill>
                  <a:schemeClr val="accent5"/>
                </a:solidFill>
                <a:latin typeface="Poppins"/>
                <a:ea typeface="Poppins"/>
                <a:cs typeface="Poppins"/>
                <a:sym typeface="Poppins"/>
              </a:defRPr>
            </a:lvl1pPr>
            <a:lvl2pPr lvl="1">
              <a:spcBef>
                <a:spcPts val="1350"/>
              </a:spcBef>
              <a:spcAft>
                <a:spcPts val="0"/>
              </a:spcAft>
              <a:buClr>
                <a:schemeClr val="accent5"/>
              </a:buClr>
              <a:buSzPts val="1312"/>
              <a:buFont typeface="Poppins"/>
              <a:buNone/>
              <a:defRPr sz="1312">
                <a:solidFill>
                  <a:schemeClr val="accent5"/>
                </a:solidFill>
                <a:latin typeface="Poppins"/>
                <a:ea typeface="Poppins"/>
                <a:cs typeface="Poppins"/>
                <a:sym typeface="Poppins"/>
              </a:defRPr>
            </a:lvl2pPr>
            <a:lvl3pPr lvl="2">
              <a:spcBef>
                <a:spcPts val="1350"/>
              </a:spcBef>
              <a:spcAft>
                <a:spcPts val="0"/>
              </a:spcAft>
              <a:buClr>
                <a:schemeClr val="accent5"/>
              </a:buClr>
              <a:buSzPts val="1312"/>
              <a:buFont typeface="Poppins"/>
              <a:buNone/>
              <a:defRPr sz="1312">
                <a:solidFill>
                  <a:schemeClr val="accent5"/>
                </a:solidFill>
                <a:latin typeface="Poppins"/>
                <a:ea typeface="Poppins"/>
                <a:cs typeface="Poppins"/>
                <a:sym typeface="Poppins"/>
              </a:defRPr>
            </a:lvl3pPr>
            <a:lvl4pPr lvl="3">
              <a:spcBef>
                <a:spcPts val="1350"/>
              </a:spcBef>
              <a:spcAft>
                <a:spcPts val="0"/>
              </a:spcAft>
              <a:buClr>
                <a:schemeClr val="accent5"/>
              </a:buClr>
              <a:buSzPts val="1312"/>
              <a:buFont typeface="Poppins"/>
              <a:buNone/>
              <a:defRPr sz="1312">
                <a:solidFill>
                  <a:schemeClr val="accent5"/>
                </a:solidFill>
                <a:latin typeface="Poppins"/>
                <a:ea typeface="Poppins"/>
                <a:cs typeface="Poppins"/>
                <a:sym typeface="Poppins"/>
              </a:defRPr>
            </a:lvl4pPr>
            <a:lvl5pPr lvl="4">
              <a:spcBef>
                <a:spcPts val="1350"/>
              </a:spcBef>
              <a:spcAft>
                <a:spcPts val="0"/>
              </a:spcAft>
              <a:buClr>
                <a:schemeClr val="accent5"/>
              </a:buClr>
              <a:buSzPts val="1312"/>
              <a:buFont typeface="Poppins"/>
              <a:buNone/>
              <a:defRPr sz="1312">
                <a:solidFill>
                  <a:schemeClr val="accent5"/>
                </a:solidFill>
                <a:latin typeface="Poppins"/>
                <a:ea typeface="Poppins"/>
                <a:cs typeface="Poppins"/>
                <a:sym typeface="Poppins"/>
              </a:defRPr>
            </a:lvl5pPr>
            <a:lvl6pPr lvl="5">
              <a:spcBef>
                <a:spcPts val="375"/>
              </a:spcBef>
              <a:spcAft>
                <a:spcPts val="0"/>
              </a:spcAft>
              <a:buClr>
                <a:schemeClr val="accent5"/>
              </a:buClr>
              <a:buSzPts val="1312"/>
              <a:buFont typeface="Poppins"/>
              <a:buNone/>
              <a:defRPr sz="1312">
                <a:solidFill>
                  <a:schemeClr val="accent5"/>
                </a:solidFill>
                <a:latin typeface="Poppins"/>
                <a:ea typeface="Poppins"/>
                <a:cs typeface="Poppins"/>
                <a:sym typeface="Poppins"/>
              </a:defRPr>
            </a:lvl6pPr>
            <a:lvl7pPr lvl="6">
              <a:spcBef>
                <a:spcPts val="375"/>
              </a:spcBef>
              <a:spcAft>
                <a:spcPts val="0"/>
              </a:spcAft>
              <a:buClr>
                <a:schemeClr val="accent5"/>
              </a:buClr>
              <a:buSzPts val="1312"/>
              <a:buFont typeface="Poppins"/>
              <a:buNone/>
              <a:defRPr sz="1312">
                <a:solidFill>
                  <a:schemeClr val="accent5"/>
                </a:solidFill>
                <a:latin typeface="Poppins"/>
                <a:ea typeface="Poppins"/>
                <a:cs typeface="Poppins"/>
                <a:sym typeface="Poppins"/>
              </a:defRPr>
            </a:lvl7pPr>
            <a:lvl8pPr lvl="7">
              <a:spcBef>
                <a:spcPts val="375"/>
              </a:spcBef>
              <a:spcAft>
                <a:spcPts val="0"/>
              </a:spcAft>
              <a:buClr>
                <a:schemeClr val="accent5"/>
              </a:buClr>
              <a:buSzPts val="1312"/>
              <a:buFont typeface="Poppins"/>
              <a:buNone/>
              <a:defRPr sz="1312">
                <a:solidFill>
                  <a:schemeClr val="accent5"/>
                </a:solidFill>
                <a:latin typeface="Poppins"/>
                <a:ea typeface="Poppins"/>
                <a:cs typeface="Poppins"/>
                <a:sym typeface="Poppins"/>
              </a:defRPr>
            </a:lvl8pPr>
            <a:lvl9pPr lvl="8">
              <a:spcBef>
                <a:spcPts val="375"/>
              </a:spcBef>
              <a:spcAft>
                <a:spcPts val="0"/>
              </a:spcAft>
              <a:buClr>
                <a:schemeClr val="accent5"/>
              </a:buClr>
              <a:buSzPts val="1312"/>
              <a:buFont typeface="Poppins"/>
              <a:buNone/>
              <a:defRPr sz="1312">
                <a:solidFill>
                  <a:schemeClr val="accent5"/>
                </a:solidFill>
                <a:latin typeface="Poppins"/>
                <a:ea typeface="Poppins"/>
                <a:cs typeface="Poppins"/>
                <a:sym typeface="Poppins"/>
              </a:defRPr>
            </a:lvl9pPr>
          </a:lstStyle>
          <a:p>
            <a:endParaRPr/>
          </a:p>
        </p:txBody>
      </p:sp>
      <p:sp>
        <p:nvSpPr>
          <p:cNvPr id="3978" name="Google Shape;3978;p264"/>
          <p:cNvSpPr txBox="1">
            <a:spLocks noGrp="1"/>
          </p:cNvSpPr>
          <p:nvPr>
            <p:ph type="subTitle" idx="3"/>
          </p:nvPr>
        </p:nvSpPr>
        <p:spPr>
          <a:xfrm>
            <a:off x="4523730" y="1905606"/>
            <a:ext cx="3239400" cy="213900"/>
          </a:xfrm>
          <a:prstGeom prst="rect">
            <a:avLst/>
          </a:prstGeom>
        </p:spPr>
        <p:txBody>
          <a:bodyPr spcFirstLastPara="1" wrap="square" lIns="34275" tIns="34275" rIns="34275" bIns="34275" anchor="t" anchorCtr="0">
            <a:noAutofit/>
          </a:bodyPr>
          <a:lstStyle>
            <a:lvl1pPr lvl="0">
              <a:spcBef>
                <a:spcPts val="1350"/>
              </a:spcBef>
              <a:spcAft>
                <a:spcPts val="0"/>
              </a:spcAft>
              <a:buSzPts val="1312"/>
              <a:buFont typeface="Poppins"/>
              <a:buNone/>
              <a:defRPr sz="1312" b="1">
                <a:latin typeface="Poppins"/>
                <a:ea typeface="Poppins"/>
                <a:cs typeface="Poppins"/>
                <a:sym typeface="Poppins"/>
              </a:defRPr>
            </a:lvl1pPr>
            <a:lvl2pPr lvl="1">
              <a:spcBef>
                <a:spcPts val="1350"/>
              </a:spcBef>
              <a:spcAft>
                <a:spcPts val="0"/>
              </a:spcAft>
              <a:buSzPts val="1312"/>
              <a:buFont typeface="Poppins"/>
              <a:buNone/>
              <a:defRPr sz="1312" b="1">
                <a:latin typeface="Poppins"/>
                <a:ea typeface="Poppins"/>
                <a:cs typeface="Poppins"/>
                <a:sym typeface="Poppins"/>
              </a:defRPr>
            </a:lvl2pPr>
            <a:lvl3pPr lvl="2">
              <a:spcBef>
                <a:spcPts val="1350"/>
              </a:spcBef>
              <a:spcAft>
                <a:spcPts val="0"/>
              </a:spcAft>
              <a:buSzPts val="1312"/>
              <a:buFont typeface="Poppins"/>
              <a:buNone/>
              <a:defRPr sz="1312" b="1">
                <a:latin typeface="Poppins"/>
                <a:ea typeface="Poppins"/>
                <a:cs typeface="Poppins"/>
                <a:sym typeface="Poppins"/>
              </a:defRPr>
            </a:lvl3pPr>
            <a:lvl4pPr lvl="3">
              <a:spcBef>
                <a:spcPts val="1350"/>
              </a:spcBef>
              <a:spcAft>
                <a:spcPts val="0"/>
              </a:spcAft>
              <a:buSzPts val="1312"/>
              <a:buFont typeface="Poppins"/>
              <a:buNone/>
              <a:defRPr sz="1312" b="1">
                <a:latin typeface="Poppins"/>
                <a:ea typeface="Poppins"/>
                <a:cs typeface="Poppins"/>
                <a:sym typeface="Poppins"/>
              </a:defRPr>
            </a:lvl4pPr>
            <a:lvl5pPr lvl="4">
              <a:spcBef>
                <a:spcPts val="1350"/>
              </a:spcBef>
              <a:spcAft>
                <a:spcPts val="0"/>
              </a:spcAft>
              <a:buSzPts val="1312"/>
              <a:buFont typeface="Poppins"/>
              <a:buNone/>
              <a:defRPr sz="1312" b="1">
                <a:latin typeface="Poppins"/>
                <a:ea typeface="Poppins"/>
                <a:cs typeface="Poppins"/>
                <a:sym typeface="Poppins"/>
              </a:defRPr>
            </a:lvl5pPr>
            <a:lvl6pPr lvl="5">
              <a:spcBef>
                <a:spcPts val="375"/>
              </a:spcBef>
              <a:spcAft>
                <a:spcPts val="0"/>
              </a:spcAft>
              <a:buSzPts val="1312"/>
              <a:buFont typeface="Poppins"/>
              <a:buNone/>
              <a:defRPr sz="1312" b="1">
                <a:latin typeface="Poppins"/>
                <a:ea typeface="Poppins"/>
                <a:cs typeface="Poppins"/>
                <a:sym typeface="Poppins"/>
              </a:defRPr>
            </a:lvl6pPr>
            <a:lvl7pPr lvl="6">
              <a:spcBef>
                <a:spcPts val="375"/>
              </a:spcBef>
              <a:spcAft>
                <a:spcPts val="0"/>
              </a:spcAft>
              <a:buSzPts val="1312"/>
              <a:buFont typeface="Poppins"/>
              <a:buNone/>
              <a:defRPr sz="1312" b="1">
                <a:latin typeface="Poppins"/>
                <a:ea typeface="Poppins"/>
                <a:cs typeface="Poppins"/>
                <a:sym typeface="Poppins"/>
              </a:defRPr>
            </a:lvl7pPr>
            <a:lvl8pPr lvl="7">
              <a:spcBef>
                <a:spcPts val="375"/>
              </a:spcBef>
              <a:spcAft>
                <a:spcPts val="0"/>
              </a:spcAft>
              <a:buSzPts val="1312"/>
              <a:buFont typeface="Poppins"/>
              <a:buNone/>
              <a:defRPr sz="1312" b="1">
                <a:latin typeface="Poppins"/>
                <a:ea typeface="Poppins"/>
                <a:cs typeface="Poppins"/>
                <a:sym typeface="Poppins"/>
              </a:defRPr>
            </a:lvl8pPr>
            <a:lvl9pPr lvl="8">
              <a:spcBef>
                <a:spcPts val="375"/>
              </a:spcBef>
              <a:spcAft>
                <a:spcPts val="0"/>
              </a:spcAft>
              <a:buSzPts val="1312"/>
              <a:buFont typeface="Poppins"/>
              <a:buNone/>
              <a:defRPr sz="1312" b="1">
                <a:latin typeface="Poppins"/>
                <a:ea typeface="Poppins"/>
                <a:cs typeface="Poppins"/>
                <a:sym typeface="Poppins"/>
              </a:defRPr>
            </a:lvl9pPr>
          </a:lstStyle>
          <a:p>
            <a:endParaRPr/>
          </a:p>
        </p:txBody>
      </p:sp>
      <p:sp>
        <p:nvSpPr>
          <p:cNvPr id="3979" name="Google Shape;3979;p264"/>
          <p:cNvSpPr txBox="1">
            <a:spLocks noGrp="1"/>
          </p:cNvSpPr>
          <p:nvPr>
            <p:ph type="subTitle" idx="4"/>
          </p:nvPr>
        </p:nvSpPr>
        <p:spPr>
          <a:xfrm>
            <a:off x="4523730" y="2127793"/>
            <a:ext cx="3239400" cy="213900"/>
          </a:xfrm>
          <a:prstGeom prst="rect">
            <a:avLst/>
          </a:prstGeom>
        </p:spPr>
        <p:txBody>
          <a:bodyPr spcFirstLastPara="1" wrap="square" lIns="34275" tIns="34275" rIns="34275" bIns="34275" anchor="t" anchorCtr="0">
            <a:noAutofit/>
          </a:bodyPr>
          <a:lstStyle>
            <a:lvl1pPr lvl="0">
              <a:spcBef>
                <a:spcPts val="1350"/>
              </a:spcBef>
              <a:spcAft>
                <a:spcPts val="0"/>
              </a:spcAft>
              <a:buClr>
                <a:schemeClr val="accent5"/>
              </a:buClr>
              <a:buSzPts val="1312"/>
              <a:buFont typeface="Poppins"/>
              <a:buNone/>
              <a:defRPr sz="1312">
                <a:solidFill>
                  <a:schemeClr val="accent5"/>
                </a:solidFill>
                <a:latin typeface="Poppins"/>
                <a:ea typeface="Poppins"/>
                <a:cs typeface="Poppins"/>
                <a:sym typeface="Poppins"/>
              </a:defRPr>
            </a:lvl1pPr>
            <a:lvl2pPr lvl="1">
              <a:spcBef>
                <a:spcPts val="1350"/>
              </a:spcBef>
              <a:spcAft>
                <a:spcPts val="0"/>
              </a:spcAft>
              <a:buClr>
                <a:schemeClr val="accent5"/>
              </a:buClr>
              <a:buSzPts val="1312"/>
              <a:buFont typeface="Poppins"/>
              <a:buNone/>
              <a:defRPr sz="1312">
                <a:solidFill>
                  <a:schemeClr val="accent5"/>
                </a:solidFill>
                <a:latin typeface="Poppins"/>
                <a:ea typeface="Poppins"/>
                <a:cs typeface="Poppins"/>
                <a:sym typeface="Poppins"/>
              </a:defRPr>
            </a:lvl2pPr>
            <a:lvl3pPr lvl="2">
              <a:spcBef>
                <a:spcPts val="1350"/>
              </a:spcBef>
              <a:spcAft>
                <a:spcPts val="0"/>
              </a:spcAft>
              <a:buClr>
                <a:schemeClr val="accent5"/>
              </a:buClr>
              <a:buSzPts val="1312"/>
              <a:buFont typeface="Poppins"/>
              <a:buNone/>
              <a:defRPr sz="1312">
                <a:solidFill>
                  <a:schemeClr val="accent5"/>
                </a:solidFill>
                <a:latin typeface="Poppins"/>
                <a:ea typeface="Poppins"/>
                <a:cs typeface="Poppins"/>
                <a:sym typeface="Poppins"/>
              </a:defRPr>
            </a:lvl3pPr>
            <a:lvl4pPr lvl="3">
              <a:spcBef>
                <a:spcPts val="1350"/>
              </a:spcBef>
              <a:spcAft>
                <a:spcPts val="0"/>
              </a:spcAft>
              <a:buClr>
                <a:schemeClr val="accent5"/>
              </a:buClr>
              <a:buSzPts val="1312"/>
              <a:buFont typeface="Poppins"/>
              <a:buNone/>
              <a:defRPr sz="1312">
                <a:solidFill>
                  <a:schemeClr val="accent5"/>
                </a:solidFill>
                <a:latin typeface="Poppins"/>
                <a:ea typeface="Poppins"/>
                <a:cs typeface="Poppins"/>
                <a:sym typeface="Poppins"/>
              </a:defRPr>
            </a:lvl4pPr>
            <a:lvl5pPr lvl="4">
              <a:spcBef>
                <a:spcPts val="1350"/>
              </a:spcBef>
              <a:spcAft>
                <a:spcPts val="0"/>
              </a:spcAft>
              <a:buClr>
                <a:schemeClr val="accent5"/>
              </a:buClr>
              <a:buSzPts val="1312"/>
              <a:buFont typeface="Poppins"/>
              <a:buNone/>
              <a:defRPr sz="1312">
                <a:solidFill>
                  <a:schemeClr val="accent5"/>
                </a:solidFill>
                <a:latin typeface="Poppins"/>
                <a:ea typeface="Poppins"/>
                <a:cs typeface="Poppins"/>
                <a:sym typeface="Poppins"/>
              </a:defRPr>
            </a:lvl5pPr>
            <a:lvl6pPr lvl="5">
              <a:spcBef>
                <a:spcPts val="375"/>
              </a:spcBef>
              <a:spcAft>
                <a:spcPts val="0"/>
              </a:spcAft>
              <a:buClr>
                <a:schemeClr val="accent5"/>
              </a:buClr>
              <a:buSzPts val="1312"/>
              <a:buFont typeface="Poppins"/>
              <a:buNone/>
              <a:defRPr sz="1312">
                <a:solidFill>
                  <a:schemeClr val="accent5"/>
                </a:solidFill>
                <a:latin typeface="Poppins"/>
                <a:ea typeface="Poppins"/>
                <a:cs typeface="Poppins"/>
                <a:sym typeface="Poppins"/>
              </a:defRPr>
            </a:lvl6pPr>
            <a:lvl7pPr lvl="6">
              <a:spcBef>
                <a:spcPts val="375"/>
              </a:spcBef>
              <a:spcAft>
                <a:spcPts val="0"/>
              </a:spcAft>
              <a:buClr>
                <a:schemeClr val="accent5"/>
              </a:buClr>
              <a:buSzPts val="1312"/>
              <a:buFont typeface="Poppins"/>
              <a:buNone/>
              <a:defRPr sz="1312">
                <a:solidFill>
                  <a:schemeClr val="accent5"/>
                </a:solidFill>
                <a:latin typeface="Poppins"/>
                <a:ea typeface="Poppins"/>
                <a:cs typeface="Poppins"/>
                <a:sym typeface="Poppins"/>
              </a:defRPr>
            </a:lvl7pPr>
            <a:lvl8pPr lvl="7">
              <a:spcBef>
                <a:spcPts val="375"/>
              </a:spcBef>
              <a:spcAft>
                <a:spcPts val="0"/>
              </a:spcAft>
              <a:buClr>
                <a:schemeClr val="accent5"/>
              </a:buClr>
              <a:buSzPts val="1312"/>
              <a:buFont typeface="Poppins"/>
              <a:buNone/>
              <a:defRPr sz="1312">
                <a:solidFill>
                  <a:schemeClr val="accent5"/>
                </a:solidFill>
                <a:latin typeface="Poppins"/>
                <a:ea typeface="Poppins"/>
                <a:cs typeface="Poppins"/>
                <a:sym typeface="Poppins"/>
              </a:defRPr>
            </a:lvl8pPr>
            <a:lvl9pPr lvl="8">
              <a:spcBef>
                <a:spcPts val="375"/>
              </a:spcBef>
              <a:spcAft>
                <a:spcPts val="0"/>
              </a:spcAft>
              <a:buClr>
                <a:schemeClr val="accent5"/>
              </a:buClr>
              <a:buSzPts val="1312"/>
              <a:buFont typeface="Poppins"/>
              <a:buNone/>
              <a:defRPr sz="1312">
                <a:solidFill>
                  <a:schemeClr val="accent5"/>
                </a:solidFill>
                <a:latin typeface="Poppins"/>
                <a:ea typeface="Poppins"/>
                <a:cs typeface="Poppins"/>
                <a:sym typeface="Poppins"/>
              </a:defRPr>
            </a:lvl9pPr>
          </a:lstStyle>
          <a:p>
            <a:endParaRPr/>
          </a:p>
        </p:txBody>
      </p:sp>
      <p:sp>
        <p:nvSpPr>
          <p:cNvPr id="3980" name="Google Shape;3980;p264"/>
          <p:cNvSpPr txBox="1">
            <a:spLocks noGrp="1"/>
          </p:cNvSpPr>
          <p:nvPr>
            <p:ph type="subTitle" idx="5"/>
          </p:nvPr>
        </p:nvSpPr>
        <p:spPr>
          <a:xfrm>
            <a:off x="4523730" y="2859682"/>
            <a:ext cx="3239400" cy="213900"/>
          </a:xfrm>
          <a:prstGeom prst="rect">
            <a:avLst/>
          </a:prstGeom>
        </p:spPr>
        <p:txBody>
          <a:bodyPr spcFirstLastPara="1" wrap="square" lIns="34275" tIns="34275" rIns="34275" bIns="34275" anchor="t" anchorCtr="0">
            <a:noAutofit/>
          </a:bodyPr>
          <a:lstStyle>
            <a:lvl1pPr lvl="0">
              <a:spcBef>
                <a:spcPts val="1350"/>
              </a:spcBef>
              <a:spcAft>
                <a:spcPts val="0"/>
              </a:spcAft>
              <a:buSzPts val="1312"/>
              <a:buFont typeface="Poppins"/>
              <a:buNone/>
              <a:defRPr sz="1312" b="1">
                <a:latin typeface="Poppins"/>
                <a:ea typeface="Poppins"/>
                <a:cs typeface="Poppins"/>
                <a:sym typeface="Poppins"/>
              </a:defRPr>
            </a:lvl1pPr>
            <a:lvl2pPr lvl="1">
              <a:spcBef>
                <a:spcPts val="1350"/>
              </a:spcBef>
              <a:spcAft>
                <a:spcPts val="0"/>
              </a:spcAft>
              <a:buSzPts val="1312"/>
              <a:buFont typeface="Poppins"/>
              <a:buNone/>
              <a:defRPr sz="1312" b="1">
                <a:latin typeface="Poppins"/>
                <a:ea typeface="Poppins"/>
                <a:cs typeface="Poppins"/>
                <a:sym typeface="Poppins"/>
              </a:defRPr>
            </a:lvl2pPr>
            <a:lvl3pPr lvl="2">
              <a:spcBef>
                <a:spcPts val="1350"/>
              </a:spcBef>
              <a:spcAft>
                <a:spcPts val="0"/>
              </a:spcAft>
              <a:buSzPts val="1312"/>
              <a:buFont typeface="Poppins"/>
              <a:buNone/>
              <a:defRPr sz="1312" b="1">
                <a:latin typeface="Poppins"/>
                <a:ea typeface="Poppins"/>
                <a:cs typeface="Poppins"/>
                <a:sym typeface="Poppins"/>
              </a:defRPr>
            </a:lvl3pPr>
            <a:lvl4pPr lvl="3">
              <a:spcBef>
                <a:spcPts val="1350"/>
              </a:spcBef>
              <a:spcAft>
                <a:spcPts val="0"/>
              </a:spcAft>
              <a:buSzPts val="1312"/>
              <a:buFont typeface="Poppins"/>
              <a:buNone/>
              <a:defRPr sz="1312" b="1">
                <a:latin typeface="Poppins"/>
                <a:ea typeface="Poppins"/>
                <a:cs typeface="Poppins"/>
                <a:sym typeface="Poppins"/>
              </a:defRPr>
            </a:lvl4pPr>
            <a:lvl5pPr lvl="4">
              <a:spcBef>
                <a:spcPts val="1350"/>
              </a:spcBef>
              <a:spcAft>
                <a:spcPts val="0"/>
              </a:spcAft>
              <a:buSzPts val="1312"/>
              <a:buFont typeface="Poppins"/>
              <a:buNone/>
              <a:defRPr sz="1312" b="1">
                <a:latin typeface="Poppins"/>
                <a:ea typeface="Poppins"/>
                <a:cs typeface="Poppins"/>
                <a:sym typeface="Poppins"/>
              </a:defRPr>
            </a:lvl5pPr>
            <a:lvl6pPr lvl="5">
              <a:spcBef>
                <a:spcPts val="375"/>
              </a:spcBef>
              <a:spcAft>
                <a:spcPts val="0"/>
              </a:spcAft>
              <a:buSzPts val="1312"/>
              <a:buFont typeface="Poppins"/>
              <a:buNone/>
              <a:defRPr sz="1312" b="1">
                <a:latin typeface="Poppins"/>
                <a:ea typeface="Poppins"/>
                <a:cs typeface="Poppins"/>
                <a:sym typeface="Poppins"/>
              </a:defRPr>
            </a:lvl6pPr>
            <a:lvl7pPr lvl="6">
              <a:spcBef>
                <a:spcPts val="375"/>
              </a:spcBef>
              <a:spcAft>
                <a:spcPts val="0"/>
              </a:spcAft>
              <a:buSzPts val="1312"/>
              <a:buFont typeface="Poppins"/>
              <a:buNone/>
              <a:defRPr sz="1312" b="1">
                <a:latin typeface="Poppins"/>
                <a:ea typeface="Poppins"/>
                <a:cs typeface="Poppins"/>
                <a:sym typeface="Poppins"/>
              </a:defRPr>
            </a:lvl7pPr>
            <a:lvl8pPr lvl="7">
              <a:spcBef>
                <a:spcPts val="375"/>
              </a:spcBef>
              <a:spcAft>
                <a:spcPts val="0"/>
              </a:spcAft>
              <a:buSzPts val="1312"/>
              <a:buFont typeface="Poppins"/>
              <a:buNone/>
              <a:defRPr sz="1312" b="1">
                <a:latin typeface="Poppins"/>
                <a:ea typeface="Poppins"/>
                <a:cs typeface="Poppins"/>
                <a:sym typeface="Poppins"/>
              </a:defRPr>
            </a:lvl8pPr>
            <a:lvl9pPr lvl="8">
              <a:spcBef>
                <a:spcPts val="375"/>
              </a:spcBef>
              <a:spcAft>
                <a:spcPts val="0"/>
              </a:spcAft>
              <a:buSzPts val="1312"/>
              <a:buFont typeface="Poppins"/>
              <a:buNone/>
              <a:defRPr sz="1312" b="1">
                <a:latin typeface="Poppins"/>
                <a:ea typeface="Poppins"/>
                <a:cs typeface="Poppins"/>
                <a:sym typeface="Poppins"/>
              </a:defRPr>
            </a:lvl9pPr>
          </a:lstStyle>
          <a:p>
            <a:endParaRPr/>
          </a:p>
        </p:txBody>
      </p:sp>
      <p:sp>
        <p:nvSpPr>
          <p:cNvPr id="3981" name="Google Shape;3981;p264"/>
          <p:cNvSpPr txBox="1">
            <a:spLocks noGrp="1"/>
          </p:cNvSpPr>
          <p:nvPr>
            <p:ph type="subTitle" idx="6"/>
          </p:nvPr>
        </p:nvSpPr>
        <p:spPr>
          <a:xfrm>
            <a:off x="4523730" y="3081870"/>
            <a:ext cx="3239400" cy="213900"/>
          </a:xfrm>
          <a:prstGeom prst="rect">
            <a:avLst/>
          </a:prstGeom>
        </p:spPr>
        <p:txBody>
          <a:bodyPr spcFirstLastPara="1" wrap="square" lIns="34275" tIns="34275" rIns="34275" bIns="34275" anchor="t" anchorCtr="0">
            <a:noAutofit/>
          </a:bodyPr>
          <a:lstStyle>
            <a:lvl1pPr lvl="0">
              <a:spcBef>
                <a:spcPts val="1350"/>
              </a:spcBef>
              <a:spcAft>
                <a:spcPts val="0"/>
              </a:spcAft>
              <a:buClr>
                <a:schemeClr val="accent5"/>
              </a:buClr>
              <a:buSzPts val="1312"/>
              <a:buFont typeface="Poppins"/>
              <a:buNone/>
              <a:defRPr sz="1312">
                <a:solidFill>
                  <a:schemeClr val="accent5"/>
                </a:solidFill>
                <a:latin typeface="Poppins"/>
                <a:ea typeface="Poppins"/>
                <a:cs typeface="Poppins"/>
                <a:sym typeface="Poppins"/>
              </a:defRPr>
            </a:lvl1pPr>
            <a:lvl2pPr lvl="1">
              <a:spcBef>
                <a:spcPts val="1350"/>
              </a:spcBef>
              <a:spcAft>
                <a:spcPts val="0"/>
              </a:spcAft>
              <a:buClr>
                <a:schemeClr val="accent5"/>
              </a:buClr>
              <a:buSzPts val="1312"/>
              <a:buFont typeface="Poppins"/>
              <a:buNone/>
              <a:defRPr sz="1312">
                <a:solidFill>
                  <a:schemeClr val="accent5"/>
                </a:solidFill>
                <a:latin typeface="Poppins"/>
                <a:ea typeface="Poppins"/>
                <a:cs typeface="Poppins"/>
                <a:sym typeface="Poppins"/>
              </a:defRPr>
            </a:lvl2pPr>
            <a:lvl3pPr lvl="2">
              <a:spcBef>
                <a:spcPts val="1350"/>
              </a:spcBef>
              <a:spcAft>
                <a:spcPts val="0"/>
              </a:spcAft>
              <a:buClr>
                <a:schemeClr val="accent5"/>
              </a:buClr>
              <a:buSzPts val="1312"/>
              <a:buFont typeface="Poppins"/>
              <a:buNone/>
              <a:defRPr sz="1312">
                <a:solidFill>
                  <a:schemeClr val="accent5"/>
                </a:solidFill>
                <a:latin typeface="Poppins"/>
                <a:ea typeface="Poppins"/>
                <a:cs typeface="Poppins"/>
                <a:sym typeface="Poppins"/>
              </a:defRPr>
            </a:lvl3pPr>
            <a:lvl4pPr lvl="3">
              <a:spcBef>
                <a:spcPts val="1350"/>
              </a:spcBef>
              <a:spcAft>
                <a:spcPts val="0"/>
              </a:spcAft>
              <a:buClr>
                <a:schemeClr val="accent5"/>
              </a:buClr>
              <a:buSzPts val="1312"/>
              <a:buFont typeface="Poppins"/>
              <a:buNone/>
              <a:defRPr sz="1312">
                <a:solidFill>
                  <a:schemeClr val="accent5"/>
                </a:solidFill>
                <a:latin typeface="Poppins"/>
                <a:ea typeface="Poppins"/>
                <a:cs typeface="Poppins"/>
                <a:sym typeface="Poppins"/>
              </a:defRPr>
            </a:lvl4pPr>
            <a:lvl5pPr lvl="4">
              <a:spcBef>
                <a:spcPts val="1350"/>
              </a:spcBef>
              <a:spcAft>
                <a:spcPts val="0"/>
              </a:spcAft>
              <a:buClr>
                <a:schemeClr val="accent5"/>
              </a:buClr>
              <a:buSzPts val="1312"/>
              <a:buFont typeface="Poppins"/>
              <a:buNone/>
              <a:defRPr sz="1312">
                <a:solidFill>
                  <a:schemeClr val="accent5"/>
                </a:solidFill>
                <a:latin typeface="Poppins"/>
                <a:ea typeface="Poppins"/>
                <a:cs typeface="Poppins"/>
                <a:sym typeface="Poppins"/>
              </a:defRPr>
            </a:lvl5pPr>
            <a:lvl6pPr lvl="5">
              <a:spcBef>
                <a:spcPts val="375"/>
              </a:spcBef>
              <a:spcAft>
                <a:spcPts val="0"/>
              </a:spcAft>
              <a:buClr>
                <a:schemeClr val="accent5"/>
              </a:buClr>
              <a:buSzPts val="1312"/>
              <a:buFont typeface="Poppins"/>
              <a:buNone/>
              <a:defRPr sz="1312">
                <a:solidFill>
                  <a:schemeClr val="accent5"/>
                </a:solidFill>
                <a:latin typeface="Poppins"/>
                <a:ea typeface="Poppins"/>
                <a:cs typeface="Poppins"/>
                <a:sym typeface="Poppins"/>
              </a:defRPr>
            </a:lvl6pPr>
            <a:lvl7pPr lvl="6">
              <a:spcBef>
                <a:spcPts val="375"/>
              </a:spcBef>
              <a:spcAft>
                <a:spcPts val="0"/>
              </a:spcAft>
              <a:buClr>
                <a:schemeClr val="accent5"/>
              </a:buClr>
              <a:buSzPts val="1312"/>
              <a:buFont typeface="Poppins"/>
              <a:buNone/>
              <a:defRPr sz="1312">
                <a:solidFill>
                  <a:schemeClr val="accent5"/>
                </a:solidFill>
                <a:latin typeface="Poppins"/>
                <a:ea typeface="Poppins"/>
                <a:cs typeface="Poppins"/>
                <a:sym typeface="Poppins"/>
              </a:defRPr>
            </a:lvl7pPr>
            <a:lvl8pPr lvl="7">
              <a:spcBef>
                <a:spcPts val="375"/>
              </a:spcBef>
              <a:spcAft>
                <a:spcPts val="0"/>
              </a:spcAft>
              <a:buClr>
                <a:schemeClr val="accent5"/>
              </a:buClr>
              <a:buSzPts val="1312"/>
              <a:buFont typeface="Poppins"/>
              <a:buNone/>
              <a:defRPr sz="1312">
                <a:solidFill>
                  <a:schemeClr val="accent5"/>
                </a:solidFill>
                <a:latin typeface="Poppins"/>
                <a:ea typeface="Poppins"/>
                <a:cs typeface="Poppins"/>
                <a:sym typeface="Poppins"/>
              </a:defRPr>
            </a:lvl8pPr>
            <a:lvl9pPr lvl="8">
              <a:spcBef>
                <a:spcPts val="375"/>
              </a:spcBef>
              <a:spcAft>
                <a:spcPts val="0"/>
              </a:spcAft>
              <a:buClr>
                <a:schemeClr val="accent5"/>
              </a:buClr>
              <a:buSzPts val="1312"/>
              <a:buFont typeface="Poppins"/>
              <a:buNone/>
              <a:defRPr sz="1312">
                <a:solidFill>
                  <a:schemeClr val="accent5"/>
                </a:solidFill>
                <a:latin typeface="Poppins"/>
                <a:ea typeface="Poppins"/>
                <a:cs typeface="Poppins"/>
                <a:sym typeface="Poppins"/>
              </a:defRPr>
            </a:lvl9pPr>
          </a:lstStyle>
          <a:p>
            <a:endParaRPr/>
          </a:p>
        </p:txBody>
      </p:sp>
      <p:sp>
        <p:nvSpPr>
          <p:cNvPr id="3982" name="Google Shape;3982;p264"/>
          <p:cNvSpPr txBox="1">
            <a:spLocks noGrp="1"/>
          </p:cNvSpPr>
          <p:nvPr>
            <p:ph type="subTitle" idx="7"/>
          </p:nvPr>
        </p:nvSpPr>
        <p:spPr>
          <a:xfrm>
            <a:off x="4523730" y="3808265"/>
            <a:ext cx="3239400" cy="213900"/>
          </a:xfrm>
          <a:prstGeom prst="rect">
            <a:avLst/>
          </a:prstGeom>
        </p:spPr>
        <p:txBody>
          <a:bodyPr spcFirstLastPara="1" wrap="square" lIns="34275" tIns="34275" rIns="34275" bIns="34275" anchor="t" anchorCtr="0">
            <a:noAutofit/>
          </a:bodyPr>
          <a:lstStyle>
            <a:lvl1pPr lvl="0">
              <a:spcBef>
                <a:spcPts val="1350"/>
              </a:spcBef>
              <a:spcAft>
                <a:spcPts val="0"/>
              </a:spcAft>
              <a:buSzPts val="1312"/>
              <a:buFont typeface="Poppins"/>
              <a:buNone/>
              <a:defRPr sz="1312" b="1">
                <a:latin typeface="Poppins"/>
                <a:ea typeface="Poppins"/>
                <a:cs typeface="Poppins"/>
                <a:sym typeface="Poppins"/>
              </a:defRPr>
            </a:lvl1pPr>
            <a:lvl2pPr lvl="1">
              <a:spcBef>
                <a:spcPts val="1350"/>
              </a:spcBef>
              <a:spcAft>
                <a:spcPts val="0"/>
              </a:spcAft>
              <a:buSzPts val="1312"/>
              <a:buFont typeface="Poppins"/>
              <a:buNone/>
              <a:defRPr sz="1312" b="1">
                <a:latin typeface="Poppins"/>
                <a:ea typeface="Poppins"/>
                <a:cs typeface="Poppins"/>
                <a:sym typeface="Poppins"/>
              </a:defRPr>
            </a:lvl2pPr>
            <a:lvl3pPr lvl="2">
              <a:spcBef>
                <a:spcPts val="1350"/>
              </a:spcBef>
              <a:spcAft>
                <a:spcPts val="0"/>
              </a:spcAft>
              <a:buSzPts val="1312"/>
              <a:buFont typeface="Poppins"/>
              <a:buNone/>
              <a:defRPr sz="1312" b="1">
                <a:latin typeface="Poppins"/>
                <a:ea typeface="Poppins"/>
                <a:cs typeface="Poppins"/>
                <a:sym typeface="Poppins"/>
              </a:defRPr>
            </a:lvl3pPr>
            <a:lvl4pPr lvl="3">
              <a:spcBef>
                <a:spcPts val="1350"/>
              </a:spcBef>
              <a:spcAft>
                <a:spcPts val="0"/>
              </a:spcAft>
              <a:buSzPts val="1312"/>
              <a:buFont typeface="Poppins"/>
              <a:buNone/>
              <a:defRPr sz="1312" b="1">
                <a:latin typeface="Poppins"/>
                <a:ea typeface="Poppins"/>
                <a:cs typeface="Poppins"/>
                <a:sym typeface="Poppins"/>
              </a:defRPr>
            </a:lvl4pPr>
            <a:lvl5pPr lvl="4">
              <a:spcBef>
                <a:spcPts val="1350"/>
              </a:spcBef>
              <a:spcAft>
                <a:spcPts val="0"/>
              </a:spcAft>
              <a:buSzPts val="1312"/>
              <a:buFont typeface="Poppins"/>
              <a:buNone/>
              <a:defRPr sz="1312" b="1">
                <a:latin typeface="Poppins"/>
                <a:ea typeface="Poppins"/>
                <a:cs typeface="Poppins"/>
                <a:sym typeface="Poppins"/>
              </a:defRPr>
            </a:lvl5pPr>
            <a:lvl6pPr lvl="5">
              <a:spcBef>
                <a:spcPts val="375"/>
              </a:spcBef>
              <a:spcAft>
                <a:spcPts val="0"/>
              </a:spcAft>
              <a:buSzPts val="1312"/>
              <a:buFont typeface="Poppins"/>
              <a:buNone/>
              <a:defRPr sz="1312" b="1">
                <a:latin typeface="Poppins"/>
                <a:ea typeface="Poppins"/>
                <a:cs typeface="Poppins"/>
                <a:sym typeface="Poppins"/>
              </a:defRPr>
            </a:lvl6pPr>
            <a:lvl7pPr lvl="6">
              <a:spcBef>
                <a:spcPts val="375"/>
              </a:spcBef>
              <a:spcAft>
                <a:spcPts val="0"/>
              </a:spcAft>
              <a:buSzPts val="1312"/>
              <a:buFont typeface="Poppins"/>
              <a:buNone/>
              <a:defRPr sz="1312" b="1">
                <a:latin typeface="Poppins"/>
                <a:ea typeface="Poppins"/>
                <a:cs typeface="Poppins"/>
                <a:sym typeface="Poppins"/>
              </a:defRPr>
            </a:lvl7pPr>
            <a:lvl8pPr lvl="7">
              <a:spcBef>
                <a:spcPts val="375"/>
              </a:spcBef>
              <a:spcAft>
                <a:spcPts val="0"/>
              </a:spcAft>
              <a:buSzPts val="1312"/>
              <a:buFont typeface="Poppins"/>
              <a:buNone/>
              <a:defRPr sz="1312" b="1">
                <a:latin typeface="Poppins"/>
                <a:ea typeface="Poppins"/>
                <a:cs typeface="Poppins"/>
                <a:sym typeface="Poppins"/>
              </a:defRPr>
            </a:lvl8pPr>
            <a:lvl9pPr lvl="8">
              <a:spcBef>
                <a:spcPts val="375"/>
              </a:spcBef>
              <a:spcAft>
                <a:spcPts val="0"/>
              </a:spcAft>
              <a:buSzPts val="1312"/>
              <a:buFont typeface="Poppins"/>
              <a:buNone/>
              <a:defRPr sz="1312" b="1">
                <a:latin typeface="Poppins"/>
                <a:ea typeface="Poppins"/>
                <a:cs typeface="Poppins"/>
                <a:sym typeface="Poppins"/>
              </a:defRPr>
            </a:lvl9pPr>
          </a:lstStyle>
          <a:p>
            <a:endParaRPr/>
          </a:p>
        </p:txBody>
      </p:sp>
      <p:sp>
        <p:nvSpPr>
          <p:cNvPr id="3983" name="Google Shape;3983;p264"/>
          <p:cNvSpPr txBox="1">
            <a:spLocks noGrp="1"/>
          </p:cNvSpPr>
          <p:nvPr>
            <p:ph type="subTitle" idx="8"/>
          </p:nvPr>
        </p:nvSpPr>
        <p:spPr>
          <a:xfrm>
            <a:off x="4523730" y="4030453"/>
            <a:ext cx="3239400" cy="213900"/>
          </a:xfrm>
          <a:prstGeom prst="rect">
            <a:avLst/>
          </a:prstGeom>
        </p:spPr>
        <p:txBody>
          <a:bodyPr spcFirstLastPara="1" wrap="square" lIns="34275" tIns="34275" rIns="34275" bIns="34275" anchor="t" anchorCtr="0">
            <a:noAutofit/>
          </a:bodyPr>
          <a:lstStyle>
            <a:lvl1pPr lvl="0">
              <a:spcBef>
                <a:spcPts val="1350"/>
              </a:spcBef>
              <a:spcAft>
                <a:spcPts val="0"/>
              </a:spcAft>
              <a:buClr>
                <a:schemeClr val="accent5"/>
              </a:buClr>
              <a:buSzPts val="1312"/>
              <a:buFont typeface="Poppins"/>
              <a:buNone/>
              <a:defRPr sz="1312">
                <a:solidFill>
                  <a:schemeClr val="accent5"/>
                </a:solidFill>
                <a:latin typeface="Poppins"/>
                <a:ea typeface="Poppins"/>
                <a:cs typeface="Poppins"/>
                <a:sym typeface="Poppins"/>
              </a:defRPr>
            </a:lvl1pPr>
            <a:lvl2pPr lvl="1">
              <a:spcBef>
                <a:spcPts val="1350"/>
              </a:spcBef>
              <a:spcAft>
                <a:spcPts val="0"/>
              </a:spcAft>
              <a:buClr>
                <a:schemeClr val="accent5"/>
              </a:buClr>
              <a:buSzPts val="1312"/>
              <a:buFont typeface="Poppins"/>
              <a:buNone/>
              <a:defRPr sz="1312">
                <a:solidFill>
                  <a:schemeClr val="accent5"/>
                </a:solidFill>
                <a:latin typeface="Poppins"/>
                <a:ea typeface="Poppins"/>
                <a:cs typeface="Poppins"/>
                <a:sym typeface="Poppins"/>
              </a:defRPr>
            </a:lvl2pPr>
            <a:lvl3pPr lvl="2">
              <a:spcBef>
                <a:spcPts val="1350"/>
              </a:spcBef>
              <a:spcAft>
                <a:spcPts val="0"/>
              </a:spcAft>
              <a:buClr>
                <a:schemeClr val="accent5"/>
              </a:buClr>
              <a:buSzPts val="1312"/>
              <a:buFont typeface="Poppins"/>
              <a:buNone/>
              <a:defRPr sz="1312">
                <a:solidFill>
                  <a:schemeClr val="accent5"/>
                </a:solidFill>
                <a:latin typeface="Poppins"/>
                <a:ea typeface="Poppins"/>
                <a:cs typeface="Poppins"/>
                <a:sym typeface="Poppins"/>
              </a:defRPr>
            </a:lvl3pPr>
            <a:lvl4pPr lvl="3">
              <a:spcBef>
                <a:spcPts val="1350"/>
              </a:spcBef>
              <a:spcAft>
                <a:spcPts val="0"/>
              </a:spcAft>
              <a:buClr>
                <a:schemeClr val="accent5"/>
              </a:buClr>
              <a:buSzPts val="1312"/>
              <a:buFont typeface="Poppins"/>
              <a:buNone/>
              <a:defRPr sz="1312">
                <a:solidFill>
                  <a:schemeClr val="accent5"/>
                </a:solidFill>
                <a:latin typeface="Poppins"/>
                <a:ea typeface="Poppins"/>
                <a:cs typeface="Poppins"/>
                <a:sym typeface="Poppins"/>
              </a:defRPr>
            </a:lvl4pPr>
            <a:lvl5pPr lvl="4">
              <a:spcBef>
                <a:spcPts val="1350"/>
              </a:spcBef>
              <a:spcAft>
                <a:spcPts val="0"/>
              </a:spcAft>
              <a:buClr>
                <a:schemeClr val="accent5"/>
              </a:buClr>
              <a:buSzPts val="1312"/>
              <a:buFont typeface="Poppins"/>
              <a:buNone/>
              <a:defRPr sz="1312">
                <a:solidFill>
                  <a:schemeClr val="accent5"/>
                </a:solidFill>
                <a:latin typeface="Poppins"/>
                <a:ea typeface="Poppins"/>
                <a:cs typeface="Poppins"/>
                <a:sym typeface="Poppins"/>
              </a:defRPr>
            </a:lvl5pPr>
            <a:lvl6pPr lvl="5">
              <a:spcBef>
                <a:spcPts val="375"/>
              </a:spcBef>
              <a:spcAft>
                <a:spcPts val="0"/>
              </a:spcAft>
              <a:buClr>
                <a:schemeClr val="accent5"/>
              </a:buClr>
              <a:buSzPts val="1312"/>
              <a:buFont typeface="Poppins"/>
              <a:buNone/>
              <a:defRPr sz="1312">
                <a:solidFill>
                  <a:schemeClr val="accent5"/>
                </a:solidFill>
                <a:latin typeface="Poppins"/>
                <a:ea typeface="Poppins"/>
                <a:cs typeface="Poppins"/>
                <a:sym typeface="Poppins"/>
              </a:defRPr>
            </a:lvl6pPr>
            <a:lvl7pPr lvl="6">
              <a:spcBef>
                <a:spcPts val="375"/>
              </a:spcBef>
              <a:spcAft>
                <a:spcPts val="0"/>
              </a:spcAft>
              <a:buClr>
                <a:schemeClr val="accent5"/>
              </a:buClr>
              <a:buSzPts val="1312"/>
              <a:buFont typeface="Poppins"/>
              <a:buNone/>
              <a:defRPr sz="1312">
                <a:solidFill>
                  <a:schemeClr val="accent5"/>
                </a:solidFill>
                <a:latin typeface="Poppins"/>
                <a:ea typeface="Poppins"/>
                <a:cs typeface="Poppins"/>
                <a:sym typeface="Poppins"/>
              </a:defRPr>
            </a:lvl7pPr>
            <a:lvl8pPr lvl="7">
              <a:spcBef>
                <a:spcPts val="375"/>
              </a:spcBef>
              <a:spcAft>
                <a:spcPts val="0"/>
              </a:spcAft>
              <a:buClr>
                <a:schemeClr val="accent5"/>
              </a:buClr>
              <a:buSzPts val="1312"/>
              <a:buFont typeface="Poppins"/>
              <a:buNone/>
              <a:defRPr sz="1312">
                <a:solidFill>
                  <a:schemeClr val="accent5"/>
                </a:solidFill>
                <a:latin typeface="Poppins"/>
                <a:ea typeface="Poppins"/>
                <a:cs typeface="Poppins"/>
                <a:sym typeface="Poppins"/>
              </a:defRPr>
            </a:lvl8pPr>
            <a:lvl9pPr lvl="8">
              <a:spcBef>
                <a:spcPts val="375"/>
              </a:spcBef>
              <a:spcAft>
                <a:spcPts val="0"/>
              </a:spcAft>
              <a:buClr>
                <a:schemeClr val="accent5"/>
              </a:buClr>
              <a:buSzPts val="1312"/>
              <a:buFont typeface="Poppins"/>
              <a:buNone/>
              <a:defRPr sz="1312">
                <a:solidFill>
                  <a:schemeClr val="accent5"/>
                </a:solidFill>
                <a:latin typeface="Poppins"/>
                <a:ea typeface="Poppins"/>
                <a:cs typeface="Poppins"/>
                <a:sym typeface="Poppins"/>
              </a:defRPr>
            </a:lvl9pPr>
          </a:lstStyle>
          <a:p>
            <a:endParaRPr/>
          </a:p>
        </p:txBody>
      </p:sp>
    </p:spTree>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showMasterSp="0" matchingName="33_Custom Layout">
  <p:cSld name="33_Custom Layout">
    <p:bg>
      <p:bgPr>
        <a:gradFill>
          <a:gsLst>
            <a:gs pos="0">
              <a:srgbClr val="FF001A"/>
            </a:gs>
            <a:gs pos="70000">
              <a:srgbClr val="290051"/>
            </a:gs>
            <a:gs pos="100000">
              <a:srgbClr val="0C0024"/>
            </a:gs>
          </a:gsLst>
          <a:lin ang="13500032" scaled="0"/>
        </a:gradFill>
        <a:effectLst/>
      </p:bgPr>
    </p:bg>
    <p:spTree>
      <p:nvGrpSpPr>
        <p:cNvPr id="1" name="Shape 3984"/>
        <p:cNvGrpSpPr/>
        <p:nvPr/>
      </p:nvGrpSpPr>
      <p:grpSpPr>
        <a:xfrm>
          <a:off x="0" y="0"/>
          <a:ext cx="0" cy="0"/>
          <a:chOff x="0" y="0"/>
          <a:chExt cx="0" cy="0"/>
        </a:xfrm>
      </p:grpSpPr>
      <p:pic>
        <p:nvPicPr>
          <p:cNvPr id="3985" name="Google Shape;3985;p265" descr="A black and blue background&#10;&#10;AI-generated content may be incorrect."/>
          <p:cNvPicPr preferRelativeResize="0"/>
          <p:nvPr/>
        </p:nvPicPr>
        <p:blipFill rotWithShape="1">
          <a:blip r:embed="rId2">
            <a:alphaModFix/>
          </a:blip>
          <a:srcRect t="100" b="100"/>
          <a:stretch/>
        </p:blipFill>
        <p:spPr>
          <a:xfrm>
            <a:off x="0" y="0"/>
            <a:ext cx="9143999" cy="5142833"/>
          </a:xfrm>
          <a:prstGeom prst="rect">
            <a:avLst/>
          </a:prstGeom>
          <a:noFill/>
          <a:ln>
            <a:noFill/>
          </a:ln>
        </p:spPr>
      </p:pic>
      <p:sp>
        <p:nvSpPr>
          <p:cNvPr id="3986" name="Google Shape;3986;p265"/>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solidFill>
                  <a:schemeClr val="lt1"/>
                </a:solidFill>
                <a:latin typeface="Poppins Medium"/>
                <a:ea typeface="Poppins Medium"/>
                <a:cs typeface="Poppins Medium"/>
                <a:sym typeface="Poppins Medium"/>
              </a:defRPr>
            </a:lvl1pPr>
            <a:lvl2pPr marL="0" lvl="1" indent="0" algn="l">
              <a:spcBef>
                <a:spcPts val="0"/>
              </a:spcBef>
              <a:buNone/>
              <a:defRPr sz="525">
                <a:solidFill>
                  <a:schemeClr val="lt1"/>
                </a:solidFill>
                <a:latin typeface="Poppins Medium"/>
                <a:ea typeface="Poppins Medium"/>
                <a:cs typeface="Poppins Medium"/>
                <a:sym typeface="Poppins Medium"/>
              </a:defRPr>
            </a:lvl2pPr>
            <a:lvl3pPr marL="0" lvl="2" indent="0" algn="l">
              <a:spcBef>
                <a:spcPts val="0"/>
              </a:spcBef>
              <a:buNone/>
              <a:defRPr sz="525">
                <a:solidFill>
                  <a:schemeClr val="lt1"/>
                </a:solidFill>
                <a:latin typeface="Poppins Medium"/>
                <a:ea typeface="Poppins Medium"/>
                <a:cs typeface="Poppins Medium"/>
                <a:sym typeface="Poppins Medium"/>
              </a:defRPr>
            </a:lvl3pPr>
            <a:lvl4pPr marL="0" lvl="3" indent="0" algn="l">
              <a:spcBef>
                <a:spcPts val="0"/>
              </a:spcBef>
              <a:buNone/>
              <a:defRPr sz="525">
                <a:solidFill>
                  <a:schemeClr val="lt1"/>
                </a:solidFill>
                <a:latin typeface="Poppins Medium"/>
                <a:ea typeface="Poppins Medium"/>
                <a:cs typeface="Poppins Medium"/>
                <a:sym typeface="Poppins Medium"/>
              </a:defRPr>
            </a:lvl4pPr>
            <a:lvl5pPr marL="0" lvl="4" indent="0" algn="l">
              <a:spcBef>
                <a:spcPts val="0"/>
              </a:spcBef>
              <a:buNone/>
              <a:defRPr sz="525">
                <a:solidFill>
                  <a:schemeClr val="lt1"/>
                </a:solidFill>
                <a:latin typeface="Poppins Medium"/>
                <a:ea typeface="Poppins Medium"/>
                <a:cs typeface="Poppins Medium"/>
                <a:sym typeface="Poppins Medium"/>
              </a:defRPr>
            </a:lvl5pPr>
            <a:lvl6pPr marL="0" lvl="5" indent="0" algn="l">
              <a:spcBef>
                <a:spcPts val="0"/>
              </a:spcBef>
              <a:buNone/>
              <a:defRPr sz="525">
                <a:solidFill>
                  <a:schemeClr val="lt1"/>
                </a:solidFill>
                <a:latin typeface="Poppins Medium"/>
                <a:ea typeface="Poppins Medium"/>
                <a:cs typeface="Poppins Medium"/>
                <a:sym typeface="Poppins Medium"/>
              </a:defRPr>
            </a:lvl6pPr>
            <a:lvl7pPr marL="0" lvl="6" indent="0" algn="l">
              <a:spcBef>
                <a:spcPts val="0"/>
              </a:spcBef>
              <a:buNone/>
              <a:defRPr sz="525">
                <a:solidFill>
                  <a:schemeClr val="lt1"/>
                </a:solidFill>
                <a:latin typeface="Poppins Medium"/>
                <a:ea typeface="Poppins Medium"/>
                <a:cs typeface="Poppins Medium"/>
                <a:sym typeface="Poppins Medium"/>
              </a:defRPr>
            </a:lvl7pPr>
            <a:lvl8pPr marL="0" lvl="7" indent="0" algn="l">
              <a:spcBef>
                <a:spcPts val="0"/>
              </a:spcBef>
              <a:buNone/>
              <a:defRPr sz="525">
                <a:solidFill>
                  <a:schemeClr val="lt1"/>
                </a:solidFill>
                <a:latin typeface="Poppins Medium"/>
                <a:ea typeface="Poppins Medium"/>
                <a:cs typeface="Poppins Medium"/>
                <a:sym typeface="Poppins Medium"/>
              </a:defRPr>
            </a:lvl8pPr>
            <a:lvl9pPr marL="0" lvl="8" indent="0" algn="l">
              <a:spcBef>
                <a:spcPts val="0"/>
              </a:spcBef>
              <a:buNone/>
              <a:defRPr sz="525">
                <a:solidFill>
                  <a:schemeClr val="lt1"/>
                </a:solidFill>
                <a:latin typeface="Poppins Medium"/>
                <a:ea typeface="Poppins Medium"/>
                <a:cs typeface="Poppins Medium"/>
                <a:sym typeface="Poppins Medium"/>
              </a:defRPr>
            </a:lvl9pPr>
          </a:lstStyle>
          <a:p>
            <a:pPr marL="0" lvl="0" indent="0" algn="l" rtl="0">
              <a:spcBef>
                <a:spcPts val="0"/>
              </a:spcBef>
              <a:spcAft>
                <a:spcPts val="0"/>
              </a:spcAft>
              <a:buNone/>
            </a:pPr>
            <a:r>
              <a:rPr lang="en"/>
              <a:t>Page </a:t>
            </a:r>
            <a:fld id="{00000000-1234-1234-1234-123412341234}" type="slidenum">
              <a:rPr lang="en"/>
              <a:t>‹#›</a:t>
            </a:fld>
            <a:endParaRPr/>
          </a:p>
        </p:txBody>
      </p:sp>
      <p:grpSp>
        <p:nvGrpSpPr>
          <p:cNvPr id="3987" name="Google Shape;3987;p265"/>
          <p:cNvGrpSpPr/>
          <p:nvPr/>
        </p:nvGrpSpPr>
        <p:grpSpPr>
          <a:xfrm>
            <a:off x="8381796" y="4822425"/>
            <a:ext cx="537710" cy="158585"/>
            <a:chOff x="22351457" y="12859799"/>
            <a:chExt cx="1433894" cy="422893"/>
          </a:xfrm>
        </p:grpSpPr>
        <p:grpSp>
          <p:nvGrpSpPr>
            <p:cNvPr id="3988" name="Google Shape;3988;p265"/>
            <p:cNvGrpSpPr/>
            <p:nvPr/>
          </p:nvGrpSpPr>
          <p:grpSpPr>
            <a:xfrm>
              <a:off x="22351457" y="12859799"/>
              <a:ext cx="1379787" cy="422893"/>
              <a:chOff x="22351457" y="12859799"/>
              <a:chExt cx="1379787" cy="422893"/>
            </a:xfrm>
          </p:grpSpPr>
          <p:sp>
            <p:nvSpPr>
              <p:cNvPr id="3989" name="Google Shape;3989;p265"/>
              <p:cNvSpPr/>
              <p:nvPr/>
            </p:nvSpPr>
            <p:spPr>
              <a:xfrm>
                <a:off x="22351457" y="12859801"/>
                <a:ext cx="510672" cy="422891"/>
              </a:xfrm>
              <a:custGeom>
                <a:avLst/>
                <a:gdLst/>
                <a:ahLst/>
                <a:cxnLst/>
                <a:rect l="l" t="t" r="r" b="b"/>
                <a:pathLst>
                  <a:path w="510672" h="422891" extrusionOk="0">
                    <a:moveTo>
                      <a:pt x="378" y="267255"/>
                    </a:moveTo>
                    <a:lnTo>
                      <a:pt x="378" y="0"/>
                    </a:lnTo>
                    <a:lnTo>
                      <a:pt x="100016" y="0"/>
                    </a:lnTo>
                    <a:lnTo>
                      <a:pt x="100016" y="267255"/>
                    </a:lnTo>
                    <a:cubicBezTo>
                      <a:pt x="100016" y="313921"/>
                      <a:pt x="122844" y="330569"/>
                      <a:pt x="152861" y="330569"/>
                    </a:cubicBezTo>
                    <a:cubicBezTo>
                      <a:pt x="182879" y="330569"/>
                      <a:pt x="205707" y="313921"/>
                      <a:pt x="205707" y="267255"/>
                    </a:cubicBezTo>
                    <a:lnTo>
                      <a:pt x="205707" y="0"/>
                    </a:lnTo>
                    <a:lnTo>
                      <a:pt x="305344" y="0"/>
                    </a:lnTo>
                    <a:lnTo>
                      <a:pt x="305344" y="267255"/>
                    </a:lnTo>
                    <a:cubicBezTo>
                      <a:pt x="305344" y="313921"/>
                      <a:pt x="328677" y="330569"/>
                      <a:pt x="358190" y="330569"/>
                    </a:cubicBezTo>
                    <a:cubicBezTo>
                      <a:pt x="387703" y="330569"/>
                      <a:pt x="411035" y="313921"/>
                      <a:pt x="411035" y="267255"/>
                    </a:cubicBezTo>
                    <a:lnTo>
                      <a:pt x="411035" y="0"/>
                    </a:lnTo>
                    <a:lnTo>
                      <a:pt x="510673" y="0"/>
                    </a:lnTo>
                    <a:lnTo>
                      <a:pt x="510673" y="267255"/>
                    </a:lnTo>
                    <a:cubicBezTo>
                      <a:pt x="510673" y="374838"/>
                      <a:pt x="447989" y="422891"/>
                      <a:pt x="366766" y="422891"/>
                    </a:cubicBezTo>
                    <a:cubicBezTo>
                      <a:pt x="318209" y="422891"/>
                      <a:pt x="279363" y="403847"/>
                      <a:pt x="255399" y="367523"/>
                    </a:cubicBezTo>
                    <a:cubicBezTo>
                      <a:pt x="231436" y="403847"/>
                      <a:pt x="192716" y="422891"/>
                      <a:pt x="144033" y="422891"/>
                    </a:cubicBezTo>
                    <a:cubicBezTo>
                      <a:pt x="62809" y="422891"/>
                      <a:pt x="0" y="374838"/>
                      <a:pt x="0" y="267255"/>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3990" name="Google Shape;3990;p265"/>
              <p:cNvSpPr/>
              <p:nvPr/>
            </p:nvSpPr>
            <p:spPr>
              <a:xfrm>
                <a:off x="22903875" y="12859799"/>
                <a:ext cx="422766" cy="422767"/>
              </a:xfrm>
              <a:custGeom>
                <a:avLst/>
                <a:gdLst/>
                <a:ahLst/>
                <a:cxnLst/>
                <a:rect l="l" t="t" r="r" b="b"/>
                <a:pathLst>
                  <a:path w="422766" h="422767" extrusionOk="0">
                    <a:moveTo>
                      <a:pt x="420118" y="244554"/>
                    </a:moveTo>
                    <a:cubicBezTo>
                      <a:pt x="421884" y="233581"/>
                      <a:pt x="422767" y="222230"/>
                      <a:pt x="422767" y="210753"/>
                    </a:cubicBezTo>
                    <a:cubicBezTo>
                      <a:pt x="422389" y="94089"/>
                      <a:pt x="327165" y="-377"/>
                      <a:pt x="210628" y="1"/>
                    </a:cubicBezTo>
                    <a:cubicBezTo>
                      <a:pt x="94090" y="380"/>
                      <a:pt x="-502" y="95603"/>
                      <a:pt x="2" y="212140"/>
                    </a:cubicBezTo>
                    <a:cubicBezTo>
                      <a:pt x="380" y="328678"/>
                      <a:pt x="95603" y="423145"/>
                      <a:pt x="212141" y="422766"/>
                    </a:cubicBezTo>
                    <a:cubicBezTo>
                      <a:pt x="298157" y="422514"/>
                      <a:pt x="372065" y="370551"/>
                      <a:pt x="404731" y="296643"/>
                    </a:cubicBezTo>
                    <a:lnTo>
                      <a:pt x="289455" y="297021"/>
                    </a:lnTo>
                    <a:cubicBezTo>
                      <a:pt x="268897" y="315814"/>
                      <a:pt x="241780" y="327291"/>
                      <a:pt x="211889" y="327417"/>
                    </a:cubicBezTo>
                    <a:cubicBezTo>
                      <a:pt x="159674" y="327669"/>
                      <a:pt x="115279" y="292985"/>
                      <a:pt x="100522" y="245563"/>
                    </a:cubicBezTo>
                    <a:lnTo>
                      <a:pt x="420244" y="244428"/>
                    </a:lnTo>
                    <a:moveTo>
                      <a:pt x="211006" y="95350"/>
                    </a:moveTo>
                    <a:cubicBezTo>
                      <a:pt x="258050" y="95224"/>
                      <a:pt x="298788" y="123224"/>
                      <a:pt x="317076" y="163583"/>
                    </a:cubicBezTo>
                    <a:lnTo>
                      <a:pt x="105315" y="164340"/>
                    </a:lnTo>
                    <a:cubicBezTo>
                      <a:pt x="123350" y="123854"/>
                      <a:pt x="163836" y="95476"/>
                      <a:pt x="211006" y="95350"/>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nvGrpSpPr>
              <p:cNvPr id="3991" name="Google Shape;3991;p265"/>
              <p:cNvGrpSpPr/>
              <p:nvPr/>
            </p:nvGrpSpPr>
            <p:grpSpPr>
              <a:xfrm>
                <a:off x="23288552" y="12859801"/>
                <a:ext cx="442692" cy="422765"/>
                <a:chOff x="23288552" y="12859801"/>
                <a:chExt cx="442692" cy="422765"/>
              </a:xfrm>
            </p:grpSpPr>
            <p:grpSp>
              <p:nvGrpSpPr>
                <p:cNvPr id="3992" name="Google Shape;3992;p265"/>
                <p:cNvGrpSpPr/>
                <p:nvPr/>
              </p:nvGrpSpPr>
              <p:grpSpPr>
                <a:xfrm>
                  <a:off x="23288552" y="12859801"/>
                  <a:ext cx="442692" cy="422765"/>
                  <a:chOff x="23288552" y="12859801"/>
                  <a:chExt cx="442692" cy="422765"/>
                </a:xfrm>
              </p:grpSpPr>
              <p:sp>
                <p:nvSpPr>
                  <p:cNvPr id="3993" name="Google Shape;3993;p265"/>
                  <p:cNvSpPr/>
                  <p:nvPr/>
                </p:nvSpPr>
                <p:spPr>
                  <a:xfrm>
                    <a:off x="23288552" y="12859801"/>
                    <a:ext cx="442692" cy="422765"/>
                  </a:xfrm>
                  <a:custGeom>
                    <a:avLst/>
                    <a:gdLst/>
                    <a:ahLst/>
                    <a:cxnLst/>
                    <a:rect l="l" t="t" r="r" b="b"/>
                    <a:pathLst>
                      <a:path w="442692" h="422765" extrusionOk="0">
                        <a:moveTo>
                          <a:pt x="442692" y="0"/>
                        </a:moveTo>
                        <a:lnTo>
                          <a:pt x="313668" y="0"/>
                        </a:lnTo>
                        <a:lnTo>
                          <a:pt x="221346" y="135456"/>
                        </a:lnTo>
                        <a:lnTo>
                          <a:pt x="129150" y="0"/>
                        </a:lnTo>
                        <a:lnTo>
                          <a:pt x="0" y="0"/>
                        </a:lnTo>
                        <a:lnTo>
                          <a:pt x="144033" y="211383"/>
                        </a:lnTo>
                        <a:lnTo>
                          <a:pt x="0" y="422765"/>
                        </a:lnTo>
                        <a:lnTo>
                          <a:pt x="129150" y="422765"/>
                        </a:lnTo>
                        <a:lnTo>
                          <a:pt x="221346" y="287309"/>
                        </a:lnTo>
                        <a:lnTo>
                          <a:pt x="313668" y="422765"/>
                        </a:lnTo>
                        <a:lnTo>
                          <a:pt x="442692" y="422765"/>
                        </a:lnTo>
                        <a:lnTo>
                          <a:pt x="298660" y="211383"/>
                        </a:lnTo>
                        <a:lnTo>
                          <a:pt x="442692" y="0"/>
                        </a:lnTo>
                        <a:close/>
                        <a:moveTo>
                          <a:pt x="117547" y="400820"/>
                        </a:moveTo>
                        <a:lnTo>
                          <a:pt x="41747" y="400820"/>
                        </a:lnTo>
                        <a:lnTo>
                          <a:pt x="170771" y="211509"/>
                        </a:lnTo>
                        <a:lnTo>
                          <a:pt x="41747" y="22198"/>
                        </a:lnTo>
                        <a:lnTo>
                          <a:pt x="117547" y="22198"/>
                        </a:lnTo>
                        <a:lnTo>
                          <a:pt x="246571" y="211509"/>
                        </a:lnTo>
                        <a:lnTo>
                          <a:pt x="117547" y="40082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3994" name="Google Shape;3994;p265"/>
                  <p:cNvSpPr/>
                  <p:nvPr/>
                </p:nvSpPr>
                <p:spPr>
                  <a:xfrm>
                    <a:off x="23371920" y="12903818"/>
                    <a:ext cx="136465" cy="334731"/>
                  </a:xfrm>
                  <a:custGeom>
                    <a:avLst/>
                    <a:gdLst/>
                    <a:ahLst/>
                    <a:cxnLst/>
                    <a:rect l="l" t="t" r="r" b="b"/>
                    <a:pathLst>
                      <a:path w="136465" h="334731" extrusionOk="0">
                        <a:moveTo>
                          <a:pt x="22450" y="0"/>
                        </a:moveTo>
                        <a:lnTo>
                          <a:pt x="0" y="0"/>
                        </a:lnTo>
                        <a:lnTo>
                          <a:pt x="114015" y="167366"/>
                        </a:lnTo>
                        <a:lnTo>
                          <a:pt x="0" y="334731"/>
                        </a:lnTo>
                        <a:lnTo>
                          <a:pt x="22450" y="334731"/>
                        </a:lnTo>
                        <a:lnTo>
                          <a:pt x="136465" y="167366"/>
                        </a:lnTo>
                        <a:lnTo>
                          <a:pt x="22450"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sp>
              <p:nvSpPr>
                <p:cNvPr id="3995" name="Google Shape;3995;p265"/>
                <p:cNvSpPr/>
                <p:nvPr/>
              </p:nvSpPr>
              <p:spPr>
                <a:xfrm>
                  <a:off x="23509898" y="13071183"/>
                  <a:ext cx="51836" cy="151978"/>
                </a:xfrm>
                <a:custGeom>
                  <a:avLst/>
                  <a:gdLst/>
                  <a:ahLst/>
                  <a:cxnLst/>
                  <a:rect l="l" t="t" r="r" b="b"/>
                  <a:pathLst>
                    <a:path w="51836" h="151978" extrusionOk="0">
                      <a:moveTo>
                        <a:pt x="51837" y="0"/>
                      </a:moveTo>
                      <a:lnTo>
                        <a:pt x="51837" y="151978"/>
                      </a:lnTo>
                      <a:lnTo>
                        <a:pt x="0" y="76052"/>
                      </a:lnTo>
                      <a:lnTo>
                        <a:pt x="51837" y="0"/>
                      </a:lnTo>
                      <a:close/>
                    </a:path>
                  </a:pathLst>
                </a:custGeom>
                <a:solidFill>
                  <a:srgbClr val="A7A4A4"/>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grpSp>
        <p:sp>
          <p:nvSpPr>
            <p:cNvPr id="3996" name="Google Shape;3996;p265"/>
            <p:cNvSpPr/>
            <p:nvPr/>
          </p:nvSpPr>
          <p:spPr>
            <a:xfrm>
              <a:off x="23735785" y="12859801"/>
              <a:ext cx="49566" cy="49440"/>
            </a:xfrm>
            <a:custGeom>
              <a:avLst/>
              <a:gdLst/>
              <a:ahLst/>
              <a:cxnLst/>
              <a:rect l="l" t="t" r="r" b="b"/>
              <a:pathLst>
                <a:path w="49566" h="49440" extrusionOk="0">
                  <a:moveTo>
                    <a:pt x="0" y="24720"/>
                  </a:moveTo>
                  <a:cubicBezTo>
                    <a:pt x="0" y="11099"/>
                    <a:pt x="11099" y="0"/>
                    <a:pt x="24846" y="0"/>
                  </a:cubicBezTo>
                  <a:cubicBezTo>
                    <a:pt x="38594" y="0"/>
                    <a:pt x="49566" y="11099"/>
                    <a:pt x="49566" y="24720"/>
                  </a:cubicBezTo>
                  <a:cubicBezTo>
                    <a:pt x="49566" y="38341"/>
                    <a:pt x="38468" y="49440"/>
                    <a:pt x="24846" y="49440"/>
                  </a:cubicBezTo>
                  <a:cubicBezTo>
                    <a:pt x="11225" y="49440"/>
                    <a:pt x="126" y="38341"/>
                    <a:pt x="126" y="24720"/>
                  </a:cubicBezTo>
                  <a:close/>
                  <a:moveTo>
                    <a:pt x="43134" y="24720"/>
                  </a:moveTo>
                  <a:cubicBezTo>
                    <a:pt x="43134" y="14630"/>
                    <a:pt x="34936" y="6432"/>
                    <a:pt x="24846" y="6432"/>
                  </a:cubicBezTo>
                  <a:cubicBezTo>
                    <a:pt x="14756" y="6432"/>
                    <a:pt x="6558" y="14630"/>
                    <a:pt x="6558" y="24720"/>
                  </a:cubicBezTo>
                  <a:cubicBezTo>
                    <a:pt x="6558" y="34810"/>
                    <a:pt x="14756" y="43008"/>
                    <a:pt x="24846" y="43008"/>
                  </a:cubicBezTo>
                  <a:cubicBezTo>
                    <a:pt x="34936" y="43008"/>
                    <a:pt x="43134" y="34810"/>
                    <a:pt x="43134" y="24720"/>
                  </a:cubicBezTo>
                  <a:close/>
                  <a:moveTo>
                    <a:pt x="15891" y="13117"/>
                  </a:moveTo>
                  <a:lnTo>
                    <a:pt x="27116" y="13117"/>
                  </a:lnTo>
                  <a:cubicBezTo>
                    <a:pt x="31405" y="13117"/>
                    <a:pt x="35062" y="15892"/>
                    <a:pt x="35062" y="20684"/>
                  </a:cubicBezTo>
                  <a:cubicBezTo>
                    <a:pt x="35062" y="23711"/>
                    <a:pt x="33549" y="25981"/>
                    <a:pt x="31405" y="27243"/>
                  </a:cubicBezTo>
                  <a:lnTo>
                    <a:pt x="35693" y="36071"/>
                  </a:lnTo>
                  <a:lnTo>
                    <a:pt x="29261" y="36071"/>
                  </a:lnTo>
                  <a:lnTo>
                    <a:pt x="25729" y="28378"/>
                  </a:lnTo>
                  <a:lnTo>
                    <a:pt x="21945" y="28378"/>
                  </a:lnTo>
                  <a:lnTo>
                    <a:pt x="21945" y="36071"/>
                  </a:lnTo>
                  <a:lnTo>
                    <a:pt x="16018" y="36071"/>
                  </a:lnTo>
                  <a:lnTo>
                    <a:pt x="16018" y="13243"/>
                  </a:lnTo>
                  <a:lnTo>
                    <a:pt x="16018" y="13243"/>
                  </a:lnTo>
                  <a:close/>
                  <a:moveTo>
                    <a:pt x="25603" y="23963"/>
                  </a:moveTo>
                  <a:cubicBezTo>
                    <a:pt x="27369" y="23963"/>
                    <a:pt x="28756" y="22828"/>
                    <a:pt x="28756" y="20684"/>
                  </a:cubicBezTo>
                  <a:cubicBezTo>
                    <a:pt x="28756" y="18540"/>
                    <a:pt x="27243" y="17531"/>
                    <a:pt x="25603" y="17531"/>
                  </a:cubicBezTo>
                  <a:lnTo>
                    <a:pt x="21819" y="17531"/>
                  </a:lnTo>
                  <a:lnTo>
                    <a:pt x="21819" y="23963"/>
                  </a:lnTo>
                  <a:lnTo>
                    <a:pt x="25603" y="23963"/>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sp>
        <p:nvSpPr>
          <p:cNvPr id="3997" name="Google Shape;3997;p265"/>
          <p:cNvSpPr txBox="1"/>
          <p:nvPr/>
        </p:nvSpPr>
        <p:spPr>
          <a:xfrm>
            <a:off x="811819" y="4856560"/>
            <a:ext cx="1028100" cy="996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r>
              <a:rPr lang="en" sz="525">
                <a:solidFill>
                  <a:schemeClr val="lt1"/>
                </a:solidFill>
                <a:latin typeface="Poppins Medium"/>
                <a:ea typeface="Poppins Medium"/>
                <a:cs typeface="Poppins Medium"/>
                <a:sym typeface="Poppins Medium"/>
              </a:rPr>
              <a:t>Proprietary &amp; Confidential</a:t>
            </a:r>
            <a:endParaRPr sz="525"/>
          </a:p>
        </p:txBody>
      </p:sp>
      <p:sp>
        <p:nvSpPr>
          <p:cNvPr id="3998" name="Google Shape;3998;p265"/>
          <p:cNvSpPr txBox="1">
            <a:spLocks noGrp="1"/>
          </p:cNvSpPr>
          <p:nvPr>
            <p:ph type="title"/>
          </p:nvPr>
        </p:nvSpPr>
        <p:spPr>
          <a:xfrm>
            <a:off x="316371" y="1805745"/>
            <a:ext cx="3421800" cy="1214100"/>
          </a:xfrm>
          <a:prstGeom prst="rect">
            <a:avLst/>
          </a:prstGeom>
          <a:noFill/>
          <a:ln>
            <a:noFill/>
          </a:ln>
        </p:spPr>
        <p:txBody>
          <a:bodyPr spcFirstLastPara="1" wrap="square" lIns="0" tIns="0" rIns="0" bIns="0" anchor="t" anchorCtr="0">
            <a:noAutofit/>
          </a:bodyPr>
          <a:lstStyle>
            <a:lvl1pPr lvl="0" algn="l">
              <a:lnSpc>
                <a:spcPct val="102000"/>
              </a:lnSpc>
              <a:spcBef>
                <a:spcPts val="0"/>
              </a:spcBef>
              <a:spcAft>
                <a:spcPts val="0"/>
              </a:spcAft>
              <a:buClr>
                <a:schemeClr val="lt1"/>
              </a:buClr>
              <a:buSzPts val="2550"/>
              <a:buFont typeface="Poppins"/>
              <a:buNone/>
              <a:defRPr sz="2550" b="1">
                <a:solidFill>
                  <a:schemeClr val="lt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Custom Layout">
  <p:cSld name="Custom Layout">
    <p:bg>
      <p:bgPr>
        <a:blipFill>
          <a:blip r:embed="rId2">
            <a:alphaModFix/>
          </a:blip>
          <a:stretch>
            <a:fillRect/>
          </a:stretch>
        </a:blipFill>
        <a:effectLst/>
      </p:bgPr>
    </p:bg>
    <p:spTree>
      <p:nvGrpSpPr>
        <p:cNvPr id="1" name="Shape 257"/>
        <p:cNvGrpSpPr/>
        <p:nvPr/>
      </p:nvGrpSpPr>
      <p:grpSpPr>
        <a:xfrm>
          <a:off x="0" y="0"/>
          <a:ext cx="0" cy="0"/>
          <a:chOff x="0" y="0"/>
          <a:chExt cx="0" cy="0"/>
        </a:xfrm>
      </p:grpSpPr>
      <p:sp>
        <p:nvSpPr>
          <p:cNvPr id="258" name="Google Shape;258;p28"/>
          <p:cNvSpPr/>
          <p:nvPr/>
        </p:nvSpPr>
        <p:spPr>
          <a:xfrm>
            <a:off x="1171422" y="335756"/>
            <a:ext cx="6785700" cy="2023800"/>
          </a:xfrm>
          <a:prstGeom prst="roundRect">
            <a:avLst>
              <a:gd name="adj" fmla="val 3477"/>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59" name="Google Shape;259;p28"/>
          <p:cNvSpPr/>
          <p:nvPr/>
        </p:nvSpPr>
        <p:spPr>
          <a:xfrm>
            <a:off x="1171422" y="2442299"/>
            <a:ext cx="6785700" cy="2023800"/>
          </a:xfrm>
          <a:prstGeom prst="roundRect">
            <a:avLst>
              <a:gd name="adj" fmla="val 3477"/>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60" name="Google Shape;260;p28"/>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pic>
        <p:nvPicPr>
          <p:cNvPr id="261" name="Google Shape;261;p28" descr="A gold circle with black text and a red ribbon&#10;&#10;AI-generated content may be incorrect."/>
          <p:cNvPicPr preferRelativeResize="0"/>
          <p:nvPr/>
        </p:nvPicPr>
        <p:blipFill rotWithShape="1">
          <a:blip r:embed="rId3">
            <a:alphaModFix/>
          </a:blip>
          <a:srcRect/>
          <a:stretch/>
        </p:blipFill>
        <p:spPr>
          <a:xfrm>
            <a:off x="1361816" y="611668"/>
            <a:ext cx="1458446" cy="1464279"/>
          </a:xfrm>
          <a:prstGeom prst="rect">
            <a:avLst/>
          </a:prstGeom>
          <a:noFill/>
          <a:ln>
            <a:noFill/>
          </a:ln>
        </p:spPr>
      </p:pic>
      <p:pic>
        <p:nvPicPr>
          <p:cNvPr id="262" name="Google Shape;262;p28" descr="A gold and red logo&#10;&#10;AI-generated content may be incorrect."/>
          <p:cNvPicPr preferRelativeResize="0"/>
          <p:nvPr/>
        </p:nvPicPr>
        <p:blipFill rotWithShape="1">
          <a:blip r:embed="rId4">
            <a:alphaModFix/>
          </a:blip>
          <a:srcRect/>
          <a:stretch/>
        </p:blipFill>
        <p:spPr>
          <a:xfrm>
            <a:off x="2773101" y="600051"/>
            <a:ext cx="1676875" cy="1496061"/>
          </a:xfrm>
          <a:prstGeom prst="rect">
            <a:avLst/>
          </a:prstGeom>
          <a:noFill/>
          <a:ln>
            <a:noFill/>
          </a:ln>
        </p:spPr>
      </p:pic>
      <p:pic>
        <p:nvPicPr>
          <p:cNvPr id="263" name="Google Shape;263;p28" descr="A gold and black logo&#10;&#10;AI-generated content may be incorrect."/>
          <p:cNvPicPr preferRelativeResize="0"/>
          <p:nvPr/>
        </p:nvPicPr>
        <p:blipFill rotWithShape="1">
          <a:blip r:embed="rId5">
            <a:alphaModFix/>
          </a:blip>
          <a:srcRect/>
          <a:stretch/>
        </p:blipFill>
        <p:spPr>
          <a:xfrm>
            <a:off x="4564857" y="2660504"/>
            <a:ext cx="1531540" cy="861100"/>
          </a:xfrm>
          <a:prstGeom prst="rect">
            <a:avLst/>
          </a:prstGeom>
          <a:noFill/>
          <a:ln>
            <a:noFill/>
          </a:ln>
        </p:spPr>
      </p:pic>
      <p:sp>
        <p:nvSpPr>
          <p:cNvPr id="264" name="Google Shape;264;p28"/>
          <p:cNvSpPr txBox="1">
            <a:spLocks noGrp="1"/>
          </p:cNvSpPr>
          <p:nvPr>
            <p:ph type="title"/>
          </p:nvPr>
        </p:nvSpPr>
        <p:spPr>
          <a:xfrm>
            <a:off x="4740910" y="616519"/>
            <a:ext cx="3124800" cy="160200"/>
          </a:xfrm>
          <a:prstGeom prst="rect">
            <a:avLst/>
          </a:prstGeom>
        </p:spPr>
        <p:txBody>
          <a:bodyPr spcFirstLastPara="1" wrap="square" lIns="0" tIns="0" rIns="0" bIns="0" anchor="t" anchorCtr="0">
            <a:noAutofit/>
          </a:bodyPr>
          <a:lstStyle>
            <a:lvl1pPr marL="0" marR="0" lvl="0" indent="0" algn="l">
              <a:lnSpc>
                <a:spcPct val="100000"/>
              </a:lnSpc>
              <a:spcBef>
                <a:spcPts val="0"/>
              </a:spcBef>
              <a:spcAft>
                <a:spcPts val="0"/>
              </a:spcAft>
              <a:buNone/>
              <a:defRPr sz="1000" b="0">
                <a:latin typeface="Poppins Medium"/>
                <a:ea typeface="Poppins Medium"/>
                <a:cs typeface="Poppins Medium"/>
                <a:sym typeface="Poppins Medium"/>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265" name="Google Shape;265;p28"/>
          <p:cNvSpPr txBox="1">
            <a:spLocks noGrp="1"/>
          </p:cNvSpPr>
          <p:nvPr>
            <p:ph type="title" idx="2"/>
          </p:nvPr>
        </p:nvSpPr>
        <p:spPr>
          <a:xfrm>
            <a:off x="4740910" y="857605"/>
            <a:ext cx="3124800" cy="574800"/>
          </a:xfrm>
          <a:prstGeom prst="rect">
            <a:avLst/>
          </a:prstGeom>
        </p:spPr>
        <p:txBody>
          <a:bodyPr spcFirstLastPara="1" wrap="square" lIns="0" tIns="0" rIns="0" bIns="0" anchor="t" anchorCtr="0">
            <a:noAutofit/>
          </a:bodyPr>
          <a:lstStyle>
            <a:lvl1pPr marL="0" marR="0" lvl="0" indent="0" algn="l">
              <a:lnSpc>
                <a:spcPct val="97000"/>
              </a:lnSpc>
              <a:spcBef>
                <a:spcPts val="0"/>
              </a:spcBef>
              <a:spcAft>
                <a:spcPts val="0"/>
              </a:spcAft>
              <a:buNone/>
              <a:defRPr sz="2000">
                <a:solidFill>
                  <a:schemeClr val="accent2"/>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266" name="Google Shape;266;p28"/>
          <p:cNvSpPr txBox="1">
            <a:spLocks noGrp="1"/>
          </p:cNvSpPr>
          <p:nvPr>
            <p:ph type="title" idx="3"/>
          </p:nvPr>
        </p:nvSpPr>
        <p:spPr>
          <a:xfrm>
            <a:off x="4740910" y="1560607"/>
            <a:ext cx="3124800" cy="574800"/>
          </a:xfrm>
          <a:prstGeom prst="rect">
            <a:avLst/>
          </a:prstGeom>
        </p:spPr>
        <p:txBody>
          <a:bodyPr spcFirstLastPara="1" wrap="square" lIns="0" tIns="0" rIns="0" bIns="0" anchor="t" anchorCtr="0">
            <a:noAutofit/>
          </a:bodyPr>
          <a:lstStyle>
            <a:lvl1pPr marL="0" marR="0" lvl="0" indent="0" algn="l">
              <a:lnSpc>
                <a:spcPct val="108000"/>
              </a:lnSpc>
              <a:spcBef>
                <a:spcPts val="0"/>
              </a:spcBef>
              <a:spcAft>
                <a:spcPts val="0"/>
              </a:spcAft>
              <a:buNone/>
              <a:defRPr sz="800" b="0">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267" name="Google Shape;267;p28"/>
          <p:cNvSpPr txBox="1">
            <a:spLocks noGrp="1"/>
          </p:cNvSpPr>
          <p:nvPr>
            <p:ph type="title" idx="4"/>
          </p:nvPr>
        </p:nvSpPr>
        <p:spPr>
          <a:xfrm>
            <a:off x="1362120" y="2696381"/>
            <a:ext cx="3202800" cy="160200"/>
          </a:xfrm>
          <a:prstGeom prst="rect">
            <a:avLst/>
          </a:prstGeom>
        </p:spPr>
        <p:txBody>
          <a:bodyPr spcFirstLastPara="1" wrap="square" lIns="0" tIns="0" rIns="0" bIns="0" anchor="t" anchorCtr="0">
            <a:noAutofit/>
          </a:bodyPr>
          <a:lstStyle>
            <a:lvl1pPr marL="0" marR="0" lvl="0" indent="0" algn="l">
              <a:lnSpc>
                <a:spcPct val="100000"/>
              </a:lnSpc>
              <a:spcBef>
                <a:spcPts val="0"/>
              </a:spcBef>
              <a:spcAft>
                <a:spcPts val="0"/>
              </a:spcAft>
              <a:buNone/>
              <a:defRPr sz="1000" b="0">
                <a:latin typeface="Poppins Medium"/>
                <a:ea typeface="Poppins Medium"/>
                <a:cs typeface="Poppins Medium"/>
                <a:sym typeface="Poppins Medium"/>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268" name="Google Shape;268;p28"/>
          <p:cNvSpPr txBox="1">
            <a:spLocks noGrp="1"/>
          </p:cNvSpPr>
          <p:nvPr>
            <p:ph type="title" idx="5"/>
          </p:nvPr>
        </p:nvSpPr>
        <p:spPr>
          <a:xfrm>
            <a:off x="1353405" y="2980803"/>
            <a:ext cx="3202800" cy="574800"/>
          </a:xfrm>
          <a:prstGeom prst="rect">
            <a:avLst/>
          </a:prstGeom>
        </p:spPr>
        <p:txBody>
          <a:bodyPr spcFirstLastPara="1" wrap="square" lIns="0" tIns="0" rIns="0" bIns="0" anchor="t" anchorCtr="0">
            <a:noAutofit/>
          </a:bodyPr>
          <a:lstStyle>
            <a:lvl1pPr marL="0" marR="0" lvl="0" indent="0" algn="l">
              <a:lnSpc>
                <a:spcPct val="97000"/>
              </a:lnSpc>
              <a:spcBef>
                <a:spcPts val="0"/>
              </a:spcBef>
              <a:spcAft>
                <a:spcPts val="0"/>
              </a:spcAft>
              <a:buNone/>
              <a:defRPr sz="2000">
                <a:solidFill>
                  <a:schemeClr val="accent2"/>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269" name="Google Shape;269;p28"/>
          <p:cNvSpPr txBox="1">
            <a:spLocks noGrp="1"/>
          </p:cNvSpPr>
          <p:nvPr>
            <p:ph type="title" idx="6"/>
          </p:nvPr>
        </p:nvSpPr>
        <p:spPr>
          <a:xfrm>
            <a:off x="1362120" y="3679716"/>
            <a:ext cx="3202800" cy="170700"/>
          </a:xfrm>
          <a:prstGeom prst="rect">
            <a:avLst/>
          </a:prstGeom>
        </p:spPr>
        <p:txBody>
          <a:bodyPr spcFirstLastPara="1" wrap="square" lIns="0" tIns="0" rIns="0" bIns="0" anchor="t" anchorCtr="0">
            <a:noAutofit/>
          </a:bodyPr>
          <a:lstStyle>
            <a:lvl1pPr marL="0" marR="0" lvl="0" indent="0" algn="l">
              <a:lnSpc>
                <a:spcPct val="100000"/>
              </a:lnSpc>
              <a:spcBef>
                <a:spcPts val="0"/>
              </a:spcBef>
              <a:spcAft>
                <a:spcPts val="0"/>
              </a:spcAft>
              <a:buNone/>
              <a:defRPr sz="1000">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270" name="Google Shape;270;p28"/>
          <p:cNvSpPr txBox="1">
            <a:spLocks noGrp="1"/>
          </p:cNvSpPr>
          <p:nvPr>
            <p:ph type="title" idx="7"/>
          </p:nvPr>
        </p:nvSpPr>
        <p:spPr>
          <a:xfrm>
            <a:off x="1361813" y="3850500"/>
            <a:ext cx="3202800" cy="378000"/>
          </a:xfrm>
          <a:prstGeom prst="rect">
            <a:avLst/>
          </a:prstGeom>
        </p:spPr>
        <p:txBody>
          <a:bodyPr spcFirstLastPara="1" wrap="square" lIns="0" tIns="0" rIns="0" bIns="0" anchor="t" anchorCtr="0">
            <a:noAutofit/>
          </a:bodyPr>
          <a:lstStyle>
            <a:lvl1pPr marL="0" marR="0" lvl="0" indent="0" algn="l">
              <a:lnSpc>
                <a:spcPct val="105000"/>
              </a:lnSpc>
              <a:spcBef>
                <a:spcPts val="0"/>
              </a:spcBef>
              <a:spcAft>
                <a:spcPts val="0"/>
              </a:spcAft>
              <a:buNone/>
              <a:defRPr sz="1000" b="0">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271" name="Google Shape;271;p28"/>
          <p:cNvSpPr txBox="1">
            <a:spLocks noGrp="1"/>
          </p:cNvSpPr>
          <p:nvPr>
            <p:ph type="title" idx="8"/>
          </p:nvPr>
        </p:nvSpPr>
        <p:spPr>
          <a:xfrm>
            <a:off x="4777600" y="3637547"/>
            <a:ext cx="3088200" cy="160200"/>
          </a:xfrm>
          <a:prstGeom prst="rect">
            <a:avLst/>
          </a:prstGeom>
        </p:spPr>
        <p:txBody>
          <a:bodyPr spcFirstLastPara="1" wrap="square" lIns="0" tIns="0" rIns="0" bIns="0" anchor="t" anchorCtr="0">
            <a:noAutofit/>
          </a:bodyPr>
          <a:lstStyle>
            <a:lvl1pPr marL="0" marR="0" lvl="0" indent="0" algn="l">
              <a:lnSpc>
                <a:spcPct val="100000"/>
              </a:lnSpc>
              <a:spcBef>
                <a:spcPts val="0"/>
              </a:spcBef>
              <a:spcAft>
                <a:spcPts val="0"/>
              </a:spcAft>
              <a:buNone/>
              <a:defRPr sz="800" b="0">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272" name="Google Shape;272;p28"/>
          <p:cNvSpPr txBox="1">
            <a:spLocks noGrp="1"/>
          </p:cNvSpPr>
          <p:nvPr>
            <p:ph type="title" idx="9"/>
          </p:nvPr>
        </p:nvSpPr>
        <p:spPr>
          <a:xfrm>
            <a:off x="4777600" y="3824852"/>
            <a:ext cx="3088200" cy="403500"/>
          </a:xfrm>
          <a:prstGeom prst="rect">
            <a:avLst/>
          </a:prstGeom>
        </p:spPr>
        <p:txBody>
          <a:bodyPr spcFirstLastPara="1" wrap="square" lIns="0" tIns="0" rIns="0" bIns="0" anchor="t" anchorCtr="0">
            <a:noAutofit/>
          </a:bodyPr>
          <a:lstStyle>
            <a:lvl1pPr marL="0" marR="0" lvl="0" indent="0" algn="l">
              <a:lnSpc>
                <a:spcPct val="100000"/>
              </a:lnSpc>
              <a:spcBef>
                <a:spcPts val="0"/>
              </a:spcBef>
              <a:spcAft>
                <a:spcPts val="0"/>
              </a:spcAft>
              <a:buNone/>
              <a:defRPr sz="800" b="0">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Tree>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matchingName="34_Custom Layout">
  <p:cSld name="34_Custom Layout">
    <p:bg>
      <p:bgPr>
        <a:blipFill>
          <a:blip r:embed="rId2">
            <a:alphaModFix/>
          </a:blip>
          <a:stretch>
            <a:fillRect/>
          </a:stretch>
        </a:blipFill>
        <a:effectLst/>
      </p:bgPr>
    </p:bg>
    <p:spTree>
      <p:nvGrpSpPr>
        <p:cNvPr id="1" name="Shape 3999"/>
        <p:cNvGrpSpPr/>
        <p:nvPr/>
      </p:nvGrpSpPr>
      <p:grpSpPr>
        <a:xfrm>
          <a:off x="0" y="0"/>
          <a:ext cx="0" cy="0"/>
          <a:chOff x="0" y="0"/>
          <a:chExt cx="0" cy="0"/>
        </a:xfrm>
      </p:grpSpPr>
      <p:sp>
        <p:nvSpPr>
          <p:cNvPr id="4000" name="Google Shape;4000;p266"/>
          <p:cNvSpPr/>
          <p:nvPr/>
        </p:nvSpPr>
        <p:spPr>
          <a:xfrm>
            <a:off x="1061772" y="571500"/>
            <a:ext cx="7068900" cy="862800"/>
          </a:xfrm>
          <a:prstGeom prst="roundRect">
            <a:avLst>
              <a:gd name="adj" fmla="val 2949"/>
            </a:avLst>
          </a:prstGeom>
          <a:gradFill>
            <a:gsLst>
              <a:gs pos="0">
                <a:srgbClr val="FFFFFF"/>
              </a:gs>
              <a:gs pos="22000">
                <a:srgbClr val="FFFFFF"/>
              </a:gs>
              <a:gs pos="100000">
                <a:srgbClr val="E3E7FA">
                  <a:alpha val="80000"/>
                </a:srgbClr>
              </a:gs>
            </a:gsLst>
            <a:lin ang="11399912" scaled="0"/>
          </a:gradFill>
          <a:ln w="7150" cap="flat" cmpd="sng">
            <a:solidFill>
              <a:srgbClr val="FFFFFF"/>
            </a:solidFill>
            <a:prstDash val="solid"/>
            <a:miter lim="800000"/>
            <a:headEnd type="none" w="sm" len="sm"/>
            <a:tailEnd type="none" w="sm" len="sm"/>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4001" name="Google Shape;4001;p266"/>
          <p:cNvSpPr/>
          <p:nvPr/>
        </p:nvSpPr>
        <p:spPr>
          <a:xfrm>
            <a:off x="1061772" y="1526844"/>
            <a:ext cx="7068900" cy="862800"/>
          </a:xfrm>
          <a:prstGeom prst="roundRect">
            <a:avLst>
              <a:gd name="adj" fmla="val 2949"/>
            </a:avLst>
          </a:prstGeom>
          <a:gradFill>
            <a:gsLst>
              <a:gs pos="0">
                <a:srgbClr val="FFFFFF"/>
              </a:gs>
              <a:gs pos="22000">
                <a:srgbClr val="FFFFFF"/>
              </a:gs>
              <a:gs pos="100000">
                <a:srgbClr val="E3E7FA">
                  <a:alpha val="80000"/>
                </a:srgbClr>
              </a:gs>
            </a:gsLst>
            <a:lin ang="11399912" scaled="0"/>
          </a:gradFill>
          <a:ln w="7150" cap="flat" cmpd="sng">
            <a:solidFill>
              <a:srgbClr val="FFFFFF"/>
            </a:solidFill>
            <a:prstDash val="solid"/>
            <a:miter lim="800000"/>
            <a:headEnd type="none" w="sm" len="sm"/>
            <a:tailEnd type="none" w="sm" len="sm"/>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4002" name="Google Shape;4002;p266"/>
          <p:cNvSpPr/>
          <p:nvPr/>
        </p:nvSpPr>
        <p:spPr>
          <a:xfrm>
            <a:off x="1061772" y="2482187"/>
            <a:ext cx="7068900" cy="862800"/>
          </a:xfrm>
          <a:prstGeom prst="roundRect">
            <a:avLst>
              <a:gd name="adj" fmla="val 2949"/>
            </a:avLst>
          </a:prstGeom>
          <a:gradFill>
            <a:gsLst>
              <a:gs pos="0">
                <a:srgbClr val="FFFFFF"/>
              </a:gs>
              <a:gs pos="22000">
                <a:srgbClr val="FFFFFF"/>
              </a:gs>
              <a:gs pos="100000">
                <a:srgbClr val="E3E7FA">
                  <a:alpha val="80000"/>
                </a:srgbClr>
              </a:gs>
            </a:gsLst>
            <a:lin ang="11399912" scaled="0"/>
          </a:gradFill>
          <a:ln w="7150" cap="flat" cmpd="sng">
            <a:solidFill>
              <a:srgbClr val="FFFFFF"/>
            </a:solidFill>
            <a:prstDash val="solid"/>
            <a:miter lim="800000"/>
            <a:headEnd type="none" w="sm" len="sm"/>
            <a:tailEnd type="none" w="sm" len="sm"/>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4003" name="Google Shape;4003;p266"/>
          <p:cNvSpPr/>
          <p:nvPr/>
        </p:nvSpPr>
        <p:spPr>
          <a:xfrm>
            <a:off x="1061772" y="3437531"/>
            <a:ext cx="7068900" cy="862800"/>
          </a:xfrm>
          <a:prstGeom prst="roundRect">
            <a:avLst>
              <a:gd name="adj" fmla="val 2949"/>
            </a:avLst>
          </a:prstGeom>
          <a:gradFill>
            <a:gsLst>
              <a:gs pos="0">
                <a:srgbClr val="FFFFFF"/>
              </a:gs>
              <a:gs pos="22000">
                <a:srgbClr val="FFFFFF"/>
              </a:gs>
              <a:gs pos="100000">
                <a:srgbClr val="E3E7FA">
                  <a:alpha val="80000"/>
                </a:srgbClr>
              </a:gs>
            </a:gsLst>
            <a:lin ang="11399912" scaled="0"/>
          </a:gradFill>
          <a:ln w="7150" cap="flat" cmpd="sng">
            <a:solidFill>
              <a:srgbClr val="FFFFFF"/>
            </a:solidFill>
            <a:prstDash val="solid"/>
            <a:miter lim="800000"/>
            <a:headEnd type="none" w="sm" len="sm"/>
            <a:tailEnd type="none" w="sm" len="sm"/>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4004" name="Google Shape;4004;p266"/>
          <p:cNvSpPr/>
          <p:nvPr/>
        </p:nvSpPr>
        <p:spPr>
          <a:xfrm rot="5400000">
            <a:off x="7143120" y="1404403"/>
            <a:ext cx="862800" cy="1112100"/>
          </a:xfrm>
          <a:prstGeom prst="round2SameRect">
            <a:avLst>
              <a:gd name="adj1" fmla="val 3587"/>
              <a:gd name="adj2" fmla="val 0"/>
            </a:avLst>
          </a:prstGeom>
          <a:gradFill>
            <a:gsLst>
              <a:gs pos="0">
                <a:srgbClr val="470050"/>
              </a:gs>
              <a:gs pos="22000">
                <a:srgbClr val="470050"/>
              </a:gs>
              <a:gs pos="100000">
                <a:srgbClr val="7A003A"/>
              </a:gs>
            </a:gsLst>
            <a:lin ang="11399912"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4005" name="Google Shape;4005;p266"/>
          <p:cNvSpPr/>
          <p:nvPr/>
        </p:nvSpPr>
        <p:spPr>
          <a:xfrm rot="5400000">
            <a:off x="7143120" y="2360174"/>
            <a:ext cx="862800" cy="1112100"/>
          </a:xfrm>
          <a:prstGeom prst="round2SameRect">
            <a:avLst>
              <a:gd name="adj1" fmla="val 3587"/>
              <a:gd name="adj2" fmla="val 0"/>
            </a:avLst>
          </a:prstGeom>
          <a:gradFill>
            <a:gsLst>
              <a:gs pos="0">
                <a:srgbClr val="240057"/>
              </a:gs>
              <a:gs pos="22000">
                <a:srgbClr val="240057"/>
              </a:gs>
              <a:gs pos="100000">
                <a:srgbClr val="3D004E"/>
              </a:gs>
            </a:gsLst>
            <a:lin ang="11399912"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4006" name="Google Shape;4006;p266"/>
          <p:cNvSpPr/>
          <p:nvPr/>
        </p:nvSpPr>
        <p:spPr>
          <a:xfrm rot="5400000">
            <a:off x="7143120" y="3315945"/>
            <a:ext cx="862800" cy="1112100"/>
          </a:xfrm>
          <a:prstGeom prst="round2SameRect">
            <a:avLst>
              <a:gd name="adj1" fmla="val 3587"/>
              <a:gd name="adj2" fmla="val 0"/>
            </a:avLst>
          </a:prstGeom>
          <a:gradFill>
            <a:gsLst>
              <a:gs pos="0">
                <a:srgbClr val="1A2797"/>
              </a:gs>
              <a:gs pos="22000">
                <a:srgbClr val="1A2797"/>
              </a:gs>
              <a:gs pos="100000">
                <a:srgbClr val="1E0056"/>
              </a:gs>
            </a:gsLst>
            <a:lin ang="11399912"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4007" name="Google Shape;4007;p266"/>
          <p:cNvSpPr/>
          <p:nvPr/>
        </p:nvSpPr>
        <p:spPr>
          <a:xfrm rot="5400000">
            <a:off x="7143120" y="448632"/>
            <a:ext cx="862800" cy="1112100"/>
          </a:xfrm>
          <a:prstGeom prst="round2SameRect">
            <a:avLst>
              <a:gd name="adj1" fmla="val 3587"/>
              <a:gd name="adj2" fmla="val 0"/>
            </a:avLst>
          </a:prstGeom>
          <a:gradFill>
            <a:gsLst>
              <a:gs pos="0">
                <a:srgbClr val="8E0038"/>
              </a:gs>
              <a:gs pos="22000">
                <a:srgbClr val="8E0038"/>
              </a:gs>
              <a:gs pos="100000">
                <a:srgbClr val="D70021"/>
              </a:gs>
            </a:gsLst>
            <a:lin ang="11399912"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4008" name="Google Shape;4008;p266"/>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4009" name="Google Shape;4009;p266"/>
          <p:cNvSpPr/>
          <p:nvPr/>
        </p:nvSpPr>
        <p:spPr>
          <a:xfrm rot="-5400000">
            <a:off x="1188072" y="445260"/>
            <a:ext cx="862800" cy="1115400"/>
          </a:xfrm>
          <a:prstGeom prst="round2SameRect">
            <a:avLst>
              <a:gd name="adj1" fmla="val 3752"/>
              <a:gd name="adj2" fmla="val 0"/>
            </a:avLst>
          </a:prstGeom>
          <a:solidFill>
            <a:schemeClr val="lt1"/>
          </a:solidFill>
          <a:ln>
            <a:noFill/>
          </a:ln>
        </p:spPr>
        <p:txBody>
          <a:bodyPr spcFirstLastPara="1" wrap="square" lIns="34275" tIns="34275" rIns="34275" bIns="34275" anchor="ctr" anchorCtr="0">
            <a:noAutofit/>
          </a:bodyPr>
          <a:lstStyle/>
          <a:p>
            <a:pPr marL="0" lvl="0" indent="0" algn="l" rtl="0">
              <a:spcBef>
                <a:spcPts val="0"/>
              </a:spcBef>
              <a:spcAft>
                <a:spcPts val="0"/>
              </a:spcAft>
              <a:buNone/>
            </a:pPr>
            <a:endParaRPr/>
          </a:p>
        </p:txBody>
      </p:sp>
      <p:sp>
        <p:nvSpPr>
          <p:cNvPr id="4010" name="Google Shape;4010;p266"/>
          <p:cNvSpPr txBox="1"/>
          <p:nvPr/>
        </p:nvSpPr>
        <p:spPr>
          <a:xfrm>
            <a:off x="1071246" y="580976"/>
            <a:ext cx="1105800" cy="843900"/>
          </a:xfrm>
          <a:prstGeom prst="rect">
            <a:avLst/>
          </a:prstGeom>
          <a:noFill/>
          <a:ln>
            <a:noFill/>
          </a:ln>
        </p:spPr>
        <p:txBody>
          <a:bodyPr spcFirstLastPara="1" wrap="square" lIns="0" tIns="0" rIns="0" bIns="0" anchor="ctr" anchorCtr="0">
            <a:noAutofit/>
          </a:bodyPr>
          <a:lstStyle/>
          <a:p>
            <a:pPr marL="102861" marR="0" lvl="0" indent="-102861" algn="ctr" rtl="0">
              <a:lnSpc>
                <a:spcPct val="107000"/>
              </a:lnSpc>
              <a:spcBef>
                <a:spcPts val="0"/>
              </a:spcBef>
              <a:spcAft>
                <a:spcPts val="0"/>
              </a:spcAft>
              <a:buNone/>
            </a:pPr>
            <a:r>
              <a:rPr lang="en" sz="2887" b="1">
                <a:solidFill>
                  <a:srgbClr val="172DA0"/>
                </a:solidFill>
                <a:latin typeface="Poppins"/>
                <a:ea typeface="Poppins"/>
                <a:cs typeface="Poppins"/>
                <a:sym typeface="Poppins"/>
              </a:rPr>
              <a:t>S</a:t>
            </a:r>
            <a:endParaRPr sz="525"/>
          </a:p>
        </p:txBody>
      </p:sp>
      <p:sp>
        <p:nvSpPr>
          <p:cNvPr id="4011" name="Google Shape;4011;p266"/>
          <p:cNvSpPr/>
          <p:nvPr/>
        </p:nvSpPr>
        <p:spPr>
          <a:xfrm rot="-5400000">
            <a:off x="1188072" y="1400605"/>
            <a:ext cx="862800" cy="1115400"/>
          </a:xfrm>
          <a:prstGeom prst="round2SameRect">
            <a:avLst>
              <a:gd name="adj1" fmla="val 3752"/>
              <a:gd name="adj2" fmla="val 0"/>
            </a:avLst>
          </a:prstGeom>
          <a:solidFill>
            <a:schemeClr val="lt1"/>
          </a:solidFill>
          <a:ln>
            <a:noFill/>
          </a:ln>
        </p:spPr>
        <p:txBody>
          <a:bodyPr spcFirstLastPara="1" wrap="square" lIns="34275" tIns="34275" rIns="34275" bIns="34275" anchor="ctr" anchorCtr="0">
            <a:noAutofit/>
          </a:bodyPr>
          <a:lstStyle/>
          <a:p>
            <a:pPr marL="0" lvl="0" indent="0" algn="l" rtl="0">
              <a:spcBef>
                <a:spcPts val="0"/>
              </a:spcBef>
              <a:spcAft>
                <a:spcPts val="0"/>
              </a:spcAft>
              <a:buNone/>
            </a:pPr>
            <a:endParaRPr/>
          </a:p>
        </p:txBody>
      </p:sp>
      <p:sp>
        <p:nvSpPr>
          <p:cNvPr id="4012" name="Google Shape;4012;p266"/>
          <p:cNvSpPr txBox="1"/>
          <p:nvPr/>
        </p:nvSpPr>
        <p:spPr>
          <a:xfrm>
            <a:off x="1071246" y="1536326"/>
            <a:ext cx="1105800" cy="843900"/>
          </a:xfrm>
          <a:prstGeom prst="rect">
            <a:avLst/>
          </a:prstGeom>
          <a:noFill/>
          <a:ln>
            <a:noFill/>
          </a:ln>
        </p:spPr>
        <p:txBody>
          <a:bodyPr spcFirstLastPara="1" wrap="square" lIns="0" tIns="0" rIns="0" bIns="0" anchor="ctr" anchorCtr="0">
            <a:noAutofit/>
          </a:bodyPr>
          <a:lstStyle/>
          <a:p>
            <a:pPr marL="102861" marR="0" lvl="0" indent="-102861" algn="ctr" rtl="0">
              <a:lnSpc>
                <a:spcPct val="107000"/>
              </a:lnSpc>
              <a:spcBef>
                <a:spcPts val="0"/>
              </a:spcBef>
              <a:spcAft>
                <a:spcPts val="0"/>
              </a:spcAft>
              <a:buNone/>
            </a:pPr>
            <a:r>
              <a:rPr lang="en" sz="2887" b="1">
                <a:solidFill>
                  <a:srgbClr val="172DA0"/>
                </a:solidFill>
                <a:latin typeface="Poppins"/>
                <a:ea typeface="Poppins"/>
                <a:cs typeface="Poppins"/>
                <a:sym typeface="Poppins"/>
              </a:rPr>
              <a:t>W</a:t>
            </a:r>
            <a:endParaRPr sz="525"/>
          </a:p>
        </p:txBody>
      </p:sp>
      <p:sp>
        <p:nvSpPr>
          <p:cNvPr id="4013" name="Google Shape;4013;p266"/>
          <p:cNvSpPr/>
          <p:nvPr/>
        </p:nvSpPr>
        <p:spPr>
          <a:xfrm rot="-5400000">
            <a:off x="1188072" y="2355950"/>
            <a:ext cx="862800" cy="1115400"/>
          </a:xfrm>
          <a:prstGeom prst="round2SameRect">
            <a:avLst>
              <a:gd name="adj1" fmla="val 3752"/>
              <a:gd name="adj2" fmla="val 0"/>
            </a:avLst>
          </a:prstGeom>
          <a:solidFill>
            <a:schemeClr val="lt1"/>
          </a:solidFill>
          <a:ln>
            <a:noFill/>
          </a:ln>
        </p:spPr>
        <p:txBody>
          <a:bodyPr spcFirstLastPara="1" wrap="square" lIns="34275" tIns="34275" rIns="34275" bIns="34275" anchor="ctr" anchorCtr="0">
            <a:noAutofit/>
          </a:bodyPr>
          <a:lstStyle/>
          <a:p>
            <a:pPr marL="0" lvl="0" indent="0" algn="l" rtl="0">
              <a:spcBef>
                <a:spcPts val="0"/>
              </a:spcBef>
              <a:spcAft>
                <a:spcPts val="0"/>
              </a:spcAft>
              <a:buNone/>
            </a:pPr>
            <a:endParaRPr/>
          </a:p>
        </p:txBody>
      </p:sp>
      <p:sp>
        <p:nvSpPr>
          <p:cNvPr id="4014" name="Google Shape;4014;p266"/>
          <p:cNvSpPr txBox="1"/>
          <p:nvPr/>
        </p:nvSpPr>
        <p:spPr>
          <a:xfrm>
            <a:off x="1071246" y="2491667"/>
            <a:ext cx="1105800" cy="843900"/>
          </a:xfrm>
          <a:prstGeom prst="rect">
            <a:avLst/>
          </a:prstGeom>
          <a:noFill/>
          <a:ln>
            <a:noFill/>
          </a:ln>
        </p:spPr>
        <p:txBody>
          <a:bodyPr spcFirstLastPara="1" wrap="square" lIns="0" tIns="0" rIns="0" bIns="0" anchor="ctr" anchorCtr="0">
            <a:noAutofit/>
          </a:bodyPr>
          <a:lstStyle/>
          <a:p>
            <a:pPr marL="102861" marR="0" lvl="0" indent="-102861" algn="ctr" rtl="0">
              <a:lnSpc>
                <a:spcPct val="107000"/>
              </a:lnSpc>
              <a:spcBef>
                <a:spcPts val="0"/>
              </a:spcBef>
              <a:spcAft>
                <a:spcPts val="0"/>
              </a:spcAft>
              <a:buNone/>
            </a:pPr>
            <a:r>
              <a:rPr lang="en" sz="2887" b="1">
                <a:solidFill>
                  <a:srgbClr val="172DA0"/>
                </a:solidFill>
                <a:latin typeface="Poppins"/>
                <a:ea typeface="Poppins"/>
                <a:cs typeface="Poppins"/>
                <a:sym typeface="Poppins"/>
              </a:rPr>
              <a:t>O</a:t>
            </a:r>
            <a:endParaRPr sz="525"/>
          </a:p>
        </p:txBody>
      </p:sp>
      <p:sp>
        <p:nvSpPr>
          <p:cNvPr id="4015" name="Google Shape;4015;p266"/>
          <p:cNvSpPr/>
          <p:nvPr/>
        </p:nvSpPr>
        <p:spPr>
          <a:xfrm rot="-5400000">
            <a:off x="1188072" y="3311296"/>
            <a:ext cx="862800" cy="1115400"/>
          </a:xfrm>
          <a:prstGeom prst="round2SameRect">
            <a:avLst>
              <a:gd name="adj1" fmla="val 3752"/>
              <a:gd name="adj2" fmla="val 0"/>
            </a:avLst>
          </a:prstGeom>
          <a:solidFill>
            <a:schemeClr val="lt1"/>
          </a:solidFill>
          <a:ln>
            <a:noFill/>
          </a:ln>
        </p:spPr>
        <p:txBody>
          <a:bodyPr spcFirstLastPara="1" wrap="square" lIns="34275" tIns="34275" rIns="34275" bIns="34275" anchor="ctr" anchorCtr="0">
            <a:noAutofit/>
          </a:bodyPr>
          <a:lstStyle/>
          <a:p>
            <a:pPr marL="0" lvl="0" indent="0" algn="l" rtl="0">
              <a:spcBef>
                <a:spcPts val="0"/>
              </a:spcBef>
              <a:spcAft>
                <a:spcPts val="0"/>
              </a:spcAft>
              <a:buNone/>
            </a:pPr>
            <a:endParaRPr/>
          </a:p>
        </p:txBody>
      </p:sp>
      <p:sp>
        <p:nvSpPr>
          <p:cNvPr id="4016" name="Google Shape;4016;p266"/>
          <p:cNvSpPr txBox="1"/>
          <p:nvPr/>
        </p:nvSpPr>
        <p:spPr>
          <a:xfrm>
            <a:off x="1071246" y="3447017"/>
            <a:ext cx="1105800" cy="843900"/>
          </a:xfrm>
          <a:prstGeom prst="rect">
            <a:avLst/>
          </a:prstGeom>
          <a:noFill/>
          <a:ln>
            <a:noFill/>
          </a:ln>
        </p:spPr>
        <p:txBody>
          <a:bodyPr spcFirstLastPara="1" wrap="square" lIns="0" tIns="0" rIns="0" bIns="0" anchor="ctr" anchorCtr="0">
            <a:noAutofit/>
          </a:bodyPr>
          <a:lstStyle/>
          <a:p>
            <a:pPr marL="102861" marR="0" lvl="0" indent="-102861" algn="ctr" rtl="0">
              <a:lnSpc>
                <a:spcPct val="107000"/>
              </a:lnSpc>
              <a:spcBef>
                <a:spcPts val="0"/>
              </a:spcBef>
              <a:spcAft>
                <a:spcPts val="0"/>
              </a:spcAft>
              <a:buNone/>
            </a:pPr>
            <a:r>
              <a:rPr lang="en" sz="2887" b="1">
                <a:solidFill>
                  <a:srgbClr val="172DA0"/>
                </a:solidFill>
                <a:latin typeface="Poppins"/>
                <a:ea typeface="Poppins"/>
                <a:cs typeface="Poppins"/>
                <a:sym typeface="Poppins"/>
              </a:rPr>
              <a:t>T</a:t>
            </a:r>
            <a:endParaRPr sz="525"/>
          </a:p>
        </p:txBody>
      </p:sp>
      <p:pic>
        <p:nvPicPr>
          <p:cNvPr id="4017" name="Google Shape;4017;p266"/>
          <p:cNvPicPr preferRelativeResize="0"/>
          <p:nvPr/>
        </p:nvPicPr>
        <p:blipFill rotWithShape="1">
          <a:blip r:embed="rId3">
            <a:alphaModFix/>
          </a:blip>
          <a:srcRect/>
          <a:stretch/>
        </p:blipFill>
        <p:spPr>
          <a:xfrm>
            <a:off x="7383623" y="769138"/>
            <a:ext cx="430623" cy="425837"/>
          </a:xfrm>
          <a:prstGeom prst="rect">
            <a:avLst/>
          </a:prstGeom>
          <a:noFill/>
          <a:ln>
            <a:noFill/>
          </a:ln>
        </p:spPr>
      </p:pic>
      <p:pic>
        <p:nvPicPr>
          <p:cNvPr id="4018" name="Google Shape;4018;p266"/>
          <p:cNvPicPr preferRelativeResize="0"/>
          <p:nvPr/>
        </p:nvPicPr>
        <p:blipFill rotWithShape="1">
          <a:blip r:embed="rId3">
            <a:alphaModFix/>
          </a:blip>
          <a:srcRect/>
          <a:stretch/>
        </p:blipFill>
        <p:spPr>
          <a:xfrm rot="10800000" flipH="1">
            <a:off x="7383623" y="1811450"/>
            <a:ext cx="430623" cy="425837"/>
          </a:xfrm>
          <a:prstGeom prst="rect">
            <a:avLst/>
          </a:prstGeom>
          <a:noFill/>
          <a:ln>
            <a:noFill/>
          </a:ln>
        </p:spPr>
      </p:pic>
      <p:pic>
        <p:nvPicPr>
          <p:cNvPr id="4019" name="Google Shape;4019;p266"/>
          <p:cNvPicPr preferRelativeResize="0"/>
          <p:nvPr/>
        </p:nvPicPr>
        <p:blipFill rotWithShape="1">
          <a:blip r:embed="rId4">
            <a:alphaModFix/>
          </a:blip>
          <a:srcRect/>
          <a:stretch/>
        </p:blipFill>
        <p:spPr>
          <a:xfrm>
            <a:off x="7335317" y="2643188"/>
            <a:ext cx="481607" cy="515318"/>
          </a:xfrm>
          <a:prstGeom prst="rect">
            <a:avLst/>
          </a:prstGeom>
          <a:noFill/>
          <a:ln>
            <a:noFill/>
          </a:ln>
        </p:spPr>
      </p:pic>
      <p:pic>
        <p:nvPicPr>
          <p:cNvPr id="4020" name="Google Shape;4020;p266"/>
          <p:cNvPicPr preferRelativeResize="0"/>
          <p:nvPr/>
        </p:nvPicPr>
        <p:blipFill rotWithShape="1">
          <a:blip r:embed="rId5">
            <a:alphaModFix/>
          </a:blip>
          <a:srcRect/>
          <a:stretch/>
        </p:blipFill>
        <p:spPr>
          <a:xfrm>
            <a:off x="7375869" y="3687351"/>
            <a:ext cx="399258" cy="355965"/>
          </a:xfrm>
          <a:prstGeom prst="rect">
            <a:avLst/>
          </a:prstGeom>
          <a:noFill/>
          <a:ln>
            <a:noFill/>
          </a:ln>
        </p:spPr>
      </p:pic>
      <p:sp>
        <p:nvSpPr>
          <p:cNvPr id="4021" name="Google Shape;4021;p266"/>
          <p:cNvSpPr txBox="1">
            <a:spLocks noGrp="1"/>
          </p:cNvSpPr>
          <p:nvPr>
            <p:ph type="subTitle" idx="1"/>
          </p:nvPr>
        </p:nvSpPr>
        <p:spPr>
          <a:xfrm>
            <a:off x="2414582" y="803841"/>
            <a:ext cx="4366200" cy="240600"/>
          </a:xfrm>
          <a:prstGeom prst="rect">
            <a:avLst/>
          </a:prstGeom>
        </p:spPr>
        <p:txBody>
          <a:bodyPr spcFirstLastPara="1" wrap="square" lIns="34275" tIns="34275" rIns="34275" bIns="34275" anchor="t" anchorCtr="0">
            <a:noAutofit/>
          </a:bodyPr>
          <a:lstStyle>
            <a:lvl1pPr lvl="0">
              <a:spcBef>
                <a:spcPts val="1350"/>
              </a:spcBef>
              <a:spcAft>
                <a:spcPts val="0"/>
              </a:spcAft>
              <a:buSzPts val="1312"/>
              <a:buFont typeface="Poppins"/>
              <a:buNone/>
              <a:defRPr sz="1312" b="1">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4022" name="Google Shape;4022;p266"/>
          <p:cNvSpPr txBox="1">
            <a:spLocks noGrp="1"/>
          </p:cNvSpPr>
          <p:nvPr>
            <p:ph type="subTitle" idx="2"/>
          </p:nvPr>
        </p:nvSpPr>
        <p:spPr>
          <a:xfrm>
            <a:off x="2414588" y="1045449"/>
            <a:ext cx="4366200" cy="240600"/>
          </a:xfrm>
          <a:prstGeom prst="rect">
            <a:avLst/>
          </a:prstGeom>
        </p:spPr>
        <p:txBody>
          <a:bodyPr spcFirstLastPara="1" wrap="square" lIns="34275" tIns="34275" rIns="34275" bIns="34275" anchor="t" anchorCtr="0">
            <a:noAutofit/>
          </a:bodyPr>
          <a:lstStyle>
            <a:lvl1pPr lvl="0">
              <a:spcBef>
                <a:spcPts val="1350"/>
              </a:spcBef>
              <a:spcAft>
                <a:spcPts val="0"/>
              </a:spcAft>
              <a:buClr>
                <a:schemeClr val="accent5"/>
              </a:buClr>
              <a:buSzPts val="1312"/>
              <a:buFont typeface="Poppins"/>
              <a:buNone/>
              <a:defRPr sz="1312">
                <a:solidFill>
                  <a:schemeClr val="accent5"/>
                </a:solidFill>
                <a:latin typeface="Poppins"/>
                <a:ea typeface="Poppins"/>
                <a:cs typeface="Poppins"/>
                <a:sym typeface="Poppins"/>
              </a:defRPr>
            </a:lvl1pPr>
            <a:lvl2pPr lvl="1">
              <a:spcBef>
                <a:spcPts val="1350"/>
              </a:spcBef>
              <a:spcAft>
                <a:spcPts val="0"/>
              </a:spcAft>
              <a:buSzPts val="810"/>
              <a:buFont typeface="Poppins"/>
              <a:buNone/>
              <a:defRPr sz="900">
                <a:latin typeface="Poppins"/>
                <a:ea typeface="Poppins"/>
                <a:cs typeface="Poppins"/>
                <a:sym typeface="Poppins"/>
              </a:defRPr>
            </a:lvl2pPr>
            <a:lvl3pPr lvl="2">
              <a:spcBef>
                <a:spcPts val="1350"/>
              </a:spcBef>
              <a:spcAft>
                <a:spcPts val="0"/>
              </a:spcAft>
              <a:buSzPts val="675"/>
              <a:buFont typeface="Poppins"/>
              <a:buNone/>
              <a:defRPr sz="750">
                <a:latin typeface="Poppins"/>
                <a:ea typeface="Poppins"/>
                <a:cs typeface="Poppins"/>
                <a:sym typeface="Poppins"/>
              </a:defRPr>
            </a:lvl3pPr>
            <a:lvl4pPr lvl="3">
              <a:spcBef>
                <a:spcPts val="1350"/>
              </a:spcBef>
              <a:spcAft>
                <a:spcPts val="0"/>
              </a:spcAft>
              <a:buSzPts val="540"/>
              <a:buFont typeface="Poppins"/>
              <a:buNone/>
              <a:defRPr sz="600">
                <a:latin typeface="Poppins"/>
                <a:ea typeface="Poppins"/>
                <a:cs typeface="Poppins"/>
                <a:sym typeface="Poppins"/>
              </a:defRPr>
            </a:lvl4pPr>
            <a:lvl5pPr lvl="4">
              <a:spcBef>
                <a:spcPts val="1350"/>
              </a:spcBef>
              <a:spcAft>
                <a:spcPts val="0"/>
              </a:spcAft>
              <a:buSzPts val="405"/>
              <a:buFont typeface="Poppins"/>
              <a:buNone/>
              <a:defRPr sz="450">
                <a:latin typeface="Poppins"/>
                <a:ea typeface="Poppins"/>
                <a:cs typeface="Poppins"/>
                <a:sym typeface="Poppins"/>
              </a:defRPr>
            </a:lvl5pPr>
            <a:lvl6pPr lvl="5">
              <a:spcBef>
                <a:spcPts val="375"/>
              </a:spcBef>
              <a:spcAft>
                <a:spcPts val="0"/>
              </a:spcAft>
              <a:buSzPts val="187"/>
              <a:buFont typeface="Poppins"/>
              <a:buNone/>
              <a:defRPr sz="187">
                <a:latin typeface="Poppins"/>
                <a:ea typeface="Poppins"/>
                <a:cs typeface="Poppins"/>
                <a:sym typeface="Poppins"/>
              </a:defRPr>
            </a:lvl6pPr>
            <a:lvl7pPr lvl="6">
              <a:spcBef>
                <a:spcPts val="375"/>
              </a:spcBef>
              <a:spcAft>
                <a:spcPts val="0"/>
              </a:spcAft>
              <a:buSzPts val="187"/>
              <a:buFont typeface="Poppins"/>
              <a:buNone/>
              <a:defRPr sz="187">
                <a:latin typeface="Poppins"/>
                <a:ea typeface="Poppins"/>
                <a:cs typeface="Poppins"/>
                <a:sym typeface="Poppins"/>
              </a:defRPr>
            </a:lvl7pPr>
            <a:lvl8pPr lvl="7">
              <a:spcBef>
                <a:spcPts val="375"/>
              </a:spcBef>
              <a:spcAft>
                <a:spcPts val="0"/>
              </a:spcAft>
              <a:buSzPts val="187"/>
              <a:buFont typeface="Poppins"/>
              <a:buNone/>
              <a:defRPr sz="187">
                <a:latin typeface="Poppins"/>
                <a:ea typeface="Poppins"/>
                <a:cs typeface="Poppins"/>
                <a:sym typeface="Poppins"/>
              </a:defRPr>
            </a:lvl8pPr>
            <a:lvl9pPr lvl="8">
              <a:spcBef>
                <a:spcPts val="375"/>
              </a:spcBef>
              <a:spcAft>
                <a:spcPts val="0"/>
              </a:spcAft>
              <a:buSzPts val="187"/>
              <a:buFont typeface="Poppins"/>
              <a:buNone/>
              <a:defRPr sz="187">
                <a:latin typeface="Poppins"/>
                <a:ea typeface="Poppins"/>
                <a:cs typeface="Poppins"/>
                <a:sym typeface="Poppins"/>
              </a:defRPr>
            </a:lvl9pPr>
          </a:lstStyle>
          <a:p>
            <a:endParaRPr/>
          </a:p>
        </p:txBody>
      </p:sp>
      <p:sp>
        <p:nvSpPr>
          <p:cNvPr id="4023" name="Google Shape;4023;p266"/>
          <p:cNvSpPr txBox="1">
            <a:spLocks noGrp="1"/>
          </p:cNvSpPr>
          <p:nvPr>
            <p:ph type="subTitle" idx="3"/>
          </p:nvPr>
        </p:nvSpPr>
        <p:spPr>
          <a:xfrm>
            <a:off x="2414582" y="1770783"/>
            <a:ext cx="4366200" cy="240600"/>
          </a:xfrm>
          <a:prstGeom prst="rect">
            <a:avLst/>
          </a:prstGeom>
        </p:spPr>
        <p:txBody>
          <a:bodyPr spcFirstLastPara="1" wrap="square" lIns="34275" tIns="34275" rIns="34275" bIns="34275" anchor="t" anchorCtr="0">
            <a:noAutofit/>
          </a:bodyPr>
          <a:lstStyle>
            <a:lvl1pPr lvl="0">
              <a:spcBef>
                <a:spcPts val="1350"/>
              </a:spcBef>
              <a:spcAft>
                <a:spcPts val="0"/>
              </a:spcAft>
              <a:buSzPts val="1312"/>
              <a:buFont typeface="Poppins"/>
              <a:buNone/>
              <a:defRPr sz="1312" b="1">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4024" name="Google Shape;4024;p266"/>
          <p:cNvSpPr txBox="1">
            <a:spLocks noGrp="1"/>
          </p:cNvSpPr>
          <p:nvPr>
            <p:ph type="subTitle" idx="4"/>
          </p:nvPr>
        </p:nvSpPr>
        <p:spPr>
          <a:xfrm>
            <a:off x="2414588" y="2012391"/>
            <a:ext cx="4366200" cy="240600"/>
          </a:xfrm>
          <a:prstGeom prst="rect">
            <a:avLst/>
          </a:prstGeom>
        </p:spPr>
        <p:txBody>
          <a:bodyPr spcFirstLastPara="1" wrap="square" lIns="34275" tIns="34275" rIns="34275" bIns="34275" anchor="t" anchorCtr="0">
            <a:noAutofit/>
          </a:bodyPr>
          <a:lstStyle>
            <a:lvl1pPr lvl="0">
              <a:spcBef>
                <a:spcPts val="1350"/>
              </a:spcBef>
              <a:spcAft>
                <a:spcPts val="0"/>
              </a:spcAft>
              <a:buClr>
                <a:schemeClr val="accent5"/>
              </a:buClr>
              <a:buSzPts val="1312"/>
              <a:buFont typeface="Poppins"/>
              <a:buNone/>
              <a:defRPr sz="1312">
                <a:solidFill>
                  <a:schemeClr val="accent5"/>
                </a:solidFill>
                <a:latin typeface="Poppins"/>
                <a:ea typeface="Poppins"/>
                <a:cs typeface="Poppins"/>
                <a:sym typeface="Poppins"/>
              </a:defRPr>
            </a:lvl1pPr>
            <a:lvl2pPr lvl="1">
              <a:spcBef>
                <a:spcPts val="1350"/>
              </a:spcBef>
              <a:spcAft>
                <a:spcPts val="0"/>
              </a:spcAft>
              <a:buSzPts val="810"/>
              <a:buFont typeface="Poppins"/>
              <a:buNone/>
              <a:defRPr sz="900">
                <a:latin typeface="Poppins"/>
                <a:ea typeface="Poppins"/>
                <a:cs typeface="Poppins"/>
                <a:sym typeface="Poppins"/>
              </a:defRPr>
            </a:lvl2pPr>
            <a:lvl3pPr lvl="2">
              <a:spcBef>
                <a:spcPts val="1350"/>
              </a:spcBef>
              <a:spcAft>
                <a:spcPts val="0"/>
              </a:spcAft>
              <a:buSzPts val="675"/>
              <a:buFont typeface="Poppins"/>
              <a:buNone/>
              <a:defRPr sz="750">
                <a:latin typeface="Poppins"/>
                <a:ea typeface="Poppins"/>
                <a:cs typeface="Poppins"/>
                <a:sym typeface="Poppins"/>
              </a:defRPr>
            </a:lvl3pPr>
            <a:lvl4pPr lvl="3">
              <a:spcBef>
                <a:spcPts val="1350"/>
              </a:spcBef>
              <a:spcAft>
                <a:spcPts val="0"/>
              </a:spcAft>
              <a:buSzPts val="540"/>
              <a:buFont typeface="Poppins"/>
              <a:buNone/>
              <a:defRPr sz="600">
                <a:latin typeface="Poppins"/>
                <a:ea typeface="Poppins"/>
                <a:cs typeface="Poppins"/>
                <a:sym typeface="Poppins"/>
              </a:defRPr>
            </a:lvl4pPr>
            <a:lvl5pPr lvl="4">
              <a:spcBef>
                <a:spcPts val="1350"/>
              </a:spcBef>
              <a:spcAft>
                <a:spcPts val="0"/>
              </a:spcAft>
              <a:buSzPts val="405"/>
              <a:buFont typeface="Poppins"/>
              <a:buNone/>
              <a:defRPr sz="450">
                <a:latin typeface="Poppins"/>
                <a:ea typeface="Poppins"/>
                <a:cs typeface="Poppins"/>
                <a:sym typeface="Poppins"/>
              </a:defRPr>
            </a:lvl5pPr>
            <a:lvl6pPr lvl="5">
              <a:spcBef>
                <a:spcPts val="375"/>
              </a:spcBef>
              <a:spcAft>
                <a:spcPts val="0"/>
              </a:spcAft>
              <a:buSzPts val="187"/>
              <a:buFont typeface="Poppins"/>
              <a:buNone/>
              <a:defRPr sz="187">
                <a:latin typeface="Poppins"/>
                <a:ea typeface="Poppins"/>
                <a:cs typeface="Poppins"/>
                <a:sym typeface="Poppins"/>
              </a:defRPr>
            </a:lvl6pPr>
            <a:lvl7pPr lvl="6">
              <a:spcBef>
                <a:spcPts val="375"/>
              </a:spcBef>
              <a:spcAft>
                <a:spcPts val="0"/>
              </a:spcAft>
              <a:buSzPts val="187"/>
              <a:buFont typeface="Poppins"/>
              <a:buNone/>
              <a:defRPr sz="187">
                <a:latin typeface="Poppins"/>
                <a:ea typeface="Poppins"/>
                <a:cs typeface="Poppins"/>
                <a:sym typeface="Poppins"/>
              </a:defRPr>
            </a:lvl7pPr>
            <a:lvl8pPr lvl="7">
              <a:spcBef>
                <a:spcPts val="375"/>
              </a:spcBef>
              <a:spcAft>
                <a:spcPts val="0"/>
              </a:spcAft>
              <a:buSzPts val="187"/>
              <a:buFont typeface="Poppins"/>
              <a:buNone/>
              <a:defRPr sz="187">
                <a:latin typeface="Poppins"/>
                <a:ea typeface="Poppins"/>
                <a:cs typeface="Poppins"/>
                <a:sym typeface="Poppins"/>
              </a:defRPr>
            </a:lvl8pPr>
            <a:lvl9pPr lvl="8">
              <a:spcBef>
                <a:spcPts val="375"/>
              </a:spcBef>
              <a:spcAft>
                <a:spcPts val="0"/>
              </a:spcAft>
              <a:buSzPts val="187"/>
              <a:buFont typeface="Poppins"/>
              <a:buNone/>
              <a:defRPr sz="187">
                <a:latin typeface="Poppins"/>
                <a:ea typeface="Poppins"/>
                <a:cs typeface="Poppins"/>
                <a:sym typeface="Poppins"/>
              </a:defRPr>
            </a:lvl9pPr>
          </a:lstStyle>
          <a:p>
            <a:endParaRPr/>
          </a:p>
        </p:txBody>
      </p:sp>
      <p:sp>
        <p:nvSpPr>
          <p:cNvPr id="4025" name="Google Shape;4025;p266"/>
          <p:cNvSpPr txBox="1">
            <a:spLocks noGrp="1"/>
          </p:cNvSpPr>
          <p:nvPr>
            <p:ph type="subTitle" idx="5"/>
          </p:nvPr>
        </p:nvSpPr>
        <p:spPr>
          <a:xfrm>
            <a:off x="2414582" y="2717198"/>
            <a:ext cx="4366200" cy="240600"/>
          </a:xfrm>
          <a:prstGeom prst="rect">
            <a:avLst/>
          </a:prstGeom>
        </p:spPr>
        <p:txBody>
          <a:bodyPr spcFirstLastPara="1" wrap="square" lIns="34275" tIns="34275" rIns="34275" bIns="34275" anchor="t" anchorCtr="0">
            <a:noAutofit/>
          </a:bodyPr>
          <a:lstStyle>
            <a:lvl1pPr lvl="0">
              <a:spcBef>
                <a:spcPts val="1350"/>
              </a:spcBef>
              <a:spcAft>
                <a:spcPts val="0"/>
              </a:spcAft>
              <a:buSzPts val="1312"/>
              <a:buFont typeface="Poppins"/>
              <a:buNone/>
              <a:defRPr sz="1312" b="1">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4026" name="Google Shape;4026;p266"/>
          <p:cNvSpPr txBox="1">
            <a:spLocks noGrp="1"/>
          </p:cNvSpPr>
          <p:nvPr>
            <p:ph type="subTitle" idx="6"/>
          </p:nvPr>
        </p:nvSpPr>
        <p:spPr>
          <a:xfrm>
            <a:off x="2414588" y="2958806"/>
            <a:ext cx="4366200" cy="240600"/>
          </a:xfrm>
          <a:prstGeom prst="rect">
            <a:avLst/>
          </a:prstGeom>
        </p:spPr>
        <p:txBody>
          <a:bodyPr spcFirstLastPara="1" wrap="square" lIns="34275" tIns="34275" rIns="34275" bIns="34275" anchor="t" anchorCtr="0">
            <a:noAutofit/>
          </a:bodyPr>
          <a:lstStyle>
            <a:lvl1pPr lvl="0">
              <a:spcBef>
                <a:spcPts val="1350"/>
              </a:spcBef>
              <a:spcAft>
                <a:spcPts val="0"/>
              </a:spcAft>
              <a:buClr>
                <a:schemeClr val="accent5"/>
              </a:buClr>
              <a:buSzPts val="1312"/>
              <a:buFont typeface="Poppins"/>
              <a:buNone/>
              <a:defRPr sz="1312">
                <a:solidFill>
                  <a:schemeClr val="accent5"/>
                </a:solidFill>
                <a:latin typeface="Poppins"/>
                <a:ea typeface="Poppins"/>
                <a:cs typeface="Poppins"/>
                <a:sym typeface="Poppins"/>
              </a:defRPr>
            </a:lvl1pPr>
            <a:lvl2pPr lvl="1">
              <a:spcBef>
                <a:spcPts val="1350"/>
              </a:spcBef>
              <a:spcAft>
                <a:spcPts val="0"/>
              </a:spcAft>
              <a:buSzPts val="810"/>
              <a:buFont typeface="Poppins"/>
              <a:buNone/>
              <a:defRPr sz="900">
                <a:latin typeface="Poppins"/>
                <a:ea typeface="Poppins"/>
                <a:cs typeface="Poppins"/>
                <a:sym typeface="Poppins"/>
              </a:defRPr>
            </a:lvl2pPr>
            <a:lvl3pPr lvl="2">
              <a:spcBef>
                <a:spcPts val="1350"/>
              </a:spcBef>
              <a:spcAft>
                <a:spcPts val="0"/>
              </a:spcAft>
              <a:buSzPts val="675"/>
              <a:buFont typeface="Poppins"/>
              <a:buNone/>
              <a:defRPr sz="750">
                <a:latin typeface="Poppins"/>
                <a:ea typeface="Poppins"/>
                <a:cs typeface="Poppins"/>
                <a:sym typeface="Poppins"/>
              </a:defRPr>
            </a:lvl3pPr>
            <a:lvl4pPr lvl="3">
              <a:spcBef>
                <a:spcPts val="1350"/>
              </a:spcBef>
              <a:spcAft>
                <a:spcPts val="0"/>
              </a:spcAft>
              <a:buSzPts val="540"/>
              <a:buFont typeface="Poppins"/>
              <a:buNone/>
              <a:defRPr sz="600">
                <a:latin typeface="Poppins"/>
                <a:ea typeface="Poppins"/>
                <a:cs typeface="Poppins"/>
                <a:sym typeface="Poppins"/>
              </a:defRPr>
            </a:lvl4pPr>
            <a:lvl5pPr lvl="4">
              <a:spcBef>
                <a:spcPts val="1350"/>
              </a:spcBef>
              <a:spcAft>
                <a:spcPts val="0"/>
              </a:spcAft>
              <a:buSzPts val="405"/>
              <a:buFont typeface="Poppins"/>
              <a:buNone/>
              <a:defRPr sz="450">
                <a:latin typeface="Poppins"/>
                <a:ea typeface="Poppins"/>
                <a:cs typeface="Poppins"/>
                <a:sym typeface="Poppins"/>
              </a:defRPr>
            </a:lvl5pPr>
            <a:lvl6pPr lvl="5">
              <a:spcBef>
                <a:spcPts val="375"/>
              </a:spcBef>
              <a:spcAft>
                <a:spcPts val="0"/>
              </a:spcAft>
              <a:buSzPts val="187"/>
              <a:buFont typeface="Poppins"/>
              <a:buNone/>
              <a:defRPr sz="187">
                <a:latin typeface="Poppins"/>
                <a:ea typeface="Poppins"/>
                <a:cs typeface="Poppins"/>
                <a:sym typeface="Poppins"/>
              </a:defRPr>
            </a:lvl6pPr>
            <a:lvl7pPr lvl="6">
              <a:spcBef>
                <a:spcPts val="375"/>
              </a:spcBef>
              <a:spcAft>
                <a:spcPts val="0"/>
              </a:spcAft>
              <a:buSzPts val="187"/>
              <a:buFont typeface="Poppins"/>
              <a:buNone/>
              <a:defRPr sz="187">
                <a:latin typeface="Poppins"/>
                <a:ea typeface="Poppins"/>
                <a:cs typeface="Poppins"/>
                <a:sym typeface="Poppins"/>
              </a:defRPr>
            </a:lvl7pPr>
            <a:lvl8pPr lvl="7">
              <a:spcBef>
                <a:spcPts val="375"/>
              </a:spcBef>
              <a:spcAft>
                <a:spcPts val="0"/>
              </a:spcAft>
              <a:buSzPts val="187"/>
              <a:buFont typeface="Poppins"/>
              <a:buNone/>
              <a:defRPr sz="187">
                <a:latin typeface="Poppins"/>
                <a:ea typeface="Poppins"/>
                <a:cs typeface="Poppins"/>
                <a:sym typeface="Poppins"/>
              </a:defRPr>
            </a:lvl8pPr>
            <a:lvl9pPr lvl="8">
              <a:spcBef>
                <a:spcPts val="375"/>
              </a:spcBef>
              <a:spcAft>
                <a:spcPts val="0"/>
              </a:spcAft>
              <a:buSzPts val="187"/>
              <a:buFont typeface="Poppins"/>
              <a:buNone/>
              <a:defRPr sz="187">
                <a:latin typeface="Poppins"/>
                <a:ea typeface="Poppins"/>
                <a:cs typeface="Poppins"/>
                <a:sym typeface="Poppins"/>
              </a:defRPr>
            </a:lvl9pPr>
          </a:lstStyle>
          <a:p>
            <a:endParaRPr/>
          </a:p>
        </p:txBody>
      </p:sp>
      <p:sp>
        <p:nvSpPr>
          <p:cNvPr id="4027" name="Google Shape;4027;p266"/>
          <p:cNvSpPr txBox="1">
            <a:spLocks noGrp="1"/>
          </p:cNvSpPr>
          <p:nvPr>
            <p:ph type="subTitle" idx="7"/>
          </p:nvPr>
        </p:nvSpPr>
        <p:spPr>
          <a:xfrm>
            <a:off x="2414582" y="3681304"/>
            <a:ext cx="4366200" cy="240600"/>
          </a:xfrm>
          <a:prstGeom prst="rect">
            <a:avLst/>
          </a:prstGeom>
        </p:spPr>
        <p:txBody>
          <a:bodyPr spcFirstLastPara="1" wrap="square" lIns="34275" tIns="34275" rIns="34275" bIns="34275" anchor="t" anchorCtr="0">
            <a:noAutofit/>
          </a:bodyPr>
          <a:lstStyle>
            <a:lvl1pPr lvl="0">
              <a:spcBef>
                <a:spcPts val="1350"/>
              </a:spcBef>
              <a:spcAft>
                <a:spcPts val="0"/>
              </a:spcAft>
              <a:buSzPts val="1312"/>
              <a:buFont typeface="Poppins"/>
              <a:buNone/>
              <a:defRPr sz="1312" b="1">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4028" name="Google Shape;4028;p266"/>
          <p:cNvSpPr txBox="1">
            <a:spLocks noGrp="1"/>
          </p:cNvSpPr>
          <p:nvPr>
            <p:ph type="subTitle" idx="8"/>
          </p:nvPr>
        </p:nvSpPr>
        <p:spPr>
          <a:xfrm>
            <a:off x="2414588" y="3922913"/>
            <a:ext cx="4366200" cy="240600"/>
          </a:xfrm>
          <a:prstGeom prst="rect">
            <a:avLst/>
          </a:prstGeom>
        </p:spPr>
        <p:txBody>
          <a:bodyPr spcFirstLastPara="1" wrap="square" lIns="34275" tIns="34275" rIns="34275" bIns="34275" anchor="t" anchorCtr="0">
            <a:noAutofit/>
          </a:bodyPr>
          <a:lstStyle>
            <a:lvl1pPr lvl="0">
              <a:spcBef>
                <a:spcPts val="1350"/>
              </a:spcBef>
              <a:spcAft>
                <a:spcPts val="0"/>
              </a:spcAft>
              <a:buClr>
                <a:schemeClr val="accent5"/>
              </a:buClr>
              <a:buSzPts val="1312"/>
              <a:buFont typeface="Poppins"/>
              <a:buNone/>
              <a:defRPr sz="1312">
                <a:solidFill>
                  <a:schemeClr val="accent5"/>
                </a:solidFill>
                <a:latin typeface="Poppins"/>
                <a:ea typeface="Poppins"/>
                <a:cs typeface="Poppins"/>
                <a:sym typeface="Poppins"/>
              </a:defRPr>
            </a:lvl1pPr>
            <a:lvl2pPr lvl="1">
              <a:spcBef>
                <a:spcPts val="1350"/>
              </a:spcBef>
              <a:spcAft>
                <a:spcPts val="0"/>
              </a:spcAft>
              <a:buSzPts val="810"/>
              <a:buFont typeface="Poppins"/>
              <a:buNone/>
              <a:defRPr sz="900">
                <a:latin typeface="Poppins"/>
                <a:ea typeface="Poppins"/>
                <a:cs typeface="Poppins"/>
                <a:sym typeface="Poppins"/>
              </a:defRPr>
            </a:lvl2pPr>
            <a:lvl3pPr lvl="2">
              <a:spcBef>
                <a:spcPts val="1350"/>
              </a:spcBef>
              <a:spcAft>
                <a:spcPts val="0"/>
              </a:spcAft>
              <a:buSzPts val="675"/>
              <a:buFont typeface="Poppins"/>
              <a:buNone/>
              <a:defRPr sz="750">
                <a:latin typeface="Poppins"/>
                <a:ea typeface="Poppins"/>
                <a:cs typeface="Poppins"/>
                <a:sym typeface="Poppins"/>
              </a:defRPr>
            </a:lvl3pPr>
            <a:lvl4pPr lvl="3">
              <a:spcBef>
                <a:spcPts val="1350"/>
              </a:spcBef>
              <a:spcAft>
                <a:spcPts val="0"/>
              </a:spcAft>
              <a:buSzPts val="540"/>
              <a:buFont typeface="Poppins"/>
              <a:buNone/>
              <a:defRPr sz="600">
                <a:latin typeface="Poppins"/>
                <a:ea typeface="Poppins"/>
                <a:cs typeface="Poppins"/>
                <a:sym typeface="Poppins"/>
              </a:defRPr>
            </a:lvl4pPr>
            <a:lvl5pPr lvl="4">
              <a:spcBef>
                <a:spcPts val="1350"/>
              </a:spcBef>
              <a:spcAft>
                <a:spcPts val="0"/>
              </a:spcAft>
              <a:buSzPts val="405"/>
              <a:buFont typeface="Poppins"/>
              <a:buNone/>
              <a:defRPr sz="450">
                <a:latin typeface="Poppins"/>
                <a:ea typeface="Poppins"/>
                <a:cs typeface="Poppins"/>
                <a:sym typeface="Poppins"/>
              </a:defRPr>
            </a:lvl5pPr>
            <a:lvl6pPr lvl="5">
              <a:spcBef>
                <a:spcPts val="375"/>
              </a:spcBef>
              <a:spcAft>
                <a:spcPts val="0"/>
              </a:spcAft>
              <a:buSzPts val="187"/>
              <a:buFont typeface="Poppins"/>
              <a:buNone/>
              <a:defRPr sz="187">
                <a:latin typeface="Poppins"/>
                <a:ea typeface="Poppins"/>
                <a:cs typeface="Poppins"/>
                <a:sym typeface="Poppins"/>
              </a:defRPr>
            </a:lvl6pPr>
            <a:lvl7pPr lvl="6">
              <a:spcBef>
                <a:spcPts val="375"/>
              </a:spcBef>
              <a:spcAft>
                <a:spcPts val="0"/>
              </a:spcAft>
              <a:buSzPts val="187"/>
              <a:buFont typeface="Poppins"/>
              <a:buNone/>
              <a:defRPr sz="187">
                <a:latin typeface="Poppins"/>
                <a:ea typeface="Poppins"/>
                <a:cs typeface="Poppins"/>
                <a:sym typeface="Poppins"/>
              </a:defRPr>
            </a:lvl7pPr>
            <a:lvl8pPr lvl="7">
              <a:spcBef>
                <a:spcPts val="375"/>
              </a:spcBef>
              <a:spcAft>
                <a:spcPts val="0"/>
              </a:spcAft>
              <a:buSzPts val="187"/>
              <a:buFont typeface="Poppins"/>
              <a:buNone/>
              <a:defRPr sz="187">
                <a:latin typeface="Poppins"/>
                <a:ea typeface="Poppins"/>
                <a:cs typeface="Poppins"/>
                <a:sym typeface="Poppins"/>
              </a:defRPr>
            </a:lvl8pPr>
            <a:lvl9pPr lvl="8">
              <a:spcBef>
                <a:spcPts val="375"/>
              </a:spcBef>
              <a:spcAft>
                <a:spcPts val="0"/>
              </a:spcAft>
              <a:buSzPts val="187"/>
              <a:buFont typeface="Poppins"/>
              <a:buNone/>
              <a:defRPr sz="187">
                <a:latin typeface="Poppins"/>
                <a:ea typeface="Poppins"/>
                <a:cs typeface="Poppins"/>
                <a:sym typeface="Poppins"/>
              </a:defRPr>
            </a:lvl9pPr>
          </a:lstStyle>
          <a:p>
            <a:endParaRPr/>
          </a:p>
        </p:txBody>
      </p:sp>
    </p:spTree>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matchingName="35_Custom Layout">
  <p:cSld name="35_Custom Layout">
    <p:bg>
      <p:bgPr>
        <a:blipFill>
          <a:blip r:embed="rId2">
            <a:alphaModFix/>
          </a:blip>
          <a:stretch>
            <a:fillRect/>
          </a:stretch>
        </a:blipFill>
        <a:effectLst/>
      </p:bgPr>
    </p:bg>
    <p:spTree>
      <p:nvGrpSpPr>
        <p:cNvPr id="1" name="Shape 4029"/>
        <p:cNvGrpSpPr/>
        <p:nvPr/>
      </p:nvGrpSpPr>
      <p:grpSpPr>
        <a:xfrm>
          <a:off x="0" y="0"/>
          <a:ext cx="0" cy="0"/>
          <a:chOff x="0" y="0"/>
          <a:chExt cx="0" cy="0"/>
        </a:xfrm>
      </p:grpSpPr>
      <p:sp>
        <p:nvSpPr>
          <p:cNvPr id="4030" name="Google Shape;4030;p267"/>
          <p:cNvSpPr/>
          <p:nvPr/>
        </p:nvSpPr>
        <p:spPr>
          <a:xfrm>
            <a:off x="5054736" y="989409"/>
            <a:ext cx="3168000" cy="468000"/>
          </a:xfrm>
          <a:prstGeom prst="roundRect">
            <a:avLst>
              <a:gd name="adj" fmla="val 11578"/>
            </a:avLst>
          </a:prstGeom>
          <a:gradFill>
            <a:gsLst>
              <a:gs pos="0">
                <a:srgbClr val="9D0032"/>
              </a:gs>
              <a:gs pos="100000">
                <a:srgbClr val="D10025"/>
              </a:gs>
            </a:gsLst>
            <a:lin ang="16200038"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4031" name="Google Shape;4031;p267"/>
          <p:cNvSpPr/>
          <p:nvPr/>
        </p:nvSpPr>
        <p:spPr>
          <a:xfrm>
            <a:off x="5054736" y="1545907"/>
            <a:ext cx="3168000" cy="468000"/>
          </a:xfrm>
          <a:prstGeom prst="roundRect">
            <a:avLst>
              <a:gd name="adj" fmla="val 11578"/>
            </a:avLst>
          </a:prstGeom>
          <a:gradFill>
            <a:gsLst>
              <a:gs pos="0">
                <a:srgbClr val="640041"/>
              </a:gs>
              <a:gs pos="100000">
                <a:srgbClr val="880038"/>
              </a:gs>
            </a:gsLst>
            <a:lin ang="16200038"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4032" name="Google Shape;4032;p267"/>
          <p:cNvSpPr/>
          <p:nvPr/>
        </p:nvSpPr>
        <p:spPr>
          <a:xfrm>
            <a:off x="5054736" y="2102405"/>
            <a:ext cx="3168000" cy="468000"/>
          </a:xfrm>
          <a:prstGeom prst="roundRect">
            <a:avLst>
              <a:gd name="adj" fmla="val 11578"/>
            </a:avLst>
          </a:prstGeom>
          <a:gradFill>
            <a:gsLst>
              <a:gs pos="0">
                <a:srgbClr val="39004C"/>
              </a:gs>
              <a:gs pos="100000">
                <a:srgbClr val="550045"/>
              </a:gs>
            </a:gsLst>
            <a:lin ang="16200038"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4033" name="Google Shape;4033;p267"/>
          <p:cNvSpPr/>
          <p:nvPr/>
        </p:nvSpPr>
        <p:spPr>
          <a:xfrm>
            <a:off x="5054736" y="2658903"/>
            <a:ext cx="3168000" cy="468000"/>
          </a:xfrm>
          <a:prstGeom prst="roundRect">
            <a:avLst>
              <a:gd name="adj" fmla="val 11578"/>
            </a:avLst>
          </a:prstGeom>
          <a:gradFill>
            <a:gsLst>
              <a:gs pos="0">
                <a:srgbClr val="200052"/>
              </a:gs>
              <a:gs pos="100000">
                <a:srgbClr val="2E004F"/>
              </a:gs>
            </a:gsLst>
            <a:lin ang="16200038"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4034" name="Google Shape;4034;p267"/>
          <p:cNvSpPr/>
          <p:nvPr/>
        </p:nvSpPr>
        <p:spPr>
          <a:xfrm>
            <a:off x="5054736" y="3215402"/>
            <a:ext cx="3168000" cy="468000"/>
          </a:xfrm>
          <a:prstGeom prst="roundRect">
            <a:avLst>
              <a:gd name="adj" fmla="val 11578"/>
            </a:avLst>
          </a:prstGeom>
          <a:gradFill>
            <a:gsLst>
              <a:gs pos="0">
                <a:srgbClr val="1C0D68"/>
              </a:gs>
              <a:gs pos="100000">
                <a:srgbClr val="1D0053"/>
              </a:gs>
            </a:gsLst>
            <a:lin ang="16200038"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4035" name="Google Shape;4035;p267"/>
          <p:cNvSpPr/>
          <p:nvPr/>
        </p:nvSpPr>
        <p:spPr>
          <a:xfrm>
            <a:off x="5054736" y="3771900"/>
            <a:ext cx="3168000" cy="468000"/>
          </a:xfrm>
          <a:prstGeom prst="roundRect">
            <a:avLst>
              <a:gd name="adj" fmla="val 11578"/>
            </a:avLst>
          </a:prstGeom>
          <a:gradFill>
            <a:gsLst>
              <a:gs pos="0">
                <a:srgbClr val="1C63EE"/>
              </a:gs>
              <a:gs pos="100000">
                <a:srgbClr val="1C2188"/>
              </a:gs>
            </a:gsLst>
            <a:lin ang="16200038"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4036" name="Google Shape;4036;p267"/>
          <p:cNvSpPr txBox="1">
            <a:spLocks noGrp="1"/>
          </p:cNvSpPr>
          <p:nvPr>
            <p:ph type="title"/>
          </p:nvPr>
        </p:nvSpPr>
        <p:spPr>
          <a:xfrm>
            <a:off x="314534" y="325636"/>
            <a:ext cx="3622800" cy="869100"/>
          </a:xfrm>
          <a:prstGeom prst="rect">
            <a:avLst/>
          </a:prstGeom>
          <a:noFill/>
          <a:ln>
            <a:noFill/>
          </a:ln>
        </p:spPr>
        <p:txBody>
          <a:bodyPr spcFirstLastPara="1" wrap="square" lIns="0" tIns="0" rIns="0" bIns="0" anchor="t" anchorCtr="0">
            <a:noAutofit/>
          </a:bodyPr>
          <a:lstStyle>
            <a:lvl1pPr lvl="0" algn="l">
              <a:lnSpc>
                <a:spcPct val="99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4037" name="Google Shape;4037;p267"/>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4038" name="Google Shape;4038;p267"/>
          <p:cNvSpPr txBox="1">
            <a:spLocks noGrp="1"/>
          </p:cNvSpPr>
          <p:nvPr>
            <p:ph type="body" idx="1"/>
          </p:nvPr>
        </p:nvSpPr>
        <p:spPr>
          <a:xfrm>
            <a:off x="292856" y="2417734"/>
            <a:ext cx="3644400" cy="2101500"/>
          </a:xfrm>
          <a:prstGeom prst="rect">
            <a:avLst/>
          </a:prstGeom>
          <a:noFill/>
          <a:ln>
            <a:noFill/>
          </a:ln>
        </p:spPr>
        <p:txBody>
          <a:bodyPr spcFirstLastPara="1" wrap="square" lIns="0" tIns="0" rIns="0" bIns="0" anchor="t" anchorCtr="0">
            <a:noAutofit/>
          </a:bodyPr>
          <a:lstStyle>
            <a:lvl1pPr marL="457200" lvl="0" indent="-284316" algn="l">
              <a:lnSpc>
                <a:spcPct val="91000"/>
              </a:lnSpc>
              <a:spcBef>
                <a:spcPts val="1350"/>
              </a:spcBef>
              <a:spcAft>
                <a:spcPts val="0"/>
              </a:spcAft>
              <a:buClr>
                <a:srgbClr val="FF0000"/>
              </a:buClr>
              <a:buSzPts val="877"/>
              <a:buChar char="●"/>
              <a:defRPr sz="975">
                <a:solidFill>
                  <a:schemeClr val="dk1"/>
                </a:solidFill>
              </a:defRPr>
            </a:lvl1pPr>
            <a:lvl2pPr marL="914400" lvl="1" indent="-271459" algn="l">
              <a:lnSpc>
                <a:spcPct val="91000"/>
              </a:lnSpc>
              <a:spcBef>
                <a:spcPts val="1350"/>
              </a:spcBef>
              <a:spcAft>
                <a:spcPts val="0"/>
              </a:spcAft>
              <a:buClr>
                <a:srgbClr val="FF0000"/>
              </a:buClr>
              <a:buSzPts val="675"/>
              <a:buChar char="●"/>
              <a:defRPr sz="750">
                <a:solidFill>
                  <a:schemeClr val="dk1"/>
                </a:solidFill>
              </a:defRPr>
            </a:lvl2pPr>
            <a:lvl3pPr marL="1371600" lvl="2" indent="-267173" algn="l">
              <a:lnSpc>
                <a:spcPct val="91000"/>
              </a:lnSpc>
              <a:spcBef>
                <a:spcPts val="1350"/>
              </a:spcBef>
              <a:spcAft>
                <a:spcPts val="0"/>
              </a:spcAft>
              <a:buClr>
                <a:srgbClr val="FF0000"/>
              </a:buClr>
              <a:buSzPts val="607"/>
              <a:buChar char="●"/>
              <a:defRPr sz="675">
                <a:solidFill>
                  <a:schemeClr val="dk1"/>
                </a:solidFill>
              </a:defRPr>
            </a:lvl3pPr>
            <a:lvl4pPr marL="1828800" lvl="3" indent="-258601" algn="l">
              <a:lnSpc>
                <a:spcPct val="91000"/>
              </a:lnSpc>
              <a:spcBef>
                <a:spcPts val="1350"/>
              </a:spcBef>
              <a:spcAft>
                <a:spcPts val="0"/>
              </a:spcAft>
              <a:buClr>
                <a:srgbClr val="FF0000"/>
              </a:buClr>
              <a:buSzPts val="472"/>
              <a:buChar char="●"/>
              <a:defRPr sz="525">
                <a:solidFill>
                  <a:schemeClr val="dk1"/>
                </a:solidFill>
              </a:defRPr>
            </a:lvl4pPr>
            <a:lvl5pPr marL="2286000" lvl="4" indent="-252172" algn="l">
              <a:lnSpc>
                <a:spcPct val="91000"/>
              </a:lnSpc>
              <a:spcBef>
                <a:spcPts val="1350"/>
              </a:spcBef>
              <a:spcAft>
                <a:spcPts val="0"/>
              </a:spcAft>
              <a:buClr>
                <a:srgbClr val="FF0000"/>
              </a:buClr>
              <a:buSzPts val="371"/>
              <a:buChar char="●"/>
              <a:defRPr sz="412">
                <a:solidFill>
                  <a:schemeClr val="dk1"/>
                </a:solidFill>
              </a:defRPr>
            </a:lvl5pPr>
            <a:lvl6pPr marL="2743200" lvl="5" indent="-271459" algn="l">
              <a:lnSpc>
                <a:spcPct val="90000"/>
              </a:lnSpc>
              <a:spcBef>
                <a:spcPts val="375"/>
              </a:spcBef>
              <a:spcAft>
                <a:spcPts val="0"/>
              </a:spcAft>
              <a:buClr>
                <a:schemeClr val="dk1"/>
              </a:buClr>
              <a:buSzPts val="675"/>
              <a:buChar char="•"/>
              <a:defRPr sz="187"/>
            </a:lvl6pPr>
            <a:lvl7pPr marL="3200400" lvl="6" indent="-271459" algn="l">
              <a:lnSpc>
                <a:spcPct val="90000"/>
              </a:lnSpc>
              <a:spcBef>
                <a:spcPts val="375"/>
              </a:spcBef>
              <a:spcAft>
                <a:spcPts val="0"/>
              </a:spcAft>
              <a:buClr>
                <a:schemeClr val="dk1"/>
              </a:buClr>
              <a:buSzPts val="675"/>
              <a:buChar char="•"/>
              <a:defRPr sz="187"/>
            </a:lvl7pPr>
            <a:lvl8pPr marL="3657600" lvl="7" indent="-271459" algn="l">
              <a:lnSpc>
                <a:spcPct val="90000"/>
              </a:lnSpc>
              <a:spcBef>
                <a:spcPts val="375"/>
              </a:spcBef>
              <a:spcAft>
                <a:spcPts val="0"/>
              </a:spcAft>
              <a:buClr>
                <a:schemeClr val="dk1"/>
              </a:buClr>
              <a:buSzPts val="675"/>
              <a:buChar char="•"/>
              <a:defRPr sz="187"/>
            </a:lvl8pPr>
            <a:lvl9pPr marL="4114800" lvl="8" indent="-271459" algn="l">
              <a:lnSpc>
                <a:spcPct val="90000"/>
              </a:lnSpc>
              <a:spcBef>
                <a:spcPts val="375"/>
              </a:spcBef>
              <a:spcAft>
                <a:spcPts val="0"/>
              </a:spcAft>
              <a:buClr>
                <a:schemeClr val="dk1"/>
              </a:buClr>
              <a:buSzPts val="675"/>
              <a:buChar char="•"/>
              <a:defRPr sz="187"/>
            </a:lvl9pPr>
          </a:lstStyle>
          <a:p>
            <a:endParaRPr/>
          </a:p>
        </p:txBody>
      </p:sp>
      <p:pic>
        <p:nvPicPr>
          <p:cNvPr id="4039" name="Google Shape;4039;p267"/>
          <p:cNvPicPr preferRelativeResize="0"/>
          <p:nvPr/>
        </p:nvPicPr>
        <p:blipFill rotWithShape="1">
          <a:blip r:embed="rId3">
            <a:alphaModFix/>
          </a:blip>
          <a:srcRect/>
          <a:stretch/>
        </p:blipFill>
        <p:spPr>
          <a:xfrm>
            <a:off x="5296158" y="1094051"/>
            <a:ext cx="190719" cy="262238"/>
          </a:xfrm>
          <a:prstGeom prst="rect">
            <a:avLst/>
          </a:prstGeom>
          <a:noFill/>
          <a:ln>
            <a:noFill/>
          </a:ln>
        </p:spPr>
      </p:pic>
      <p:pic>
        <p:nvPicPr>
          <p:cNvPr id="4040" name="Google Shape;4040;p267"/>
          <p:cNvPicPr preferRelativeResize="0"/>
          <p:nvPr/>
        </p:nvPicPr>
        <p:blipFill rotWithShape="1">
          <a:blip r:embed="rId3">
            <a:alphaModFix/>
          </a:blip>
          <a:srcRect/>
          <a:stretch/>
        </p:blipFill>
        <p:spPr>
          <a:xfrm>
            <a:off x="5296158" y="1650704"/>
            <a:ext cx="190719" cy="262238"/>
          </a:xfrm>
          <a:prstGeom prst="rect">
            <a:avLst/>
          </a:prstGeom>
          <a:noFill/>
          <a:ln>
            <a:noFill/>
          </a:ln>
        </p:spPr>
      </p:pic>
      <p:pic>
        <p:nvPicPr>
          <p:cNvPr id="4041" name="Google Shape;4041;p267"/>
          <p:cNvPicPr preferRelativeResize="0"/>
          <p:nvPr/>
        </p:nvPicPr>
        <p:blipFill rotWithShape="1">
          <a:blip r:embed="rId3">
            <a:alphaModFix/>
          </a:blip>
          <a:srcRect/>
          <a:stretch/>
        </p:blipFill>
        <p:spPr>
          <a:xfrm>
            <a:off x="5296158" y="2207357"/>
            <a:ext cx="190719" cy="262238"/>
          </a:xfrm>
          <a:prstGeom prst="rect">
            <a:avLst/>
          </a:prstGeom>
          <a:noFill/>
          <a:ln>
            <a:noFill/>
          </a:ln>
        </p:spPr>
      </p:pic>
      <p:pic>
        <p:nvPicPr>
          <p:cNvPr id="4042" name="Google Shape;4042;p267"/>
          <p:cNvPicPr preferRelativeResize="0"/>
          <p:nvPr/>
        </p:nvPicPr>
        <p:blipFill rotWithShape="1">
          <a:blip r:embed="rId3">
            <a:alphaModFix/>
          </a:blip>
          <a:srcRect/>
          <a:stretch/>
        </p:blipFill>
        <p:spPr>
          <a:xfrm>
            <a:off x="5296158" y="2764010"/>
            <a:ext cx="190719" cy="262238"/>
          </a:xfrm>
          <a:prstGeom prst="rect">
            <a:avLst/>
          </a:prstGeom>
          <a:noFill/>
          <a:ln>
            <a:noFill/>
          </a:ln>
        </p:spPr>
      </p:pic>
      <p:pic>
        <p:nvPicPr>
          <p:cNvPr id="4043" name="Google Shape;4043;p267"/>
          <p:cNvPicPr preferRelativeResize="0"/>
          <p:nvPr/>
        </p:nvPicPr>
        <p:blipFill rotWithShape="1">
          <a:blip r:embed="rId3">
            <a:alphaModFix/>
          </a:blip>
          <a:srcRect/>
          <a:stretch/>
        </p:blipFill>
        <p:spPr>
          <a:xfrm>
            <a:off x="5296158" y="3320663"/>
            <a:ext cx="190719" cy="262238"/>
          </a:xfrm>
          <a:prstGeom prst="rect">
            <a:avLst/>
          </a:prstGeom>
          <a:noFill/>
          <a:ln>
            <a:noFill/>
          </a:ln>
        </p:spPr>
      </p:pic>
      <p:pic>
        <p:nvPicPr>
          <p:cNvPr id="4044" name="Google Shape;4044;p267"/>
          <p:cNvPicPr preferRelativeResize="0"/>
          <p:nvPr/>
        </p:nvPicPr>
        <p:blipFill rotWithShape="1">
          <a:blip r:embed="rId3">
            <a:alphaModFix/>
          </a:blip>
          <a:srcRect/>
          <a:stretch/>
        </p:blipFill>
        <p:spPr>
          <a:xfrm>
            <a:off x="5296158" y="3877316"/>
            <a:ext cx="190719" cy="262238"/>
          </a:xfrm>
          <a:prstGeom prst="rect">
            <a:avLst/>
          </a:prstGeom>
          <a:noFill/>
          <a:ln>
            <a:noFill/>
          </a:ln>
        </p:spPr>
      </p:pic>
      <p:sp>
        <p:nvSpPr>
          <p:cNvPr id="4045" name="Google Shape;4045;p267"/>
          <p:cNvSpPr txBox="1">
            <a:spLocks noGrp="1"/>
          </p:cNvSpPr>
          <p:nvPr>
            <p:ph type="subTitle" idx="2"/>
          </p:nvPr>
        </p:nvSpPr>
        <p:spPr>
          <a:xfrm>
            <a:off x="315390" y="1782601"/>
            <a:ext cx="3348300" cy="446400"/>
          </a:xfrm>
          <a:prstGeom prst="rect">
            <a:avLst/>
          </a:prstGeom>
        </p:spPr>
        <p:txBody>
          <a:bodyPr spcFirstLastPara="1" wrap="square" lIns="34275" tIns="34275" rIns="34275" bIns="34275" anchor="t" anchorCtr="0">
            <a:noAutofit/>
          </a:bodyPr>
          <a:lstStyle>
            <a:lvl1pPr lvl="0">
              <a:lnSpc>
                <a:spcPct val="95000"/>
              </a:lnSpc>
              <a:spcBef>
                <a:spcPts val="0"/>
              </a:spcBef>
              <a:spcAft>
                <a:spcPts val="0"/>
              </a:spcAft>
              <a:buSzPts val="1537"/>
              <a:buFont typeface="Poppins"/>
              <a:buNone/>
              <a:defRPr sz="1537" b="1">
                <a:latin typeface="Poppins"/>
                <a:ea typeface="Poppins"/>
                <a:cs typeface="Poppins"/>
                <a:sym typeface="Poppins"/>
              </a:defRPr>
            </a:lvl1pPr>
            <a:lvl2pPr lvl="1">
              <a:lnSpc>
                <a:spcPct val="95000"/>
              </a:lnSpc>
              <a:spcBef>
                <a:spcPts val="0"/>
              </a:spcBef>
              <a:spcAft>
                <a:spcPts val="0"/>
              </a:spcAft>
              <a:buSzPts val="1537"/>
              <a:buFont typeface="Poppins"/>
              <a:buNone/>
              <a:defRPr sz="1537" b="1">
                <a:latin typeface="Poppins"/>
                <a:ea typeface="Poppins"/>
                <a:cs typeface="Poppins"/>
                <a:sym typeface="Poppins"/>
              </a:defRPr>
            </a:lvl2pPr>
            <a:lvl3pPr lvl="2">
              <a:lnSpc>
                <a:spcPct val="95000"/>
              </a:lnSpc>
              <a:spcBef>
                <a:spcPts val="0"/>
              </a:spcBef>
              <a:spcAft>
                <a:spcPts val="0"/>
              </a:spcAft>
              <a:buSzPts val="1537"/>
              <a:buFont typeface="Poppins"/>
              <a:buNone/>
              <a:defRPr sz="1537" b="1">
                <a:latin typeface="Poppins"/>
                <a:ea typeface="Poppins"/>
                <a:cs typeface="Poppins"/>
                <a:sym typeface="Poppins"/>
              </a:defRPr>
            </a:lvl3pPr>
            <a:lvl4pPr lvl="3">
              <a:lnSpc>
                <a:spcPct val="95000"/>
              </a:lnSpc>
              <a:spcBef>
                <a:spcPts val="0"/>
              </a:spcBef>
              <a:spcAft>
                <a:spcPts val="0"/>
              </a:spcAft>
              <a:buSzPts val="1537"/>
              <a:buFont typeface="Poppins"/>
              <a:buNone/>
              <a:defRPr sz="1537" b="1">
                <a:latin typeface="Poppins"/>
                <a:ea typeface="Poppins"/>
                <a:cs typeface="Poppins"/>
                <a:sym typeface="Poppins"/>
              </a:defRPr>
            </a:lvl4pPr>
            <a:lvl5pPr lvl="4">
              <a:lnSpc>
                <a:spcPct val="95000"/>
              </a:lnSpc>
              <a:spcBef>
                <a:spcPts val="0"/>
              </a:spcBef>
              <a:spcAft>
                <a:spcPts val="0"/>
              </a:spcAft>
              <a:buSzPts val="1537"/>
              <a:buFont typeface="Poppins"/>
              <a:buNone/>
              <a:defRPr sz="1537" b="1">
                <a:latin typeface="Poppins"/>
                <a:ea typeface="Poppins"/>
                <a:cs typeface="Poppins"/>
                <a:sym typeface="Poppins"/>
              </a:defRPr>
            </a:lvl5pPr>
            <a:lvl6pPr lvl="5">
              <a:lnSpc>
                <a:spcPct val="95000"/>
              </a:lnSpc>
              <a:spcBef>
                <a:spcPts val="0"/>
              </a:spcBef>
              <a:spcAft>
                <a:spcPts val="0"/>
              </a:spcAft>
              <a:buSzPts val="1537"/>
              <a:buFont typeface="Poppins"/>
              <a:buNone/>
              <a:defRPr sz="1537" b="1">
                <a:latin typeface="Poppins"/>
                <a:ea typeface="Poppins"/>
                <a:cs typeface="Poppins"/>
                <a:sym typeface="Poppins"/>
              </a:defRPr>
            </a:lvl6pPr>
            <a:lvl7pPr lvl="6">
              <a:lnSpc>
                <a:spcPct val="95000"/>
              </a:lnSpc>
              <a:spcBef>
                <a:spcPts val="0"/>
              </a:spcBef>
              <a:spcAft>
                <a:spcPts val="0"/>
              </a:spcAft>
              <a:buSzPts val="1537"/>
              <a:buFont typeface="Poppins"/>
              <a:buNone/>
              <a:defRPr sz="1537" b="1">
                <a:latin typeface="Poppins"/>
                <a:ea typeface="Poppins"/>
                <a:cs typeface="Poppins"/>
                <a:sym typeface="Poppins"/>
              </a:defRPr>
            </a:lvl7pPr>
            <a:lvl8pPr lvl="7">
              <a:lnSpc>
                <a:spcPct val="95000"/>
              </a:lnSpc>
              <a:spcBef>
                <a:spcPts val="0"/>
              </a:spcBef>
              <a:spcAft>
                <a:spcPts val="0"/>
              </a:spcAft>
              <a:buSzPts val="1537"/>
              <a:buFont typeface="Poppins"/>
              <a:buNone/>
              <a:defRPr sz="1537" b="1">
                <a:latin typeface="Poppins"/>
                <a:ea typeface="Poppins"/>
                <a:cs typeface="Poppins"/>
                <a:sym typeface="Poppins"/>
              </a:defRPr>
            </a:lvl8pPr>
            <a:lvl9pPr lvl="8">
              <a:lnSpc>
                <a:spcPct val="95000"/>
              </a:lnSpc>
              <a:spcBef>
                <a:spcPts val="0"/>
              </a:spcBef>
              <a:spcAft>
                <a:spcPts val="0"/>
              </a:spcAft>
              <a:buSzPts val="1537"/>
              <a:buFont typeface="Poppins"/>
              <a:buNone/>
              <a:defRPr sz="1537" b="1">
                <a:latin typeface="Poppins"/>
                <a:ea typeface="Poppins"/>
                <a:cs typeface="Poppins"/>
                <a:sym typeface="Poppins"/>
              </a:defRPr>
            </a:lvl9pPr>
          </a:lstStyle>
          <a:p>
            <a:endParaRPr/>
          </a:p>
        </p:txBody>
      </p:sp>
      <p:sp>
        <p:nvSpPr>
          <p:cNvPr id="4046" name="Google Shape;4046;p267"/>
          <p:cNvSpPr txBox="1">
            <a:spLocks noGrp="1"/>
          </p:cNvSpPr>
          <p:nvPr>
            <p:ph type="subTitle" idx="3"/>
          </p:nvPr>
        </p:nvSpPr>
        <p:spPr>
          <a:xfrm>
            <a:off x="5794833" y="1136644"/>
            <a:ext cx="2313300" cy="187200"/>
          </a:xfrm>
          <a:prstGeom prst="rect">
            <a:avLst/>
          </a:prstGeom>
        </p:spPr>
        <p:txBody>
          <a:bodyPr spcFirstLastPara="1" wrap="square" lIns="34275" tIns="34275" rIns="34275" bIns="34275" anchor="t" anchorCtr="0">
            <a:noAutofit/>
          </a:bodyPr>
          <a:lstStyle>
            <a:lvl1pPr lvl="0">
              <a:spcBef>
                <a:spcPts val="1350"/>
              </a:spcBef>
              <a:spcAft>
                <a:spcPts val="0"/>
              </a:spcAft>
              <a:buClr>
                <a:schemeClr val="lt1"/>
              </a:buClr>
              <a:buSzPts val="1050"/>
              <a:buFont typeface="Poppins"/>
              <a:buNone/>
              <a:defRPr sz="1050" b="1">
                <a:solidFill>
                  <a:schemeClr val="lt1"/>
                </a:solidFill>
                <a:latin typeface="Poppins"/>
                <a:ea typeface="Poppins"/>
                <a:cs typeface="Poppins"/>
                <a:sym typeface="Poppins"/>
              </a:defRPr>
            </a:lvl1pPr>
            <a:lvl2pPr lvl="1">
              <a:spcBef>
                <a:spcPts val="1350"/>
              </a:spcBef>
              <a:spcAft>
                <a:spcPts val="0"/>
              </a:spcAft>
              <a:buClr>
                <a:schemeClr val="lt1"/>
              </a:buClr>
              <a:buSzPts val="810"/>
              <a:buNone/>
              <a:defRPr sz="900">
                <a:solidFill>
                  <a:schemeClr val="lt1"/>
                </a:solidFill>
              </a:defRPr>
            </a:lvl2pPr>
            <a:lvl3pPr lvl="2">
              <a:spcBef>
                <a:spcPts val="1350"/>
              </a:spcBef>
              <a:spcAft>
                <a:spcPts val="0"/>
              </a:spcAft>
              <a:buClr>
                <a:schemeClr val="lt1"/>
              </a:buClr>
              <a:buSzPts val="675"/>
              <a:buNone/>
              <a:defRPr sz="750">
                <a:solidFill>
                  <a:schemeClr val="lt1"/>
                </a:solidFill>
              </a:defRPr>
            </a:lvl3pPr>
            <a:lvl4pPr lvl="3">
              <a:spcBef>
                <a:spcPts val="1350"/>
              </a:spcBef>
              <a:spcAft>
                <a:spcPts val="0"/>
              </a:spcAft>
              <a:buClr>
                <a:schemeClr val="lt1"/>
              </a:buClr>
              <a:buSzPts val="540"/>
              <a:buNone/>
              <a:defRPr sz="600">
                <a:solidFill>
                  <a:schemeClr val="lt1"/>
                </a:solidFill>
              </a:defRPr>
            </a:lvl4pPr>
            <a:lvl5pPr lvl="4">
              <a:spcBef>
                <a:spcPts val="1350"/>
              </a:spcBef>
              <a:spcAft>
                <a:spcPts val="0"/>
              </a:spcAft>
              <a:buClr>
                <a:schemeClr val="lt1"/>
              </a:buClr>
              <a:buSzPts val="405"/>
              <a:buNone/>
              <a:defRPr sz="450">
                <a:solidFill>
                  <a:schemeClr val="lt1"/>
                </a:solidFill>
              </a:defRPr>
            </a:lvl5pPr>
            <a:lvl6pPr lvl="5">
              <a:spcBef>
                <a:spcPts val="375"/>
              </a:spcBef>
              <a:spcAft>
                <a:spcPts val="0"/>
              </a:spcAft>
              <a:buClr>
                <a:schemeClr val="lt1"/>
              </a:buClr>
              <a:buSzPts val="187"/>
              <a:buNone/>
              <a:defRPr sz="187">
                <a:solidFill>
                  <a:schemeClr val="lt1"/>
                </a:solidFill>
              </a:defRPr>
            </a:lvl6pPr>
            <a:lvl7pPr lvl="6">
              <a:spcBef>
                <a:spcPts val="375"/>
              </a:spcBef>
              <a:spcAft>
                <a:spcPts val="0"/>
              </a:spcAft>
              <a:buClr>
                <a:schemeClr val="lt1"/>
              </a:buClr>
              <a:buSzPts val="187"/>
              <a:buNone/>
              <a:defRPr sz="187">
                <a:solidFill>
                  <a:schemeClr val="lt1"/>
                </a:solidFill>
              </a:defRPr>
            </a:lvl7pPr>
            <a:lvl8pPr lvl="7">
              <a:spcBef>
                <a:spcPts val="375"/>
              </a:spcBef>
              <a:spcAft>
                <a:spcPts val="0"/>
              </a:spcAft>
              <a:buClr>
                <a:schemeClr val="lt1"/>
              </a:buClr>
              <a:buSzPts val="187"/>
              <a:buNone/>
              <a:defRPr sz="187">
                <a:solidFill>
                  <a:schemeClr val="lt1"/>
                </a:solidFill>
              </a:defRPr>
            </a:lvl8pPr>
            <a:lvl9pPr lvl="8">
              <a:spcBef>
                <a:spcPts val="375"/>
              </a:spcBef>
              <a:spcAft>
                <a:spcPts val="0"/>
              </a:spcAft>
              <a:buClr>
                <a:schemeClr val="lt1"/>
              </a:buClr>
              <a:buSzPts val="187"/>
              <a:buNone/>
              <a:defRPr sz="187">
                <a:solidFill>
                  <a:schemeClr val="lt1"/>
                </a:solidFill>
              </a:defRPr>
            </a:lvl9pPr>
          </a:lstStyle>
          <a:p>
            <a:endParaRPr/>
          </a:p>
        </p:txBody>
      </p:sp>
      <p:sp>
        <p:nvSpPr>
          <p:cNvPr id="4047" name="Google Shape;4047;p267"/>
          <p:cNvSpPr txBox="1">
            <a:spLocks noGrp="1"/>
          </p:cNvSpPr>
          <p:nvPr>
            <p:ph type="subTitle" idx="4"/>
          </p:nvPr>
        </p:nvSpPr>
        <p:spPr>
          <a:xfrm>
            <a:off x="5794833" y="1686267"/>
            <a:ext cx="2313300" cy="187200"/>
          </a:xfrm>
          <a:prstGeom prst="rect">
            <a:avLst/>
          </a:prstGeom>
        </p:spPr>
        <p:txBody>
          <a:bodyPr spcFirstLastPara="1" wrap="square" lIns="34275" tIns="34275" rIns="34275" bIns="34275" anchor="t" anchorCtr="0">
            <a:noAutofit/>
          </a:bodyPr>
          <a:lstStyle>
            <a:lvl1pPr lvl="0">
              <a:spcBef>
                <a:spcPts val="1350"/>
              </a:spcBef>
              <a:spcAft>
                <a:spcPts val="0"/>
              </a:spcAft>
              <a:buClr>
                <a:schemeClr val="lt1"/>
              </a:buClr>
              <a:buSzPts val="1050"/>
              <a:buFont typeface="Poppins"/>
              <a:buNone/>
              <a:defRPr sz="1050" b="1">
                <a:solidFill>
                  <a:schemeClr val="lt1"/>
                </a:solidFill>
                <a:latin typeface="Poppins"/>
                <a:ea typeface="Poppins"/>
                <a:cs typeface="Poppins"/>
                <a:sym typeface="Poppins"/>
              </a:defRPr>
            </a:lvl1pPr>
            <a:lvl2pPr lvl="1">
              <a:spcBef>
                <a:spcPts val="1350"/>
              </a:spcBef>
              <a:spcAft>
                <a:spcPts val="0"/>
              </a:spcAft>
              <a:buClr>
                <a:schemeClr val="lt1"/>
              </a:buClr>
              <a:buSzPts val="810"/>
              <a:buNone/>
              <a:defRPr sz="900">
                <a:solidFill>
                  <a:schemeClr val="lt1"/>
                </a:solidFill>
              </a:defRPr>
            </a:lvl2pPr>
            <a:lvl3pPr lvl="2">
              <a:spcBef>
                <a:spcPts val="1350"/>
              </a:spcBef>
              <a:spcAft>
                <a:spcPts val="0"/>
              </a:spcAft>
              <a:buClr>
                <a:schemeClr val="lt1"/>
              </a:buClr>
              <a:buSzPts val="675"/>
              <a:buNone/>
              <a:defRPr sz="750">
                <a:solidFill>
                  <a:schemeClr val="lt1"/>
                </a:solidFill>
              </a:defRPr>
            </a:lvl3pPr>
            <a:lvl4pPr lvl="3">
              <a:spcBef>
                <a:spcPts val="1350"/>
              </a:spcBef>
              <a:spcAft>
                <a:spcPts val="0"/>
              </a:spcAft>
              <a:buClr>
                <a:schemeClr val="lt1"/>
              </a:buClr>
              <a:buSzPts val="540"/>
              <a:buNone/>
              <a:defRPr sz="600">
                <a:solidFill>
                  <a:schemeClr val="lt1"/>
                </a:solidFill>
              </a:defRPr>
            </a:lvl4pPr>
            <a:lvl5pPr lvl="4">
              <a:spcBef>
                <a:spcPts val="1350"/>
              </a:spcBef>
              <a:spcAft>
                <a:spcPts val="0"/>
              </a:spcAft>
              <a:buClr>
                <a:schemeClr val="lt1"/>
              </a:buClr>
              <a:buSzPts val="405"/>
              <a:buNone/>
              <a:defRPr sz="450">
                <a:solidFill>
                  <a:schemeClr val="lt1"/>
                </a:solidFill>
              </a:defRPr>
            </a:lvl5pPr>
            <a:lvl6pPr lvl="5">
              <a:spcBef>
                <a:spcPts val="375"/>
              </a:spcBef>
              <a:spcAft>
                <a:spcPts val="0"/>
              </a:spcAft>
              <a:buClr>
                <a:schemeClr val="lt1"/>
              </a:buClr>
              <a:buSzPts val="187"/>
              <a:buNone/>
              <a:defRPr sz="187">
                <a:solidFill>
                  <a:schemeClr val="lt1"/>
                </a:solidFill>
              </a:defRPr>
            </a:lvl6pPr>
            <a:lvl7pPr lvl="6">
              <a:spcBef>
                <a:spcPts val="375"/>
              </a:spcBef>
              <a:spcAft>
                <a:spcPts val="0"/>
              </a:spcAft>
              <a:buClr>
                <a:schemeClr val="lt1"/>
              </a:buClr>
              <a:buSzPts val="187"/>
              <a:buNone/>
              <a:defRPr sz="187">
                <a:solidFill>
                  <a:schemeClr val="lt1"/>
                </a:solidFill>
              </a:defRPr>
            </a:lvl7pPr>
            <a:lvl8pPr lvl="7">
              <a:spcBef>
                <a:spcPts val="375"/>
              </a:spcBef>
              <a:spcAft>
                <a:spcPts val="0"/>
              </a:spcAft>
              <a:buClr>
                <a:schemeClr val="lt1"/>
              </a:buClr>
              <a:buSzPts val="187"/>
              <a:buNone/>
              <a:defRPr sz="187">
                <a:solidFill>
                  <a:schemeClr val="lt1"/>
                </a:solidFill>
              </a:defRPr>
            </a:lvl8pPr>
            <a:lvl9pPr lvl="8">
              <a:spcBef>
                <a:spcPts val="375"/>
              </a:spcBef>
              <a:spcAft>
                <a:spcPts val="0"/>
              </a:spcAft>
              <a:buClr>
                <a:schemeClr val="lt1"/>
              </a:buClr>
              <a:buSzPts val="187"/>
              <a:buNone/>
              <a:defRPr sz="187">
                <a:solidFill>
                  <a:schemeClr val="lt1"/>
                </a:solidFill>
              </a:defRPr>
            </a:lvl9pPr>
          </a:lstStyle>
          <a:p>
            <a:endParaRPr/>
          </a:p>
        </p:txBody>
      </p:sp>
      <p:sp>
        <p:nvSpPr>
          <p:cNvPr id="4048" name="Google Shape;4048;p267"/>
          <p:cNvSpPr txBox="1">
            <a:spLocks noGrp="1"/>
          </p:cNvSpPr>
          <p:nvPr>
            <p:ph type="subTitle" idx="5"/>
          </p:nvPr>
        </p:nvSpPr>
        <p:spPr>
          <a:xfrm>
            <a:off x="5794833" y="2248253"/>
            <a:ext cx="2313300" cy="187200"/>
          </a:xfrm>
          <a:prstGeom prst="rect">
            <a:avLst/>
          </a:prstGeom>
        </p:spPr>
        <p:txBody>
          <a:bodyPr spcFirstLastPara="1" wrap="square" lIns="34275" tIns="34275" rIns="34275" bIns="34275" anchor="t" anchorCtr="0">
            <a:noAutofit/>
          </a:bodyPr>
          <a:lstStyle>
            <a:lvl1pPr lvl="0">
              <a:spcBef>
                <a:spcPts val="1350"/>
              </a:spcBef>
              <a:spcAft>
                <a:spcPts val="0"/>
              </a:spcAft>
              <a:buClr>
                <a:schemeClr val="lt1"/>
              </a:buClr>
              <a:buSzPts val="1050"/>
              <a:buFont typeface="Poppins"/>
              <a:buNone/>
              <a:defRPr sz="1050" b="1">
                <a:solidFill>
                  <a:schemeClr val="lt1"/>
                </a:solidFill>
                <a:latin typeface="Poppins"/>
                <a:ea typeface="Poppins"/>
                <a:cs typeface="Poppins"/>
                <a:sym typeface="Poppins"/>
              </a:defRPr>
            </a:lvl1pPr>
            <a:lvl2pPr lvl="1">
              <a:spcBef>
                <a:spcPts val="1350"/>
              </a:spcBef>
              <a:spcAft>
                <a:spcPts val="0"/>
              </a:spcAft>
              <a:buClr>
                <a:schemeClr val="lt1"/>
              </a:buClr>
              <a:buSzPts val="810"/>
              <a:buNone/>
              <a:defRPr sz="900">
                <a:solidFill>
                  <a:schemeClr val="lt1"/>
                </a:solidFill>
              </a:defRPr>
            </a:lvl2pPr>
            <a:lvl3pPr lvl="2">
              <a:spcBef>
                <a:spcPts val="1350"/>
              </a:spcBef>
              <a:spcAft>
                <a:spcPts val="0"/>
              </a:spcAft>
              <a:buClr>
                <a:schemeClr val="lt1"/>
              </a:buClr>
              <a:buSzPts val="675"/>
              <a:buNone/>
              <a:defRPr sz="750">
                <a:solidFill>
                  <a:schemeClr val="lt1"/>
                </a:solidFill>
              </a:defRPr>
            </a:lvl3pPr>
            <a:lvl4pPr lvl="3">
              <a:spcBef>
                <a:spcPts val="1350"/>
              </a:spcBef>
              <a:spcAft>
                <a:spcPts val="0"/>
              </a:spcAft>
              <a:buClr>
                <a:schemeClr val="lt1"/>
              </a:buClr>
              <a:buSzPts val="540"/>
              <a:buNone/>
              <a:defRPr sz="600">
                <a:solidFill>
                  <a:schemeClr val="lt1"/>
                </a:solidFill>
              </a:defRPr>
            </a:lvl4pPr>
            <a:lvl5pPr lvl="4">
              <a:spcBef>
                <a:spcPts val="1350"/>
              </a:spcBef>
              <a:spcAft>
                <a:spcPts val="0"/>
              </a:spcAft>
              <a:buClr>
                <a:schemeClr val="lt1"/>
              </a:buClr>
              <a:buSzPts val="405"/>
              <a:buNone/>
              <a:defRPr sz="450">
                <a:solidFill>
                  <a:schemeClr val="lt1"/>
                </a:solidFill>
              </a:defRPr>
            </a:lvl5pPr>
            <a:lvl6pPr lvl="5">
              <a:spcBef>
                <a:spcPts val="375"/>
              </a:spcBef>
              <a:spcAft>
                <a:spcPts val="0"/>
              </a:spcAft>
              <a:buClr>
                <a:schemeClr val="lt1"/>
              </a:buClr>
              <a:buSzPts val="187"/>
              <a:buNone/>
              <a:defRPr sz="187">
                <a:solidFill>
                  <a:schemeClr val="lt1"/>
                </a:solidFill>
              </a:defRPr>
            </a:lvl6pPr>
            <a:lvl7pPr lvl="6">
              <a:spcBef>
                <a:spcPts val="375"/>
              </a:spcBef>
              <a:spcAft>
                <a:spcPts val="0"/>
              </a:spcAft>
              <a:buClr>
                <a:schemeClr val="lt1"/>
              </a:buClr>
              <a:buSzPts val="187"/>
              <a:buNone/>
              <a:defRPr sz="187">
                <a:solidFill>
                  <a:schemeClr val="lt1"/>
                </a:solidFill>
              </a:defRPr>
            </a:lvl7pPr>
            <a:lvl8pPr lvl="7">
              <a:spcBef>
                <a:spcPts val="375"/>
              </a:spcBef>
              <a:spcAft>
                <a:spcPts val="0"/>
              </a:spcAft>
              <a:buClr>
                <a:schemeClr val="lt1"/>
              </a:buClr>
              <a:buSzPts val="187"/>
              <a:buNone/>
              <a:defRPr sz="187">
                <a:solidFill>
                  <a:schemeClr val="lt1"/>
                </a:solidFill>
              </a:defRPr>
            </a:lvl8pPr>
            <a:lvl9pPr lvl="8">
              <a:spcBef>
                <a:spcPts val="375"/>
              </a:spcBef>
              <a:spcAft>
                <a:spcPts val="0"/>
              </a:spcAft>
              <a:buClr>
                <a:schemeClr val="lt1"/>
              </a:buClr>
              <a:buSzPts val="187"/>
              <a:buNone/>
              <a:defRPr sz="187">
                <a:solidFill>
                  <a:schemeClr val="lt1"/>
                </a:solidFill>
              </a:defRPr>
            </a:lvl9pPr>
          </a:lstStyle>
          <a:p>
            <a:endParaRPr/>
          </a:p>
        </p:txBody>
      </p:sp>
      <p:sp>
        <p:nvSpPr>
          <p:cNvPr id="4049" name="Google Shape;4049;p267"/>
          <p:cNvSpPr txBox="1">
            <a:spLocks noGrp="1"/>
          </p:cNvSpPr>
          <p:nvPr>
            <p:ph type="subTitle" idx="6"/>
          </p:nvPr>
        </p:nvSpPr>
        <p:spPr>
          <a:xfrm>
            <a:off x="5794833" y="2788269"/>
            <a:ext cx="2313300" cy="187200"/>
          </a:xfrm>
          <a:prstGeom prst="rect">
            <a:avLst/>
          </a:prstGeom>
        </p:spPr>
        <p:txBody>
          <a:bodyPr spcFirstLastPara="1" wrap="square" lIns="34275" tIns="34275" rIns="34275" bIns="34275" anchor="t" anchorCtr="0">
            <a:noAutofit/>
          </a:bodyPr>
          <a:lstStyle>
            <a:lvl1pPr lvl="0">
              <a:spcBef>
                <a:spcPts val="1350"/>
              </a:spcBef>
              <a:spcAft>
                <a:spcPts val="0"/>
              </a:spcAft>
              <a:buClr>
                <a:schemeClr val="lt1"/>
              </a:buClr>
              <a:buSzPts val="1050"/>
              <a:buFont typeface="Poppins"/>
              <a:buNone/>
              <a:defRPr sz="1050" b="1">
                <a:solidFill>
                  <a:schemeClr val="lt1"/>
                </a:solidFill>
                <a:latin typeface="Poppins"/>
                <a:ea typeface="Poppins"/>
                <a:cs typeface="Poppins"/>
                <a:sym typeface="Poppins"/>
              </a:defRPr>
            </a:lvl1pPr>
            <a:lvl2pPr lvl="1">
              <a:spcBef>
                <a:spcPts val="1350"/>
              </a:spcBef>
              <a:spcAft>
                <a:spcPts val="0"/>
              </a:spcAft>
              <a:buClr>
                <a:schemeClr val="lt1"/>
              </a:buClr>
              <a:buSzPts val="810"/>
              <a:buNone/>
              <a:defRPr sz="900">
                <a:solidFill>
                  <a:schemeClr val="lt1"/>
                </a:solidFill>
              </a:defRPr>
            </a:lvl2pPr>
            <a:lvl3pPr lvl="2">
              <a:spcBef>
                <a:spcPts val="1350"/>
              </a:spcBef>
              <a:spcAft>
                <a:spcPts val="0"/>
              </a:spcAft>
              <a:buClr>
                <a:schemeClr val="lt1"/>
              </a:buClr>
              <a:buSzPts val="675"/>
              <a:buNone/>
              <a:defRPr sz="750">
                <a:solidFill>
                  <a:schemeClr val="lt1"/>
                </a:solidFill>
              </a:defRPr>
            </a:lvl3pPr>
            <a:lvl4pPr lvl="3">
              <a:spcBef>
                <a:spcPts val="1350"/>
              </a:spcBef>
              <a:spcAft>
                <a:spcPts val="0"/>
              </a:spcAft>
              <a:buClr>
                <a:schemeClr val="lt1"/>
              </a:buClr>
              <a:buSzPts val="540"/>
              <a:buNone/>
              <a:defRPr sz="600">
                <a:solidFill>
                  <a:schemeClr val="lt1"/>
                </a:solidFill>
              </a:defRPr>
            </a:lvl4pPr>
            <a:lvl5pPr lvl="4">
              <a:spcBef>
                <a:spcPts val="1350"/>
              </a:spcBef>
              <a:spcAft>
                <a:spcPts val="0"/>
              </a:spcAft>
              <a:buClr>
                <a:schemeClr val="lt1"/>
              </a:buClr>
              <a:buSzPts val="405"/>
              <a:buNone/>
              <a:defRPr sz="450">
                <a:solidFill>
                  <a:schemeClr val="lt1"/>
                </a:solidFill>
              </a:defRPr>
            </a:lvl5pPr>
            <a:lvl6pPr lvl="5">
              <a:spcBef>
                <a:spcPts val="375"/>
              </a:spcBef>
              <a:spcAft>
                <a:spcPts val="0"/>
              </a:spcAft>
              <a:buClr>
                <a:schemeClr val="lt1"/>
              </a:buClr>
              <a:buSzPts val="187"/>
              <a:buNone/>
              <a:defRPr sz="187">
                <a:solidFill>
                  <a:schemeClr val="lt1"/>
                </a:solidFill>
              </a:defRPr>
            </a:lvl6pPr>
            <a:lvl7pPr lvl="6">
              <a:spcBef>
                <a:spcPts val="375"/>
              </a:spcBef>
              <a:spcAft>
                <a:spcPts val="0"/>
              </a:spcAft>
              <a:buClr>
                <a:schemeClr val="lt1"/>
              </a:buClr>
              <a:buSzPts val="187"/>
              <a:buNone/>
              <a:defRPr sz="187">
                <a:solidFill>
                  <a:schemeClr val="lt1"/>
                </a:solidFill>
              </a:defRPr>
            </a:lvl7pPr>
            <a:lvl8pPr lvl="7">
              <a:spcBef>
                <a:spcPts val="375"/>
              </a:spcBef>
              <a:spcAft>
                <a:spcPts val="0"/>
              </a:spcAft>
              <a:buClr>
                <a:schemeClr val="lt1"/>
              </a:buClr>
              <a:buSzPts val="187"/>
              <a:buNone/>
              <a:defRPr sz="187">
                <a:solidFill>
                  <a:schemeClr val="lt1"/>
                </a:solidFill>
              </a:defRPr>
            </a:lvl8pPr>
            <a:lvl9pPr lvl="8">
              <a:spcBef>
                <a:spcPts val="375"/>
              </a:spcBef>
              <a:spcAft>
                <a:spcPts val="0"/>
              </a:spcAft>
              <a:buClr>
                <a:schemeClr val="lt1"/>
              </a:buClr>
              <a:buSzPts val="187"/>
              <a:buNone/>
              <a:defRPr sz="187">
                <a:solidFill>
                  <a:schemeClr val="lt1"/>
                </a:solidFill>
              </a:defRPr>
            </a:lvl9pPr>
          </a:lstStyle>
          <a:p>
            <a:endParaRPr/>
          </a:p>
        </p:txBody>
      </p:sp>
      <p:sp>
        <p:nvSpPr>
          <p:cNvPr id="4050" name="Google Shape;4050;p267"/>
          <p:cNvSpPr txBox="1">
            <a:spLocks noGrp="1"/>
          </p:cNvSpPr>
          <p:nvPr>
            <p:ph type="subTitle" idx="7"/>
          </p:nvPr>
        </p:nvSpPr>
        <p:spPr>
          <a:xfrm>
            <a:off x="5794833" y="3361256"/>
            <a:ext cx="2313300" cy="187200"/>
          </a:xfrm>
          <a:prstGeom prst="rect">
            <a:avLst/>
          </a:prstGeom>
        </p:spPr>
        <p:txBody>
          <a:bodyPr spcFirstLastPara="1" wrap="square" lIns="34275" tIns="34275" rIns="34275" bIns="34275" anchor="t" anchorCtr="0">
            <a:noAutofit/>
          </a:bodyPr>
          <a:lstStyle>
            <a:lvl1pPr lvl="0">
              <a:spcBef>
                <a:spcPts val="1350"/>
              </a:spcBef>
              <a:spcAft>
                <a:spcPts val="0"/>
              </a:spcAft>
              <a:buClr>
                <a:schemeClr val="lt1"/>
              </a:buClr>
              <a:buSzPts val="1050"/>
              <a:buFont typeface="Poppins"/>
              <a:buNone/>
              <a:defRPr sz="1050" b="1">
                <a:solidFill>
                  <a:schemeClr val="lt1"/>
                </a:solidFill>
                <a:latin typeface="Poppins"/>
                <a:ea typeface="Poppins"/>
                <a:cs typeface="Poppins"/>
                <a:sym typeface="Poppins"/>
              </a:defRPr>
            </a:lvl1pPr>
            <a:lvl2pPr lvl="1">
              <a:spcBef>
                <a:spcPts val="1350"/>
              </a:spcBef>
              <a:spcAft>
                <a:spcPts val="0"/>
              </a:spcAft>
              <a:buClr>
                <a:schemeClr val="lt1"/>
              </a:buClr>
              <a:buSzPts val="810"/>
              <a:buNone/>
              <a:defRPr sz="900">
                <a:solidFill>
                  <a:schemeClr val="lt1"/>
                </a:solidFill>
              </a:defRPr>
            </a:lvl2pPr>
            <a:lvl3pPr lvl="2">
              <a:spcBef>
                <a:spcPts val="1350"/>
              </a:spcBef>
              <a:spcAft>
                <a:spcPts val="0"/>
              </a:spcAft>
              <a:buClr>
                <a:schemeClr val="lt1"/>
              </a:buClr>
              <a:buSzPts val="675"/>
              <a:buNone/>
              <a:defRPr sz="750">
                <a:solidFill>
                  <a:schemeClr val="lt1"/>
                </a:solidFill>
              </a:defRPr>
            </a:lvl3pPr>
            <a:lvl4pPr lvl="3">
              <a:spcBef>
                <a:spcPts val="1350"/>
              </a:spcBef>
              <a:spcAft>
                <a:spcPts val="0"/>
              </a:spcAft>
              <a:buClr>
                <a:schemeClr val="lt1"/>
              </a:buClr>
              <a:buSzPts val="540"/>
              <a:buNone/>
              <a:defRPr sz="600">
                <a:solidFill>
                  <a:schemeClr val="lt1"/>
                </a:solidFill>
              </a:defRPr>
            </a:lvl4pPr>
            <a:lvl5pPr lvl="4">
              <a:spcBef>
                <a:spcPts val="1350"/>
              </a:spcBef>
              <a:spcAft>
                <a:spcPts val="0"/>
              </a:spcAft>
              <a:buClr>
                <a:schemeClr val="lt1"/>
              </a:buClr>
              <a:buSzPts val="405"/>
              <a:buNone/>
              <a:defRPr sz="450">
                <a:solidFill>
                  <a:schemeClr val="lt1"/>
                </a:solidFill>
              </a:defRPr>
            </a:lvl5pPr>
            <a:lvl6pPr lvl="5">
              <a:spcBef>
                <a:spcPts val="375"/>
              </a:spcBef>
              <a:spcAft>
                <a:spcPts val="0"/>
              </a:spcAft>
              <a:buClr>
                <a:schemeClr val="lt1"/>
              </a:buClr>
              <a:buSzPts val="187"/>
              <a:buNone/>
              <a:defRPr sz="187">
                <a:solidFill>
                  <a:schemeClr val="lt1"/>
                </a:solidFill>
              </a:defRPr>
            </a:lvl6pPr>
            <a:lvl7pPr lvl="6">
              <a:spcBef>
                <a:spcPts val="375"/>
              </a:spcBef>
              <a:spcAft>
                <a:spcPts val="0"/>
              </a:spcAft>
              <a:buClr>
                <a:schemeClr val="lt1"/>
              </a:buClr>
              <a:buSzPts val="187"/>
              <a:buNone/>
              <a:defRPr sz="187">
                <a:solidFill>
                  <a:schemeClr val="lt1"/>
                </a:solidFill>
              </a:defRPr>
            </a:lvl7pPr>
            <a:lvl8pPr lvl="7">
              <a:spcBef>
                <a:spcPts val="375"/>
              </a:spcBef>
              <a:spcAft>
                <a:spcPts val="0"/>
              </a:spcAft>
              <a:buClr>
                <a:schemeClr val="lt1"/>
              </a:buClr>
              <a:buSzPts val="187"/>
              <a:buNone/>
              <a:defRPr sz="187">
                <a:solidFill>
                  <a:schemeClr val="lt1"/>
                </a:solidFill>
              </a:defRPr>
            </a:lvl8pPr>
            <a:lvl9pPr lvl="8">
              <a:spcBef>
                <a:spcPts val="375"/>
              </a:spcBef>
              <a:spcAft>
                <a:spcPts val="0"/>
              </a:spcAft>
              <a:buClr>
                <a:schemeClr val="lt1"/>
              </a:buClr>
              <a:buSzPts val="187"/>
              <a:buNone/>
              <a:defRPr sz="187">
                <a:solidFill>
                  <a:schemeClr val="lt1"/>
                </a:solidFill>
              </a:defRPr>
            </a:lvl9pPr>
          </a:lstStyle>
          <a:p>
            <a:endParaRPr/>
          </a:p>
        </p:txBody>
      </p:sp>
      <p:sp>
        <p:nvSpPr>
          <p:cNvPr id="4051" name="Google Shape;4051;p267"/>
          <p:cNvSpPr txBox="1">
            <a:spLocks noGrp="1"/>
          </p:cNvSpPr>
          <p:nvPr>
            <p:ph type="subTitle" idx="8"/>
          </p:nvPr>
        </p:nvSpPr>
        <p:spPr>
          <a:xfrm>
            <a:off x="5794833" y="3917957"/>
            <a:ext cx="2313300" cy="187200"/>
          </a:xfrm>
          <a:prstGeom prst="rect">
            <a:avLst/>
          </a:prstGeom>
        </p:spPr>
        <p:txBody>
          <a:bodyPr spcFirstLastPara="1" wrap="square" lIns="34275" tIns="34275" rIns="34275" bIns="34275" anchor="t" anchorCtr="0">
            <a:noAutofit/>
          </a:bodyPr>
          <a:lstStyle>
            <a:lvl1pPr lvl="0">
              <a:spcBef>
                <a:spcPts val="1350"/>
              </a:spcBef>
              <a:spcAft>
                <a:spcPts val="0"/>
              </a:spcAft>
              <a:buClr>
                <a:schemeClr val="lt1"/>
              </a:buClr>
              <a:buSzPts val="1050"/>
              <a:buFont typeface="Poppins"/>
              <a:buNone/>
              <a:defRPr sz="1050" b="1">
                <a:solidFill>
                  <a:schemeClr val="lt1"/>
                </a:solidFill>
                <a:latin typeface="Poppins"/>
                <a:ea typeface="Poppins"/>
                <a:cs typeface="Poppins"/>
                <a:sym typeface="Poppins"/>
              </a:defRPr>
            </a:lvl1pPr>
            <a:lvl2pPr lvl="1">
              <a:spcBef>
                <a:spcPts val="1350"/>
              </a:spcBef>
              <a:spcAft>
                <a:spcPts val="0"/>
              </a:spcAft>
              <a:buClr>
                <a:schemeClr val="lt1"/>
              </a:buClr>
              <a:buSzPts val="810"/>
              <a:buNone/>
              <a:defRPr sz="900">
                <a:solidFill>
                  <a:schemeClr val="lt1"/>
                </a:solidFill>
              </a:defRPr>
            </a:lvl2pPr>
            <a:lvl3pPr lvl="2">
              <a:spcBef>
                <a:spcPts val="1350"/>
              </a:spcBef>
              <a:spcAft>
                <a:spcPts val="0"/>
              </a:spcAft>
              <a:buClr>
                <a:schemeClr val="lt1"/>
              </a:buClr>
              <a:buSzPts val="675"/>
              <a:buNone/>
              <a:defRPr sz="750">
                <a:solidFill>
                  <a:schemeClr val="lt1"/>
                </a:solidFill>
              </a:defRPr>
            </a:lvl3pPr>
            <a:lvl4pPr lvl="3">
              <a:spcBef>
                <a:spcPts val="1350"/>
              </a:spcBef>
              <a:spcAft>
                <a:spcPts val="0"/>
              </a:spcAft>
              <a:buClr>
                <a:schemeClr val="lt1"/>
              </a:buClr>
              <a:buSzPts val="540"/>
              <a:buNone/>
              <a:defRPr sz="600">
                <a:solidFill>
                  <a:schemeClr val="lt1"/>
                </a:solidFill>
              </a:defRPr>
            </a:lvl4pPr>
            <a:lvl5pPr lvl="4">
              <a:spcBef>
                <a:spcPts val="1350"/>
              </a:spcBef>
              <a:spcAft>
                <a:spcPts val="0"/>
              </a:spcAft>
              <a:buClr>
                <a:schemeClr val="lt1"/>
              </a:buClr>
              <a:buSzPts val="405"/>
              <a:buNone/>
              <a:defRPr sz="450">
                <a:solidFill>
                  <a:schemeClr val="lt1"/>
                </a:solidFill>
              </a:defRPr>
            </a:lvl5pPr>
            <a:lvl6pPr lvl="5">
              <a:spcBef>
                <a:spcPts val="375"/>
              </a:spcBef>
              <a:spcAft>
                <a:spcPts val="0"/>
              </a:spcAft>
              <a:buClr>
                <a:schemeClr val="lt1"/>
              </a:buClr>
              <a:buSzPts val="187"/>
              <a:buNone/>
              <a:defRPr sz="187">
                <a:solidFill>
                  <a:schemeClr val="lt1"/>
                </a:solidFill>
              </a:defRPr>
            </a:lvl6pPr>
            <a:lvl7pPr lvl="6">
              <a:spcBef>
                <a:spcPts val="375"/>
              </a:spcBef>
              <a:spcAft>
                <a:spcPts val="0"/>
              </a:spcAft>
              <a:buClr>
                <a:schemeClr val="lt1"/>
              </a:buClr>
              <a:buSzPts val="187"/>
              <a:buNone/>
              <a:defRPr sz="187">
                <a:solidFill>
                  <a:schemeClr val="lt1"/>
                </a:solidFill>
              </a:defRPr>
            </a:lvl7pPr>
            <a:lvl8pPr lvl="7">
              <a:spcBef>
                <a:spcPts val="375"/>
              </a:spcBef>
              <a:spcAft>
                <a:spcPts val="0"/>
              </a:spcAft>
              <a:buClr>
                <a:schemeClr val="lt1"/>
              </a:buClr>
              <a:buSzPts val="187"/>
              <a:buNone/>
              <a:defRPr sz="187">
                <a:solidFill>
                  <a:schemeClr val="lt1"/>
                </a:solidFill>
              </a:defRPr>
            </a:lvl8pPr>
            <a:lvl9pPr lvl="8">
              <a:spcBef>
                <a:spcPts val="375"/>
              </a:spcBef>
              <a:spcAft>
                <a:spcPts val="0"/>
              </a:spcAft>
              <a:buClr>
                <a:schemeClr val="lt1"/>
              </a:buClr>
              <a:buSzPts val="187"/>
              <a:buNone/>
              <a:defRPr sz="187">
                <a:solidFill>
                  <a:schemeClr val="lt1"/>
                </a:solidFill>
              </a:defRPr>
            </a:lvl9pPr>
          </a:lstStyle>
          <a:p>
            <a:endParaRPr/>
          </a:p>
        </p:txBody>
      </p:sp>
    </p:spTree>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matchingName="36_Custom Layout">
  <p:cSld name="36_Custom Layout">
    <p:bg>
      <p:bgPr>
        <a:blipFill>
          <a:blip r:embed="rId2">
            <a:alphaModFix/>
          </a:blip>
          <a:stretch>
            <a:fillRect/>
          </a:stretch>
        </a:blipFill>
        <a:effectLst/>
      </p:bgPr>
    </p:bg>
    <p:spTree>
      <p:nvGrpSpPr>
        <p:cNvPr id="1" name="Shape 4052"/>
        <p:cNvGrpSpPr/>
        <p:nvPr/>
      </p:nvGrpSpPr>
      <p:grpSpPr>
        <a:xfrm>
          <a:off x="0" y="0"/>
          <a:ext cx="0" cy="0"/>
          <a:chOff x="0" y="0"/>
          <a:chExt cx="0" cy="0"/>
        </a:xfrm>
      </p:grpSpPr>
      <p:sp>
        <p:nvSpPr>
          <p:cNvPr id="4053" name="Google Shape;4053;p268"/>
          <p:cNvSpPr txBox="1">
            <a:spLocks noGrp="1"/>
          </p:cNvSpPr>
          <p:nvPr>
            <p:ph type="title"/>
          </p:nvPr>
        </p:nvSpPr>
        <p:spPr>
          <a:xfrm>
            <a:off x="314534" y="325636"/>
            <a:ext cx="3622800" cy="869100"/>
          </a:xfrm>
          <a:prstGeom prst="rect">
            <a:avLst/>
          </a:prstGeom>
          <a:noFill/>
          <a:ln>
            <a:noFill/>
          </a:ln>
        </p:spPr>
        <p:txBody>
          <a:bodyPr spcFirstLastPara="1" wrap="square" lIns="0" tIns="0" rIns="0" bIns="0" anchor="t" anchorCtr="0">
            <a:noAutofit/>
          </a:bodyPr>
          <a:lstStyle>
            <a:lvl1pPr lvl="0" algn="l">
              <a:lnSpc>
                <a:spcPct val="99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4054" name="Google Shape;4054;p268"/>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4055" name="Google Shape;4055;p268"/>
          <p:cNvSpPr txBox="1">
            <a:spLocks noGrp="1"/>
          </p:cNvSpPr>
          <p:nvPr>
            <p:ph type="body" idx="1"/>
          </p:nvPr>
        </p:nvSpPr>
        <p:spPr>
          <a:xfrm>
            <a:off x="292856" y="2417734"/>
            <a:ext cx="3644400" cy="2101500"/>
          </a:xfrm>
          <a:prstGeom prst="rect">
            <a:avLst/>
          </a:prstGeom>
          <a:noFill/>
          <a:ln>
            <a:noFill/>
          </a:ln>
        </p:spPr>
        <p:txBody>
          <a:bodyPr spcFirstLastPara="1" wrap="square" lIns="0" tIns="0" rIns="0" bIns="0" anchor="t" anchorCtr="0">
            <a:noAutofit/>
          </a:bodyPr>
          <a:lstStyle>
            <a:lvl1pPr marL="457200" lvl="0" indent="-284316" algn="l">
              <a:lnSpc>
                <a:spcPct val="91000"/>
              </a:lnSpc>
              <a:spcBef>
                <a:spcPts val="1350"/>
              </a:spcBef>
              <a:spcAft>
                <a:spcPts val="0"/>
              </a:spcAft>
              <a:buClr>
                <a:srgbClr val="FF0000"/>
              </a:buClr>
              <a:buSzPts val="877"/>
              <a:buChar char="●"/>
              <a:defRPr sz="975">
                <a:solidFill>
                  <a:schemeClr val="dk1"/>
                </a:solidFill>
              </a:defRPr>
            </a:lvl1pPr>
            <a:lvl2pPr marL="914400" lvl="1" indent="-271459" algn="l">
              <a:lnSpc>
                <a:spcPct val="91000"/>
              </a:lnSpc>
              <a:spcBef>
                <a:spcPts val="1350"/>
              </a:spcBef>
              <a:spcAft>
                <a:spcPts val="0"/>
              </a:spcAft>
              <a:buClr>
                <a:srgbClr val="FF0000"/>
              </a:buClr>
              <a:buSzPts val="675"/>
              <a:buChar char="●"/>
              <a:defRPr sz="750">
                <a:solidFill>
                  <a:schemeClr val="dk1"/>
                </a:solidFill>
              </a:defRPr>
            </a:lvl2pPr>
            <a:lvl3pPr marL="1371600" lvl="2" indent="-267173" algn="l">
              <a:lnSpc>
                <a:spcPct val="91000"/>
              </a:lnSpc>
              <a:spcBef>
                <a:spcPts val="1350"/>
              </a:spcBef>
              <a:spcAft>
                <a:spcPts val="0"/>
              </a:spcAft>
              <a:buClr>
                <a:srgbClr val="FF0000"/>
              </a:buClr>
              <a:buSzPts val="607"/>
              <a:buChar char="●"/>
              <a:defRPr sz="675">
                <a:solidFill>
                  <a:schemeClr val="dk1"/>
                </a:solidFill>
              </a:defRPr>
            </a:lvl3pPr>
            <a:lvl4pPr marL="1828800" lvl="3" indent="-258601" algn="l">
              <a:lnSpc>
                <a:spcPct val="91000"/>
              </a:lnSpc>
              <a:spcBef>
                <a:spcPts val="1350"/>
              </a:spcBef>
              <a:spcAft>
                <a:spcPts val="0"/>
              </a:spcAft>
              <a:buClr>
                <a:srgbClr val="FF0000"/>
              </a:buClr>
              <a:buSzPts val="472"/>
              <a:buChar char="●"/>
              <a:defRPr sz="525">
                <a:solidFill>
                  <a:schemeClr val="dk1"/>
                </a:solidFill>
              </a:defRPr>
            </a:lvl4pPr>
            <a:lvl5pPr marL="2286000" lvl="4" indent="-252172" algn="l">
              <a:lnSpc>
                <a:spcPct val="91000"/>
              </a:lnSpc>
              <a:spcBef>
                <a:spcPts val="1350"/>
              </a:spcBef>
              <a:spcAft>
                <a:spcPts val="0"/>
              </a:spcAft>
              <a:buClr>
                <a:srgbClr val="FF0000"/>
              </a:buClr>
              <a:buSzPts val="371"/>
              <a:buChar char="●"/>
              <a:defRPr sz="412">
                <a:solidFill>
                  <a:schemeClr val="dk1"/>
                </a:solidFill>
              </a:defRPr>
            </a:lvl5pPr>
            <a:lvl6pPr marL="2743200" lvl="5" indent="-271459" algn="l">
              <a:lnSpc>
                <a:spcPct val="90000"/>
              </a:lnSpc>
              <a:spcBef>
                <a:spcPts val="375"/>
              </a:spcBef>
              <a:spcAft>
                <a:spcPts val="0"/>
              </a:spcAft>
              <a:buClr>
                <a:schemeClr val="dk1"/>
              </a:buClr>
              <a:buSzPts val="675"/>
              <a:buChar char="•"/>
              <a:defRPr sz="187"/>
            </a:lvl6pPr>
            <a:lvl7pPr marL="3200400" lvl="6" indent="-271459" algn="l">
              <a:lnSpc>
                <a:spcPct val="90000"/>
              </a:lnSpc>
              <a:spcBef>
                <a:spcPts val="375"/>
              </a:spcBef>
              <a:spcAft>
                <a:spcPts val="0"/>
              </a:spcAft>
              <a:buClr>
                <a:schemeClr val="dk1"/>
              </a:buClr>
              <a:buSzPts val="675"/>
              <a:buChar char="•"/>
              <a:defRPr sz="187"/>
            </a:lvl7pPr>
            <a:lvl8pPr marL="3657600" lvl="7" indent="-271459" algn="l">
              <a:lnSpc>
                <a:spcPct val="90000"/>
              </a:lnSpc>
              <a:spcBef>
                <a:spcPts val="375"/>
              </a:spcBef>
              <a:spcAft>
                <a:spcPts val="0"/>
              </a:spcAft>
              <a:buClr>
                <a:schemeClr val="dk1"/>
              </a:buClr>
              <a:buSzPts val="675"/>
              <a:buChar char="•"/>
              <a:defRPr sz="187"/>
            </a:lvl8pPr>
            <a:lvl9pPr marL="4114800" lvl="8" indent="-271459" algn="l">
              <a:lnSpc>
                <a:spcPct val="90000"/>
              </a:lnSpc>
              <a:spcBef>
                <a:spcPts val="375"/>
              </a:spcBef>
              <a:spcAft>
                <a:spcPts val="0"/>
              </a:spcAft>
              <a:buClr>
                <a:schemeClr val="dk1"/>
              </a:buClr>
              <a:buSzPts val="675"/>
              <a:buChar char="•"/>
              <a:defRPr sz="187"/>
            </a:lvl9pPr>
          </a:lstStyle>
          <a:p>
            <a:endParaRPr/>
          </a:p>
        </p:txBody>
      </p:sp>
      <p:sp>
        <p:nvSpPr>
          <p:cNvPr id="4056" name="Google Shape;4056;p268"/>
          <p:cNvSpPr txBox="1">
            <a:spLocks noGrp="1"/>
          </p:cNvSpPr>
          <p:nvPr>
            <p:ph type="subTitle" idx="2"/>
          </p:nvPr>
        </p:nvSpPr>
        <p:spPr>
          <a:xfrm>
            <a:off x="5794833" y="1136644"/>
            <a:ext cx="2313300" cy="187200"/>
          </a:xfrm>
          <a:prstGeom prst="rect">
            <a:avLst/>
          </a:prstGeom>
        </p:spPr>
        <p:txBody>
          <a:bodyPr spcFirstLastPara="1" wrap="square" lIns="34275" tIns="34275" rIns="34275" bIns="34275" anchor="t" anchorCtr="0">
            <a:noAutofit/>
          </a:bodyPr>
          <a:lstStyle>
            <a:lvl1pPr lvl="0">
              <a:spcBef>
                <a:spcPts val="1350"/>
              </a:spcBef>
              <a:spcAft>
                <a:spcPts val="0"/>
              </a:spcAft>
              <a:buClr>
                <a:schemeClr val="lt1"/>
              </a:buClr>
              <a:buSzPts val="1050"/>
              <a:buFont typeface="Poppins"/>
              <a:buNone/>
              <a:defRPr sz="1050" b="1">
                <a:solidFill>
                  <a:schemeClr val="lt1"/>
                </a:solidFill>
                <a:latin typeface="Poppins"/>
                <a:ea typeface="Poppins"/>
                <a:cs typeface="Poppins"/>
                <a:sym typeface="Poppins"/>
              </a:defRPr>
            </a:lvl1pPr>
            <a:lvl2pPr lvl="1">
              <a:spcBef>
                <a:spcPts val="1350"/>
              </a:spcBef>
              <a:spcAft>
                <a:spcPts val="0"/>
              </a:spcAft>
              <a:buClr>
                <a:schemeClr val="lt1"/>
              </a:buClr>
              <a:buSzPts val="810"/>
              <a:buNone/>
              <a:defRPr sz="900">
                <a:solidFill>
                  <a:schemeClr val="lt1"/>
                </a:solidFill>
              </a:defRPr>
            </a:lvl2pPr>
            <a:lvl3pPr lvl="2">
              <a:spcBef>
                <a:spcPts val="1350"/>
              </a:spcBef>
              <a:spcAft>
                <a:spcPts val="0"/>
              </a:spcAft>
              <a:buClr>
                <a:schemeClr val="lt1"/>
              </a:buClr>
              <a:buSzPts val="675"/>
              <a:buNone/>
              <a:defRPr sz="750">
                <a:solidFill>
                  <a:schemeClr val="lt1"/>
                </a:solidFill>
              </a:defRPr>
            </a:lvl3pPr>
            <a:lvl4pPr lvl="3">
              <a:spcBef>
                <a:spcPts val="1350"/>
              </a:spcBef>
              <a:spcAft>
                <a:spcPts val="0"/>
              </a:spcAft>
              <a:buClr>
                <a:schemeClr val="lt1"/>
              </a:buClr>
              <a:buSzPts val="540"/>
              <a:buNone/>
              <a:defRPr sz="600">
                <a:solidFill>
                  <a:schemeClr val="lt1"/>
                </a:solidFill>
              </a:defRPr>
            </a:lvl4pPr>
            <a:lvl5pPr lvl="4">
              <a:spcBef>
                <a:spcPts val="1350"/>
              </a:spcBef>
              <a:spcAft>
                <a:spcPts val="0"/>
              </a:spcAft>
              <a:buClr>
                <a:schemeClr val="lt1"/>
              </a:buClr>
              <a:buSzPts val="405"/>
              <a:buNone/>
              <a:defRPr sz="450">
                <a:solidFill>
                  <a:schemeClr val="lt1"/>
                </a:solidFill>
              </a:defRPr>
            </a:lvl5pPr>
            <a:lvl6pPr lvl="5">
              <a:spcBef>
                <a:spcPts val="375"/>
              </a:spcBef>
              <a:spcAft>
                <a:spcPts val="0"/>
              </a:spcAft>
              <a:buClr>
                <a:schemeClr val="lt1"/>
              </a:buClr>
              <a:buSzPts val="187"/>
              <a:buNone/>
              <a:defRPr sz="187">
                <a:solidFill>
                  <a:schemeClr val="lt1"/>
                </a:solidFill>
              </a:defRPr>
            </a:lvl6pPr>
            <a:lvl7pPr lvl="6">
              <a:spcBef>
                <a:spcPts val="375"/>
              </a:spcBef>
              <a:spcAft>
                <a:spcPts val="0"/>
              </a:spcAft>
              <a:buClr>
                <a:schemeClr val="lt1"/>
              </a:buClr>
              <a:buSzPts val="187"/>
              <a:buNone/>
              <a:defRPr sz="187">
                <a:solidFill>
                  <a:schemeClr val="lt1"/>
                </a:solidFill>
              </a:defRPr>
            </a:lvl7pPr>
            <a:lvl8pPr lvl="7">
              <a:spcBef>
                <a:spcPts val="375"/>
              </a:spcBef>
              <a:spcAft>
                <a:spcPts val="0"/>
              </a:spcAft>
              <a:buClr>
                <a:schemeClr val="lt1"/>
              </a:buClr>
              <a:buSzPts val="187"/>
              <a:buNone/>
              <a:defRPr sz="187">
                <a:solidFill>
                  <a:schemeClr val="lt1"/>
                </a:solidFill>
              </a:defRPr>
            </a:lvl8pPr>
            <a:lvl9pPr lvl="8">
              <a:spcBef>
                <a:spcPts val="375"/>
              </a:spcBef>
              <a:spcAft>
                <a:spcPts val="0"/>
              </a:spcAft>
              <a:buClr>
                <a:schemeClr val="lt1"/>
              </a:buClr>
              <a:buSzPts val="187"/>
              <a:buNone/>
              <a:defRPr sz="187">
                <a:solidFill>
                  <a:schemeClr val="lt1"/>
                </a:solidFill>
              </a:defRPr>
            </a:lvl9pPr>
          </a:lstStyle>
          <a:p>
            <a:endParaRPr/>
          </a:p>
        </p:txBody>
      </p:sp>
      <p:sp>
        <p:nvSpPr>
          <p:cNvPr id="4057" name="Google Shape;4057;p268"/>
          <p:cNvSpPr txBox="1">
            <a:spLocks noGrp="1"/>
          </p:cNvSpPr>
          <p:nvPr>
            <p:ph type="subTitle" idx="3"/>
          </p:nvPr>
        </p:nvSpPr>
        <p:spPr>
          <a:xfrm>
            <a:off x="5794833" y="1686267"/>
            <a:ext cx="2313300" cy="187200"/>
          </a:xfrm>
          <a:prstGeom prst="rect">
            <a:avLst/>
          </a:prstGeom>
        </p:spPr>
        <p:txBody>
          <a:bodyPr spcFirstLastPara="1" wrap="square" lIns="34275" tIns="34275" rIns="34275" bIns="34275" anchor="t" anchorCtr="0">
            <a:noAutofit/>
          </a:bodyPr>
          <a:lstStyle>
            <a:lvl1pPr lvl="0">
              <a:spcBef>
                <a:spcPts val="1350"/>
              </a:spcBef>
              <a:spcAft>
                <a:spcPts val="0"/>
              </a:spcAft>
              <a:buClr>
                <a:schemeClr val="lt1"/>
              </a:buClr>
              <a:buSzPts val="1050"/>
              <a:buFont typeface="Poppins"/>
              <a:buNone/>
              <a:defRPr sz="1050" b="1">
                <a:solidFill>
                  <a:schemeClr val="lt1"/>
                </a:solidFill>
                <a:latin typeface="Poppins"/>
                <a:ea typeface="Poppins"/>
                <a:cs typeface="Poppins"/>
                <a:sym typeface="Poppins"/>
              </a:defRPr>
            </a:lvl1pPr>
            <a:lvl2pPr lvl="1">
              <a:spcBef>
                <a:spcPts val="1350"/>
              </a:spcBef>
              <a:spcAft>
                <a:spcPts val="0"/>
              </a:spcAft>
              <a:buClr>
                <a:schemeClr val="lt1"/>
              </a:buClr>
              <a:buSzPts val="810"/>
              <a:buNone/>
              <a:defRPr sz="900">
                <a:solidFill>
                  <a:schemeClr val="lt1"/>
                </a:solidFill>
              </a:defRPr>
            </a:lvl2pPr>
            <a:lvl3pPr lvl="2">
              <a:spcBef>
                <a:spcPts val="1350"/>
              </a:spcBef>
              <a:spcAft>
                <a:spcPts val="0"/>
              </a:spcAft>
              <a:buClr>
                <a:schemeClr val="lt1"/>
              </a:buClr>
              <a:buSzPts val="675"/>
              <a:buNone/>
              <a:defRPr sz="750">
                <a:solidFill>
                  <a:schemeClr val="lt1"/>
                </a:solidFill>
              </a:defRPr>
            </a:lvl3pPr>
            <a:lvl4pPr lvl="3">
              <a:spcBef>
                <a:spcPts val="1350"/>
              </a:spcBef>
              <a:spcAft>
                <a:spcPts val="0"/>
              </a:spcAft>
              <a:buClr>
                <a:schemeClr val="lt1"/>
              </a:buClr>
              <a:buSzPts val="540"/>
              <a:buNone/>
              <a:defRPr sz="600">
                <a:solidFill>
                  <a:schemeClr val="lt1"/>
                </a:solidFill>
              </a:defRPr>
            </a:lvl4pPr>
            <a:lvl5pPr lvl="4">
              <a:spcBef>
                <a:spcPts val="1350"/>
              </a:spcBef>
              <a:spcAft>
                <a:spcPts val="0"/>
              </a:spcAft>
              <a:buClr>
                <a:schemeClr val="lt1"/>
              </a:buClr>
              <a:buSzPts val="405"/>
              <a:buNone/>
              <a:defRPr sz="450">
                <a:solidFill>
                  <a:schemeClr val="lt1"/>
                </a:solidFill>
              </a:defRPr>
            </a:lvl5pPr>
            <a:lvl6pPr lvl="5">
              <a:spcBef>
                <a:spcPts val="375"/>
              </a:spcBef>
              <a:spcAft>
                <a:spcPts val="0"/>
              </a:spcAft>
              <a:buClr>
                <a:schemeClr val="lt1"/>
              </a:buClr>
              <a:buSzPts val="187"/>
              <a:buNone/>
              <a:defRPr sz="187">
                <a:solidFill>
                  <a:schemeClr val="lt1"/>
                </a:solidFill>
              </a:defRPr>
            </a:lvl6pPr>
            <a:lvl7pPr lvl="6">
              <a:spcBef>
                <a:spcPts val="375"/>
              </a:spcBef>
              <a:spcAft>
                <a:spcPts val="0"/>
              </a:spcAft>
              <a:buClr>
                <a:schemeClr val="lt1"/>
              </a:buClr>
              <a:buSzPts val="187"/>
              <a:buNone/>
              <a:defRPr sz="187">
                <a:solidFill>
                  <a:schemeClr val="lt1"/>
                </a:solidFill>
              </a:defRPr>
            </a:lvl7pPr>
            <a:lvl8pPr lvl="7">
              <a:spcBef>
                <a:spcPts val="375"/>
              </a:spcBef>
              <a:spcAft>
                <a:spcPts val="0"/>
              </a:spcAft>
              <a:buClr>
                <a:schemeClr val="lt1"/>
              </a:buClr>
              <a:buSzPts val="187"/>
              <a:buNone/>
              <a:defRPr sz="187">
                <a:solidFill>
                  <a:schemeClr val="lt1"/>
                </a:solidFill>
              </a:defRPr>
            </a:lvl8pPr>
            <a:lvl9pPr lvl="8">
              <a:spcBef>
                <a:spcPts val="375"/>
              </a:spcBef>
              <a:spcAft>
                <a:spcPts val="0"/>
              </a:spcAft>
              <a:buClr>
                <a:schemeClr val="lt1"/>
              </a:buClr>
              <a:buSzPts val="187"/>
              <a:buNone/>
              <a:defRPr sz="187">
                <a:solidFill>
                  <a:schemeClr val="lt1"/>
                </a:solidFill>
              </a:defRPr>
            </a:lvl9pPr>
          </a:lstStyle>
          <a:p>
            <a:endParaRPr/>
          </a:p>
        </p:txBody>
      </p:sp>
      <p:sp>
        <p:nvSpPr>
          <p:cNvPr id="4058" name="Google Shape;4058;p268"/>
          <p:cNvSpPr txBox="1">
            <a:spLocks noGrp="1"/>
          </p:cNvSpPr>
          <p:nvPr>
            <p:ph type="subTitle" idx="4"/>
          </p:nvPr>
        </p:nvSpPr>
        <p:spPr>
          <a:xfrm>
            <a:off x="5794833" y="2248253"/>
            <a:ext cx="2313300" cy="187200"/>
          </a:xfrm>
          <a:prstGeom prst="rect">
            <a:avLst/>
          </a:prstGeom>
        </p:spPr>
        <p:txBody>
          <a:bodyPr spcFirstLastPara="1" wrap="square" lIns="34275" tIns="34275" rIns="34275" bIns="34275" anchor="t" anchorCtr="0">
            <a:noAutofit/>
          </a:bodyPr>
          <a:lstStyle>
            <a:lvl1pPr lvl="0">
              <a:spcBef>
                <a:spcPts val="1350"/>
              </a:spcBef>
              <a:spcAft>
                <a:spcPts val="0"/>
              </a:spcAft>
              <a:buClr>
                <a:schemeClr val="lt1"/>
              </a:buClr>
              <a:buSzPts val="1050"/>
              <a:buFont typeface="Poppins"/>
              <a:buNone/>
              <a:defRPr sz="1050" b="1">
                <a:solidFill>
                  <a:schemeClr val="lt1"/>
                </a:solidFill>
                <a:latin typeface="Poppins"/>
                <a:ea typeface="Poppins"/>
                <a:cs typeface="Poppins"/>
                <a:sym typeface="Poppins"/>
              </a:defRPr>
            </a:lvl1pPr>
            <a:lvl2pPr lvl="1">
              <a:spcBef>
                <a:spcPts val="1350"/>
              </a:spcBef>
              <a:spcAft>
                <a:spcPts val="0"/>
              </a:spcAft>
              <a:buClr>
                <a:schemeClr val="lt1"/>
              </a:buClr>
              <a:buSzPts val="810"/>
              <a:buNone/>
              <a:defRPr sz="900">
                <a:solidFill>
                  <a:schemeClr val="lt1"/>
                </a:solidFill>
              </a:defRPr>
            </a:lvl2pPr>
            <a:lvl3pPr lvl="2">
              <a:spcBef>
                <a:spcPts val="1350"/>
              </a:spcBef>
              <a:spcAft>
                <a:spcPts val="0"/>
              </a:spcAft>
              <a:buClr>
                <a:schemeClr val="lt1"/>
              </a:buClr>
              <a:buSzPts val="675"/>
              <a:buNone/>
              <a:defRPr sz="750">
                <a:solidFill>
                  <a:schemeClr val="lt1"/>
                </a:solidFill>
              </a:defRPr>
            </a:lvl3pPr>
            <a:lvl4pPr lvl="3">
              <a:spcBef>
                <a:spcPts val="1350"/>
              </a:spcBef>
              <a:spcAft>
                <a:spcPts val="0"/>
              </a:spcAft>
              <a:buClr>
                <a:schemeClr val="lt1"/>
              </a:buClr>
              <a:buSzPts val="540"/>
              <a:buNone/>
              <a:defRPr sz="600">
                <a:solidFill>
                  <a:schemeClr val="lt1"/>
                </a:solidFill>
              </a:defRPr>
            </a:lvl4pPr>
            <a:lvl5pPr lvl="4">
              <a:spcBef>
                <a:spcPts val="1350"/>
              </a:spcBef>
              <a:spcAft>
                <a:spcPts val="0"/>
              </a:spcAft>
              <a:buClr>
                <a:schemeClr val="lt1"/>
              </a:buClr>
              <a:buSzPts val="405"/>
              <a:buNone/>
              <a:defRPr sz="450">
                <a:solidFill>
                  <a:schemeClr val="lt1"/>
                </a:solidFill>
              </a:defRPr>
            </a:lvl5pPr>
            <a:lvl6pPr lvl="5">
              <a:spcBef>
                <a:spcPts val="375"/>
              </a:spcBef>
              <a:spcAft>
                <a:spcPts val="0"/>
              </a:spcAft>
              <a:buClr>
                <a:schemeClr val="lt1"/>
              </a:buClr>
              <a:buSzPts val="187"/>
              <a:buNone/>
              <a:defRPr sz="187">
                <a:solidFill>
                  <a:schemeClr val="lt1"/>
                </a:solidFill>
              </a:defRPr>
            </a:lvl6pPr>
            <a:lvl7pPr lvl="6">
              <a:spcBef>
                <a:spcPts val="375"/>
              </a:spcBef>
              <a:spcAft>
                <a:spcPts val="0"/>
              </a:spcAft>
              <a:buClr>
                <a:schemeClr val="lt1"/>
              </a:buClr>
              <a:buSzPts val="187"/>
              <a:buNone/>
              <a:defRPr sz="187">
                <a:solidFill>
                  <a:schemeClr val="lt1"/>
                </a:solidFill>
              </a:defRPr>
            </a:lvl7pPr>
            <a:lvl8pPr lvl="7">
              <a:spcBef>
                <a:spcPts val="375"/>
              </a:spcBef>
              <a:spcAft>
                <a:spcPts val="0"/>
              </a:spcAft>
              <a:buClr>
                <a:schemeClr val="lt1"/>
              </a:buClr>
              <a:buSzPts val="187"/>
              <a:buNone/>
              <a:defRPr sz="187">
                <a:solidFill>
                  <a:schemeClr val="lt1"/>
                </a:solidFill>
              </a:defRPr>
            </a:lvl8pPr>
            <a:lvl9pPr lvl="8">
              <a:spcBef>
                <a:spcPts val="375"/>
              </a:spcBef>
              <a:spcAft>
                <a:spcPts val="0"/>
              </a:spcAft>
              <a:buClr>
                <a:schemeClr val="lt1"/>
              </a:buClr>
              <a:buSzPts val="187"/>
              <a:buNone/>
              <a:defRPr sz="187">
                <a:solidFill>
                  <a:schemeClr val="lt1"/>
                </a:solidFill>
              </a:defRPr>
            </a:lvl9pPr>
          </a:lstStyle>
          <a:p>
            <a:endParaRPr/>
          </a:p>
        </p:txBody>
      </p:sp>
      <p:sp>
        <p:nvSpPr>
          <p:cNvPr id="4059" name="Google Shape;4059;p268"/>
          <p:cNvSpPr txBox="1">
            <a:spLocks noGrp="1"/>
          </p:cNvSpPr>
          <p:nvPr>
            <p:ph type="subTitle" idx="5"/>
          </p:nvPr>
        </p:nvSpPr>
        <p:spPr>
          <a:xfrm>
            <a:off x="5794833" y="2788269"/>
            <a:ext cx="2313300" cy="187200"/>
          </a:xfrm>
          <a:prstGeom prst="rect">
            <a:avLst/>
          </a:prstGeom>
        </p:spPr>
        <p:txBody>
          <a:bodyPr spcFirstLastPara="1" wrap="square" lIns="34275" tIns="34275" rIns="34275" bIns="34275" anchor="t" anchorCtr="0">
            <a:noAutofit/>
          </a:bodyPr>
          <a:lstStyle>
            <a:lvl1pPr lvl="0">
              <a:spcBef>
                <a:spcPts val="1350"/>
              </a:spcBef>
              <a:spcAft>
                <a:spcPts val="0"/>
              </a:spcAft>
              <a:buClr>
                <a:schemeClr val="lt1"/>
              </a:buClr>
              <a:buSzPts val="1050"/>
              <a:buFont typeface="Poppins"/>
              <a:buNone/>
              <a:defRPr sz="1050" b="1">
                <a:solidFill>
                  <a:schemeClr val="lt1"/>
                </a:solidFill>
                <a:latin typeface="Poppins"/>
                <a:ea typeface="Poppins"/>
                <a:cs typeface="Poppins"/>
                <a:sym typeface="Poppins"/>
              </a:defRPr>
            </a:lvl1pPr>
            <a:lvl2pPr lvl="1">
              <a:spcBef>
                <a:spcPts val="1350"/>
              </a:spcBef>
              <a:spcAft>
                <a:spcPts val="0"/>
              </a:spcAft>
              <a:buClr>
                <a:schemeClr val="lt1"/>
              </a:buClr>
              <a:buSzPts val="810"/>
              <a:buNone/>
              <a:defRPr sz="900">
                <a:solidFill>
                  <a:schemeClr val="lt1"/>
                </a:solidFill>
              </a:defRPr>
            </a:lvl2pPr>
            <a:lvl3pPr lvl="2">
              <a:spcBef>
                <a:spcPts val="1350"/>
              </a:spcBef>
              <a:spcAft>
                <a:spcPts val="0"/>
              </a:spcAft>
              <a:buClr>
                <a:schemeClr val="lt1"/>
              </a:buClr>
              <a:buSzPts val="675"/>
              <a:buNone/>
              <a:defRPr sz="750">
                <a:solidFill>
                  <a:schemeClr val="lt1"/>
                </a:solidFill>
              </a:defRPr>
            </a:lvl3pPr>
            <a:lvl4pPr lvl="3">
              <a:spcBef>
                <a:spcPts val="1350"/>
              </a:spcBef>
              <a:spcAft>
                <a:spcPts val="0"/>
              </a:spcAft>
              <a:buClr>
                <a:schemeClr val="lt1"/>
              </a:buClr>
              <a:buSzPts val="540"/>
              <a:buNone/>
              <a:defRPr sz="600">
                <a:solidFill>
                  <a:schemeClr val="lt1"/>
                </a:solidFill>
              </a:defRPr>
            </a:lvl4pPr>
            <a:lvl5pPr lvl="4">
              <a:spcBef>
                <a:spcPts val="1350"/>
              </a:spcBef>
              <a:spcAft>
                <a:spcPts val="0"/>
              </a:spcAft>
              <a:buClr>
                <a:schemeClr val="lt1"/>
              </a:buClr>
              <a:buSzPts val="405"/>
              <a:buNone/>
              <a:defRPr sz="450">
                <a:solidFill>
                  <a:schemeClr val="lt1"/>
                </a:solidFill>
              </a:defRPr>
            </a:lvl5pPr>
            <a:lvl6pPr lvl="5">
              <a:spcBef>
                <a:spcPts val="375"/>
              </a:spcBef>
              <a:spcAft>
                <a:spcPts val="0"/>
              </a:spcAft>
              <a:buClr>
                <a:schemeClr val="lt1"/>
              </a:buClr>
              <a:buSzPts val="187"/>
              <a:buNone/>
              <a:defRPr sz="187">
                <a:solidFill>
                  <a:schemeClr val="lt1"/>
                </a:solidFill>
              </a:defRPr>
            </a:lvl6pPr>
            <a:lvl7pPr lvl="6">
              <a:spcBef>
                <a:spcPts val="375"/>
              </a:spcBef>
              <a:spcAft>
                <a:spcPts val="0"/>
              </a:spcAft>
              <a:buClr>
                <a:schemeClr val="lt1"/>
              </a:buClr>
              <a:buSzPts val="187"/>
              <a:buNone/>
              <a:defRPr sz="187">
                <a:solidFill>
                  <a:schemeClr val="lt1"/>
                </a:solidFill>
              </a:defRPr>
            </a:lvl7pPr>
            <a:lvl8pPr lvl="7">
              <a:spcBef>
                <a:spcPts val="375"/>
              </a:spcBef>
              <a:spcAft>
                <a:spcPts val="0"/>
              </a:spcAft>
              <a:buClr>
                <a:schemeClr val="lt1"/>
              </a:buClr>
              <a:buSzPts val="187"/>
              <a:buNone/>
              <a:defRPr sz="187">
                <a:solidFill>
                  <a:schemeClr val="lt1"/>
                </a:solidFill>
              </a:defRPr>
            </a:lvl8pPr>
            <a:lvl9pPr lvl="8">
              <a:spcBef>
                <a:spcPts val="375"/>
              </a:spcBef>
              <a:spcAft>
                <a:spcPts val="0"/>
              </a:spcAft>
              <a:buClr>
                <a:schemeClr val="lt1"/>
              </a:buClr>
              <a:buSzPts val="187"/>
              <a:buNone/>
              <a:defRPr sz="187">
                <a:solidFill>
                  <a:schemeClr val="lt1"/>
                </a:solidFill>
              </a:defRPr>
            </a:lvl9pPr>
          </a:lstStyle>
          <a:p>
            <a:endParaRPr/>
          </a:p>
        </p:txBody>
      </p:sp>
      <p:sp>
        <p:nvSpPr>
          <p:cNvPr id="4060" name="Google Shape;4060;p268"/>
          <p:cNvSpPr txBox="1">
            <a:spLocks noGrp="1"/>
          </p:cNvSpPr>
          <p:nvPr>
            <p:ph type="subTitle" idx="6"/>
          </p:nvPr>
        </p:nvSpPr>
        <p:spPr>
          <a:xfrm>
            <a:off x="5794833" y="3361256"/>
            <a:ext cx="2313300" cy="187200"/>
          </a:xfrm>
          <a:prstGeom prst="rect">
            <a:avLst/>
          </a:prstGeom>
        </p:spPr>
        <p:txBody>
          <a:bodyPr spcFirstLastPara="1" wrap="square" lIns="34275" tIns="34275" rIns="34275" bIns="34275" anchor="t" anchorCtr="0">
            <a:noAutofit/>
          </a:bodyPr>
          <a:lstStyle>
            <a:lvl1pPr lvl="0">
              <a:spcBef>
                <a:spcPts val="1350"/>
              </a:spcBef>
              <a:spcAft>
                <a:spcPts val="0"/>
              </a:spcAft>
              <a:buClr>
                <a:schemeClr val="lt1"/>
              </a:buClr>
              <a:buSzPts val="1050"/>
              <a:buFont typeface="Poppins"/>
              <a:buNone/>
              <a:defRPr sz="1050" b="1">
                <a:solidFill>
                  <a:schemeClr val="lt1"/>
                </a:solidFill>
                <a:latin typeface="Poppins"/>
                <a:ea typeface="Poppins"/>
                <a:cs typeface="Poppins"/>
                <a:sym typeface="Poppins"/>
              </a:defRPr>
            </a:lvl1pPr>
            <a:lvl2pPr lvl="1">
              <a:spcBef>
                <a:spcPts val="1350"/>
              </a:spcBef>
              <a:spcAft>
                <a:spcPts val="0"/>
              </a:spcAft>
              <a:buClr>
                <a:schemeClr val="lt1"/>
              </a:buClr>
              <a:buSzPts val="810"/>
              <a:buNone/>
              <a:defRPr sz="900">
                <a:solidFill>
                  <a:schemeClr val="lt1"/>
                </a:solidFill>
              </a:defRPr>
            </a:lvl2pPr>
            <a:lvl3pPr lvl="2">
              <a:spcBef>
                <a:spcPts val="1350"/>
              </a:spcBef>
              <a:spcAft>
                <a:spcPts val="0"/>
              </a:spcAft>
              <a:buClr>
                <a:schemeClr val="lt1"/>
              </a:buClr>
              <a:buSzPts val="675"/>
              <a:buNone/>
              <a:defRPr sz="750">
                <a:solidFill>
                  <a:schemeClr val="lt1"/>
                </a:solidFill>
              </a:defRPr>
            </a:lvl3pPr>
            <a:lvl4pPr lvl="3">
              <a:spcBef>
                <a:spcPts val="1350"/>
              </a:spcBef>
              <a:spcAft>
                <a:spcPts val="0"/>
              </a:spcAft>
              <a:buClr>
                <a:schemeClr val="lt1"/>
              </a:buClr>
              <a:buSzPts val="540"/>
              <a:buNone/>
              <a:defRPr sz="600">
                <a:solidFill>
                  <a:schemeClr val="lt1"/>
                </a:solidFill>
              </a:defRPr>
            </a:lvl4pPr>
            <a:lvl5pPr lvl="4">
              <a:spcBef>
                <a:spcPts val="1350"/>
              </a:spcBef>
              <a:spcAft>
                <a:spcPts val="0"/>
              </a:spcAft>
              <a:buClr>
                <a:schemeClr val="lt1"/>
              </a:buClr>
              <a:buSzPts val="405"/>
              <a:buNone/>
              <a:defRPr sz="450">
                <a:solidFill>
                  <a:schemeClr val="lt1"/>
                </a:solidFill>
              </a:defRPr>
            </a:lvl5pPr>
            <a:lvl6pPr lvl="5">
              <a:spcBef>
                <a:spcPts val="375"/>
              </a:spcBef>
              <a:spcAft>
                <a:spcPts val="0"/>
              </a:spcAft>
              <a:buClr>
                <a:schemeClr val="lt1"/>
              </a:buClr>
              <a:buSzPts val="187"/>
              <a:buNone/>
              <a:defRPr sz="187">
                <a:solidFill>
                  <a:schemeClr val="lt1"/>
                </a:solidFill>
              </a:defRPr>
            </a:lvl6pPr>
            <a:lvl7pPr lvl="6">
              <a:spcBef>
                <a:spcPts val="375"/>
              </a:spcBef>
              <a:spcAft>
                <a:spcPts val="0"/>
              </a:spcAft>
              <a:buClr>
                <a:schemeClr val="lt1"/>
              </a:buClr>
              <a:buSzPts val="187"/>
              <a:buNone/>
              <a:defRPr sz="187">
                <a:solidFill>
                  <a:schemeClr val="lt1"/>
                </a:solidFill>
              </a:defRPr>
            </a:lvl7pPr>
            <a:lvl8pPr lvl="7">
              <a:spcBef>
                <a:spcPts val="375"/>
              </a:spcBef>
              <a:spcAft>
                <a:spcPts val="0"/>
              </a:spcAft>
              <a:buClr>
                <a:schemeClr val="lt1"/>
              </a:buClr>
              <a:buSzPts val="187"/>
              <a:buNone/>
              <a:defRPr sz="187">
                <a:solidFill>
                  <a:schemeClr val="lt1"/>
                </a:solidFill>
              </a:defRPr>
            </a:lvl8pPr>
            <a:lvl9pPr lvl="8">
              <a:spcBef>
                <a:spcPts val="375"/>
              </a:spcBef>
              <a:spcAft>
                <a:spcPts val="0"/>
              </a:spcAft>
              <a:buClr>
                <a:schemeClr val="lt1"/>
              </a:buClr>
              <a:buSzPts val="187"/>
              <a:buNone/>
              <a:defRPr sz="187">
                <a:solidFill>
                  <a:schemeClr val="lt1"/>
                </a:solidFill>
              </a:defRPr>
            </a:lvl9pPr>
          </a:lstStyle>
          <a:p>
            <a:endParaRPr/>
          </a:p>
        </p:txBody>
      </p:sp>
      <p:sp>
        <p:nvSpPr>
          <p:cNvPr id="4061" name="Google Shape;4061;p268"/>
          <p:cNvSpPr txBox="1">
            <a:spLocks noGrp="1"/>
          </p:cNvSpPr>
          <p:nvPr>
            <p:ph type="subTitle" idx="7"/>
          </p:nvPr>
        </p:nvSpPr>
        <p:spPr>
          <a:xfrm>
            <a:off x="5794833" y="3917957"/>
            <a:ext cx="2313300" cy="187200"/>
          </a:xfrm>
          <a:prstGeom prst="rect">
            <a:avLst/>
          </a:prstGeom>
        </p:spPr>
        <p:txBody>
          <a:bodyPr spcFirstLastPara="1" wrap="square" lIns="34275" tIns="34275" rIns="34275" bIns="34275" anchor="t" anchorCtr="0">
            <a:noAutofit/>
          </a:bodyPr>
          <a:lstStyle>
            <a:lvl1pPr lvl="0">
              <a:spcBef>
                <a:spcPts val="1350"/>
              </a:spcBef>
              <a:spcAft>
                <a:spcPts val="0"/>
              </a:spcAft>
              <a:buClr>
                <a:schemeClr val="lt1"/>
              </a:buClr>
              <a:buSzPts val="1050"/>
              <a:buFont typeface="Poppins"/>
              <a:buNone/>
              <a:defRPr sz="1050" b="1">
                <a:solidFill>
                  <a:schemeClr val="lt1"/>
                </a:solidFill>
                <a:latin typeface="Poppins"/>
                <a:ea typeface="Poppins"/>
                <a:cs typeface="Poppins"/>
                <a:sym typeface="Poppins"/>
              </a:defRPr>
            </a:lvl1pPr>
            <a:lvl2pPr lvl="1">
              <a:spcBef>
                <a:spcPts val="1350"/>
              </a:spcBef>
              <a:spcAft>
                <a:spcPts val="0"/>
              </a:spcAft>
              <a:buClr>
                <a:schemeClr val="lt1"/>
              </a:buClr>
              <a:buSzPts val="810"/>
              <a:buNone/>
              <a:defRPr sz="900">
                <a:solidFill>
                  <a:schemeClr val="lt1"/>
                </a:solidFill>
              </a:defRPr>
            </a:lvl2pPr>
            <a:lvl3pPr lvl="2">
              <a:spcBef>
                <a:spcPts val="1350"/>
              </a:spcBef>
              <a:spcAft>
                <a:spcPts val="0"/>
              </a:spcAft>
              <a:buClr>
                <a:schemeClr val="lt1"/>
              </a:buClr>
              <a:buSzPts val="675"/>
              <a:buNone/>
              <a:defRPr sz="750">
                <a:solidFill>
                  <a:schemeClr val="lt1"/>
                </a:solidFill>
              </a:defRPr>
            </a:lvl3pPr>
            <a:lvl4pPr lvl="3">
              <a:spcBef>
                <a:spcPts val="1350"/>
              </a:spcBef>
              <a:spcAft>
                <a:spcPts val="0"/>
              </a:spcAft>
              <a:buClr>
                <a:schemeClr val="lt1"/>
              </a:buClr>
              <a:buSzPts val="540"/>
              <a:buNone/>
              <a:defRPr sz="600">
                <a:solidFill>
                  <a:schemeClr val="lt1"/>
                </a:solidFill>
              </a:defRPr>
            </a:lvl4pPr>
            <a:lvl5pPr lvl="4">
              <a:spcBef>
                <a:spcPts val="1350"/>
              </a:spcBef>
              <a:spcAft>
                <a:spcPts val="0"/>
              </a:spcAft>
              <a:buClr>
                <a:schemeClr val="lt1"/>
              </a:buClr>
              <a:buSzPts val="405"/>
              <a:buNone/>
              <a:defRPr sz="450">
                <a:solidFill>
                  <a:schemeClr val="lt1"/>
                </a:solidFill>
              </a:defRPr>
            </a:lvl5pPr>
            <a:lvl6pPr lvl="5">
              <a:spcBef>
                <a:spcPts val="375"/>
              </a:spcBef>
              <a:spcAft>
                <a:spcPts val="0"/>
              </a:spcAft>
              <a:buClr>
                <a:schemeClr val="lt1"/>
              </a:buClr>
              <a:buSzPts val="187"/>
              <a:buNone/>
              <a:defRPr sz="187">
                <a:solidFill>
                  <a:schemeClr val="lt1"/>
                </a:solidFill>
              </a:defRPr>
            </a:lvl6pPr>
            <a:lvl7pPr lvl="6">
              <a:spcBef>
                <a:spcPts val="375"/>
              </a:spcBef>
              <a:spcAft>
                <a:spcPts val="0"/>
              </a:spcAft>
              <a:buClr>
                <a:schemeClr val="lt1"/>
              </a:buClr>
              <a:buSzPts val="187"/>
              <a:buNone/>
              <a:defRPr sz="187">
                <a:solidFill>
                  <a:schemeClr val="lt1"/>
                </a:solidFill>
              </a:defRPr>
            </a:lvl7pPr>
            <a:lvl8pPr lvl="7">
              <a:spcBef>
                <a:spcPts val="375"/>
              </a:spcBef>
              <a:spcAft>
                <a:spcPts val="0"/>
              </a:spcAft>
              <a:buClr>
                <a:schemeClr val="lt1"/>
              </a:buClr>
              <a:buSzPts val="187"/>
              <a:buNone/>
              <a:defRPr sz="187">
                <a:solidFill>
                  <a:schemeClr val="lt1"/>
                </a:solidFill>
              </a:defRPr>
            </a:lvl8pPr>
            <a:lvl9pPr lvl="8">
              <a:spcBef>
                <a:spcPts val="375"/>
              </a:spcBef>
              <a:spcAft>
                <a:spcPts val="0"/>
              </a:spcAft>
              <a:buClr>
                <a:schemeClr val="lt1"/>
              </a:buClr>
              <a:buSzPts val="187"/>
              <a:buNone/>
              <a:defRPr sz="187">
                <a:solidFill>
                  <a:schemeClr val="lt1"/>
                </a:solidFill>
              </a:defRPr>
            </a:lvl9pPr>
          </a:lstStyle>
          <a:p>
            <a:endParaRPr/>
          </a:p>
        </p:txBody>
      </p:sp>
      <p:sp>
        <p:nvSpPr>
          <p:cNvPr id="4062" name="Google Shape;4062;p268"/>
          <p:cNvSpPr txBox="1">
            <a:spLocks noGrp="1"/>
          </p:cNvSpPr>
          <p:nvPr>
            <p:ph type="subTitle" idx="8"/>
          </p:nvPr>
        </p:nvSpPr>
        <p:spPr>
          <a:xfrm>
            <a:off x="315390" y="1782601"/>
            <a:ext cx="3348300" cy="446400"/>
          </a:xfrm>
          <a:prstGeom prst="rect">
            <a:avLst/>
          </a:prstGeom>
        </p:spPr>
        <p:txBody>
          <a:bodyPr spcFirstLastPara="1" wrap="square" lIns="34275" tIns="34275" rIns="34275" bIns="34275" anchor="t" anchorCtr="0">
            <a:noAutofit/>
          </a:bodyPr>
          <a:lstStyle>
            <a:lvl1pPr lvl="0">
              <a:lnSpc>
                <a:spcPct val="95000"/>
              </a:lnSpc>
              <a:spcBef>
                <a:spcPts val="1350"/>
              </a:spcBef>
              <a:spcAft>
                <a:spcPts val="0"/>
              </a:spcAft>
              <a:buSzPts val="1537"/>
              <a:buFont typeface="Poppins"/>
              <a:buNone/>
              <a:defRPr sz="1537" b="1">
                <a:latin typeface="Poppins"/>
                <a:ea typeface="Poppins"/>
                <a:cs typeface="Poppins"/>
                <a:sym typeface="Poppins"/>
              </a:defRPr>
            </a:lvl1pPr>
            <a:lvl2pPr lvl="1">
              <a:lnSpc>
                <a:spcPct val="95000"/>
              </a:lnSpc>
              <a:spcBef>
                <a:spcPts val="1350"/>
              </a:spcBef>
              <a:spcAft>
                <a:spcPts val="0"/>
              </a:spcAft>
              <a:buSzPts val="1537"/>
              <a:buFont typeface="Poppins"/>
              <a:buNone/>
              <a:defRPr sz="1537" b="1">
                <a:latin typeface="Poppins"/>
                <a:ea typeface="Poppins"/>
                <a:cs typeface="Poppins"/>
                <a:sym typeface="Poppins"/>
              </a:defRPr>
            </a:lvl2pPr>
            <a:lvl3pPr lvl="2">
              <a:lnSpc>
                <a:spcPct val="95000"/>
              </a:lnSpc>
              <a:spcBef>
                <a:spcPts val="1350"/>
              </a:spcBef>
              <a:spcAft>
                <a:spcPts val="0"/>
              </a:spcAft>
              <a:buSzPts val="1537"/>
              <a:buFont typeface="Poppins"/>
              <a:buNone/>
              <a:defRPr sz="1537" b="1">
                <a:latin typeface="Poppins"/>
                <a:ea typeface="Poppins"/>
                <a:cs typeface="Poppins"/>
                <a:sym typeface="Poppins"/>
              </a:defRPr>
            </a:lvl3pPr>
            <a:lvl4pPr lvl="3">
              <a:lnSpc>
                <a:spcPct val="95000"/>
              </a:lnSpc>
              <a:spcBef>
                <a:spcPts val="1350"/>
              </a:spcBef>
              <a:spcAft>
                <a:spcPts val="0"/>
              </a:spcAft>
              <a:buSzPts val="1537"/>
              <a:buFont typeface="Poppins"/>
              <a:buNone/>
              <a:defRPr sz="1537" b="1">
                <a:latin typeface="Poppins"/>
                <a:ea typeface="Poppins"/>
                <a:cs typeface="Poppins"/>
                <a:sym typeface="Poppins"/>
              </a:defRPr>
            </a:lvl4pPr>
            <a:lvl5pPr lvl="4">
              <a:lnSpc>
                <a:spcPct val="95000"/>
              </a:lnSpc>
              <a:spcBef>
                <a:spcPts val="1350"/>
              </a:spcBef>
              <a:spcAft>
                <a:spcPts val="0"/>
              </a:spcAft>
              <a:buSzPts val="1537"/>
              <a:buFont typeface="Poppins"/>
              <a:buNone/>
              <a:defRPr sz="1537" b="1">
                <a:latin typeface="Poppins"/>
                <a:ea typeface="Poppins"/>
                <a:cs typeface="Poppins"/>
                <a:sym typeface="Poppins"/>
              </a:defRPr>
            </a:lvl5pPr>
            <a:lvl6pPr lvl="5">
              <a:lnSpc>
                <a:spcPct val="95000"/>
              </a:lnSpc>
              <a:spcBef>
                <a:spcPts val="1350"/>
              </a:spcBef>
              <a:spcAft>
                <a:spcPts val="0"/>
              </a:spcAft>
              <a:buSzPts val="1537"/>
              <a:buFont typeface="Poppins"/>
              <a:buNone/>
              <a:defRPr sz="1537" b="1">
                <a:latin typeface="Poppins"/>
                <a:ea typeface="Poppins"/>
                <a:cs typeface="Poppins"/>
                <a:sym typeface="Poppins"/>
              </a:defRPr>
            </a:lvl6pPr>
            <a:lvl7pPr lvl="6">
              <a:lnSpc>
                <a:spcPct val="95000"/>
              </a:lnSpc>
              <a:spcBef>
                <a:spcPts val="1350"/>
              </a:spcBef>
              <a:spcAft>
                <a:spcPts val="0"/>
              </a:spcAft>
              <a:buSzPts val="1537"/>
              <a:buFont typeface="Poppins"/>
              <a:buNone/>
              <a:defRPr sz="1537" b="1">
                <a:latin typeface="Poppins"/>
                <a:ea typeface="Poppins"/>
                <a:cs typeface="Poppins"/>
                <a:sym typeface="Poppins"/>
              </a:defRPr>
            </a:lvl7pPr>
            <a:lvl8pPr lvl="7">
              <a:lnSpc>
                <a:spcPct val="95000"/>
              </a:lnSpc>
              <a:spcBef>
                <a:spcPts val="1350"/>
              </a:spcBef>
              <a:spcAft>
                <a:spcPts val="0"/>
              </a:spcAft>
              <a:buSzPts val="1537"/>
              <a:buFont typeface="Poppins"/>
              <a:buNone/>
              <a:defRPr sz="1537" b="1">
                <a:latin typeface="Poppins"/>
                <a:ea typeface="Poppins"/>
                <a:cs typeface="Poppins"/>
                <a:sym typeface="Poppins"/>
              </a:defRPr>
            </a:lvl8pPr>
            <a:lvl9pPr lvl="8">
              <a:lnSpc>
                <a:spcPct val="95000"/>
              </a:lnSpc>
              <a:spcBef>
                <a:spcPts val="1350"/>
              </a:spcBef>
              <a:spcAft>
                <a:spcPts val="0"/>
              </a:spcAft>
              <a:buSzPts val="1537"/>
              <a:buFont typeface="Poppins"/>
              <a:buNone/>
              <a:defRPr sz="1537" b="1">
                <a:latin typeface="Poppins"/>
                <a:ea typeface="Poppins"/>
                <a:cs typeface="Poppins"/>
                <a:sym typeface="Poppins"/>
              </a:defRPr>
            </a:lvl9pPr>
          </a:lstStyle>
          <a:p>
            <a:endParaRPr/>
          </a:p>
        </p:txBody>
      </p:sp>
    </p:spTree>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matchingName="37_Custom Layout">
  <p:cSld name="37_Custom Layout">
    <p:bg>
      <p:bgPr>
        <a:blipFill>
          <a:blip r:embed="rId2">
            <a:alphaModFix/>
          </a:blip>
          <a:stretch>
            <a:fillRect/>
          </a:stretch>
        </a:blipFill>
        <a:effectLst/>
      </p:bgPr>
    </p:bg>
    <p:spTree>
      <p:nvGrpSpPr>
        <p:cNvPr id="1" name="Shape 4063"/>
        <p:cNvGrpSpPr/>
        <p:nvPr/>
      </p:nvGrpSpPr>
      <p:grpSpPr>
        <a:xfrm>
          <a:off x="0" y="0"/>
          <a:ext cx="0" cy="0"/>
          <a:chOff x="0" y="0"/>
          <a:chExt cx="0" cy="0"/>
        </a:xfrm>
      </p:grpSpPr>
      <p:sp>
        <p:nvSpPr>
          <p:cNvPr id="4064" name="Google Shape;4064;p269"/>
          <p:cNvSpPr txBox="1">
            <a:spLocks noGrp="1"/>
          </p:cNvSpPr>
          <p:nvPr>
            <p:ph type="title"/>
          </p:nvPr>
        </p:nvSpPr>
        <p:spPr>
          <a:xfrm>
            <a:off x="325593" y="347759"/>
            <a:ext cx="8489100" cy="37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4065" name="Google Shape;4065;p269"/>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4066" name="Google Shape;4066;p269"/>
          <p:cNvSpPr txBox="1">
            <a:spLocks noGrp="1"/>
          </p:cNvSpPr>
          <p:nvPr>
            <p:ph type="subTitle" idx="1"/>
          </p:nvPr>
        </p:nvSpPr>
        <p:spPr>
          <a:xfrm>
            <a:off x="1694133" y="2200144"/>
            <a:ext cx="2732100" cy="151200"/>
          </a:xfrm>
          <a:prstGeom prst="rect">
            <a:avLst/>
          </a:prstGeom>
        </p:spPr>
        <p:txBody>
          <a:bodyPr spcFirstLastPara="1" wrap="square" lIns="34275" tIns="34275" rIns="34275" bIns="34275" anchor="t" anchorCtr="0">
            <a:noAutofit/>
          </a:bodyPr>
          <a:lstStyle>
            <a:lvl1pPr lvl="0">
              <a:spcBef>
                <a:spcPts val="1350"/>
              </a:spcBef>
              <a:spcAft>
                <a:spcPts val="0"/>
              </a:spcAft>
              <a:buSzPts val="937"/>
              <a:buFont typeface="Poppins Medium"/>
              <a:buNone/>
              <a:defRPr sz="937"/>
            </a:lvl1pPr>
            <a:lvl2pPr lvl="1">
              <a:spcBef>
                <a:spcPts val="1350"/>
              </a:spcBef>
              <a:spcAft>
                <a:spcPts val="0"/>
              </a:spcAft>
              <a:buSzPts val="937"/>
              <a:buNone/>
              <a:defRPr sz="937"/>
            </a:lvl2pPr>
            <a:lvl3pPr lvl="2">
              <a:spcBef>
                <a:spcPts val="1350"/>
              </a:spcBef>
              <a:spcAft>
                <a:spcPts val="0"/>
              </a:spcAft>
              <a:buSzPts val="937"/>
              <a:buNone/>
              <a:defRPr sz="937"/>
            </a:lvl3pPr>
            <a:lvl4pPr lvl="3">
              <a:spcBef>
                <a:spcPts val="1350"/>
              </a:spcBef>
              <a:spcAft>
                <a:spcPts val="0"/>
              </a:spcAft>
              <a:buSzPts val="937"/>
              <a:buNone/>
              <a:defRPr sz="937"/>
            </a:lvl4pPr>
            <a:lvl5pPr lvl="4">
              <a:spcBef>
                <a:spcPts val="1350"/>
              </a:spcBef>
              <a:spcAft>
                <a:spcPts val="0"/>
              </a:spcAft>
              <a:buSzPts val="937"/>
              <a:buNone/>
              <a:defRPr sz="937"/>
            </a:lvl5pPr>
            <a:lvl6pPr lvl="5">
              <a:spcBef>
                <a:spcPts val="375"/>
              </a:spcBef>
              <a:spcAft>
                <a:spcPts val="0"/>
              </a:spcAft>
              <a:buSzPts val="937"/>
              <a:buNone/>
              <a:defRPr sz="937"/>
            </a:lvl6pPr>
            <a:lvl7pPr lvl="6">
              <a:spcBef>
                <a:spcPts val="375"/>
              </a:spcBef>
              <a:spcAft>
                <a:spcPts val="0"/>
              </a:spcAft>
              <a:buSzPts val="937"/>
              <a:buNone/>
              <a:defRPr sz="937"/>
            </a:lvl7pPr>
            <a:lvl8pPr lvl="7">
              <a:spcBef>
                <a:spcPts val="375"/>
              </a:spcBef>
              <a:spcAft>
                <a:spcPts val="0"/>
              </a:spcAft>
              <a:buSzPts val="937"/>
              <a:buNone/>
              <a:defRPr sz="937"/>
            </a:lvl8pPr>
            <a:lvl9pPr lvl="8">
              <a:spcBef>
                <a:spcPts val="375"/>
              </a:spcBef>
              <a:spcAft>
                <a:spcPts val="0"/>
              </a:spcAft>
              <a:buSzPts val="937"/>
              <a:buNone/>
              <a:defRPr sz="937"/>
            </a:lvl9pPr>
          </a:lstStyle>
          <a:p>
            <a:endParaRPr/>
          </a:p>
        </p:txBody>
      </p:sp>
      <p:sp>
        <p:nvSpPr>
          <p:cNvPr id="4067" name="Google Shape;4067;p269"/>
          <p:cNvSpPr txBox="1">
            <a:spLocks noGrp="1"/>
          </p:cNvSpPr>
          <p:nvPr>
            <p:ph type="subTitle" idx="2"/>
          </p:nvPr>
        </p:nvSpPr>
        <p:spPr>
          <a:xfrm>
            <a:off x="1694133" y="2576432"/>
            <a:ext cx="2732100" cy="151200"/>
          </a:xfrm>
          <a:prstGeom prst="rect">
            <a:avLst/>
          </a:prstGeom>
        </p:spPr>
        <p:txBody>
          <a:bodyPr spcFirstLastPara="1" wrap="square" lIns="34275" tIns="34275" rIns="34275" bIns="34275" anchor="t" anchorCtr="0">
            <a:noAutofit/>
          </a:bodyPr>
          <a:lstStyle>
            <a:lvl1pPr lvl="0">
              <a:spcBef>
                <a:spcPts val="1350"/>
              </a:spcBef>
              <a:spcAft>
                <a:spcPts val="0"/>
              </a:spcAft>
              <a:buSzPts val="937"/>
              <a:buFont typeface="Poppins Medium"/>
              <a:buNone/>
              <a:defRPr sz="937"/>
            </a:lvl1pPr>
            <a:lvl2pPr lvl="1">
              <a:spcBef>
                <a:spcPts val="1350"/>
              </a:spcBef>
              <a:spcAft>
                <a:spcPts val="0"/>
              </a:spcAft>
              <a:buSzPts val="937"/>
              <a:buNone/>
              <a:defRPr sz="937"/>
            </a:lvl2pPr>
            <a:lvl3pPr lvl="2">
              <a:spcBef>
                <a:spcPts val="1350"/>
              </a:spcBef>
              <a:spcAft>
                <a:spcPts val="0"/>
              </a:spcAft>
              <a:buSzPts val="937"/>
              <a:buNone/>
              <a:defRPr sz="937"/>
            </a:lvl3pPr>
            <a:lvl4pPr lvl="3">
              <a:spcBef>
                <a:spcPts val="1350"/>
              </a:spcBef>
              <a:spcAft>
                <a:spcPts val="0"/>
              </a:spcAft>
              <a:buSzPts val="937"/>
              <a:buNone/>
              <a:defRPr sz="937"/>
            </a:lvl4pPr>
            <a:lvl5pPr lvl="4">
              <a:spcBef>
                <a:spcPts val="1350"/>
              </a:spcBef>
              <a:spcAft>
                <a:spcPts val="0"/>
              </a:spcAft>
              <a:buSzPts val="937"/>
              <a:buNone/>
              <a:defRPr sz="937"/>
            </a:lvl5pPr>
            <a:lvl6pPr lvl="5">
              <a:spcBef>
                <a:spcPts val="375"/>
              </a:spcBef>
              <a:spcAft>
                <a:spcPts val="0"/>
              </a:spcAft>
              <a:buSzPts val="937"/>
              <a:buNone/>
              <a:defRPr sz="937"/>
            </a:lvl6pPr>
            <a:lvl7pPr lvl="6">
              <a:spcBef>
                <a:spcPts val="375"/>
              </a:spcBef>
              <a:spcAft>
                <a:spcPts val="0"/>
              </a:spcAft>
              <a:buSzPts val="937"/>
              <a:buNone/>
              <a:defRPr sz="937"/>
            </a:lvl7pPr>
            <a:lvl8pPr lvl="7">
              <a:spcBef>
                <a:spcPts val="375"/>
              </a:spcBef>
              <a:spcAft>
                <a:spcPts val="0"/>
              </a:spcAft>
              <a:buSzPts val="937"/>
              <a:buNone/>
              <a:defRPr sz="937"/>
            </a:lvl8pPr>
            <a:lvl9pPr lvl="8">
              <a:spcBef>
                <a:spcPts val="375"/>
              </a:spcBef>
              <a:spcAft>
                <a:spcPts val="0"/>
              </a:spcAft>
              <a:buSzPts val="937"/>
              <a:buNone/>
              <a:defRPr sz="937"/>
            </a:lvl9pPr>
          </a:lstStyle>
          <a:p>
            <a:endParaRPr/>
          </a:p>
        </p:txBody>
      </p:sp>
      <p:sp>
        <p:nvSpPr>
          <p:cNvPr id="4068" name="Google Shape;4068;p269"/>
          <p:cNvSpPr txBox="1">
            <a:spLocks noGrp="1"/>
          </p:cNvSpPr>
          <p:nvPr>
            <p:ph type="subTitle" idx="3"/>
          </p:nvPr>
        </p:nvSpPr>
        <p:spPr>
          <a:xfrm>
            <a:off x="1694133" y="2949530"/>
            <a:ext cx="2732100" cy="151200"/>
          </a:xfrm>
          <a:prstGeom prst="rect">
            <a:avLst/>
          </a:prstGeom>
        </p:spPr>
        <p:txBody>
          <a:bodyPr spcFirstLastPara="1" wrap="square" lIns="34275" tIns="34275" rIns="34275" bIns="34275" anchor="t" anchorCtr="0">
            <a:noAutofit/>
          </a:bodyPr>
          <a:lstStyle>
            <a:lvl1pPr lvl="0">
              <a:spcBef>
                <a:spcPts val="1350"/>
              </a:spcBef>
              <a:spcAft>
                <a:spcPts val="0"/>
              </a:spcAft>
              <a:buSzPts val="937"/>
              <a:buFont typeface="Poppins Medium"/>
              <a:buNone/>
              <a:defRPr sz="937"/>
            </a:lvl1pPr>
            <a:lvl2pPr lvl="1">
              <a:spcBef>
                <a:spcPts val="1350"/>
              </a:spcBef>
              <a:spcAft>
                <a:spcPts val="0"/>
              </a:spcAft>
              <a:buSzPts val="937"/>
              <a:buNone/>
              <a:defRPr sz="937"/>
            </a:lvl2pPr>
            <a:lvl3pPr lvl="2">
              <a:spcBef>
                <a:spcPts val="1350"/>
              </a:spcBef>
              <a:spcAft>
                <a:spcPts val="0"/>
              </a:spcAft>
              <a:buSzPts val="937"/>
              <a:buNone/>
              <a:defRPr sz="937"/>
            </a:lvl3pPr>
            <a:lvl4pPr lvl="3">
              <a:spcBef>
                <a:spcPts val="1350"/>
              </a:spcBef>
              <a:spcAft>
                <a:spcPts val="0"/>
              </a:spcAft>
              <a:buSzPts val="937"/>
              <a:buNone/>
              <a:defRPr sz="937"/>
            </a:lvl4pPr>
            <a:lvl5pPr lvl="4">
              <a:spcBef>
                <a:spcPts val="1350"/>
              </a:spcBef>
              <a:spcAft>
                <a:spcPts val="0"/>
              </a:spcAft>
              <a:buSzPts val="937"/>
              <a:buNone/>
              <a:defRPr sz="937"/>
            </a:lvl5pPr>
            <a:lvl6pPr lvl="5">
              <a:spcBef>
                <a:spcPts val="375"/>
              </a:spcBef>
              <a:spcAft>
                <a:spcPts val="0"/>
              </a:spcAft>
              <a:buSzPts val="937"/>
              <a:buNone/>
              <a:defRPr sz="937"/>
            </a:lvl6pPr>
            <a:lvl7pPr lvl="6">
              <a:spcBef>
                <a:spcPts val="375"/>
              </a:spcBef>
              <a:spcAft>
                <a:spcPts val="0"/>
              </a:spcAft>
              <a:buSzPts val="937"/>
              <a:buNone/>
              <a:defRPr sz="937"/>
            </a:lvl7pPr>
            <a:lvl8pPr lvl="7">
              <a:spcBef>
                <a:spcPts val="375"/>
              </a:spcBef>
              <a:spcAft>
                <a:spcPts val="0"/>
              </a:spcAft>
              <a:buSzPts val="937"/>
              <a:buNone/>
              <a:defRPr sz="937"/>
            </a:lvl8pPr>
            <a:lvl9pPr lvl="8">
              <a:spcBef>
                <a:spcPts val="375"/>
              </a:spcBef>
              <a:spcAft>
                <a:spcPts val="0"/>
              </a:spcAft>
              <a:buSzPts val="937"/>
              <a:buNone/>
              <a:defRPr sz="937"/>
            </a:lvl9pPr>
          </a:lstStyle>
          <a:p>
            <a:endParaRPr/>
          </a:p>
        </p:txBody>
      </p:sp>
      <p:sp>
        <p:nvSpPr>
          <p:cNvPr id="4069" name="Google Shape;4069;p269"/>
          <p:cNvSpPr txBox="1">
            <a:spLocks noGrp="1"/>
          </p:cNvSpPr>
          <p:nvPr>
            <p:ph type="subTitle" idx="4"/>
          </p:nvPr>
        </p:nvSpPr>
        <p:spPr>
          <a:xfrm>
            <a:off x="1694133" y="3325818"/>
            <a:ext cx="2732100" cy="151200"/>
          </a:xfrm>
          <a:prstGeom prst="rect">
            <a:avLst/>
          </a:prstGeom>
        </p:spPr>
        <p:txBody>
          <a:bodyPr spcFirstLastPara="1" wrap="square" lIns="34275" tIns="34275" rIns="34275" bIns="34275" anchor="t" anchorCtr="0">
            <a:noAutofit/>
          </a:bodyPr>
          <a:lstStyle>
            <a:lvl1pPr lvl="0">
              <a:spcBef>
                <a:spcPts val="1350"/>
              </a:spcBef>
              <a:spcAft>
                <a:spcPts val="0"/>
              </a:spcAft>
              <a:buSzPts val="937"/>
              <a:buFont typeface="Poppins Medium"/>
              <a:buNone/>
              <a:defRPr sz="937"/>
            </a:lvl1pPr>
            <a:lvl2pPr lvl="1">
              <a:spcBef>
                <a:spcPts val="1350"/>
              </a:spcBef>
              <a:spcAft>
                <a:spcPts val="0"/>
              </a:spcAft>
              <a:buSzPts val="937"/>
              <a:buNone/>
              <a:defRPr sz="937"/>
            </a:lvl2pPr>
            <a:lvl3pPr lvl="2">
              <a:spcBef>
                <a:spcPts val="1350"/>
              </a:spcBef>
              <a:spcAft>
                <a:spcPts val="0"/>
              </a:spcAft>
              <a:buSzPts val="937"/>
              <a:buNone/>
              <a:defRPr sz="937"/>
            </a:lvl3pPr>
            <a:lvl4pPr lvl="3">
              <a:spcBef>
                <a:spcPts val="1350"/>
              </a:spcBef>
              <a:spcAft>
                <a:spcPts val="0"/>
              </a:spcAft>
              <a:buSzPts val="937"/>
              <a:buNone/>
              <a:defRPr sz="937"/>
            </a:lvl4pPr>
            <a:lvl5pPr lvl="4">
              <a:spcBef>
                <a:spcPts val="1350"/>
              </a:spcBef>
              <a:spcAft>
                <a:spcPts val="0"/>
              </a:spcAft>
              <a:buSzPts val="937"/>
              <a:buNone/>
              <a:defRPr sz="937"/>
            </a:lvl5pPr>
            <a:lvl6pPr lvl="5">
              <a:spcBef>
                <a:spcPts val="375"/>
              </a:spcBef>
              <a:spcAft>
                <a:spcPts val="0"/>
              </a:spcAft>
              <a:buSzPts val="937"/>
              <a:buNone/>
              <a:defRPr sz="937"/>
            </a:lvl6pPr>
            <a:lvl7pPr lvl="6">
              <a:spcBef>
                <a:spcPts val="375"/>
              </a:spcBef>
              <a:spcAft>
                <a:spcPts val="0"/>
              </a:spcAft>
              <a:buSzPts val="937"/>
              <a:buNone/>
              <a:defRPr sz="937"/>
            </a:lvl7pPr>
            <a:lvl8pPr lvl="7">
              <a:spcBef>
                <a:spcPts val="375"/>
              </a:spcBef>
              <a:spcAft>
                <a:spcPts val="0"/>
              </a:spcAft>
              <a:buSzPts val="937"/>
              <a:buNone/>
              <a:defRPr sz="937"/>
            </a:lvl8pPr>
            <a:lvl9pPr lvl="8">
              <a:spcBef>
                <a:spcPts val="375"/>
              </a:spcBef>
              <a:spcAft>
                <a:spcPts val="0"/>
              </a:spcAft>
              <a:buSzPts val="937"/>
              <a:buNone/>
              <a:defRPr sz="937"/>
            </a:lvl9pPr>
          </a:lstStyle>
          <a:p>
            <a:endParaRPr/>
          </a:p>
        </p:txBody>
      </p:sp>
      <p:sp>
        <p:nvSpPr>
          <p:cNvPr id="4070" name="Google Shape;4070;p269"/>
          <p:cNvSpPr txBox="1">
            <a:spLocks noGrp="1"/>
          </p:cNvSpPr>
          <p:nvPr>
            <p:ph type="subTitle" idx="5"/>
          </p:nvPr>
        </p:nvSpPr>
        <p:spPr>
          <a:xfrm>
            <a:off x="1694133" y="3708421"/>
            <a:ext cx="2732100" cy="151200"/>
          </a:xfrm>
          <a:prstGeom prst="rect">
            <a:avLst/>
          </a:prstGeom>
        </p:spPr>
        <p:txBody>
          <a:bodyPr spcFirstLastPara="1" wrap="square" lIns="34275" tIns="34275" rIns="34275" bIns="34275" anchor="t" anchorCtr="0">
            <a:noAutofit/>
          </a:bodyPr>
          <a:lstStyle>
            <a:lvl1pPr lvl="0">
              <a:spcBef>
                <a:spcPts val="1350"/>
              </a:spcBef>
              <a:spcAft>
                <a:spcPts val="0"/>
              </a:spcAft>
              <a:buSzPts val="937"/>
              <a:buFont typeface="Poppins Medium"/>
              <a:buNone/>
              <a:defRPr sz="937"/>
            </a:lvl1pPr>
            <a:lvl2pPr lvl="1">
              <a:spcBef>
                <a:spcPts val="1350"/>
              </a:spcBef>
              <a:spcAft>
                <a:spcPts val="0"/>
              </a:spcAft>
              <a:buSzPts val="937"/>
              <a:buNone/>
              <a:defRPr sz="937"/>
            </a:lvl2pPr>
            <a:lvl3pPr lvl="2">
              <a:spcBef>
                <a:spcPts val="1350"/>
              </a:spcBef>
              <a:spcAft>
                <a:spcPts val="0"/>
              </a:spcAft>
              <a:buSzPts val="937"/>
              <a:buNone/>
              <a:defRPr sz="937"/>
            </a:lvl3pPr>
            <a:lvl4pPr lvl="3">
              <a:spcBef>
                <a:spcPts val="1350"/>
              </a:spcBef>
              <a:spcAft>
                <a:spcPts val="0"/>
              </a:spcAft>
              <a:buSzPts val="937"/>
              <a:buNone/>
              <a:defRPr sz="937"/>
            </a:lvl4pPr>
            <a:lvl5pPr lvl="4">
              <a:spcBef>
                <a:spcPts val="1350"/>
              </a:spcBef>
              <a:spcAft>
                <a:spcPts val="0"/>
              </a:spcAft>
              <a:buSzPts val="937"/>
              <a:buNone/>
              <a:defRPr sz="937"/>
            </a:lvl5pPr>
            <a:lvl6pPr lvl="5">
              <a:spcBef>
                <a:spcPts val="375"/>
              </a:spcBef>
              <a:spcAft>
                <a:spcPts val="0"/>
              </a:spcAft>
              <a:buSzPts val="937"/>
              <a:buNone/>
              <a:defRPr sz="937"/>
            </a:lvl6pPr>
            <a:lvl7pPr lvl="6">
              <a:spcBef>
                <a:spcPts val="375"/>
              </a:spcBef>
              <a:spcAft>
                <a:spcPts val="0"/>
              </a:spcAft>
              <a:buSzPts val="937"/>
              <a:buNone/>
              <a:defRPr sz="937"/>
            </a:lvl7pPr>
            <a:lvl8pPr lvl="7">
              <a:spcBef>
                <a:spcPts val="375"/>
              </a:spcBef>
              <a:spcAft>
                <a:spcPts val="0"/>
              </a:spcAft>
              <a:buSzPts val="937"/>
              <a:buNone/>
              <a:defRPr sz="937"/>
            </a:lvl8pPr>
            <a:lvl9pPr lvl="8">
              <a:spcBef>
                <a:spcPts val="375"/>
              </a:spcBef>
              <a:spcAft>
                <a:spcPts val="0"/>
              </a:spcAft>
              <a:buSzPts val="937"/>
              <a:buNone/>
              <a:defRPr sz="937"/>
            </a:lvl9pPr>
          </a:lstStyle>
          <a:p>
            <a:endParaRPr/>
          </a:p>
        </p:txBody>
      </p:sp>
      <p:sp>
        <p:nvSpPr>
          <p:cNvPr id="4071" name="Google Shape;4071;p269"/>
          <p:cNvSpPr txBox="1">
            <a:spLocks noGrp="1"/>
          </p:cNvSpPr>
          <p:nvPr>
            <p:ph type="subTitle" idx="6"/>
          </p:nvPr>
        </p:nvSpPr>
        <p:spPr>
          <a:xfrm>
            <a:off x="1694133" y="4084710"/>
            <a:ext cx="2732100" cy="151200"/>
          </a:xfrm>
          <a:prstGeom prst="rect">
            <a:avLst/>
          </a:prstGeom>
        </p:spPr>
        <p:txBody>
          <a:bodyPr spcFirstLastPara="1" wrap="square" lIns="34275" tIns="34275" rIns="34275" bIns="34275" anchor="t" anchorCtr="0">
            <a:noAutofit/>
          </a:bodyPr>
          <a:lstStyle>
            <a:lvl1pPr lvl="0">
              <a:spcBef>
                <a:spcPts val="1350"/>
              </a:spcBef>
              <a:spcAft>
                <a:spcPts val="0"/>
              </a:spcAft>
              <a:buSzPts val="937"/>
              <a:buFont typeface="Poppins Medium"/>
              <a:buNone/>
              <a:defRPr sz="937"/>
            </a:lvl1pPr>
            <a:lvl2pPr lvl="1">
              <a:spcBef>
                <a:spcPts val="1350"/>
              </a:spcBef>
              <a:spcAft>
                <a:spcPts val="0"/>
              </a:spcAft>
              <a:buSzPts val="937"/>
              <a:buNone/>
              <a:defRPr sz="937"/>
            </a:lvl2pPr>
            <a:lvl3pPr lvl="2">
              <a:spcBef>
                <a:spcPts val="1350"/>
              </a:spcBef>
              <a:spcAft>
                <a:spcPts val="0"/>
              </a:spcAft>
              <a:buSzPts val="937"/>
              <a:buNone/>
              <a:defRPr sz="937"/>
            </a:lvl3pPr>
            <a:lvl4pPr lvl="3">
              <a:spcBef>
                <a:spcPts val="1350"/>
              </a:spcBef>
              <a:spcAft>
                <a:spcPts val="0"/>
              </a:spcAft>
              <a:buSzPts val="937"/>
              <a:buNone/>
              <a:defRPr sz="937"/>
            </a:lvl4pPr>
            <a:lvl5pPr lvl="4">
              <a:spcBef>
                <a:spcPts val="1350"/>
              </a:spcBef>
              <a:spcAft>
                <a:spcPts val="0"/>
              </a:spcAft>
              <a:buSzPts val="937"/>
              <a:buNone/>
              <a:defRPr sz="937"/>
            </a:lvl5pPr>
            <a:lvl6pPr lvl="5">
              <a:spcBef>
                <a:spcPts val="375"/>
              </a:spcBef>
              <a:spcAft>
                <a:spcPts val="0"/>
              </a:spcAft>
              <a:buSzPts val="937"/>
              <a:buNone/>
              <a:defRPr sz="937"/>
            </a:lvl6pPr>
            <a:lvl7pPr lvl="6">
              <a:spcBef>
                <a:spcPts val="375"/>
              </a:spcBef>
              <a:spcAft>
                <a:spcPts val="0"/>
              </a:spcAft>
              <a:buSzPts val="937"/>
              <a:buNone/>
              <a:defRPr sz="937"/>
            </a:lvl7pPr>
            <a:lvl8pPr lvl="7">
              <a:spcBef>
                <a:spcPts val="375"/>
              </a:spcBef>
              <a:spcAft>
                <a:spcPts val="0"/>
              </a:spcAft>
              <a:buSzPts val="937"/>
              <a:buNone/>
              <a:defRPr sz="937"/>
            </a:lvl8pPr>
            <a:lvl9pPr lvl="8">
              <a:spcBef>
                <a:spcPts val="375"/>
              </a:spcBef>
              <a:spcAft>
                <a:spcPts val="0"/>
              </a:spcAft>
              <a:buSzPts val="937"/>
              <a:buNone/>
              <a:defRPr sz="937"/>
            </a:lvl9pPr>
          </a:lstStyle>
          <a:p>
            <a:endParaRPr/>
          </a:p>
        </p:txBody>
      </p:sp>
      <p:sp>
        <p:nvSpPr>
          <p:cNvPr id="4072" name="Google Shape;4072;p269"/>
          <p:cNvSpPr txBox="1">
            <a:spLocks noGrp="1"/>
          </p:cNvSpPr>
          <p:nvPr>
            <p:ph type="subTitle" idx="7"/>
          </p:nvPr>
        </p:nvSpPr>
        <p:spPr>
          <a:xfrm>
            <a:off x="5012144" y="2200144"/>
            <a:ext cx="2732100" cy="151200"/>
          </a:xfrm>
          <a:prstGeom prst="rect">
            <a:avLst/>
          </a:prstGeom>
        </p:spPr>
        <p:txBody>
          <a:bodyPr spcFirstLastPara="1" wrap="square" lIns="34275" tIns="34275" rIns="34275" bIns="34275" anchor="t" anchorCtr="0">
            <a:noAutofit/>
          </a:bodyPr>
          <a:lstStyle>
            <a:lvl1pPr lvl="0">
              <a:spcBef>
                <a:spcPts val="1350"/>
              </a:spcBef>
              <a:spcAft>
                <a:spcPts val="0"/>
              </a:spcAft>
              <a:buSzPts val="937"/>
              <a:buFont typeface="Poppins Medium"/>
              <a:buNone/>
              <a:defRPr sz="937"/>
            </a:lvl1pPr>
            <a:lvl2pPr lvl="1">
              <a:spcBef>
                <a:spcPts val="1350"/>
              </a:spcBef>
              <a:spcAft>
                <a:spcPts val="0"/>
              </a:spcAft>
              <a:buSzPts val="937"/>
              <a:buNone/>
              <a:defRPr sz="937"/>
            </a:lvl2pPr>
            <a:lvl3pPr lvl="2">
              <a:spcBef>
                <a:spcPts val="1350"/>
              </a:spcBef>
              <a:spcAft>
                <a:spcPts val="0"/>
              </a:spcAft>
              <a:buSzPts val="937"/>
              <a:buNone/>
              <a:defRPr sz="937"/>
            </a:lvl3pPr>
            <a:lvl4pPr lvl="3">
              <a:spcBef>
                <a:spcPts val="1350"/>
              </a:spcBef>
              <a:spcAft>
                <a:spcPts val="0"/>
              </a:spcAft>
              <a:buSzPts val="937"/>
              <a:buNone/>
              <a:defRPr sz="937"/>
            </a:lvl4pPr>
            <a:lvl5pPr lvl="4">
              <a:spcBef>
                <a:spcPts val="1350"/>
              </a:spcBef>
              <a:spcAft>
                <a:spcPts val="0"/>
              </a:spcAft>
              <a:buSzPts val="937"/>
              <a:buNone/>
              <a:defRPr sz="937"/>
            </a:lvl5pPr>
            <a:lvl6pPr lvl="5">
              <a:spcBef>
                <a:spcPts val="375"/>
              </a:spcBef>
              <a:spcAft>
                <a:spcPts val="0"/>
              </a:spcAft>
              <a:buSzPts val="937"/>
              <a:buNone/>
              <a:defRPr sz="937"/>
            </a:lvl6pPr>
            <a:lvl7pPr lvl="6">
              <a:spcBef>
                <a:spcPts val="375"/>
              </a:spcBef>
              <a:spcAft>
                <a:spcPts val="0"/>
              </a:spcAft>
              <a:buSzPts val="937"/>
              <a:buNone/>
              <a:defRPr sz="937"/>
            </a:lvl7pPr>
            <a:lvl8pPr lvl="7">
              <a:spcBef>
                <a:spcPts val="375"/>
              </a:spcBef>
              <a:spcAft>
                <a:spcPts val="0"/>
              </a:spcAft>
              <a:buSzPts val="937"/>
              <a:buNone/>
              <a:defRPr sz="937"/>
            </a:lvl8pPr>
            <a:lvl9pPr lvl="8">
              <a:spcBef>
                <a:spcPts val="375"/>
              </a:spcBef>
              <a:spcAft>
                <a:spcPts val="0"/>
              </a:spcAft>
              <a:buSzPts val="937"/>
              <a:buNone/>
              <a:defRPr sz="937"/>
            </a:lvl9pPr>
          </a:lstStyle>
          <a:p>
            <a:endParaRPr/>
          </a:p>
        </p:txBody>
      </p:sp>
      <p:sp>
        <p:nvSpPr>
          <p:cNvPr id="4073" name="Google Shape;4073;p269"/>
          <p:cNvSpPr txBox="1">
            <a:spLocks noGrp="1"/>
          </p:cNvSpPr>
          <p:nvPr>
            <p:ph type="subTitle" idx="8"/>
          </p:nvPr>
        </p:nvSpPr>
        <p:spPr>
          <a:xfrm>
            <a:off x="5012144" y="2576432"/>
            <a:ext cx="2732100" cy="151200"/>
          </a:xfrm>
          <a:prstGeom prst="rect">
            <a:avLst/>
          </a:prstGeom>
        </p:spPr>
        <p:txBody>
          <a:bodyPr spcFirstLastPara="1" wrap="square" lIns="34275" tIns="34275" rIns="34275" bIns="34275" anchor="t" anchorCtr="0">
            <a:noAutofit/>
          </a:bodyPr>
          <a:lstStyle>
            <a:lvl1pPr lvl="0">
              <a:spcBef>
                <a:spcPts val="1350"/>
              </a:spcBef>
              <a:spcAft>
                <a:spcPts val="0"/>
              </a:spcAft>
              <a:buSzPts val="937"/>
              <a:buFont typeface="Poppins Medium"/>
              <a:buNone/>
              <a:defRPr sz="937"/>
            </a:lvl1pPr>
            <a:lvl2pPr lvl="1">
              <a:spcBef>
                <a:spcPts val="1350"/>
              </a:spcBef>
              <a:spcAft>
                <a:spcPts val="0"/>
              </a:spcAft>
              <a:buSzPts val="937"/>
              <a:buNone/>
              <a:defRPr sz="937"/>
            </a:lvl2pPr>
            <a:lvl3pPr lvl="2">
              <a:spcBef>
                <a:spcPts val="1350"/>
              </a:spcBef>
              <a:spcAft>
                <a:spcPts val="0"/>
              </a:spcAft>
              <a:buSzPts val="937"/>
              <a:buNone/>
              <a:defRPr sz="937"/>
            </a:lvl3pPr>
            <a:lvl4pPr lvl="3">
              <a:spcBef>
                <a:spcPts val="1350"/>
              </a:spcBef>
              <a:spcAft>
                <a:spcPts val="0"/>
              </a:spcAft>
              <a:buSzPts val="937"/>
              <a:buNone/>
              <a:defRPr sz="937"/>
            </a:lvl4pPr>
            <a:lvl5pPr lvl="4">
              <a:spcBef>
                <a:spcPts val="1350"/>
              </a:spcBef>
              <a:spcAft>
                <a:spcPts val="0"/>
              </a:spcAft>
              <a:buSzPts val="937"/>
              <a:buNone/>
              <a:defRPr sz="937"/>
            </a:lvl5pPr>
            <a:lvl6pPr lvl="5">
              <a:spcBef>
                <a:spcPts val="375"/>
              </a:spcBef>
              <a:spcAft>
                <a:spcPts val="0"/>
              </a:spcAft>
              <a:buSzPts val="937"/>
              <a:buNone/>
              <a:defRPr sz="937"/>
            </a:lvl6pPr>
            <a:lvl7pPr lvl="6">
              <a:spcBef>
                <a:spcPts val="375"/>
              </a:spcBef>
              <a:spcAft>
                <a:spcPts val="0"/>
              </a:spcAft>
              <a:buSzPts val="937"/>
              <a:buNone/>
              <a:defRPr sz="937"/>
            </a:lvl7pPr>
            <a:lvl8pPr lvl="7">
              <a:spcBef>
                <a:spcPts val="375"/>
              </a:spcBef>
              <a:spcAft>
                <a:spcPts val="0"/>
              </a:spcAft>
              <a:buSzPts val="937"/>
              <a:buNone/>
              <a:defRPr sz="937"/>
            </a:lvl8pPr>
            <a:lvl9pPr lvl="8">
              <a:spcBef>
                <a:spcPts val="375"/>
              </a:spcBef>
              <a:spcAft>
                <a:spcPts val="0"/>
              </a:spcAft>
              <a:buSzPts val="937"/>
              <a:buNone/>
              <a:defRPr sz="937"/>
            </a:lvl9pPr>
          </a:lstStyle>
          <a:p>
            <a:endParaRPr/>
          </a:p>
        </p:txBody>
      </p:sp>
      <p:sp>
        <p:nvSpPr>
          <p:cNvPr id="4074" name="Google Shape;4074;p269"/>
          <p:cNvSpPr txBox="1">
            <a:spLocks noGrp="1"/>
          </p:cNvSpPr>
          <p:nvPr>
            <p:ph type="subTitle" idx="9"/>
          </p:nvPr>
        </p:nvSpPr>
        <p:spPr>
          <a:xfrm>
            <a:off x="5012144" y="2949530"/>
            <a:ext cx="2732100" cy="151200"/>
          </a:xfrm>
          <a:prstGeom prst="rect">
            <a:avLst/>
          </a:prstGeom>
        </p:spPr>
        <p:txBody>
          <a:bodyPr spcFirstLastPara="1" wrap="square" lIns="34275" tIns="34275" rIns="34275" bIns="34275" anchor="t" anchorCtr="0">
            <a:noAutofit/>
          </a:bodyPr>
          <a:lstStyle>
            <a:lvl1pPr lvl="0">
              <a:spcBef>
                <a:spcPts val="1350"/>
              </a:spcBef>
              <a:spcAft>
                <a:spcPts val="0"/>
              </a:spcAft>
              <a:buSzPts val="937"/>
              <a:buFont typeface="Poppins Medium"/>
              <a:buNone/>
              <a:defRPr sz="937"/>
            </a:lvl1pPr>
            <a:lvl2pPr lvl="1">
              <a:spcBef>
                <a:spcPts val="1350"/>
              </a:spcBef>
              <a:spcAft>
                <a:spcPts val="0"/>
              </a:spcAft>
              <a:buSzPts val="937"/>
              <a:buNone/>
              <a:defRPr sz="937"/>
            </a:lvl2pPr>
            <a:lvl3pPr lvl="2">
              <a:spcBef>
                <a:spcPts val="1350"/>
              </a:spcBef>
              <a:spcAft>
                <a:spcPts val="0"/>
              </a:spcAft>
              <a:buSzPts val="937"/>
              <a:buNone/>
              <a:defRPr sz="937"/>
            </a:lvl3pPr>
            <a:lvl4pPr lvl="3">
              <a:spcBef>
                <a:spcPts val="1350"/>
              </a:spcBef>
              <a:spcAft>
                <a:spcPts val="0"/>
              </a:spcAft>
              <a:buSzPts val="937"/>
              <a:buNone/>
              <a:defRPr sz="937"/>
            </a:lvl4pPr>
            <a:lvl5pPr lvl="4">
              <a:spcBef>
                <a:spcPts val="1350"/>
              </a:spcBef>
              <a:spcAft>
                <a:spcPts val="0"/>
              </a:spcAft>
              <a:buSzPts val="937"/>
              <a:buNone/>
              <a:defRPr sz="937"/>
            </a:lvl5pPr>
            <a:lvl6pPr lvl="5">
              <a:spcBef>
                <a:spcPts val="375"/>
              </a:spcBef>
              <a:spcAft>
                <a:spcPts val="0"/>
              </a:spcAft>
              <a:buSzPts val="937"/>
              <a:buNone/>
              <a:defRPr sz="937"/>
            </a:lvl6pPr>
            <a:lvl7pPr lvl="6">
              <a:spcBef>
                <a:spcPts val="375"/>
              </a:spcBef>
              <a:spcAft>
                <a:spcPts val="0"/>
              </a:spcAft>
              <a:buSzPts val="937"/>
              <a:buNone/>
              <a:defRPr sz="937"/>
            </a:lvl7pPr>
            <a:lvl8pPr lvl="7">
              <a:spcBef>
                <a:spcPts val="375"/>
              </a:spcBef>
              <a:spcAft>
                <a:spcPts val="0"/>
              </a:spcAft>
              <a:buSzPts val="937"/>
              <a:buNone/>
              <a:defRPr sz="937"/>
            </a:lvl8pPr>
            <a:lvl9pPr lvl="8">
              <a:spcBef>
                <a:spcPts val="375"/>
              </a:spcBef>
              <a:spcAft>
                <a:spcPts val="0"/>
              </a:spcAft>
              <a:buSzPts val="937"/>
              <a:buNone/>
              <a:defRPr sz="937"/>
            </a:lvl9pPr>
          </a:lstStyle>
          <a:p>
            <a:endParaRPr/>
          </a:p>
        </p:txBody>
      </p:sp>
      <p:sp>
        <p:nvSpPr>
          <p:cNvPr id="4075" name="Google Shape;4075;p269"/>
          <p:cNvSpPr txBox="1">
            <a:spLocks noGrp="1"/>
          </p:cNvSpPr>
          <p:nvPr>
            <p:ph type="subTitle" idx="13"/>
          </p:nvPr>
        </p:nvSpPr>
        <p:spPr>
          <a:xfrm>
            <a:off x="5012144" y="3325818"/>
            <a:ext cx="2732100" cy="151200"/>
          </a:xfrm>
          <a:prstGeom prst="rect">
            <a:avLst/>
          </a:prstGeom>
        </p:spPr>
        <p:txBody>
          <a:bodyPr spcFirstLastPara="1" wrap="square" lIns="34275" tIns="34275" rIns="34275" bIns="34275" anchor="t" anchorCtr="0">
            <a:noAutofit/>
          </a:bodyPr>
          <a:lstStyle>
            <a:lvl1pPr lvl="0">
              <a:spcBef>
                <a:spcPts val="1350"/>
              </a:spcBef>
              <a:spcAft>
                <a:spcPts val="0"/>
              </a:spcAft>
              <a:buSzPts val="937"/>
              <a:buFont typeface="Poppins Medium"/>
              <a:buNone/>
              <a:defRPr sz="937"/>
            </a:lvl1pPr>
            <a:lvl2pPr lvl="1">
              <a:spcBef>
                <a:spcPts val="1350"/>
              </a:spcBef>
              <a:spcAft>
                <a:spcPts val="0"/>
              </a:spcAft>
              <a:buSzPts val="937"/>
              <a:buNone/>
              <a:defRPr sz="937"/>
            </a:lvl2pPr>
            <a:lvl3pPr lvl="2">
              <a:spcBef>
                <a:spcPts val="1350"/>
              </a:spcBef>
              <a:spcAft>
                <a:spcPts val="0"/>
              </a:spcAft>
              <a:buSzPts val="937"/>
              <a:buNone/>
              <a:defRPr sz="937"/>
            </a:lvl3pPr>
            <a:lvl4pPr lvl="3">
              <a:spcBef>
                <a:spcPts val="1350"/>
              </a:spcBef>
              <a:spcAft>
                <a:spcPts val="0"/>
              </a:spcAft>
              <a:buSzPts val="937"/>
              <a:buNone/>
              <a:defRPr sz="937"/>
            </a:lvl4pPr>
            <a:lvl5pPr lvl="4">
              <a:spcBef>
                <a:spcPts val="1350"/>
              </a:spcBef>
              <a:spcAft>
                <a:spcPts val="0"/>
              </a:spcAft>
              <a:buSzPts val="937"/>
              <a:buNone/>
              <a:defRPr sz="937"/>
            </a:lvl5pPr>
            <a:lvl6pPr lvl="5">
              <a:spcBef>
                <a:spcPts val="375"/>
              </a:spcBef>
              <a:spcAft>
                <a:spcPts val="0"/>
              </a:spcAft>
              <a:buSzPts val="937"/>
              <a:buNone/>
              <a:defRPr sz="937"/>
            </a:lvl6pPr>
            <a:lvl7pPr lvl="6">
              <a:spcBef>
                <a:spcPts val="375"/>
              </a:spcBef>
              <a:spcAft>
                <a:spcPts val="0"/>
              </a:spcAft>
              <a:buSzPts val="937"/>
              <a:buNone/>
              <a:defRPr sz="937"/>
            </a:lvl7pPr>
            <a:lvl8pPr lvl="7">
              <a:spcBef>
                <a:spcPts val="375"/>
              </a:spcBef>
              <a:spcAft>
                <a:spcPts val="0"/>
              </a:spcAft>
              <a:buSzPts val="937"/>
              <a:buNone/>
              <a:defRPr sz="937"/>
            </a:lvl8pPr>
            <a:lvl9pPr lvl="8">
              <a:spcBef>
                <a:spcPts val="375"/>
              </a:spcBef>
              <a:spcAft>
                <a:spcPts val="0"/>
              </a:spcAft>
              <a:buSzPts val="937"/>
              <a:buNone/>
              <a:defRPr sz="937"/>
            </a:lvl9pPr>
          </a:lstStyle>
          <a:p>
            <a:endParaRPr/>
          </a:p>
        </p:txBody>
      </p:sp>
      <p:sp>
        <p:nvSpPr>
          <p:cNvPr id="4076" name="Google Shape;4076;p269"/>
          <p:cNvSpPr txBox="1">
            <a:spLocks noGrp="1"/>
          </p:cNvSpPr>
          <p:nvPr>
            <p:ph type="subTitle" idx="14"/>
          </p:nvPr>
        </p:nvSpPr>
        <p:spPr>
          <a:xfrm>
            <a:off x="5012144" y="3708421"/>
            <a:ext cx="2732100" cy="151200"/>
          </a:xfrm>
          <a:prstGeom prst="rect">
            <a:avLst/>
          </a:prstGeom>
        </p:spPr>
        <p:txBody>
          <a:bodyPr spcFirstLastPara="1" wrap="square" lIns="34275" tIns="34275" rIns="34275" bIns="34275" anchor="t" anchorCtr="0">
            <a:noAutofit/>
          </a:bodyPr>
          <a:lstStyle>
            <a:lvl1pPr lvl="0">
              <a:spcBef>
                <a:spcPts val="1350"/>
              </a:spcBef>
              <a:spcAft>
                <a:spcPts val="0"/>
              </a:spcAft>
              <a:buSzPts val="937"/>
              <a:buFont typeface="Poppins Medium"/>
              <a:buNone/>
              <a:defRPr sz="937"/>
            </a:lvl1pPr>
            <a:lvl2pPr lvl="1">
              <a:spcBef>
                <a:spcPts val="1350"/>
              </a:spcBef>
              <a:spcAft>
                <a:spcPts val="0"/>
              </a:spcAft>
              <a:buSzPts val="937"/>
              <a:buNone/>
              <a:defRPr sz="937"/>
            </a:lvl2pPr>
            <a:lvl3pPr lvl="2">
              <a:spcBef>
                <a:spcPts val="1350"/>
              </a:spcBef>
              <a:spcAft>
                <a:spcPts val="0"/>
              </a:spcAft>
              <a:buSzPts val="937"/>
              <a:buNone/>
              <a:defRPr sz="937"/>
            </a:lvl3pPr>
            <a:lvl4pPr lvl="3">
              <a:spcBef>
                <a:spcPts val="1350"/>
              </a:spcBef>
              <a:spcAft>
                <a:spcPts val="0"/>
              </a:spcAft>
              <a:buSzPts val="937"/>
              <a:buNone/>
              <a:defRPr sz="937"/>
            </a:lvl4pPr>
            <a:lvl5pPr lvl="4">
              <a:spcBef>
                <a:spcPts val="1350"/>
              </a:spcBef>
              <a:spcAft>
                <a:spcPts val="0"/>
              </a:spcAft>
              <a:buSzPts val="937"/>
              <a:buNone/>
              <a:defRPr sz="937"/>
            </a:lvl5pPr>
            <a:lvl6pPr lvl="5">
              <a:spcBef>
                <a:spcPts val="375"/>
              </a:spcBef>
              <a:spcAft>
                <a:spcPts val="0"/>
              </a:spcAft>
              <a:buSzPts val="937"/>
              <a:buNone/>
              <a:defRPr sz="937"/>
            </a:lvl6pPr>
            <a:lvl7pPr lvl="6">
              <a:spcBef>
                <a:spcPts val="375"/>
              </a:spcBef>
              <a:spcAft>
                <a:spcPts val="0"/>
              </a:spcAft>
              <a:buSzPts val="937"/>
              <a:buNone/>
              <a:defRPr sz="937"/>
            </a:lvl7pPr>
            <a:lvl8pPr lvl="7">
              <a:spcBef>
                <a:spcPts val="375"/>
              </a:spcBef>
              <a:spcAft>
                <a:spcPts val="0"/>
              </a:spcAft>
              <a:buSzPts val="937"/>
              <a:buNone/>
              <a:defRPr sz="937"/>
            </a:lvl8pPr>
            <a:lvl9pPr lvl="8">
              <a:spcBef>
                <a:spcPts val="375"/>
              </a:spcBef>
              <a:spcAft>
                <a:spcPts val="0"/>
              </a:spcAft>
              <a:buSzPts val="937"/>
              <a:buNone/>
              <a:defRPr sz="937"/>
            </a:lvl9pPr>
          </a:lstStyle>
          <a:p>
            <a:endParaRPr/>
          </a:p>
        </p:txBody>
      </p:sp>
      <p:sp>
        <p:nvSpPr>
          <p:cNvPr id="4077" name="Google Shape;4077;p269"/>
          <p:cNvSpPr txBox="1">
            <a:spLocks noGrp="1"/>
          </p:cNvSpPr>
          <p:nvPr>
            <p:ph type="subTitle" idx="15"/>
          </p:nvPr>
        </p:nvSpPr>
        <p:spPr>
          <a:xfrm>
            <a:off x="5012144" y="4084710"/>
            <a:ext cx="2732100" cy="151200"/>
          </a:xfrm>
          <a:prstGeom prst="rect">
            <a:avLst/>
          </a:prstGeom>
        </p:spPr>
        <p:txBody>
          <a:bodyPr spcFirstLastPara="1" wrap="square" lIns="34275" tIns="34275" rIns="34275" bIns="34275" anchor="t" anchorCtr="0">
            <a:noAutofit/>
          </a:bodyPr>
          <a:lstStyle>
            <a:lvl1pPr lvl="0">
              <a:spcBef>
                <a:spcPts val="1350"/>
              </a:spcBef>
              <a:spcAft>
                <a:spcPts val="0"/>
              </a:spcAft>
              <a:buSzPts val="937"/>
              <a:buFont typeface="Poppins Medium"/>
              <a:buNone/>
              <a:defRPr sz="937"/>
            </a:lvl1pPr>
            <a:lvl2pPr lvl="1">
              <a:spcBef>
                <a:spcPts val="1350"/>
              </a:spcBef>
              <a:spcAft>
                <a:spcPts val="0"/>
              </a:spcAft>
              <a:buSzPts val="937"/>
              <a:buNone/>
              <a:defRPr sz="937"/>
            </a:lvl2pPr>
            <a:lvl3pPr lvl="2">
              <a:spcBef>
                <a:spcPts val="1350"/>
              </a:spcBef>
              <a:spcAft>
                <a:spcPts val="0"/>
              </a:spcAft>
              <a:buSzPts val="937"/>
              <a:buNone/>
              <a:defRPr sz="937"/>
            </a:lvl3pPr>
            <a:lvl4pPr lvl="3">
              <a:spcBef>
                <a:spcPts val="1350"/>
              </a:spcBef>
              <a:spcAft>
                <a:spcPts val="0"/>
              </a:spcAft>
              <a:buSzPts val="937"/>
              <a:buNone/>
              <a:defRPr sz="937"/>
            </a:lvl4pPr>
            <a:lvl5pPr lvl="4">
              <a:spcBef>
                <a:spcPts val="1350"/>
              </a:spcBef>
              <a:spcAft>
                <a:spcPts val="0"/>
              </a:spcAft>
              <a:buSzPts val="937"/>
              <a:buNone/>
              <a:defRPr sz="937"/>
            </a:lvl5pPr>
            <a:lvl6pPr lvl="5">
              <a:spcBef>
                <a:spcPts val="375"/>
              </a:spcBef>
              <a:spcAft>
                <a:spcPts val="0"/>
              </a:spcAft>
              <a:buSzPts val="937"/>
              <a:buNone/>
              <a:defRPr sz="937"/>
            </a:lvl6pPr>
            <a:lvl7pPr lvl="6">
              <a:spcBef>
                <a:spcPts val="375"/>
              </a:spcBef>
              <a:spcAft>
                <a:spcPts val="0"/>
              </a:spcAft>
              <a:buSzPts val="937"/>
              <a:buNone/>
              <a:defRPr sz="937"/>
            </a:lvl7pPr>
            <a:lvl8pPr lvl="7">
              <a:spcBef>
                <a:spcPts val="375"/>
              </a:spcBef>
              <a:spcAft>
                <a:spcPts val="0"/>
              </a:spcAft>
              <a:buSzPts val="937"/>
              <a:buNone/>
              <a:defRPr sz="937"/>
            </a:lvl8pPr>
            <a:lvl9pPr lvl="8">
              <a:spcBef>
                <a:spcPts val="375"/>
              </a:spcBef>
              <a:spcAft>
                <a:spcPts val="0"/>
              </a:spcAft>
              <a:buSzPts val="937"/>
              <a:buNone/>
              <a:defRPr sz="937"/>
            </a:lvl9pPr>
          </a:lstStyle>
          <a:p>
            <a:endParaRPr/>
          </a:p>
        </p:txBody>
      </p:sp>
      <p:sp>
        <p:nvSpPr>
          <p:cNvPr id="4078" name="Google Shape;4078;p269"/>
          <p:cNvSpPr txBox="1">
            <a:spLocks noGrp="1"/>
          </p:cNvSpPr>
          <p:nvPr>
            <p:ph type="subTitle" idx="16"/>
          </p:nvPr>
        </p:nvSpPr>
        <p:spPr>
          <a:xfrm>
            <a:off x="1479196" y="1377767"/>
            <a:ext cx="2732100" cy="552600"/>
          </a:xfrm>
          <a:prstGeom prst="rect">
            <a:avLst/>
          </a:prstGeom>
        </p:spPr>
        <p:txBody>
          <a:bodyPr spcFirstLastPara="1" wrap="square" lIns="34275" tIns="34275" rIns="34275" bIns="34275" anchor="t" anchorCtr="0">
            <a:noAutofit/>
          </a:bodyPr>
          <a:lstStyle>
            <a:lvl1pPr lvl="0">
              <a:spcBef>
                <a:spcPts val="1350"/>
              </a:spcBef>
              <a:spcAft>
                <a:spcPts val="0"/>
              </a:spcAft>
              <a:buSzPts val="1312"/>
              <a:buFont typeface="Poppins"/>
              <a:buNone/>
              <a:defRPr sz="1312" b="1">
                <a:latin typeface="Poppins"/>
                <a:ea typeface="Poppins"/>
                <a:cs typeface="Poppins"/>
                <a:sym typeface="Poppins"/>
              </a:defRPr>
            </a:lvl1pPr>
            <a:lvl2pPr lvl="1">
              <a:spcBef>
                <a:spcPts val="1350"/>
              </a:spcBef>
              <a:spcAft>
                <a:spcPts val="0"/>
              </a:spcAft>
              <a:buSzPts val="1312"/>
              <a:buNone/>
              <a:defRPr sz="1312"/>
            </a:lvl2pPr>
            <a:lvl3pPr lvl="2">
              <a:spcBef>
                <a:spcPts val="1350"/>
              </a:spcBef>
              <a:spcAft>
                <a:spcPts val="0"/>
              </a:spcAft>
              <a:buSzPts val="1312"/>
              <a:buNone/>
              <a:defRPr sz="1312"/>
            </a:lvl3pPr>
            <a:lvl4pPr lvl="3">
              <a:spcBef>
                <a:spcPts val="1350"/>
              </a:spcBef>
              <a:spcAft>
                <a:spcPts val="0"/>
              </a:spcAft>
              <a:buSzPts val="1312"/>
              <a:buNone/>
              <a:defRPr sz="1312"/>
            </a:lvl4pPr>
            <a:lvl5pPr lvl="4">
              <a:spcBef>
                <a:spcPts val="1350"/>
              </a:spcBef>
              <a:spcAft>
                <a:spcPts val="0"/>
              </a:spcAft>
              <a:buSzPts val="1312"/>
              <a:buNone/>
              <a:defRPr sz="1312"/>
            </a:lvl5pPr>
            <a:lvl6pPr lvl="5">
              <a:spcBef>
                <a:spcPts val="375"/>
              </a:spcBef>
              <a:spcAft>
                <a:spcPts val="0"/>
              </a:spcAft>
              <a:buSzPts val="1312"/>
              <a:buNone/>
              <a:defRPr sz="1312"/>
            </a:lvl6pPr>
            <a:lvl7pPr lvl="6">
              <a:spcBef>
                <a:spcPts val="375"/>
              </a:spcBef>
              <a:spcAft>
                <a:spcPts val="0"/>
              </a:spcAft>
              <a:buSzPts val="1312"/>
              <a:buNone/>
              <a:defRPr sz="1312"/>
            </a:lvl7pPr>
            <a:lvl8pPr lvl="7">
              <a:spcBef>
                <a:spcPts val="375"/>
              </a:spcBef>
              <a:spcAft>
                <a:spcPts val="0"/>
              </a:spcAft>
              <a:buSzPts val="1312"/>
              <a:buNone/>
              <a:defRPr sz="1312"/>
            </a:lvl8pPr>
            <a:lvl9pPr lvl="8">
              <a:spcBef>
                <a:spcPts val="375"/>
              </a:spcBef>
              <a:spcAft>
                <a:spcPts val="0"/>
              </a:spcAft>
              <a:buSzPts val="1312"/>
              <a:buNone/>
              <a:defRPr sz="1312"/>
            </a:lvl9pPr>
          </a:lstStyle>
          <a:p>
            <a:endParaRPr/>
          </a:p>
        </p:txBody>
      </p:sp>
      <p:sp>
        <p:nvSpPr>
          <p:cNvPr id="4079" name="Google Shape;4079;p269"/>
          <p:cNvSpPr txBox="1">
            <a:spLocks noGrp="1"/>
          </p:cNvSpPr>
          <p:nvPr>
            <p:ph type="subTitle" idx="17"/>
          </p:nvPr>
        </p:nvSpPr>
        <p:spPr>
          <a:xfrm>
            <a:off x="4797346" y="1377767"/>
            <a:ext cx="2732100" cy="552600"/>
          </a:xfrm>
          <a:prstGeom prst="rect">
            <a:avLst/>
          </a:prstGeom>
        </p:spPr>
        <p:txBody>
          <a:bodyPr spcFirstLastPara="1" wrap="square" lIns="34275" tIns="34275" rIns="34275" bIns="34275" anchor="t" anchorCtr="0">
            <a:noAutofit/>
          </a:bodyPr>
          <a:lstStyle>
            <a:lvl1pPr lvl="0">
              <a:spcBef>
                <a:spcPts val="1350"/>
              </a:spcBef>
              <a:spcAft>
                <a:spcPts val="0"/>
              </a:spcAft>
              <a:buSzPts val="1312"/>
              <a:buFont typeface="Poppins"/>
              <a:buNone/>
              <a:defRPr sz="1312" b="1">
                <a:latin typeface="Poppins"/>
                <a:ea typeface="Poppins"/>
                <a:cs typeface="Poppins"/>
                <a:sym typeface="Poppins"/>
              </a:defRPr>
            </a:lvl1pPr>
            <a:lvl2pPr lvl="1">
              <a:spcBef>
                <a:spcPts val="1350"/>
              </a:spcBef>
              <a:spcAft>
                <a:spcPts val="0"/>
              </a:spcAft>
              <a:buSzPts val="1312"/>
              <a:buNone/>
              <a:defRPr sz="1312"/>
            </a:lvl2pPr>
            <a:lvl3pPr lvl="2">
              <a:spcBef>
                <a:spcPts val="1350"/>
              </a:spcBef>
              <a:spcAft>
                <a:spcPts val="0"/>
              </a:spcAft>
              <a:buSzPts val="1312"/>
              <a:buNone/>
              <a:defRPr sz="1312"/>
            </a:lvl3pPr>
            <a:lvl4pPr lvl="3">
              <a:spcBef>
                <a:spcPts val="1350"/>
              </a:spcBef>
              <a:spcAft>
                <a:spcPts val="0"/>
              </a:spcAft>
              <a:buSzPts val="1312"/>
              <a:buNone/>
              <a:defRPr sz="1312"/>
            </a:lvl4pPr>
            <a:lvl5pPr lvl="4">
              <a:spcBef>
                <a:spcPts val="1350"/>
              </a:spcBef>
              <a:spcAft>
                <a:spcPts val="0"/>
              </a:spcAft>
              <a:buSzPts val="1312"/>
              <a:buNone/>
              <a:defRPr sz="1312"/>
            </a:lvl5pPr>
            <a:lvl6pPr lvl="5">
              <a:spcBef>
                <a:spcPts val="375"/>
              </a:spcBef>
              <a:spcAft>
                <a:spcPts val="0"/>
              </a:spcAft>
              <a:buSzPts val="1312"/>
              <a:buNone/>
              <a:defRPr sz="1312"/>
            </a:lvl6pPr>
            <a:lvl7pPr lvl="6">
              <a:spcBef>
                <a:spcPts val="375"/>
              </a:spcBef>
              <a:spcAft>
                <a:spcPts val="0"/>
              </a:spcAft>
              <a:buSzPts val="1312"/>
              <a:buNone/>
              <a:defRPr sz="1312"/>
            </a:lvl7pPr>
            <a:lvl8pPr lvl="7">
              <a:spcBef>
                <a:spcPts val="375"/>
              </a:spcBef>
              <a:spcAft>
                <a:spcPts val="0"/>
              </a:spcAft>
              <a:buSzPts val="1312"/>
              <a:buNone/>
              <a:defRPr sz="1312"/>
            </a:lvl8pPr>
            <a:lvl9pPr lvl="8">
              <a:spcBef>
                <a:spcPts val="375"/>
              </a:spcBef>
              <a:spcAft>
                <a:spcPts val="0"/>
              </a:spcAft>
              <a:buSzPts val="1312"/>
              <a:buNone/>
              <a:defRPr sz="1312"/>
            </a:lvl9pPr>
          </a:lstStyle>
          <a:p>
            <a:endParaRPr/>
          </a:p>
        </p:txBody>
      </p:sp>
    </p:spTree>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showMasterSp="0" matchingName="38_Custom Layout">
  <p:cSld name="38_Custom Layout">
    <p:bg>
      <p:bgPr>
        <a:blipFill>
          <a:blip r:embed="rId2">
            <a:alphaModFix/>
          </a:blip>
          <a:stretch>
            <a:fillRect/>
          </a:stretch>
        </a:blipFill>
        <a:effectLst/>
      </p:bgPr>
    </p:bg>
    <p:spTree>
      <p:nvGrpSpPr>
        <p:cNvPr id="1" name="Shape 4080"/>
        <p:cNvGrpSpPr/>
        <p:nvPr/>
      </p:nvGrpSpPr>
      <p:grpSpPr>
        <a:xfrm>
          <a:off x="0" y="0"/>
          <a:ext cx="0" cy="0"/>
          <a:chOff x="0" y="0"/>
          <a:chExt cx="0" cy="0"/>
        </a:xfrm>
      </p:grpSpPr>
      <p:sp>
        <p:nvSpPr>
          <p:cNvPr id="4081" name="Google Shape;4081;p270"/>
          <p:cNvSpPr txBox="1">
            <a:spLocks noGrp="1"/>
          </p:cNvSpPr>
          <p:nvPr>
            <p:ph type="title"/>
          </p:nvPr>
        </p:nvSpPr>
        <p:spPr>
          <a:xfrm>
            <a:off x="314540" y="347756"/>
            <a:ext cx="8503200" cy="37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2550"/>
              <a:buFont typeface="Poppins"/>
              <a:buNone/>
              <a:defRPr sz="2550" b="1">
                <a:solidFill>
                  <a:schemeClr val="lt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4082" name="Google Shape;4082;p270"/>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solidFill>
                  <a:schemeClr val="lt1"/>
                </a:solidFill>
                <a:latin typeface="Poppins Medium"/>
                <a:ea typeface="Poppins Medium"/>
                <a:cs typeface="Poppins Medium"/>
                <a:sym typeface="Poppins Medium"/>
              </a:defRPr>
            </a:lvl1pPr>
            <a:lvl2pPr marL="0" lvl="1" indent="0" algn="l">
              <a:spcBef>
                <a:spcPts val="0"/>
              </a:spcBef>
              <a:buNone/>
              <a:defRPr sz="525">
                <a:solidFill>
                  <a:schemeClr val="lt1"/>
                </a:solidFill>
                <a:latin typeface="Poppins Medium"/>
                <a:ea typeface="Poppins Medium"/>
                <a:cs typeface="Poppins Medium"/>
                <a:sym typeface="Poppins Medium"/>
              </a:defRPr>
            </a:lvl2pPr>
            <a:lvl3pPr marL="0" lvl="2" indent="0" algn="l">
              <a:spcBef>
                <a:spcPts val="0"/>
              </a:spcBef>
              <a:buNone/>
              <a:defRPr sz="525">
                <a:solidFill>
                  <a:schemeClr val="lt1"/>
                </a:solidFill>
                <a:latin typeface="Poppins Medium"/>
                <a:ea typeface="Poppins Medium"/>
                <a:cs typeface="Poppins Medium"/>
                <a:sym typeface="Poppins Medium"/>
              </a:defRPr>
            </a:lvl3pPr>
            <a:lvl4pPr marL="0" lvl="3" indent="0" algn="l">
              <a:spcBef>
                <a:spcPts val="0"/>
              </a:spcBef>
              <a:buNone/>
              <a:defRPr sz="525">
                <a:solidFill>
                  <a:schemeClr val="lt1"/>
                </a:solidFill>
                <a:latin typeface="Poppins Medium"/>
                <a:ea typeface="Poppins Medium"/>
                <a:cs typeface="Poppins Medium"/>
                <a:sym typeface="Poppins Medium"/>
              </a:defRPr>
            </a:lvl4pPr>
            <a:lvl5pPr marL="0" lvl="4" indent="0" algn="l">
              <a:spcBef>
                <a:spcPts val="0"/>
              </a:spcBef>
              <a:buNone/>
              <a:defRPr sz="525">
                <a:solidFill>
                  <a:schemeClr val="lt1"/>
                </a:solidFill>
                <a:latin typeface="Poppins Medium"/>
                <a:ea typeface="Poppins Medium"/>
                <a:cs typeface="Poppins Medium"/>
                <a:sym typeface="Poppins Medium"/>
              </a:defRPr>
            </a:lvl5pPr>
            <a:lvl6pPr marL="0" lvl="5" indent="0" algn="l">
              <a:spcBef>
                <a:spcPts val="0"/>
              </a:spcBef>
              <a:buNone/>
              <a:defRPr sz="525">
                <a:solidFill>
                  <a:schemeClr val="lt1"/>
                </a:solidFill>
                <a:latin typeface="Poppins Medium"/>
                <a:ea typeface="Poppins Medium"/>
                <a:cs typeface="Poppins Medium"/>
                <a:sym typeface="Poppins Medium"/>
              </a:defRPr>
            </a:lvl6pPr>
            <a:lvl7pPr marL="0" lvl="6" indent="0" algn="l">
              <a:spcBef>
                <a:spcPts val="0"/>
              </a:spcBef>
              <a:buNone/>
              <a:defRPr sz="525">
                <a:solidFill>
                  <a:schemeClr val="lt1"/>
                </a:solidFill>
                <a:latin typeface="Poppins Medium"/>
                <a:ea typeface="Poppins Medium"/>
                <a:cs typeface="Poppins Medium"/>
                <a:sym typeface="Poppins Medium"/>
              </a:defRPr>
            </a:lvl7pPr>
            <a:lvl8pPr marL="0" lvl="7" indent="0" algn="l">
              <a:spcBef>
                <a:spcPts val="0"/>
              </a:spcBef>
              <a:buNone/>
              <a:defRPr sz="525">
                <a:solidFill>
                  <a:schemeClr val="lt1"/>
                </a:solidFill>
                <a:latin typeface="Poppins Medium"/>
                <a:ea typeface="Poppins Medium"/>
                <a:cs typeface="Poppins Medium"/>
                <a:sym typeface="Poppins Medium"/>
              </a:defRPr>
            </a:lvl8pPr>
            <a:lvl9pPr marL="0" lvl="8" indent="0" algn="l">
              <a:spcBef>
                <a:spcPts val="0"/>
              </a:spcBef>
              <a:buNone/>
              <a:defRPr sz="525">
                <a:solidFill>
                  <a:schemeClr val="lt1"/>
                </a:solidFill>
                <a:latin typeface="Poppins Medium"/>
                <a:ea typeface="Poppins Medium"/>
                <a:cs typeface="Poppins Medium"/>
                <a:sym typeface="Poppins Medium"/>
              </a:defRPr>
            </a:lvl9pPr>
          </a:lstStyle>
          <a:p>
            <a:pPr marL="0" lvl="0" indent="0" algn="l" rtl="0">
              <a:spcBef>
                <a:spcPts val="0"/>
              </a:spcBef>
              <a:spcAft>
                <a:spcPts val="0"/>
              </a:spcAft>
              <a:buNone/>
            </a:pPr>
            <a:r>
              <a:rPr lang="en"/>
              <a:t>Page </a:t>
            </a:r>
            <a:fld id="{00000000-1234-1234-1234-123412341234}" type="slidenum">
              <a:rPr lang="en"/>
              <a:t>‹#›</a:t>
            </a:fld>
            <a:endParaRPr/>
          </a:p>
        </p:txBody>
      </p:sp>
      <p:grpSp>
        <p:nvGrpSpPr>
          <p:cNvPr id="4083" name="Google Shape;4083;p270"/>
          <p:cNvGrpSpPr/>
          <p:nvPr/>
        </p:nvGrpSpPr>
        <p:grpSpPr>
          <a:xfrm>
            <a:off x="8381796" y="4822425"/>
            <a:ext cx="537710" cy="158585"/>
            <a:chOff x="22351457" y="12859799"/>
            <a:chExt cx="1433894" cy="422893"/>
          </a:xfrm>
        </p:grpSpPr>
        <p:grpSp>
          <p:nvGrpSpPr>
            <p:cNvPr id="4084" name="Google Shape;4084;p270"/>
            <p:cNvGrpSpPr/>
            <p:nvPr/>
          </p:nvGrpSpPr>
          <p:grpSpPr>
            <a:xfrm>
              <a:off x="22351457" y="12859799"/>
              <a:ext cx="1379787" cy="422893"/>
              <a:chOff x="22351457" y="12859799"/>
              <a:chExt cx="1379787" cy="422893"/>
            </a:xfrm>
          </p:grpSpPr>
          <p:sp>
            <p:nvSpPr>
              <p:cNvPr id="4085" name="Google Shape;4085;p270"/>
              <p:cNvSpPr/>
              <p:nvPr/>
            </p:nvSpPr>
            <p:spPr>
              <a:xfrm>
                <a:off x="22351457" y="12859801"/>
                <a:ext cx="510672" cy="422891"/>
              </a:xfrm>
              <a:custGeom>
                <a:avLst/>
                <a:gdLst/>
                <a:ahLst/>
                <a:cxnLst/>
                <a:rect l="l" t="t" r="r" b="b"/>
                <a:pathLst>
                  <a:path w="510672" h="422891" extrusionOk="0">
                    <a:moveTo>
                      <a:pt x="378" y="267255"/>
                    </a:moveTo>
                    <a:lnTo>
                      <a:pt x="378" y="0"/>
                    </a:lnTo>
                    <a:lnTo>
                      <a:pt x="100016" y="0"/>
                    </a:lnTo>
                    <a:lnTo>
                      <a:pt x="100016" y="267255"/>
                    </a:lnTo>
                    <a:cubicBezTo>
                      <a:pt x="100016" y="313921"/>
                      <a:pt x="122844" y="330569"/>
                      <a:pt x="152861" y="330569"/>
                    </a:cubicBezTo>
                    <a:cubicBezTo>
                      <a:pt x="182879" y="330569"/>
                      <a:pt x="205707" y="313921"/>
                      <a:pt x="205707" y="267255"/>
                    </a:cubicBezTo>
                    <a:lnTo>
                      <a:pt x="205707" y="0"/>
                    </a:lnTo>
                    <a:lnTo>
                      <a:pt x="305344" y="0"/>
                    </a:lnTo>
                    <a:lnTo>
                      <a:pt x="305344" y="267255"/>
                    </a:lnTo>
                    <a:cubicBezTo>
                      <a:pt x="305344" y="313921"/>
                      <a:pt x="328677" y="330569"/>
                      <a:pt x="358190" y="330569"/>
                    </a:cubicBezTo>
                    <a:cubicBezTo>
                      <a:pt x="387703" y="330569"/>
                      <a:pt x="411035" y="313921"/>
                      <a:pt x="411035" y="267255"/>
                    </a:cubicBezTo>
                    <a:lnTo>
                      <a:pt x="411035" y="0"/>
                    </a:lnTo>
                    <a:lnTo>
                      <a:pt x="510673" y="0"/>
                    </a:lnTo>
                    <a:lnTo>
                      <a:pt x="510673" y="267255"/>
                    </a:lnTo>
                    <a:cubicBezTo>
                      <a:pt x="510673" y="374838"/>
                      <a:pt x="447989" y="422891"/>
                      <a:pt x="366766" y="422891"/>
                    </a:cubicBezTo>
                    <a:cubicBezTo>
                      <a:pt x="318209" y="422891"/>
                      <a:pt x="279363" y="403847"/>
                      <a:pt x="255399" y="367523"/>
                    </a:cubicBezTo>
                    <a:cubicBezTo>
                      <a:pt x="231436" y="403847"/>
                      <a:pt x="192716" y="422891"/>
                      <a:pt x="144033" y="422891"/>
                    </a:cubicBezTo>
                    <a:cubicBezTo>
                      <a:pt x="62809" y="422891"/>
                      <a:pt x="0" y="374838"/>
                      <a:pt x="0" y="267255"/>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4086" name="Google Shape;4086;p270"/>
              <p:cNvSpPr/>
              <p:nvPr/>
            </p:nvSpPr>
            <p:spPr>
              <a:xfrm>
                <a:off x="22903875" y="12859799"/>
                <a:ext cx="422766" cy="422767"/>
              </a:xfrm>
              <a:custGeom>
                <a:avLst/>
                <a:gdLst/>
                <a:ahLst/>
                <a:cxnLst/>
                <a:rect l="l" t="t" r="r" b="b"/>
                <a:pathLst>
                  <a:path w="422766" h="422767" extrusionOk="0">
                    <a:moveTo>
                      <a:pt x="420118" y="244554"/>
                    </a:moveTo>
                    <a:cubicBezTo>
                      <a:pt x="421884" y="233581"/>
                      <a:pt x="422767" y="222230"/>
                      <a:pt x="422767" y="210753"/>
                    </a:cubicBezTo>
                    <a:cubicBezTo>
                      <a:pt x="422389" y="94089"/>
                      <a:pt x="327165" y="-377"/>
                      <a:pt x="210628" y="1"/>
                    </a:cubicBezTo>
                    <a:cubicBezTo>
                      <a:pt x="94090" y="380"/>
                      <a:pt x="-502" y="95603"/>
                      <a:pt x="2" y="212140"/>
                    </a:cubicBezTo>
                    <a:cubicBezTo>
                      <a:pt x="380" y="328678"/>
                      <a:pt x="95603" y="423145"/>
                      <a:pt x="212141" y="422766"/>
                    </a:cubicBezTo>
                    <a:cubicBezTo>
                      <a:pt x="298157" y="422514"/>
                      <a:pt x="372065" y="370551"/>
                      <a:pt x="404731" y="296643"/>
                    </a:cubicBezTo>
                    <a:lnTo>
                      <a:pt x="289455" y="297021"/>
                    </a:lnTo>
                    <a:cubicBezTo>
                      <a:pt x="268897" y="315814"/>
                      <a:pt x="241780" y="327291"/>
                      <a:pt x="211889" y="327417"/>
                    </a:cubicBezTo>
                    <a:cubicBezTo>
                      <a:pt x="159674" y="327669"/>
                      <a:pt x="115279" y="292985"/>
                      <a:pt x="100522" y="245563"/>
                    </a:cubicBezTo>
                    <a:lnTo>
                      <a:pt x="420244" y="244428"/>
                    </a:lnTo>
                    <a:moveTo>
                      <a:pt x="211006" y="95350"/>
                    </a:moveTo>
                    <a:cubicBezTo>
                      <a:pt x="258050" y="95224"/>
                      <a:pt x="298788" y="123224"/>
                      <a:pt x="317076" y="163583"/>
                    </a:cubicBezTo>
                    <a:lnTo>
                      <a:pt x="105315" y="164340"/>
                    </a:lnTo>
                    <a:cubicBezTo>
                      <a:pt x="123350" y="123854"/>
                      <a:pt x="163836" y="95476"/>
                      <a:pt x="211006" y="95350"/>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nvGrpSpPr>
              <p:cNvPr id="4087" name="Google Shape;4087;p270"/>
              <p:cNvGrpSpPr/>
              <p:nvPr/>
            </p:nvGrpSpPr>
            <p:grpSpPr>
              <a:xfrm>
                <a:off x="23288552" y="12859801"/>
                <a:ext cx="442692" cy="422765"/>
                <a:chOff x="23288552" y="12859801"/>
                <a:chExt cx="442692" cy="422765"/>
              </a:xfrm>
            </p:grpSpPr>
            <p:grpSp>
              <p:nvGrpSpPr>
                <p:cNvPr id="4088" name="Google Shape;4088;p270"/>
                <p:cNvGrpSpPr/>
                <p:nvPr/>
              </p:nvGrpSpPr>
              <p:grpSpPr>
                <a:xfrm>
                  <a:off x="23288552" y="12859801"/>
                  <a:ext cx="442692" cy="422765"/>
                  <a:chOff x="23288552" y="12859801"/>
                  <a:chExt cx="442692" cy="422765"/>
                </a:xfrm>
              </p:grpSpPr>
              <p:sp>
                <p:nvSpPr>
                  <p:cNvPr id="4089" name="Google Shape;4089;p270"/>
                  <p:cNvSpPr/>
                  <p:nvPr/>
                </p:nvSpPr>
                <p:spPr>
                  <a:xfrm>
                    <a:off x="23288552" y="12859801"/>
                    <a:ext cx="442692" cy="422765"/>
                  </a:xfrm>
                  <a:custGeom>
                    <a:avLst/>
                    <a:gdLst/>
                    <a:ahLst/>
                    <a:cxnLst/>
                    <a:rect l="l" t="t" r="r" b="b"/>
                    <a:pathLst>
                      <a:path w="442692" h="422765" extrusionOk="0">
                        <a:moveTo>
                          <a:pt x="442692" y="0"/>
                        </a:moveTo>
                        <a:lnTo>
                          <a:pt x="313668" y="0"/>
                        </a:lnTo>
                        <a:lnTo>
                          <a:pt x="221346" y="135456"/>
                        </a:lnTo>
                        <a:lnTo>
                          <a:pt x="129150" y="0"/>
                        </a:lnTo>
                        <a:lnTo>
                          <a:pt x="0" y="0"/>
                        </a:lnTo>
                        <a:lnTo>
                          <a:pt x="144033" y="211383"/>
                        </a:lnTo>
                        <a:lnTo>
                          <a:pt x="0" y="422765"/>
                        </a:lnTo>
                        <a:lnTo>
                          <a:pt x="129150" y="422765"/>
                        </a:lnTo>
                        <a:lnTo>
                          <a:pt x="221346" y="287309"/>
                        </a:lnTo>
                        <a:lnTo>
                          <a:pt x="313668" y="422765"/>
                        </a:lnTo>
                        <a:lnTo>
                          <a:pt x="442692" y="422765"/>
                        </a:lnTo>
                        <a:lnTo>
                          <a:pt x="298660" y="211383"/>
                        </a:lnTo>
                        <a:lnTo>
                          <a:pt x="442692" y="0"/>
                        </a:lnTo>
                        <a:close/>
                        <a:moveTo>
                          <a:pt x="117547" y="400820"/>
                        </a:moveTo>
                        <a:lnTo>
                          <a:pt x="41747" y="400820"/>
                        </a:lnTo>
                        <a:lnTo>
                          <a:pt x="170771" y="211509"/>
                        </a:lnTo>
                        <a:lnTo>
                          <a:pt x="41747" y="22198"/>
                        </a:lnTo>
                        <a:lnTo>
                          <a:pt x="117547" y="22198"/>
                        </a:lnTo>
                        <a:lnTo>
                          <a:pt x="246571" y="211509"/>
                        </a:lnTo>
                        <a:lnTo>
                          <a:pt x="117547" y="40082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4090" name="Google Shape;4090;p270"/>
                  <p:cNvSpPr/>
                  <p:nvPr/>
                </p:nvSpPr>
                <p:spPr>
                  <a:xfrm>
                    <a:off x="23371920" y="12903818"/>
                    <a:ext cx="136465" cy="334731"/>
                  </a:xfrm>
                  <a:custGeom>
                    <a:avLst/>
                    <a:gdLst/>
                    <a:ahLst/>
                    <a:cxnLst/>
                    <a:rect l="l" t="t" r="r" b="b"/>
                    <a:pathLst>
                      <a:path w="136465" h="334731" extrusionOk="0">
                        <a:moveTo>
                          <a:pt x="22450" y="0"/>
                        </a:moveTo>
                        <a:lnTo>
                          <a:pt x="0" y="0"/>
                        </a:lnTo>
                        <a:lnTo>
                          <a:pt x="114015" y="167366"/>
                        </a:lnTo>
                        <a:lnTo>
                          <a:pt x="0" y="334731"/>
                        </a:lnTo>
                        <a:lnTo>
                          <a:pt x="22450" y="334731"/>
                        </a:lnTo>
                        <a:lnTo>
                          <a:pt x="136465" y="167366"/>
                        </a:lnTo>
                        <a:lnTo>
                          <a:pt x="22450"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sp>
              <p:nvSpPr>
                <p:cNvPr id="4091" name="Google Shape;4091;p270"/>
                <p:cNvSpPr/>
                <p:nvPr/>
              </p:nvSpPr>
              <p:spPr>
                <a:xfrm>
                  <a:off x="23509898" y="13071183"/>
                  <a:ext cx="51836" cy="151978"/>
                </a:xfrm>
                <a:custGeom>
                  <a:avLst/>
                  <a:gdLst/>
                  <a:ahLst/>
                  <a:cxnLst/>
                  <a:rect l="l" t="t" r="r" b="b"/>
                  <a:pathLst>
                    <a:path w="51836" h="151978" extrusionOk="0">
                      <a:moveTo>
                        <a:pt x="51837" y="0"/>
                      </a:moveTo>
                      <a:lnTo>
                        <a:pt x="51837" y="151978"/>
                      </a:lnTo>
                      <a:lnTo>
                        <a:pt x="0" y="76052"/>
                      </a:lnTo>
                      <a:lnTo>
                        <a:pt x="51837" y="0"/>
                      </a:lnTo>
                      <a:close/>
                    </a:path>
                  </a:pathLst>
                </a:custGeom>
                <a:solidFill>
                  <a:srgbClr val="A7A4A4"/>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grpSp>
        <p:sp>
          <p:nvSpPr>
            <p:cNvPr id="4092" name="Google Shape;4092;p270"/>
            <p:cNvSpPr/>
            <p:nvPr/>
          </p:nvSpPr>
          <p:spPr>
            <a:xfrm>
              <a:off x="23735785" y="12859801"/>
              <a:ext cx="49566" cy="49440"/>
            </a:xfrm>
            <a:custGeom>
              <a:avLst/>
              <a:gdLst/>
              <a:ahLst/>
              <a:cxnLst/>
              <a:rect l="l" t="t" r="r" b="b"/>
              <a:pathLst>
                <a:path w="49566" h="49440" extrusionOk="0">
                  <a:moveTo>
                    <a:pt x="0" y="24720"/>
                  </a:moveTo>
                  <a:cubicBezTo>
                    <a:pt x="0" y="11099"/>
                    <a:pt x="11099" y="0"/>
                    <a:pt x="24846" y="0"/>
                  </a:cubicBezTo>
                  <a:cubicBezTo>
                    <a:pt x="38594" y="0"/>
                    <a:pt x="49566" y="11099"/>
                    <a:pt x="49566" y="24720"/>
                  </a:cubicBezTo>
                  <a:cubicBezTo>
                    <a:pt x="49566" y="38341"/>
                    <a:pt x="38468" y="49440"/>
                    <a:pt x="24846" y="49440"/>
                  </a:cubicBezTo>
                  <a:cubicBezTo>
                    <a:pt x="11225" y="49440"/>
                    <a:pt x="126" y="38341"/>
                    <a:pt x="126" y="24720"/>
                  </a:cubicBezTo>
                  <a:close/>
                  <a:moveTo>
                    <a:pt x="43134" y="24720"/>
                  </a:moveTo>
                  <a:cubicBezTo>
                    <a:pt x="43134" y="14630"/>
                    <a:pt x="34936" y="6432"/>
                    <a:pt x="24846" y="6432"/>
                  </a:cubicBezTo>
                  <a:cubicBezTo>
                    <a:pt x="14756" y="6432"/>
                    <a:pt x="6558" y="14630"/>
                    <a:pt x="6558" y="24720"/>
                  </a:cubicBezTo>
                  <a:cubicBezTo>
                    <a:pt x="6558" y="34810"/>
                    <a:pt x="14756" y="43008"/>
                    <a:pt x="24846" y="43008"/>
                  </a:cubicBezTo>
                  <a:cubicBezTo>
                    <a:pt x="34936" y="43008"/>
                    <a:pt x="43134" y="34810"/>
                    <a:pt x="43134" y="24720"/>
                  </a:cubicBezTo>
                  <a:close/>
                  <a:moveTo>
                    <a:pt x="15891" y="13117"/>
                  </a:moveTo>
                  <a:lnTo>
                    <a:pt x="27116" y="13117"/>
                  </a:lnTo>
                  <a:cubicBezTo>
                    <a:pt x="31405" y="13117"/>
                    <a:pt x="35062" y="15892"/>
                    <a:pt x="35062" y="20684"/>
                  </a:cubicBezTo>
                  <a:cubicBezTo>
                    <a:pt x="35062" y="23711"/>
                    <a:pt x="33549" y="25981"/>
                    <a:pt x="31405" y="27243"/>
                  </a:cubicBezTo>
                  <a:lnTo>
                    <a:pt x="35693" y="36071"/>
                  </a:lnTo>
                  <a:lnTo>
                    <a:pt x="29261" y="36071"/>
                  </a:lnTo>
                  <a:lnTo>
                    <a:pt x="25729" y="28378"/>
                  </a:lnTo>
                  <a:lnTo>
                    <a:pt x="21945" y="28378"/>
                  </a:lnTo>
                  <a:lnTo>
                    <a:pt x="21945" y="36071"/>
                  </a:lnTo>
                  <a:lnTo>
                    <a:pt x="16018" y="36071"/>
                  </a:lnTo>
                  <a:lnTo>
                    <a:pt x="16018" y="13243"/>
                  </a:lnTo>
                  <a:lnTo>
                    <a:pt x="16018" y="13243"/>
                  </a:lnTo>
                  <a:close/>
                  <a:moveTo>
                    <a:pt x="25603" y="23963"/>
                  </a:moveTo>
                  <a:cubicBezTo>
                    <a:pt x="27369" y="23963"/>
                    <a:pt x="28756" y="22828"/>
                    <a:pt x="28756" y="20684"/>
                  </a:cubicBezTo>
                  <a:cubicBezTo>
                    <a:pt x="28756" y="18540"/>
                    <a:pt x="27243" y="17531"/>
                    <a:pt x="25603" y="17531"/>
                  </a:cubicBezTo>
                  <a:lnTo>
                    <a:pt x="21819" y="17531"/>
                  </a:lnTo>
                  <a:lnTo>
                    <a:pt x="21819" y="23963"/>
                  </a:lnTo>
                  <a:lnTo>
                    <a:pt x="25603" y="23963"/>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sp>
        <p:nvSpPr>
          <p:cNvPr id="4093" name="Google Shape;4093;p270"/>
          <p:cNvSpPr txBox="1"/>
          <p:nvPr/>
        </p:nvSpPr>
        <p:spPr>
          <a:xfrm>
            <a:off x="811819" y="4856560"/>
            <a:ext cx="1028100" cy="996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r>
              <a:rPr lang="en" sz="525">
                <a:solidFill>
                  <a:schemeClr val="lt1"/>
                </a:solidFill>
                <a:latin typeface="Poppins Medium"/>
                <a:ea typeface="Poppins Medium"/>
                <a:cs typeface="Poppins Medium"/>
                <a:sym typeface="Poppins Medium"/>
              </a:rPr>
              <a:t>Proprietary &amp; Confidential</a:t>
            </a:r>
            <a:endParaRPr sz="525"/>
          </a:p>
        </p:txBody>
      </p:sp>
      <p:sp>
        <p:nvSpPr>
          <p:cNvPr id="4094" name="Google Shape;4094;p270"/>
          <p:cNvSpPr txBox="1">
            <a:spLocks noGrp="1"/>
          </p:cNvSpPr>
          <p:nvPr>
            <p:ph type="title" idx="2" hasCustomPrompt="1"/>
          </p:nvPr>
        </p:nvSpPr>
        <p:spPr>
          <a:xfrm>
            <a:off x="0" y="1366166"/>
            <a:ext cx="1028100" cy="621600"/>
          </a:xfrm>
          <a:prstGeom prst="rect">
            <a:avLst/>
          </a:prstGeom>
        </p:spPr>
        <p:txBody>
          <a:bodyPr spcFirstLastPara="1" wrap="square" lIns="34275" tIns="34275" rIns="34275" bIns="34275" anchor="t" anchorCtr="0">
            <a:noAutofit/>
          </a:bodyPr>
          <a:lstStyle>
            <a:lvl1pPr marL="102861" marR="0" lvl="0" indent="-102861" algn="ctr">
              <a:lnSpc>
                <a:spcPct val="94000"/>
              </a:lnSpc>
              <a:spcBef>
                <a:spcPts val="0"/>
              </a:spcBef>
              <a:spcAft>
                <a:spcPts val="0"/>
              </a:spcAft>
              <a:buNone/>
              <a:defRPr sz="4275" b="0">
                <a:solidFill>
                  <a:schemeClr val="accent1"/>
                </a:solidFill>
                <a:latin typeface="Poppins Medium"/>
                <a:ea typeface="Poppins Medium"/>
                <a:cs typeface="Poppins Medium"/>
                <a:sym typeface="Poppins Medium"/>
              </a:defRPr>
            </a:lvl1pPr>
            <a:lvl2pPr lvl="1" algn="ctr">
              <a:spcBef>
                <a:spcPts val="0"/>
              </a:spcBef>
              <a:spcAft>
                <a:spcPts val="0"/>
              </a:spcAft>
              <a:buSzPts val="1687"/>
              <a:buFont typeface="Poppins"/>
              <a:buNone/>
              <a:defRPr sz="1687" b="1">
                <a:latin typeface="Poppins"/>
                <a:ea typeface="Poppins"/>
                <a:cs typeface="Poppins"/>
                <a:sym typeface="Poppins"/>
              </a:defRPr>
            </a:lvl2pPr>
            <a:lvl3pPr lvl="2" algn="ctr">
              <a:spcBef>
                <a:spcPts val="0"/>
              </a:spcBef>
              <a:spcAft>
                <a:spcPts val="0"/>
              </a:spcAft>
              <a:buSzPts val="1687"/>
              <a:buFont typeface="Poppins"/>
              <a:buNone/>
              <a:defRPr sz="1687" b="1">
                <a:latin typeface="Poppins"/>
                <a:ea typeface="Poppins"/>
                <a:cs typeface="Poppins"/>
                <a:sym typeface="Poppins"/>
              </a:defRPr>
            </a:lvl3pPr>
            <a:lvl4pPr lvl="3" algn="ctr">
              <a:spcBef>
                <a:spcPts val="0"/>
              </a:spcBef>
              <a:spcAft>
                <a:spcPts val="0"/>
              </a:spcAft>
              <a:buSzPts val="1687"/>
              <a:buFont typeface="Poppins"/>
              <a:buNone/>
              <a:defRPr sz="1687" b="1">
                <a:latin typeface="Poppins"/>
                <a:ea typeface="Poppins"/>
                <a:cs typeface="Poppins"/>
                <a:sym typeface="Poppins"/>
              </a:defRPr>
            </a:lvl4pPr>
            <a:lvl5pPr lvl="4" algn="ctr">
              <a:spcBef>
                <a:spcPts val="0"/>
              </a:spcBef>
              <a:spcAft>
                <a:spcPts val="0"/>
              </a:spcAft>
              <a:buSzPts val="1687"/>
              <a:buFont typeface="Poppins"/>
              <a:buNone/>
              <a:defRPr sz="1687" b="1">
                <a:latin typeface="Poppins"/>
                <a:ea typeface="Poppins"/>
                <a:cs typeface="Poppins"/>
                <a:sym typeface="Poppins"/>
              </a:defRPr>
            </a:lvl5pPr>
            <a:lvl6pPr lvl="5" algn="ctr">
              <a:spcBef>
                <a:spcPts val="0"/>
              </a:spcBef>
              <a:spcAft>
                <a:spcPts val="0"/>
              </a:spcAft>
              <a:buSzPts val="1687"/>
              <a:buFont typeface="Poppins"/>
              <a:buNone/>
              <a:defRPr sz="1687" b="1">
                <a:latin typeface="Poppins"/>
                <a:ea typeface="Poppins"/>
                <a:cs typeface="Poppins"/>
                <a:sym typeface="Poppins"/>
              </a:defRPr>
            </a:lvl6pPr>
            <a:lvl7pPr lvl="6" algn="ctr">
              <a:spcBef>
                <a:spcPts val="0"/>
              </a:spcBef>
              <a:spcAft>
                <a:spcPts val="0"/>
              </a:spcAft>
              <a:buSzPts val="1687"/>
              <a:buFont typeface="Poppins"/>
              <a:buNone/>
              <a:defRPr sz="1687" b="1">
                <a:latin typeface="Poppins"/>
                <a:ea typeface="Poppins"/>
                <a:cs typeface="Poppins"/>
                <a:sym typeface="Poppins"/>
              </a:defRPr>
            </a:lvl7pPr>
            <a:lvl8pPr lvl="7" algn="ctr">
              <a:spcBef>
                <a:spcPts val="0"/>
              </a:spcBef>
              <a:spcAft>
                <a:spcPts val="0"/>
              </a:spcAft>
              <a:buSzPts val="1687"/>
              <a:buFont typeface="Poppins"/>
              <a:buNone/>
              <a:defRPr sz="1687" b="1">
                <a:latin typeface="Poppins"/>
                <a:ea typeface="Poppins"/>
                <a:cs typeface="Poppins"/>
                <a:sym typeface="Poppins"/>
              </a:defRPr>
            </a:lvl8pPr>
            <a:lvl9pPr lvl="8" algn="ctr">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4095" name="Google Shape;4095;p270"/>
          <p:cNvSpPr txBox="1">
            <a:spLocks noGrp="1"/>
          </p:cNvSpPr>
          <p:nvPr>
            <p:ph type="title" idx="3" hasCustomPrompt="1"/>
          </p:nvPr>
        </p:nvSpPr>
        <p:spPr>
          <a:xfrm>
            <a:off x="0" y="2381990"/>
            <a:ext cx="1028100" cy="621600"/>
          </a:xfrm>
          <a:prstGeom prst="rect">
            <a:avLst/>
          </a:prstGeom>
        </p:spPr>
        <p:txBody>
          <a:bodyPr spcFirstLastPara="1" wrap="square" lIns="34275" tIns="34275" rIns="34275" bIns="34275" anchor="t" anchorCtr="0">
            <a:noAutofit/>
          </a:bodyPr>
          <a:lstStyle>
            <a:lvl1pPr marL="102861" marR="0" lvl="0" indent="-102861" algn="ctr">
              <a:lnSpc>
                <a:spcPct val="94000"/>
              </a:lnSpc>
              <a:spcBef>
                <a:spcPts val="0"/>
              </a:spcBef>
              <a:spcAft>
                <a:spcPts val="0"/>
              </a:spcAft>
              <a:buNone/>
              <a:defRPr sz="4275" b="0">
                <a:solidFill>
                  <a:schemeClr val="accent1"/>
                </a:solidFill>
                <a:latin typeface="Poppins Medium"/>
                <a:ea typeface="Poppins Medium"/>
                <a:cs typeface="Poppins Medium"/>
                <a:sym typeface="Poppins Medium"/>
              </a:defRPr>
            </a:lvl1pPr>
            <a:lvl2pPr lvl="1" algn="ctr">
              <a:spcBef>
                <a:spcPts val="0"/>
              </a:spcBef>
              <a:spcAft>
                <a:spcPts val="0"/>
              </a:spcAft>
              <a:buSzPts val="1687"/>
              <a:buFont typeface="Poppins"/>
              <a:buNone/>
              <a:defRPr sz="1687" b="1">
                <a:latin typeface="Poppins"/>
                <a:ea typeface="Poppins"/>
                <a:cs typeface="Poppins"/>
                <a:sym typeface="Poppins"/>
              </a:defRPr>
            </a:lvl2pPr>
            <a:lvl3pPr lvl="2" algn="ctr">
              <a:spcBef>
                <a:spcPts val="0"/>
              </a:spcBef>
              <a:spcAft>
                <a:spcPts val="0"/>
              </a:spcAft>
              <a:buSzPts val="1687"/>
              <a:buFont typeface="Poppins"/>
              <a:buNone/>
              <a:defRPr sz="1687" b="1">
                <a:latin typeface="Poppins"/>
                <a:ea typeface="Poppins"/>
                <a:cs typeface="Poppins"/>
                <a:sym typeface="Poppins"/>
              </a:defRPr>
            </a:lvl3pPr>
            <a:lvl4pPr lvl="3" algn="ctr">
              <a:spcBef>
                <a:spcPts val="0"/>
              </a:spcBef>
              <a:spcAft>
                <a:spcPts val="0"/>
              </a:spcAft>
              <a:buSzPts val="1687"/>
              <a:buFont typeface="Poppins"/>
              <a:buNone/>
              <a:defRPr sz="1687" b="1">
                <a:latin typeface="Poppins"/>
                <a:ea typeface="Poppins"/>
                <a:cs typeface="Poppins"/>
                <a:sym typeface="Poppins"/>
              </a:defRPr>
            </a:lvl4pPr>
            <a:lvl5pPr lvl="4" algn="ctr">
              <a:spcBef>
                <a:spcPts val="0"/>
              </a:spcBef>
              <a:spcAft>
                <a:spcPts val="0"/>
              </a:spcAft>
              <a:buSzPts val="1687"/>
              <a:buFont typeface="Poppins"/>
              <a:buNone/>
              <a:defRPr sz="1687" b="1">
                <a:latin typeface="Poppins"/>
                <a:ea typeface="Poppins"/>
                <a:cs typeface="Poppins"/>
                <a:sym typeface="Poppins"/>
              </a:defRPr>
            </a:lvl5pPr>
            <a:lvl6pPr lvl="5" algn="ctr">
              <a:spcBef>
                <a:spcPts val="0"/>
              </a:spcBef>
              <a:spcAft>
                <a:spcPts val="0"/>
              </a:spcAft>
              <a:buSzPts val="1687"/>
              <a:buFont typeface="Poppins"/>
              <a:buNone/>
              <a:defRPr sz="1687" b="1">
                <a:latin typeface="Poppins"/>
                <a:ea typeface="Poppins"/>
                <a:cs typeface="Poppins"/>
                <a:sym typeface="Poppins"/>
              </a:defRPr>
            </a:lvl6pPr>
            <a:lvl7pPr lvl="6" algn="ctr">
              <a:spcBef>
                <a:spcPts val="0"/>
              </a:spcBef>
              <a:spcAft>
                <a:spcPts val="0"/>
              </a:spcAft>
              <a:buSzPts val="1687"/>
              <a:buFont typeface="Poppins"/>
              <a:buNone/>
              <a:defRPr sz="1687" b="1">
                <a:latin typeface="Poppins"/>
                <a:ea typeface="Poppins"/>
                <a:cs typeface="Poppins"/>
                <a:sym typeface="Poppins"/>
              </a:defRPr>
            </a:lvl7pPr>
            <a:lvl8pPr lvl="7" algn="ctr">
              <a:spcBef>
                <a:spcPts val="0"/>
              </a:spcBef>
              <a:spcAft>
                <a:spcPts val="0"/>
              </a:spcAft>
              <a:buSzPts val="1687"/>
              <a:buFont typeface="Poppins"/>
              <a:buNone/>
              <a:defRPr sz="1687" b="1">
                <a:latin typeface="Poppins"/>
                <a:ea typeface="Poppins"/>
                <a:cs typeface="Poppins"/>
                <a:sym typeface="Poppins"/>
              </a:defRPr>
            </a:lvl8pPr>
            <a:lvl9pPr lvl="8" algn="ctr">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4096" name="Google Shape;4096;p270"/>
          <p:cNvSpPr txBox="1">
            <a:spLocks noGrp="1"/>
          </p:cNvSpPr>
          <p:nvPr>
            <p:ph type="title" idx="4" hasCustomPrompt="1"/>
          </p:nvPr>
        </p:nvSpPr>
        <p:spPr>
          <a:xfrm>
            <a:off x="0" y="3324890"/>
            <a:ext cx="1028100" cy="621600"/>
          </a:xfrm>
          <a:prstGeom prst="rect">
            <a:avLst/>
          </a:prstGeom>
        </p:spPr>
        <p:txBody>
          <a:bodyPr spcFirstLastPara="1" wrap="square" lIns="34275" tIns="34275" rIns="34275" bIns="34275" anchor="t" anchorCtr="0">
            <a:noAutofit/>
          </a:bodyPr>
          <a:lstStyle>
            <a:lvl1pPr marL="102861" marR="0" lvl="0" indent="-102861" algn="ctr">
              <a:lnSpc>
                <a:spcPct val="94000"/>
              </a:lnSpc>
              <a:spcBef>
                <a:spcPts val="0"/>
              </a:spcBef>
              <a:spcAft>
                <a:spcPts val="0"/>
              </a:spcAft>
              <a:buNone/>
              <a:defRPr sz="4275" b="0">
                <a:solidFill>
                  <a:schemeClr val="accent1"/>
                </a:solidFill>
                <a:latin typeface="Poppins Medium"/>
                <a:ea typeface="Poppins Medium"/>
                <a:cs typeface="Poppins Medium"/>
                <a:sym typeface="Poppins Medium"/>
              </a:defRPr>
            </a:lvl1pPr>
            <a:lvl2pPr lvl="1" algn="ctr">
              <a:spcBef>
                <a:spcPts val="0"/>
              </a:spcBef>
              <a:spcAft>
                <a:spcPts val="0"/>
              </a:spcAft>
              <a:buSzPts val="1687"/>
              <a:buFont typeface="Poppins"/>
              <a:buNone/>
              <a:defRPr sz="1687" b="1">
                <a:latin typeface="Poppins"/>
                <a:ea typeface="Poppins"/>
                <a:cs typeface="Poppins"/>
                <a:sym typeface="Poppins"/>
              </a:defRPr>
            </a:lvl2pPr>
            <a:lvl3pPr lvl="2" algn="ctr">
              <a:spcBef>
                <a:spcPts val="0"/>
              </a:spcBef>
              <a:spcAft>
                <a:spcPts val="0"/>
              </a:spcAft>
              <a:buSzPts val="1687"/>
              <a:buFont typeface="Poppins"/>
              <a:buNone/>
              <a:defRPr sz="1687" b="1">
                <a:latin typeface="Poppins"/>
                <a:ea typeface="Poppins"/>
                <a:cs typeface="Poppins"/>
                <a:sym typeface="Poppins"/>
              </a:defRPr>
            </a:lvl3pPr>
            <a:lvl4pPr lvl="3" algn="ctr">
              <a:spcBef>
                <a:spcPts val="0"/>
              </a:spcBef>
              <a:spcAft>
                <a:spcPts val="0"/>
              </a:spcAft>
              <a:buSzPts val="1687"/>
              <a:buFont typeface="Poppins"/>
              <a:buNone/>
              <a:defRPr sz="1687" b="1">
                <a:latin typeface="Poppins"/>
                <a:ea typeface="Poppins"/>
                <a:cs typeface="Poppins"/>
                <a:sym typeface="Poppins"/>
              </a:defRPr>
            </a:lvl4pPr>
            <a:lvl5pPr lvl="4" algn="ctr">
              <a:spcBef>
                <a:spcPts val="0"/>
              </a:spcBef>
              <a:spcAft>
                <a:spcPts val="0"/>
              </a:spcAft>
              <a:buSzPts val="1687"/>
              <a:buFont typeface="Poppins"/>
              <a:buNone/>
              <a:defRPr sz="1687" b="1">
                <a:latin typeface="Poppins"/>
                <a:ea typeface="Poppins"/>
                <a:cs typeface="Poppins"/>
                <a:sym typeface="Poppins"/>
              </a:defRPr>
            </a:lvl5pPr>
            <a:lvl6pPr lvl="5" algn="ctr">
              <a:spcBef>
                <a:spcPts val="0"/>
              </a:spcBef>
              <a:spcAft>
                <a:spcPts val="0"/>
              </a:spcAft>
              <a:buSzPts val="1687"/>
              <a:buFont typeface="Poppins"/>
              <a:buNone/>
              <a:defRPr sz="1687" b="1">
                <a:latin typeface="Poppins"/>
                <a:ea typeface="Poppins"/>
                <a:cs typeface="Poppins"/>
                <a:sym typeface="Poppins"/>
              </a:defRPr>
            </a:lvl6pPr>
            <a:lvl7pPr lvl="6" algn="ctr">
              <a:spcBef>
                <a:spcPts val="0"/>
              </a:spcBef>
              <a:spcAft>
                <a:spcPts val="0"/>
              </a:spcAft>
              <a:buSzPts val="1687"/>
              <a:buFont typeface="Poppins"/>
              <a:buNone/>
              <a:defRPr sz="1687" b="1">
                <a:latin typeface="Poppins"/>
                <a:ea typeface="Poppins"/>
                <a:cs typeface="Poppins"/>
                <a:sym typeface="Poppins"/>
              </a:defRPr>
            </a:lvl7pPr>
            <a:lvl8pPr lvl="7" algn="ctr">
              <a:spcBef>
                <a:spcPts val="0"/>
              </a:spcBef>
              <a:spcAft>
                <a:spcPts val="0"/>
              </a:spcAft>
              <a:buSzPts val="1687"/>
              <a:buFont typeface="Poppins"/>
              <a:buNone/>
              <a:defRPr sz="1687" b="1">
                <a:latin typeface="Poppins"/>
                <a:ea typeface="Poppins"/>
                <a:cs typeface="Poppins"/>
                <a:sym typeface="Poppins"/>
              </a:defRPr>
            </a:lvl8pPr>
            <a:lvl9pPr lvl="8" algn="ctr">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4097" name="Google Shape;4097;p270"/>
          <p:cNvSpPr txBox="1">
            <a:spLocks noGrp="1"/>
          </p:cNvSpPr>
          <p:nvPr>
            <p:ph type="subTitle" idx="1"/>
          </p:nvPr>
        </p:nvSpPr>
        <p:spPr>
          <a:xfrm>
            <a:off x="943218" y="1419300"/>
            <a:ext cx="4091400" cy="511200"/>
          </a:xfrm>
          <a:prstGeom prst="rect">
            <a:avLst/>
          </a:prstGeom>
        </p:spPr>
        <p:txBody>
          <a:bodyPr spcFirstLastPara="1" wrap="square" lIns="34275" tIns="34275" rIns="34275" bIns="34275" anchor="t" anchorCtr="0">
            <a:noAutofit/>
          </a:bodyPr>
          <a:lstStyle>
            <a:lvl1pPr lvl="0">
              <a:spcBef>
                <a:spcPts val="0"/>
              </a:spcBef>
              <a:spcAft>
                <a:spcPts val="0"/>
              </a:spcAft>
              <a:buClr>
                <a:schemeClr val="lt1"/>
              </a:buClr>
              <a:buSzPts val="1687"/>
              <a:buFont typeface="Poppins"/>
              <a:buNone/>
              <a:defRPr sz="1687" b="1">
                <a:solidFill>
                  <a:schemeClr val="lt1"/>
                </a:solidFill>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4098" name="Google Shape;4098;p270"/>
          <p:cNvSpPr txBox="1">
            <a:spLocks noGrp="1"/>
          </p:cNvSpPr>
          <p:nvPr>
            <p:ph type="subTitle" idx="5"/>
          </p:nvPr>
        </p:nvSpPr>
        <p:spPr>
          <a:xfrm>
            <a:off x="943218" y="2437116"/>
            <a:ext cx="4091400" cy="511200"/>
          </a:xfrm>
          <a:prstGeom prst="rect">
            <a:avLst/>
          </a:prstGeom>
        </p:spPr>
        <p:txBody>
          <a:bodyPr spcFirstLastPara="1" wrap="square" lIns="34275" tIns="34275" rIns="34275" bIns="34275" anchor="t" anchorCtr="0">
            <a:noAutofit/>
          </a:bodyPr>
          <a:lstStyle>
            <a:lvl1pPr lvl="0">
              <a:spcBef>
                <a:spcPts val="0"/>
              </a:spcBef>
              <a:spcAft>
                <a:spcPts val="0"/>
              </a:spcAft>
              <a:buClr>
                <a:schemeClr val="lt1"/>
              </a:buClr>
              <a:buSzPts val="1687"/>
              <a:buFont typeface="Poppins"/>
              <a:buNone/>
              <a:defRPr sz="1687" b="1">
                <a:solidFill>
                  <a:schemeClr val="lt1"/>
                </a:solidFill>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4099" name="Google Shape;4099;p270"/>
          <p:cNvSpPr txBox="1">
            <a:spLocks noGrp="1"/>
          </p:cNvSpPr>
          <p:nvPr>
            <p:ph type="subTitle" idx="6"/>
          </p:nvPr>
        </p:nvSpPr>
        <p:spPr>
          <a:xfrm>
            <a:off x="943218" y="3380953"/>
            <a:ext cx="4091400" cy="511200"/>
          </a:xfrm>
          <a:prstGeom prst="rect">
            <a:avLst/>
          </a:prstGeom>
        </p:spPr>
        <p:txBody>
          <a:bodyPr spcFirstLastPara="1" wrap="square" lIns="34275" tIns="34275" rIns="34275" bIns="34275" anchor="t" anchorCtr="0">
            <a:noAutofit/>
          </a:bodyPr>
          <a:lstStyle>
            <a:lvl1pPr lvl="0">
              <a:spcBef>
                <a:spcPts val="0"/>
              </a:spcBef>
              <a:spcAft>
                <a:spcPts val="0"/>
              </a:spcAft>
              <a:buClr>
                <a:schemeClr val="lt1"/>
              </a:buClr>
              <a:buSzPts val="1687"/>
              <a:buFont typeface="Poppins"/>
              <a:buNone/>
              <a:defRPr sz="1687" b="1">
                <a:solidFill>
                  <a:schemeClr val="lt1"/>
                </a:solidFill>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Tree>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matchingName="39_Custom Layout">
  <p:cSld name="39_Custom Layout">
    <p:bg>
      <p:bgPr>
        <a:blipFill>
          <a:blip r:embed="rId2">
            <a:alphaModFix/>
          </a:blip>
          <a:stretch>
            <a:fillRect/>
          </a:stretch>
        </a:blipFill>
        <a:effectLst/>
      </p:bgPr>
    </p:bg>
    <p:spTree>
      <p:nvGrpSpPr>
        <p:cNvPr id="1" name="Shape 4100"/>
        <p:cNvGrpSpPr/>
        <p:nvPr/>
      </p:nvGrpSpPr>
      <p:grpSpPr>
        <a:xfrm>
          <a:off x="0" y="0"/>
          <a:ext cx="0" cy="0"/>
          <a:chOff x="0" y="0"/>
          <a:chExt cx="0" cy="0"/>
        </a:xfrm>
      </p:grpSpPr>
      <p:sp>
        <p:nvSpPr>
          <p:cNvPr id="4101" name="Google Shape;4101;p271"/>
          <p:cNvSpPr/>
          <p:nvPr/>
        </p:nvSpPr>
        <p:spPr>
          <a:xfrm>
            <a:off x="320151" y="2453559"/>
            <a:ext cx="8633400" cy="197700"/>
          </a:xfrm>
          <a:prstGeom prst="homePlate">
            <a:avLst>
              <a:gd name="adj" fmla="val 50000"/>
            </a:avLst>
          </a:prstGeom>
          <a:gradFill>
            <a:gsLst>
              <a:gs pos="0">
                <a:srgbClr val="FF001A"/>
              </a:gs>
              <a:gs pos="12000">
                <a:srgbClr val="C50028"/>
              </a:gs>
              <a:gs pos="23000">
                <a:srgbClr val="920035"/>
              </a:gs>
              <a:gs pos="35000">
                <a:srgbClr val="670040"/>
              </a:gs>
              <a:gs pos="46000">
                <a:srgbClr val="460049"/>
              </a:gs>
              <a:gs pos="56000">
                <a:srgbClr val="2F004F"/>
              </a:gs>
              <a:gs pos="66000">
                <a:srgbClr val="200052"/>
              </a:gs>
              <a:gs pos="75000">
                <a:srgbClr val="1C0054"/>
              </a:gs>
              <a:gs pos="78000">
                <a:srgbClr val="1C0358"/>
              </a:gs>
              <a:gs pos="85000">
                <a:srgbClr val="1C0B66"/>
              </a:gs>
              <a:gs pos="86000">
                <a:srgbClr val="1C1A7D"/>
              </a:gs>
              <a:gs pos="91000">
                <a:srgbClr val="1C2F9D"/>
              </a:gs>
              <a:gs pos="95000">
                <a:srgbClr val="1C4AC7"/>
              </a:gs>
              <a:gs pos="100000">
                <a:srgbClr val="1C6AF9"/>
              </a:gs>
            </a:gsLst>
            <a:lin ang="10800025" scaled="0"/>
          </a:gra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4102" name="Google Shape;4102;p271"/>
          <p:cNvSpPr txBox="1">
            <a:spLocks noGrp="1"/>
          </p:cNvSpPr>
          <p:nvPr>
            <p:ph type="title"/>
          </p:nvPr>
        </p:nvSpPr>
        <p:spPr>
          <a:xfrm>
            <a:off x="320151" y="369882"/>
            <a:ext cx="8489100" cy="37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4103" name="Google Shape;4103;p271"/>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pic>
        <p:nvPicPr>
          <p:cNvPr id="4104" name="Google Shape;4104;p271" descr="A white arrow on a black background&#10;&#10;AI-generated content may be incorrect."/>
          <p:cNvPicPr preferRelativeResize="0"/>
          <p:nvPr/>
        </p:nvPicPr>
        <p:blipFill rotWithShape="1">
          <a:blip r:embed="rId3">
            <a:alphaModFix/>
          </a:blip>
          <a:srcRect/>
          <a:stretch/>
        </p:blipFill>
        <p:spPr>
          <a:xfrm>
            <a:off x="396296" y="2486264"/>
            <a:ext cx="82147" cy="132149"/>
          </a:xfrm>
          <a:prstGeom prst="rect">
            <a:avLst/>
          </a:prstGeom>
          <a:noFill/>
          <a:ln>
            <a:noFill/>
          </a:ln>
        </p:spPr>
      </p:pic>
      <p:pic>
        <p:nvPicPr>
          <p:cNvPr id="4105" name="Google Shape;4105;p271" descr="A white arrow on a black background&#10;&#10;AI-generated content may be incorrect."/>
          <p:cNvPicPr preferRelativeResize="0"/>
          <p:nvPr/>
        </p:nvPicPr>
        <p:blipFill rotWithShape="1">
          <a:blip r:embed="rId3">
            <a:alphaModFix/>
          </a:blip>
          <a:srcRect/>
          <a:stretch/>
        </p:blipFill>
        <p:spPr>
          <a:xfrm>
            <a:off x="2637412" y="2486264"/>
            <a:ext cx="82147" cy="132149"/>
          </a:xfrm>
          <a:prstGeom prst="rect">
            <a:avLst/>
          </a:prstGeom>
          <a:noFill/>
          <a:ln>
            <a:noFill/>
          </a:ln>
        </p:spPr>
      </p:pic>
      <p:pic>
        <p:nvPicPr>
          <p:cNvPr id="4106" name="Google Shape;4106;p271" descr="A white arrow on a black background&#10;&#10;AI-generated content may be incorrect."/>
          <p:cNvPicPr preferRelativeResize="0"/>
          <p:nvPr/>
        </p:nvPicPr>
        <p:blipFill rotWithShape="1">
          <a:blip r:embed="rId3">
            <a:alphaModFix/>
          </a:blip>
          <a:srcRect/>
          <a:stretch/>
        </p:blipFill>
        <p:spPr>
          <a:xfrm>
            <a:off x="4879250" y="2486264"/>
            <a:ext cx="82147" cy="132149"/>
          </a:xfrm>
          <a:prstGeom prst="rect">
            <a:avLst/>
          </a:prstGeom>
          <a:noFill/>
          <a:ln>
            <a:noFill/>
          </a:ln>
        </p:spPr>
      </p:pic>
      <p:pic>
        <p:nvPicPr>
          <p:cNvPr id="4107" name="Google Shape;4107;p271" descr="A white arrow on a black background&#10;&#10;AI-generated content may be incorrect."/>
          <p:cNvPicPr preferRelativeResize="0"/>
          <p:nvPr/>
        </p:nvPicPr>
        <p:blipFill rotWithShape="1">
          <a:blip r:embed="rId3">
            <a:alphaModFix/>
          </a:blip>
          <a:srcRect/>
          <a:stretch/>
        </p:blipFill>
        <p:spPr>
          <a:xfrm>
            <a:off x="7121172" y="2486264"/>
            <a:ext cx="82147" cy="132149"/>
          </a:xfrm>
          <a:prstGeom prst="rect">
            <a:avLst/>
          </a:prstGeom>
          <a:noFill/>
          <a:ln>
            <a:noFill/>
          </a:ln>
        </p:spPr>
      </p:pic>
      <p:sp>
        <p:nvSpPr>
          <p:cNvPr id="4108" name="Google Shape;4108;p271"/>
          <p:cNvSpPr txBox="1">
            <a:spLocks noGrp="1"/>
          </p:cNvSpPr>
          <p:nvPr>
            <p:ph type="subTitle" idx="1"/>
          </p:nvPr>
        </p:nvSpPr>
        <p:spPr>
          <a:xfrm>
            <a:off x="7107865" y="1617572"/>
            <a:ext cx="1896300" cy="502200"/>
          </a:xfrm>
          <a:prstGeom prst="rect">
            <a:avLst/>
          </a:prstGeom>
        </p:spPr>
        <p:txBody>
          <a:bodyPr spcFirstLastPara="1" wrap="square" lIns="34275" tIns="34275" rIns="34275" bIns="34275" anchor="t" anchorCtr="0">
            <a:noAutofit/>
          </a:bodyPr>
          <a:lstStyle>
            <a:lvl1pPr marL="0" marR="0" lvl="0" indent="0" algn="l">
              <a:lnSpc>
                <a:spcPct val="101000"/>
              </a:lnSpc>
              <a:spcBef>
                <a:spcPts val="0"/>
              </a:spcBef>
              <a:spcAft>
                <a:spcPts val="0"/>
              </a:spcAft>
              <a:buNone/>
              <a:defRPr sz="637"/>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4109" name="Google Shape;4109;p271"/>
          <p:cNvSpPr txBox="1">
            <a:spLocks noGrp="1"/>
          </p:cNvSpPr>
          <p:nvPr>
            <p:ph type="subTitle" idx="2"/>
          </p:nvPr>
        </p:nvSpPr>
        <p:spPr>
          <a:xfrm>
            <a:off x="2614825" y="1784784"/>
            <a:ext cx="3321600" cy="502200"/>
          </a:xfrm>
          <a:prstGeom prst="rect">
            <a:avLst/>
          </a:prstGeom>
        </p:spPr>
        <p:txBody>
          <a:bodyPr spcFirstLastPara="1" wrap="square" lIns="34275" tIns="34275" rIns="34275" bIns="34275" anchor="t" anchorCtr="0">
            <a:noAutofit/>
          </a:bodyPr>
          <a:lstStyle>
            <a:lvl1pPr marL="0" marR="0" lvl="0" indent="0" algn="l">
              <a:lnSpc>
                <a:spcPct val="101000"/>
              </a:lnSpc>
              <a:spcBef>
                <a:spcPts val="0"/>
              </a:spcBef>
              <a:spcAft>
                <a:spcPts val="0"/>
              </a:spcAft>
              <a:buNone/>
              <a:defRPr sz="637"/>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4110" name="Google Shape;4110;p271"/>
          <p:cNvSpPr txBox="1">
            <a:spLocks noGrp="1"/>
          </p:cNvSpPr>
          <p:nvPr>
            <p:ph type="subTitle" idx="3"/>
          </p:nvPr>
        </p:nvSpPr>
        <p:spPr>
          <a:xfrm>
            <a:off x="4847069" y="3486516"/>
            <a:ext cx="3321600" cy="502200"/>
          </a:xfrm>
          <a:prstGeom prst="rect">
            <a:avLst/>
          </a:prstGeom>
        </p:spPr>
        <p:txBody>
          <a:bodyPr spcFirstLastPara="1" wrap="square" lIns="34275" tIns="34275" rIns="34275" bIns="34275" anchor="t" anchorCtr="0">
            <a:noAutofit/>
          </a:bodyPr>
          <a:lstStyle>
            <a:lvl1pPr marL="0" marR="0" lvl="0" indent="0" algn="l">
              <a:lnSpc>
                <a:spcPct val="101000"/>
              </a:lnSpc>
              <a:spcBef>
                <a:spcPts val="0"/>
              </a:spcBef>
              <a:spcAft>
                <a:spcPts val="0"/>
              </a:spcAft>
              <a:buNone/>
              <a:defRPr sz="637"/>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4111" name="Google Shape;4111;p271"/>
          <p:cNvSpPr txBox="1">
            <a:spLocks noGrp="1"/>
          </p:cNvSpPr>
          <p:nvPr>
            <p:ph type="subTitle" idx="4"/>
          </p:nvPr>
        </p:nvSpPr>
        <p:spPr>
          <a:xfrm>
            <a:off x="2624386" y="1310306"/>
            <a:ext cx="3321600" cy="249000"/>
          </a:xfrm>
          <a:prstGeom prst="rect">
            <a:avLst/>
          </a:prstGeom>
        </p:spPr>
        <p:txBody>
          <a:bodyPr spcFirstLastPara="1" wrap="square" lIns="34275" tIns="34275" rIns="34275" bIns="34275" anchor="t" anchorCtr="0">
            <a:noAutofit/>
          </a:bodyPr>
          <a:lstStyle>
            <a:lvl1pPr lvl="0">
              <a:spcBef>
                <a:spcPts val="0"/>
              </a:spcBef>
              <a:spcAft>
                <a:spcPts val="0"/>
              </a:spcAft>
              <a:buSzPts val="1537"/>
              <a:buFont typeface="Poppins"/>
              <a:buNone/>
              <a:defRPr sz="1537" b="1">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4112" name="Google Shape;4112;p271"/>
          <p:cNvSpPr txBox="1">
            <a:spLocks noGrp="1"/>
          </p:cNvSpPr>
          <p:nvPr>
            <p:ph type="subTitle" idx="5"/>
          </p:nvPr>
        </p:nvSpPr>
        <p:spPr>
          <a:xfrm>
            <a:off x="7107865" y="1310306"/>
            <a:ext cx="1896300" cy="372000"/>
          </a:xfrm>
          <a:prstGeom prst="rect">
            <a:avLst/>
          </a:prstGeom>
        </p:spPr>
        <p:txBody>
          <a:bodyPr spcFirstLastPara="1" wrap="square" lIns="34275" tIns="34275" rIns="34275" bIns="34275" anchor="t" anchorCtr="0">
            <a:noAutofit/>
          </a:bodyPr>
          <a:lstStyle>
            <a:lvl1pPr lvl="0">
              <a:spcBef>
                <a:spcPts val="0"/>
              </a:spcBef>
              <a:spcAft>
                <a:spcPts val="0"/>
              </a:spcAft>
              <a:buSzPts val="1537"/>
              <a:buFont typeface="Poppins"/>
              <a:buNone/>
              <a:defRPr sz="1537" b="1">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4113" name="Google Shape;4113;p271"/>
          <p:cNvSpPr txBox="1">
            <a:spLocks noGrp="1"/>
          </p:cNvSpPr>
          <p:nvPr>
            <p:ph type="subTitle" idx="6"/>
          </p:nvPr>
        </p:nvSpPr>
        <p:spPr>
          <a:xfrm>
            <a:off x="4847069" y="2986425"/>
            <a:ext cx="3321600" cy="449100"/>
          </a:xfrm>
          <a:prstGeom prst="rect">
            <a:avLst/>
          </a:prstGeom>
        </p:spPr>
        <p:txBody>
          <a:bodyPr spcFirstLastPara="1" wrap="square" lIns="34275" tIns="34275" rIns="34275" bIns="34275" anchor="t" anchorCtr="0">
            <a:noAutofit/>
          </a:bodyPr>
          <a:lstStyle>
            <a:lvl1pPr lvl="0">
              <a:spcBef>
                <a:spcPts val="0"/>
              </a:spcBef>
              <a:spcAft>
                <a:spcPts val="0"/>
              </a:spcAft>
              <a:buSzPts val="1537"/>
              <a:buFont typeface="Poppins"/>
              <a:buNone/>
              <a:defRPr sz="1537" b="1">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Tree>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matchingName="40_Custom Layout">
  <p:cSld name="40_Custom Layout">
    <p:bg>
      <p:bgPr>
        <a:blipFill>
          <a:blip r:embed="rId2">
            <a:alphaModFix/>
          </a:blip>
          <a:stretch>
            <a:fillRect/>
          </a:stretch>
        </a:blipFill>
        <a:effectLst/>
      </p:bgPr>
    </p:bg>
    <p:spTree>
      <p:nvGrpSpPr>
        <p:cNvPr id="1" name="Shape 4114"/>
        <p:cNvGrpSpPr/>
        <p:nvPr/>
      </p:nvGrpSpPr>
      <p:grpSpPr>
        <a:xfrm>
          <a:off x="0" y="0"/>
          <a:ext cx="0" cy="0"/>
          <a:chOff x="0" y="0"/>
          <a:chExt cx="0" cy="0"/>
        </a:xfrm>
      </p:grpSpPr>
      <p:sp>
        <p:nvSpPr>
          <p:cNvPr id="4115" name="Google Shape;4115;p272"/>
          <p:cNvSpPr/>
          <p:nvPr/>
        </p:nvSpPr>
        <p:spPr>
          <a:xfrm>
            <a:off x="327294" y="2374978"/>
            <a:ext cx="8633400" cy="197700"/>
          </a:xfrm>
          <a:prstGeom prst="homePlate">
            <a:avLst>
              <a:gd name="adj" fmla="val 50000"/>
            </a:avLst>
          </a:prstGeom>
          <a:gradFill>
            <a:gsLst>
              <a:gs pos="0">
                <a:srgbClr val="FF001A"/>
              </a:gs>
              <a:gs pos="12000">
                <a:srgbClr val="C50028"/>
              </a:gs>
              <a:gs pos="23000">
                <a:srgbClr val="920035"/>
              </a:gs>
              <a:gs pos="35000">
                <a:srgbClr val="670040"/>
              </a:gs>
              <a:gs pos="46000">
                <a:srgbClr val="460049"/>
              </a:gs>
              <a:gs pos="56000">
                <a:srgbClr val="2F004F"/>
              </a:gs>
              <a:gs pos="66000">
                <a:srgbClr val="200052"/>
              </a:gs>
              <a:gs pos="75000">
                <a:srgbClr val="1C0054"/>
              </a:gs>
              <a:gs pos="78000">
                <a:srgbClr val="1C0358"/>
              </a:gs>
              <a:gs pos="85000">
                <a:srgbClr val="1C0B66"/>
              </a:gs>
              <a:gs pos="86000">
                <a:srgbClr val="1C1A7D"/>
              </a:gs>
              <a:gs pos="91000">
                <a:srgbClr val="1C2F9D"/>
              </a:gs>
              <a:gs pos="95000">
                <a:srgbClr val="1C4AC7"/>
              </a:gs>
              <a:gs pos="100000">
                <a:srgbClr val="1C6AF9"/>
              </a:gs>
            </a:gsLst>
            <a:lin ang="10800025" scaled="0"/>
          </a:gra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accent1"/>
              </a:solidFill>
              <a:latin typeface="Poppins Medium"/>
              <a:ea typeface="Poppins Medium"/>
              <a:cs typeface="Poppins Medium"/>
              <a:sym typeface="Poppins Medium"/>
            </a:endParaRPr>
          </a:p>
        </p:txBody>
      </p:sp>
      <p:sp>
        <p:nvSpPr>
          <p:cNvPr id="4116" name="Google Shape;4116;p272"/>
          <p:cNvSpPr txBox="1">
            <a:spLocks noGrp="1"/>
          </p:cNvSpPr>
          <p:nvPr>
            <p:ph type="title"/>
          </p:nvPr>
        </p:nvSpPr>
        <p:spPr>
          <a:xfrm>
            <a:off x="320151" y="347759"/>
            <a:ext cx="8489100" cy="37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4117" name="Google Shape;4117;p272"/>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pic>
        <p:nvPicPr>
          <p:cNvPr id="4118" name="Google Shape;4118;p272" descr="A white arrow on a black background&#10;&#10;AI-generated content may be incorrect."/>
          <p:cNvPicPr preferRelativeResize="0"/>
          <p:nvPr/>
        </p:nvPicPr>
        <p:blipFill rotWithShape="1">
          <a:blip r:embed="rId3">
            <a:alphaModFix/>
          </a:blip>
          <a:srcRect/>
          <a:stretch/>
        </p:blipFill>
        <p:spPr>
          <a:xfrm>
            <a:off x="403439" y="2407683"/>
            <a:ext cx="82147" cy="132149"/>
          </a:xfrm>
          <a:prstGeom prst="rect">
            <a:avLst/>
          </a:prstGeom>
          <a:noFill/>
          <a:ln>
            <a:noFill/>
          </a:ln>
        </p:spPr>
      </p:pic>
      <p:pic>
        <p:nvPicPr>
          <p:cNvPr id="4119" name="Google Shape;4119;p272" descr="A white arrow on a black background&#10;&#10;AI-generated content may be incorrect."/>
          <p:cNvPicPr preferRelativeResize="0"/>
          <p:nvPr/>
        </p:nvPicPr>
        <p:blipFill rotWithShape="1">
          <a:blip r:embed="rId3">
            <a:alphaModFix/>
          </a:blip>
          <a:srcRect/>
          <a:stretch/>
        </p:blipFill>
        <p:spPr>
          <a:xfrm>
            <a:off x="3778697" y="2407683"/>
            <a:ext cx="82147" cy="132149"/>
          </a:xfrm>
          <a:prstGeom prst="rect">
            <a:avLst/>
          </a:prstGeom>
          <a:noFill/>
          <a:ln>
            <a:noFill/>
          </a:ln>
        </p:spPr>
      </p:pic>
      <p:pic>
        <p:nvPicPr>
          <p:cNvPr id="4120" name="Google Shape;4120;p272" descr="A white arrow on a black background&#10;&#10;AI-generated content may be incorrect."/>
          <p:cNvPicPr preferRelativeResize="0"/>
          <p:nvPr/>
        </p:nvPicPr>
        <p:blipFill rotWithShape="1">
          <a:blip r:embed="rId3">
            <a:alphaModFix/>
          </a:blip>
          <a:srcRect/>
          <a:stretch/>
        </p:blipFill>
        <p:spPr>
          <a:xfrm>
            <a:off x="5484794" y="2407683"/>
            <a:ext cx="82147" cy="132149"/>
          </a:xfrm>
          <a:prstGeom prst="rect">
            <a:avLst/>
          </a:prstGeom>
          <a:noFill/>
          <a:ln>
            <a:noFill/>
          </a:ln>
        </p:spPr>
      </p:pic>
      <p:pic>
        <p:nvPicPr>
          <p:cNvPr id="4121" name="Google Shape;4121;p272" descr="A white arrow on a black background&#10;&#10;AI-generated content may be incorrect."/>
          <p:cNvPicPr preferRelativeResize="0"/>
          <p:nvPr/>
        </p:nvPicPr>
        <p:blipFill rotWithShape="1">
          <a:blip r:embed="rId3">
            <a:alphaModFix/>
          </a:blip>
          <a:srcRect/>
          <a:stretch/>
        </p:blipFill>
        <p:spPr>
          <a:xfrm>
            <a:off x="7166410" y="2407683"/>
            <a:ext cx="82147" cy="132149"/>
          </a:xfrm>
          <a:prstGeom prst="rect">
            <a:avLst/>
          </a:prstGeom>
          <a:noFill/>
          <a:ln>
            <a:noFill/>
          </a:ln>
        </p:spPr>
      </p:pic>
      <p:pic>
        <p:nvPicPr>
          <p:cNvPr id="4122" name="Google Shape;4122;p272" descr="A white arrow on a black background&#10;&#10;AI-generated content may be incorrect."/>
          <p:cNvPicPr preferRelativeResize="0"/>
          <p:nvPr/>
        </p:nvPicPr>
        <p:blipFill rotWithShape="1">
          <a:blip r:embed="rId3">
            <a:alphaModFix/>
          </a:blip>
          <a:srcRect/>
          <a:stretch/>
        </p:blipFill>
        <p:spPr>
          <a:xfrm>
            <a:off x="2091068" y="2407683"/>
            <a:ext cx="82147" cy="132149"/>
          </a:xfrm>
          <a:prstGeom prst="rect">
            <a:avLst/>
          </a:prstGeom>
          <a:noFill/>
          <a:ln>
            <a:noFill/>
          </a:ln>
        </p:spPr>
      </p:pic>
      <p:sp>
        <p:nvSpPr>
          <p:cNvPr id="4123" name="Google Shape;4123;p272"/>
          <p:cNvSpPr txBox="1">
            <a:spLocks noGrp="1"/>
          </p:cNvSpPr>
          <p:nvPr>
            <p:ph type="subTitle" idx="1"/>
          </p:nvPr>
        </p:nvSpPr>
        <p:spPr>
          <a:xfrm>
            <a:off x="3755511" y="3614606"/>
            <a:ext cx="3321600" cy="460500"/>
          </a:xfrm>
          <a:prstGeom prst="rect">
            <a:avLst/>
          </a:prstGeom>
        </p:spPr>
        <p:txBody>
          <a:bodyPr spcFirstLastPara="1" wrap="square" lIns="34275" tIns="34275" rIns="34275" bIns="34275" anchor="t" anchorCtr="0">
            <a:noAutofit/>
          </a:bodyPr>
          <a:lstStyle>
            <a:lvl1pPr marL="102861" marR="0" lvl="0" indent="-102861" algn="l">
              <a:lnSpc>
                <a:spcPct val="101000"/>
              </a:lnSpc>
              <a:spcBef>
                <a:spcPts val="0"/>
              </a:spcBef>
              <a:spcAft>
                <a:spcPts val="0"/>
              </a:spcAft>
              <a:buNone/>
              <a:defRPr sz="637"/>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4124" name="Google Shape;4124;p272"/>
          <p:cNvSpPr txBox="1">
            <a:spLocks noGrp="1"/>
          </p:cNvSpPr>
          <p:nvPr>
            <p:ph type="subTitle" idx="2"/>
          </p:nvPr>
        </p:nvSpPr>
        <p:spPr>
          <a:xfrm>
            <a:off x="315025" y="3614606"/>
            <a:ext cx="3315300" cy="460500"/>
          </a:xfrm>
          <a:prstGeom prst="rect">
            <a:avLst/>
          </a:prstGeom>
        </p:spPr>
        <p:txBody>
          <a:bodyPr spcFirstLastPara="1" wrap="square" lIns="34275" tIns="34275" rIns="34275" bIns="34275" anchor="t" anchorCtr="0">
            <a:noAutofit/>
          </a:bodyPr>
          <a:lstStyle>
            <a:lvl1pPr marL="102861" marR="0" lvl="0" indent="-102861" algn="l">
              <a:lnSpc>
                <a:spcPct val="101000"/>
              </a:lnSpc>
              <a:spcBef>
                <a:spcPts val="0"/>
              </a:spcBef>
              <a:spcAft>
                <a:spcPts val="0"/>
              </a:spcAft>
              <a:buNone/>
              <a:defRPr sz="637"/>
            </a:lvl1pPr>
            <a:lvl2pPr lvl="1">
              <a:lnSpc>
                <a:spcPct val="101000"/>
              </a:lnSpc>
              <a:spcBef>
                <a:spcPts val="0"/>
              </a:spcBef>
              <a:spcAft>
                <a:spcPts val="0"/>
              </a:spcAft>
              <a:buSzPts val="810"/>
              <a:buNone/>
              <a:defRPr sz="900"/>
            </a:lvl2pPr>
            <a:lvl3pPr lvl="2">
              <a:lnSpc>
                <a:spcPct val="101000"/>
              </a:lnSpc>
              <a:spcBef>
                <a:spcPts val="0"/>
              </a:spcBef>
              <a:spcAft>
                <a:spcPts val="0"/>
              </a:spcAft>
              <a:buSzPts val="675"/>
              <a:buNone/>
              <a:defRPr sz="750"/>
            </a:lvl3pPr>
            <a:lvl4pPr lvl="3">
              <a:lnSpc>
                <a:spcPct val="101000"/>
              </a:lnSpc>
              <a:spcBef>
                <a:spcPts val="0"/>
              </a:spcBef>
              <a:spcAft>
                <a:spcPts val="0"/>
              </a:spcAft>
              <a:buSzPts val="540"/>
              <a:buNone/>
              <a:defRPr sz="600"/>
            </a:lvl4pPr>
            <a:lvl5pPr lvl="4">
              <a:lnSpc>
                <a:spcPct val="101000"/>
              </a:lnSpc>
              <a:spcBef>
                <a:spcPts val="0"/>
              </a:spcBef>
              <a:spcAft>
                <a:spcPts val="0"/>
              </a:spcAft>
              <a:buSzPts val="405"/>
              <a:buNone/>
              <a:defRPr sz="450"/>
            </a:lvl5pPr>
            <a:lvl6pPr lvl="5">
              <a:lnSpc>
                <a:spcPct val="101000"/>
              </a:lnSpc>
              <a:spcBef>
                <a:spcPts val="0"/>
              </a:spcBef>
              <a:spcAft>
                <a:spcPts val="0"/>
              </a:spcAft>
              <a:buSzPts val="187"/>
              <a:buNone/>
              <a:defRPr sz="187"/>
            </a:lvl6pPr>
            <a:lvl7pPr lvl="6">
              <a:lnSpc>
                <a:spcPct val="101000"/>
              </a:lnSpc>
              <a:spcBef>
                <a:spcPts val="0"/>
              </a:spcBef>
              <a:spcAft>
                <a:spcPts val="0"/>
              </a:spcAft>
              <a:buSzPts val="187"/>
              <a:buNone/>
              <a:defRPr sz="187"/>
            </a:lvl7pPr>
            <a:lvl8pPr lvl="7">
              <a:lnSpc>
                <a:spcPct val="101000"/>
              </a:lnSpc>
              <a:spcBef>
                <a:spcPts val="0"/>
              </a:spcBef>
              <a:spcAft>
                <a:spcPts val="0"/>
              </a:spcAft>
              <a:buSzPts val="187"/>
              <a:buNone/>
              <a:defRPr sz="187"/>
            </a:lvl8pPr>
            <a:lvl9pPr lvl="8">
              <a:lnSpc>
                <a:spcPct val="101000"/>
              </a:lnSpc>
              <a:spcBef>
                <a:spcPts val="0"/>
              </a:spcBef>
              <a:spcAft>
                <a:spcPts val="0"/>
              </a:spcAft>
              <a:buSzPts val="187"/>
              <a:buNone/>
              <a:defRPr sz="187"/>
            </a:lvl9pPr>
          </a:lstStyle>
          <a:p>
            <a:endParaRPr/>
          </a:p>
        </p:txBody>
      </p:sp>
      <p:sp>
        <p:nvSpPr>
          <p:cNvPr id="4125" name="Google Shape;4125;p272"/>
          <p:cNvSpPr txBox="1">
            <a:spLocks noGrp="1"/>
          </p:cNvSpPr>
          <p:nvPr>
            <p:ph type="subTitle" idx="3"/>
          </p:nvPr>
        </p:nvSpPr>
        <p:spPr>
          <a:xfrm>
            <a:off x="2056560" y="1748138"/>
            <a:ext cx="3321600" cy="460500"/>
          </a:xfrm>
          <a:prstGeom prst="rect">
            <a:avLst/>
          </a:prstGeom>
        </p:spPr>
        <p:txBody>
          <a:bodyPr spcFirstLastPara="1" wrap="square" lIns="34275" tIns="34275" rIns="34275" bIns="34275" anchor="t" anchorCtr="0">
            <a:noAutofit/>
          </a:bodyPr>
          <a:lstStyle>
            <a:lvl1pPr marL="102861" marR="0" lvl="0" indent="-102861" algn="l">
              <a:lnSpc>
                <a:spcPct val="101000"/>
              </a:lnSpc>
              <a:spcBef>
                <a:spcPts val="0"/>
              </a:spcBef>
              <a:spcAft>
                <a:spcPts val="0"/>
              </a:spcAft>
              <a:buNone/>
              <a:defRPr sz="637"/>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4126" name="Google Shape;4126;p272"/>
          <p:cNvSpPr txBox="1">
            <a:spLocks noGrp="1"/>
          </p:cNvSpPr>
          <p:nvPr>
            <p:ph type="subTitle" idx="4"/>
          </p:nvPr>
        </p:nvSpPr>
        <p:spPr>
          <a:xfrm>
            <a:off x="5465101" y="1748138"/>
            <a:ext cx="3321600" cy="460500"/>
          </a:xfrm>
          <a:prstGeom prst="rect">
            <a:avLst/>
          </a:prstGeom>
        </p:spPr>
        <p:txBody>
          <a:bodyPr spcFirstLastPara="1" wrap="square" lIns="34275" tIns="34275" rIns="34275" bIns="34275" anchor="t" anchorCtr="0">
            <a:noAutofit/>
          </a:bodyPr>
          <a:lstStyle>
            <a:lvl1pPr marL="102861" marR="0" lvl="0" indent="-102861" algn="l">
              <a:lnSpc>
                <a:spcPct val="101000"/>
              </a:lnSpc>
              <a:spcBef>
                <a:spcPts val="0"/>
              </a:spcBef>
              <a:spcAft>
                <a:spcPts val="0"/>
              </a:spcAft>
              <a:buNone/>
              <a:defRPr sz="637"/>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4127" name="Google Shape;4127;p272"/>
          <p:cNvSpPr txBox="1">
            <a:spLocks noGrp="1"/>
          </p:cNvSpPr>
          <p:nvPr>
            <p:ph type="subTitle" idx="5"/>
          </p:nvPr>
        </p:nvSpPr>
        <p:spPr>
          <a:xfrm>
            <a:off x="7172094" y="3614606"/>
            <a:ext cx="1802700" cy="460500"/>
          </a:xfrm>
          <a:prstGeom prst="rect">
            <a:avLst/>
          </a:prstGeom>
        </p:spPr>
        <p:txBody>
          <a:bodyPr spcFirstLastPara="1" wrap="square" lIns="34275" tIns="34275" rIns="34275" bIns="34275" anchor="t" anchorCtr="0">
            <a:noAutofit/>
          </a:bodyPr>
          <a:lstStyle>
            <a:lvl1pPr marL="102861" marR="0" lvl="0" indent="-102861" algn="l">
              <a:lnSpc>
                <a:spcPct val="101000"/>
              </a:lnSpc>
              <a:spcBef>
                <a:spcPts val="0"/>
              </a:spcBef>
              <a:spcAft>
                <a:spcPts val="0"/>
              </a:spcAft>
              <a:buNone/>
              <a:defRPr sz="637"/>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4128" name="Google Shape;4128;p272"/>
          <p:cNvSpPr txBox="1">
            <a:spLocks noGrp="1"/>
          </p:cNvSpPr>
          <p:nvPr>
            <p:ph type="subTitle" idx="6"/>
          </p:nvPr>
        </p:nvSpPr>
        <p:spPr>
          <a:xfrm>
            <a:off x="2064284" y="1222959"/>
            <a:ext cx="3321600" cy="460500"/>
          </a:xfrm>
          <a:prstGeom prst="rect">
            <a:avLst/>
          </a:prstGeom>
        </p:spPr>
        <p:txBody>
          <a:bodyPr spcFirstLastPara="1" wrap="square" lIns="34275" tIns="34275" rIns="34275" bIns="34275" anchor="t" anchorCtr="0">
            <a:noAutofit/>
          </a:bodyPr>
          <a:lstStyle>
            <a:lvl1pPr lvl="0">
              <a:spcBef>
                <a:spcPts val="0"/>
              </a:spcBef>
              <a:spcAft>
                <a:spcPts val="0"/>
              </a:spcAft>
              <a:buSzPts val="1537"/>
              <a:buFont typeface="Poppins"/>
              <a:buNone/>
              <a:defRPr sz="1537" b="1">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4129" name="Google Shape;4129;p272"/>
          <p:cNvSpPr txBox="1">
            <a:spLocks noGrp="1"/>
          </p:cNvSpPr>
          <p:nvPr>
            <p:ph type="subTitle" idx="7"/>
          </p:nvPr>
        </p:nvSpPr>
        <p:spPr>
          <a:xfrm>
            <a:off x="5467941" y="1222959"/>
            <a:ext cx="3321600" cy="460500"/>
          </a:xfrm>
          <a:prstGeom prst="rect">
            <a:avLst/>
          </a:prstGeom>
        </p:spPr>
        <p:txBody>
          <a:bodyPr spcFirstLastPara="1" wrap="square" lIns="34275" tIns="34275" rIns="34275" bIns="34275" anchor="t" anchorCtr="0">
            <a:noAutofit/>
          </a:bodyPr>
          <a:lstStyle>
            <a:lvl1pPr lvl="0">
              <a:spcBef>
                <a:spcPts val="0"/>
              </a:spcBef>
              <a:spcAft>
                <a:spcPts val="0"/>
              </a:spcAft>
              <a:buSzPts val="1537"/>
              <a:buFont typeface="Poppins"/>
              <a:buNone/>
              <a:defRPr sz="1537" b="1">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4130" name="Google Shape;4130;p272"/>
          <p:cNvSpPr txBox="1">
            <a:spLocks noGrp="1"/>
          </p:cNvSpPr>
          <p:nvPr>
            <p:ph type="subTitle" idx="8"/>
          </p:nvPr>
        </p:nvSpPr>
        <p:spPr>
          <a:xfrm>
            <a:off x="5467941" y="966095"/>
            <a:ext cx="3321600" cy="197700"/>
          </a:xfrm>
          <a:prstGeom prst="rect">
            <a:avLst/>
          </a:prstGeom>
        </p:spPr>
        <p:txBody>
          <a:bodyPr spcFirstLastPara="1" wrap="square" lIns="34275" tIns="34275" rIns="34275" bIns="34275" anchor="t" anchorCtr="0">
            <a:noAutofit/>
          </a:bodyPr>
          <a:lstStyle>
            <a:lvl1pPr lvl="0">
              <a:spcBef>
                <a:spcPts val="0"/>
              </a:spcBef>
              <a:spcAft>
                <a:spcPts val="0"/>
              </a:spcAft>
              <a:buClr>
                <a:schemeClr val="accent2"/>
              </a:buClr>
              <a:buSzPts val="1125"/>
              <a:buFont typeface="Poppins"/>
              <a:buNone/>
              <a:defRPr sz="1125" b="1">
                <a:solidFill>
                  <a:schemeClr val="accent2"/>
                </a:solidFill>
                <a:latin typeface="Poppins"/>
                <a:ea typeface="Poppins"/>
                <a:cs typeface="Poppins"/>
                <a:sym typeface="Poppins"/>
              </a:defRPr>
            </a:lvl1pPr>
            <a:lvl2pPr lvl="1">
              <a:spcBef>
                <a:spcPts val="1350"/>
              </a:spcBef>
              <a:spcAft>
                <a:spcPts val="0"/>
              </a:spcAft>
              <a:buSzPts val="810"/>
              <a:buFont typeface="Poppins"/>
              <a:buNone/>
              <a:defRPr sz="900" b="1">
                <a:latin typeface="Poppins"/>
                <a:ea typeface="Poppins"/>
                <a:cs typeface="Poppins"/>
                <a:sym typeface="Poppins"/>
              </a:defRPr>
            </a:lvl2pPr>
            <a:lvl3pPr lvl="2">
              <a:spcBef>
                <a:spcPts val="1350"/>
              </a:spcBef>
              <a:spcAft>
                <a:spcPts val="0"/>
              </a:spcAft>
              <a:buSzPts val="675"/>
              <a:buFont typeface="Poppins"/>
              <a:buNone/>
              <a:defRPr sz="750" b="1">
                <a:latin typeface="Poppins"/>
                <a:ea typeface="Poppins"/>
                <a:cs typeface="Poppins"/>
                <a:sym typeface="Poppins"/>
              </a:defRPr>
            </a:lvl3pPr>
            <a:lvl4pPr lvl="3">
              <a:spcBef>
                <a:spcPts val="1350"/>
              </a:spcBef>
              <a:spcAft>
                <a:spcPts val="0"/>
              </a:spcAft>
              <a:buSzPts val="540"/>
              <a:buFont typeface="Poppins"/>
              <a:buNone/>
              <a:defRPr sz="600" b="1">
                <a:latin typeface="Poppins"/>
                <a:ea typeface="Poppins"/>
                <a:cs typeface="Poppins"/>
                <a:sym typeface="Poppins"/>
              </a:defRPr>
            </a:lvl4pPr>
            <a:lvl5pPr lvl="4">
              <a:spcBef>
                <a:spcPts val="1350"/>
              </a:spcBef>
              <a:spcAft>
                <a:spcPts val="0"/>
              </a:spcAft>
              <a:buSzPts val="405"/>
              <a:buFont typeface="Poppins"/>
              <a:buNone/>
              <a:defRPr sz="450" b="1">
                <a:latin typeface="Poppins"/>
                <a:ea typeface="Poppins"/>
                <a:cs typeface="Poppins"/>
                <a:sym typeface="Poppins"/>
              </a:defRPr>
            </a:lvl5pPr>
            <a:lvl6pPr lvl="5">
              <a:spcBef>
                <a:spcPts val="375"/>
              </a:spcBef>
              <a:spcAft>
                <a:spcPts val="0"/>
              </a:spcAft>
              <a:buSzPts val="187"/>
              <a:buFont typeface="Poppins"/>
              <a:buNone/>
              <a:defRPr sz="187" b="1">
                <a:latin typeface="Poppins"/>
                <a:ea typeface="Poppins"/>
                <a:cs typeface="Poppins"/>
                <a:sym typeface="Poppins"/>
              </a:defRPr>
            </a:lvl6pPr>
            <a:lvl7pPr lvl="6">
              <a:spcBef>
                <a:spcPts val="375"/>
              </a:spcBef>
              <a:spcAft>
                <a:spcPts val="0"/>
              </a:spcAft>
              <a:buSzPts val="187"/>
              <a:buFont typeface="Poppins"/>
              <a:buNone/>
              <a:defRPr sz="187" b="1">
                <a:latin typeface="Poppins"/>
                <a:ea typeface="Poppins"/>
                <a:cs typeface="Poppins"/>
                <a:sym typeface="Poppins"/>
              </a:defRPr>
            </a:lvl7pPr>
            <a:lvl8pPr lvl="7">
              <a:spcBef>
                <a:spcPts val="375"/>
              </a:spcBef>
              <a:spcAft>
                <a:spcPts val="0"/>
              </a:spcAft>
              <a:buSzPts val="187"/>
              <a:buFont typeface="Poppins"/>
              <a:buNone/>
              <a:defRPr sz="187" b="1">
                <a:latin typeface="Poppins"/>
                <a:ea typeface="Poppins"/>
                <a:cs typeface="Poppins"/>
                <a:sym typeface="Poppins"/>
              </a:defRPr>
            </a:lvl8pPr>
            <a:lvl9pPr lvl="8">
              <a:spcBef>
                <a:spcPts val="375"/>
              </a:spcBef>
              <a:spcAft>
                <a:spcPts val="0"/>
              </a:spcAft>
              <a:buSzPts val="187"/>
              <a:buFont typeface="Poppins"/>
              <a:buNone/>
              <a:defRPr sz="187" b="1">
                <a:latin typeface="Poppins"/>
                <a:ea typeface="Poppins"/>
                <a:cs typeface="Poppins"/>
                <a:sym typeface="Poppins"/>
              </a:defRPr>
            </a:lvl9pPr>
          </a:lstStyle>
          <a:p>
            <a:endParaRPr/>
          </a:p>
        </p:txBody>
      </p:sp>
      <p:sp>
        <p:nvSpPr>
          <p:cNvPr id="4131" name="Google Shape;4131;p272"/>
          <p:cNvSpPr txBox="1">
            <a:spLocks noGrp="1"/>
          </p:cNvSpPr>
          <p:nvPr>
            <p:ph type="subTitle" idx="9"/>
          </p:nvPr>
        </p:nvSpPr>
        <p:spPr>
          <a:xfrm>
            <a:off x="312295" y="2830647"/>
            <a:ext cx="3321600" cy="197700"/>
          </a:xfrm>
          <a:prstGeom prst="rect">
            <a:avLst/>
          </a:prstGeom>
        </p:spPr>
        <p:txBody>
          <a:bodyPr spcFirstLastPara="1" wrap="square" lIns="34275" tIns="34275" rIns="34275" bIns="34275" anchor="t" anchorCtr="0">
            <a:noAutofit/>
          </a:bodyPr>
          <a:lstStyle>
            <a:lvl1pPr lvl="0">
              <a:spcBef>
                <a:spcPts val="0"/>
              </a:spcBef>
              <a:spcAft>
                <a:spcPts val="0"/>
              </a:spcAft>
              <a:buClr>
                <a:schemeClr val="accent2"/>
              </a:buClr>
              <a:buSzPts val="1125"/>
              <a:buFont typeface="Poppins"/>
              <a:buNone/>
              <a:defRPr sz="1125" b="1">
                <a:solidFill>
                  <a:schemeClr val="accent2"/>
                </a:solidFill>
                <a:latin typeface="Poppins"/>
                <a:ea typeface="Poppins"/>
                <a:cs typeface="Poppins"/>
                <a:sym typeface="Poppins"/>
              </a:defRPr>
            </a:lvl1pPr>
            <a:lvl2pPr lvl="1">
              <a:spcBef>
                <a:spcPts val="1350"/>
              </a:spcBef>
              <a:spcAft>
                <a:spcPts val="0"/>
              </a:spcAft>
              <a:buSzPts val="810"/>
              <a:buFont typeface="Poppins"/>
              <a:buNone/>
              <a:defRPr sz="900" b="1">
                <a:latin typeface="Poppins"/>
                <a:ea typeface="Poppins"/>
                <a:cs typeface="Poppins"/>
                <a:sym typeface="Poppins"/>
              </a:defRPr>
            </a:lvl2pPr>
            <a:lvl3pPr lvl="2">
              <a:spcBef>
                <a:spcPts val="1350"/>
              </a:spcBef>
              <a:spcAft>
                <a:spcPts val="0"/>
              </a:spcAft>
              <a:buSzPts val="675"/>
              <a:buFont typeface="Poppins"/>
              <a:buNone/>
              <a:defRPr sz="750" b="1">
                <a:latin typeface="Poppins"/>
                <a:ea typeface="Poppins"/>
                <a:cs typeface="Poppins"/>
                <a:sym typeface="Poppins"/>
              </a:defRPr>
            </a:lvl3pPr>
            <a:lvl4pPr lvl="3">
              <a:spcBef>
                <a:spcPts val="1350"/>
              </a:spcBef>
              <a:spcAft>
                <a:spcPts val="0"/>
              </a:spcAft>
              <a:buSzPts val="540"/>
              <a:buFont typeface="Poppins"/>
              <a:buNone/>
              <a:defRPr sz="600" b="1">
                <a:latin typeface="Poppins"/>
                <a:ea typeface="Poppins"/>
                <a:cs typeface="Poppins"/>
                <a:sym typeface="Poppins"/>
              </a:defRPr>
            </a:lvl4pPr>
            <a:lvl5pPr lvl="4">
              <a:spcBef>
                <a:spcPts val="1350"/>
              </a:spcBef>
              <a:spcAft>
                <a:spcPts val="0"/>
              </a:spcAft>
              <a:buSzPts val="405"/>
              <a:buFont typeface="Poppins"/>
              <a:buNone/>
              <a:defRPr sz="450" b="1">
                <a:latin typeface="Poppins"/>
                <a:ea typeface="Poppins"/>
                <a:cs typeface="Poppins"/>
                <a:sym typeface="Poppins"/>
              </a:defRPr>
            </a:lvl5pPr>
            <a:lvl6pPr lvl="5">
              <a:spcBef>
                <a:spcPts val="375"/>
              </a:spcBef>
              <a:spcAft>
                <a:spcPts val="0"/>
              </a:spcAft>
              <a:buSzPts val="187"/>
              <a:buFont typeface="Poppins"/>
              <a:buNone/>
              <a:defRPr sz="187" b="1">
                <a:latin typeface="Poppins"/>
                <a:ea typeface="Poppins"/>
                <a:cs typeface="Poppins"/>
                <a:sym typeface="Poppins"/>
              </a:defRPr>
            </a:lvl6pPr>
            <a:lvl7pPr lvl="6">
              <a:spcBef>
                <a:spcPts val="375"/>
              </a:spcBef>
              <a:spcAft>
                <a:spcPts val="0"/>
              </a:spcAft>
              <a:buSzPts val="187"/>
              <a:buFont typeface="Poppins"/>
              <a:buNone/>
              <a:defRPr sz="187" b="1">
                <a:latin typeface="Poppins"/>
                <a:ea typeface="Poppins"/>
                <a:cs typeface="Poppins"/>
                <a:sym typeface="Poppins"/>
              </a:defRPr>
            </a:lvl7pPr>
            <a:lvl8pPr lvl="7">
              <a:spcBef>
                <a:spcPts val="375"/>
              </a:spcBef>
              <a:spcAft>
                <a:spcPts val="0"/>
              </a:spcAft>
              <a:buSzPts val="187"/>
              <a:buFont typeface="Poppins"/>
              <a:buNone/>
              <a:defRPr sz="187" b="1">
                <a:latin typeface="Poppins"/>
                <a:ea typeface="Poppins"/>
                <a:cs typeface="Poppins"/>
                <a:sym typeface="Poppins"/>
              </a:defRPr>
            </a:lvl8pPr>
            <a:lvl9pPr lvl="8">
              <a:spcBef>
                <a:spcPts val="375"/>
              </a:spcBef>
              <a:spcAft>
                <a:spcPts val="0"/>
              </a:spcAft>
              <a:buSzPts val="187"/>
              <a:buFont typeface="Poppins"/>
              <a:buNone/>
              <a:defRPr sz="187" b="1">
                <a:latin typeface="Poppins"/>
                <a:ea typeface="Poppins"/>
                <a:cs typeface="Poppins"/>
                <a:sym typeface="Poppins"/>
              </a:defRPr>
            </a:lvl9pPr>
          </a:lstStyle>
          <a:p>
            <a:endParaRPr/>
          </a:p>
        </p:txBody>
      </p:sp>
      <p:sp>
        <p:nvSpPr>
          <p:cNvPr id="4132" name="Google Shape;4132;p272"/>
          <p:cNvSpPr txBox="1">
            <a:spLocks noGrp="1"/>
          </p:cNvSpPr>
          <p:nvPr>
            <p:ph type="subTitle" idx="13"/>
          </p:nvPr>
        </p:nvSpPr>
        <p:spPr>
          <a:xfrm>
            <a:off x="3758584" y="2836142"/>
            <a:ext cx="3321600" cy="197700"/>
          </a:xfrm>
          <a:prstGeom prst="rect">
            <a:avLst/>
          </a:prstGeom>
        </p:spPr>
        <p:txBody>
          <a:bodyPr spcFirstLastPara="1" wrap="square" lIns="34275" tIns="34275" rIns="34275" bIns="34275" anchor="t" anchorCtr="0">
            <a:noAutofit/>
          </a:bodyPr>
          <a:lstStyle>
            <a:lvl1pPr lvl="0">
              <a:spcBef>
                <a:spcPts val="0"/>
              </a:spcBef>
              <a:spcAft>
                <a:spcPts val="0"/>
              </a:spcAft>
              <a:buClr>
                <a:schemeClr val="accent2"/>
              </a:buClr>
              <a:buSzPts val="1125"/>
              <a:buFont typeface="Poppins"/>
              <a:buNone/>
              <a:defRPr sz="1125" b="1">
                <a:solidFill>
                  <a:schemeClr val="accent2"/>
                </a:solidFill>
                <a:latin typeface="Poppins"/>
                <a:ea typeface="Poppins"/>
                <a:cs typeface="Poppins"/>
                <a:sym typeface="Poppins"/>
              </a:defRPr>
            </a:lvl1pPr>
            <a:lvl2pPr lvl="1">
              <a:spcBef>
                <a:spcPts val="1350"/>
              </a:spcBef>
              <a:spcAft>
                <a:spcPts val="0"/>
              </a:spcAft>
              <a:buSzPts val="810"/>
              <a:buFont typeface="Poppins"/>
              <a:buNone/>
              <a:defRPr sz="900" b="1">
                <a:latin typeface="Poppins"/>
                <a:ea typeface="Poppins"/>
                <a:cs typeface="Poppins"/>
                <a:sym typeface="Poppins"/>
              </a:defRPr>
            </a:lvl2pPr>
            <a:lvl3pPr lvl="2">
              <a:spcBef>
                <a:spcPts val="1350"/>
              </a:spcBef>
              <a:spcAft>
                <a:spcPts val="0"/>
              </a:spcAft>
              <a:buSzPts val="675"/>
              <a:buFont typeface="Poppins"/>
              <a:buNone/>
              <a:defRPr sz="750" b="1">
                <a:latin typeface="Poppins"/>
                <a:ea typeface="Poppins"/>
                <a:cs typeface="Poppins"/>
                <a:sym typeface="Poppins"/>
              </a:defRPr>
            </a:lvl3pPr>
            <a:lvl4pPr lvl="3">
              <a:spcBef>
                <a:spcPts val="1350"/>
              </a:spcBef>
              <a:spcAft>
                <a:spcPts val="0"/>
              </a:spcAft>
              <a:buSzPts val="540"/>
              <a:buFont typeface="Poppins"/>
              <a:buNone/>
              <a:defRPr sz="600" b="1">
                <a:latin typeface="Poppins"/>
                <a:ea typeface="Poppins"/>
                <a:cs typeface="Poppins"/>
                <a:sym typeface="Poppins"/>
              </a:defRPr>
            </a:lvl4pPr>
            <a:lvl5pPr lvl="4">
              <a:spcBef>
                <a:spcPts val="1350"/>
              </a:spcBef>
              <a:spcAft>
                <a:spcPts val="0"/>
              </a:spcAft>
              <a:buSzPts val="405"/>
              <a:buFont typeface="Poppins"/>
              <a:buNone/>
              <a:defRPr sz="450" b="1">
                <a:latin typeface="Poppins"/>
                <a:ea typeface="Poppins"/>
                <a:cs typeface="Poppins"/>
                <a:sym typeface="Poppins"/>
              </a:defRPr>
            </a:lvl5pPr>
            <a:lvl6pPr lvl="5">
              <a:spcBef>
                <a:spcPts val="375"/>
              </a:spcBef>
              <a:spcAft>
                <a:spcPts val="0"/>
              </a:spcAft>
              <a:buSzPts val="187"/>
              <a:buFont typeface="Poppins"/>
              <a:buNone/>
              <a:defRPr sz="187" b="1">
                <a:latin typeface="Poppins"/>
                <a:ea typeface="Poppins"/>
                <a:cs typeface="Poppins"/>
                <a:sym typeface="Poppins"/>
              </a:defRPr>
            </a:lvl6pPr>
            <a:lvl7pPr lvl="6">
              <a:spcBef>
                <a:spcPts val="375"/>
              </a:spcBef>
              <a:spcAft>
                <a:spcPts val="0"/>
              </a:spcAft>
              <a:buSzPts val="187"/>
              <a:buFont typeface="Poppins"/>
              <a:buNone/>
              <a:defRPr sz="187" b="1">
                <a:latin typeface="Poppins"/>
                <a:ea typeface="Poppins"/>
                <a:cs typeface="Poppins"/>
                <a:sym typeface="Poppins"/>
              </a:defRPr>
            </a:lvl7pPr>
            <a:lvl8pPr lvl="7">
              <a:spcBef>
                <a:spcPts val="375"/>
              </a:spcBef>
              <a:spcAft>
                <a:spcPts val="0"/>
              </a:spcAft>
              <a:buSzPts val="187"/>
              <a:buFont typeface="Poppins"/>
              <a:buNone/>
              <a:defRPr sz="187" b="1">
                <a:latin typeface="Poppins"/>
                <a:ea typeface="Poppins"/>
                <a:cs typeface="Poppins"/>
                <a:sym typeface="Poppins"/>
              </a:defRPr>
            </a:lvl8pPr>
            <a:lvl9pPr lvl="8">
              <a:spcBef>
                <a:spcPts val="375"/>
              </a:spcBef>
              <a:spcAft>
                <a:spcPts val="0"/>
              </a:spcAft>
              <a:buSzPts val="187"/>
              <a:buFont typeface="Poppins"/>
              <a:buNone/>
              <a:defRPr sz="187" b="1">
                <a:latin typeface="Poppins"/>
                <a:ea typeface="Poppins"/>
                <a:cs typeface="Poppins"/>
                <a:sym typeface="Poppins"/>
              </a:defRPr>
            </a:lvl9pPr>
          </a:lstStyle>
          <a:p>
            <a:endParaRPr/>
          </a:p>
        </p:txBody>
      </p:sp>
      <p:sp>
        <p:nvSpPr>
          <p:cNvPr id="4133" name="Google Shape;4133;p272"/>
          <p:cNvSpPr txBox="1">
            <a:spLocks noGrp="1"/>
          </p:cNvSpPr>
          <p:nvPr>
            <p:ph type="subTitle" idx="14"/>
          </p:nvPr>
        </p:nvSpPr>
        <p:spPr>
          <a:xfrm>
            <a:off x="7176645" y="2836144"/>
            <a:ext cx="1802700" cy="197700"/>
          </a:xfrm>
          <a:prstGeom prst="rect">
            <a:avLst/>
          </a:prstGeom>
        </p:spPr>
        <p:txBody>
          <a:bodyPr spcFirstLastPara="1" wrap="square" lIns="34275" tIns="34275" rIns="34275" bIns="34275" anchor="t" anchorCtr="0">
            <a:noAutofit/>
          </a:bodyPr>
          <a:lstStyle>
            <a:lvl1pPr lvl="0">
              <a:spcBef>
                <a:spcPts val="0"/>
              </a:spcBef>
              <a:spcAft>
                <a:spcPts val="0"/>
              </a:spcAft>
              <a:buClr>
                <a:schemeClr val="accent2"/>
              </a:buClr>
              <a:buSzPts val="1125"/>
              <a:buFont typeface="Poppins"/>
              <a:buNone/>
              <a:defRPr sz="1125" b="1">
                <a:solidFill>
                  <a:schemeClr val="accent2"/>
                </a:solidFill>
                <a:latin typeface="Poppins"/>
                <a:ea typeface="Poppins"/>
                <a:cs typeface="Poppins"/>
                <a:sym typeface="Poppins"/>
              </a:defRPr>
            </a:lvl1pPr>
            <a:lvl2pPr lvl="1">
              <a:spcBef>
                <a:spcPts val="1350"/>
              </a:spcBef>
              <a:spcAft>
                <a:spcPts val="0"/>
              </a:spcAft>
              <a:buSzPts val="810"/>
              <a:buFont typeface="Poppins"/>
              <a:buNone/>
              <a:defRPr sz="900" b="1">
                <a:latin typeface="Poppins"/>
                <a:ea typeface="Poppins"/>
                <a:cs typeface="Poppins"/>
                <a:sym typeface="Poppins"/>
              </a:defRPr>
            </a:lvl2pPr>
            <a:lvl3pPr lvl="2">
              <a:spcBef>
                <a:spcPts val="1350"/>
              </a:spcBef>
              <a:spcAft>
                <a:spcPts val="0"/>
              </a:spcAft>
              <a:buSzPts val="675"/>
              <a:buFont typeface="Poppins"/>
              <a:buNone/>
              <a:defRPr sz="750" b="1">
                <a:latin typeface="Poppins"/>
                <a:ea typeface="Poppins"/>
                <a:cs typeface="Poppins"/>
                <a:sym typeface="Poppins"/>
              </a:defRPr>
            </a:lvl3pPr>
            <a:lvl4pPr lvl="3">
              <a:spcBef>
                <a:spcPts val="1350"/>
              </a:spcBef>
              <a:spcAft>
                <a:spcPts val="0"/>
              </a:spcAft>
              <a:buSzPts val="540"/>
              <a:buFont typeface="Poppins"/>
              <a:buNone/>
              <a:defRPr sz="600" b="1">
                <a:latin typeface="Poppins"/>
                <a:ea typeface="Poppins"/>
                <a:cs typeface="Poppins"/>
                <a:sym typeface="Poppins"/>
              </a:defRPr>
            </a:lvl4pPr>
            <a:lvl5pPr lvl="4">
              <a:spcBef>
                <a:spcPts val="1350"/>
              </a:spcBef>
              <a:spcAft>
                <a:spcPts val="0"/>
              </a:spcAft>
              <a:buSzPts val="405"/>
              <a:buFont typeface="Poppins"/>
              <a:buNone/>
              <a:defRPr sz="450" b="1">
                <a:latin typeface="Poppins"/>
                <a:ea typeface="Poppins"/>
                <a:cs typeface="Poppins"/>
                <a:sym typeface="Poppins"/>
              </a:defRPr>
            </a:lvl5pPr>
            <a:lvl6pPr lvl="5">
              <a:spcBef>
                <a:spcPts val="375"/>
              </a:spcBef>
              <a:spcAft>
                <a:spcPts val="0"/>
              </a:spcAft>
              <a:buSzPts val="187"/>
              <a:buFont typeface="Poppins"/>
              <a:buNone/>
              <a:defRPr sz="187" b="1">
                <a:latin typeface="Poppins"/>
                <a:ea typeface="Poppins"/>
                <a:cs typeface="Poppins"/>
                <a:sym typeface="Poppins"/>
              </a:defRPr>
            </a:lvl6pPr>
            <a:lvl7pPr lvl="6">
              <a:spcBef>
                <a:spcPts val="375"/>
              </a:spcBef>
              <a:spcAft>
                <a:spcPts val="0"/>
              </a:spcAft>
              <a:buSzPts val="187"/>
              <a:buFont typeface="Poppins"/>
              <a:buNone/>
              <a:defRPr sz="187" b="1">
                <a:latin typeface="Poppins"/>
                <a:ea typeface="Poppins"/>
                <a:cs typeface="Poppins"/>
                <a:sym typeface="Poppins"/>
              </a:defRPr>
            </a:lvl7pPr>
            <a:lvl8pPr lvl="7">
              <a:spcBef>
                <a:spcPts val="375"/>
              </a:spcBef>
              <a:spcAft>
                <a:spcPts val="0"/>
              </a:spcAft>
              <a:buSzPts val="187"/>
              <a:buFont typeface="Poppins"/>
              <a:buNone/>
              <a:defRPr sz="187" b="1">
                <a:latin typeface="Poppins"/>
                <a:ea typeface="Poppins"/>
                <a:cs typeface="Poppins"/>
                <a:sym typeface="Poppins"/>
              </a:defRPr>
            </a:lvl8pPr>
            <a:lvl9pPr lvl="8">
              <a:spcBef>
                <a:spcPts val="375"/>
              </a:spcBef>
              <a:spcAft>
                <a:spcPts val="0"/>
              </a:spcAft>
              <a:buSzPts val="187"/>
              <a:buFont typeface="Poppins"/>
              <a:buNone/>
              <a:defRPr sz="187" b="1">
                <a:latin typeface="Poppins"/>
                <a:ea typeface="Poppins"/>
                <a:cs typeface="Poppins"/>
                <a:sym typeface="Poppins"/>
              </a:defRPr>
            </a:lvl9pPr>
          </a:lstStyle>
          <a:p>
            <a:endParaRPr/>
          </a:p>
        </p:txBody>
      </p:sp>
      <p:sp>
        <p:nvSpPr>
          <p:cNvPr id="4134" name="Google Shape;4134;p272"/>
          <p:cNvSpPr txBox="1">
            <a:spLocks noGrp="1"/>
          </p:cNvSpPr>
          <p:nvPr>
            <p:ph type="subTitle" idx="15"/>
          </p:nvPr>
        </p:nvSpPr>
        <p:spPr>
          <a:xfrm>
            <a:off x="308979" y="3090515"/>
            <a:ext cx="3321600" cy="460500"/>
          </a:xfrm>
          <a:prstGeom prst="rect">
            <a:avLst/>
          </a:prstGeom>
        </p:spPr>
        <p:txBody>
          <a:bodyPr spcFirstLastPara="1" wrap="square" lIns="34275" tIns="34275" rIns="34275" bIns="34275" anchor="t" anchorCtr="0">
            <a:noAutofit/>
          </a:bodyPr>
          <a:lstStyle>
            <a:lvl1pPr lvl="0">
              <a:spcBef>
                <a:spcPts val="0"/>
              </a:spcBef>
              <a:spcAft>
                <a:spcPts val="0"/>
              </a:spcAft>
              <a:buSzPts val="1537"/>
              <a:buFont typeface="Poppins"/>
              <a:buNone/>
              <a:defRPr sz="1537" b="1">
                <a:latin typeface="Poppins"/>
                <a:ea typeface="Poppins"/>
                <a:cs typeface="Poppins"/>
                <a:sym typeface="Poppins"/>
              </a:defRPr>
            </a:lvl1pPr>
            <a:lvl2pPr lvl="1">
              <a:spcBef>
                <a:spcPts val="1350"/>
              </a:spcBef>
              <a:spcAft>
                <a:spcPts val="0"/>
              </a:spcAft>
              <a:buSzPts val="810"/>
              <a:buFont typeface="Poppins"/>
              <a:buNone/>
              <a:defRPr sz="900" b="1">
                <a:latin typeface="Poppins"/>
                <a:ea typeface="Poppins"/>
                <a:cs typeface="Poppins"/>
                <a:sym typeface="Poppins"/>
              </a:defRPr>
            </a:lvl2pPr>
            <a:lvl3pPr lvl="2">
              <a:spcBef>
                <a:spcPts val="1350"/>
              </a:spcBef>
              <a:spcAft>
                <a:spcPts val="0"/>
              </a:spcAft>
              <a:buSzPts val="675"/>
              <a:buFont typeface="Poppins"/>
              <a:buNone/>
              <a:defRPr sz="750" b="1">
                <a:latin typeface="Poppins"/>
                <a:ea typeface="Poppins"/>
                <a:cs typeface="Poppins"/>
                <a:sym typeface="Poppins"/>
              </a:defRPr>
            </a:lvl3pPr>
            <a:lvl4pPr lvl="3">
              <a:spcBef>
                <a:spcPts val="1350"/>
              </a:spcBef>
              <a:spcAft>
                <a:spcPts val="0"/>
              </a:spcAft>
              <a:buSzPts val="540"/>
              <a:buFont typeface="Poppins"/>
              <a:buNone/>
              <a:defRPr sz="600" b="1">
                <a:latin typeface="Poppins"/>
                <a:ea typeface="Poppins"/>
                <a:cs typeface="Poppins"/>
                <a:sym typeface="Poppins"/>
              </a:defRPr>
            </a:lvl4pPr>
            <a:lvl5pPr lvl="4">
              <a:spcBef>
                <a:spcPts val="1350"/>
              </a:spcBef>
              <a:spcAft>
                <a:spcPts val="0"/>
              </a:spcAft>
              <a:buSzPts val="405"/>
              <a:buFont typeface="Poppins"/>
              <a:buNone/>
              <a:defRPr sz="450" b="1">
                <a:latin typeface="Poppins"/>
                <a:ea typeface="Poppins"/>
                <a:cs typeface="Poppins"/>
                <a:sym typeface="Poppins"/>
              </a:defRPr>
            </a:lvl5pPr>
            <a:lvl6pPr lvl="5">
              <a:spcBef>
                <a:spcPts val="375"/>
              </a:spcBef>
              <a:spcAft>
                <a:spcPts val="0"/>
              </a:spcAft>
              <a:buSzPts val="187"/>
              <a:buFont typeface="Poppins"/>
              <a:buNone/>
              <a:defRPr sz="187" b="1">
                <a:latin typeface="Poppins"/>
                <a:ea typeface="Poppins"/>
                <a:cs typeface="Poppins"/>
                <a:sym typeface="Poppins"/>
              </a:defRPr>
            </a:lvl6pPr>
            <a:lvl7pPr lvl="6">
              <a:spcBef>
                <a:spcPts val="375"/>
              </a:spcBef>
              <a:spcAft>
                <a:spcPts val="0"/>
              </a:spcAft>
              <a:buSzPts val="187"/>
              <a:buFont typeface="Poppins"/>
              <a:buNone/>
              <a:defRPr sz="187" b="1">
                <a:latin typeface="Poppins"/>
                <a:ea typeface="Poppins"/>
                <a:cs typeface="Poppins"/>
                <a:sym typeface="Poppins"/>
              </a:defRPr>
            </a:lvl7pPr>
            <a:lvl8pPr lvl="7">
              <a:spcBef>
                <a:spcPts val="375"/>
              </a:spcBef>
              <a:spcAft>
                <a:spcPts val="0"/>
              </a:spcAft>
              <a:buSzPts val="187"/>
              <a:buFont typeface="Poppins"/>
              <a:buNone/>
              <a:defRPr sz="187" b="1">
                <a:latin typeface="Poppins"/>
                <a:ea typeface="Poppins"/>
                <a:cs typeface="Poppins"/>
                <a:sym typeface="Poppins"/>
              </a:defRPr>
            </a:lvl8pPr>
            <a:lvl9pPr lvl="8">
              <a:spcBef>
                <a:spcPts val="375"/>
              </a:spcBef>
              <a:spcAft>
                <a:spcPts val="0"/>
              </a:spcAft>
              <a:buSzPts val="187"/>
              <a:buFont typeface="Poppins"/>
              <a:buNone/>
              <a:defRPr sz="187" b="1">
                <a:latin typeface="Poppins"/>
                <a:ea typeface="Poppins"/>
                <a:cs typeface="Poppins"/>
                <a:sym typeface="Poppins"/>
              </a:defRPr>
            </a:lvl9pPr>
          </a:lstStyle>
          <a:p>
            <a:endParaRPr/>
          </a:p>
        </p:txBody>
      </p:sp>
      <p:sp>
        <p:nvSpPr>
          <p:cNvPr id="4135" name="Google Shape;4135;p272"/>
          <p:cNvSpPr txBox="1">
            <a:spLocks noGrp="1"/>
          </p:cNvSpPr>
          <p:nvPr>
            <p:ph type="subTitle" idx="16"/>
          </p:nvPr>
        </p:nvSpPr>
        <p:spPr>
          <a:xfrm>
            <a:off x="3758586" y="3090515"/>
            <a:ext cx="3321600" cy="460500"/>
          </a:xfrm>
          <a:prstGeom prst="rect">
            <a:avLst/>
          </a:prstGeom>
        </p:spPr>
        <p:txBody>
          <a:bodyPr spcFirstLastPara="1" wrap="square" lIns="34275" tIns="34275" rIns="34275" bIns="34275" anchor="t" anchorCtr="0">
            <a:noAutofit/>
          </a:bodyPr>
          <a:lstStyle>
            <a:lvl1pPr lvl="0">
              <a:spcBef>
                <a:spcPts val="0"/>
              </a:spcBef>
              <a:spcAft>
                <a:spcPts val="0"/>
              </a:spcAft>
              <a:buSzPts val="1537"/>
              <a:buFont typeface="Poppins"/>
              <a:buNone/>
              <a:defRPr sz="1537" b="1">
                <a:latin typeface="Poppins"/>
                <a:ea typeface="Poppins"/>
                <a:cs typeface="Poppins"/>
                <a:sym typeface="Poppins"/>
              </a:defRPr>
            </a:lvl1pPr>
            <a:lvl2pPr lvl="1">
              <a:spcBef>
                <a:spcPts val="1350"/>
              </a:spcBef>
              <a:spcAft>
                <a:spcPts val="0"/>
              </a:spcAft>
              <a:buSzPts val="810"/>
              <a:buFont typeface="Poppins"/>
              <a:buNone/>
              <a:defRPr sz="900" b="1">
                <a:latin typeface="Poppins"/>
                <a:ea typeface="Poppins"/>
                <a:cs typeface="Poppins"/>
                <a:sym typeface="Poppins"/>
              </a:defRPr>
            </a:lvl2pPr>
            <a:lvl3pPr lvl="2">
              <a:spcBef>
                <a:spcPts val="1350"/>
              </a:spcBef>
              <a:spcAft>
                <a:spcPts val="0"/>
              </a:spcAft>
              <a:buSzPts val="675"/>
              <a:buFont typeface="Poppins"/>
              <a:buNone/>
              <a:defRPr sz="750" b="1">
                <a:latin typeface="Poppins"/>
                <a:ea typeface="Poppins"/>
                <a:cs typeface="Poppins"/>
                <a:sym typeface="Poppins"/>
              </a:defRPr>
            </a:lvl3pPr>
            <a:lvl4pPr lvl="3">
              <a:spcBef>
                <a:spcPts val="1350"/>
              </a:spcBef>
              <a:spcAft>
                <a:spcPts val="0"/>
              </a:spcAft>
              <a:buSzPts val="540"/>
              <a:buFont typeface="Poppins"/>
              <a:buNone/>
              <a:defRPr sz="600" b="1">
                <a:latin typeface="Poppins"/>
                <a:ea typeface="Poppins"/>
                <a:cs typeface="Poppins"/>
                <a:sym typeface="Poppins"/>
              </a:defRPr>
            </a:lvl4pPr>
            <a:lvl5pPr lvl="4">
              <a:spcBef>
                <a:spcPts val="1350"/>
              </a:spcBef>
              <a:spcAft>
                <a:spcPts val="0"/>
              </a:spcAft>
              <a:buSzPts val="405"/>
              <a:buFont typeface="Poppins"/>
              <a:buNone/>
              <a:defRPr sz="450" b="1">
                <a:latin typeface="Poppins"/>
                <a:ea typeface="Poppins"/>
                <a:cs typeface="Poppins"/>
                <a:sym typeface="Poppins"/>
              </a:defRPr>
            </a:lvl5pPr>
            <a:lvl6pPr lvl="5">
              <a:spcBef>
                <a:spcPts val="375"/>
              </a:spcBef>
              <a:spcAft>
                <a:spcPts val="0"/>
              </a:spcAft>
              <a:buSzPts val="187"/>
              <a:buFont typeface="Poppins"/>
              <a:buNone/>
              <a:defRPr sz="187" b="1">
                <a:latin typeface="Poppins"/>
                <a:ea typeface="Poppins"/>
                <a:cs typeface="Poppins"/>
                <a:sym typeface="Poppins"/>
              </a:defRPr>
            </a:lvl6pPr>
            <a:lvl7pPr lvl="6">
              <a:spcBef>
                <a:spcPts val="375"/>
              </a:spcBef>
              <a:spcAft>
                <a:spcPts val="0"/>
              </a:spcAft>
              <a:buSzPts val="187"/>
              <a:buFont typeface="Poppins"/>
              <a:buNone/>
              <a:defRPr sz="187" b="1">
                <a:latin typeface="Poppins"/>
                <a:ea typeface="Poppins"/>
                <a:cs typeface="Poppins"/>
                <a:sym typeface="Poppins"/>
              </a:defRPr>
            </a:lvl7pPr>
            <a:lvl8pPr lvl="7">
              <a:spcBef>
                <a:spcPts val="375"/>
              </a:spcBef>
              <a:spcAft>
                <a:spcPts val="0"/>
              </a:spcAft>
              <a:buSzPts val="187"/>
              <a:buFont typeface="Poppins"/>
              <a:buNone/>
              <a:defRPr sz="187" b="1">
                <a:latin typeface="Poppins"/>
                <a:ea typeface="Poppins"/>
                <a:cs typeface="Poppins"/>
                <a:sym typeface="Poppins"/>
              </a:defRPr>
            </a:lvl8pPr>
            <a:lvl9pPr lvl="8">
              <a:spcBef>
                <a:spcPts val="375"/>
              </a:spcBef>
              <a:spcAft>
                <a:spcPts val="0"/>
              </a:spcAft>
              <a:buSzPts val="187"/>
              <a:buFont typeface="Poppins"/>
              <a:buNone/>
              <a:defRPr sz="187" b="1">
                <a:latin typeface="Poppins"/>
                <a:ea typeface="Poppins"/>
                <a:cs typeface="Poppins"/>
                <a:sym typeface="Poppins"/>
              </a:defRPr>
            </a:lvl9pPr>
          </a:lstStyle>
          <a:p>
            <a:endParaRPr/>
          </a:p>
        </p:txBody>
      </p:sp>
      <p:sp>
        <p:nvSpPr>
          <p:cNvPr id="4136" name="Google Shape;4136;p272"/>
          <p:cNvSpPr txBox="1">
            <a:spLocks noGrp="1"/>
          </p:cNvSpPr>
          <p:nvPr>
            <p:ph type="subTitle" idx="17"/>
          </p:nvPr>
        </p:nvSpPr>
        <p:spPr>
          <a:xfrm>
            <a:off x="7174935" y="3090517"/>
            <a:ext cx="1802700" cy="460500"/>
          </a:xfrm>
          <a:prstGeom prst="rect">
            <a:avLst/>
          </a:prstGeom>
        </p:spPr>
        <p:txBody>
          <a:bodyPr spcFirstLastPara="1" wrap="square" lIns="34275" tIns="34275" rIns="34275" bIns="34275" anchor="t" anchorCtr="0">
            <a:noAutofit/>
          </a:bodyPr>
          <a:lstStyle>
            <a:lvl1pPr lvl="0">
              <a:spcBef>
                <a:spcPts val="0"/>
              </a:spcBef>
              <a:spcAft>
                <a:spcPts val="0"/>
              </a:spcAft>
              <a:buSzPts val="1537"/>
              <a:buFont typeface="Poppins"/>
              <a:buNone/>
              <a:defRPr sz="1537" b="1">
                <a:latin typeface="Poppins"/>
                <a:ea typeface="Poppins"/>
                <a:cs typeface="Poppins"/>
                <a:sym typeface="Poppins"/>
              </a:defRPr>
            </a:lvl1pPr>
            <a:lvl2pPr lvl="1">
              <a:spcBef>
                <a:spcPts val="1350"/>
              </a:spcBef>
              <a:spcAft>
                <a:spcPts val="0"/>
              </a:spcAft>
              <a:buSzPts val="810"/>
              <a:buFont typeface="Poppins"/>
              <a:buNone/>
              <a:defRPr sz="900" b="1">
                <a:latin typeface="Poppins"/>
                <a:ea typeface="Poppins"/>
                <a:cs typeface="Poppins"/>
                <a:sym typeface="Poppins"/>
              </a:defRPr>
            </a:lvl2pPr>
            <a:lvl3pPr lvl="2">
              <a:spcBef>
                <a:spcPts val="1350"/>
              </a:spcBef>
              <a:spcAft>
                <a:spcPts val="0"/>
              </a:spcAft>
              <a:buSzPts val="675"/>
              <a:buFont typeface="Poppins"/>
              <a:buNone/>
              <a:defRPr sz="750" b="1">
                <a:latin typeface="Poppins"/>
                <a:ea typeface="Poppins"/>
                <a:cs typeface="Poppins"/>
                <a:sym typeface="Poppins"/>
              </a:defRPr>
            </a:lvl3pPr>
            <a:lvl4pPr lvl="3">
              <a:spcBef>
                <a:spcPts val="1350"/>
              </a:spcBef>
              <a:spcAft>
                <a:spcPts val="0"/>
              </a:spcAft>
              <a:buSzPts val="540"/>
              <a:buFont typeface="Poppins"/>
              <a:buNone/>
              <a:defRPr sz="600" b="1">
                <a:latin typeface="Poppins"/>
                <a:ea typeface="Poppins"/>
                <a:cs typeface="Poppins"/>
                <a:sym typeface="Poppins"/>
              </a:defRPr>
            </a:lvl4pPr>
            <a:lvl5pPr lvl="4">
              <a:spcBef>
                <a:spcPts val="1350"/>
              </a:spcBef>
              <a:spcAft>
                <a:spcPts val="0"/>
              </a:spcAft>
              <a:buSzPts val="405"/>
              <a:buFont typeface="Poppins"/>
              <a:buNone/>
              <a:defRPr sz="450" b="1">
                <a:latin typeface="Poppins"/>
                <a:ea typeface="Poppins"/>
                <a:cs typeface="Poppins"/>
                <a:sym typeface="Poppins"/>
              </a:defRPr>
            </a:lvl5pPr>
            <a:lvl6pPr lvl="5">
              <a:spcBef>
                <a:spcPts val="375"/>
              </a:spcBef>
              <a:spcAft>
                <a:spcPts val="0"/>
              </a:spcAft>
              <a:buSzPts val="187"/>
              <a:buFont typeface="Poppins"/>
              <a:buNone/>
              <a:defRPr sz="187" b="1">
                <a:latin typeface="Poppins"/>
                <a:ea typeface="Poppins"/>
                <a:cs typeface="Poppins"/>
                <a:sym typeface="Poppins"/>
              </a:defRPr>
            </a:lvl6pPr>
            <a:lvl7pPr lvl="6">
              <a:spcBef>
                <a:spcPts val="375"/>
              </a:spcBef>
              <a:spcAft>
                <a:spcPts val="0"/>
              </a:spcAft>
              <a:buSzPts val="187"/>
              <a:buFont typeface="Poppins"/>
              <a:buNone/>
              <a:defRPr sz="187" b="1">
                <a:latin typeface="Poppins"/>
                <a:ea typeface="Poppins"/>
                <a:cs typeface="Poppins"/>
                <a:sym typeface="Poppins"/>
              </a:defRPr>
            </a:lvl7pPr>
            <a:lvl8pPr lvl="7">
              <a:spcBef>
                <a:spcPts val="375"/>
              </a:spcBef>
              <a:spcAft>
                <a:spcPts val="0"/>
              </a:spcAft>
              <a:buSzPts val="187"/>
              <a:buFont typeface="Poppins"/>
              <a:buNone/>
              <a:defRPr sz="187" b="1">
                <a:latin typeface="Poppins"/>
                <a:ea typeface="Poppins"/>
                <a:cs typeface="Poppins"/>
                <a:sym typeface="Poppins"/>
              </a:defRPr>
            </a:lvl8pPr>
            <a:lvl9pPr lvl="8">
              <a:spcBef>
                <a:spcPts val="375"/>
              </a:spcBef>
              <a:spcAft>
                <a:spcPts val="0"/>
              </a:spcAft>
              <a:buSzPts val="187"/>
              <a:buFont typeface="Poppins"/>
              <a:buNone/>
              <a:defRPr sz="187" b="1">
                <a:latin typeface="Poppins"/>
                <a:ea typeface="Poppins"/>
                <a:cs typeface="Poppins"/>
                <a:sym typeface="Poppins"/>
              </a:defRPr>
            </a:lvl9pPr>
          </a:lstStyle>
          <a:p>
            <a:endParaRPr/>
          </a:p>
        </p:txBody>
      </p:sp>
      <p:sp>
        <p:nvSpPr>
          <p:cNvPr id="4137" name="Google Shape;4137;p272"/>
          <p:cNvSpPr txBox="1">
            <a:spLocks noGrp="1"/>
          </p:cNvSpPr>
          <p:nvPr>
            <p:ph type="subTitle" idx="18"/>
          </p:nvPr>
        </p:nvSpPr>
        <p:spPr>
          <a:xfrm>
            <a:off x="2057479" y="966095"/>
            <a:ext cx="3321600" cy="197700"/>
          </a:xfrm>
          <a:prstGeom prst="rect">
            <a:avLst/>
          </a:prstGeom>
        </p:spPr>
        <p:txBody>
          <a:bodyPr spcFirstLastPara="1" wrap="square" lIns="34275" tIns="34275" rIns="34275" bIns="34275" anchor="t" anchorCtr="0">
            <a:noAutofit/>
          </a:bodyPr>
          <a:lstStyle>
            <a:lvl1pPr lvl="0">
              <a:spcBef>
                <a:spcPts val="0"/>
              </a:spcBef>
              <a:spcAft>
                <a:spcPts val="0"/>
              </a:spcAft>
              <a:buClr>
                <a:schemeClr val="accent2"/>
              </a:buClr>
              <a:buSzPts val="1125"/>
              <a:buFont typeface="Poppins"/>
              <a:buNone/>
              <a:defRPr sz="1125" b="1">
                <a:solidFill>
                  <a:schemeClr val="accent2"/>
                </a:solidFill>
                <a:latin typeface="Poppins"/>
                <a:ea typeface="Poppins"/>
                <a:cs typeface="Poppins"/>
                <a:sym typeface="Poppins"/>
              </a:defRPr>
            </a:lvl1pPr>
            <a:lvl2pPr lvl="1">
              <a:spcBef>
                <a:spcPts val="1350"/>
              </a:spcBef>
              <a:spcAft>
                <a:spcPts val="0"/>
              </a:spcAft>
              <a:buSzPts val="810"/>
              <a:buFont typeface="Poppins"/>
              <a:buNone/>
              <a:defRPr sz="900" b="1">
                <a:latin typeface="Poppins"/>
                <a:ea typeface="Poppins"/>
                <a:cs typeface="Poppins"/>
                <a:sym typeface="Poppins"/>
              </a:defRPr>
            </a:lvl2pPr>
            <a:lvl3pPr lvl="2">
              <a:spcBef>
                <a:spcPts val="1350"/>
              </a:spcBef>
              <a:spcAft>
                <a:spcPts val="0"/>
              </a:spcAft>
              <a:buSzPts val="675"/>
              <a:buFont typeface="Poppins"/>
              <a:buNone/>
              <a:defRPr sz="750" b="1">
                <a:latin typeface="Poppins"/>
                <a:ea typeface="Poppins"/>
                <a:cs typeface="Poppins"/>
                <a:sym typeface="Poppins"/>
              </a:defRPr>
            </a:lvl3pPr>
            <a:lvl4pPr lvl="3">
              <a:spcBef>
                <a:spcPts val="1350"/>
              </a:spcBef>
              <a:spcAft>
                <a:spcPts val="0"/>
              </a:spcAft>
              <a:buSzPts val="540"/>
              <a:buFont typeface="Poppins"/>
              <a:buNone/>
              <a:defRPr sz="600" b="1">
                <a:latin typeface="Poppins"/>
                <a:ea typeface="Poppins"/>
                <a:cs typeface="Poppins"/>
                <a:sym typeface="Poppins"/>
              </a:defRPr>
            </a:lvl4pPr>
            <a:lvl5pPr lvl="4">
              <a:spcBef>
                <a:spcPts val="1350"/>
              </a:spcBef>
              <a:spcAft>
                <a:spcPts val="0"/>
              </a:spcAft>
              <a:buSzPts val="405"/>
              <a:buFont typeface="Poppins"/>
              <a:buNone/>
              <a:defRPr sz="450" b="1">
                <a:latin typeface="Poppins"/>
                <a:ea typeface="Poppins"/>
                <a:cs typeface="Poppins"/>
                <a:sym typeface="Poppins"/>
              </a:defRPr>
            </a:lvl5pPr>
            <a:lvl6pPr lvl="5">
              <a:spcBef>
                <a:spcPts val="375"/>
              </a:spcBef>
              <a:spcAft>
                <a:spcPts val="0"/>
              </a:spcAft>
              <a:buSzPts val="187"/>
              <a:buFont typeface="Poppins"/>
              <a:buNone/>
              <a:defRPr sz="187" b="1">
                <a:latin typeface="Poppins"/>
                <a:ea typeface="Poppins"/>
                <a:cs typeface="Poppins"/>
                <a:sym typeface="Poppins"/>
              </a:defRPr>
            </a:lvl6pPr>
            <a:lvl7pPr lvl="6">
              <a:spcBef>
                <a:spcPts val="375"/>
              </a:spcBef>
              <a:spcAft>
                <a:spcPts val="0"/>
              </a:spcAft>
              <a:buSzPts val="187"/>
              <a:buFont typeface="Poppins"/>
              <a:buNone/>
              <a:defRPr sz="187" b="1">
                <a:latin typeface="Poppins"/>
                <a:ea typeface="Poppins"/>
                <a:cs typeface="Poppins"/>
                <a:sym typeface="Poppins"/>
              </a:defRPr>
            </a:lvl7pPr>
            <a:lvl8pPr lvl="7">
              <a:spcBef>
                <a:spcPts val="375"/>
              </a:spcBef>
              <a:spcAft>
                <a:spcPts val="0"/>
              </a:spcAft>
              <a:buSzPts val="187"/>
              <a:buFont typeface="Poppins"/>
              <a:buNone/>
              <a:defRPr sz="187" b="1">
                <a:latin typeface="Poppins"/>
                <a:ea typeface="Poppins"/>
                <a:cs typeface="Poppins"/>
                <a:sym typeface="Poppins"/>
              </a:defRPr>
            </a:lvl8pPr>
            <a:lvl9pPr lvl="8">
              <a:spcBef>
                <a:spcPts val="375"/>
              </a:spcBef>
              <a:spcAft>
                <a:spcPts val="0"/>
              </a:spcAft>
              <a:buSzPts val="187"/>
              <a:buFont typeface="Poppins"/>
              <a:buNone/>
              <a:defRPr sz="187" b="1">
                <a:latin typeface="Poppins"/>
                <a:ea typeface="Poppins"/>
                <a:cs typeface="Poppins"/>
                <a:sym typeface="Poppins"/>
              </a:defRPr>
            </a:lvl9pPr>
          </a:lstStyle>
          <a:p>
            <a:endParaRPr/>
          </a:p>
        </p:txBody>
      </p:sp>
    </p:spTree>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matchingName="41_Custom Layout">
  <p:cSld name="41_Custom Layout">
    <p:bg>
      <p:bgPr>
        <a:blipFill>
          <a:blip r:embed="rId2">
            <a:alphaModFix/>
          </a:blip>
          <a:stretch>
            <a:fillRect/>
          </a:stretch>
        </a:blipFill>
        <a:effectLst/>
      </p:bgPr>
    </p:bg>
    <p:spTree>
      <p:nvGrpSpPr>
        <p:cNvPr id="1" name="Shape 4138"/>
        <p:cNvGrpSpPr/>
        <p:nvPr/>
      </p:nvGrpSpPr>
      <p:grpSpPr>
        <a:xfrm>
          <a:off x="0" y="0"/>
          <a:ext cx="0" cy="0"/>
          <a:chOff x="0" y="0"/>
          <a:chExt cx="0" cy="0"/>
        </a:xfrm>
      </p:grpSpPr>
      <p:sp>
        <p:nvSpPr>
          <p:cNvPr id="4139" name="Google Shape;4139;p273"/>
          <p:cNvSpPr/>
          <p:nvPr/>
        </p:nvSpPr>
        <p:spPr>
          <a:xfrm>
            <a:off x="664279" y="359228"/>
            <a:ext cx="3564600" cy="3580500"/>
          </a:xfrm>
          <a:prstGeom prst="roundRect">
            <a:avLst>
              <a:gd name="adj" fmla="val 942"/>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4140" name="Google Shape;4140;p273"/>
          <p:cNvSpPr/>
          <p:nvPr/>
        </p:nvSpPr>
        <p:spPr>
          <a:xfrm>
            <a:off x="5011714" y="359228"/>
            <a:ext cx="3564600" cy="3580500"/>
          </a:xfrm>
          <a:prstGeom prst="roundRect">
            <a:avLst>
              <a:gd name="adj" fmla="val 942"/>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4141" name="Google Shape;4141;p273"/>
          <p:cNvSpPr/>
          <p:nvPr/>
        </p:nvSpPr>
        <p:spPr>
          <a:xfrm>
            <a:off x="3648196" y="576858"/>
            <a:ext cx="891000" cy="889500"/>
          </a:xfrm>
          <a:prstGeom prst="roundRect">
            <a:avLst>
              <a:gd name="adj" fmla="val 5845"/>
            </a:avLst>
          </a:prstGeom>
          <a:gradFill>
            <a:gsLst>
              <a:gs pos="0">
                <a:srgbClr val="251377"/>
              </a:gs>
              <a:gs pos="100000">
                <a:srgbClr val="172CA6"/>
              </a:gs>
            </a:gsLst>
            <a:lin ang="16200038"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4142" name="Google Shape;4142;p273"/>
          <p:cNvSpPr/>
          <p:nvPr/>
        </p:nvSpPr>
        <p:spPr>
          <a:xfrm>
            <a:off x="329675" y="3283295"/>
            <a:ext cx="891000" cy="889500"/>
          </a:xfrm>
          <a:prstGeom prst="roundRect">
            <a:avLst>
              <a:gd name="adj" fmla="val 5845"/>
            </a:avLst>
          </a:prstGeom>
          <a:gradFill>
            <a:gsLst>
              <a:gs pos="0">
                <a:srgbClr val="251377"/>
              </a:gs>
              <a:gs pos="100000">
                <a:srgbClr val="172CA6"/>
              </a:gs>
            </a:gsLst>
            <a:lin ang="16200038"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4143" name="Google Shape;4143;p273"/>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4144" name="Google Shape;4144;p273"/>
          <p:cNvSpPr/>
          <p:nvPr/>
        </p:nvSpPr>
        <p:spPr>
          <a:xfrm>
            <a:off x="2543289" y="4278870"/>
            <a:ext cx="4099500" cy="434700"/>
          </a:xfrm>
          <a:prstGeom prst="roundRect">
            <a:avLst>
              <a:gd name="adj" fmla="val 16667"/>
            </a:avLst>
          </a:prstGeom>
          <a:gradFill>
            <a:gsLst>
              <a:gs pos="0">
                <a:srgbClr val="EF0016"/>
              </a:gs>
              <a:gs pos="100000">
                <a:srgbClr val="380057"/>
              </a:gs>
            </a:gsLst>
            <a:lin ang="540070" scaled="0"/>
          </a:gradFill>
          <a:ln>
            <a:noFill/>
          </a:ln>
        </p:spPr>
        <p:txBody>
          <a:bodyPr spcFirstLastPara="1" wrap="square" lIns="0" tIns="0" rIns="0" bIns="0" anchor="ctr" anchorCtr="0">
            <a:noAutofit/>
          </a:bodyPr>
          <a:lstStyle/>
          <a:p>
            <a:pPr marL="102861" marR="0" lvl="0" indent="-102861" algn="l" rtl="0">
              <a:lnSpc>
                <a:spcPct val="91000"/>
              </a:lnSpc>
              <a:spcBef>
                <a:spcPts val="0"/>
              </a:spcBef>
              <a:spcAft>
                <a:spcPts val="0"/>
              </a:spcAft>
              <a:buNone/>
            </a:pPr>
            <a:endParaRPr sz="525"/>
          </a:p>
        </p:txBody>
      </p:sp>
      <p:pic>
        <p:nvPicPr>
          <p:cNvPr id="4145" name="Google Shape;4145;p273" descr="A black and white logo&#10;&#10;AI-generated content may be incorrect."/>
          <p:cNvPicPr preferRelativeResize="0"/>
          <p:nvPr/>
        </p:nvPicPr>
        <p:blipFill rotWithShape="1">
          <a:blip r:embed="rId3">
            <a:alphaModFix/>
          </a:blip>
          <a:srcRect/>
          <a:stretch/>
        </p:blipFill>
        <p:spPr>
          <a:xfrm>
            <a:off x="2232208" y="2200742"/>
            <a:ext cx="403074" cy="134742"/>
          </a:xfrm>
          <a:prstGeom prst="rect">
            <a:avLst/>
          </a:prstGeom>
          <a:noFill/>
          <a:ln>
            <a:noFill/>
          </a:ln>
        </p:spPr>
      </p:pic>
      <p:pic>
        <p:nvPicPr>
          <p:cNvPr id="4146" name="Google Shape;4146;p273" descr="A black and grey text&#10;&#10;AI-generated content may be incorrect."/>
          <p:cNvPicPr preferRelativeResize="0"/>
          <p:nvPr/>
        </p:nvPicPr>
        <p:blipFill rotWithShape="1">
          <a:blip r:embed="rId4">
            <a:alphaModFix/>
          </a:blip>
          <a:srcRect/>
          <a:stretch/>
        </p:blipFill>
        <p:spPr>
          <a:xfrm>
            <a:off x="2333738" y="2356727"/>
            <a:ext cx="242868" cy="122625"/>
          </a:xfrm>
          <a:prstGeom prst="rect">
            <a:avLst/>
          </a:prstGeom>
          <a:noFill/>
          <a:ln>
            <a:noFill/>
          </a:ln>
        </p:spPr>
      </p:pic>
      <p:pic>
        <p:nvPicPr>
          <p:cNvPr id="4147" name="Google Shape;4147;p273" descr="A black and white text&#10;&#10;AI-generated content may be incorrect."/>
          <p:cNvPicPr preferRelativeResize="0"/>
          <p:nvPr/>
        </p:nvPicPr>
        <p:blipFill rotWithShape="1">
          <a:blip r:embed="rId5">
            <a:alphaModFix/>
          </a:blip>
          <a:srcRect/>
          <a:stretch/>
        </p:blipFill>
        <p:spPr>
          <a:xfrm>
            <a:off x="1806240" y="2702702"/>
            <a:ext cx="355355" cy="96471"/>
          </a:xfrm>
          <a:prstGeom prst="rect">
            <a:avLst/>
          </a:prstGeom>
          <a:noFill/>
          <a:ln>
            <a:noFill/>
          </a:ln>
        </p:spPr>
      </p:pic>
      <p:pic>
        <p:nvPicPr>
          <p:cNvPr id="4148" name="Google Shape;4148;p273" descr="A black background with a black square&#10;&#10;AI-generated content may be incorrect."/>
          <p:cNvPicPr preferRelativeResize="0"/>
          <p:nvPr/>
        </p:nvPicPr>
        <p:blipFill rotWithShape="1">
          <a:blip r:embed="rId6">
            <a:alphaModFix/>
          </a:blip>
          <a:srcRect/>
          <a:stretch/>
        </p:blipFill>
        <p:spPr>
          <a:xfrm>
            <a:off x="1729055" y="2915031"/>
            <a:ext cx="418255" cy="70126"/>
          </a:xfrm>
          <a:prstGeom prst="rect">
            <a:avLst/>
          </a:prstGeom>
          <a:noFill/>
          <a:ln>
            <a:noFill/>
          </a:ln>
        </p:spPr>
      </p:pic>
      <p:pic>
        <p:nvPicPr>
          <p:cNvPr id="4149" name="Google Shape;4149;p273"/>
          <p:cNvPicPr preferRelativeResize="0"/>
          <p:nvPr/>
        </p:nvPicPr>
        <p:blipFill rotWithShape="1">
          <a:blip r:embed="rId7">
            <a:alphaModFix/>
          </a:blip>
          <a:srcRect/>
          <a:stretch/>
        </p:blipFill>
        <p:spPr>
          <a:xfrm>
            <a:off x="2890811" y="1421592"/>
            <a:ext cx="355600" cy="63326"/>
          </a:xfrm>
          <a:prstGeom prst="rect">
            <a:avLst/>
          </a:prstGeom>
          <a:noFill/>
          <a:ln>
            <a:noFill/>
          </a:ln>
        </p:spPr>
      </p:pic>
      <p:pic>
        <p:nvPicPr>
          <p:cNvPr id="4150" name="Google Shape;4150;p273" descr="A black and white text&#10;&#10;AI-generated content may be incorrect."/>
          <p:cNvPicPr preferRelativeResize="0"/>
          <p:nvPr/>
        </p:nvPicPr>
        <p:blipFill rotWithShape="1">
          <a:blip r:embed="rId8">
            <a:alphaModFix/>
          </a:blip>
          <a:srcRect/>
          <a:stretch/>
        </p:blipFill>
        <p:spPr>
          <a:xfrm>
            <a:off x="2756692" y="1626452"/>
            <a:ext cx="321863" cy="108107"/>
          </a:xfrm>
          <a:prstGeom prst="rect">
            <a:avLst/>
          </a:prstGeom>
          <a:noFill/>
          <a:ln>
            <a:noFill/>
          </a:ln>
        </p:spPr>
      </p:pic>
      <p:pic>
        <p:nvPicPr>
          <p:cNvPr id="4151" name="Google Shape;4151;p273" descr="A black and grey text&#10;&#10;AI-generated content may be incorrect."/>
          <p:cNvPicPr preferRelativeResize="0"/>
          <p:nvPr/>
        </p:nvPicPr>
        <p:blipFill rotWithShape="1">
          <a:blip r:embed="rId9">
            <a:alphaModFix/>
          </a:blip>
          <a:srcRect/>
          <a:stretch/>
        </p:blipFill>
        <p:spPr>
          <a:xfrm>
            <a:off x="3150219" y="1694910"/>
            <a:ext cx="358350" cy="98814"/>
          </a:xfrm>
          <a:prstGeom prst="rect">
            <a:avLst/>
          </a:prstGeom>
          <a:noFill/>
          <a:ln>
            <a:noFill/>
          </a:ln>
        </p:spPr>
      </p:pic>
      <p:pic>
        <p:nvPicPr>
          <p:cNvPr id="4152" name="Google Shape;4152;p273" descr="A black and grey pixelated logo&#10;&#10;AI-generated content may be incorrect."/>
          <p:cNvPicPr preferRelativeResize="0"/>
          <p:nvPr/>
        </p:nvPicPr>
        <p:blipFill rotWithShape="1">
          <a:blip r:embed="rId10">
            <a:alphaModFix/>
          </a:blip>
          <a:srcRect/>
          <a:stretch/>
        </p:blipFill>
        <p:spPr>
          <a:xfrm>
            <a:off x="2681526" y="1903514"/>
            <a:ext cx="317872" cy="85718"/>
          </a:xfrm>
          <a:prstGeom prst="rect">
            <a:avLst/>
          </a:prstGeom>
          <a:noFill/>
          <a:ln>
            <a:noFill/>
          </a:ln>
        </p:spPr>
      </p:pic>
      <p:pic>
        <p:nvPicPr>
          <p:cNvPr id="4153" name="Google Shape;4153;p273" descr="A black and white logo&#10;&#10;AI-generated content may be incorrect."/>
          <p:cNvPicPr preferRelativeResize="0"/>
          <p:nvPr/>
        </p:nvPicPr>
        <p:blipFill rotWithShape="1">
          <a:blip r:embed="rId11">
            <a:alphaModFix/>
          </a:blip>
          <a:srcRect/>
          <a:stretch/>
        </p:blipFill>
        <p:spPr>
          <a:xfrm>
            <a:off x="2535684" y="2061966"/>
            <a:ext cx="332159" cy="121434"/>
          </a:xfrm>
          <a:prstGeom prst="rect">
            <a:avLst/>
          </a:prstGeom>
          <a:noFill/>
          <a:ln>
            <a:noFill/>
          </a:ln>
        </p:spPr>
      </p:pic>
      <p:pic>
        <p:nvPicPr>
          <p:cNvPr id="4154" name="Google Shape;4154;p273" descr="A black and white text&#10;&#10;AI-generated content may be incorrect."/>
          <p:cNvPicPr preferRelativeResize="0"/>
          <p:nvPr/>
        </p:nvPicPr>
        <p:blipFill rotWithShape="1">
          <a:blip r:embed="rId12">
            <a:alphaModFix/>
          </a:blip>
          <a:srcRect/>
          <a:stretch/>
        </p:blipFill>
        <p:spPr>
          <a:xfrm>
            <a:off x="2126021" y="2549052"/>
            <a:ext cx="345394" cy="84511"/>
          </a:xfrm>
          <a:prstGeom prst="rect">
            <a:avLst/>
          </a:prstGeom>
          <a:noFill/>
          <a:ln>
            <a:noFill/>
          </a:ln>
        </p:spPr>
      </p:pic>
      <p:pic>
        <p:nvPicPr>
          <p:cNvPr id="4155" name="Google Shape;4155;p273" descr="A black and white image of letters&#10;&#10;AI-generated content may be incorrect."/>
          <p:cNvPicPr preferRelativeResize="0"/>
          <p:nvPr/>
        </p:nvPicPr>
        <p:blipFill rotWithShape="1">
          <a:blip r:embed="rId13">
            <a:alphaModFix/>
          </a:blip>
          <a:srcRect/>
          <a:stretch/>
        </p:blipFill>
        <p:spPr>
          <a:xfrm>
            <a:off x="2229529" y="2783173"/>
            <a:ext cx="372243" cy="101628"/>
          </a:xfrm>
          <a:prstGeom prst="rect">
            <a:avLst/>
          </a:prstGeom>
          <a:noFill/>
          <a:ln>
            <a:noFill/>
          </a:ln>
        </p:spPr>
      </p:pic>
      <p:pic>
        <p:nvPicPr>
          <p:cNvPr id="4156" name="Google Shape;4156;p273" descr="A close up of a logo&#10;&#10;AI-generated content may be incorrect."/>
          <p:cNvPicPr preferRelativeResize="0"/>
          <p:nvPr/>
        </p:nvPicPr>
        <p:blipFill rotWithShape="1">
          <a:blip r:embed="rId14">
            <a:alphaModFix/>
          </a:blip>
          <a:srcRect/>
          <a:stretch/>
        </p:blipFill>
        <p:spPr>
          <a:xfrm>
            <a:off x="1549345" y="3027407"/>
            <a:ext cx="513791" cy="140749"/>
          </a:xfrm>
          <a:prstGeom prst="rect">
            <a:avLst/>
          </a:prstGeom>
          <a:noFill/>
          <a:ln>
            <a:noFill/>
          </a:ln>
        </p:spPr>
      </p:pic>
      <p:pic>
        <p:nvPicPr>
          <p:cNvPr id="4157" name="Google Shape;4157;p273" descr="A red and black letter e&#10;&#10;AI-generated content may be incorrect."/>
          <p:cNvPicPr preferRelativeResize="0"/>
          <p:nvPr/>
        </p:nvPicPr>
        <p:blipFill rotWithShape="1">
          <a:blip r:embed="rId15">
            <a:alphaModFix/>
          </a:blip>
          <a:srcRect/>
          <a:stretch/>
        </p:blipFill>
        <p:spPr>
          <a:xfrm>
            <a:off x="1971626" y="2388623"/>
            <a:ext cx="311920" cy="88099"/>
          </a:xfrm>
          <a:prstGeom prst="rect">
            <a:avLst/>
          </a:prstGeom>
          <a:noFill/>
          <a:ln>
            <a:noFill/>
          </a:ln>
        </p:spPr>
      </p:pic>
      <p:pic>
        <p:nvPicPr>
          <p:cNvPr id="4158" name="Google Shape;4158;p273" descr="A logo with a black circle&#10;&#10;AI-generated content may be incorrect."/>
          <p:cNvPicPr preferRelativeResize="0"/>
          <p:nvPr/>
        </p:nvPicPr>
        <p:blipFill rotWithShape="1">
          <a:blip r:embed="rId16">
            <a:alphaModFix/>
          </a:blip>
          <a:srcRect/>
          <a:stretch/>
        </p:blipFill>
        <p:spPr>
          <a:xfrm>
            <a:off x="1739916" y="2105333"/>
            <a:ext cx="279775" cy="179770"/>
          </a:xfrm>
          <a:prstGeom prst="rect">
            <a:avLst/>
          </a:prstGeom>
          <a:noFill/>
          <a:ln>
            <a:noFill/>
          </a:ln>
        </p:spPr>
      </p:pic>
      <p:pic>
        <p:nvPicPr>
          <p:cNvPr id="4159" name="Google Shape;4159;p273" descr="A blue line on a black background&#10;&#10;AI-generated content may be incorrect."/>
          <p:cNvPicPr preferRelativeResize="0"/>
          <p:nvPr/>
        </p:nvPicPr>
        <p:blipFill rotWithShape="1">
          <a:blip r:embed="rId17">
            <a:alphaModFix/>
          </a:blip>
          <a:srcRect/>
          <a:stretch/>
        </p:blipFill>
        <p:spPr>
          <a:xfrm>
            <a:off x="851263" y="2432116"/>
            <a:ext cx="1042904" cy="853610"/>
          </a:xfrm>
          <a:prstGeom prst="rect">
            <a:avLst/>
          </a:prstGeom>
          <a:noFill/>
          <a:ln>
            <a:noFill/>
          </a:ln>
        </p:spPr>
      </p:pic>
      <p:pic>
        <p:nvPicPr>
          <p:cNvPr id="4160" name="Google Shape;4160;p273" descr="A blue line on a black background&#10;&#10;AI-generated content may be incorrect."/>
          <p:cNvPicPr preferRelativeResize="0"/>
          <p:nvPr/>
        </p:nvPicPr>
        <p:blipFill rotWithShape="1">
          <a:blip r:embed="rId18">
            <a:alphaModFix/>
          </a:blip>
          <a:srcRect/>
          <a:stretch/>
        </p:blipFill>
        <p:spPr>
          <a:xfrm>
            <a:off x="3340444" y="909139"/>
            <a:ext cx="305967" cy="172627"/>
          </a:xfrm>
          <a:prstGeom prst="rect">
            <a:avLst/>
          </a:prstGeom>
          <a:noFill/>
          <a:ln>
            <a:noFill/>
          </a:ln>
        </p:spPr>
      </p:pic>
      <p:sp>
        <p:nvSpPr>
          <p:cNvPr id="4161" name="Google Shape;4161;p273"/>
          <p:cNvSpPr/>
          <p:nvPr/>
        </p:nvSpPr>
        <p:spPr>
          <a:xfrm>
            <a:off x="4365309" y="2031374"/>
            <a:ext cx="522000" cy="69300"/>
          </a:xfrm>
          <a:prstGeom prst="rect">
            <a:avLst/>
          </a:prstGeom>
          <a:solidFill>
            <a:srgbClr val="25146F"/>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4162" name="Google Shape;4162;p273"/>
          <p:cNvSpPr/>
          <p:nvPr/>
        </p:nvSpPr>
        <p:spPr>
          <a:xfrm>
            <a:off x="4365309" y="2213389"/>
            <a:ext cx="522000" cy="69300"/>
          </a:xfrm>
          <a:prstGeom prst="rect">
            <a:avLst/>
          </a:prstGeom>
          <a:solidFill>
            <a:srgbClr val="25146F"/>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4163" name="Google Shape;4163;p273"/>
          <p:cNvSpPr/>
          <p:nvPr/>
        </p:nvSpPr>
        <p:spPr>
          <a:xfrm rot="-2700000">
            <a:off x="4342212" y="2121922"/>
            <a:ext cx="568090" cy="69155"/>
          </a:xfrm>
          <a:prstGeom prst="rect">
            <a:avLst/>
          </a:prstGeom>
          <a:solidFill>
            <a:srgbClr val="25146F"/>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4164" name="Google Shape;4164;p273"/>
          <p:cNvSpPr/>
          <p:nvPr/>
        </p:nvSpPr>
        <p:spPr>
          <a:xfrm>
            <a:off x="4629578" y="2376654"/>
            <a:ext cx="4857" cy="1940474"/>
          </a:xfrm>
          <a:custGeom>
            <a:avLst/>
            <a:gdLst/>
            <a:ahLst/>
            <a:cxnLst/>
            <a:rect l="l" t="t" r="r" b="b"/>
            <a:pathLst>
              <a:path w="12953" h="5174597" extrusionOk="0">
                <a:moveTo>
                  <a:pt x="0" y="0"/>
                </a:moveTo>
                <a:lnTo>
                  <a:pt x="0" y="5174598"/>
                </a:lnTo>
              </a:path>
            </a:pathLst>
          </a:custGeom>
          <a:noFill/>
          <a:ln w="7400" cap="flat" cmpd="sng">
            <a:solidFill>
              <a:srgbClr val="172DA1"/>
            </a:solidFill>
            <a:prstDash val="solid"/>
            <a:miter lim="8000"/>
            <a:headEnd type="none" w="sm" len="sm"/>
            <a:tailEnd type="none" w="sm" len="sm"/>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4165" name="Google Shape;4165;p273"/>
          <p:cNvSpPr txBox="1">
            <a:spLocks noGrp="1"/>
          </p:cNvSpPr>
          <p:nvPr>
            <p:ph type="title"/>
          </p:nvPr>
        </p:nvSpPr>
        <p:spPr>
          <a:xfrm>
            <a:off x="873383" y="499220"/>
            <a:ext cx="2693700" cy="2838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1762"/>
              <a:buFont typeface="Poppins"/>
              <a:buNone/>
              <a:defRPr sz="1762" b="1">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4166" name="Google Shape;4166;p273"/>
          <p:cNvSpPr txBox="1">
            <a:spLocks noGrp="1"/>
          </p:cNvSpPr>
          <p:nvPr>
            <p:ph type="subTitle" idx="1"/>
          </p:nvPr>
        </p:nvSpPr>
        <p:spPr>
          <a:xfrm>
            <a:off x="5201807" y="495243"/>
            <a:ext cx="2975700" cy="286800"/>
          </a:xfrm>
          <a:prstGeom prst="rect">
            <a:avLst/>
          </a:prstGeom>
          <a:noFill/>
          <a:ln>
            <a:noFill/>
          </a:ln>
        </p:spPr>
        <p:txBody>
          <a:bodyPr spcFirstLastPara="1" wrap="square" lIns="0" tIns="0" rIns="0" bIns="0" anchor="t" anchorCtr="0">
            <a:noAutofit/>
          </a:bodyPr>
          <a:lstStyle>
            <a:lvl1pPr lvl="0" algn="l">
              <a:lnSpc>
                <a:spcPct val="95000"/>
              </a:lnSpc>
              <a:spcBef>
                <a:spcPts val="1350"/>
              </a:spcBef>
              <a:spcAft>
                <a:spcPts val="0"/>
              </a:spcAft>
              <a:buClr>
                <a:schemeClr val="dk1"/>
              </a:buClr>
              <a:buSzPts val="1586"/>
              <a:buNone/>
              <a:defRPr sz="1762" b="1">
                <a:latin typeface="Poppins"/>
                <a:ea typeface="Poppins"/>
                <a:cs typeface="Poppins"/>
                <a:sym typeface="Poppins"/>
              </a:defRPr>
            </a:lvl1pPr>
            <a:lvl2pPr lvl="1" algn="ctr">
              <a:lnSpc>
                <a:spcPct val="95000"/>
              </a:lnSpc>
              <a:spcBef>
                <a:spcPts val="1350"/>
              </a:spcBef>
              <a:spcAft>
                <a:spcPts val="0"/>
              </a:spcAft>
              <a:buClr>
                <a:schemeClr val="dk1"/>
              </a:buClr>
              <a:buSzPts val="675"/>
              <a:buNone/>
              <a:defRPr sz="750"/>
            </a:lvl2pPr>
            <a:lvl3pPr lvl="2" algn="ctr">
              <a:lnSpc>
                <a:spcPct val="95000"/>
              </a:lnSpc>
              <a:spcBef>
                <a:spcPts val="1350"/>
              </a:spcBef>
              <a:spcAft>
                <a:spcPts val="0"/>
              </a:spcAft>
              <a:buClr>
                <a:schemeClr val="dk1"/>
              </a:buClr>
              <a:buSzPts val="607"/>
              <a:buNone/>
              <a:defRPr sz="675"/>
            </a:lvl3pPr>
            <a:lvl4pPr lvl="3" algn="ctr">
              <a:lnSpc>
                <a:spcPct val="95000"/>
              </a:lnSpc>
              <a:spcBef>
                <a:spcPts val="1350"/>
              </a:spcBef>
              <a:spcAft>
                <a:spcPts val="0"/>
              </a:spcAft>
              <a:buClr>
                <a:schemeClr val="dk1"/>
              </a:buClr>
              <a:buSzPts val="540"/>
              <a:buNone/>
              <a:defRPr sz="600"/>
            </a:lvl4pPr>
            <a:lvl5pPr lvl="4" algn="ctr">
              <a:lnSpc>
                <a:spcPct val="95000"/>
              </a:lnSpc>
              <a:spcBef>
                <a:spcPts val="1350"/>
              </a:spcBef>
              <a:spcAft>
                <a:spcPts val="0"/>
              </a:spcAft>
              <a:buClr>
                <a:schemeClr val="dk1"/>
              </a:buClr>
              <a:buSzPts val="540"/>
              <a:buNone/>
              <a:defRPr sz="600"/>
            </a:lvl5pPr>
            <a:lvl6pPr lvl="5" algn="ctr">
              <a:lnSpc>
                <a:spcPct val="90000"/>
              </a:lnSpc>
              <a:spcBef>
                <a:spcPts val="375"/>
              </a:spcBef>
              <a:spcAft>
                <a:spcPts val="0"/>
              </a:spcAft>
              <a:buClr>
                <a:schemeClr val="dk1"/>
              </a:buClr>
              <a:buSzPts val="600"/>
              <a:buNone/>
              <a:defRPr sz="600"/>
            </a:lvl6pPr>
            <a:lvl7pPr lvl="6" algn="ctr">
              <a:lnSpc>
                <a:spcPct val="90000"/>
              </a:lnSpc>
              <a:spcBef>
                <a:spcPts val="375"/>
              </a:spcBef>
              <a:spcAft>
                <a:spcPts val="0"/>
              </a:spcAft>
              <a:buClr>
                <a:schemeClr val="dk1"/>
              </a:buClr>
              <a:buSzPts val="600"/>
              <a:buNone/>
              <a:defRPr sz="600"/>
            </a:lvl7pPr>
            <a:lvl8pPr lvl="7" algn="ctr">
              <a:lnSpc>
                <a:spcPct val="90000"/>
              </a:lnSpc>
              <a:spcBef>
                <a:spcPts val="375"/>
              </a:spcBef>
              <a:spcAft>
                <a:spcPts val="0"/>
              </a:spcAft>
              <a:buClr>
                <a:schemeClr val="dk1"/>
              </a:buClr>
              <a:buSzPts val="600"/>
              <a:buNone/>
              <a:defRPr sz="600"/>
            </a:lvl8pPr>
            <a:lvl9pPr lvl="8" algn="ctr">
              <a:lnSpc>
                <a:spcPct val="90000"/>
              </a:lnSpc>
              <a:spcBef>
                <a:spcPts val="375"/>
              </a:spcBef>
              <a:spcAft>
                <a:spcPts val="0"/>
              </a:spcAft>
              <a:buClr>
                <a:schemeClr val="dk1"/>
              </a:buClr>
              <a:buSzPts val="600"/>
              <a:buNone/>
              <a:defRPr sz="600"/>
            </a:lvl9pPr>
          </a:lstStyle>
          <a:p>
            <a:endParaRPr/>
          </a:p>
        </p:txBody>
      </p:sp>
      <p:sp>
        <p:nvSpPr>
          <p:cNvPr id="4167" name="Google Shape;4167;p273"/>
          <p:cNvSpPr txBox="1">
            <a:spLocks noGrp="1"/>
          </p:cNvSpPr>
          <p:nvPr>
            <p:ph type="title" idx="2" hasCustomPrompt="1"/>
          </p:nvPr>
        </p:nvSpPr>
        <p:spPr>
          <a:xfrm>
            <a:off x="5196701" y="1678781"/>
            <a:ext cx="738900" cy="365700"/>
          </a:xfrm>
          <a:prstGeom prst="rect">
            <a:avLst/>
          </a:prstGeom>
        </p:spPr>
        <p:txBody>
          <a:bodyPr spcFirstLastPara="1" wrap="square" lIns="34275" tIns="34275" rIns="34275" bIns="34275" anchor="t" anchorCtr="0">
            <a:noAutofit/>
          </a:bodyPr>
          <a:lstStyle>
            <a:lvl1pPr marL="102861" marR="0" lvl="0" indent="-102861" algn="l">
              <a:lnSpc>
                <a:spcPct val="103000"/>
              </a:lnSpc>
              <a:spcBef>
                <a:spcPts val="0"/>
              </a:spcBef>
              <a:spcAft>
                <a:spcPts val="0"/>
              </a:spcAft>
              <a:buNone/>
              <a:defRPr sz="2775" b="0">
                <a:latin typeface="Poppins"/>
                <a:ea typeface="Poppins"/>
                <a:cs typeface="Poppins"/>
                <a:sym typeface="Poppins"/>
              </a:defRPr>
            </a:lvl1pPr>
            <a:lvl2pPr lvl="1" algn="ctr">
              <a:spcBef>
                <a:spcPts val="0"/>
              </a:spcBef>
              <a:spcAft>
                <a:spcPts val="0"/>
              </a:spcAft>
              <a:buSzPts val="1687"/>
              <a:buFont typeface="Poppins"/>
              <a:buNone/>
              <a:defRPr sz="1687" b="1">
                <a:latin typeface="Poppins"/>
                <a:ea typeface="Poppins"/>
                <a:cs typeface="Poppins"/>
                <a:sym typeface="Poppins"/>
              </a:defRPr>
            </a:lvl2pPr>
            <a:lvl3pPr lvl="2" algn="ctr">
              <a:spcBef>
                <a:spcPts val="0"/>
              </a:spcBef>
              <a:spcAft>
                <a:spcPts val="0"/>
              </a:spcAft>
              <a:buSzPts val="1687"/>
              <a:buFont typeface="Poppins"/>
              <a:buNone/>
              <a:defRPr sz="1687" b="1">
                <a:latin typeface="Poppins"/>
                <a:ea typeface="Poppins"/>
                <a:cs typeface="Poppins"/>
                <a:sym typeface="Poppins"/>
              </a:defRPr>
            </a:lvl3pPr>
            <a:lvl4pPr lvl="3" algn="ctr">
              <a:spcBef>
                <a:spcPts val="0"/>
              </a:spcBef>
              <a:spcAft>
                <a:spcPts val="0"/>
              </a:spcAft>
              <a:buSzPts val="1687"/>
              <a:buFont typeface="Poppins"/>
              <a:buNone/>
              <a:defRPr sz="1687" b="1">
                <a:latin typeface="Poppins"/>
                <a:ea typeface="Poppins"/>
                <a:cs typeface="Poppins"/>
                <a:sym typeface="Poppins"/>
              </a:defRPr>
            </a:lvl4pPr>
            <a:lvl5pPr lvl="4" algn="ctr">
              <a:spcBef>
                <a:spcPts val="0"/>
              </a:spcBef>
              <a:spcAft>
                <a:spcPts val="0"/>
              </a:spcAft>
              <a:buSzPts val="1687"/>
              <a:buFont typeface="Poppins"/>
              <a:buNone/>
              <a:defRPr sz="1687" b="1">
                <a:latin typeface="Poppins"/>
                <a:ea typeface="Poppins"/>
                <a:cs typeface="Poppins"/>
                <a:sym typeface="Poppins"/>
              </a:defRPr>
            </a:lvl5pPr>
            <a:lvl6pPr lvl="5" algn="ctr">
              <a:spcBef>
                <a:spcPts val="0"/>
              </a:spcBef>
              <a:spcAft>
                <a:spcPts val="0"/>
              </a:spcAft>
              <a:buSzPts val="1687"/>
              <a:buFont typeface="Poppins"/>
              <a:buNone/>
              <a:defRPr sz="1687" b="1">
                <a:latin typeface="Poppins"/>
                <a:ea typeface="Poppins"/>
                <a:cs typeface="Poppins"/>
                <a:sym typeface="Poppins"/>
              </a:defRPr>
            </a:lvl6pPr>
            <a:lvl7pPr lvl="6" algn="ctr">
              <a:spcBef>
                <a:spcPts val="0"/>
              </a:spcBef>
              <a:spcAft>
                <a:spcPts val="0"/>
              </a:spcAft>
              <a:buSzPts val="1687"/>
              <a:buFont typeface="Poppins"/>
              <a:buNone/>
              <a:defRPr sz="1687" b="1">
                <a:latin typeface="Poppins"/>
                <a:ea typeface="Poppins"/>
                <a:cs typeface="Poppins"/>
                <a:sym typeface="Poppins"/>
              </a:defRPr>
            </a:lvl7pPr>
            <a:lvl8pPr lvl="7" algn="ctr">
              <a:spcBef>
                <a:spcPts val="0"/>
              </a:spcBef>
              <a:spcAft>
                <a:spcPts val="0"/>
              </a:spcAft>
              <a:buSzPts val="1687"/>
              <a:buFont typeface="Poppins"/>
              <a:buNone/>
              <a:defRPr sz="1687" b="1">
                <a:latin typeface="Poppins"/>
                <a:ea typeface="Poppins"/>
                <a:cs typeface="Poppins"/>
                <a:sym typeface="Poppins"/>
              </a:defRPr>
            </a:lvl8pPr>
            <a:lvl9pPr lvl="8" algn="ctr">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4168" name="Google Shape;4168;p273"/>
          <p:cNvSpPr txBox="1">
            <a:spLocks noGrp="1"/>
          </p:cNvSpPr>
          <p:nvPr>
            <p:ph type="title" idx="3" hasCustomPrompt="1"/>
          </p:nvPr>
        </p:nvSpPr>
        <p:spPr>
          <a:xfrm>
            <a:off x="6918862" y="1678781"/>
            <a:ext cx="738900" cy="365700"/>
          </a:xfrm>
          <a:prstGeom prst="rect">
            <a:avLst/>
          </a:prstGeom>
        </p:spPr>
        <p:txBody>
          <a:bodyPr spcFirstLastPara="1" wrap="square" lIns="34275" tIns="34275" rIns="34275" bIns="34275" anchor="t" anchorCtr="0">
            <a:noAutofit/>
          </a:bodyPr>
          <a:lstStyle>
            <a:lvl1pPr marL="102861" marR="0" lvl="0" indent="-102861" algn="l">
              <a:lnSpc>
                <a:spcPct val="103000"/>
              </a:lnSpc>
              <a:spcBef>
                <a:spcPts val="0"/>
              </a:spcBef>
              <a:spcAft>
                <a:spcPts val="0"/>
              </a:spcAft>
              <a:buNone/>
              <a:defRPr sz="2775" b="0">
                <a:latin typeface="Poppins"/>
                <a:ea typeface="Poppins"/>
                <a:cs typeface="Poppins"/>
                <a:sym typeface="Poppins"/>
              </a:defRPr>
            </a:lvl1pPr>
            <a:lvl2pPr lvl="1" algn="ctr">
              <a:spcBef>
                <a:spcPts val="0"/>
              </a:spcBef>
              <a:spcAft>
                <a:spcPts val="0"/>
              </a:spcAft>
              <a:buSzPts val="1687"/>
              <a:buFont typeface="Poppins"/>
              <a:buNone/>
              <a:defRPr sz="1687" b="1">
                <a:latin typeface="Poppins"/>
                <a:ea typeface="Poppins"/>
                <a:cs typeface="Poppins"/>
                <a:sym typeface="Poppins"/>
              </a:defRPr>
            </a:lvl2pPr>
            <a:lvl3pPr lvl="2" algn="ctr">
              <a:spcBef>
                <a:spcPts val="0"/>
              </a:spcBef>
              <a:spcAft>
                <a:spcPts val="0"/>
              </a:spcAft>
              <a:buSzPts val="1687"/>
              <a:buFont typeface="Poppins"/>
              <a:buNone/>
              <a:defRPr sz="1687" b="1">
                <a:latin typeface="Poppins"/>
                <a:ea typeface="Poppins"/>
                <a:cs typeface="Poppins"/>
                <a:sym typeface="Poppins"/>
              </a:defRPr>
            </a:lvl3pPr>
            <a:lvl4pPr lvl="3" algn="ctr">
              <a:spcBef>
                <a:spcPts val="0"/>
              </a:spcBef>
              <a:spcAft>
                <a:spcPts val="0"/>
              </a:spcAft>
              <a:buSzPts val="1687"/>
              <a:buFont typeface="Poppins"/>
              <a:buNone/>
              <a:defRPr sz="1687" b="1">
                <a:latin typeface="Poppins"/>
                <a:ea typeface="Poppins"/>
                <a:cs typeface="Poppins"/>
                <a:sym typeface="Poppins"/>
              </a:defRPr>
            </a:lvl4pPr>
            <a:lvl5pPr lvl="4" algn="ctr">
              <a:spcBef>
                <a:spcPts val="0"/>
              </a:spcBef>
              <a:spcAft>
                <a:spcPts val="0"/>
              </a:spcAft>
              <a:buSzPts val="1687"/>
              <a:buFont typeface="Poppins"/>
              <a:buNone/>
              <a:defRPr sz="1687" b="1">
                <a:latin typeface="Poppins"/>
                <a:ea typeface="Poppins"/>
                <a:cs typeface="Poppins"/>
                <a:sym typeface="Poppins"/>
              </a:defRPr>
            </a:lvl5pPr>
            <a:lvl6pPr lvl="5" algn="ctr">
              <a:spcBef>
                <a:spcPts val="0"/>
              </a:spcBef>
              <a:spcAft>
                <a:spcPts val="0"/>
              </a:spcAft>
              <a:buSzPts val="1687"/>
              <a:buFont typeface="Poppins"/>
              <a:buNone/>
              <a:defRPr sz="1687" b="1">
                <a:latin typeface="Poppins"/>
                <a:ea typeface="Poppins"/>
                <a:cs typeface="Poppins"/>
                <a:sym typeface="Poppins"/>
              </a:defRPr>
            </a:lvl6pPr>
            <a:lvl7pPr lvl="6" algn="ctr">
              <a:spcBef>
                <a:spcPts val="0"/>
              </a:spcBef>
              <a:spcAft>
                <a:spcPts val="0"/>
              </a:spcAft>
              <a:buSzPts val="1687"/>
              <a:buFont typeface="Poppins"/>
              <a:buNone/>
              <a:defRPr sz="1687" b="1">
                <a:latin typeface="Poppins"/>
                <a:ea typeface="Poppins"/>
                <a:cs typeface="Poppins"/>
                <a:sym typeface="Poppins"/>
              </a:defRPr>
            </a:lvl7pPr>
            <a:lvl8pPr lvl="7" algn="ctr">
              <a:spcBef>
                <a:spcPts val="0"/>
              </a:spcBef>
              <a:spcAft>
                <a:spcPts val="0"/>
              </a:spcAft>
              <a:buSzPts val="1687"/>
              <a:buFont typeface="Poppins"/>
              <a:buNone/>
              <a:defRPr sz="1687" b="1">
                <a:latin typeface="Poppins"/>
                <a:ea typeface="Poppins"/>
                <a:cs typeface="Poppins"/>
                <a:sym typeface="Poppins"/>
              </a:defRPr>
            </a:lvl8pPr>
            <a:lvl9pPr lvl="8" algn="ctr">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4169" name="Google Shape;4169;p273"/>
          <p:cNvSpPr txBox="1">
            <a:spLocks noGrp="1"/>
          </p:cNvSpPr>
          <p:nvPr>
            <p:ph type="title" idx="4" hasCustomPrompt="1"/>
          </p:nvPr>
        </p:nvSpPr>
        <p:spPr>
          <a:xfrm>
            <a:off x="5196701" y="2809856"/>
            <a:ext cx="738900" cy="365700"/>
          </a:xfrm>
          <a:prstGeom prst="rect">
            <a:avLst/>
          </a:prstGeom>
        </p:spPr>
        <p:txBody>
          <a:bodyPr spcFirstLastPara="1" wrap="square" lIns="34275" tIns="34275" rIns="34275" bIns="34275" anchor="t" anchorCtr="0">
            <a:noAutofit/>
          </a:bodyPr>
          <a:lstStyle>
            <a:lvl1pPr marL="102861" marR="0" lvl="0" indent="-102861" algn="l">
              <a:lnSpc>
                <a:spcPct val="103000"/>
              </a:lnSpc>
              <a:spcBef>
                <a:spcPts val="0"/>
              </a:spcBef>
              <a:spcAft>
                <a:spcPts val="0"/>
              </a:spcAft>
              <a:buNone/>
              <a:defRPr sz="2775" b="0">
                <a:latin typeface="Poppins"/>
                <a:ea typeface="Poppins"/>
                <a:cs typeface="Poppins"/>
                <a:sym typeface="Poppins"/>
              </a:defRPr>
            </a:lvl1pPr>
            <a:lvl2pPr lvl="1" algn="ctr">
              <a:spcBef>
                <a:spcPts val="0"/>
              </a:spcBef>
              <a:spcAft>
                <a:spcPts val="0"/>
              </a:spcAft>
              <a:buSzPts val="1687"/>
              <a:buFont typeface="Poppins"/>
              <a:buNone/>
              <a:defRPr sz="1687" b="1">
                <a:latin typeface="Poppins"/>
                <a:ea typeface="Poppins"/>
                <a:cs typeface="Poppins"/>
                <a:sym typeface="Poppins"/>
              </a:defRPr>
            </a:lvl2pPr>
            <a:lvl3pPr lvl="2" algn="ctr">
              <a:spcBef>
                <a:spcPts val="0"/>
              </a:spcBef>
              <a:spcAft>
                <a:spcPts val="0"/>
              </a:spcAft>
              <a:buSzPts val="1687"/>
              <a:buFont typeface="Poppins"/>
              <a:buNone/>
              <a:defRPr sz="1687" b="1">
                <a:latin typeface="Poppins"/>
                <a:ea typeface="Poppins"/>
                <a:cs typeface="Poppins"/>
                <a:sym typeface="Poppins"/>
              </a:defRPr>
            </a:lvl3pPr>
            <a:lvl4pPr lvl="3" algn="ctr">
              <a:spcBef>
                <a:spcPts val="0"/>
              </a:spcBef>
              <a:spcAft>
                <a:spcPts val="0"/>
              </a:spcAft>
              <a:buSzPts val="1687"/>
              <a:buFont typeface="Poppins"/>
              <a:buNone/>
              <a:defRPr sz="1687" b="1">
                <a:latin typeface="Poppins"/>
                <a:ea typeface="Poppins"/>
                <a:cs typeface="Poppins"/>
                <a:sym typeface="Poppins"/>
              </a:defRPr>
            </a:lvl4pPr>
            <a:lvl5pPr lvl="4" algn="ctr">
              <a:spcBef>
                <a:spcPts val="0"/>
              </a:spcBef>
              <a:spcAft>
                <a:spcPts val="0"/>
              </a:spcAft>
              <a:buSzPts val="1687"/>
              <a:buFont typeface="Poppins"/>
              <a:buNone/>
              <a:defRPr sz="1687" b="1">
                <a:latin typeface="Poppins"/>
                <a:ea typeface="Poppins"/>
                <a:cs typeface="Poppins"/>
                <a:sym typeface="Poppins"/>
              </a:defRPr>
            </a:lvl5pPr>
            <a:lvl6pPr lvl="5" algn="ctr">
              <a:spcBef>
                <a:spcPts val="0"/>
              </a:spcBef>
              <a:spcAft>
                <a:spcPts val="0"/>
              </a:spcAft>
              <a:buSzPts val="1687"/>
              <a:buFont typeface="Poppins"/>
              <a:buNone/>
              <a:defRPr sz="1687" b="1">
                <a:latin typeface="Poppins"/>
                <a:ea typeface="Poppins"/>
                <a:cs typeface="Poppins"/>
                <a:sym typeface="Poppins"/>
              </a:defRPr>
            </a:lvl6pPr>
            <a:lvl7pPr lvl="6" algn="ctr">
              <a:spcBef>
                <a:spcPts val="0"/>
              </a:spcBef>
              <a:spcAft>
                <a:spcPts val="0"/>
              </a:spcAft>
              <a:buSzPts val="1687"/>
              <a:buFont typeface="Poppins"/>
              <a:buNone/>
              <a:defRPr sz="1687" b="1">
                <a:latin typeface="Poppins"/>
                <a:ea typeface="Poppins"/>
                <a:cs typeface="Poppins"/>
                <a:sym typeface="Poppins"/>
              </a:defRPr>
            </a:lvl7pPr>
            <a:lvl8pPr lvl="7" algn="ctr">
              <a:spcBef>
                <a:spcPts val="0"/>
              </a:spcBef>
              <a:spcAft>
                <a:spcPts val="0"/>
              </a:spcAft>
              <a:buSzPts val="1687"/>
              <a:buFont typeface="Poppins"/>
              <a:buNone/>
              <a:defRPr sz="1687" b="1">
                <a:latin typeface="Poppins"/>
                <a:ea typeface="Poppins"/>
                <a:cs typeface="Poppins"/>
                <a:sym typeface="Poppins"/>
              </a:defRPr>
            </a:lvl8pPr>
            <a:lvl9pPr lvl="8" algn="ctr">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4170" name="Google Shape;4170;p273"/>
          <p:cNvSpPr txBox="1">
            <a:spLocks noGrp="1"/>
          </p:cNvSpPr>
          <p:nvPr>
            <p:ph type="title" idx="5" hasCustomPrompt="1"/>
          </p:nvPr>
        </p:nvSpPr>
        <p:spPr>
          <a:xfrm>
            <a:off x="6918862" y="2809856"/>
            <a:ext cx="738900" cy="365700"/>
          </a:xfrm>
          <a:prstGeom prst="rect">
            <a:avLst/>
          </a:prstGeom>
        </p:spPr>
        <p:txBody>
          <a:bodyPr spcFirstLastPara="1" wrap="square" lIns="34275" tIns="34275" rIns="34275" bIns="34275" anchor="t" anchorCtr="0">
            <a:noAutofit/>
          </a:bodyPr>
          <a:lstStyle>
            <a:lvl1pPr marL="102861" marR="0" lvl="0" indent="-102861" algn="l">
              <a:lnSpc>
                <a:spcPct val="103000"/>
              </a:lnSpc>
              <a:spcBef>
                <a:spcPts val="0"/>
              </a:spcBef>
              <a:spcAft>
                <a:spcPts val="0"/>
              </a:spcAft>
              <a:buNone/>
              <a:defRPr sz="2775" b="0">
                <a:latin typeface="Poppins"/>
                <a:ea typeface="Poppins"/>
                <a:cs typeface="Poppins"/>
                <a:sym typeface="Poppins"/>
              </a:defRPr>
            </a:lvl1pPr>
            <a:lvl2pPr lvl="1" algn="ctr">
              <a:spcBef>
                <a:spcPts val="0"/>
              </a:spcBef>
              <a:spcAft>
                <a:spcPts val="0"/>
              </a:spcAft>
              <a:buSzPts val="1687"/>
              <a:buFont typeface="Poppins"/>
              <a:buNone/>
              <a:defRPr sz="1687" b="1">
                <a:latin typeface="Poppins"/>
                <a:ea typeface="Poppins"/>
                <a:cs typeface="Poppins"/>
                <a:sym typeface="Poppins"/>
              </a:defRPr>
            </a:lvl2pPr>
            <a:lvl3pPr lvl="2" algn="ctr">
              <a:spcBef>
                <a:spcPts val="0"/>
              </a:spcBef>
              <a:spcAft>
                <a:spcPts val="0"/>
              </a:spcAft>
              <a:buSzPts val="1687"/>
              <a:buFont typeface="Poppins"/>
              <a:buNone/>
              <a:defRPr sz="1687" b="1">
                <a:latin typeface="Poppins"/>
                <a:ea typeface="Poppins"/>
                <a:cs typeface="Poppins"/>
                <a:sym typeface="Poppins"/>
              </a:defRPr>
            </a:lvl3pPr>
            <a:lvl4pPr lvl="3" algn="ctr">
              <a:spcBef>
                <a:spcPts val="0"/>
              </a:spcBef>
              <a:spcAft>
                <a:spcPts val="0"/>
              </a:spcAft>
              <a:buSzPts val="1687"/>
              <a:buFont typeface="Poppins"/>
              <a:buNone/>
              <a:defRPr sz="1687" b="1">
                <a:latin typeface="Poppins"/>
                <a:ea typeface="Poppins"/>
                <a:cs typeface="Poppins"/>
                <a:sym typeface="Poppins"/>
              </a:defRPr>
            </a:lvl4pPr>
            <a:lvl5pPr lvl="4" algn="ctr">
              <a:spcBef>
                <a:spcPts val="0"/>
              </a:spcBef>
              <a:spcAft>
                <a:spcPts val="0"/>
              </a:spcAft>
              <a:buSzPts val="1687"/>
              <a:buFont typeface="Poppins"/>
              <a:buNone/>
              <a:defRPr sz="1687" b="1">
                <a:latin typeface="Poppins"/>
                <a:ea typeface="Poppins"/>
                <a:cs typeface="Poppins"/>
                <a:sym typeface="Poppins"/>
              </a:defRPr>
            </a:lvl5pPr>
            <a:lvl6pPr lvl="5" algn="ctr">
              <a:spcBef>
                <a:spcPts val="0"/>
              </a:spcBef>
              <a:spcAft>
                <a:spcPts val="0"/>
              </a:spcAft>
              <a:buSzPts val="1687"/>
              <a:buFont typeface="Poppins"/>
              <a:buNone/>
              <a:defRPr sz="1687" b="1">
                <a:latin typeface="Poppins"/>
                <a:ea typeface="Poppins"/>
                <a:cs typeface="Poppins"/>
                <a:sym typeface="Poppins"/>
              </a:defRPr>
            </a:lvl6pPr>
            <a:lvl7pPr lvl="6" algn="ctr">
              <a:spcBef>
                <a:spcPts val="0"/>
              </a:spcBef>
              <a:spcAft>
                <a:spcPts val="0"/>
              </a:spcAft>
              <a:buSzPts val="1687"/>
              <a:buFont typeface="Poppins"/>
              <a:buNone/>
              <a:defRPr sz="1687" b="1">
                <a:latin typeface="Poppins"/>
                <a:ea typeface="Poppins"/>
                <a:cs typeface="Poppins"/>
                <a:sym typeface="Poppins"/>
              </a:defRPr>
            </a:lvl7pPr>
            <a:lvl8pPr lvl="7" algn="ctr">
              <a:spcBef>
                <a:spcPts val="0"/>
              </a:spcBef>
              <a:spcAft>
                <a:spcPts val="0"/>
              </a:spcAft>
              <a:buSzPts val="1687"/>
              <a:buFont typeface="Poppins"/>
              <a:buNone/>
              <a:defRPr sz="1687" b="1">
                <a:latin typeface="Poppins"/>
                <a:ea typeface="Poppins"/>
                <a:cs typeface="Poppins"/>
                <a:sym typeface="Poppins"/>
              </a:defRPr>
            </a:lvl8pPr>
            <a:lvl9pPr lvl="8" algn="ctr">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4171" name="Google Shape;4171;p273"/>
          <p:cNvSpPr txBox="1">
            <a:spLocks noGrp="1"/>
          </p:cNvSpPr>
          <p:nvPr>
            <p:ph type="subTitle" idx="6"/>
          </p:nvPr>
        </p:nvSpPr>
        <p:spPr>
          <a:xfrm>
            <a:off x="1761999" y="3407648"/>
            <a:ext cx="1307400" cy="99000"/>
          </a:xfrm>
          <a:prstGeom prst="rect">
            <a:avLst/>
          </a:prstGeom>
        </p:spPr>
        <p:txBody>
          <a:bodyPr spcFirstLastPara="1" wrap="square" lIns="34275" tIns="34275" rIns="34275" bIns="34275" anchor="ctr" anchorCtr="0">
            <a:noAutofit/>
          </a:bodyPr>
          <a:lstStyle>
            <a:lvl1pPr marL="102861" marR="0" lvl="0" indent="-102861" algn="ctr">
              <a:lnSpc>
                <a:spcPct val="103000"/>
              </a:lnSpc>
              <a:spcBef>
                <a:spcPts val="0"/>
              </a:spcBef>
              <a:spcAft>
                <a:spcPts val="0"/>
              </a:spcAft>
              <a:buNone/>
              <a:defRPr sz="506" b="1">
                <a:latin typeface="Poppins"/>
                <a:ea typeface="Poppins"/>
                <a:cs typeface="Poppins"/>
                <a:sym typeface="Poppins"/>
              </a:defRPr>
            </a:lvl1pPr>
            <a:lvl2pPr lvl="1" algn="ctr">
              <a:spcBef>
                <a:spcPts val="1350"/>
              </a:spcBef>
              <a:spcAft>
                <a:spcPts val="0"/>
              </a:spcAft>
              <a:buSzPts val="810"/>
              <a:buNone/>
              <a:defRPr sz="900"/>
            </a:lvl2pPr>
            <a:lvl3pPr lvl="2" algn="ctr">
              <a:spcBef>
                <a:spcPts val="1350"/>
              </a:spcBef>
              <a:spcAft>
                <a:spcPts val="0"/>
              </a:spcAft>
              <a:buSzPts val="675"/>
              <a:buNone/>
              <a:defRPr sz="750"/>
            </a:lvl3pPr>
            <a:lvl4pPr lvl="3" algn="ctr">
              <a:spcBef>
                <a:spcPts val="1350"/>
              </a:spcBef>
              <a:spcAft>
                <a:spcPts val="0"/>
              </a:spcAft>
              <a:buSzPts val="540"/>
              <a:buNone/>
              <a:defRPr sz="600"/>
            </a:lvl4pPr>
            <a:lvl5pPr lvl="4" algn="ctr">
              <a:spcBef>
                <a:spcPts val="1350"/>
              </a:spcBef>
              <a:spcAft>
                <a:spcPts val="0"/>
              </a:spcAft>
              <a:buSzPts val="405"/>
              <a:buNone/>
              <a:defRPr sz="450"/>
            </a:lvl5pPr>
            <a:lvl6pPr lvl="5" algn="ctr">
              <a:spcBef>
                <a:spcPts val="375"/>
              </a:spcBef>
              <a:spcAft>
                <a:spcPts val="0"/>
              </a:spcAft>
              <a:buSzPts val="187"/>
              <a:buNone/>
              <a:defRPr sz="187"/>
            </a:lvl6pPr>
            <a:lvl7pPr lvl="6" algn="ctr">
              <a:spcBef>
                <a:spcPts val="375"/>
              </a:spcBef>
              <a:spcAft>
                <a:spcPts val="0"/>
              </a:spcAft>
              <a:buSzPts val="187"/>
              <a:buNone/>
              <a:defRPr sz="187"/>
            </a:lvl7pPr>
            <a:lvl8pPr lvl="7" algn="ctr">
              <a:spcBef>
                <a:spcPts val="375"/>
              </a:spcBef>
              <a:spcAft>
                <a:spcPts val="0"/>
              </a:spcAft>
              <a:buSzPts val="187"/>
              <a:buNone/>
              <a:defRPr sz="187"/>
            </a:lvl8pPr>
            <a:lvl9pPr lvl="8" algn="ctr">
              <a:spcBef>
                <a:spcPts val="375"/>
              </a:spcBef>
              <a:spcAft>
                <a:spcPts val="0"/>
              </a:spcAft>
              <a:buSzPts val="187"/>
              <a:buNone/>
              <a:defRPr sz="187"/>
            </a:lvl9pPr>
          </a:lstStyle>
          <a:p>
            <a:endParaRPr/>
          </a:p>
        </p:txBody>
      </p:sp>
      <p:sp>
        <p:nvSpPr>
          <p:cNvPr id="4172" name="Google Shape;4172;p273"/>
          <p:cNvSpPr txBox="1">
            <a:spLocks noGrp="1"/>
          </p:cNvSpPr>
          <p:nvPr>
            <p:ph type="subTitle" idx="7"/>
          </p:nvPr>
        </p:nvSpPr>
        <p:spPr>
          <a:xfrm rot="-5400000">
            <a:off x="562015" y="2257556"/>
            <a:ext cx="1307400" cy="99000"/>
          </a:xfrm>
          <a:prstGeom prst="rect">
            <a:avLst/>
          </a:prstGeom>
        </p:spPr>
        <p:txBody>
          <a:bodyPr spcFirstLastPara="1" wrap="square" lIns="34275" tIns="34275" rIns="34275" bIns="34275" anchor="ctr" anchorCtr="0">
            <a:noAutofit/>
          </a:bodyPr>
          <a:lstStyle>
            <a:lvl1pPr marL="102861" marR="0" lvl="0" indent="-102861" algn="ctr">
              <a:lnSpc>
                <a:spcPct val="103000"/>
              </a:lnSpc>
              <a:spcBef>
                <a:spcPts val="0"/>
              </a:spcBef>
              <a:spcAft>
                <a:spcPts val="0"/>
              </a:spcAft>
              <a:buNone/>
              <a:defRPr sz="506" b="1">
                <a:latin typeface="Poppins"/>
                <a:ea typeface="Poppins"/>
                <a:cs typeface="Poppins"/>
                <a:sym typeface="Poppins"/>
              </a:defRPr>
            </a:lvl1pPr>
            <a:lvl2pPr lvl="1" algn="ctr">
              <a:spcBef>
                <a:spcPts val="1350"/>
              </a:spcBef>
              <a:spcAft>
                <a:spcPts val="0"/>
              </a:spcAft>
              <a:buSzPts val="810"/>
              <a:buNone/>
              <a:defRPr sz="900"/>
            </a:lvl2pPr>
            <a:lvl3pPr lvl="2" algn="ctr">
              <a:spcBef>
                <a:spcPts val="1350"/>
              </a:spcBef>
              <a:spcAft>
                <a:spcPts val="0"/>
              </a:spcAft>
              <a:buSzPts val="675"/>
              <a:buNone/>
              <a:defRPr sz="750"/>
            </a:lvl3pPr>
            <a:lvl4pPr lvl="3" algn="ctr">
              <a:spcBef>
                <a:spcPts val="1350"/>
              </a:spcBef>
              <a:spcAft>
                <a:spcPts val="0"/>
              </a:spcAft>
              <a:buSzPts val="540"/>
              <a:buNone/>
              <a:defRPr sz="600"/>
            </a:lvl4pPr>
            <a:lvl5pPr lvl="4" algn="ctr">
              <a:spcBef>
                <a:spcPts val="1350"/>
              </a:spcBef>
              <a:spcAft>
                <a:spcPts val="0"/>
              </a:spcAft>
              <a:buSzPts val="405"/>
              <a:buNone/>
              <a:defRPr sz="450"/>
            </a:lvl5pPr>
            <a:lvl6pPr lvl="5" algn="ctr">
              <a:spcBef>
                <a:spcPts val="375"/>
              </a:spcBef>
              <a:spcAft>
                <a:spcPts val="0"/>
              </a:spcAft>
              <a:buSzPts val="187"/>
              <a:buNone/>
              <a:defRPr sz="187"/>
            </a:lvl6pPr>
            <a:lvl7pPr lvl="6" algn="ctr">
              <a:spcBef>
                <a:spcPts val="375"/>
              </a:spcBef>
              <a:spcAft>
                <a:spcPts val="0"/>
              </a:spcAft>
              <a:buSzPts val="187"/>
              <a:buNone/>
              <a:defRPr sz="187"/>
            </a:lvl7pPr>
            <a:lvl8pPr lvl="7" algn="ctr">
              <a:spcBef>
                <a:spcPts val="375"/>
              </a:spcBef>
              <a:spcAft>
                <a:spcPts val="0"/>
              </a:spcAft>
              <a:buSzPts val="187"/>
              <a:buNone/>
              <a:defRPr sz="187"/>
            </a:lvl8pPr>
            <a:lvl9pPr lvl="8" algn="ctr">
              <a:spcBef>
                <a:spcPts val="375"/>
              </a:spcBef>
              <a:spcAft>
                <a:spcPts val="0"/>
              </a:spcAft>
              <a:buSzPts val="187"/>
              <a:buNone/>
              <a:defRPr sz="187"/>
            </a:lvl9pPr>
          </a:lstStyle>
          <a:p>
            <a:endParaRPr/>
          </a:p>
        </p:txBody>
      </p:sp>
      <p:pic>
        <p:nvPicPr>
          <p:cNvPr id="4173" name="Google Shape;4173;p273"/>
          <p:cNvPicPr preferRelativeResize="0"/>
          <p:nvPr/>
        </p:nvPicPr>
        <p:blipFill rotWithShape="1">
          <a:blip r:embed="rId19">
            <a:alphaModFix/>
          </a:blip>
          <a:srcRect/>
          <a:stretch/>
        </p:blipFill>
        <p:spPr>
          <a:xfrm>
            <a:off x="1291918" y="1120529"/>
            <a:ext cx="2275316" cy="2275316"/>
          </a:xfrm>
          <a:prstGeom prst="rect">
            <a:avLst/>
          </a:prstGeom>
          <a:noFill/>
          <a:ln>
            <a:noFill/>
          </a:ln>
        </p:spPr>
      </p:pic>
      <p:sp>
        <p:nvSpPr>
          <p:cNvPr id="4174" name="Google Shape;4174;p273"/>
          <p:cNvSpPr txBox="1">
            <a:spLocks noGrp="1"/>
          </p:cNvSpPr>
          <p:nvPr>
            <p:ph type="subTitle" idx="8"/>
          </p:nvPr>
        </p:nvSpPr>
        <p:spPr>
          <a:xfrm>
            <a:off x="2576608" y="4320113"/>
            <a:ext cx="4066200" cy="365700"/>
          </a:xfrm>
          <a:prstGeom prst="rect">
            <a:avLst/>
          </a:prstGeom>
          <a:noFill/>
        </p:spPr>
        <p:txBody>
          <a:bodyPr spcFirstLastPara="1" wrap="square" lIns="34275" tIns="34275" rIns="34275" bIns="34275" anchor="ctr" anchorCtr="0">
            <a:noAutofit/>
          </a:bodyPr>
          <a:lstStyle>
            <a:lvl1pPr marL="102861" marR="0" lvl="0" indent="-102861" algn="ctr">
              <a:lnSpc>
                <a:spcPct val="91000"/>
              </a:lnSpc>
              <a:spcBef>
                <a:spcPts val="0"/>
              </a:spcBef>
              <a:spcAft>
                <a:spcPts val="0"/>
              </a:spcAft>
              <a:buNone/>
              <a:defRPr sz="1162" b="1">
                <a:solidFill>
                  <a:schemeClr val="lt1"/>
                </a:solidFill>
                <a:latin typeface="Poppins"/>
                <a:ea typeface="Poppins"/>
                <a:cs typeface="Poppins"/>
                <a:sym typeface="Poppins"/>
              </a:defRPr>
            </a:lvl1pPr>
            <a:lvl2pPr lvl="1" algn="ctr">
              <a:spcBef>
                <a:spcPts val="1350"/>
              </a:spcBef>
              <a:spcAft>
                <a:spcPts val="0"/>
              </a:spcAft>
              <a:buSzPts val="810"/>
              <a:buNone/>
              <a:defRPr sz="900"/>
            </a:lvl2pPr>
            <a:lvl3pPr lvl="2" algn="ctr">
              <a:spcBef>
                <a:spcPts val="1350"/>
              </a:spcBef>
              <a:spcAft>
                <a:spcPts val="0"/>
              </a:spcAft>
              <a:buSzPts val="675"/>
              <a:buNone/>
              <a:defRPr sz="750"/>
            </a:lvl3pPr>
            <a:lvl4pPr lvl="3" algn="ctr">
              <a:spcBef>
                <a:spcPts val="1350"/>
              </a:spcBef>
              <a:spcAft>
                <a:spcPts val="0"/>
              </a:spcAft>
              <a:buSzPts val="540"/>
              <a:buNone/>
              <a:defRPr sz="600"/>
            </a:lvl4pPr>
            <a:lvl5pPr lvl="4" algn="ctr">
              <a:spcBef>
                <a:spcPts val="1350"/>
              </a:spcBef>
              <a:spcAft>
                <a:spcPts val="0"/>
              </a:spcAft>
              <a:buSzPts val="405"/>
              <a:buNone/>
              <a:defRPr sz="450"/>
            </a:lvl5pPr>
            <a:lvl6pPr lvl="5" algn="ctr">
              <a:spcBef>
                <a:spcPts val="375"/>
              </a:spcBef>
              <a:spcAft>
                <a:spcPts val="0"/>
              </a:spcAft>
              <a:buSzPts val="187"/>
              <a:buNone/>
              <a:defRPr sz="187"/>
            </a:lvl6pPr>
            <a:lvl7pPr lvl="6" algn="ctr">
              <a:spcBef>
                <a:spcPts val="375"/>
              </a:spcBef>
              <a:spcAft>
                <a:spcPts val="0"/>
              </a:spcAft>
              <a:buSzPts val="187"/>
              <a:buNone/>
              <a:defRPr sz="187"/>
            </a:lvl7pPr>
            <a:lvl8pPr lvl="7" algn="ctr">
              <a:spcBef>
                <a:spcPts val="375"/>
              </a:spcBef>
              <a:spcAft>
                <a:spcPts val="0"/>
              </a:spcAft>
              <a:buSzPts val="187"/>
              <a:buNone/>
              <a:defRPr sz="187"/>
            </a:lvl8pPr>
            <a:lvl9pPr lvl="8" algn="ctr">
              <a:spcBef>
                <a:spcPts val="375"/>
              </a:spcBef>
              <a:spcAft>
                <a:spcPts val="0"/>
              </a:spcAft>
              <a:buSzPts val="187"/>
              <a:buNone/>
              <a:defRPr sz="187"/>
            </a:lvl9pPr>
          </a:lstStyle>
          <a:p>
            <a:endParaRPr/>
          </a:p>
        </p:txBody>
      </p:sp>
      <p:sp>
        <p:nvSpPr>
          <p:cNvPr id="4175" name="Google Shape;4175;p273"/>
          <p:cNvSpPr txBox="1">
            <a:spLocks noGrp="1"/>
          </p:cNvSpPr>
          <p:nvPr>
            <p:ph type="subTitle" idx="9"/>
          </p:nvPr>
        </p:nvSpPr>
        <p:spPr>
          <a:xfrm>
            <a:off x="5209497" y="2152566"/>
            <a:ext cx="1587300" cy="657300"/>
          </a:xfrm>
          <a:prstGeom prst="rect">
            <a:avLst/>
          </a:prstGeom>
        </p:spPr>
        <p:txBody>
          <a:bodyPr spcFirstLastPara="1" wrap="square" lIns="34275" tIns="34275" rIns="34275" bIns="34275" anchor="t" anchorCtr="0">
            <a:noAutofit/>
          </a:bodyPr>
          <a:lstStyle>
            <a:lvl1pPr lvl="0">
              <a:spcBef>
                <a:spcPts val="0"/>
              </a:spcBef>
              <a:spcAft>
                <a:spcPts val="0"/>
              </a:spcAft>
              <a:buSzPts val="637"/>
              <a:buFont typeface="Poppins Medium"/>
              <a:buNone/>
              <a:defRPr sz="637"/>
            </a:lvl1pPr>
            <a:lvl2pPr lvl="1">
              <a:spcBef>
                <a:spcPts val="1350"/>
              </a:spcBef>
              <a:spcAft>
                <a:spcPts val="0"/>
              </a:spcAft>
              <a:buSzPts val="810"/>
              <a:buFont typeface="Poppins Medium"/>
              <a:buNone/>
              <a:defRPr sz="900"/>
            </a:lvl2pPr>
            <a:lvl3pPr lvl="2">
              <a:spcBef>
                <a:spcPts val="1350"/>
              </a:spcBef>
              <a:spcAft>
                <a:spcPts val="0"/>
              </a:spcAft>
              <a:buSzPts val="675"/>
              <a:buFont typeface="Poppins Medium"/>
              <a:buNone/>
              <a:defRPr sz="750"/>
            </a:lvl3pPr>
            <a:lvl4pPr lvl="3">
              <a:spcBef>
                <a:spcPts val="1350"/>
              </a:spcBef>
              <a:spcAft>
                <a:spcPts val="0"/>
              </a:spcAft>
              <a:buSzPts val="540"/>
              <a:buFont typeface="Poppins Medium"/>
              <a:buNone/>
              <a:defRPr sz="600"/>
            </a:lvl4pPr>
            <a:lvl5pPr lvl="4">
              <a:spcBef>
                <a:spcPts val="1350"/>
              </a:spcBef>
              <a:spcAft>
                <a:spcPts val="0"/>
              </a:spcAft>
              <a:buSzPts val="405"/>
              <a:buFont typeface="Poppins Medium"/>
              <a:buNone/>
              <a:defRPr sz="450"/>
            </a:lvl5pPr>
            <a:lvl6pPr lvl="5">
              <a:spcBef>
                <a:spcPts val="375"/>
              </a:spcBef>
              <a:spcAft>
                <a:spcPts val="0"/>
              </a:spcAft>
              <a:buSzPts val="187"/>
              <a:buFont typeface="Poppins Medium"/>
              <a:buNone/>
              <a:defRPr sz="187"/>
            </a:lvl6pPr>
            <a:lvl7pPr lvl="6">
              <a:spcBef>
                <a:spcPts val="375"/>
              </a:spcBef>
              <a:spcAft>
                <a:spcPts val="0"/>
              </a:spcAft>
              <a:buSzPts val="187"/>
              <a:buFont typeface="Poppins Medium"/>
              <a:buNone/>
              <a:defRPr sz="187"/>
            </a:lvl7pPr>
            <a:lvl8pPr lvl="7">
              <a:spcBef>
                <a:spcPts val="375"/>
              </a:spcBef>
              <a:spcAft>
                <a:spcPts val="0"/>
              </a:spcAft>
              <a:buSzPts val="187"/>
              <a:buFont typeface="Poppins Medium"/>
              <a:buNone/>
              <a:defRPr sz="187"/>
            </a:lvl8pPr>
            <a:lvl9pPr lvl="8">
              <a:spcBef>
                <a:spcPts val="375"/>
              </a:spcBef>
              <a:spcAft>
                <a:spcPts val="0"/>
              </a:spcAft>
              <a:buSzPts val="187"/>
              <a:buFont typeface="Poppins Medium"/>
              <a:buNone/>
              <a:defRPr sz="187"/>
            </a:lvl9pPr>
          </a:lstStyle>
          <a:p>
            <a:endParaRPr/>
          </a:p>
        </p:txBody>
      </p:sp>
      <p:sp>
        <p:nvSpPr>
          <p:cNvPr id="4176" name="Google Shape;4176;p273"/>
          <p:cNvSpPr txBox="1">
            <a:spLocks noGrp="1"/>
          </p:cNvSpPr>
          <p:nvPr>
            <p:ph type="subTitle" idx="13"/>
          </p:nvPr>
        </p:nvSpPr>
        <p:spPr>
          <a:xfrm>
            <a:off x="6903376" y="2152566"/>
            <a:ext cx="1587300" cy="657300"/>
          </a:xfrm>
          <a:prstGeom prst="rect">
            <a:avLst/>
          </a:prstGeom>
        </p:spPr>
        <p:txBody>
          <a:bodyPr spcFirstLastPara="1" wrap="square" lIns="34275" tIns="34275" rIns="34275" bIns="34275" anchor="t" anchorCtr="0">
            <a:noAutofit/>
          </a:bodyPr>
          <a:lstStyle>
            <a:lvl1pPr lvl="0">
              <a:spcBef>
                <a:spcPts val="0"/>
              </a:spcBef>
              <a:spcAft>
                <a:spcPts val="0"/>
              </a:spcAft>
              <a:buSzPts val="637"/>
              <a:buFont typeface="Poppins Medium"/>
              <a:buNone/>
              <a:defRPr sz="637"/>
            </a:lvl1pPr>
            <a:lvl2pPr lvl="1">
              <a:spcBef>
                <a:spcPts val="1350"/>
              </a:spcBef>
              <a:spcAft>
                <a:spcPts val="0"/>
              </a:spcAft>
              <a:buSzPts val="810"/>
              <a:buFont typeface="Poppins Medium"/>
              <a:buNone/>
              <a:defRPr sz="900"/>
            </a:lvl2pPr>
            <a:lvl3pPr lvl="2">
              <a:spcBef>
                <a:spcPts val="1350"/>
              </a:spcBef>
              <a:spcAft>
                <a:spcPts val="0"/>
              </a:spcAft>
              <a:buSzPts val="675"/>
              <a:buFont typeface="Poppins Medium"/>
              <a:buNone/>
              <a:defRPr sz="750"/>
            </a:lvl3pPr>
            <a:lvl4pPr lvl="3">
              <a:spcBef>
                <a:spcPts val="1350"/>
              </a:spcBef>
              <a:spcAft>
                <a:spcPts val="0"/>
              </a:spcAft>
              <a:buSzPts val="540"/>
              <a:buFont typeface="Poppins Medium"/>
              <a:buNone/>
              <a:defRPr sz="600"/>
            </a:lvl4pPr>
            <a:lvl5pPr lvl="4">
              <a:spcBef>
                <a:spcPts val="1350"/>
              </a:spcBef>
              <a:spcAft>
                <a:spcPts val="0"/>
              </a:spcAft>
              <a:buSzPts val="405"/>
              <a:buFont typeface="Poppins Medium"/>
              <a:buNone/>
              <a:defRPr sz="450"/>
            </a:lvl5pPr>
            <a:lvl6pPr lvl="5">
              <a:spcBef>
                <a:spcPts val="375"/>
              </a:spcBef>
              <a:spcAft>
                <a:spcPts val="0"/>
              </a:spcAft>
              <a:buSzPts val="187"/>
              <a:buFont typeface="Poppins Medium"/>
              <a:buNone/>
              <a:defRPr sz="187"/>
            </a:lvl6pPr>
            <a:lvl7pPr lvl="6">
              <a:spcBef>
                <a:spcPts val="375"/>
              </a:spcBef>
              <a:spcAft>
                <a:spcPts val="0"/>
              </a:spcAft>
              <a:buSzPts val="187"/>
              <a:buFont typeface="Poppins Medium"/>
              <a:buNone/>
              <a:defRPr sz="187"/>
            </a:lvl7pPr>
            <a:lvl8pPr lvl="7">
              <a:spcBef>
                <a:spcPts val="375"/>
              </a:spcBef>
              <a:spcAft>
                <a:spcPts val="0"/>
              </a:spcAft>
              <a:buSzPts val="187"/>
              <a:buFont typeface="Poppins Medium"/>
              <a:buNone/>
              <a:defRPr sz="187"/>
            </a:lvl8pPr>
            <a:lvl9pPr lvl="8">
              <a:spcBef>
                <a:spcPts val="375"/>
              </a:spcBef>
              <a:spcAft>
                <a:spcPts val="0"/>
              </a:spcAft>
              <a:buSzPts val="187"/>
              <a:buFont typeface="Poppins Medium"/>
              <a:buNone/>
              <a:defRPr sz="187"/>
            </a:lvl9pPr>
          </a:lstStyle>
          <a:p>
            <a:endParaRPr/>
          </a:p>
        </p:txBody>
      </p:sp>
      <p:sp>
        <p:nvSpPr>
          <p:cNvPr id="4177" name="Google Shape;4177;p273"/>
          <p:cNvSpPr txBox="1">
            <a:spLocks noGrp="1"/>
          </p:cNvSpPr>
          <p:nvPr>
            <p:ph type="subTitle" idx="14"/>
          </p:nvPr>
        </p:nvSpPr>
        <p:spPr>
          <a:xfrm>
            <a:off x="5206095" y="3267392"/>
            <a:ext cx="1587300" cy="657300"/>
          </a:xfrm>
          <a:prstGeom prst="rect">
            <a:avLst/>
          </a:prstGeom>
        </p:spPr>
        <p:txBody>
          <a:bodyPr spcFirstLastPara="1" wrap="square" lIns="34275" tIns="34275" rIns="34275" bIns="34275" anchor="t" anchorCtr="0">
            <a:noAutofit/>
          </a:bodyPr>
          <a:lstStyle>
            <a:lvl1pPr lvl="0">
              <a:spcBef>
                <a:spcPts val="0"/>
              </a:spcBef>
              <a:spcAft>
                <a:spcPts val="0"/>
              </a:spcAft>
              <a:buSzPts val="637"/>
              <a:buFont typeface="Poppins Medium"/>
              <a:buNone/>
              <a:defRPr sz="637"/>
            </a:lvl1pPr>
            <a:lvl2pPr lvl="1">
              <a:spcBef>
                <a:spcPts val="1350"/>
              </a:spcBef>
              <a:spcAft>
                <a:spcPts val="0"/>
              </a:spcAft>
              <a:buSzPts val="810"/>
              <a:buFont typeface="Poppins Medium"/>
              <a:buNone/>
              <a:defRPr sz="900"/>
            </a:lvl2pPr>
            <a:lvl3pPr lvl="2">
              <a:spcBef>
                <a:spcPts val="1350"/>
              </a:spcBef>
              <a:spcAft>
                <a:spcPts val="0"/>
              </a:spcAft>
              <a:buSzPts val="675"/>
              <a:buFont typeface="Poppins Medium"/>
              <a:buNone/>
              <a:defRPr sz="750"/>
            </a:lvl3pPr>
            <a:lvl4pPr lvl="3">
              <a:spcBef>
                <a:spcPts val="1350"/>
              </a:spcBef>
              <a:spcAft>
                <a:spcPts val="0"/>
              </a:spcAft>
              <a:buSzPts val="540"/>
              <a:buFont typeface="Poppins Medium"/>
              <a:buNone/>
              <a:defRPr sz="600"/>
            </a:lvl4pPr>
            <a:lvl5pPr lvl="4">
              <a:spcBef>
                <a:spcPts val="1350"/>
              </a:spcBef>
              <a:spcAft>
                <a:spcPts val="0"/>
              </a:spcAft>
              <a:buSzPts val="405"/>
              <a:buFont typeface="Poppins Medium"/>
              <a:buNone/>
              <a:defRPr sz="450"/>
            </a:lvl5pPr>
            <a:lvl6pPr lvl="5">
              <a:spcBef>
                <a:spcPts val="375"/>
              </a:spcBef>
              <a:spcAft>
                <a:spcPts val="0"/>
              </a:spcAft>
              <a:buSzPts val="187"/>
              <a:buFont typeface="Poppins Medium"/>
              <a:buNone/>
              <a:defRPr sz="187"/>
            </a:lvl6pPr>
            <a:lvl7pPr lvl="6">
              <a:spcBef>
                <a:spcPts val="375"/>
              </a:spcBef>
              <a:spcAft>
                <a:spcPts val="0"/>
              </a:spcAft>
              <a:buSzPts val="187"/>
              <a:buFont typeface="Poppins Medium"/>
              <a:buNone/>
              <a:defRPr sz="187"/>
            </a:lvl7pPr>
            <a:lvl8pPr lvl="7">
              <a:spcBef>
                <a:spcPts val="375"/>
              </a:spcBef>
              <a:spcAft>
                <a:spcPts val="0"/>
              </a:spcAft>
              <a:buSzPts val="187"/>
              <a:buFont typeface="Poppins Medium"/>
              <a:buNone/>
              <a:defRPr sz="187"/>
            </a:lvl8pPr>
            <a:lvl9pPr lvl="8">
              <a:spcBef>
                <a:spcPts val="375"/>
              </a:spcBef>
              <a:spcAft>
                <a:spcPts val="0"/>
              </a:spcAft>
              <a:buSzPts val="187"/>
              <a:buFont typeface="Poppins Medium"/>
              <a:buNone/>
              <a:defRPr sz="187"/>
            </a:lvl9pPr>
          </a:lstStyle>
          <a:p>
            <a:endParaRPr/>
          </a:p>
        </p:txBody>
      </p:sp>
      <p:sp>
        <p:nvSpPr>
          <p:cNvPr id="4178" name="Google Shape;4178;p273"/>
          <p:cNvSpPr txBox="1">
            <a:spLocks noGrp="1"/>
          </p:cNvSpPr>
          <p:nvPr>
            <p:ph type="subTitle" idx="15"/>
          </p:nvPr>
        </p:nvSpPr>
        <p:spPr>
          <a:xfrm>
            <a:off x="6899975" y="3267392"/>
            <a:ext cx="1587300" cy="657300"/>
          </a:xfrm>
          <a:prstGeom prst="rect">
            <a:avLst/>
          </a:prstGeom>
        </p:spPr>
        <p:txBody>
          <a:bodyPr spcFirstLastPara="1" wrap="square" lIns="34275" tIns="34275" rIns="34275" bIns="34275" anchor="t" anchorCtr="0">
            <a:noAutofit/>
          </a:bodyPr>
          <a:lstStyle>
            <a:lvl1pPr lvl="0">
              <a:spcBef>
                <a:spcPts val="0"/>
              </a:spcBef>
              <a:spcAft>
                <a:spcPts val="0"/>
              </a:spcAft>
              <a:buSzPts val="637"/>
              <a:buFont typeface="Poppins Medium"/>
              <a:buNone/>
              <a:defRPr sz="637"/>
            </a:lvl1pPr>
            <a:lvl2pPr lvl="1">
              <a:spcBef>
                <a:spcPts val="1350"/>
              </a:spcBef>
              <a:spcAft>
                <a:spcPts val="0"/>
              </a:spcAft>
              <a:buSzPts val="810"/>
              <a:buFont typeface="Poppins Medium"/>
              <a:buNone/>
              <a:defRPr sz="900"/>
            </a:lvl2pPr>
            <a:lvl3pPr lvl="2">
              <a:spcBef>
                <a:spcPts val="1350"/>
              </a:spcBef>
              <a:spcAft>
                <a:spcPts val="0"/>
              </a:spcAft>
              <a:buSzPts val="675"/>
              <a:buFont typeface="Poppins Medium"/>
              <a:buNone/>
              <a:defRPr sz="750"/>
            </a:lvl3pPr>
            <a:lvl4pPr lvl="3">
              <a:spcBef>
                <a:spcPts val="1350"/>
              </a:spcBef>
              <a:spcAft>
                <a:spcPts val="0"/>
              </a:spcAft>
              <a:buSzPts val="540"/>
              <a:buFont typeface="Poppins Medium"/>
              <a:buNone/>
              <a:defRPr sz="600"/>
            </a:lvl4pPr>
            <a:lvl5pPr lvl="4">
              <a:spcBef>
                <a:spcPts val="1350"/>
              </a:spcBef>
              <a:spcAft>
                <a:spcPts val="0"/>
              </a:spcAft>
              <a:buSzPts val="405"/>
              <a:buFont typeface="Poppins Medium"/>
              <a:buNone/>
              <a:defRPr sz="450"/>
            </a:lvl5pPr>
            <a:lvl6pPr lvl="5">
              <a:spcBef>
                <a:spcPts val="375"/>
              </a:spcBef>
              <a:spcAft>
                <a:spcPts val="0"/>
              </a:spcAft>
              <a:buSzPts val="187"/>
              <a:buFont typeface="Poppins Medium"/>
              <a:buNone/>
              <a:defRPr sz="187"/>
            </a:lvl6pPr>
            <a:lvl7pPr lvl="6">
              <a:spcBef>
                <a:spcPts val="375"/>
              </a:spcBef>
              <a:spcAft>
                <a:spcPts val="0"/>
              </a:spcAft>
              <a:buSzPts val="187"/>
              <a:buFont typeface="Poppins Medium"/>
              <a:buNone/>
              <a:defRPr sz="187"/>
            </a:lvl7pPr>
            <a:lvl8pPr lvl="7">
              <a:spcBef>
                <a:spcPts val="375"/>
              </a:spcBef>
              <a:spcAft>
                <a:spcPts val="0"/>
              </a:spcAft>
              <a:buSzPts val="187"/>
              <a:buFont typeface="Poppins Medium"/>
              <a:buNone/>
              <a:defRPr sz="187"/>
            </a:lvl8pPr>
            <a:lvl9pPr lvl="8">
              <a:spcBef>
                <a:spcPts val="375"/>
              </a:spcBef>
              <a:spcAft>
                <a:spcPts val="0"/>
              </a:spcAft>
              <a:buSzPts val="187"/>
              <a:buFont typeface="Poppins Medium"/>
              <a:buNone/>
              <a:defRPr sz="187"/>
            </a:lvl9pPr>
          </a:lstStyle>
          <a:p>
            <a:endParaRPr/>
          </a:p>
        </p:txBody>
      </p:sp>
      <p:sp>
        <p:nvSpPr>
          <p:cNvPr id="4179" name="Google Shape;4179;p273"/>
          <p:cNvSpPr txBox="1">
            <a:spLocks noGrp="1"/>
          </p:cNvSpPr>
          <p:nvPr>
            <p:ph type="subTitle" idx="16"/>
          </p:nvPr>
        </p:nvSpPr>
        <p:spPr>
          <a:xfrm>
            <a:off x="2945063" y="1123247"/>
            <a:ext cx="619200" cy="88200"/>
          </a:xfrm>
          <a:prstGeom prst="rect">
            <a:avLst/>
          </a:prstGeom>
          <a:solidFill>
            <a:srgbClr val="E3E7FA"/>
          </a:solidFill>
        </p:spPr>
        <p:txBody>
          <a:bodyPr spcFirstLastPara="1" wrap="square" lIns="34275" tIns="34275" rIns="34275" bIns="34275" anchor="ctr" anchorCtr="0">
            <a:noAutofit/>
          </a:bodyPr>
          <a:lstStyle>
            <a:lvl1pPr lvl="0" algn="ctr">
              <a:spcBef>
                <a:spcPts val="0"/>
              </a:spcBef>
              <a:spcAft>
                <a:spcPts val="0"/>
              </a:spcAft>
              <a:buSzPts val="262"/>
              <a:buFont typeface="Poppins"/>
              <a:buNone/>
              <a:defRPr sz="262" b="1">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4180" name="Google Shape;4180;p273"/>
          <p:cNvSpPr txBox="1">
            <a:spLocks noGrp="1"/>
          </p:cNvSpPr>
          <p:nvPr>
            <p:ph type="subTitle" idx="17"/>
          </p:nvPr>
        </p:nvSpPr>
        <p:spPr>
          <a:xfrm>
            <a:off x="1298606" y="1123247"/>
            <a:ext cx="619200" cy="88200"/>
          </a:xfrm>
          <a:prstGeom prst="rect">
            <a:avLst/>
          </a:prstGeom>
          <a:solidFill>
            <a:srgbClr val="E3E7FA"/>
          </a:solidFill>
        </p:spPr>
        <p:txBody>
          <a:bodyPr spcFirstLastPara="1" wrap="square" lIns="34275" tIns="34275" rIns="34275" bIns="34275" anchor="ctr" anchorCtr="0">
            <a:noAutofit/>
          </a:bodyPr>
          <a:lstStyle>
            <a:lvl1pPr lvl="0" algn="ctr">
              <a:spcBef>
                <a:spcPts val="0"/>
              </a:spcBef>
              <a:spcAft>
                <a:spcPts val="0"/>
              </a:spcAft>
              <a:buSzPts val="262"/>
              <a:buFont typeface="Poppins"/>
              <a:buNone/>
              <a:defRPr sz="262" b="1">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4181" name="Google Shape;4181;p273"/>
          <p:cNvSpPr txBox="1">
            <a:spLocks noGrp="1"/>
          </p:cNvSpPr>
          <p:nvPr>
            <p:ph type="subTitle" idx="18"/>
          </p:nvPr>
        </p:nvSpPr>
        <p:spPr>
          <a:xfrm>
            <a:off x="2945063" y="3306483"/>
            <a:ext cx="619200" cy="88200"/>
          </a:xfrm>
          <a:prstGeom prst="rect">
            <a:avLst/>
          </a:prstGeom>
          <a:solidFill>
            <a:srgbClr val="E3E7FA"/>
          </a:solidFill>
        </p:spPr>
        <p:txBody>
          <a:bodyPr spcFirstLastPara="1" wrap="square" lIns="34275" tIns="34275" rIns="34275" bIns="34275" anchor="ctr" anchorCtr="0">
            <a:noAutofit/>
          </a:bodyPr>
          <a:lstStyle>
            <a:lvl1pPr lvl="0" algn="ctr">
              <a:spcBef>
                <a:spcPts val="0"/>
              </a:spcBef>
              <a:spcAft>
                <a:spcPts val="0"/>
              </a:spcAft>
              <a:buSzPts val="262"/>
              <a:buFont typeface="Poppins"/>
              <a:buNone/>
              <a:defRPr sz="262" b="1">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4182" name="Google Shape;4182;p273"/>
          <p:cNvSpPr txBox="1">
            <a:spLocks noGrp="1"/>
          </p:cNvSpPr>
          <p:nvPr>
            <p:ph type="subTitle" idx="19"/>
          </p:nvPr>
        </p:nvSpPr>
        <p:spPr>
          <a:xfrm>
            <a:off x="1298606" y="3306483"/>
            <a:ext cx="619200" cy="88200"/>
          </a:xfrm>
          <a:prstGeom prst="rect">
            <a:avLst/>
          </a:prstGeom>
          <a:solidFill>
            <a:srgbClr val="E3E7FA"/>
          </a:solidFill>
        </p:spPr>
        <p:txBody>
          <a:bodyPr spcFirstLastPara="1" wrap="square" lIns="34275" tIns="34275" rIns="34275" bIns="34275" anchor="ctr" anchorCtr="0">
            <a:noAutofit/>
          </a:bodyPr>
          <a:lstStyle>
            <a:lvl1pPr lvl="0" algn="ctr">
              <a:spcBef>
                <a:spcPts val="0"/>
              </a:spcBef>
              <a:spcAft>
                <a:spcPts val="0"/>
              </a:spcAft>
              <a:buSzPts val="262"/>
              <a:buFont typeface="Poppins"/>
              <a:buNone/>
              <a:defRPr sz="262" b="1">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4183" name="Google Shape;4183;p273"/>
          <p:cNvSpPr txBox="1">
            <a:spLocks noGrp="1"/>
          </p:cNvSpPr>
          <p:nvPr>
            <p:ph type="subTitle" idx="20"/>
          </p:nvPr>
        </p:nvSpPr>
        <p:spPr>
          <a:xfrm>
            <a:off x="363524" y="3513947"/>
            <a:ext cx="819900" cy="365700"/>
          </a:xfrm>
          <a:prstGeom prst="rect">
            <a:avLst/>
          </a:prstGeom>
        </p:spPr>
        <p:txBody>
          <a:bodyPr spcFirstLastPara="1" wrap="square" lIns="34275" tIns="34275" rIns="34275" bIns="34275" anchor="t" anchorCtr="0">
            <a:noAutofit/>
          </a:bodyPr>
          <a:lstStyle>
            <a:lvl1pPr lvl="0" algn="ctr">
              <a:spcBef>
                <a:spcPts val="1350"/>
              </a:spcBef>
              <a:spcAft>
                <a:spcPts val="0"/>
              </a:spcAft>
              <a:buClr>
                <a:schemeClr val="lt1"/>
              </a:buClr>
              <a:buSzPts val="487"/>
              <a:buFont typeface="Poppins Medium"/>
              <a:buNone/>
              <a:defRPr sz="487">
                <a:solidFill>
                  <a:schemeClr val="lt1"/>
                </a:solidFill>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4184" name="Google Shape;4184;p273"/>
          <p:cNvSpPr txBox="1">
            <a:spLocks noGrp="1"/>
          </p:cNvSpPr>
          <p:nvPr>
            <p:ph type="subTitle" idx="21"/>
          </p:nvPr>
        </p:nvSpPr>
        <p:spPr>
          <a:xfrm>
            <a:off x="3683830" y="733060"/>
            <a:ext cx="819900" cy="528600"/>
          </a:xfrm>
          <a:prstGeom prst="rect">
            <a:avLst/>
          </a:prstGeom>
        </p:spPr>
        <p:txBody>
          <a:bodyPr spcFirstLastPara="1" wrap="square" lIns="34275" tIns="34275" rIns="34275" bIns="34275" anchor="t" anchorCtr="0">
            <a:noAutofit/>
          </a:bodyPr>
          <a:lstStyle>
            <a:lvl1pPr lvl="0" algn="ctr">
              <a:spcBef>
                <a:spcPts val="1350"/>
              </a:spcBef>
              <a:spcAft>
                <a:spcPts val="0"/>
              </a:spcAft>
              <a:buClr>
                <a:schemeClr val="lt1"/>
              </a:buClr>
              <a:buSzPts val="487"/>
              <a:buFont typeface="Poppins Medium"/>
              <a:buNone/>
              <a:defRPr sz="487">
                <a:solidFill>
                  <a:schemeClr val="lt1"/>
                </a:solidFill>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4185" name="Google Shape;4185;p273"/>
          <p:cNvSpPr txBox="1">
            <a:spLocks noGrp="1"/>
          </p:cNvSpPr>
          <p:nvPr>
            <p:ph type="subTitle" idx="22"/>
          </p:nvPr>
        </p:nvSpPr>
        <p:spPr>
          <a:xfrm>
            <a:off x="5209497" y="1138566"/>
            <a:ext cx="3080400" cy="528600"/>
          </a:xfrm>
          <a:prstGeom prst="rect">
            <a:avLst/>
          </a:prstGeom>
        </p:spPr>
        <p:txBody>
          <a:bodyPr spcFirstLastPara="1" wrap="square" lIns="34275" tIns="34275" rIns="34275" bIns="34275" anchor="t" anchorCtr="0">
            <a:noAutofit/>
          </a:bodyPr>
          <a:lstStyle>
            <a:lvl1pPr lvl="0">
              <a:spcBef>
                <a:spcPts val="0"/>
              </a:spcBef>
              <a:spcAft>
                <a:spcPts val="0"/>
              </a:spcAft>
              <a:buSzPts val="1012"/>
              <a:buFont typeface="Poppins Medium"/>
              <a:buNone/>
              <a:defRPr sz="1012"/>
            </a:lvl1pPr>
            <a:lvl2pPr lvl="1">
              <a:spcBef>
                <a:spcPts val="1350"/>
              </a:spcBef>
              <a:spcAft>
                <a:spcPts val="0"/>
              </a:spcAft>
              <a:buSzPts val="1012"/>
              <a:buFont typeface="Poppins Medium"/>
              <a:buNone/>
              <a:defRPr sz="1012"/>
            </a:lvl2pPr>
            <a:lvl3pPr lvl="2">
              <a:spcBef>
                <a:spcPts val="1350"/>
              </a:spcBef>
              <a:spcAft>
                <a:spcPts val="0"/>
              </a:spcAft>
              <a:buSzPts val="1012"/>
              <a:buFont typeface="Poppins Medium"/>
              <a:buNone/>
              <a:defRPr sz="1012"/>
            </a:lvl3pPr>
            <a:lvl4pPr lvl="3">
              <a:spcBef>
                <a:spcPts val="1350"/>
              </a:spcBef>
              <a:spcAft>
                <a:spcPts val="0"/>
              </a:spcAft>
              <a:buSzPts val="1012"/>
              <a:buFont typeface="Poppins Medium"/>
              <a:buNone/>
              <a:defRPr sz="1012"/>
            </a:lvl4pPr>
            <a:lvl5pPr lvl="4">
              <a:spcBef>
                <a:spcPts val="1350"/>
              </a:spcBef>
              <a:spcAft>
                <a:spcPts val="0"/>
              </a:spcAft>
              <a:buSzPts val="1012"/>
              <a:buFont typeface="Poppins Medium"/>
              <a:buNone/>
              <a:defRPr sz="1012"/>
            </a:lvl5pPr>
            <a:lvl6pPr lvl="5">
              <a:spcBef>
                <a:spcPts val="375"/>
              </a:spcBef>
              <a:spcAft>
                <a:spcPts val="0"/>
              </a:spcAft>
              <a:buSzPts val="1012"/>
              <a:buFont typeface="Poppins Medium"/>
              <a:buNone/>
              <a:defRPr sz="1012"/>
            </a:lvl6pPr>
            <a:lvl7pPr lvl="6">
              <a:spcBef>
                <a:spcPts val="375"/>
              </a:spcBef>
              <a:spcAft>
                <a:spcPts val="0"/>
              </a:spcAft>
              <a:buSzPts val="1012"/>
              <a:buFont typeface="Poppins Medium"/>
              <a:buNone/>
              <a:defRPr sz="1012"/>
            </a:lvl7pPr>
            <a:lvl8pPr lvl="7">
              <a:spcBef>
                <a:spcPts val="375"/>
              </a:spcBef>
              <a:spcAft>
                <a:spcPts val="0"/>
              </a:spcAft>
              <a:buSzPts val="1012"/>
              <a:buFont typeface="Poppins Medium"/>
              <a:buNone/>
              <a:defRPr sz="1012"/>
            </a:lvl8pPr>
            <a:lvl9pPr lvl="8">
              <a:spcBef>
                <a:spcPts val="375"/>
              </a:spcBef>
              <a:spcAft>
                <a:spcPts val="0"/>
              </a:spcAft>
              <a:buSzPts val="1012"/>
              <a:buFont typeface="Poppins Medium"/>
              <a:buNone/>
              <a:defRPr sz="1012"/>
            </a:lvl9pPr>
          </a:lstStyle>
          <a:p>
            <a:endParaRPr/>
          </a:p>
        </p:txBody>
      </p:sp>
    </p:spTree>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matchingName="42_Custom Layout">
  <p:cSld name="42_Custom Layout">
    <p:bg>
      <p:bgPr>
        <a:blipFill>
          <a:blip r:embed="rId2">
            <a:alphaModFix/>
          </a:blip>
          <a:stretch>
            <a:fillRect/>
          </a:stretch>
        </a:blipFill>
        <a:effectLst/>
      </p:bgPr>
    </p:bg>
    <p:spTree>
      <p:nvGrpSpPr>
        <p:cNvPr id="1" name="Shape 4186"/>
        <p:cNvGrpSpPr/>
        <p:nvPr/>
      </p:nvGrpSpPr>
      <p:grpSpPr>
        <a:xfrm>
          <a:off x="0" y="0"/>
          <a:ext cx="0" cy="0"/>
          <a:chOff x="0" y="0"/>
          <a:chExt cx="0" cy="0"/>
        </a:xfrm>
      </p:grpSpPr>
      <p:sp>
        <p:nvSpPr>
          <p:cNvPr id="4187" name="Google Shape;4187;p274"/>
          <p:cNvSpPr/>
          <p:nvPr/>
        </p:nvSpPr>
        <p:spPr>
          <a:xfrm>
            <a:off x="4725642" y="358704"/>
            <a:ext cx="3735900" cy="3591900"/>
          </a:xfrm>
          <a:prstGeom prst="roundRect">
            <a:avLst>
              <a:gd name="adj" fmla="val 942"/>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4188" name="Google Shape;4188;p274"/>
          <p:cNvSpPr/>
          <p:nvPr/>
        </p:nvSpPr>
        <p:spPr>
          <a:xfrm>
            <a:off x="777963" y="358704"/>
            <a:ext cx="3735900" cy="3591900"/>
          </a:xfrm>
          <a:prstGeom prst="roundRect">
            <a:avLst>
              <a:gd name="adj" fmla="val 942"/>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4189" name="Google Shape;4189;p274"/>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4190" name="Google Shape;4190;p274"/>
          <p:cNvSpPr/>
          <p:nvPr/>
        </p:nvSpPr>
        <p:spPr>
          <a:xfrm>
            <a:off x="785817" y="4142136"/>
            <a:ext cx="7675800" cy="434700"/>
          </a:xfrm>
          <a:prstGeom prst="roundRect">
            <a:avLst>
              <a:gd name="adj" fmla="val 16667"/>
            </a:avLst>
          </a:prstGeom>
          <a:gradFill>
            <a:gsLst>
              <a:gs pos="0">
                <a:srgbClr val="EF0016"/>
              </a:gs>
              <a:gs pos="91000">
                <a:srgbClr val="380057"/>
              </a:gs>
              <a:gs pos="100000">
                <a:srgbClr val="380057"/>
              </a:gs>
            </a:gsLst>
            <a:lin ang="540070" scaled="0"/>
          </a:gradFill>
          <a:ln>
            <a:noFill/>
          </a:ln>
        </p:spPr>
        <p:txBody>
          <a:bodyPr spcFirstLastPara="1" wrap="square" lIns="0" tIns="0" rIns="0" bIns="0" anchor="ctr" anchorCtr="0">
            <a:noAutofit/>
          </a:bodyPr>
          <a:lstStyle/>
          <a:p>
            <a:pPr marL="102861" marR="0" lvl="0" indent="-102861" algn="l" rtl="0">
              <a:lnSpc>
                <a:spcPct val="91000"/>
              </a:lnSpc>
              <a:spcBef>
                <a:spcPts val="0"/>
              </a:spcBef>
              <a:spcAft>
                <a:spcPts val="0"/>
              </a:spcAft>
              <a:buNone/>
            </a:pPr>
            <a:endParaRPr sz="525"/>
          </a:p>
        </p:txBody>
      </p:sp>
      <p:pic>
        <p:nvPicPr>
          <p:cNvPr id="4191" name="Google Shape;4191;p274"/>
          <p:cNvPicPr preferRelativeResize="0"/>
          <p:nvPr/>
        </p:nvPicPr>
        <p:blipFill rotWithShape="1">
          <a:blip r:embed="rId3">
            <a:alphaModFix/>
          </a:blip>
          <a:srcRect/>
          <a:stretch/>
        </p:blipFill>
        <p:spPr>
          <a:xfrm>
            <a:off x="785817" y="2621740"/>
            <a:ext cx="3751365" cy="8334"/>
          </a:xfrm>
          <a:prstGeom prst="rect">
            <a:avLst/>
          </a:prstGeom>
          <a:noFill/>
          <a:ln>
            <a:noFill/>
          </a:ln>
        </p:spPr>
      </p:pic>
      <p:pic>
        <p:nvPicPr>
          <p:cNvPr id="4192" name="Google Shape;4192;p274"/>
          <p:cNvPicPr preferRelativeResize="0"/>
          <p:nvPr/>
        </p:nvPicPr>
        <p:blipFill rotWithShape="1">
          <a:blip r:embed="rId3">
            <a:alphaModFix/>
          </a:blip>
          <a:srcRect/>
          <a:stretch/>
        </p:blipFill>
        <p:spPr>
          <a:xfrm>
            <a:off x="4732698" y="2621740"/>
            <a:ext cx="3751365" cy="8334"/>
          </a:xfrm>
          <a:prstGeom prst="rect">
            <a:avLst/>
          </a:prstGeom>
          <a:noFill/>
          <a:ln>
            <a:noFill/>
          </a:ln>
        </p:spPr>
      </p:pic>
      <p:sp>
        <p:nvSpPr>
          <p:cNvPr id="4193" name="Google Shape;4193;p274"/>
          <p:cNvSpPr txBox="1">
            <a:spLocks noGrp="1"/>
          </p:cNvSpPr>
          <p:nvPr>
            <p:ph type="title"/>
          </p:nvPr>
        </p:nvSpPr>
        <p:spPr>
          <a:xfrm>
            <a:off x="1009425" y="532941"/>
            <a:ext cx="3080400" cy="2838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1912"/>
              <a:buFont typeface="Poppins"/>
              <a:buNone/>
              <a:defRPr sz="1912" b="1">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4194" name="Google Shape;4194;p274"/>
          <p:cNvSpPr txBox="1">
            <a:spLocks noGrp="1"/>
          </p:cNvSpPr>
          <p:nvPr>
            <p:ph type="subTitle" idx="1"/>
          </p:nvPr>
        </p:nvSpPr>
        <p:spPr>
          <a:xfrm>
            <a:off x="4966341" y="530100"/>
            <a:ext cx="3080400" cy="286800"/>
          </a:xfrm>
          <a:prstGeom prst="rect">
            <a:avLst/>
          </a:prstGeom>
          <a:noFill/>
          <a:ln>
            <a:noFill/>
          </a:ln>
        </p:spPr>
        <p:txBody>
          <a:bodyPr spcFirstLastPara="1" wrap="square" lIns="0" tIns="0" rIns="0" bIns="0" anchor="t" anchorCtr="0">
            <a:noAutofit/>
          </a:bodyPr>
          <a:lstStyle>
            <a:lvl1pPr lvl="0" algn="l">
              <a:lnSpc>
                <a:spcPct val="95000"/>
              </a:lnSpc>
              <a:spcBef>
                <a:spcPts val="1350"/>
              </a:spcBef>
              <a:spcAft>
                <a:spcPts val="0"/>
              </a:spcAft>
              <a:buClr>
                <a:schemeClr val="dk1"/>
              </a:buClr>
              <a:buSzPts val="1721"/>
              <a:buNone/>
              <a:defRPr sz="1912" b="1">
                <a:latin typeface="Poppins"/>
                <a:ea typeface="Poppins"/>
                <a:cs typeface="Poppins"/>
                <a:sym typeface="Poppins"/>
              </a:defRPr>
            </a:lvl1pPr>
            <a:lvl2pPr lvl="1" algn="ctr">
              <a:lnSpc>
                <a:spcPct val="95000"/>
              </a:lnSpc>
              <a:spcBef>
                <a:spcPts val="1350"/>
              </a:spcBef>
              <a:spcAft>
                <a:spcPts val="0"/>
              </a:spcAft>
              <a:buClr>
                <a:schemeClr val="dk1"/>
              </a:buClr>
              <a:buSzPts val="675"/>
              <a:buNone/>
              <a:defRPr sz="750"/>
            </a:lvl2pPr>
            <a:lvl3pPr lvl="2" algn="ctr">
              <a:lnSpc>
                <a:spcPct val="95000"/>
              </a:lnSpc>
              <a:spcBef>
                <a:spcPts val="1350"/>
              </a:spcBef>
              <a:spcAft>
                <a:spcPts val="0"/>
              </a:spcAft>
              <a:buClr>
                <a:schemeClr val="dk1"/>
              </a:buClr>
              <a:buSzPts val="607"/>
              <a:buNone/>
              <a:defRPr sz="675"/>
            </a:lvl3pPr>
            <a:lvl4pPr lvl="3" algn="ctr">
              <a:lnSpc>
                <a:spcPct val="95000"/>
              </a:lnSpc>
              <a:spcBef>
                <a:spcPts val="1350"/>
              </a:spcBef>
              <a:spcAft>
                <a:spcPts val="0"/>
              </a:spcAft>
              <a:buClr>
                <a:schemeClr val="dk1"/>
              </a:buClr>
              <a:buSzPts val="540"/>
              <a:buNone/>
              <a:defRPr sz="600"/>
            </a:lvl4pPr>
            <a:lvl5pPr lvl="4" algn="ctr">
              <a:lnSpc>
                <a:spcPct val="95000"/>
              </a:lnSpc>
              <a:spcBef>
                <a:spcPts val="1350"/>
              </a:spcBef>
              <a:spcAft>
                <a:spcPts val="0"/>
              </a:spcAft>
              <a:buClr>
                <a:schemeClr val="dk1"/>
              </a:buClr>
              <a:buSzPts val="540"/>
              <a:buNone/>
              <a:defRPr sz="600"/>
            </a:lvl5pPr>
            <a:lvl6pPr lvl="5" algn="ctr">
              <a:lnSpc>
                <a:spcPct val="90000"/>
              </a:lnSpc>
              <a:spcBef>
                <a:spcPts val="375"/>
              </a:spcBef>
              <a:spcAft>
                <a:spcPts val="0"/>
              </a:spcAft>
              <a:buClr>
                <a:schemeClr val="dk1"/>
              </a:buClr>
              <a:buSzPts val="600"/>
              <a:buNone/>
              <a:defRPr sz="600"/>
            </a:lvl6pPr>
            <a:lvl7pPr lvl="6" algn="ctr">
              <a:lnSpc>
                <a:spcPct val="90000"/>
              </a:lnSpc>
              <a:spcBef>
                <a:spcPts val="375"/>
              </a:spcBef>
              <a:spcAft>
                <a:spcPts val="0"/>
              </a:spcAft>
              <a:buClr>
                <a:schemeClr val="dk1"/>
              </a:buClr>
              <a:buSzPts val="600"/>
              <a:buNone/>
              <a:defRPr sz="600"/>
            </a:lvl7pPr>
            <a:lvl8pPr lvl="7" algn="ctr">
              <a:lnSpc>
                <a:spcPct val="90000"/>
              </a:lnSpc>
              <a:spcBef>
                <a:spcPts val="375"/>
              </a:spcBef>
              <a:spcAft>
                <a:spcPts val="0"/>
              </a:spcAft>
              <a:buClr>
                <a:schemeClr val="dk1"/>
              </a:buClr>
              <a:buSzPts val="600"/>
              <a:buNone/>
              <a:defRPr sz="600"/>
            </a:lvl8pPr>
            <a:lvl9pPr lvl="8" algn="ctr">
              <a:lnSpc>
                <a:spcPct val="90000"/>
              </a:lnSpc>
              <a:spcBef>
                <a:spcPts val="375"/>
              </a:spcBef>
              <a:spcAft>
                <a:spcPts val="0"/>
              </a:spcAft>
              <a:buClr>
                <a:schemeClr val="dk1"/>
              </a:buClr>
              <a:buSzPts val="600"/>
              <a:buNone/>
              <a:defRPr sz="600"/>
            </a:lvl9pPr>
          </a:lstStyle>
          <a:p>
            <a:endParaRPr/>
          </a:p>
        </p:txBody>
      </p:sp>
      <p:sp>
        <p:nvSpPr>
          <p:cNvPr id="4195" name="Google Shape;4195;p274"/>
          <p:cNvSpPr txBox="1">
            <a:spLocks noGrp="1"/>
          </p:cNvSpPr>
          <p:nvPr>
            <p:ph type="subTitle" idx="2"/>
          </p:nvPr>
        </p:nvSpPr>
        <p:spPr>
          <a:xfrm>
            <a:off x="1912823" y="4176572"/>
            <a:ext cx="5506800" cy="365700"/>
          </a:xfrm>
          <a:prstGeom prst="rect">
            <a:avLst/>
          </a:prstGeom>
          <a:noFill/>
        </p:spPr>
        <p:txBody>
          <a:bodyPr spcFirstLastPara="1" wrap="square" lIns="34275" tIns="34275" rIns="34275" bIns="34275" anchor="ctr" anchorCtr="0">
            <a:noAutofit/>
          </a:bodyPr>
          <a:lstStyle>
            <a:lvl1pPr marL="102861" marR="0" lvl="0" indent="-102861" algn="ctr">
              <a:lnSpc>
                <a:spcPct val="91000"/>
              </a:lnSpc>
              <a:spcBef>
                <a:spcPts val="0"/>
              </a:spcBef>
              <a:spcAft>
                <a:spcPts val="0"/>
              </a:spcAft>
              <a:buNone/>
              <a:defRPr sz="1162" b="1">
                <a:solidFill>
                  <a:schemeClr val="lt1"/>
                </a:solidFill>
                <a:latin typeface="Poppins"/>
                <a:ea typeface="Poppins"/>
                <a:cs typeface="Poppins"/>
                <a:sym typeface="Poppins"/>
              </a:defRPr>
            </a:lvl1pPr>
            <a:lvl2pPr lvl="1" algn="ctr">
              <a:spcBef>
                <a:spcPts val="1350"/>
              </a:spcBef>
              <a:spcAft>
                <a:spcPts val="0"/>
              </a:spcAft>
              <a:buSzPts val="810"/>
              <a:buNone/>
              <a:defRPr sz="900"/>
            </a:lvl2pPr>
            <a:lvl3pPr lvl="2" algn="ctr">
              <a:spcBef>
                <a:spcPts val="1350"/>
              </a:spcBef>
              <a:spcAft>
                <a:spcPts val="0"/>
              </a:spcAft>
              <a:buSzPts val="675"/>
              <a:buNone/>
              <a:defRPr sz="750"/>
            </a:lvl3pPr>
            <a:lvl4pPr lvl="3" algn="ctr">
              <a:spcBef>
                <a:spcPts val="1350"/>
              </a:spcBef>
              <a:spcAft>
                <a:spcPts val="0"/>
              </a:spcAft>
              <a:buSzPts val="540"/>
              <a:buNone/>
              <a:defRPr sz="600"/>
            </a:lvl4pPr>
            <a:lvl5pPr lvl="4" algn="ctr">
              <a:spcBef>
                <a:spcPts val="1350"/>
              </a:spcBef>
              <a:spcAft>
                <a:spcPts val="0"/>
              </a:spcAft>
              <a:buSzPts val="405"/>
              <a:buNone/>
              <a:defRPr sz="450"/>
            </a:lvl5pPr>
            <a:lvl6pPr lvl="5" algn="ctr">
              <a:spcBef>
                <a:spcPts val="375"/>
              </a:spcBef>
              <a:spcAft>
                <a:spcPts val="0"/>
              </a:spcAft>
              <a:buSzPts val="187"/>
              <a:buNone/>
              <a:defRPr sz="187"/>
            </a:lvl6pPr>
            <a:lvl7pPr lvl="6" algn="ctr">
              <a:spcBef>
                <a:spcPts val="375"/>
              </a:spcBef>
              <a:spcAft>
                <a:spcPts val="0"/>
              </a:spcAft>
              <a:buSzPts val="187"/>
              <a:buNone/>
              <a:defRPr sz="187"/>
            </a:lvl7pPr>
            <a:lvl8pPr lvl="7" algn="ctr">
              <a:spcBef>
                <a:spcPts val="375"/>
              </a:spcBef>
              <a:spcAft>
                <a:spcPts val="0"/>
              </a:spcAft>
              <a:buSzPts val="187"/>
              <a:buNone/>
              <a:defRPr sz="187"/>
            </a:lvl8pPr>
            <a:lvl9pPr lvl="8" algn="ctr">
              <a:spcBef>
                <a:spcPts val="375"/>
              </a:spcBef>
              <a:spcAft>
                <a:spcPts val="0"/>
              </a:spcAft>
              <a:buSzPts val="187"/>
              <a:buNone/>
              <a:defRPr sz="187"/>
            </a:lvl9pPr>
          </a:lstStyle>
          <a:p>
            <a:endParaRPr/>
          </a:p>
        </p:txBody>
      </p:sp>
      <p:sp>
        <p:nvSpPr>
          <p:cNvPr id="4196" name="Google Shape;4196;p274"/>
          <p:cNvSpPr txBox="1">
            <a:spLocks noGrp="1"/>
          </p:cNvSpPr>
          <p:nvPr>
            <p:ph type="title" idx="3" hasCustomPrompt="1"/>
          </p:nvPr>
        </p:nvSpPr>
        <p:spPr>
          <a:xfrm>
            <a:off x="4955620" y="1678775"/>
            <a:ext cx="1330800" cy="365700"/>
          </a:xfrm>
          <a:prstGeom prst="rect">
            <a:avLst/>
          </a:prstGeom>
        </p:spPr>
        <p:txBody>
          <a:bodyPr spcFirstLastPara="1" wrap="square" lIns="34275" tIns="34275" rIns="34275" bIns="34275" anchor="t" anchorCtr="0">
            <a:noAutofit/>
          </a:bodyPr>
          <a:lstStyle>
            <a:lvl1pPr marL="102861" marR="0" lvl="0" indent="-102861" algn="l">
              <a:lnSpc>
                <a:spcPct val="103000"/>
              </a:lnSpc>
              <a:spcBef>
                <a:spcPts val="0"/>
              </a:spcBef>
              <a:spcAft>
                <a:spcPts val="0"/>
              </a:spcAft>
              <a:buNone/>
              <a:defRPr sz="2775" b="0">
                <a:latin typeface="Poppins"/>
                <a:ea typeface="Poppins"/>
                <a:cs typeface="Poppins"/>
                <a:sym typeface="Poppins"/>
              </a:defRPr>
            </a:lvl1pPr>
            <a:lvl2pPr lvl="1" algn="ctr">
              <a:spcBef>
                <a:spcPts val="0"/>
              </a:spcBef>
              <a:spcAft>
                <a:spcPts val="0"/>
              </a:spcAft>
              <a:buSzPts val="1687"/>
              <a:buFont typeface="Poppins"/>
              <a:buNone/>
              <a:defRPr sz="1687" b="1">
                <a:latin typeface="Poppins"/>
                <a:ea typeface="Poppins"/>
                <a:cs typeface="Poppins"/>
                <a:sym typeface="Poppins"/>
              </a:defRPr>
            </a:lvl2pPr>
            <a:lvl3pPr lvl="2" algn="ctr">
              <a:spcBef>
                <a:spcPts val="0"/>
              </a:spcBef>
              <a:spcAft>
                <a:spcPts val="0"/>
              </a:spcAft>
              <a:buSzPts val="1687"/>
              <a:buFont typeface="Poppins"/>
              <a:buNone/>
              <a:defRPr sz="1687" b="1">
                <a:latin typeface="Poppins"/>
                <a:ea typeface="Poppins"/>
                <a:cs typeface="Poppins"/>
                <a:sym typeface="Poppins"/>
              </a:defRPr>
            </a:lvl3pPr>
            <a:lvl4pPr lvl="3" algn="ctr">
              <a:spcBef>
                <a:spcPts val="0"/>
              </a:spcBef>
              <a:spcAft>
                <a:spcPts val="0"/>
              </a:spcAft>
              <a:buSzPts val="1687"/>
              <a:buFont typeface="Poppins"/>
              <a:buNone/>
              <a:defRPr sz="1687" b="1">
                <a:latin typeface="Poppins"/>
                <a:ea typeface="Poppins"/>
                <a:cs typeface="Poppins"/>
                <a:sym typeface="Poppins"/>
              </a:defRPr>
            </a:lvl4pPr>
            <a:lvl5pPr lvl="4" algn="ctr">
              <a:spcBef>
                <a:spcPts val="0"/>
              </a:spcBef>
              <a:spcAft>
                <a:spcPts val="0"/>
              </a:spcAft>
              <a:buSzPts val="1687"/>
              <a:buFont typeface="Poppins"/>
              <a:buNone/>
              <a:defRPr sz="1687" b="1">
                <a:latin typeface="Poppins"/>
                <a:ea typeface="Poppins"/>
                <a:cs typeface="Poppins"/>
                <a:sym typeface="Poppins"/>
              </a:defRPr>
            </a:lvl5pPr>
            <a:lvl6pPr lvl="5" algn="ctr">
              <a:spcBef>
                <a:spcPts val="0"/>
              </a:spcBef>
              <a:spcAft>
                <a:spcPts val="0"/>
              </a:spcAft>
              <a:buSzPts val="1687"/>
              <a:buFont typeface="Poppins"/>
              <a:buNone/>
              <a:defRPr sz="1687" b="1">
                <a:latin typeface="Poppins"/>
                <a:ea typeface="Poppins"/>
                <a:cs typeface="Poppins"/>
                <a:sym typeface="Poppins"/>
              </a:defRPr>
            </a:lvl6pPr>
            <a:lvl7pPr lvl="6" algn="ctr">
              <a:spcBef>
                <a:spcPts val="0"/>
              </a:spcBef>
              <a:spcAft>
                <a:spcPts val="0"/>
              </a:spcAft>
              <a:buSzPts val="1687"/>
              <a:buFont typeface="Poppins"/>
              <a:buNone/>
              <a:defRPr sz="1687" b="1">
                <a:latin typeface="Poppins"/>
                <a:ea typeface="Poppins"/>
                <a:cs typeface="Poppins"/>
                <a:sym typeface="Poppins"/>
              </a:defRPr>
            </a:lvl7pPr>
            <a:lvl8pPr lvl="7" algn="ctr">
              <a:spcBef>
                <a:spcPts val="0"/>
              </a:spcBef>
              <a:spcAft>
                <a:spcPts val="0"/>
              </a:spcAft>
              <a:buSzPts val="1687"/>
              <a:buFont typeface="Poppins"/>
              <a:buNone/>
              <a:defRPr sz="1687" b="1">
                <a:latin typeface="Poppins"/>
                <a:ea typeface="Poppins"/>
                <a:cs typeface="Poppins"/>
                <a:sym typeface="Poppins"/>
              </a:defRPr>
            </a:lvl8pPr>
            <a:lvl9pPr lvl="8" algn="ctr">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4197" name="Google Shape;4197;p274"/>
          <p:cNvSpPr txBox="1">
            <a:spLocks noGrp="1"/>
          </p:cNvSpPr>
          <p:nvPr>
            <p:ph type="title" idx="4" hasCustomPrompt="1"/>
          </p:nvPr>
        </p:nvSpPr>
        <p:spPr>
          <a:xfrm>
            <a:off x="6677806" y="1678775"/>
            <a:ext cx="1278600" cy="365700"/>
          </a:xfrm>
          <a:prstGeom prst="rect">
            <a:avLst/>
          </a:prstGeom>
        </p:spPr>
        <p:txBody>
          <a:bodyPr spcFirstLastPara="1" wrap="square" lIns="34275" tIns="34275" rIns="34275" bIns="34275" anchor="t" anchorCtr="0">
            <a:noAutofit/>
          </a:bodyPr>
          <a:lstStyle>
            <a:lvl1pPr marL="102861" marR="0" lvl="0" indent="-102861" algn="l">
              <a:lnSpc>
                <a:spcPct val="103000"/>
              </a:lnSpc>
              <a:spcBef>
                <a:spcPts val="0"/>
              </a:spcBef>
              <a:spcAft>
                <a:spcPts val="0"/>
              </a:spcAft>
              <a:buNone/>
              <a:defRPr sz="2775" b="0">
                <a:latin typeface="Poppins"/>
                <a:ea typeface="Poppins"/>
                <a:cs typeface="Poppins"/>
                <a:sym typeface="Poppins"/>
              </a:defRPr>
            </a:lvl1pPr>
            <a:lvl2pPr lvl="1" algn="ctr">
              <a:spcBef>
                <a:spcPts val="0"/>
              </a:spcBef>
              <a:spcAft>
                <a:spcPts val="0"/>
              </a:spcAft>
              <a:buSzPts val="1687"/>
              <a:buFont typeface="Poppins"/>
              <a:buNone/>
              <a:defRPr sz="1687" b="1">
                <a:latin typeface="Poppins"/>
                <a:ea typeface="Poppins"/>
                <a:cs typeface="Poppins"/>
                <a:sym typeface="Poppins"/>
              </a:defRPr>
            </a:lvl2pPr>
            <a:lvl3pPr lvl="2" algn="ctr">
              <a:spcBef>
                <a:spcPts val="0"/>
              </a:spcBef>
              <a:spcAft>
                <a:spcPts val="0"/>
              </a:spcAft>
              <a:buSzPts val="1687"/>
              <a:buFont typeface="Poppins"/>
              <a:buNone/>
              <a:defRPr sz="1687" b="1">
                <a:latin typeface="Poppins"/>
                <a:ea typeface="Poppins"/>
                <a:cs typeface="Poppins"/>
                <a:sym typeface="Poppins"/>
              </a:defRPr>
            </a:lvl3pPr>
            <a:lvl4pPr lvl="3" algn="ctr">
              <a:spcBef>
                <a:spcPts val="0"/>
              </a:spcBef>
              <a:spcAft>
                <a:spcPts val="0"/>
              </a:spcAft>
              <a:buSzPts val="1687"/>
              <a:buFont typeface="Poppins"/>
              <a:buNone/>
              <a:defRPr sz="1687" b="1">
                <a:latin typeface="Poppins"/>
                <a:ea typeface="Poppins"/>
                <a:cs typeface="Poppins"/>
                <a:sym typeface="Poppins"/>
              </a:defRPr>
            </a:lvl4pPr>
            <a:lvl5pPr lvl="4" algn="ctr">
              <a:spcBef>
                <a:spcPts val="0"/>
              </a:spcBef>
              <a:spcAft>
                <a:spcPts val="0"/>
              </a:spcAft>
              <a:buSzPts val="1687"/>
              <a:buFont typeface="Poppins"/>
              <a:buNone/>
              <a:defRPr sz="1687" b="1">
                <a:latin typeface="Poppins"/>
                <a:ea typeface="Poppins"/>
                <a:cs typeface="Poppins"/>
                <a:sym typeface="Poppins"/>
              </a:defRPr>
            </a:lvl5pPr>
            <a:lvl6pPr lvl="5" algn="ctr">
              <a:spcBef>
                <a:spcPts val="0"/>
              </a:spcBef>
              <a:spcAft>
                <a:spcPts val="0"/>
              </a:spcAft>
              <a:buSzPts val="1687"/>
              <a:buFont typeface="Poppins"/>
              <a:buNone/>
              <a:defRPr sz="1687" b="1">
                <a:latin typeface="Poppins"/>
                <a:ea typeface="Poppins"/>
                <a:cs typeface="Poppins"/>
                <a:sym typeface="Poppins"/>
              </a:defRPr>
            </a:lvl6pPr>
            <a:lvl7pPr lvl="6" algn="ctr">
              <a:spcBef>
                <a:spcPts val="0"/>
              </a:spcBef>
              <a:spcAft>
                <a:spcPts val="0"/>
              </a:spcAft>
              <a:buSzPts val="1687"/>
              <a:buFont typeface="Poppins"/>
              <a:buNone/>
              <a:defRPr sz="1687" b="1">
                <a:latin typeface="Poppins"/>
                <a:ea typeface="Poppins"/>
                <a:cs typeface="Poppins"/>
                <a:sym typeface="Poppins"/>
              </a:defRPr>
            </a:lvl7pPr>
            <a:lvl8pPr lvl="7" algn="ctr">
              <a:spcBef>
                <a:spcPts val="0"/>
              </a:spcBef>
              <a:spcAft>
                <a:spcPts val="0"/>
              </a:spcAft>
              <a:buSzPts val="1687"/>
              <a:buFont typeface="Poppins"/>
              <a:buNone/>
              <a:defRPr sz="1687" b="1">
                <a:latin typeface="Poppins"/>
                <a:ea typeface="Poppins"/>
                <a:cs typeface="Poppins"/>
                <a:sym typeface="Poppins"/>
              </a:defRPr>
            </a:lvl8pPr>
            <a:lvl9pPr lvl="8" algn="ctr">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4198" name="Google Shape;4198;p274"/>
          <p:cNvSpPr txBox="1">
            <a:spLocks noGrp="1"/>
          </p:cNvSpPr>
          <p:nvPr>
            <p:ph type="title" idx="5" hasCustomPrompt="1"/>
          </p:nvPr>
        </p:nvSpPr>
        <p:spPr>
          <a:xfrm>
            <a:off x="4955620" y="2809850"/>
            <a:ext cx="1278600" cy="365700"/>
          </a:xfrm>
          <a:prstGeom prst="rect">
            <a:avLst/>
          </a:prstGeom>
        </p:spPr>
        <p:txBody>
          <a:bodyPr spcFirstLastPara="1" wrap="square" lIns="34275" tIns="34275" rIns="34275" bIns="34275" anchor="t" anchorCtr="0">
            <a:noAutofit/>
          </a:bodyPr>
          <a:lstStyle>
            <a:lvl1pPr marL="102861" marR="0" lvl="0" indent="-102861" algn="l">
              <a:lnSpc>
                <a:spcPct val="103000"/>
              </a:lnSpc>
              <a:spcBef>
                <a:spcPts val="0"/>
              </a:spcBef>
              <a:spcAft>
                <a:spcPts val="0"/>
              </a:spcAft>
              <a:buNone/>
              <a:defRPr sz="2775" b="0">
                <a:latin typeface="Poppins"/>
                <a:ea typeface="Poppins"/>
                <a:cs typeface="Poppins"/>
                <a:sym typeface="Poppins"/>
              </a:defRPr>
            </a:lvl1pPr>
            <a:lvl2pPr lvl="1" algn="ctr">
              <a:spcBef>
                <a:spcPts val="0"/>
              </a:spcBef>
              <a:spcAft>
                <a:spcPts val="0"/>
              </a:spcAft>
              <a:buSzPts val="1687"/>
              <a:buFont typeface="Poppins"/>
              <a:buNone/>
              <a:defRPr sz="1687" b="1">
                <a:latin typeface="Poppins"/>
                <a:ea typeface="Poppins"/>
                <a:cs typeface="Poppins"/>
                <a:sym typeface="Poppins"/>
              </a:defRPr>
            </a:lvl2pPr>
            <a:lvl3pPr lvl="2" algn="ctr">
              <a:spcBef>
                <a:spcPts val="0"/>
              </a:spcBef>
              <a:spcAft>
                <a:spcPts val="0"/>
              </a:spcAft>
              <a:buSzPts val="1687"/>
              <a:buFont typeface="Poppins"/>
              <a:buNone/>
              <a:defRPr sz="1687" b="1">
                <a:latin typeface="Poppins"/>
                <a:ea typeface="Poppins"/>
                <a:cs typeface="Poppins"/>
                <a:sym typeface="Poppins"/>
              </a:defRPr>
            </a:lvl3pPr>
            <a:lvl4pPr lvl="3" algn="ctr">
              <a:spcBef>
                <a:spcPts val="0"/>
              </a:spcBef>
              <a:spcAft>
                <a:spcPts val="0"/>
              </a:spcAft>
              <a:buSzPts val="1687"/>
              <a:buFont typeface="Poppins"/>
              <a:buNone/>
              <a:defRPr sz="1687" b="1">
                <a:latin typeface="Poppins"/>
                <a:ea typeface="Poppins"/>
                <a:cs typeface="Poppins"/>
                <a:sym typeface="Poppins"/>
              </a:defRPr>
            </a:lvl4pPr>
            <a:lvl5pPr lvl="4" algn="ctr">
              <a:spcBef>
                <a:spcPts val="0"/>
              </a:spcBef>
              <a:spcAft>
                <a:spcPts val="0"/>
              </a:spcAft>
              <a:buSzPts val="1687"/>
              <a:buFont typeface="Poppins"/>
              <a:buNone/>
              <a:defRPr sz="1687" b="1">
                <a:latin typeface="Poppins"/>
                <a:ea typeface="Poppins"/>
                <a:cs typeface="Poppins"/>
                <a:sym typeface="Poppins"/>
              </a:defRPr>
            </a:lvl5pPr>
            <a:lvl6pPr lvl="5" algn="ctr">
              <a:spcBef>
                <a:spcPts val="0"/>
              </a:spcBef>
              <a:spcAft>
                <a:spcPts val="0"/>
              </a:spcAft>
              <a:buSzPts val="1687"/>
              <a:buFont typeface="Poppins"/>
              <a:buNone/>
              <a:defRPr sz="1687" b="1">
                <a:latin typeface="Poppins"/>
                <a:ea typeface="Poppins"/>
                <a:cs typeface="Poppins"/>
                <a:sym typeface="Poppins"/>
              </a:defRPr>
            </a:lvl6pPr>
            <a:lvl7pPr lvl="6" algn="ctr">
              <a:spcBef>
                <a:spcPts val="0"/>
              </a:spcBef>
              <a:spcAft>
                <a:spcPts val="0"/>
              </a:spcAft>
              <a:buSzPts val="1687"/>
              <a:buFont typeface="Poppins"/>
              <a:buNone/>
              <a:defRPr sz="1687" b="1">
                <a:latin typeface="Poppins"/>
                <a:ea typeface="Poppins"/>
                <a:cs typeface="Poppins"/>
                <a:sym typeface="Poppins"/>
              </a:defRPr>
            </a:lvl7pPr>
            <a:lvl8pPr lvl="7" algn="ctr">
              <a:spcBef>
                <a:spcPts val="0"/>
              </a:spcBef>
              <a:spcAft>
                <a:spcPts val="0"/>
              </a:spcAft>
              <a:buSzPts val="1687"/>
              <a:buFont typeface="Poppins"/>
              <a:buNone/>
              <a:defRPr sz="1687" b="1">
                <a:latin typeface="Poppins"/>
                <a:ea typeface="Poppins"/>
                <a:cs typeface="Poppins"/>
                <a:sym typeface="Poppins"/>
              </a:defRPr>
            </a:lvl8pPr>
            <a:lvl9pPr lvl="8" algn="ctr">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4199" name="Google Shape;4199;p274"/>
          <p:cNvSpPr txBox="1">
            <a:spLocks noGrp="1"/>
          </p:cNvSpPr>
          <p:nvPr>
            <p:ph type="title" idx="6" hasCustomPrompt="1"/>
          </p:nvPr>
        </p:nvSpPr>
        <p:spPr>
          <a:xfrm>
            <a:off x="6677806" y="2809850"/>
            <a:ext cx="1278600" cy="365700"/>
          </a:xfrm>
          <a:prstGeom prst="rect">
            <a:avLst/>
          </a:prstGeom>
        </p:spPr>
        <p:txBody>
          <a:bodyPr spcFirstLastPara="1" wrap="square" lIns="34275" tIns="34275" rIns="34275" bIns="34275" anchor="t" anchorCtr="0">
            <a:noAutofit/>
          </a:bodyPr>
          <a:lstStyle>
            <a:lvl1pPr marL="102861" marR="0" lvl="0" indent="-102861" algn="l">
              <a:lnSpc>
                <a:spcPct val="103000"/>
              </a:lnSpc>
              <a:spcBef>
                <a:spcPts val="0"/>
              </a:spcBef>
              <a:spcAft>
                <a:spcPts val="0"/>
              </a:spcAft>
              <a:buNone/>
              <a:defRPr sz="2775" b="0">
                <a:latin typeface="Poppins"/>
                <a:ea typeface="Poppins"/>
                <a:cs typeface="Poppins"/>
                <a:sym typeface="Poppins"/>
              </a:defRPr>
            </a:lvl1pPr>
            <a:lvl2pPr lvl="1" algn="ctr">
              <a:spcBef>
                <a:spcPts val="0"/>
              </a:spcBef>
              <a:spcAft>
                <a:spcPts val="0"/>
              </a:spcAft>
              <a:buSzPts val="1687"/>
              <a:buFont typeface="Poppins"/>
              <a:buNone/>
              <a:defRPr sz="1687" b="1">
                <a:latin typeface="Poppins"/>
                <a:ea typeface="Poppins"/>
                <a:cs typeface="Poppins"/>
                <a:sym typeface="Poppins"/>
              </a:defRPr>
            </a:lvl2pPr>
            <a:lvl3pPr lvl="2" algn="ctr">
              <a:spcBef>
                <a:spcPts val="0"/>
              </a:spcBef>
              <a:spcAft>
                <a:spcPts val="0"/>
              </a:spcAft>
              <a:buSzPts val="1687"/>
              <a:buFont typeface="Poppins"/>
              <a:buNone/>
              <a:defRPr sz="1687" b="1">
                <a:latin typeface="Poppins"/>
                <a:ea typeface="Poppins"/>
                <a:cs typeface="Poppins"/>
                <a:sym typeface="Poppins"/>
              </a:defRPr>
            </a:lvl3pPr>
            <a:lvl4pPr lvl="3" algn="ctr">
              <a:spcBef>
                <a:spcPts val="0"/>
              </a:spcBef>
              <a:spcAft>
                <a:spcPts val="0"/>
              </a:spcAft>
              <a:buSzPts val="1687"/>
              <a:buFont typeface="Poppins"/>
              <a:buNone/>
              <a:defRPr sz="1687" b="1">
                <a:latin typeface="Poppins"/>
                <a:ea typeface="Poppins"/>
                <a:cs typeface="Poppins"/>
                <a:sym typeface="Poppins"/>
              </a:defRPr>
            </a:lvl4pPr>
            <a:lvl5pPr lvl="4" algn="ctr">
              <a:spcBef>
                <a:spcPts val="0"/>
              </a:spcBef>
              <a:spcAft>
                <a:spcPts val="0"/>
              </a:spcAft>
              <a:buSzPts val="1687"/>
              <a:buFont typeface="Poppins"/>
              <a:buNone/>
              <a:defRPr sz="1687" b="1">
                <a:latin typeface="Poppins"/>
                <a:ea typeface="Poppins"/>
                <a:cs typeface="Poppins"/>
                <a:sym typeface="Poppins"/>
              </a:defRPr>
            </a:lvl5pPr>
            <a:lvl6pPr lvl="5" algn="ctr">
              <a:spcBef>
                <a:spcPts val="0"/>
              </a:spcBef>
              <a:spcAft>
                <a:spcPts val="0"/>
              </a:spcAft>
              <a:buSzPts val="1687"/>
              <a:buFont typeface="Poppins"/>
              <a:buNone/>
              <a:defRPr sz="1687" b="1">
                <a:latin typeface="Poppins"/>
                <a:ea typeface="Poppins"/>
                <a:cs typeface="Poppins"/>
                <a:sym typeface="Poppins"/>
              </a:defRPr>
            </a:lvl6pPr>
            <a:lvl7pPr lvl="6" algn="ctr">
              <a:spcBef>
                <a:spcPts val="0"/>
              </a:spcBef>
              <a:spcAft>
                <a:spcPts val="0"/>
              </a:spcAft>
              <a:buSzPts val="1687"/>
              <a:buFont typeface="Poppins"/>
              <a:buNone/>
              <a:defRPr sz="1687" b="1">
                <a:latin typeface="Poppins"/>
                <a:ea typeface="Poppins"/>
                <a:cs typeface="Poppins"/>
                <a:sym typeface="Poppins"/>
              </a:defRPr>
            </a:lvl7pPr>
            <a:lvl8pPr lvl="7" algn="ctr">
              <a:spcBef>
                <a:spcPts val="0"/>
              </a:spcBef>
              <a:spcAft>
                <a:spcPts val="0"/>
              </a:spcAft>
              <a:buSzPts val="1687"/>
              <a:buFont typeface="Poppins"/>
              <a:buNone/>
              <a:defRPr sz="1687" b="1">
                <a:latin typeface="Poppins"/>
                <a:ea typeface="Poppins"/>
                <a:cs typeface="Poppins"/>
                <a:sym typeface="Poppins"/>
              </a:defRPr>
            </a:lvl8pPr>
            <a:lvl9pPr lvl="8" algn="ctr">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4200" name="Google Shape;4200;p274"/>
          <p:cNvSpPr txBox="1">
            <a:spLocks noGrp="1"/>
          </p:cNvSpPr>
          <p:nvPr>
            <p:ph type="subTitle" idx="7"/>
          </p:nvPr>
        </p:nvSpPr>
        <p:spPr>
          <a:xfrm>
            <a:off x="4968431" y="2152566"/>
            <a:ext cx="1587300" cy="434700"/>
          </a:xfrm>
          <a:prstGeom prst="rect">
            <a:avLst/>
          </a:prstGeom>
        </p:spPr>
        <p:txBody>
          <a:bodyPr spcFirstLastPara="1" wrap="square" lIns="34275" tIns="34275" rIns="34275" bIns="34275" anchor="t" anchorCtr="0">
            <a:noAutofit/>
          </a:bodyPr>
          <a:lstStyle>
            <a:lvl1pPr lvl="0">
              <a:spcBef>
                <a:spcPts val="0"/>
              </a:spcBef>
              <a:spcAft>
                <a:spcPts val="0"/>
              </a:spcAft>
              <a:buSzPts val="637"/>
              <a:buFont typeface="Poppins Medium"/>
              <a:buNone/>
              <a:defRPr sz="637"/>
            </a:lvl1pPr>
            <a:lvl2pPr lvl="1">
              <a:spcBef>
                <a:spcPts val="1350"/>
              </a:spcBef>
              <a:spcAft>
                <a:spcPts val="0"/>
              </a:spcAft>
              <a:buSzPts val="810"/>
              <a:buFont typeface="Poppins Medium"/>
              <a:buNone/>
              <a:defRPr sz="900"/>
            </a:lvl2pPr>
            <a:lvl3pPr lvl="2">
              <a:spcBef>
                <a:spcPts val="1350"/>
              </a:spcBef>
              <a:spcAft>
                <a:spcPts val="0"/>
              </a:spcAft>
              <a:buSzPts val="675"/>
              <a:buFont typeface="Poppins Medium"/>
              <a:buNone/>
              <a:defRPr sz="750"/>
            </a:lvl3pPr>
            <a:lvl4pPr lvl="3">
              <a:spcBef>
                <a:spcPts val="1350"/>
              </a:spcBef>
              <a:spcAft>
                <a:spcPts val="0"/>
              </a:spcAft>
              <a:buSzPts val="540"/>
              <a:buFont typeface="Poppins Medium"/>
              <a:buNone/>
              <a:defRPr sz="600"/>
            </a:lvl4pPr>
            <a:lvl5pPr lvl="4">
              <a:spcBef>
                <a:spcPts val="1350"/>
              </a:spcBef>
              <a:spcAft>
                <a:spcPts val="0"/>
              </a:spcAft>
              <a:buSzPts val="405"/>
              <a:buFont typeface="Poppins Medium"/>
              <a:buNone/>
              <a:defRPr sz="450"/>
            </a:lvl5pPr>
            <a:lvl6pPr lvl="5">
              <a:spcBef>
                <a:spcPts val="375"/>
              </a:spcBef>
              <a:spcAft>
                <a:spcPts val="0"/>
              </a:spcAft>
              <a:buSzPts val="187"/>
              <a:buFont typeface="Poppins Medium"/>
              <a:buNone/>
              <a:defRPr sz="187"/>
            </a:lvl6pPr>
            <a:lvl7pPr lvl="6">
              <a:spcBef>
                <a:spcPts val="375"/>
              </a:spcBef>
              <a:spcAft>
                <a:spcPts val="0"/>
              </a:spcAft>
              <a:buSzPts val="187"/>
              <a:buFont typeface="Poppins Medium"/>
              <a:buNone/>
              <a:defRPr sz="187"/>
            </a:lvl7pPr>
            <a:lvl8pPr lvl="7">
              <a:spcBef>
                <a:spcPts val="375"/>
              </a:spcBef>
              <a:spcAft>
                <a:spcPts val="0"/>
              </a:spcAft>
              <a:buSzPts val="187"/>
              <a:buFont typeface="Poppins Medium"/>
              <a:buNone/>
              <a:defRPr sz="187"/>
            </a:lvl8pPr>
            <a:lvl9pPr lvl="8">
              <a:spcBef>
                <a:spcPts val="375"/>
              </a:spcBef>
              <a:spcAft>
                <a:spcPts val="0"/>
              </a:spcAft>
              <a:buSzPts val="187"/>
              <a:buFont typeface="Poppins Medium"/>
              <a:buNone/>
              <a:defRPr sz="187"/>
            </a:lvl9pPr>
          </a:lstStyle>
          <a:p>
            <a:endParaRPr/>
          </a:p>
        </p:txBody>
      </p:sp>
      <p:sp>
        <p:nvSpPr>
          <p:cNvPr id="4201" name="Google Shape;4201;p274"/>
          <p:cNvSpPr txBox="1">
            <a:spLocks noGrp="1"/>
          </p:cNvSpPr>
          <p:nvPr>
            <p:ph type="subTitle" idx="8"/>
          </p:nvPr>
        </p:nvSpPr>
        <p:spPr>
          <a:xfrm>
            <a:off x="6662311" y="2152566"/>
            <a:ext cx="1587300" cy="434700"/>
          </a:xfrm>
          <a:prstGeom prst="rect">
            <a:avLst/>
          </a:prstGeom>
        </p:spPr>
        <p:txBody>
          <a:bodyPr spcFirstLastPara="1" wrap="square" lIns="34275" tIns="34275" rIns="34275" bIns="34275" anchor="t" anchorCtr="0">
            <a:noAutofit/>
          </a:bodyPr>
          <a:lstStyle>
            <a:lvl1pPr lvl="0">
              <a:spcBef>
                <a:spcPts val="0"/>
              </a:spcBef>
              <a:spcAft>
                <a:spcPts val="0"/>
              </a:spcAft>
              <a:buSzPts val="637"/>
              <a:buFont typeface="Poppins Medium"/>
              <a:buNone/>
              <a:defRPr sz="637"/>
            </a:lvl1pPr>
            <a:lvl2pPr lvl="1">
              <a:spcBef>
                <a:spcPts val="1350"/>
              </a:spcBef>
              <a:spcAft>
                <a:spcPts val="0"/>
              </a:spcAft>
              <a:buSzPts val="810"/>
              <a:buFont typeface="Poppins Medium"/>
              <a:buNone/>
              <a:defRPr sz="900"/>
            </a:lvl2pPr>
            <a:lvl3pPr lvl="2">
              <a:spcBef>
                <a:spcPts val="1350"/>
              </a:spcBef>
              <a:spcAft>
                <a:spcPts val="0"/>
              </a:spcAft>
              <a:buSzPts val="675"/>
              <a:buFont typeface="Poppins Medium"/>
              <a:buNone/>
              <a:defRPr sz="750"/>
            </a:lvl3pPr>
            <a:lvl4pPr lvl="3">
              <a:spcBef>
                <a:spcPts val="1350"/>
              </a:spcBef>
              <a:spcAft>
                <a:spcPts val="0"/>
              </a:spcAft>
              <a:buSzPts val="540"/>
              <a:buFont typeface="Poppins Medium"/>
              <a:buNone/>
              <a:defRPr sz="600"/>
            </a:lvl4pPr>
            <a:lvl5pPr lvl="4">
              <a:spcBef>
                <a:spcPts val="1350"/>
              </a:spcBef>
              <a:spcAft>
                <a:spcPts val="0"/>
              </a:spcAft>
              <a:buSzPts val="405"/>
              <a:buFont typeface="Poppins Medium"/>
              <a:buNone/>
              <a:defRPr sz="450"/>
            </a:lvl5pPr>
            <a:lvl6pPr lvl="5">
              <a:spcBef>
                <a:spcPts val="375"/>
              </a:spcBef>
              <a:spcAft>
                <a:spcPts val="0"/>
              </a:spcAft>
              <a:buSzPts val="187"/>
              <a:buFont typeface="Poppins Medium"/>
              <a:buNone/>
              <a:defRPr sz="187"/>
            </a:lvl6pPr>
            <a:lvl7pPr lvl="6">
              <a:spcBef>
                <a:spcPts val="375"/>
              </a:spcBef>
              <a:spcAft>
                <a:spcPts val="0"/>
              </a:spcAft>
              <a:buSzPts val="187"/>
              <a:buFont typeface="Poppins Medium"/>
              <a:buNone/>
              <a:defRPr sz="187"/>
            </a:lvl7pPr>
            <a:lvl8pPr lvl="7">
              <a:spcBef>
                <a:spcPts val="375"/>
              </a:spcBef>
              <a:spcAft>
                <a:spcPts val="0"/>
              </a:spcAft>
              <a:buSzPts val="187"/>
              <a:buFont typeface="Poppins Medium"/>
              <a:buNone/>
              <a:defRPr sz="187"/>
            </a:lvl8pPr>
            <a:lvl9pPr lvl="8">
              <a:spcBef>
                <a:spcPts val="375"/>
              </a:spcBef>
              <a:spcAft>
                <a:spcPts val="0"/>
              </a:spcAft>
              <a:buSzPts val="187"/>
              <a:buFont typeface="Poppins Medium"/>
              <a:buNone/>
              <a:defRPr sz="187"/>
            </a:lvl9pPr>
          </a:lstStyle>
          <a:p>
            <a:endParaRPr/>
          </a:p>
        </p:txBody>
      </p:sp>
      <p:sp>
        <p:nvSpPr>
          <p:cNvPr id="4202" name="Google Shape;4202;p274"/>
          <p:cNvSpPr txBox="1">
            <a:spLocks noGrp="1"/>
          </p:cNvSpPr>
          <p:nvPr>
            <p:ph type="subTitle" idx="9"/>
          </p:nvPr>
        </p:nvSpPr>
        <p:spPr>
          <a:xfrm>
            <a:off x="4965029" y="3267394"/>
            <a:ext cx="1587300" cy="541200"/>
          </a:xfrm>
          <a:prstGeom prst="rect">
            <a:avLst/>
          </a:prstGeom>
        </p:spPr>
        <p:txBody>
          <a:bodyPr spcFirstLastPara="1" wrap="square" lIns="34275" tIns="34275" rIns="34275" bIns="34275" anchor="t" anchorCtr="0">
            <a:noAutofit/>
          </a:bodyPr>
          <a:lstStyle>
            <a:lvl1pPr lvl="0">
              <a:spcBef>
                <a:spcPts val="0"/>
              </a:spcBef>
              <a:spcAft>
                <a:spcPts val="0"/>
              </a:spcAft>
              <a:buSzPts val="637"/>
              <a:buFont typeface="Poppins Medium"/>
              <a:buNone/>
              <a:defRPr sz="637"/>
            </a:lvl1pPr>
            <a:lvl2pPr lvl="1">
              <a:spcBef>
                <a:spcPts val="1350"/>
              </a:spcBef>
              <a:spcAft>
                <a:spcPts val="0"/>
              </a:spcAft>
              <a:buSzPts val="810"/>
              <a:buFont typeface="Poppins Medium"/>
              <a:buNone/>
              <a:defRPr sz="900"/>
            </a:lvl2pPr>
            <a:lvl3pPr lvl="2">
              <a:spcBef>
                <a:spcPts val="1350"/>
              </a:spcBef>
              <a:spcAft>
                <a:spcPts val="0"/>
              </a:spcAft>
              <a:buSzPts val="675"/>
              <a:buFont typeface="Poppins Medium"/>
              <a:buNone/>
              <a:defRPr sz="750"/>
            </a:lvl3pPr>
            <a:lvl4pPr lvl="3">
              <a:spcBef>
                <a:spcPts val="1350"/>
              </a:spcBef>
              <a:spcAft>
                <a:spcPts val="0"/>
              </a:spcAft>
              <a:buSzPts val="540"/>
              <a:buFont typeface="Poppins Medium"/>
              <a:buNone/>
              <a:defRPr sz="600"/>
            </a:lvl4pPr>
            <a:lvl5pPr lvl="4">
              <a:spcBef>
                <a:spcPts val="1350"/>
              </a:spcBef>
              <a:spcAft>
                <a:spcPts val="0"/>
              </a:spcAft>
              <a:buSzPts val="405"/>
              <a:buFont typeface="Poppins Medium"/>
              <a:buNone/>
              <a:defRPr sz="450"/>
            </a:lvl5pPr>
            <a:lvl6pPr lvl="5">
              <a:spcBef>
                <a:spcPts val="375"/>
              </a:spcBef>
              <a:spcAft>
                <a:spcPts val="0"/>
              </a:spcAft>
              <a:buSzPts val="187"/>
              <a:buFont typeface="Poppins Medium"/>
              <a:buNone/>
              <a:defRPr sz="187"/>
            </a:lvl6pPr>
            <a:lvl7pPr lvl="6">
              <a:spcBef>
                <a:spcPts val="375"/>
              </a:spcBef>
              <a:spcAft>
                <a:spcPts val="0"/>
              </a:spcAft>
              <a:buSzPts val="187"/>
              <a:buFont typeface="Poppins Medium"/>
              <a:buNone/>
              <a:defRPr sz="187"/>
            </a:lvl7pPr>
            <a:lvl8pPr lvl="7">
              <a:spcBef>
                <a:spcPts val="375"/>
              </a:spcBef>
              <a:spcAft>
                <a:spcPts val="0"/>
              </a:spcAft>
              <a:buSzPts val="187"/>
              <a:buFont typeface="Poppins Medium"/>
              <a:buNone/>
              <a:defRPr sz="187"/>
            </a:lvl8pPr>
            <a:lvl9pPr lvl="8">
              <a:spcBef>
                <a:spcPts val="375"/>
              </a:spcBef>
              <a:spcAft>
                <a:spcPts val="0"/>
              </a:spcAft>
              <a:buSzPts val="187"/>
              <a:buFont typeface="Poppins Medium"/>
              <a:buNone/>
              <a:defRPr sz="187"/>
            </a:lvl9pPr>
          </a:lstStyle>
          <a:p>
            <a:endParaRPr/>
          </a:p>
        </p:txBody>
      </p:sp>
      <p:sp>
        <p:nvSpPr>
          <p:cNvPr id="4203" name="Google Shape;4203;p274"/>
          <p:cNvSpPr txBox="1">
            <a:spLocks noGrp="1"/>
          </p:cNvSpPr>
          <p:nvPr>
            <p:ph type="subTitle" idx="13"/>
          </p:nvPr>
        </p:nvSpPr>
        <p:spPr>
          <a:xfrm>
            <a:off x="6658908" y="3267394"/>
            <a:ext cx="1587300" cy="541200"/>
          </a:xfrm>
          <a:prstGeom prst="rect">
            <a:avLst/>
          </a:prstGeom>
        </p:spPr>
        <p:txBody>
          <a:bodyPr spcFirstLastPara="1" wrap="square" lIns="34275" tIns="34275" rIns="34275" bIns="34275" anchor="t" anchorCtr="0">
            <a:noAutofit/>
          </a:bodyPr>
          <a:lstStyle>
            <a:lvl1pPr lvl="0">
              <a:spcBef>
                <a:spcPts val="0"/>
              </a:spcBef>
              <a:spcAft>
                <a:spcPts val="0"/>
              </a:spcAft>
              <a:buSzPts val="637"/>
              <a:buFont typeface="Poppins Medium"/>
              <a:buNone/>
              <a:defRPr sz="637"/>
            </a:lvl1pPr>
            <a:lvl2pPr lvl="1">
              <a:spcBef>
                <a:spcPts val="1350"/>
              </a:spcBef>
              <a:spcAft>
                <a:spcPts val="0"/>
              </a:spcAft>
              <a:buSzPts val="810"/>
              <a:buFont typeface="Poppins Medium"/>
              <a:buNone/>
              <a:defRPr sz="900"/>
            </a:lvl2pPr>
            <a:lvl3pPr lvl="2">
              <a:spcBef>
                <a:spcPts val="1350"/>
              </a:spcBef>
              <a:spcAft>
                <a:spcPts val="0"/>
              </a:spcAft>
              <a:buSzPts val="675"/>
              <a:buFont typeface="Poppins Medium"/>
              <a:buNone/>
              <a:defRPr sz="750"/>
            </a:lvl3pPr>
            <a:lvl4pPr lvl="3">
              <a:spcBef>
                <a:spcPts val="1350"/>
              </a:spcBef>
              <a:spcAft>
                <a:spcPts val="0"/>
              </a:spcAft>
              <a:buSzPts val="540"/>
              <a:buFont typeface="Poppins Medium"/>
              <a:buNone/>
              <a:defRPr sz="600"/>
            </a:lvl4pPr>
            <a:lvl5pPr lvl="4">
              <a:spcBef>
                <a:spcPts val="1350"/>
              </a:spcBef>
              <a:spcAft>
                <a:spcPts val="0"/>
              </a:spcAft>
              <a:buSzPts val="405"/>
              <a:buFont typeface="Poppins Medium"/>
              <a:buNone/>
              <a:defRPr sz="450"/>
            </a:lvl5pPr>
            <a:lvl6pPr lvl="5">
              <a:spcBef>
                <a:spcPts val="375"/>
              </a:spcBef>
              <a:spcAft>
                <a:spcPts val="0"/>
              </a:spcAft>
              <a:buSzPts val="187"/>
              <a:buFont typeface="Poppins Medium"/>
              <a:buNone/>
              <a:defRPr sz="187"/>
            </a:lvl6pPr>
            <a:lvl7pPr lvl="6">
              <a:spcBef>
                <a:spcPts val="375"/>
              </a:spcBef>
              <a:spcAft>
                <a:spcPts val="0"/>
              </a:spcAft>
              <a:buSzPts val="187"/>
              <a:buFont typeface="Poppins Medium"/>
              <a:buNone/>
              <a:defRPr sz="187"/>
            </a:lvl7pPr>
            <a:lvl8pPr lvl="7">
              <a:spcBef>
                <a:spcPts val="375"/>
              </a:spcBef>
              <a:spcAft>
                <a:spcPts val="0"/>
              </a:spcAft>
              <a:buSzPts val="187"/>
              <a:buFont typeface="Poppins Medium"/>
              <a:buNone/>
              <a:defRPr sz="187"/>
            </a:lvl8pPr>
            <a:lvl9pPr lvl="8">
              <a:spcBef>
                <a:spcPts val="375"/>
              </a:spcBef>
              <a:spcAft>
                <a:spcPts val="0"/>
              </a:spcAft>
              <a:buSzPts val="187"/>
              <a:buFont typeface="Poppins Medium"/>
              <a:buNone/>
              <a:defRPr sz="187"/>
            </a:lvl9pPr>
          </a:lstStyle>
          <a:p>
            <a:endParaRPr/>
          </a:p>
        </p:txBody>
      </p:sp>
      <p:sp>
        <p:nvSpPr>
          <p:cNvPr id="4204" name="Google Shape;4204;p274"/>
          <p:cNvSpPr txBox="1">
            <a:spLocks noGrp="1"/>
          </p:cNvSpPr>
          <p:nvPr>
            <p:ph type="title" idx="14" hasCustomPrompt="1"/>
          </p:nvPr>
        </p:nvSpPr>
        <p:spPr>
          <a:xfrm>
            <a:off x="1025757" y="1678775"/>
            <a:ext cx="1214400" cy="365700"/>
          </a:xfrm>
          <a:prstGeom prst="rect">
            <a:avLst/>
          </a:prstGeom>
        </p:spPr>
        <p:txBody>
          <a:bodyPr spcFirstLastPara="1" wrap="square" lIns="34275" tIns="34275" rIns="34275" bIns="34275" anchor="t" anchorCtr="0">
            <a:noAutofit/>
          </a:bodyPr>
          <a:lstStyle>
            <a:lvl1pPr marL="102861" marR="0" lvl="0" indent="-102861" algn="l">
              <a:lnSpc>
                <a:spcPct val="103000"/>
              </a:lnSpc>
              <a:spcBef>
                <a:spcPts val="0"/>
              </a:spcBef>
              <a:spcAft>
                <a:spcPts val="0"/>
              </a:spcAft>
              <a:buNone/>
              <a:defRPr sz="2775" b="0">
                <a:latin typeface="Poppins"/>
                <a:ea typeface="Poppins"/>
                <a:cs typeface="Poppins"/>
                <a:sym typeface="Poppins"/>
              </a:defRPr>
            </a:lvl1pPr>
            <a:lvl2pPr lvl="1" algn="ctr">
              <a:spcBef>
                <a:spcPts val="0"/>
              </a:spcBef>
              <a:spcAft>
                <a:spcPts val="0"/>
              </a:spcAft>
              <a:buSzPts val="1687"/>
              <a:buFont typeface="Poppins"/>
              <a:buNone/>
              <a:defRPr sz="1687" b="1">
                <a:latin typeface="Poppins"/>
                <a:ea typeface="Poppins"/>
                <a:cs typeface="Poppins"/>
                <a:sym typeface="Poppins"/>
              </a:defRPr>
            </a:lvl2pPr>
            <a:lvl3pPr lvl="2" algn="ctr">
              <a:spcBef>
                <a:spcPts val="0"/>
              </a:spcBef>
              <a:spcAft>
                <a:spcPts val="0"/>
              </a:spcAft>
              <a:buSzPts val="1687"/>
              <a:buFont typeface="Poppins"/>
              <a:buNone/>
              <a:defRPr sz="1687" b="1">
                <a:latin typeface="Poppins"/>
                <a:ea typeface="Poppins"/>
                <a:cs typeface="Poppins"/>
                <a:sym typeface="Poppins"/>
              </a:defRPr>
            </a:lvl3pPr>
            <a:lvl4pPr lvl="3" algn="ctr">
              <a:spcBef>
                <a:spcPts val="0"/>
              </a:spcBef>
              <a:spcAft>
                <a:spcPts val="0"/>
              </a:spcAft>
              <a:buSzPts val="1687"/>
              <a:buFont typeface="Poppins"/>
              <a:buNone/>
              <a:defRPr sz="1687" b="1">
                <a:latin typeface="Poppins"/>
                <a:ea typeface="Poppins"/>
                <a:cs typeface="Poppins"/>
                <a:sym typeface="Poppins"/>
              </a:defRPr>
            </a:lvl4pPr>
            <a:lvl5pPr lvl="4" algn="ctr">
              <a:spcBef>
                <a:spcPts val="0"/>
              </a:spcBef>
              <a:spcAft>
                <a:spcPts val="0"/>
              </a:spcAft>
              <a:buSzPts val="1687"/>
              <a:buFont typeface="Poppins"/>
              <a:buNone/>
              <a:defRPr sz="1687" b="1">
                <a:latin typeface="Poppins"/>
                <a:ea typeface="Poppins"/>
                <a:cs typeface="Poppins"/>
                <a:sym typeface="Poppins"/>
              </a:defRPr>
            </a:lvl5pPr>
            <a:lvl6pPr lvl="5" algn="ctr">
              <a:spcBef>
                <a:spcPts val="0"/>
              </a:spcBef>
              <a:spcAft>
                <a:spcPts val="0"/>
              </a:spcAft>
              <a:buSzPts val="1687"/>
              <a:buFont typeface="Poppins"/>
              <a:buNone/>
              <a:defRPr sz="1687" b="1">
                <a:latin typeface="Poppins"/>
                <a:ea typeface="Poppins"/>
                <a:cs typeface="Poppins"/>
                <a:sym typeface="Poppins"/>
              </a:defRPr>
            </a:lvl6pPr>
            <a:lvl7pPr lvl="6" algn="ctr">
              <a:spcBef>
                <a:spcPts val="0"/>
              </a:spcBef>
              <a:spcAft>
                <a:spcPts val="0"/>
              </a:spcAft>
              <a:buSzPts val="1687"/>
              <a:buFont typeface="Poppins"/>
              <a:buNone/>
              <a:defRPr sz="1687" b="1">
                <a:latin typeface="Poppins"/>
                <a:ea typeface="Poppins"/>
                <a:cs typeface="Poppins"/>
                <a:sym typeface="Poppins"/>
              </a:defRPr>
            </a:lvl7pPr>
            <a:lvl8pPr lvl="7" algn="ctr">
              <a:spcBef>
                <a:spcPts val="0"/>
              </a:spcBef>
              <a:spcAft>
                <a:spcPts val="0"/>
              </a:spcAft>
              <a:buSzPts val="1687"/>
              <a:buFont typeface="Poppins"/>
              <a:buNone/>
              <a:defRPr sz="1687" b="1">
                <a:latin typeface="Poppins"/>
                <a:ea typeface="Poppins"/>
                <a:cs typeface="Poppins"/>
                <a:sym typeface="Poppins"/>
              </a:defRPr>
            </a:lvl8pPr>
            <a:lvl9pPr lvl="8" algn="ctr">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4205" name="Google Shape;4205;p274"/>
          <p:cNvSpPr txBox="1">
            <a:spLocks noGrp="1"/>
          </p:cNvSpPr>
          <p:nvPr>
            <p:ph type="title" idx="15" hasCustomPrompt="1"/>
          </p:nvPr>
        </p:nvSpPr>
        <p:spPr>
          <a:xfrm>
            <a:off x="2747900" y="1678775"/>
            <a:ext cx="1278600" cy="365700"/>
          </a:xfrm>
          <a:prstGeom prst="rect">
            <a:avLst/>
          </a:prstGeom>
        </p:spPr>
        <p:txBody>
          <a:bodyPr spcFirstLastPara="1" wrap="square" lIns="34275" tIns="34275" rIns="34275" bIns="34275" anchor="t" anchorCtr="0">
            <a:noAutofit/>
          </a:bodyPr>
          <a:lstStyle>
            <a:lvl1pPr marL="102861" marR="0" lvl="0" indent="-102861" algn="l">
              <a:lnSpc>
                <a:spcPct val="103000"/>
              </a:lnSpc>
              <a:spcBef>
                <a:spcPts val="0"/>
              </a:spcBef>
              <a:spcAft>
                <a:spcPts val="0"/>
              </a:spcAft>
              <a:buNone/>
              <a:defRPr sz="2775" b="0">
                <a:latin typeface="Poppins"/>
                <a:ea typeface="Poppins"/>
                <a:cs typeface="Poppins"/>
                <a:sym typeface="Poppins"/>
              </a:defRPr>
            </a:lvl1pPr>
            <a:lvl2pPr lvl="1" algn="ctr">
              <a:spcBef>
                <a:spcPts val="0"/>
              </a:spcBef>
              <a:spcAft>
                <a:spcPts val="0"/>
              </a:spcAft>
              <a:buSzPts val="1687"/>
              <a:buFont typeface="Poppins"/>
              <a:buNone/>
              <a:defRPr sz="1687" b="1">
                <a:latin typeface="Poppins"/>
                <a:ea typeface="Poppins"/>
                <a:cs typeface="Poppins"/>
                <a:sym typeface="Poppins"/>
              </a:defRPr>
            </a:lvl2pPr>
            <a:lvl3pPr lvl="2" algn="ctr">
              <a:spcBef>
                <a:spcPts val="0"/>
              </a:spcBef>
              <a:spcAft>
                <a:spcPts val="0"/>
              </a:spcAft>
              <a:buSzPts val="1687"/>
              <a:buFont typeface="Poppins"/>
              <a:buNone/>
              <a:defRPr sz="1687" b="1">
                <a:latin typeface="Poppins"/>
                <a:ea typeface="Poppins"/>
                <a:cs typeface="Poppins"/>
                <a:sym typeface="Poppins"/>
              </a:defRPr>
            </a:lvl3pPr>
            <a:lvl4pPr lvl="3" algn="ctr">
              <a:spcBef>
                <a:spcPts val="0"/>
              </a:spcBef>
              <a:spcAft>
                <a:spcPts val="0"/>
              </a:spcAft>
              <a:buSzPts val="1687"/>
              <a:buFont typeface="Poppins"/>
              <a:buNone/>
              <a:defRPr sz="1687" b="1">
                <a:latin typeface="Poppins"/>
                <a:ea typeface="Poppins"/>
                <a:cs typeface="Poppins"/>
                <a:sym typeface="Poppins"/>
              </a:defRPr>
            </a:lvl4pPr>
            <a:lvl5pPr lvl="4" algn="ctr">
              <a:spcBef>
                <a:spcPts val="0"/>
              </a:spcBef>
              <a:spcAft>
                <a:spcPts val="0"/>
              </a:spcAft>
              <a:buSzPts val="1687"/>
              <a:buFont typeface="Poppins"/>
              <a:buNone/>
              <a:defRPr sz="1687" b="1">
                <a:latin typeface="Poppins"/>
                <a:ea typeface="Poppins"/>
                <a:cs typeface="Poppins"/>
                <a:sym typeface="Poppins"/>
              </a:defRPr>
            </a:lvl5pPr>
            <a:lvl6pPr lvl="5" algn="ctr">
              <a:spcBef>
                <a:spcPts val="0"/>
              </a:spcBef>
              <a:spcAft>
                <a:spcPts val="0"/>
              </a:spcAft>
              <a:buSzPts val="1687"/>
              <a:buFont typeface="Poppins"/>
              <a:buNone/>
              <a:defRPr sz="1687" b="1">
                <a:latin typeface="Poppins"/>
                <a:ea typeface="Poppins"/>
                <a:cs typeface="Poppins"/>
                <a:sym typeface="Poppins"/>
              </a:defRPr>
            </a:lvl6pPr>
            <a:lvl7pPr lvl="6" algn="ctr">
              <a:spcBef>
                <a:spcPts val="0"/>
              </a:spcBef>
              <a:spcAft>
                <a:spcPts val="0"/>
              </a:spcAft>
              <a:buSzPts val="1687"/>
              <a:buFont typeface="Poppins"/>
              <a:buNone/>
              <a:defRPr sz="1687" b="1">
                <a:latin typeface="Poppins"/>
                <a:ea typeface="Poppins"/>
                <a:cs typeface="Poppins"/>
                <a:sym typeface="Poppins"/>
              </a:defRPr>
            </a:lvl7pPr>
            <a:lvl8pPr lvl="7" algn="ctr">
              <a:spcBef>
                <a:spcPts val="0"/>
              </a:spcBef>
              <a:spcAft>
                <a:spcPts val="0"/>
              </a:spcAft>
              <a:buSzPts val="1687"/>
              <a:buFont typeface="Poppins"/>
              <a:buNone/>
              <a:defRPr sz="1687" b="1">
                <a:latin typeface="Poppins"/>
                <a:ea typeface="Poppins"/>
                <a:cs typeface="Poppins"/>
                <a:sym typeface="Poppins"/>
              </a:defRPr>
            </a:lvl8pPr>
            <a:lvl9pPr lvl="8" algn="ctr">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4206" name="Google Shape;4206;p274"/>
          <p:cNvSpPr txBox="1">
            <a:spLocks noGrp="1"/>
          </p:cNvSpPr>
          <p:nvPr>
            <p:ph type="title" idx="16" hasCustomPrompt="1"/>
          </p:nvPr>
        </p:nvSpPr>
        <p:spPr>
          <a:xfrm>
            <a:off x="1025758" y="2809850"/>
            <a:ext cx="1330800" cy="365700"/>
          </a:xfrm>
          <a:prstGeom prst="rect">
            <a:avLst/>
          </a:prstGeom>
        </p:spPr>
        <p:txBody>
          <a:bodyPr spcFirstLastPara="1" wrap="square" lIns="34275" tIns="34275" rIns="34275" bIns="34275" anchor="t" anchorCtr="0">
            <a:noAutofit/>
          </a:bodyPr>
          <a:lstStyle>
            <a:lvl1pPr marL="102861" marR="0" lvl="0" indent="-102861" algn="l">
              <a:lnSpc>
                <a:spcPct val="103000"/>
              </a:lnSpc>
              <a:spcBef>
                <a:spcPts val="0"/>
              </a:spcBef>
              <a:spcAft>
                <a:spcPts val="0"/>
              </a:spcAft>
              <a:buNone/>
              <a:defRPr sz="2775" b="0">
                <a:latin typeface="Poppins"/>
                <a:ea typeface="Poppins"/>
                <a:cs typeface="Poppins"/>
                <a:sym typeface="Poppins"/>
              </a:defRPr>
            </a:lvl1pPr>
            <a:lvl2pPr lvl="1" algn="ctr">
              <a:spcBef>
                <a:spcPts val="0"/>
              </a:spcBef>
              <a:spcAft>
                <a:spcPts val="0"/>
              </a:spcAft>
              <a:buSzPts val="1687"/>
              <a:buFont typeface="Poppins"/>
              <a:buNone/>
              <a:defRPr sz="1687" b="1">
                <a:latin typeface="Poppins"/>
                <a:ea typeface="Poppins"/>
                <a:cs typeface="Poppins"/>
                <a:sym typeface="Poppins"/>
              </a:defRPr>
            </a:lvl2pPr>
            <a:lvl3pPr lvl="2" algn="ctr">
              <a:spcBef>
                <a:spcPts val="0"/>
              </a:spcBef>
              <a:spcAft>
                <a:spcPts val="0"/>
              </a:spcAft>
              <a:buSzPts val="1687"/>
              <a:buFont typeface="Poppins"/>
              <a:buNone/>
              <a:defRPr sz="1687" b="1">
                <a:latin typeface="Poppins"/>
                <a:ea typeface="Poppins"/>
                <a:cs typeface="Poppins"/>
                <a:sym typeface="Poppins"/>
              </a:defRPr>
            </a:lvl3pPr>
            <a:lvl4pPr lvl="3" algn="ctr">
              <a:spcBef>
                <a:spcPts val="0"/>
              </a:spcBef>
              <a:spcAft>
                <a:spcPts val="0"/>
              </a:spcAft>
              <a:buSzPts val="1687"/>
              <a:buFont typeface="Poppins"/>
              <a:buNone/>
              <a:defRPr sz="1687" b="1">
                <a:latin typeface="Poppins"/>
                <a:ea typeface="Poppins"/>
                <a:cs typeface="Poppins"/>
                <a:sym typeface="Poppins"/>
              </a:defRPr>
            </a:lvl4pPr>
            <a:lvl5pPr lvl="4" algn="ctr">
              <a:spcBef>
                <a:spcPts val="0"/>
              </a:spcBef>
              <a:spcAft>
                <a:spcPts val="0"/>
              </a:spcAft>
              <a:buSzPts val="1687"/>
              <a:buFont typeface="Poppins"/>
              <a:buNone/>
              <a:defRPr sz="1687" b="1">
                <a:latin typeface="Poppins"/>
                <a:ea typeface="Poppins"/>
                <a:cs typeface="Poppins"/>
                <a:sym typeface="Poppins"/>
              </a:defRPr>
            </a:lvl5pPr>
            <a:lvl6pPr lvl="5" algn="ctr">
              <a:spcBef>
                <a:spcPts val="0"/>
              </a:spcBef>
              <a:spcAft>
                <a:spcPts val="0"/>
              </a:spcAft>
              <a:buSzPts val="1687"/>
              <a:buFont typeface="Poppins"/>
              <a:buNone/>
              <a:defRPr sz="1687" b="1">
                <a:latin typeface="Poppins"/>
                <a:ea typeface="Poppins"/>
                <a:cs typeface="Poppins"/>
                <a:sym typeface="Poppins"/>
              </a:defRPr>
            </a:lvl6pPr>
            <a:lvl7pPr lvl="6" algn="ctr">
              <a:spcBef>
                <a:spcPts val="0"/>
              </a:spcBef>
              <a:spcAft>
                <a:spcPts val="0"/>
              </a:spcAft>
              <a:buSzPts val="1687"/>
              <a:buFont typeface="Poppins"/>
              <a:buNone/>
              <a:defRPr sz="1687" b="1">
                <a:latin typeface="Poppins"/>
                <a:ea typeface="Poppins"/>
                <a:cs typeface="Poppins"/>
                <a:sym typeface="Poppins"/>
              </a:defRPr>
            </a:lvl7pPr>
            <a:lvl8pPr lvl="7" algn="ctr">
              <a:spcBef>
                <a:spcPts val="0"/>
              </a:spcBef>
              <a:spcAft>
                <a:spcPts val="0"/>
              </a:spcAft>
              <a:buSzPts val="1687"/>
              <a:buFont typeface="Poppins"/>
              <a:buNone/>
              <a:defRPr sz="1687" b="1">
                <a:latin typeface="Poppins"/>
                <a:ea typeface="Poppins"/>
                <a:cs typeface="Poppins"/>
                <a:sym typeface="Poppins"/>
              </a:defRPr>
            </a:lvl8pPr>
            <a:lvl9pPr lvl="8" algn="ctr">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4207" name="Google Shape;4207;p274"/>
          <p:cNvSpPr txBox="1">
            <a:spLocks noGrp="1"/>
          </p:cNvSpPr>
          <p:nvPr>
            <p:ph type="title" idx="17" hasCustomPrompt="1"/>
          </p:nvPr>
        </p:nvSpPr>
        <p:spPr>
          <a:xfrm>
            <a:off x="2747900" y="2809850"/>
            <a:ext cx="1330800" cy="365700"/>
          </a:xfrm>
          <a:prstGeom prst="rect">
            <a:avLst/>
          </a:prstGeom>
        </p:spPr>
        <p:txBody>
          <a:bodyPr spcFirstLastPara="1" wrap="square" lIns="34275" tIns="34275" rIns="34275" bIns="34275" anchor="t" anchorCtr="0">
            <a:noAutofit/>
          </a:bodyPr>
          <a:lstStyle>
            <a:lvl1pPr marL="102861" marR="0" lvl="0" indent="-102861" algn="l">
              <a:lnSpc>
                <a:spcPct val="103000"/>
              </a:lnSpc>
              <a:spcBef>
                <a:spcPts val="0"/>
              </a:spcBef>
              <a:spcAft>
                <a:spcPts val="0"/>
              </a:spcAft>
              <a:buNone/>
              <a:defRPr sz="2775" b="0">
                <a:latin typeface="Poppins"/>
                <a:ea typeface="Poppins"/>
                <a:cs typeface="Poppins"/>
                <a:sym typeface="Poppins"/>
              </a:defRPr>
            </a:lvl1pPr>
            <a:lvl2pPr lvl="1" algn="ctr">
              <a:spcBef>
                <a:spcPts val="0"/>
              </a:spcBef>
              <a:spcAft>
                <a:spcPts val="0"/>
              </a:spcAft>
              <a:buSzPts val="1687"/>
              <a:buFont typeface="Poppins"/>
              <a:buNone/>
              <a:defRPr sz="1687" b="1">
                <a:latin typeface="Poppins"/>
                <a:ea typeface="Poppins"/>
                <a:cs typeface="Poppins"/>
                <a:sym typeface="Poppins"/>
              </a:defRPr>
            </a:lvl2pPr>
            <a:lvl3pPr lvl="2" algn="ctr">
              <a:spcBef>
                <a:spcPts val="0"/>
              </a:spcBef>
              <a:spcAft>
                <a:spcPts val="0"/>
              </a:spcAft>
              <a:buSzPts val="1687"/>
              <a:buFont typeface="Poppins"/>
              <a:buNone/>
              <a:defRPr sz="1687" b="1">
                <a:latin typeface="Poppins"/>
                <a:ea typeface="Poppins"/>
                <a:cs typeface="Poppins"/>
                <a:sym typeface="Poppins"/>
              </a:defRPr>
            </a:lvl3pPr>
            <a:lvl4pPr lvl="3" algn="ctr">
              <a:spcBef>
                <a:spcPts val="0"/>
              </a:spcBef>
              <a:spcAft>
                <a:spcPts val="0"/>
              </a:spcAft>
              <a:buSzPts val="1687"/>
              <a:buFont typeface="Poppins"/>
              <a:buNone/>
              <a:defRPr sz="1687" b="1">
                <a:latin typeface="Poppins"/>
                <a:ea typeface="Poppins"/>
                <a:cs typeface="Poppins"/>
                <a:sym typeface="Poppins"/>
              </a:defRPr>
            </a:lvl4pPr>
            <a:lvl5pPr lvl="4" algn="ctr">
              <a:spcBef>
                <a:spcPts val="0"/>
              </a:spcBef>
              <a:spcAft>
                <a:spcPts val="0"/>
              </a:spcAft>
              <a:buSzPts val="1687"/>
              <a:buFont typeface="Poppins"/>
              <a:buNone/>
              <a:defRPr sz="1687" b="1">
                <a:latin typeface="Poppins"/>
                <a:ea typeface="Poppins"/>
                <a:cs typeface="Poppins"/>
                <a:sym typeface="Poppins"/>
              </a:defRPr>
            </a:lvl5pPr>
            <a:lvl6pPr lvl="5" algn="ctr">
              <a:spcBef>
                <a:spcPts val="0"/>
              </a:spcBef>
              <a:spcAft>
                <a:spcPts val="0"/>
              </a:spcAft>
              <a:buSzPts val="1687"/>
              <a:buFont typeface="Poppins"/>
              <a:buNone/>
              <a:defRPr sz="1687" b="1">
                <a:latin typeface="Poppins"/>
                <a:ea typeface="Poppins"/>
                <a:cs typeface="Poppins"/>
                <a:sym typeface="Poppins"/>
              </a:defRPr>
            </a:lvl6pPr>
            <a:lvl7pPr lvl="6" algn="ctr">
              <a:spcBef>
                <a:spcPts val="0"/>
              </a:spcBef>
              <a:spcAft>
                <a:spcPts val="0"/>
              </a:spcAft>
              <a:buSzPts val="1687"/>
              <a:buFont typeface="Poppins"/>
              <a:buNone/>
              <a:defRPr sz="1687" b="1">
                <a:latin typeface="Poppins"/>
                <a:ea typeface="Poppins"/>
                <a:cs typeface="Poppins"/>
                <a:sym typeface="Poppins"/>
              </a:defRPr>
            </a:lvl7pPr>
            <a:lvl8pPr lvl="7" algn="ctr">
              <a:spcBef>
                <a:spcPts val="0"/>
              </a:spcBef>
              <a:spcAft>
                <a:spcPts val="0"/>
              </a:spcAft>
              <a:buSzPts val="1687"/>
              <a:buFont typeface="Poppins"/>
              <a:buNone/>
              <a:defRPr sz="1687" b="1">
                <a:latin typeface="Poppins"/>
                <a:ea typeface="Poppins"/>
                <a:cs typeface="Poppins"/>
                <a:sym typeface="Poppins"/>
              </a:defRPr>
            </a:lvl8pPr>
            <a:lvl9pPr lvl="8" algn="ctr">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4208" name="Google Shape;4208;p274"/>
          <p:cNvSpPr txBox="1">
            <a:spLocks noGrp="1"/>
          </p:cNvSpPr>
          <p:nvPr>
            <p:ph type="subTitle" idx="18"/>
          </p:nvPr>
        </p:nvSpPr>
        <p:spPr>
          <a:xfrm>
            <a:off x="1038540" y="2152566"/>
            <a:ext cx="1587300" cy="434700"/>
          </a:xfrm>
          <a:prstGeom prst="rect">
            <a:avLst/>
          </a:prstGeom>
        </p:spPr>
        <p:txBody>
          <a:bodyPr spcFirstLastPara="1" wrap="square" lIns="34275" tIns="34275" rIns="34275" bIns="34275" anchor="t" anchorCtr="0">
            <a:noAutofit/>
          </a:bodyPr>
          <a:lstStyle>
            <a:lvl1pPr lvl="0">
              <a:spcBef>
                <a:spcPts val="0"/>
              </a:spcBef>
              <a:spcAft>
                <a:spcPts val="0"/>
              </a:spcAft>
              <a:buSzPts val="637"/>
              <a:buFont typeface="Poppins Medium"/>
              <a:buNone/>
              <a:defRPr sz="637"/>
            </a:lvl1pPr>
            <a:lvl2pPr lvl="1">
              <a:spcBef>
                <a:spcPts val="1350"/>
              </a:spcBef>
              <a:spcAft>
                <a:spcPts val="0"/>
              </a:spcAft>
              <a:buSzPts val="810"/>
              <a:buFont typeface="Poppins Medium"/>
              <a:buNone/>
              <a:defRPr sz="900"/>
            </a:lvl2pPr>
            <a:lvl3pPr lvl="2">
              <a:spcBef>
                <a:spcPts val="1350"/>
              </a:spcBef>
              <a:spcAft>
                <a:spcPts val="0"/>
              </a:spcAft>
              <a:buSzPts val="675"/>
              <a:buFont typeface="Poppins Medium"/>
              <a:buNone/>
              <a:defRPr sz="750"/>
            </a:lvl3pPr>
            <a:lvl4pPr lvl="3">
              <a:spcBef>
                <a:spcPts val="1350"/>
              </a:spcBef>
              <a:spcAft>
                <a:spcPts val="0"/>
              </a:spcAft>
              <a:buSzPts val="540"/>
              <a:buFont typeface="Poppins Medium"/>
              <a:buNone/>
              <a:defRPr sz="600"/>
            </a:lvl4pPr>
            <a:lvl5pPr lvl="4">
              <a:spcBef>
                <a:spcPts val="1350"/>
              </a:spcBef>
              <a:spcAft>
                <a:spcPts val="0"/>
              </a:spcAft>
              <a:buSzPts val="405"/>
              <a:buFont typeface="Poppins Medium"/>
              <a:buNone/>
              <a:defRPr sz="450"/>
            </a:lvl5pPr>
            <a:lvl6pPr lvl="5">
              <a:spcBef>
                <a:spcPts val="375"/>
              </a:spcBef>
              <a:spcAft>
                <a:spcPts val="0"/>
              </a:spcAft>
              <a:buSzPts val="187"/>
              <a:buFont typeface="Poppins Medium"/>
              <a:buNone/>
              <a:defRPr sz="187"/>
            </a:lvl6pPr>
            <a:lvl7pPr lvl="6">
              <a:spcBef>
                <a:spcPts val="375"/>
              </a:spcBef>
              <a:spcAft>
                <a:spcPts val="0"/>
              </a:spcAft>
              <a:buSzPts val="187"/>
              <a:buFont typeface="Poppins Medium"/>
              <a:buNone/>
              <a:defRPr sz="187"/>
            </a:lvl7pPr>
            <a:lvl8pPr lvl="7">
              <a:spcBef>
                <a:spcPts val="375"/>
              </a:spcBef>
              <a:spcAft>
                <a:spcPts val="0"/>
              </a:spcAft>
              <a:buSzPts val="187"/>
              <a:buFont typeface="Poppins Medium"/>
              <a:buNone/>
              <a:defRPr sz="187"/>
            </a:lvl8pPr>
            <a:lvl9pPr lvl="8">
              <a:spcBef>
                <a:spcPts val="375"/>
              </a:spcBef>
              <a:spcAft>
                <a:spcPts val="0"/>
              </a:spcAft>
              <a:buSzPts val="187"/>
              <a:buFont typeface="Poppins Medium"/>
              <a:buNone/>
              <a:defRPr sz="187"/>
            </a:lvl9pPr>
          </a:lstStyle>
          <a:p>
            <a:endParaRPr/>
          </a:p>
        </p:txBody>
      </p:sp>
      <p:sp>
        <p:nvSpPr>
          <p:cNvPr id="4209" name="Google Shape;4209;p274"/>
          <p:cNvSpPr txBox="1">
            <a:spLocks noGrp="1"/>
          </p:cNvSpPr>
          <p:nvPr>
            <p:ph type="subTitle" idx="19"/>
          </p:nvPr>
        </p:nvSpPr>
        <p:spPr>
          <a:xfrm>
            <a:off x="2732419" y="2152566"/>
            <a:ext cx="1587300" cy="434700"/>
          </a:xfrm>
          <a:prstGeom prst="rect">
            <a:avLst/>
          </a:prstGeom>
        </p:spPr>
        <p:txBody>
          <a:bodyPr spcFirstLastPara="1" wrap="square" lIns="34275" tIns="34275" rIns="34275" bIns="34275" anchor="t" anchorCtr="0">
            <a:noAutofit/>
          </a:bodyPr>
          <a:lstStyle>
            <a:lvl1pPr lvl="0">
              <a:spcBef>
                <a:spcPts val="0"/>
              </a:spcBef>
              <a:spcAft>
                <a:spcPts val="0"/>
              </a:spcAft>
              <a:buSzPts val="637"/>
              <a:buFont typeface="Poppins Medium"/>
              <a:buNone/>
              <a:defRPr sz="637"/>
            </a:lvl1pPr>
            <a:lvl2pPr lvl="1">
              <a:spcBef>
                <a:spcPts val="1350"/>
              </a:spcBef>
              <a:spcAft>
                <a:spcPts val="0"/>
              </a:spcAft>
              <a:buSzPts val="810"/>
              <a:buFont typeface="Poppins Medium"/>
              <a:buNone/>
              <a:defRPr sz="900"/>
            </a:lvl2pPr>
            <a:lvl3pPr lvl="2">
              <a:spcBef>
                <a:spcPts val="1350"/>
              </a:spcBef>
              <a:spcAft>
                <a:spcPts val="0"/>
              </a:spcAft>
              <a:buSzPts val="675"/>
              <a:buFont typeface="Poppins Medium"/>
              <a:buNone/>
              <a:defRPr sz="750"/>
            </a:lvl3pPr>
            <a:lvl4pPr lvl="3">
              <a:spcBef>
                <a:spcPts val="1350"/>
              </a:spcBef>
              <a:spcAft>
                <a:spcPts val="0"/>
              </a:spcAft>
              <a:buSzPts val="540"/>
              <a:buFont typeface="Poppins Medium"/>
              <a:buNone/>
              <a:defRPr sz="600"/>
            </a:lvl4pPr>
            <a:lvl5pPr lvl="4">
              <a:spcBef>
                <a:spcPts val="1350"/>
              </a:spcBef>
              <a:spcAft>
                <a:spcPts val="0"/>
              </a:spcAft>
              <a:buSzPts val="405"/>
              <a:buFont typeface="Poppins Medium"/>
              <a:buNone/>
              <a:defRPr sz="450"/>
            </a:lvl5pPr>
            <a:lvl6pPr lvl="5">
              <a:spcBef>
                <a:spcPts val="375"/>
              </a:spcBef>
              <a:spcAft>
                <a:spcPts val="0"/>
              </a:spcAft>
              <a:buSzPts val="187"/>
              <a:buFont typeface="Poppins Medium"/>
              <a:buNone/>
              <a:defRPr sz="187"/>
            </a:lvl6pPr>
            <a:lvl7pPr lvl="6">
              <a:spcBef>
                <a:spcPts val="375"/>
              </a:spcBef>
              <a:spcAft>
                <a:spcPts val="0"/>
              </a:spcAft>
              <a:buSzPts val="187"/>
              <a:buFont typeface="Poppins Medium"/>
              <a:buNone/>
              <a:defRPr sz="187"/>
            </a:lvl7pPr>
            <a:lvl8pPr lvl="7">
              <a:spcBef>
                <a:spcPts val="375"/>
              </a:spcBef>
              <a:spcAft>
                <a:spcPts val="0"/>
              </a:spcAft>
              <a:buSzPts val="187"/>
              <a:buFont typeface="Poppins Medium"/>
              <a:buNone/>
              <a:defRPr sz="187"/>
            </a:lvl8pPr>
            <a:lvl9pPr lvl="8">
              <a:spcBef>
                <a:spcPts val="375"/>
              </a:spcBef>
              <a:spcAft>
                <a:spcPts val="0"/>
              </a:spcAft>
              <a:buSzPts val="187"/>
              <a:buFont typeface="Poppins Medium"/>
              <a:buNone/>
              <a:defRPr sz="187"/>
            </a:lvl9pPr>
          </a:lstStyle>
          <a:p>
            <a:endParaRPr/>
          </a:p>
        </p:txBody>
      </p:sp>
      <p:sp>
        <p:nvSpPr>
          <p:cNvPr id="4210" name="Google Shape;4210;p274"/>
          <p:cNvSpPr txBox="1">
            <a:spLocks noGrp="1"/>
          </p:cNvSpPr>
          <p:nvPr>
            <p:ph type="subTitle" idx="20"/>
          </p:nvPr>
        </p:nvSpPr>
        <p:spPr>
          <a:xfrm>
            <a:off x="1035137" y="3267394"/>
            <a:ext cx="1587300" cy="541200"/>
          </a:xfrm>
          <a:prstGeom prst="rect">
            <a:avLst/>
          </a:prstGeom>
        </p:spPr>
        <p:txBody>
          <a:bodyPr spcFirstLastPara="1" wrap="square" lIns="34275" tIns="34275" rIns="34275" bIns="34275" anchor="t" anchorCtr="0">
            <a:noAutofit/>
          </a:bodyPr>
          <a:lstStyle>
            <a:lvl1pPr lvl="0">
              <a:spcBef>
                <a:spcPts val="0"/>
              </a:spcBef>
              <a:spcAft>
                <a:spcPts val="0"/>
              </a:spcAft>
              <a:buSzPts val="637"/>
              <a:buFont typeface="Poppins Medium"/>
              <a:buNone/>
              <a:defRPr sz="637"/>
            </a:lvl1pPr>
            <a:lvl2pPr lvl="1">
              <a:spcBef>
                <a:spcPts val="1350"/>
              </a:spcBef>
              <a:spcAft>
                <a:spcPts val="0"/>
              </a:spcAft>
              <a:buSzPts val="810"/>
              <a:buFont typeface="Poppins Medium"/>
              <a:buNone/>
              <a:defRPr sz="900"/>
            </a:lvl2pPr>
            <a:lvl3pPr lvl="2">
              <a:spcBef>
                <a:spcPts val="1350"/>
              </a:spcBef>
              <a:spcAft>
                <a:spcPts val="0"/>
              </a:spcAft>
              <a:buSzPts val="675"/>
              <a:buFont typeface="Poppins Medium"/>
              <a:buNone/>
              <a:defRPr sz="750"/>
            </a:lvl3pPr>
            <a:lvl4pPr lvl="3">
              <a:spcBef>
                <a:spcPts val="1350"/>
              </a:spcBef>
              <a:spcAft>
                <a:spcPts val="0"/>
              </a:spcAft>
              <a:buSzPts val="540"/>
              <a:buFont typeface="Poppins Medium"/>
              <a:buNone/>
              <a:defRPr sz="600"/>
            </a:lvl4pPr>
            <a:lvl5pPr lvl="4">
              <a:spcBef>
                <a:spcPts val="1350"/>
              </a:spcBef>
              <a:spcAft>
                <a:spcPts val="0"/>
              </a:spcAft>
              <a:buSzPts val="405"/>
              <a:buFont typeface="Poppins Medium"/>
              <a:buNone/>
              <a:defRPr sz="450"/>
            </a:lvl5pPr>
            <a:lvl6pPr lvl="5">
              <a:spcBef>
                <a:spcPts val="375"/>
              </a:spcBef>
              <a:spcAft>
                <a:spcPts val="0"/>
              </a:spcAft>
              <a:buSzPts val="187"/>
              <a:buFont typeface="Poppins Medium"/>
              <a:buNone/>
              <a:defRPr sz="187"/>
            </a:lvl6pPr>
            <a:lvl7pPr lvl="6">
              <a:spcBef>
                <a:spcPts val="375"/>
              </a:spcBef>
              <a:spcAft>
                <a:spcPts val="0"/>
              </a:spcAft>
              <a:buSzPts val="187"/>
              <a:buFont typeface="Poppins Medium"/>
              <a:buNone/>
              <a:defRPr sz="187"/>
            </a:lvl7pPr>
            <a:lvl8pPr lvl="7">
              <a:spcBef>
                <a:spcPts val="375"/>
              </a:spcBef>
              <a:spcAft>
                <a:spcPts val="0"/>
              </a:spcAft>
              <a:buSzPts val="187"/>
              <a:buFont typeface="Poppins Medium"/>
              <a:buNone/>
              <a:defRPr sz="187"/>
            </a:lvl8pPr>
            <a:lvl9pPr lvl="8">
              <a:spcBef>
                <a:spcPts val="375"/>
              </a:spcBef>
              <a:spcAft>
                <a:spcPts val="0"/>
              </a:spcAft>
              <a:buSzPts val="187"/>
              <a:buFont typeface="Poppins Medium"/>
              <a:buNone/>
              <a:defRPr sz="187"/>
            </a:lvl9pPr>
          </a:lstStyle>
          <a:p>
            <a:endParaRPr/>
          </a:p>
        </p:txBody>
      </p:sp>
      <p:sp>
        <p:nvSpPr>
          <p:cNvPr id="4211" name="Google Shape;4211;p274"/>
          <p:cNvSpPr txBox="1">
            <a:spLocks noGrp="1"/>
          </p:cNvSpPr>
          <p:nvPr>
            <p:ph type="subTitle" idx="21"/>
          </p:nvPr>
        </p:nvSpPr>
        <p:spPr>
          <a:xfrm>
            <a:off x="2729017" y="3267394"/>
            <a:ext cx="1587300" cy="541200"/>
          </a:xfrm>
          <a:prstGeom prst="rect">
            <a:avLst/>
          </a:prstGeom>
        </p:spPr>
        <p:txBody>
          <a:bodyPr spcFirstLastPara="1" wrap="square" lIns="34275" tIns="34275" rIns="34275" bIns="34275" anchor="t" anchorCtr="0">
            <a:noAutofit/>
          </a:bodyPr>
          <a:lstStyle>
            <a:lvl1pPr lvl="0">
              <a:spcBef>
                <a:spcPts val="0"/>
              </a:spcBef>
              <a:spcAft>
                <a:spcPts val="0"/>
              </a:spcAft>
              <a:buSzPts val="637"/>
              <a:buFont typeface="Poppins Medium"/>
              <a:buNone/>
              <a:defRPr sz="637"/>
            </a:lvl1pPr>
            <a:lvl2pPr lvl="1">
              <a:spcBef>
                <a:spcPts val="1350"/>
              </a:spcBef>
              <a:spcAft>
                <a:spcPts val="0"/>
              </a:spcAft>
              <a:buSzPts val="810"/>
              <a:buFont typeface="Poppins Medium"/>
              <a:buNone/>
              <a:defRPr sz="900"/>
            </a:lvl2pPr>
            <a:lvl3pPr lvl="2">
              <a:spcBef>
                <a:spcPts val="1350"/>
              </a:spcBef>
              <a:spcAft>
                <a:spcPts val="0"/>
              </a:spcAft>
              <a:buSzPts val="675"/>
              <a:buFont typeface="Poppins Medium"/>
              <a:buNone/>
              <a:defRPr sz="750"/>
            </a:lvl3pPr>
            <a:lvl4pPr lvl="3">
              <a:spcBef>
                <a:spcPts val="1350"/>
              </a:spcBef>
              <a:spcAft>
                <a:spcPts val="0"/>
              </a:spcAft>
              <a:buSzPts val="540"/>
              <a:buFont typeface="Poppins Medium"/>
              <a:buNone/>
              <a:defRPr sz="600"/>
            </a:lvl4pPr>
            <a:lvl5pPr lvl="4">
              <a:spcBef>
                <a:spcPts val="1350"/>
              </a:spcBef>
              <a:spcAft>
                <a:spcPts val="0"/>
              </a:spcAft>
              <a:buSzPts val="405"/>
              <a:buFont typeface="Poppins Medium"/>
              <a:buNone/>
              <a:defRPr sz="450"/>
            </a:lvl5pPr>
            <a:lvl6pPr lvl="5">
              <a:spcBef>
                <a:spcPts val="375"/>
              </a:spcBef>
              <a:spcAft>
                <a:spcPts val="0"/>
              </a:spcAft>
              <a:buSzPts val="187"/>
              <a:buFont typeface="Poppins Medium"/>
              <a:buNone/>
              <a:defRPr sz="187"/>
            </a:lvl6pPr>
            <a:lvl7pPr lvl="6">
              <a:spcBef>
                <a:spcPts val="375"/>
              </a:spcBef>
              <a:spcAft>
                <a:spcPts val="0"/>
              </a:spcAft>
              <a:buSzPts val="187"/>
              <a:buFont typeface="Poppins Medium"/>
              <a:buNone/>
              <a:defRPr sz="187"/>
            </a:lvl7pPr>
            <a:lvl8pPr lvl="7">
              <a:spcBef>
                <a:spcPts val="375"/>
              </a:spcBef>
              <a:spcAft>
                <a:spcPts val="0"/>
              </a:spcAft>
              <a:buSzPts val="187"/>
              <a:buFont typeface="Poppins Medium"/>
              <a:buNone/>
              <a:defRPr sz="187"/>
            </a:lvl8pPr>
            <a:lvl9pPr lvl="8">
              <a:spcBef>
                <a:spcPts val="375"/>
              </a:spcBef>
              <a:spcAft>
                <a:spcPts val="0"/>
              </a:spcAft>
              <a:buSzPts val="187"/>
              <a:buFont typeface="Poppins Medium"/>
              <a:buNone/>
              <a:defRPr sz="187"/>
            </a:lvl9pPr>
          </a:lstStyle>
          <a:p>
            <a:endParaRPr/>
          </a:p>
        </p:txBody>
      </p:sp>
      <p:sp>
        <p:nvSpPr>
          <p:cNvPr id="4212" name="Google Shape;4212;p274"/>
          <p:cNvSpPr txBox="1">
            <a:spLocks noGrp="1"/>
          </p:cNvSpPr>
          <p:nvPr>
            <p:ph type="subTitle" idx="22"/>
          </p:nvPr>
        </p:nvSpPr>
        <p:spPr>
          <a:xfrm>
            <a:off x="1020683" y="1166550"/>
            <a:ext cx="3080400" cy="286800"/>
          </a:xfrm>
          <a:prstGeom prst="rect">
            <a:avLst/>
          </a:prstGeom>
        </p:spPr>
        <p:txBody>
          <a:bodyPr spcFirstLastPara="1" wrap="square" lIns="34275" tIns="34275" rIns="34275" bIns="34275" anchor="t" anchorCtr="0">
            <a:noAutofit/>
          </a:bodyPr>
          <a:lstStyle>
            <a:lvl1pPr lvl="0">
              <a:spcBef>
                <a:spcPts val="0"/>
              </a:spcBef>
              <a:spcAft>
                <a:spcPts val="0"/>
              </a:spcAft>
              <a:buSzPts val="1012"/>
              <a:buFont typeface="Poppins Medium"/>
              <a:buNone/>
              <a:defRPr sz="1012"/>
            </a:lvl1pPr>
            <a:lvl2pPr lvl="1">
              <a:spcBef>
                <a:spcPts val="1350"/>
              </a:spcBef>
              <a:spcAft>
                <a:spcPts val="0"/>
              </a:spcAft>
              <a:buSzPts val="1012"/>
              <a:buFont typeface="Poppins Medium"/>
              <a:buNone/>
              <a:defRPr sz="1012"/>
            </a:lvl2pPr>
            <a:lvl3pPr lvl="2">
              <a:spcBef>
                <a:spcPts val="1350"/>
              </a:spcBef>
              <a:spcAft>
                <a:spcPts val="0"/>
              </a:spcAft>
              <a:buSzPts val="1012"/>
              <a:buFont typeface="Poppins Medium"/>
              <a:buNone/>
              <a:defRPr sz="1012"/>
            </a:lvl3pPr>
            <a:lvl4pPr lvl="3">
              <a:spcBef>
                <a:spcPts val="1350"/>
              </a:spcBef>
              <a:spcAft>
                <a:spcPts val="0"/>
              </a:spcAft>
              <a:buSzPts val="1012"/>
              <a:buFont typeface="Poppins Medium"/>
              <a:buNone/>
              <a:defRPr sz="1012"/>
            </a:lvl4pPr>
            <a:lvl5pPr lvl="4">
              <a:spcBef>
                <a:spcPts val="1350"/>
              </a:spcBef>
              <a:spcAft>
                <a:spcPts val="0"/>
              </a:spcAft>
              <a:buSzPts val="1012"/>
              <a:buFont typeface="Poppins Medium"/>
              <a:buNone/>
              <a:defRPr sz="1012"/>
            </a:lvl5pPr>
            <a:lvl6pPr lvl="5">
              <a:spcBef>
                <a:spcPts val="375"/>
              </a:spcBef>
              <a:spcAft>
                <a:spcPts val="0"/>
              </a:spcAft>
              <a:buSzPts val="1012"/>
              <a:buFont typeface="Poppins Medium"/>
              <a:buNone/>
              <a:defRPr sz="1012"/>
            </a:lvl6pPr>
            <a:lvl7pPr lvl="6">
              <a:spcBef>
                <a:spcPts val="375"/>
              </a:spcBef>
              <a:spcAft>
                <a:spcPts val="0"/>
              </a:spcAft>
              <a:buSzPts val="1012"/>
              <a:buFont typeface="Poppins Medium"/>
              <a:buNone/>
              <a:defRPr sz="1012"/>
            </a:lvl7pPr>
            <a:lvl8pPr lvl="7">
              <a:spcBef>
                <a:spcPts val="375"/>
              </a:spcBef>
              <a:spcAft>
                <a:spcPts val="0"/>
              </a:spcAft>
              <a:buSzPts val="1012"/>
              <a:buFont typeface="Poppins Medium"/>
              <a:buNone/>
              <a:defRPr sz="1012"/>
            </a:lvl8pPr>
            <a:lvl9pPr lvl="8">
              <a:spcBef>
                <a:spcPts val="375"/>
              </a:spcBef>
              <a:spcAft>
                <a:spcPts val="0"/>
              </a:spcAft>
              <a:buSzPts val="1012"/>
              <a:buFont typeface="Poppins Medium"/>
              <a:buNone/>
              <a:defRPr sz="1012"/>
            </a:lvl9pPr>
          </a:lstStyle>
          <a:p>
            <a:endParaRPr/>
          </a:p>
        </p:txBody>
      </p:sp>
      <p:sp>
        <p:nvSpPr>
          <p:cNvPr id="4213" name="Google Shape;4213;p274"/>
          <p:cNvSpPr txBox="1">
            <a:spLocks noGrp="1"/>
          </p:cNvSpPr>
          <p:nvPr>
            <p:ph type="subTitle" idx="23"/>
          </p:nvPr>
        </p:nvSpPr>
        <p:spPr>
          <a:xfrm>
            <a:off x="4958678" y="1166550"/>
            <a:ext cx="3080400" cy="286800"/>
          </a:xfrm>
          <a:prstGeom prst="rect">
            <a:avLst/>
          </a:prstGeom>
        </p:spPr>
        <p:txBody>
          <a:bodyPr spcFirstLastPara="1" wrap="square" lIns="34275" tIns="34275" rIns="34275" bIns="34275" anchor="t" anchorCtr="0">
            <a:noAutofit/>
          </a:bodyPr>
          <a:lstStyle>
            <a:lvl1pPr lvl="0">
              <a:spcBef>
                <a:spcPts val="0"/>
              </a:spcBef>
              <a:spcAft>
                <a:spcPts val="0"/>
              </a:spcAft>
              <a:buSzPts val="1012"/>
              <a:buFont typeface="Poppins Medium"/>
              <a:buNone/>
              <a:defRPr sz="1012"/>
            </a:lvl1pPr>
            <a:lvl2pPr lvl="1">
              <a:spcBef>
                <a:spcPts val="1350"/>
              </a:spcBef>
              <a:spcAft>
                <a:spcPts val="0"/>
              </a:spcAft>
              <a:buSzPts val="1012"/>
              <a:buFont typeface="Poppins Medium"/>
              <a:buNone/>
              <a:defRPr sz="1012"/>
            </a:lvl2pPr>
            <a:lvl3pPr lvl="2">
              <a:spcBef>
                <a:spcPts val="1350"/>
              </a:spcBef>
              <a:spcAft>
                <a:spcPts val="0"/>
              </a:spcAft>
              <a:buSzPts val="1012"/>
              <a:buFont typeface="Poppins Medium"/>
              <a:buNone/>
              <a:defRPr sz="1012"/>
            </a:lvl3pPr>
            <a:lvl4pPr lvl="3">
              <a:spcBef>
                <a:spcPts val="1350"/>
              </a:spcBef>
              <a:spcAft>
                <a:spcPts val="0"/>
              </a:spcAft>
              <a:buSzPts val="1012"/>
              <a:buFont typeface="Poppins Medium"/>
              <a:buNone/>
              <a:defRPr sz="1012"/>
            </a:lvl4pPr>
            <a:lvl5pPr lvl="4">
              <a:spcBef>
                <a:spcPts val="1350"/>
              </a:spcBef>
              <a:spcAft>
                <a:spcPts val="0"/>
              </a:spcAft>
              <a:buSzPts val="1012"/>
              <a:buFont typeface="Poppins Medium"/>
              <a:buNone/>
              <a:defRPr sz="1012"/>
            </a:lvl5pPr>
            <a:lvl6pPr lvl="5">
              <a:spcBef>
                <a:spcPts val="375"/>
              </a:spcBef>
              <a:spcAft>
                <a:spcPts val="0"/>
              </a:spcAft>
              <a:buSzPts val="1012"/>
              <a:buFont typeface="Poppins Medium"/>
              <a:buNone/>
              <a:defRPr sz="1012"/>
            </a:lvl6pPr>
            <a:lvl7pPr lvl="6">
              <a:spcBef>
                <a:spcPts val="375"/>
              </a:spcBef>
              <a:spcAft>
                <a:spcPts val="0"/>
              </a:spcAft>
              <a:buSzPts val="1012"/>
              <a:buFont typeface="Poppins Medium"/>
              <a:buNone/>
              <a:defRPr sz="1012"/>
            </a:lvl7pPr>
            <a:lvl8pPr lvl="7">
              <a:spcBef>
                <a:spcPts val="375"/>
              </a:spcBef>
              <a:spcAft>
                <a:spcPts val="0"/>
              </a:spcAft>
              <a:buSzPts val="1012"/>
              <a:buFont typeface="Poppins Medium"/>
              <a:buNone/>
              <a:defRPr sz="1012"/>
            </a:lvl8pPr>
            <a:lvl9pPr lvl="8">
              <a:spcBef>
                <a:spcPts val="375"/>
              </a:spcBef>
              <a:spcAft>
                <a:spcPts val="0"/>
              </a:spcAft>
              <a:buSzPts val="1012"/>
              <a:buFont typeface="Poppins Medium"/>
              <a:buNone/>
              <a:defRPr sz="1012"/>
            </a:lvl9pPr>
          </a:lstStyle>
          <a:p>
            <a:endParaRPr/>
          </a:p>
        </p:txBody>
      </p:sp>
    </p:spTree>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matchingName="43_Custom Layout">
  <p:cSld name="43_Custom Layout">
    <p:bg>
      <p:bgPr>
        <a:blipFill>
          <a:blip r:embed="rId2">
            <a:alphaModFix/>
          </a:blip>
          <a:stretch>
            <a:fillRect/>
          </a:stretch>
        </a:blipFill>
        <a:effectLst/>
      </p:bgPr>
    </p:bg>
    <p:spTree>
      <p:nvGrpSpPr>
        <p:cNvPr id="1" name="Shape 4214"/>
        <p:cNvGrpSpPr/>
        <p:nvPr/>
      </p:nvGrpSpPr>
      <p:grpSpPr>
        <a:xfrm>
          <a:off x="0" y="0"/>
          <a:ext cx="0" cy="0"/>
          <a:chOff x="0" y="0"/>
          <a:chExt cx="0" cy="0"/>
        </a:xfrm>
      </p:grpSpPr>
      <p:sp>
        <p:nvSpPr>
          <p:cNvPr id="4215" name="Google Shape;4215;p275"/>
          <p:cNvSpPr/>
          <p:nvPr/>
        </p:nvSpPr>
        <p:spPr>
          <a:xfrm>
            <a:off x="4670344" y="2803788"/>
            <a:ext cx="4246500" cy="1855200"/>
          </a:xfrm>
          <a:prstGeom prst="roundRect">
            <a:avLst>
              <a:gd name="adj" fmla="val 2420"/>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4216" name="Google Shape;4216;p275"/>
          <p:cNvSpPr/>
          <p:nvPr/>
        </p:nvSpPr>
        <p:spPr>
          <a:xfrm>
            <a:off x="339879" y="864394"/>
            <a:ext cx="4246500" cy="1855200"/>
          </a:xfrm>
          <a:prstGeom prst="roundRect">
            <a:avLst>
              <a:gd name="adj" fmla="val 2420"/>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4217" name="Google Shape;4217;p275"/>
          <p:cNvSpPr/>
          <p:nvPr/>
        </p:nvSpPr>
        <p:spPr>
          <a:xfrm>
            <a:off x="4670344" y="864394"/>
            <a:ext cx="4246500" cy="1855200"/>
          </a:xfrm>
          <a:prstGeom prst="roundRect">
            <a:avLst>
              <a:gd name="adj" fmla="val 2420"/>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4218" name="Google Shape;4218;p275"/>
          <p:cNvSpPr/>
          <p:nvPr/>
        </p:nvSpPr>
        <p:spPr>
          <a:xfrm>
            <a:off x="339879" y="2803788"/>
            <a:ext cx="4246500" cy="1855200"/>
          </a:xfrm>
          <a:prstGeom prst="roundRect">
            <a:avLst>
              <a:gd name="adj" fmla="val 2420"/>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4219" name="Google Shape;4219;p275"/>
          <p:cNvSpPr txBox="1">
            <a:spLocks noGrp="1"/>
          </p:cNvSpPr>
          <p:nvPr>
            <p:ph type="title"/>
          </p:nvPr>
        </p:nvSpPr>
        <p:spPr>
          <a:xfrm>
            <a:off x="325594" y="369882"/>
            <a:ext cx="8404800" cy="37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4220" name="Google Shape;4220;p275"/>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4221" name="Google Shape;4221;p275"/>
          <p:cNvSpPr txBox="1">
            <a:spLocks noGrp="1"/>
          </p:cNvSpPr>
          <p:nvPr>
            <p:ph type="body" idx="1"/>
          </p:nvPr>
        </p:nvSpPr>
        <p:spPr>
          <a:xfrm>
            <a:off x="4782282" y="3264250"/>
            <a:ext cx="3956100" cy="1343700"/>
          </a:xfrm>
          <a:prstGeom prst="rect">
            <a:avLst/>
          </a:prstGeom>
          <a:noFill/>
          <a:ln>
            <a:noFill/>
          </a:ln>
        </p:spPr>
        <p:txBody>
          <a:bodyPr spcFirstLastPara="1" wrap="square" lIns="0" tIns="0" rIns="0" bIns="0" anchor="t" anchorCtr="0">
            <a:noAutofit/>
          </a:bodyPr>
          <a:lstStyle>
            <a:lvl1pPr marL="457200" lvl="0" indent="-288602" algn="l">
              <a:lnSpc>
                <a:spcPct val="95000"/>
              </a:lnSpc>
              <a:spcBef>
                <a:spcPts val="1350"/>
              </a:spcBef>
              <a:spcAft>
                <a:spcPts val="0"/>
              </a:spcAft>
              <a:buSzPts val="945"/>
              <a:buChar char="●"/>
              <a:defRPr sz="1050"/>
            </a:lvl1pPr>
            <a:lvl2pPr marL="914400" lvl="1" indent="-280031" algn="l">
              <a:lnSpc>
                <a:spcPct val="95000"/>
              </a:lnSpc>
              <a:spcBef>
                <a:spcPts val="1350"/>
              </a:spcBef>
              <a:spcAft>
                <a:spcPts val="0"/>
              </a:spcAft>
              <a:buSzPts val="810"/>
              <a:buChar char="●"/>
              <a:defRPr sz="900"/>
            </a:lvl2pPr>
            <a:lvl3pPr marL="1371600" lvl="2" indent="-271459" algn="l">
              <a:lnSpc>
                <a:spcPct val="95000"/>
              </a:lnSpc>
              <a:spcBef>
                <a:spcPts val="1350"/>
              </a:spcBef>
              <a:spcAft>
                <a:spcPts val="0"/>
              </a:spcAft>
              <a:buSzPts val="675"/>
              <a:buChar char="●"/>
              <a:defRPr sz="750"/>
            </a:lvl3pPr>
            <a:lvl4pPr marL="1828800" lvl="3" indent="-230981" algn="l">
              <a:lnSpc>
                <a:spcPct val="95000"/>
              </a:lnSpc>
              <a:spcBef>
                <a:spcPts val="1350"/>
              </a:spcBef>
              <a:spcAft>
                <a:spcPts val="0"/>
              </a:spcAft>
              <a:buChar char="●"/>
              <a:defRPr sz="100"/>
            </a:lvl4pPr>
            <a:lvl5pPr marL="2286000" lvl="4" indent="-230981" algn="l">
              <a:lnSpc>
                <a:spcPct val="95000"/>
              </a:lnSpc>
              <a:spcBef>
                <a:spcPts val="1350"/>
              </a:spcBef>
              <a:spcAft>
                <a:spcPts val="0"/>
              </a:spcAft>
              <a:buChar char="●"/>
              <a:defRPr sz="100"/>
            </a:lvl5pPr>
            <a:lvl6pPr marL="2743200" lvl="5" indent="-230981" algn="l">
              <a:lnSpc>
                <a:spcPct val="90000"/>
              </a:lnSpc>
              <a:spcBef>
                <a:spcPts val="375"/>
              </a:spcBef>
              <a:spcAft>
                <a:spcPts val="0"/>
              </a:spcAft>
              <a:buChar char="•"/>
              <a:defRPr sz="100"/>
            </a:lvl6pPr>
            <a:lvl7pPr marL="3200400" lvl="6" indent="-230981" algn="l">
              <a:lnSpc>
                <a:spcPct val="90000"/>
              </a:lnSpc>
              <a:spcBef>
                <a:spcPts val="375"/>
              </a:spcBef>
              <a:spcAft>
                <a:spcPts val="0"/>
              </a:spcAft>
              <a:buChar char="•"/>
              <a:defRPr sz="100"/>
            </a:lvl7pPr>
            <a:lvl8pPr marL="3657600" lvl="7" indent="-230981" algn="l">
              <a:lnSpc>
                <a:spcPct val="90000"/>
              </a:lnSpc>
              <a:spcBef>
                <a:spcPts val="375"/>
              </a:spcBef>
              <a:spcAft>
                <a:spcPts val="0"/>
              </a:spcAft>
              <a:buChar char="•"/>
              <a:defRPr sz="100"/>
            </a:lvl8pPr>
            <a:lvl9pPr marL="4114800" lvl="8" indent="-230981" algn="l">
              <a:lnSpc>
                <a:spcPct val="90000"/>
              </a:lnSpc>
              <a:spcBef>
                <a:spcPts val="375"/>
              </a:spcBef>
              <a:spcAft>
                <a:spcPts val="0"/>
              </a:spcAft>
              <a:buChar char="•"/>
              <a:defRPr sz="100"/>
            </a:lvl9pPr>
          </a:lstStyle>
          <a:p>
            <a:endParaRPr/>
          </a:p>
        </p:txBody>
      </p:sp>
      <p:sp>
        <p:nvSpPr>
          <p:cNvPr id="4222" name="Google Shape;4222;p275"/>
          <p:cNvSpPr txBox="1">
            <a:spLocks noGrp="1"/>
          </p:cNvSpPr>
          <p:nvPr>
            <p:ph type="subTitle" idx="2"/>
          </p:nvPr>
        </p:nvSpPr>
        <p:spPr>
          <a:xfrm>
            <a:off x="453925" y="966947"/>
            <a:ext cx="4000500" cy="274200"/>
          </a:xfrm>
          <a:prstGeom prst="rect">
            <a:avLst/>
          </a:prstGeom>
        </p:spPr>
        <p:txBody>
          <a:bodyPr spcFirstLastPara="1" wrap="square" lIns="34275" tIns="34275" rIns="34275" bIns="34275" anchor="t" anchorCtr="0">
            <a:noAutofit/>
          </a:bodyPr>
          <a:lstStyle>
            <a:lvl1pPr lvl="0">
              <a:lnSpc>
                <a:spcPct val="95000"/>
              </a:lnSpc>
              <a:spcBef>
                <a:spcPts val="1350"/>
              </a:spcBef>
              <a:spcAft>
                <a:spcPts val="0"/>
              </a:spcAft>
              <a:buSzPts val="1200"/>
              <a:buFont typeface="Poppins"/>
              <a:buNone/>
              <a:defRPr sz="1200" b="1">
                <a:latin typeface="Poppins"/>
                <a:ea typeface="Poppins"/>
                <a:cs typeface="Poppins"/>
                <a:sym typeface="Poppins"/>
              </a:defRPr>
            </a:lvl1pPr>
            <a:lvl2pPr lvl="1">
              <a:lnSpc>
                <a:spcPct val="95000"/>
              </a:lnSpc>
              <a:spcBef>
                <a:spcPts val="1350"/>
              </a:spcBef>
              <a:spcAft>
                <a:spcPts val="0"/>
              </a:spcAft>
              <a:buSzPts val="1200"/>
              <a:buFont typeface="Poppins"/>
              <a:buNone/>
              <a:defRPr sz="1200"/>
            </a:lvl2pPr>
            <a:lvl3pPr lvl="2">
              <a:lnSpc>
                <a:spcPct val="95000"/>
              </a:lnSpc>
              <a:spcBef>
                <a:spcPts val="1350"/>
              </a:spcBef>
              <a:spcAft>
                <a:spcPts val="0"/>
              </a:spcAft>
              <a:buSzPts val="1200"/>
              <a:buFont typeface="Poppins"/>
              <a:buNone/>
              <a:defRPr sz="1200"/>
            </a:lvl3pPr>
            <a:lvl4pPr lvl="3">
              <a:lnSpc>
                <a:spcPct val="95000"/>
              </a:lnSpc>
              <a:spcBef>
                <a:spcPts val="1350"/>
              </a:spcBef>
              <a:spcAft>
                <a:spcPts val="0"/>
              </a:spcAft>
              <a:buSzPts val="1200"/>
              <a:buFont typeface="Poppins"/>
              <a:buNone/>
              <a:defRPr sz="1200"/>
            </a:lvl4pPr>
            <a:lvl5pPr lvl="4">
              <a:lnSpc>
                <a:spcPct val="95000"/>
              </a:lnSpc>
              <a:spcBef>
                <a:spcPts val="1350"/>
              </a:spcBef>
              <a:spcAft>
                <a:spcPts val="0"/>
              </a:spcAft>
              <a:buSzPts val="1200"/>
              <a:buFont typeface="Poppins"/>
              <a:buNone/>
              <a:defRPr sz="1200"/>
            </a:lvl5pPr>
            <a:lvl6pPr lvl="5">
              <a:lnSpc>
                <a:spcPct val="95000"/>
              </a:lnSpc>
              <a:spcBef>
                <a:spcPts val="1350"/>
              </a:spcBef>
              <a:spcAft>
                <a:spcPts val="0"/>
              </a:spcAft>
              <a:buSzPts val="1200"/>
              <a:buFont typeface="Poppins"/>
              <a:buNone/>
              <a:defRPr sz="1200"/>
            </a:lvl6pPr>
            <a:lvl7pPr lvl="6">
              <a:lnSpc>
                <a:spcPct val="95000"/>
              </a:lnSpc>
              <a:spcBef>
                <a:spcPts val="1350"/>
              </a:spcBef>
              <a:spcAft>
                <a:spcPts val="0"/>
              </a:spcAft>
              <a:buSzPts val="1200"/>
              <a:buFont typeface="Poppins"/>
              <a:buNone/>
              <a:defRPr sz="1200"/>
            </a:lvl7pPr>
            <a:lvl8pPr lvl="7">
              <a:lnSpc>
                <a:spcPct val="95000"/>
              </a:lnSpc>
              <a:spcBef>
                <a:spcPts val="1350"/>
              </a:spcBef>
              <a:spcAft>
                <a:spcPts val="0"/>
              </a:spcAft>
              <a:buSzPts val="1200"/>
              <a:buFont typeface="Poppins"/>
              <a:buNone/>
              <a:defRPr sz="1200"/>
            </a:lvl8pPr>
            <a:lvl9pPr lvl="8">
              <a:lnSpc>
                <a:spcPct val="95000"/>
              </a:lnSpc>
              <a:spcBef>
                <a:spcPts val="1350"/>
              </a:spcBef>
              <a:spcAft>
                <a:spcPts val="0"/>
              </a:spcAft>
              <a:buSzPts val="1200"/>
              <a:buFont typeface="Poppins"/>
              <a:buNone/>
              <a:defRPr sz="1200"/>
            </a:lvl9pPr>
          </a:lstStyle>
          <a:p>
            <a:endParaRPr/>
          </a:p>
        </p:txBody>
      </p:sp>
      <p:sp>
        <p:nvSpPr>
          <p:cNvPr id="4223" name="Google Shape;4223;p275"/>
          <p:cNvSpPr txBox="1">
            <a:spLocks noGrp="1"/>
          </p:cNvSpPr>
          <p:nvPr>
            <p:ph type="subTitle" idx="3"/>
          </p:nvPr>
        </p:nvSpPr>
        <p:spPr>
          <a:xfrm>
            <a:off x="4768400" y="966950"/>
            <a:ext cx="3939600" cy="274200"/>
          </a:xfrm>
          <a:prstGeom prst="rect">
            <a:avLst/>
          </a:prstGeom>
        </p:spPr>
        <p:txBody>
          <a:bodyPr spcFirstLastPara="1" wrap="square" lIns="34275" tIns="34275" rIns="34275" bIns="34275" anchor="t" anchorCtr="0">
            <a:noAutofit/>
          </a:bodyPr>
          <a:lstStyle>
            <a:lvl1pPr lvl="0">
              <a:lnSpc>
                <a:spcPct val="95000"/>
              </a:lnSpc>
              <a:spcBef>
                <a:spcPts val="1350"/>
              </a:spcBef>
              <a:spcAft>
                <a:spcPts val="0"/>
              </a:spcAft>
              <a:buSzPts val="1200"/>
              <a:buFont typeface="Poppins"/>
              <a:buNone/>
              <a:defRPr sz="1200" b="1">
                <a:latin typeface="Poppins"/>
                <a:ea typeface="Poppins"/>
                <a:cs typeface="Poppins"/>
                <a:sym typeface="Poppins"/>
              </a:defRPr>
            </a:lvl1pPr>
            <a:lvl2pPr lvl="1">
              <a:lnSpc>
                <a:spcPct val="95000"/>
              </a:lnSpc>
              <a:spcBef>
                <a:spcPts val="1350"/>
              </a:spcBef>
              <a:spcAft>
                <a:spcPts val="0"/>
              </a:spcAft>
              <a:buSzPts val="1200"/>
              <a:buFont typeface="Poppins"/>
              <a:buNone/>
              <a:defRPr sz="1200"/>
            </a:lvl2pPr>
            <a:lvl3pPr lvl="2">
              <a:lnSpc>
                <a:spcPct val="95000"/>
              </a:lnSpc>
              <a:spcBef>
                <a:spcPts val="1350"/>
              </a:spcBef>
              <a:spcAft>
                <a:spcPts val="0"/>
              </a:spcAft>
              <a:buSzPts val="1200"/>
              <a:buFont typeface="Poppins"/>
              <a:buNone/>
              <a:defRPr sz="1200"/>
            </a:lvl3pPr>
            <a:lvl4pPr lvl="3">
              <a:lnSpc>
                <a:spcPct val="95000"/>
              </a:lnSpc>
              <a:spcBef>
                <a:spcPts val="1350"/>
              </a:spcBef>
              <a:spcAft>
                <a:spcPts val="0"/>
              </a:spcAft>
              <a:buSzPts val="1200"/>
              <a:buFont typeface="Poppins"/>
              <a:buNone/>
              <a:defRPr sz="1200"/>
            </a:lvl4pPr>
            <a:lvl5pPr lvl="4">
              <a:lnSpc>
                <a:spcPct val="95000"/>
              </a:lnSpc>
              <a:spcBef>
                <a:spcPts val="1350"/>
              </a:spcBef>
              <a:spcAft>
                <a:spcPts val="0"/>
              </a:spcAft>
              <a:buSzPts val="1200"/>
              <a:buFont typeface="Poppins"/>
              <a:buNone/>
              <a:defRPr sz="1200"/>
            </a:lvl5pPr>
            <a:lvl6pPr lvl="5">
              <a:lnSpc>
                <a:spcPct val="95000"/>
              </a:lnSpc>
              <a:spcBef>
                <a:spcPts val="1350"/>
              </a:spcBef>
              <a:spcAft>
                <a:spcPts val="0"/>
              </a:spcAft>
              <a:buSzPts val="1200"/>
              <a:buFont typeface="Poppins"/>
              <a:buNone/>
              <a:defRPr sz="1200"/>
            </a:lvl6pPr>
            <a:lvl7pPr lvl="6">
              <a:lnSpc>
                <a:spcPct val="95000"/>
              </a:lnSpc>
              <a:spcBef>
                <a:spcPts val="1350"/>
              </a:spcBef>
              <a:spcAft>
                <a:spcPts val="0"/>
              </a:spcAft>
              <a:buSzPts val="1200"/>
              <a:buFont typeface="Poppins"/>
              <a:buNone/>
              <a:defRPr sz="1200"/>
            </a:lvl7pPr>
            <a:lvl8pPr lvl="7">
              <a:lnSpc>
                <a:spcPct val="95000"/>
              </a:lnSpc>
              <a:spcBef>
                <a:spcPts val="1350"/>
              </a:spcBef>
              <a:spcAft>
                <a:spcPts val="0"/>
              </a:spcAft>
              <a:buSzPts val="1200"/>
              <a:buFont typeface="Poppins"/>
              <a:buNone/>
              <a:defRPr sz="1200"/>
            </a:lvl8pPr>
            <a:lvl9pPr lvl="8">
              <a:lnSpc>
                <a:spcPct val="95000"/>
              </a:lnSpc>
              <a:spcBef>
                <a:spcPts val="1350"/>
              </a:spcBef>
              <a:spcAft>
                <a:spcPts val="0"/>
              </a:spcAft>
              <a:buSzPts val="1200"/>
              <a:buFont typeface="Poppins"/>
              <a:buNone/>
              <a:defRPr sz="1200"/>
            </a:lvl9pPr>
          </a:lstStyle>
          <a:p>
            <a:endParaRPr/>
          </a:p>
        </p:txBody>
      </p:sp>
      <p:sp>
        <p:nvSpPr>
          <p:cNvPr id="4224" name="Google Shape;4224;p275"/>
          <p:cNvSpPr txBox="1">
            <a:spLocks noGrp="1"/>
          </p:cNvSpPr>
          <p:nvPr>
            <p:ph type="subTitle" idx="4"/>
          </p:nvPr>
        </p:nvSpPr>
        <p:spPr>
          <a:xfrm>
            <a:off x="453925" y="2911753"/>
            <a:ext cx="4000500" cy="274200"/>
          </a:xfrm>
          <a:prstGeom prst="rect">
            <a:avLst/>
          </a:prstGeom>
        </p:spPr>
        <p:txBody>
          <a:bodyPr spcFirstLastPara="1" wrap="square" lIns="34275" tIns="34275" rIns="34275" bIns="34275" anchor="t" anchorCtr="0">
            <a:noAutofit/>
          </a:bodyPr>
          <a:lstStyle>
            <a:lvl1pPr lvl="0">
              <a:lnSpc>
                <a:spcPct val="95000"/>
              </a:lnSpc>
              <a:spcBef>
                <a:spcPts val="1350"/>
              </a:spcBef>
              <a:spcAft>
                <a:spcPts val="0"/>
              </a:spcAft>
              <a:buSzPts val="1200"/>
              <a:buFont typeface="Poppins"/>
              <a:buNone/>
              <a:defRPr sz="1200" b="1">
                <a:latin typeface="Poppins"/>
                <a:ea typeface="Poppins"/>
                <a:cs typeface="Poppins"/>
                <a:sym typeface="Poppins"/>
              </a:defRPr>
            </a:lvl1pPr>
            <a:lvl2pPr lvl="1">
              <a:lnSpc>
                <a:spcPct val="95000"/>
              </a:lnSpc>
              <a:spcBef>
                <a:spcPts val="1350"/>
              </a:spcBef>
              <a:spcAft>
                <a:spcPts val="0"/>
              </a:spcAft>
              <a:buSzPts val="1200"/>
              <a:buFont typeface="Poppins"/>
              <a:buNone/>
              <a:defRPr sz="1200"/>
            </a:lvl2pPr>
            <a:lvl3pPr lvl="2">
              <a:lnSpc>
                <a:spcPct val="95000"/>
              </a:lnSpc>
              <a:spcBef>
                <a:spcPts val="1350"/>
              </a:spcBef>
              <a:spcAft>
                <a:spcPts val="0"/>
              </a:spcAft>
              <a:buSzPts val="1200"/>
              <a:buFont typeface="Poppins"/>
              <a:buNone/>
              <a:defRPr sz="1200"/>
            </a:lvl3pPr>
            <a:lvl4pPr lvl="3">
              <a:lnSpc>
                <a:spcPct val="95000"/>
              </a:lnSpc>
              <a:spcBef>
                <a:spcPts val="1350"/>
              </a:spcBef>
              <a:spcAft>
                <a:spcPts val="0"/>
              </a:spcAft>
              <a:buSzPts val="1200"/>
              <a:buFont typeface="Poppins"/>
              <a:buNone/>
              <a:defRPr sz="1200"/>
            </a:lvl4pPr>
            <a:lvl5pPr lvl="4">
              <a:lnSpc>
                <a:spcPct val="95000"/>
              </a:lnSpc>
              <a:spcBef>
                <a:spcPts val="1350"/>
              </a:spcBef>
              <a:spcAft>
                <a:spcPts val="0"/>
              </a:spcAft>
              <a:buSzPts val="1200"/>
              <a:buFont typeface="Poppins"/>
              <a:buNone/>
              <a:defRPr sz="1200"/>
            </a:lvl5pPr>
            <a:lvl6pPr lvl="5">
              <a:lnSpc>
                <a:spcPct val="95000"/>
              </a:lnSpc>
              <a:spcBef>
                <a:spcPts val="1350"/>
              </a:spcBef>
              <a:spcAft>
                <a:spcPts val="0"/>
              </a:spcAft>
              <a:buSzPts val="1200"/>
              <a:buFont typeface="Poppins"/>
              <a:buNone/>
              <a:defRPr sz="1200"/>
            </a:lvl6pPr>
            <a:lvl7pPr lvl="6">
              <a:lnSpc>
                <a:spcPct val="95000"/>
              </a:lnSpc>
              <a:spcBef>
                <a:spcPts val="1350"/>
              </a:spcBef>
              <a:spcAft>
                <a:spcPts val="0"/>
              </a:spcAft>
              <a:buSzPts val="1200"/>
              <a:buFont typeface="Poppins"/>
              <a:buNone/>
              <a:defRPr sz="1200"/>
            </a:lvl7pPr>
            <a:lvl8pPr lvl="7">
              <a:lnSpc>
                <a:spcPct val="95000"/>
              </a:lnSpc>
              <a:spcBef>
                <a:spcPts val="1350"/>
              </a:spcBef>
              <a:spcAft>
                <a:spcPts val="0"/>
              </a:spcAft>
              <a:buSzPts val="1200"/>
              <a:buFont typeface="Poppins"/>
              <a:buNone/>
              <a:defRPr sz="1200"/>
            </a:lvl8pPr>
            <a:lvl9pPr lvl="8">
              <a:lnSpc>
                <a:spcPct val="95000"/>
              </a:lnSpc>
              <a:spcBef>
                <a:spcPts val="1350"/>
              </a:spcBef>
              <a:spcAft>
                <a:spcPts val="0"/>
              </a:spcAft>
              <a:buSzPts val="1200"/>
              <a:buFont typeface="Poppins"/>
              <a:buNone/>
              <a:defRPr sz="1200"/>
            </a:lvl9pPr>
          </a:lstStyle>
          <a:p>
            <a:endParaRPr/>
          </a:p>
        </p:txBody>
      </p:sp>
      <p:sp>
        <p:nvSpPr>
          <p:cNvPr id="4225" name="Google Shape;4225;p275"/>
          <p:cNvSpPr txBox="1">
            <a:spLocks noGrp="1"/>
          </p:cNvSpPr>
          <p:nvPr>
            <p:ph type="subTitle" idx="5"/>
          </p:nvPr>
        </p:nvSpPr>
        <p:spPr>
          <a:xfrm>
            <a:off x="4774356" y="2911753"/>
            <a:ext cx="3956100" cy="274200"/>
          </a:xfrm>
          <a:prstGeom prst="rect">
            <a:avLst/>
          </a:prstGeom>
        </p:spPr>
        <p:txBody>
          <a:bodyPr spcFirstLastPara="1" wrap="square" lIns="34275" tIns="34275" rIns="34275" bIns="34275" anchor="t" anchorCtr="0">
            <a:noAutofit/>
          </a:bodyPr>
          <a:lstStyle>
            <a:lvl1pPr lvl="0">
              <a:lnSpc>
                <a:spcPct val="95000"/>
              </a:lnSpc>
              <a:spcBef>
                <a:spcPts val="1350"/>
              </a:spcBef>
              <a:spcAft>
                <a:spcPts val="0"/>
              </a:spcAft>
              <a:buSzPts val="1200"/>
              <a:buFont typeface="Poppins"/>
              <a:buNone/>
              <a:defRPr sz="1200" b="1">
                <a:latin typeface="Poppins"/>
                <a:ea typeface="Poppins"/>
                <a:cs typeface="Poppins"/>
                <a:sym typeface="Poppins"/>
              </a:defRPr>
            </a:lvl1pPr>
            <a:lvl2pPr lvl="1">
              <a:lnSpc>
                <a:spcPct val="95000"/>
              </a:lnSpc>
              <a:spcBef>
                <a:spcPts val="1350"/>
              </a:spcBef>
              <a:spcAft>
                <a:spcPts val="0"/>
              </a:spcAft>
              <a:buClr>
                <a:schemeClr val="lt1"/>
              </a:buClr>
              <a:buSzPts val="1200"/>
              <a:buFont typeface="Poppins"/>
              <a:buNone/>
              <a:defRPr sz="1200">
                <a:solidFill>
                  <a:schemeClr val="lt1"/>
                </a:solidFill>
              </a:defRPr>
            </a:lvl2pPr>
            <a:lvl3pPr lvl="2">
              <a:lnSpc>
                <a:spcPct val="95000"/>
              </a:lnSpc>
              <a:spcBef>
                <a:spcPts val="1350"/>
              </a:spcBef>
              <a:spcAft>
                <a:spcPts val="0"/>
              </a:spcAft>
              <a:buClr>
                <a:schemeClr val="lt1"/>
              </a:buClr>
              <a:buSzPts val="1200"/>
              <a:buFont typeface="Poppins"/>
              <a:buNone/>
              <a:defRPr sz="1200">
                <a:solidFill>
                  <a:schemeClr val="lt1"/>
                </a:solidFill>
              </a:defRPr>
            </a:lvl3pPr>
            <a:lvl4pPr lvl="3">
              <a:lnSpc>
                <a:spcPct val="95000"/>
              </a:lnSpc>
              <a:spcBef>
                <a:spcPts val="1350"/>
              </a:spcBef>
              <a:spcAft>
                <a:spcPts val="0"/>
              </a:spcAft>
              <a:buClr>
                <a:schemeClr val="lt1"/>
              </a:buClr>
              <a:buSzPts val="1200"/>
              <a:buFont typeface="Poppins"/>
              <a:buNone/>
              <a:defRPr sz="1200">
                <a:solidFill>
                  <a:schemeClr val="lt1"/>
                </a:solidFill>
              </a:defRPr>
            </a:lvl4pPr>
            <a:lvl5pPr lvl="4">
              <a:lnSpc>
                <a:spcPct val="95000"/>
              </a:lnSpc>
              <a:spcBef>
                <a:spcPts val="1350"/>
              </a:spcBef>
              <a:spcAft>
                <a:spcPts val="0"/>
              </a:spcAft>
              <a:buClr>
                <a:schemeClr val="lt1"/>
              </a:buClr>
              <a:buSzPts val="1200"/>
              <a:buFont typeface="Poppins"/>
              <a:buNone/>
              <a:defRPr sz="1200">
                <a:solidFill>
                  <a:schemeClr val="lt1"/>
                </a:solidFill>
              </a:defRPr>
            </a:lvl5pPr>
            <a:lvl6pPr lvl="5">
              <a:lnSpc>
                <a:spcPct val="95000"/>
              </a:lnSpc>
              <a:spcBef>
                <a:spcPts val="1350"/>
              </a:spcBef>
              <a:spcAft>
                <a:spcPts val="0"/>
              </a:spcAft>
              <a:buClr>
                <a:schemeClr val="lt1"/>
              </a:buClr>
              <a:buSzPts val="1200"/>
              <a:buFont typeface="Poppins"/>
              <a:buNone/>
              <a:defRPr sz="1200">
                <a:solidFill>
                  <a:schemeClr val="lt1"/>
                </a:solidFill>
              </a:defRPr>
            </a:lvl6pPr>
            <a:lvl7pPr lvl="6">
              <a:lnSpc>
                <a:spcPct val="95000"/>
              </a:lnSpc>
              <a:spcBef>
                <a:spcPts val="1350"/>
              </a:spcBef>
              <a:spcAft>
                <a:spcPts val="0"/>
              </a:spcAft>
              <a:buClr>
                <a:schemeClr val="lt1"/>
              </a:buClr>
              <a:buSzPts val="1200"/>
              <a:buFont typeface="Poppins"/>
              <a:buNone/>
              <a:defRPr sz="1200">
                <a:solidFill>
                  <a:schemeClr val="lt1"/>
                </a:solidFill>
              </a:defRPr>
            </a:lvl7pPr>
            <a:lvl8pPr lvl="7">
              <a:lnSpc>
                <a:spcPct val="95000"/>
              </a:lnSpc>
              <a:spcBef>
                <a:spcPts val="1350"/>
              </a:spcBef>
              <a:spcAft>
                <a:spcPts val="0"/>
              </a:spcAft>
              <a:buClr>
                <a:schemeClr val="lt1"/>
              </a:buClr>
              <a:buSzPts val="1200"/>
              <a:buFont typeface="Poppins"/>
              <a:buNone/>
              <a:defRPr sz="1200">
                <a:solidFill>
                  <a:schemeClr val="lt1"/>
                </a:solidFill>
              </a:defRPr>
            </a:lvl8pPr>
            <a:lvl9pPr lvl="8">
              <a:lnSpc>
                <a:spcPct val="95000"/>
              </a:lnSpc>
              <a:spcBef>
                <a:spcPts val="1350"/>
              </a:spcBef>
              <a:spcAft>
                <a:spcPts val="0"/>
              </a:spcAft>
              <a:buClr>
                <a:schemeClr val="lt1"/>
              </a:buClr>
              <a:buSzPts val="1200"/>
              <a:buFont typeface="Poppins"/>
              <a:buNone/>
              <a:defRPr sz="1200">
                <a:solidFill>
                  <a:schemeClr val="lt1"/>
                </a:solidFill>
              </a:defRPr>
            </a:lvl9pPr>
          </a:lstStyle>
          <a:p>
            <a:endParaRPr/>
          </a:p>
        </p:txBody>
      </p:sp>
      <p:sp>
        <p:nvSpPr>
          <p:cNvPr id="4226" name="Google Shape;4226;p275"/>
          <p:cNvSpPr txBox="1">
            <a:spLocks noGrp="1"/>
          </p:cNvSpPr>
          <p:nvPr>
            <p:ph type="body" idx="6"/>
          </p:nvPr>
        </p:nvSpPr>
        <p:spPr>
          <a:xfrm>
            <a:off x="485075" y="3264250"/>
            <a:ext cx="3956100" cy="1343700"/>
          </a:xfrm>
          <a:prstGeom prst="rect">
            <a:avLst/>
          </a:prstGeom>
          <a:noFill/>
          <a:ln>
            <a:noFill/>
          </a:ln>
        </p:spPr>
        <p:txBody>
          <a:bodyPr spcFirstLastPara="1" wrap="square" lIns="0" tIns="0" rIns="0" bIns="0" anchor="t" anchorCtr="0">
            <a:noAutofit/>
          </a:bodyPr>
          <a:lstStyle>
            <a:lvl1pPr marL="457200" lvl="0" indent="-288602" algn="l">
              <a:lnSpc>
                <a:spcPct val="95000"/>
              </a:lnSpc>
              <a:spcBef>
                <a:spcPts val="1350"/>
              </a:spcBef>
              <a:spcAft>
                <a:spcPts val="0"/>
              </a:spcAft>
              <a:buSzPts val="945"/>
              <a:buChar char="●"/>
              <a:defRPr sz="1050"/>
            </a:lvl1pPr>
            <a:lvl2pPr marL="914400" lvl="1" indent="-280031" algn="l">
              <a:lnSpc>
                <a:spcPct val="95000"/>
              </a:lnSpc>
              <a:spcBef>
                <a:spcPts val="1350"/>
              </a:spcBef>
              <a:spcAft>
                <a:spcPts val="0"/>
              </a:spcAft>
              <a:buSzPts val="810"/>
              <a:buChar char="●"/>
              <a:defRPr sz="900"/>
            </a:lvl2pPr>
            <a:lvl3pPr marL="1371600" lvl="2" indent="-271459" algn="l">
              <a:lnSpc>
                <a:spcPct val="95000"/>
              </a:lnSpc>
              <a:spcBef>
                <a:spcPts val="1350"/>
              </a:spcBef>
              <a:spcAft>
                <a:spcPts val="0"/>
              </a:spcAft>
              <a:buSzPts val="675"/>
              <a:buChar char="●"/>
              <a:defRPr sz="750"/>
            </a:lvl3pPr>
            <a:lvl4pPr marL="1828800" lvl="3" indent="-230981" algn="l">
              <a:lnSpc>
                <a:spcPct val="95000"/>
              </a:lnSpc>
              <a:spcBef>
                <a:spcPts val="1350"/>
              </a:spcBef>
              <a:spcAft>
                <a:spcPts val="0"/>
              </a:spcAft>
              <a:buChar char="●"/>
              <a:defRPr sz="100"/>
            </a:lvl4pPr>
            <a:lvl5pPr marL="2286000" lvl="4" indent="-230981" algn="l">
              <a:lnSpc>
                <a:spcPct val="95000"/>
              </a:lnSpc>
              <a:spcBef>
                <a:spcPts val="1350"/>
              </a:spcBef>
              <a:spcAft>
                <a:spcPts val="0"/>
              </a:spcAft>
              <a:buChar char="●"/>
              <a:defRPr sz="100"/>
            </a:lvl5pPr>
            <a:lvl6pPr marL="2743200" lvl="5" indent="-230981" algn="l">
              <a:lnSpc>
                <a:spcPct val="90000"/>
              </a:lnSpc>
              <a:spcBef>
                <a:spcPts val="375"/>
              </a:spcBef>
              <a:spcAft>
                <a:spcPts val="0"/>
              </a:spcAft>
              <a:buChar char="•"/>
              <a:defRPr sz="100"/>
            </a:lvl6pPr>
            <a:lvl7pPr marL="3200400" lvl="6" indent="-230981" algn="l">
              <a:lnSpc>
                <a:spcPct val="90000"/>
              </a:lnSpc>
              <a:spcBef>
                <a:spcPts val="375"/>
              </a:spcBef>
              <a:spcAft>
                <a:spcPts val="0"/>
              </a:spcAft>
              <a:buChar char="•"/>
              <a:defRPr sz="100"/>
            </a:lvl7pPr>
            <a:lvl8pPr marL="3657600" lvl="7" indent="-230981" algn="l">
              <a:lnSpc>
                <a:spcPct val="90000"/>
              </a:lnSpc>
              <a:spcBef>
                <a:spcPts val="375"/>
              </a:spcBef>
              <a:spcAft>
                <a:spcPts val="0"/>
              </a:spcAft>
              <a:buChar char="•"/>
              <a:defRPr sz="100"/>
            </a:lvl8pPr>
            <a:lvl9pPr marL="4114800" lvl="8" indent="-230981" algn="l">
              <a:lnSpc>
                <a:spcPct val="90000"/>
              </a:lnSpc>
              <a:spcBef>
                <a:spcPts val="375"/>
              </a:spcBef>
              <a:spcAft>
                <a:spcPts val="0"/>
              </a:spcAft>
              <a:buChar char="•"/>
              <a:defRPr sz="100"/>
            </a:lvl9pPr>
          </a:lstStyle>
          <a:p>
            <a:endParaRPr/>
          </a:p>
        </p:txBody>
      </p:sp>
      <p:sp>
        <p:nvSpPr>
          <p:cNvPr id="4227" name="Google Shape;4227;p275"/>
          <p:cNvSpPr txBox="1">
            <a:spLocks noGrp="1"/>
          </p:cNvSpPr>
          <p:nvPr>
            <p:ph type="body" idx="7"/>
          </p:nvPr>
        </p:nvSpPr>
        <p:spPr>
          <a:xfrm>
            <a:off x="4782282" y="1299600"/>
            <a:ext cx="3956100" cy="1343700"/>
          </a:xfrm>
          <a:prstGeom prst="rect">
            <a:avLst/>
          </a:prstGeom>
          <a:noFill/>
          <a:ln>
            <a:noFill/>
          </a:ln>
        </p:spPr>
        <p:txBody>
          <a:bodyPr spcFirstLastPara="1" wrap="square" lIns="0" tIns="0" rIns="0" bIns="0" anchor="t" anchorCtr="0">
            <a:noAutofit/>
          </a:bodyPr>
          <a:lstStyle>
            <a:lvl1pPr marL="457200" lvl="0" indent="-288602" algn="l">
              <a:lnSpc>
                <a:spcPct val="95000"/>
              </a:lnSpc>
              <a:spcBef>
                <a:spcPts val="1350"/>
              </a:spcBef>
              <a:spcAft>
                <a:spcPts val="0"/>
              </a:spcAft>
              <a:buSzPts val="945"/>
              <a:buChar char="●"/>
              <a:defRPr sz="1050"/>
            </a:lvl1pPr>
            <a:lvl2pPr marL="914400" lvl="1" indent="-280031" algn="l">
              <a:lnSpc>
                <a:spcPct val="95000"/>
              </a:lnSpc>
              <a:spcBef>
                <a:spcPts val="1350"/>
              </a:spcBef>
              <a:spcAft>
                <a:spcPts val="0"/>
              </a:spcAft>
              <a:buSzPts val="810"/>
              <a:buChar char="●"/>
              <a:defRPr sz="900"/>
            </a:lvl2pPr>
            <a:lvl3pPr marL="1371600" lvl="2" indent="-271459" algn="l">
              <a:lnSpc>
                <a:spcPct val="95000"/>
              </a:lnSpc>
              <a:spcBef>
                <a:spcPts val="1350"/>
              </a:spcBef>
              <a:spcAft>
                <a:spcPts val="0"/>
              </a:spcAft>
              <a:buSzPts val="675"/>
              <a:buChar char="●"/>
              <a:defRPr sz="750"/>
            </a:lvl3pPr>
            <a:lvl4pPr marL="1828800" lvl="3" indent="-230981" algn="l">
              <a:lnSpc>
                <a:spcPct val="95000"/>
              </a:lnSpc>
              <a:spcBef>
                <a:spcPts val="1350"/>
              </a:spcBef>
              <a:spcAft>
                <a:spcPts val="0"/>
              </a:spcAft>
              <a:buChar char="●"/>
              <a:defRPr sz="100"/>
            </a:lvl4pPr>
            <a:lvl5pPr marL="2286000" lvl="4" indent="-230981" algn="l">
              <a:lnSpc>
                <a:spcPct val="95000"/>
              </a:lnSpc>
              <a:spcBef>
                <a:spcPts val="1350"/>
              </a:spcBef>
              <a:spcAft>
                <a:spcPts val="0"/>
              </a:spcAft>
              <a:buChar char="●"/>
              <a:defRPr sz="100"/>
            </a:lvl5pPr>
            <a:lvl6pPr marL="2743200" lvl="5" indent="-230981" algn="l">
              <a:lnSpc>
                <a:spcPct val="90000"/>
              </a:lnSpc>
              <a:spcBef>
                <a:spcPts val="375"/>
              </a:spcBef>
              <a:spcAft>
                <a:spcPts val="0"/>
              </a:spcAft>
              <a:buChar char="•"/>
              <a:defRPr sz="100"/>
            </a:lvl6pPr>
            <a:lvl7pPr marL="3200400" lvl="6" indent="-230981" algn="l">
              <a:lnSpc>
                <a:spcPct val="90000"/>
              </a:lnSpc>
              <a:spcBef>
                <a:spcPts val="375"/>
              </a:spcBef>
              <a:spcAft>
                <a:spcPts val="0"/>
              </a:spcAft>
              <a:buChar char="•"/>
              <a:defRPr sz="100"/>
            </a:lvl7pPr>
            <a:lvl8pPr marL="3657600" lvl="7" indent="-230981" algn="l">
              <a:lnSpc>
                <a:spcPct val="90000"/>
              </a:lnSpc>
              <a:spcBef>
                <a:spcPts val="375"/>
              </a:spcBef>
              <a:spcAft>
                <a:spcPts val="0"/>
              </a:spcAft>
              <a:buChar char="•"/>
              <a:defRPr sz="100"/>
            </a:lvl8pPr>
            <a:lvl9pPr marL="4114800" lvl="8" indent="-230981" algn="l">
              <a:lnSpc>
                <a:spcPct val="90000"/>
              </a:lnSpc>
              <a:spcBef>
                <a:spcPts val="375"/>
              </a:spcBef>
              <a:spcAft>
                <a:spcPts val="0"/>
              </a:spcAft>
              <a:buChar char="•"/>
              <a:defRPr sz="100"/>
            </a:lvl9pPr>
          </a:lstStyle>
          <a:p>
            <a:endParaRPr/>
          </a:p>
        </p:txBody>
      </p:sp>
      <p:sp>
        <p:nvSpPr>
          <p:cNvPr id="4228" name="Google Shape;4228;p275"/>
          <p:cNvSpPr txBox="1">
            <a:spLocks noGrp="1"/>
          </p:cNvSpPr>
          <p:nvPr>
            <p:ph type="body" idx="8"/>
          </p:nvPr>
        </p:nvSpPr>
        <p:spPr>
          <a:xfrm>
            <a:off x="485075" y="1299600"/>
            <a:ext cx="3956100" cy="1343700"/>
          </a:xfrm>
          <a:prstGeom prst="rect">
            <a:avLst/>
          </a:prstGeom>
          <a:noFill/>
          <a:ln>
            <a:noFill/>
          </a:ln>
        </p:spPr>
        <p:txBody>
          <a:bodyPr spcFirstLastPara="1" wrap="square" lIns="0" tIns="0" rIns="0" bIns="0" anchor="t" anchorCtr="0">
            <a:noAutofit/>
          </a:bodyPr>
          <a:lstStyle>
            <a:lvl1pPr marL="457200" lvl="0" indent="-288602" algn="l">
              <a:lnSpc>
                <a:spcPct val="95000"/>
              </a:lnSpc>
              <a:spcBef>
                <a:spcPts val="1350"/>
              </a:spcBef>
              <a:spcAft>
                <a:spcPts val="0"/>
              </a:spcAft>
              <a:buSzPts val="945"/>
              <a:buChar char="●"/>
              <a:defRPr sz="1050"/>
            </a:lvl1pPr>
            <a:lvl2pPr marL="914400" lvl="1" indent="-280031" algn="l">
              <a:lnSpc>
                <a:spcPct val="95000"/>
              </a:lnSpc>
              <a:spcBef>
                <a:spcPts val="1350"/>
              </a:spcBef>
              <a:spcAft>
                <a:spcPts val="0"/>
              </a:spcAft>
              <a:buSzPts val="810"/>
              <a:buChar char="●"/>
              <a:defRPr sz="900"/>
            </a:lvl2pPr>
            <a:lvl3pPr marL="1371600" lvl="2" indent="-271459" algn="l">
              <a:lnSpc>
                <a:spcPct val="95000"/>
              </a:lnSpc>
              <a:spcBef>
                <a:spcPts val="1350"/>
              </a:spcBef>
              <a:spcAft>
                <a:spcPts val="0"/>
              </a:spcAft>
              <a:buSzPts val="675"/>
              <a:buChar char="●"/>
              <a:defRPr sz="750"/>
            </a:lvl3pPr>
            <a:lvl4pPr marL="1828800" lvl="3" indent="-230981" algn="l">
              <a:lnSpc>
                <a:spcPct val="95000"/>
              </a:lnSpc>
              <a:spcBef>
                <a:spcPts val="1350"/>
              </a:spcBef>
              <a:spcAft>
                <a:spcPts val="0"/>
              </a:spcAft>
              <a:buChar char="●"/>
              <a:defRPr sz="100"/>
            </a:lvl4pPr>
            <a:lvl5pPr marL="2286000" lvl="4" indent="-230981" algn="l">
              <a:lnSpc>
                <a:spcPct val="95000"/>
              </a:lnSpc>
              <a:spcBef>
                <a:spcPts val="1350"/>
              </a:spcBef>
              <a:spcAft>
                <a:spcPts val="0"/>
              </a:spcAft>
              <a:buChar char="●"/>
              <a:defRPr sz="100"/>
            </a:lvl5pPr>
            <a:lvl6pPr marL="2743200" lvl="5" indent="-230981" algn="l">
              <a:lnSpc>
                <a:spcPct val="90000"/>
              </a:lnSpc>
              <a:spcBef>
                <a:spcPts val="375"/>
              </a:spcBef>
              <a:spcAft>
                <a:spcPts val="0"/>
              </a:spcAft>
              <a:buChar char="•"/>
              <a:defRPr sz="100"/>
            </a:lvl6pPr>
            <a:lvl7pPr marL="3200400" lvl="6" indent="-230981" algn="l">
              <a:lnSpc>
                <a:spcPct val="90000"/>
              </a:lnSpc>
              <a:spcBef>
                <a:spcPts val="375"/>
              </a:spcBef>
              <a:spcAft>
                <a:spcPts val="0"/>
              </a:spcAft>
              <a:buChar char="•"/>
              <a:defRPr sz="100"/>
            </a:lvl7pPr>
            <a:lvl8pPr marL="3657600" lvl="7" indent="-230981" algn="l">
              <a:lnSpc>
                <a:spcPct val="90000"/>
              </a:lnSpc>
              <a:spcBef>
                <a:spcPts val="375"/>
              </a:spcBef>
              <a:spcAft>
                <a:spcPts val="0"/>
              </a:spcAft>
              <a:buChar char="•"/>
              <a:defRPr sz="100"/>
            </a:lvl8pPr>
            <a:lvl9pPr marL="4114800" lvl="8" indent="-230981" algn="l">
              <a:lnSpc>
                <a:spcPct val="90000"/>
              </a:lnSpc>
              <a:spcBef>
                <a:spcPts val="375"/>
              </a:spcBef>
              <a:spcAft>
                <a:spcPts val="0"/>
              </a:spcAft>
              <a:buChar char="•"/>
              <a:defRPr sz="100"/>
            </a:lvl9pPr>
          </a:lstStyle>
          <a:p>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1_Custom Layout">
  <p:cSld name="1_Custom Layout">
    <p:bg>
      <p:bgPr>
        <a:blipFill>
          <a:blip r:embed="rId2">
            <a:alphaModFix/>
          </a:blip>
          <a:stretch>
            <a:fillRect/>
          </a:stretch>
        </a:blipFill>
        <a:effectLst/>
      </p:bgPr>
    </p:bg>
    <p:spTree>
      <p:nvGrpSpPr>
        <p:cNvPr id="1" name="Shape 273"/>
        <p:cNvGrpSpPr/>
        <p:nvPr/>
      </p:nvGrpSpPr>
      <p:grpSpPr>
        <a:xfrm>
          <a:off x="0" y="0"/>
          <a:ext cx="0" cy="0"/>
          <a:chOff x="0" y="0"/>
          <a:chExt cx="0" cy="0"/>
        </a:xfrm>
      </p:grpSpPr>
      <p:sp>
        <p:nvSpPr>
          <p:cNvPr id="274" name="Google Shape;274;p29"/>
          <p:cNvSpPr/>
          <p:nvPr/>
        </p:nvSpPr>
        <p:spPr>
          <a:xfrm>
            <a:off x="1186899" y="334252"/>
            <a:ext cx="6777300" cy="2016000"/>
          </a:xfrm>
          <a:prstGeom prst="roundRect">
            <a:avLst>
              <a:gd name="adj" fmla="val 4618"/>
            </a:avLst>
          </a:prstGeom>
          <a:gradFill>
            <a:gsLst>
              <a:gs pos="0">
                <a:srgbClr val="FFFFFF"/>
              </a:gs>
              <a:gs pos="23000">
                <a:srgbClr val="FFFFFF"/>
              </a:gs>
              <a:gs pos="100000">
                <a:srgbClr val="E3E7FA">
                  <a:alpha val="80000"/>
                </a:srgbClr>
              </a:gs>
            </a:gsLst>
            <a:lin ang="5400012" scaled="0"/>
          </a:gradFill>
          <a:ln w="5125" cap="flat" cmpd="sng">
            <a:solidFill>
              <a:srgbClr val="FFFFFF"/>
            </a:solidFill>
            <a:prstDash val="solid"/>
            <a:miter lim="8000"/>
            <a:headEnd type="none" w="sm" len="sm"/>
            <a:tailEnd type="none" w="sm" len="sm"/>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275" name="Google Shape;275;p29"/>
          <p:cNvSpPr/>
          <p:nvPr/>
        </p:nvSpPr>
        <p:spPr>
          <a:xfrm>
            <a:off x="1186899" y="2455251"/>
            <a:ext cx="6788400" cy="2004000"/>
          </a:xfrm>
          <a:prstGeom prst="roundRect">
            <a:avLst>
              <a:gd name="adj" fmla="val 4904"/>
            </a:avLst>
          </a:prstGeom>
          <a:gradFill>
            <a:gsLst>
              <a:gs pos="0">
                <a:srgbClr val="FFFFFF">
                  <a:alpha val="80000"/>
                </a:srgbClr>
              </a:gs>
              <a:gs pos="23000">
                <a:srgbClr val="FFFFFF">
                  <a:alpha val="80000"/>
                </a:srgbClr>
              </a:gs>
              <a:gs pos="100000">
                <a:srgbClr val="E3E7FA">
                  <a:alpha val="80000"/>
                </a:srgbClr>
              </a:gs>
            </a:gsLst>
            <a:lin ang="5400012" scaled="0"/>
          </a:gradFill>
          <a:ln w="5125" cap="flat" cmpd="sng">
            <a:solidFill>
              <a:srgbClr val="FFFFFF"/>
            </a:solidFill>
            <a:prstDash val="solid"/>
            <a:miter lim="8000"/>
            <a:headEnd type="none" w="sm" len="sm"/>
            <a:tailEnd type="none" w="sm" len="sm"/>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276" name="Google Shape;276;p29"/>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pic>
        <p:nvPicPr>
          <p:cNvPr id="277" name="Google Shape;277;p29" descr="A gold circle with black text and a red ribbon&#10;&#10;AI-generated content may be incorrect."/>
          <p:cNvPicPr preferRelativeResize="0"/>
          <p:nvPr/>
        </p:nvPicPr>
        <p:blipFill rotWithShape="1">
          <a:blip r:embed="rId3">
            <a:alphaModFix/>
          </a:blip>
          <a:srcRect/>
          <a:stretch/>
        </p:blipFill>
        <p:spPr>
          <a:xfrm>
            <a:off x="1361816" y="611668"/>
            <a:ext cx="1458446" cy="1464279"/>
          </a:xfrm>
          <a:prstGeom prst="rect">
            <a:avLst/>
          </a:prstGeom>
          <a:noFill/>
          <a:ln>
            <a:noFill/>
          </a:ln>
        </p:spPr>
      </p:pic>
      <p:pic>
        <p:nvPicPr>
          <p:cNvPr id="278" name="Google Shape;278;p29" descr="A gold and red logo&#10;&#10;AI-generated content may be incorrect."/>
          <p:cNvPicPr preferRelativeResize="0"/>
          <p:nvPr/>
        </p:nvPicPr>
        <p:blipFill rotWithShape="1">
          <a:blip r:embed="rId4">
            <a:alphaModFix/>
          </a:blip>
          <a:srcRect/>
          <a:stretch/>
        </p:blipFill>
        <p:spPr>
          <a:xfrm>
            <a:off x="2773101" y="600051"/>
            <a:ext cx="1676875" cy="1496061"/>
          </a:xfrm>
          <a:prstGeom prst="rect">
            <a:avLst/>
          </a:prstGeom>
          <a:noFill/>
          <a:ln>
            <a:noFill/>
          </a:ln>
        </p:spPr>
      </p:pic>
      <p:pic>
        <p:nvPicPr>
          <p:cNvPr id="279" name="Google Shape;279;p29" descr="A gold and black logo&#10;&#10;AI-generated content may be incorrect."/>
          <p:cNvPicPr preferRelativeResize="0"/>
          <p:nvPr/>
        </p:nvPicPr>
        <p:blipFill rotWithShape="1">
          <a:blip r:embed="rId5">
            <a:alphaModFix/>
          </a:blip>
          <a:srcRect/>
          <a:stretch/>
        </p:blipFill>
        <p:spPr>
          <a:xfrm>
            <a:off x="4564857" y="2660504"/>
            <a:ext cx="1531540" cy="861100"/>
          </a:xfrm>
          <a:prstGeom prst="rect">
            <a:avLst/>
          </a:prstGeom>
          <a:noFill/>
          <a:ln>
            <a:noFill/>
          </a:ln>
        </p:spPr>
      </p:pic>
      <p:sp>
        <p:nvSpPr>
          <p:cNvPr id="280" name="Google Shape;280;p29"/>
          <p:cNvSpPr txBox="1">
            <a:spLocks noGrp="1"/>
          </p:cNvSpPr>
          <p:nvPr>
            <p:ph type="title"/>
          </p:nvPr>
        </p:nvSpPr>
        <p:spPr>
          <a:xfrm>
            <a:off x="4740910" y="616519"/>
            <a:ext cx="3088200" cy="160200"/>
          </a:xfrm>
          <a:prstGeom prst="rect">
            <a:avLst/>
          </a:prstGeom>
        </p:spPr>
        <p:txBody>
          <a:bodyPr spcFirstLastPara="1" wrap="square" lIns="0" tIns="0" rIns="0" bIns="0" anchor="t" anchorCtr="0">
            <a:noAutofit/>
          </a:bodyPr>
          <a:lstStyle>
            <a:lvl1pPr marL="0" marR="0" lvl="0" indent="0" algn="l">
              <a:lnSpc>
                <a:spcPct val="100000"/>
              </a:lnSpc>
              <a:spcBef>
                <a:spcPts val="0"/>
              </a:spcBef>
              <a:spcAft>
                <a:spcPts val="0"/>
              </a:spcAft>
              <a:buNone/>
              <a:defRPr sz="1000" b="0">
                <a:latin typeface="Poppins Medium"/>
                <a:ea typeface="Poppins Medium"/>
                <a:cs typeface="Poppins Medium"/>
                <a:sym typeface="Poppins Medium"/>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281" name="Google Shape;281;p29"/>
          <p:cNvSpPr txBox="1">
            <a:spLocks noGrp="1"/>
          </p:cNvSpPr>
          <p:nvPr>
            <p:ph type="title" idx="2"/>
          </p:nvPr>
        </p:nvSpPr>
        <p:spPr>
          <a:xfrm>
            <a:off x="4740910" y="857605"/>
            <a:ext cx="3088200" cy="574800"/>
          </a:xfrm>
          <a:prstGeom prst="rect">
            <a:avLst/>
          </a:prstGeom>
        </p:spPr>
        <p:txBody>
          <a:bodyPr spcFirstLastPara="1" wrap="square" lIns="0" tIns="0" rIns="0" bIns="0" anchor="t" anchorCtr="0">
            <a:noAutofit/>
          </a:bodyPr>
          <a:lstStyle>
            <a:lvl1pPr marL="0" marR="0" lvl="0" indent="0" algn="l">
              <a:lnSpc>
                <a:spcPct val="97000"/>
              </a:lnSpc>
              <a:spcBef>
                <a:spcPts val="0"/>
              </a:spcBef>
              <a:spcAft>
                <a:spcPts val="0"/>
              </a:spcAft>
              <a:buNone/>
              <a:defRPr sz="2000">
                <a:solidFill>
                  <a:schemeClr val="accent2"/>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282" name="Google Shape;282;p29"/>
          <p:cNvSpPr txBox="1">
            <a:spLocks noGrp="1"/>
          </p:cNvSpPr>
          <p:nvPr>
            <p:ph type="title" idx="3"/>
          </p:nvPr>
        </p:nvSpPr>
        <p:spPr>
          <a:xfrm>
            <a:off x="4740910" y="1560607"/>
            <a:ext cx="3088200" cy="574800"/>
          </a:xfrm>
          <a:prstGeom prst="rect">
            <a:avLst/>
          </a:prstGeom>
        </p:spPr>
        <p:txBody>
          <a:bodyPr spcFirstLastPara="1" wrap="square" lIns="0" tIns="0" rIns="0" bIns="0" anchor="t" anchorCtr="0">
            <a:noAutofit/>
          </a:bodyPr>
          <a:lstStyle>
            <a:lvl1pPr marL="0" marR="0" lvl="0" indent="0" algn="l">
              <a:lnSpc>
                <a:spcPct val="108000"/>
              </a:lnSpc>
              <a:spcBef>
                <a:spcPts val="0"/>
              </a:spcBef>
              <a:spcAft>
                <a:spcPts val="0"/>
              </a:spcAft>
              <a:buNone/>
              <a:defRPr sz="800" b="0">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283" name="Google Shape;283;p29"/>
          <p:cNvSpPr txBox="1">
            <a:spLocks noGrp="1"/>
          </p:cNvSpPr>
          <p:nvPr>
            <p:ph type="title" idx="4"/>
          </p:nvPr>
        </p:nvSpPr>
        <p:spPr>
          <a:xfrm>
            <a:off x="1362061" y="2696381"/>
            <a:ext cx="3180900" cy="160200"/>
          </a:xfrm>
          <a:prstGeom prst="rect">
            <a:avLst/>
          </a:prstGeom>
        </p:spPr>
        <p:txBody>
          <a:bodyPr spcFirstLastPara="1" wrap="square" lIns="0" tIns="0" rIns="0" bIns="0" anchor="t" anchorCtr="0">
            <a:noAutofit/>
          </a:bodyPr>
          <a:lstStyle>
            <a:lvl1pPr marL="0" marR="0" lvl="0" indent="0" algn="l">
              <a:lnSpc>
                <a:spcPct val="100000"/>
              </a:lnSpc>
              <a:spcBef>
                <a:spcPts val="0"/>
              </a:spcBef>
              <a:spcAft>
                <a:spcPts val="0"/>
              </a:spcAft>
              <a:buNone/>
              <a:defRPr sz="1000" b="0">
                <a:latin typeface="Poppins Medium"/>
                <a:ea typeface="Poppins Medium"/>
                <a:cs typeface="Poppins Medium"/>
                <a:sym typeface="Poppins Medium"/>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284" name="Google Shape;284;p29"/>
          <p:cNvSpPr txBox="1">
            <a:spLocks noGrp="1"/>
          </p:cNvSpPr>
          <p:nvPr>
            <p:ph type="title" idx="5"/>
          </p:nvPr>
        </p:nvSpPr>
        <p:spPr>
          <a:xfrm>
            <a:off x="1353405" y="2980803"/>
            <a:ext cx="3180900" cy="574800"/>
          </a:xfrm>
          <a:prstGeom prst="rect">
            <a:avLst/>
          </a:prstGeom>
        </p:spPr>
        <p:txBody>
          <a:bodyPr spcFirstLastPara="1" wrap="square" lIns="0" tIns="0" rIns="0" bIns="0" anchor="t" anchorCtr="0">
            <a:noAutofit/>
          </a:bodyPr>
          <a:lstStyle>
            <a:lvl1pPr marL="0" marR="0" lvl="0" indent="0" algn="l">
              <a:lnSpc>
                <a:spcPct val="97000"/>
              </a:lnSpc>
              <a:spcBef>
                <a:spcPts val="0"/>
              </a:spcBef>
              <a:spcAft>
                <a:spcPts val="0"/>
              </a:spcAft>
              <a:buNone/>
              <a:defRPr sz="2000">
                <a:solidFill>
                  <a:schemeClr val="accent2"/>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285" name="Google Shape;285;p29"/>
          <p:cNvSpPr txBox="1">
            <a:spLocks noGrp="1"/>
          </p:cNvSpPr>
          <p:nvPr>
            <p:ph type="title" idx="6"/>
          </p:nvPr>
        </p:nvSpPr>
        <p:spPr>
          <a:xfrm>
            <a:off x="1362061" y="3679716"/>
            <a:ext cx="3180900" cy="170700"/>
          </a:xfrm>
          <a:prstGeom prst="rect">
            <a:avLst/>
          </a:prstGeom>
        </p:spPr>
        <p:txBody>
          <a:bodyPr spcFirstLastPara="1" wrap="square" lIns="0" tIns="0" rIns="0" bIns="0" anchor="t" anchorCtr="0">
            <a:noAutofit/>
          </a:bodyPr>
          <a:lstStyle>
            <a:lvl1pPr marL="0" marR="0" lvl="0" indent="0" algn="l">
              <a:lnSpc>
                <a:spcPct val="100000"/>
              </a:lnSpc>
              <a:spcBef>
                <a:spcPts val="0"/>
              </a:spcBef>
              <a:spcAft>
                <a:spcPts val="0"/>
              </a:spcAft>
              <a:buNone/>
              <a:defRPr sz="1000">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286" name="Google Shape;286;p29"/>
          <p:cNvSpPr txBox="1">
            <a:spLocks noGrp="1"/>
          </p:cNvSpPr>
          <p:nvPr>
            <p:ph type="title" idx="7"/>
          </p:nvPr>
        </p:nvSpPr>
        <p:spPr>
          <a:xfrm>
            <a:off x="1362061" y="3850500"/>
            <a:ext cx="3180900" cy="378000"/>
          </a:xfrm>
          <a:prstGeom prst="rect">
            <a:avLst/>
          </a:prstGeom>
        </p:spPr>
        <p:txBody>
          <a:bodyPr spcFirstLastPara="1" wrap="square" lIns="0" tIns="0" rIns="0" bIns="0" anchor="t" anchorCtr="0">
            <a:noAutofit/>
          </a:bodyPr>
          <a:lstStyle>
            <a:lvl1pPr marL="0" marR="0" lvl="0" indent="0" algn="l">
              <a:lnSpc>
                <a:spcPct val="105000"/>
              </a:lnSpc>
              <a:spcBef>
                <a:spcPts val="0"/>
              </a:spcBef>
              <a:spcAft>
                <a:spcPts val="0"/>
              </a:spcAft>
              <a:buNone/>
              <a:defRPr sz="1000" b="0">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287" name="Google Shape;287;p29"/>
          <p:cNvSpPr txBox="1">
            <a:spLocks noGrp="1"/>
          </p:cNvSpPr>
          <p:nvPr>
            <p:ph type="title" idx="8"/>
          </p:nvPr>
        </p:nvSpPr>
        <p:spPr>
          <a:xfrm>
            <a:off x="4777600" y="3637547"/>
            <a:ext cx="3088200" cy="160200"/>
          </a:xfrm>
          <a:prstGeom prst="rect">
            <a:avLst/>
          </a:prstGeom>
        </p:spPr>
        <p:txBody>
          <a:bodyPr spcFirstLastPara="1" wrap="square" lIns="0" tIns="0" rIns="0" bIns="0" anchor="t" anchorCtr="0">
            <a:noAutofit/>
          </a:bodyPr>
          <a:lstStyle>
            <a:lvl1pPr marL="0" marR="0" lvl="0" indent="0" algn="l">
              <a:lnSpc>
                <a:spcPct val="100000"/>
              </a:lnSpc>
              <a:spcBef>
                <a:spcPts val="0"/>
              </a:spcBef>
              <a:spcAft>
                <a:spcPts val="0"/>
              </a:spcAft>
              <a:buNone/>
              <a:defRPr sz="800" b="0">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288" name="Google Shape;288;p29"/>
          <p:cNvSpPr txBox="1">
            <a:spLocks noGrp="1"/>
          </p:cNvSpPr>
          <p:nvPr>
            <p:ph type="title" idx="9"/>
          </p:nvPr>
        </p:nvSpPr>
        <p:spPr>
          <a:xfrm>
            <a:off x="4777600" y="3824852"/>
            <a:ext cx="3088200" cy="403500"/>
          </a:xfrm>
          <a:prstGeom prst="rect">
            <a:avLst/>
          </a:prstGeom>
        </p:spPr>
        <p:txBody>
          <a:bodyPr spcFirstLastPara="1" wrap="square" lIns="0" tIns="0" rIns="0" bIns="0" anchor="t" anchorCtr="0">
            <a:noAutofit/>
          </a:bodyPr>
          <a:lstStyle>
            <a:lvl1pPr marL="0" marR="0" lvl="0" indent="0" algn="l">
              <a:lnSpc>
                <a:spcPct val="100000"/>
              </a:lnSpc>
              <a:spcBef>
                <a:spcPts val="0"/>
              </a:spcBef>
              <a:spcAft>
                <a:spcPts val="0"/>
              </a:spcAft>
              <a:buNone/>
              <a:defRPr sz="800" b="0">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Tree>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matchingName="44_Custom Layout">
  <p:cSld name="44_Custom Layout">
    <p:bg>
      <p:bgPr>
        <a:blipFill>
          <a:blip r:embed="rId2">
            <a:alphaModFix/>
          </a:blip>
          <a:stretch>
            <a:fillRect/>
          </a:stretch>
        </a:blipFill>
        <a:effectLst/>
      </p:bgPr>
    </p:bg>
    <p:spTree>
      <p:nvGrpSpPr>
        <p:cNvPr id="1" name="Shape 4229"/>
        <p:cNvGrpSpPr/>
        <p:nvPr/>
      </p:nvGrpSpPr>
      <p:grpSpPr>
        <a:xfrm>
          <a:off x="0" y="0"/>
          <a:ext cx="0" cy="0"/>
          <a:chOff x="0" y="0"/>
          <a:chExt cx="0" cy="0"/>
        </a:xfrm>
      </p:grpSpPr>
      <p:sp>
        <p:nvSpPr>
          <p:cNvPr id="4230" name="Google Shape;4230;p276"/>
          <p:cNvSpPr/>
          <p:nvPr/>
        </p:nvSpPr>
        <p:spPr>
          <a:xfrm>
            <a:off x="4670344" y="2803788"/>
            <a:ext cx="4246500" cy="1855200"/>
          </a:xfrm>
          <a:prstGeom prst="roundRect">
            <a:avLst>
              <a:gd name="adj" fmla="val 2420"/>
            </a:avLst>
          </a:prstGeom>
          <a:gradFill>
            <a:gsLst>
              <a:gs pos="0">
                <a:srgbClr val="EF0016"/>
              </a:gs>
              <a:gs pos="72000">
                <a:schemeClr val="dk1"/>
              </a:gs>
              <a:gs pos="100000">
                <a:schemeClr val="dk1"/>
              </a:gs>
            </a:gsLst>
            <a:lin ang="18900044"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pic>
        <p:nvPicPr>
          <p:cNvPr id="4231" name="Google Shape;4231;p276" descr="A black and blue background&#10;&#10;AI-generated content may be incorrect."/>
          <p:cNvPicPr preferRelativeResize="0"/>
          <p:nvPr/>
        </p:nvPicPr>
        <p:blipFill rotWithShape="1">
          <a:blip r:embed="rId3">
            <a:alphaModFix/>
          </a:blip>
          <a:srcRect/>
          <a:stretch/>
        </p:blipFill>
        <p:spPr>
          <a:xfrm>
            <a:off x="4660257" y="2804991"/>
            <a:ext cx="4245431" cy="1866755"/>
          </a:xfrm>
          <a:prstGeom prst="rect">
            <a:avLst/>
          </a:prstGeom>
          <a:noFill/>
          <a:ln>
            <a:noFill/>
          </a:ln>
        </p:spPr>
      </p:pic>
      <p:sp>
        <p:nvSpPr>
          <p:cNvPr id="4232" name="Google Shape;4232;p276"/>
          <p:cNvSpPr/>
          <p:nvPr/>
        </p:nvSpPr>
        <p:spPr>
          <a:xfrm>
            <a:off x="339879" y="864394"/>
            <a:ext cx="4246500" cy="1855200"/>
          </a:xfrm>
          <a:prstGeom prst="roundRect">
            <a:avLst>
              <a:gd name="adj" fmla="val 2420"/>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4233" name="Google Shape;4233;p276"/>
          <p:cNvSpPr/>
          <p:nvPr/>
        </p:nvSpPr>
        <p:spPr>
          <a:xfrm>
            <a:off x="4670344" y="864394"/>
            <a:ext cx="4246500" cy="1855200"/>
          </a:xfrm>
          <a:prstGeom prst="roundRect">
            <a:avLst>
              <a:gd name="adj" fmla="val 2420"/>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4234" name="Google Shape;4234;p276"/>
          <p:cNvSpPr/>
          <p:nvPr/>
        </p:nvSpPr>
        <p:spPr>
          <a:xfrm>
            <a:off x="339879" y="2803788"/>
            <a:ext cx="4246500" cy="1855200"/>
          </a:xfrm>
          <a:prstGeom prst="roundRect">
            <a:avLst>
              <a:gd name="adj" fmla="val 2420"/>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4235" name="Google Shape;4235;p276"/>
          <p:cNvSpPr txBox="1">
            <a:spLocks noGrp="1"/>
          </p:cNvSpPr>
          <p:nvPr>
            <p:ph type="title"/>
          </p:nvPr>
        </p:nvSpPr>
        <p:spPr>
          <a:xfrm>
            <a:off x="325594" y="369882"/>
            <a:ext cx="8404800" cy="37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4236" name="Google Shape;4236;p276"/>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4237" name="Google Shape;4237;p276"/>
          <p:cNvSpPr txBox="1">
            <a:spLocks noGrp="1"/>
          </p:cNvSpPr>
          <p:nvPr>
            <p:ph type="body" idx="1"/>
          </p:nvPr>
        </p:nvSpPr>
        <p:spPr>
          <a:xfrm>
            <a:off x="4751767" y="3714750"/>
            <a:ext cx="3956100" cy="893100"/>
          </a:xfrm>
          <a:prstGeom prst="rect">
            <a:avLst/>
          </a:prstGeom>
          <a:noFill/>
          <a:ln>
            <a:noFill/>
          </a:ln>
        </p:spPr>
        <p:txBody>
          <a:bodyPr spcFirstLastPara="1" wrap="square" lIns="0" tIns="0" rIns="0" bIns="0" anchor="t" anchorCtr="0">
            <a:noAutofit/>
          </a:bodyPr>
          <a:lstStyle>
            <a:lvl1pPr marL="457200" lvl="0" indent="-288602" algn="l">
              <a:lnSpc>
                <a:spcPct val="95000"/>
              </a:lnSpc>
              <a:spcBef>
                <a:spcPts val="1350"/>
              </a:spcBef>
              <a:spcAft>
                <a:spcPts val="0"/>
              </a:spcAft>
              <a:buClr>
                <a:srgbClr val="FFC000"/>
              </a:buClr>
              <a:buSzPts val="945"/>
              <a:buChar char="●"/>
              <a:defRPr sz="1050">
                <a:solidFill>
                  <a:schemeClr val="lt1"/>
                </a:solidFill>
              </a:defRPr>
            </a:lvl1pPr>
            <a:lvl2pPr marL="914400" lvl="1" indent="-280031" algn="l">
              <a:lnSpc>
                <a:spcPct val="95000"/>
              </a:lnSpc>
              <a:spcBef>
                <a:spcPts val="1350"/>
              </a:spcBef>
              <a:spcAft>
                <a:spcPts val="0"/>
              </a:spcAft>
              <a:buClr>
                <a:srgbClr val="FFC000"/>
              </a:buClr>
              <a:buSzPts val="810"/>
              <a:buChar char="●"/>
              <a:defRPr sz="900">
                <a:solidFill>
                  <a:schemeClr val="lt1"/>
                </a:solidFill>
              </a:defRPr>
            </a:lvl2pPr>
            <a:lvl3pPr marL="1371600" lvl="2" indent="-271459" algn="l">
              <a:lnSpc>
                <a:spcPct val="95000"/>
              </a:lnSpc>
              <a:spcBef>
                <a:spcPts val="1350"/>
              </a:spcBef>
              <a:spcAft>
                <a:spcPts val="0"/>
              </a:spcAft>
              <a:buClr>
                <a:srgbClr val="FFC000"/>
              </a:buClr>
              <a:buSzPts val="675"/>
              <a:buChar char="●"/>
              <a:defRPr sz="750">
                <a:solidFill>
                  <a:schemeClr val="lt1"/>
                </a:solidFill>
              </a:defRPr>
            </a:lvl3pPr>
            <a:lvl4pPr marL="1828800" lvl="3" indent="-230981" algn="l">
              <a:lnSpc>
                <a:spcPct val="95000"/>
              </a:lnSpc>
              <a:spcBef>
                <a:spcPts val="1350"/>
              </a:spcBef>
              <a:spcAft>
                <a:spcPts val="0"/>
              </a:spcAft>
              <a:buClr>
                <a:schemeClr val="dk1"/>
              </a:buClr>
              <a:buChar char="●"/>
              <a:defRPr sz="100"/>
            </a:lvl4pPr>
            <a:lvl5pPr marL="2286000" lvl="4" indent="-230981" algn="l">
              <a:lnSpc>
                <a:spcPct val="95000"/>
              </a:lnSpc>
              <a:spcBef>
                <a:spcPts val="1350"/>
              </a:spcBef>
              <a:spcAft>
                <a:spcPts val="0"/>
              </a:spcAft>
              <a:buClr>
                <a:schemeClr val="dk1"/>
              </a:buClr>
              <a:buChar char="●"/>
              <a:defRPr sz="100"/>
            </a:lvl5pPr>
            <a:lvl6pPr marL="2743200" lvl="5" indent="-230981" algn="l">
              <a:lnSpc>
                <a:spcPct val="90000"/>
              </a:lnSpc>
              <a:spcBef>
                <a:spcPts val="375"/>
              </a:spcBef>
              <a:spcAft>
                <a:spcPts val="0"/>
              </a:spcAft>
              <a:buClr>
                <a:schemeClr val="dk1"/>
              </a:buClr>
              <a:buChar char="•"/>
              <a:defRPr sz="100"/>
            </a:lvl6pPr>
            <a:lvl7pPr marL="3200400" lvl="6" indent="-230981" algn="l">
              <a:lnSpc>
                <a:spcPct val="90000"/>
              </a:lnSpc>
              <a:spcBef>
                <a:spcPts val="375"/>
              </a:spcBef>
              <a:spcAft>
                <a:spcPts val="0"/>
              </a:spcAft>
              <a:buClr>
                <a:schemeClr val="dk1"/>
              </a:buClr>
              <a:buChar char="•"/>
              <a:defRPr sz="100"/>
            </a:lvl7pPr>
            <a:lvl8pPr marL="3657600" lvl="7" indent="-230981" algn="l">
              <a:lnSpc>
                <a:spcPct val="90000"/>
              </a:lnSpc>
              <a:spcBef>
                <a:spcPts val="375"/>
              </a:spcBef>
              <a:spcAft>
                <a:spcPts val="0"/>
              </a:spcAft>
              <a:buClr>
                <a:schemeClr val="dk1"/>
              </a:buClr>
              <a:buChar char="•"/>
              <a:defRPr sz="100"/>
            </a:lvl8pPr>
            <a:lvl9pPr marL="4114800" lvl="8" indent="-230981" algn="l">
              <a:lnSpc>
                <a:spcPct val="90000"/>
              </a:lnSpc>
              <a:spcBef>
                <a:spcPts val="375"/>
              </a:spcBef>
              <a:spcAft>
                <a:spcPts val="0"/>
              </a:spcAft>
              <a:buClr>
                <a:schemeClr val="dk1"/>
              </a:buClr>
              <a:buChar char="•"/>
              <a:defRPr sz="100"/>
            </a:lvl9pPr>
          </a:lstStyle>
          <a:p>
            <a:endParaRPr/>
          </a:p>
        </p:txBody>
      </p:sp>
      <p:pic>
        <p:nvPicPr>
          <p:cNvPr id="4238" name="Google Shape;4238;p276"/>
          <p:cNvPicPr preferRelativeResize="0"/>
          <p:nvPr/>
        </p:nvPicPr>
        <p:blipFill rotWithShape="1">
          <a:blip r:embed="rId4">
            <a:alphaModFix/>
          </a:blip>
          <a:srcRect/>
          <a:stretch/>
        </p:blipFill>
        <p:spPr>
          <a:xfrm>
            <a:off x="4670214" y="3186504"/>
            <a:ext cx="4239483" cy="5953"/>
          </a:xfrm>
          <a:prstGeom prst="rect">
            <a:avLst/>
          </a:prstGeom>
          <a:noFill/>
          <a:ln>
            <a:noFill/>
          </a:ln>
        </p:spPr>
      </p:pic>
      <p:sp>
        <p:nvSpPr>
          <p:cNvPr id="4239" name="Google Shape;4239;p276"/>
          <p:cNvSpPr txBox="1">
            <a:spLocks noGrp="1"/>
          </p:cNvSpPr>
          <p:nvPr>
            <p:ph type="subTitle" idx="2"/>
          </p:nvPr>
        </p:nvSpPr>
        <p:spPr>
          <a:xfrm>
            <a:off x="453925" y="966947"/>
            <a:ext cx="3992700" cy="274200"/>
          </a:xfrm>
          <a:prstGeom prst="rect">
            <a:avLst/>
          </a:prstGeom>
        </p:spPr>
        <p:txBody>
          <a:bodyPr spcFirstLastPara="1" wrap="square" lIns="34275" tIns="34275" rIns="34275" bIns="34275" anchor="t" anchorCtr="0">
            <a:noAutofit/>
          </a:bodyPr>
          <a:lstStyle>
            <a:lvl1pPr lvl="0">
              <a:lnSpc>
                <a:spcPct val="95000"/>
              </a:lnSpc>
              <a:spcBef>
                <a:spcPts val="1350"/>
              </a:spcBef>
              <a:spcAft>
                <a:spcPts val="0"/>
              </a:spcAft>
              <a:buSzPts val="1200"/>
              <a:buFont typeface="Poppins"/>
              <a:buNone/>
              <a:defRPr sz="1200" b="1">
                <a:latin typeface="Poppins"/>
                <a:ea typeface="Poppins"/>
                <a:cs typeface="Poppins"/>
                <a:sym typeface="Poppins"/>
              </a:defRPr>
            </a:lvl1pPr>
            <a:lvl2pPr lvl="1">
              <a:lnSpc>
                <a:spcPct val="95000"/>
              </a:lnSpc>
              <a:spcBef>
                <a:spcPts val="1350"/>
              </a:spcBef>
              <a:spcAft>
                <a:spcPts val="0"/>
              </a:spcAft>
              <a:buSzPts val="1200"/>
              <a:buFont typeface="Poppins"/>
              <a:buNone/>
              <a:defRPr sz="1200"/>
            </a:lvl2pPr>
            <a:lvl3pPr lvl="2">
              <a:lnSpc>
                <a:spcPct val="95000"/>
              </a:lnSpc>
              <a:spcBef>
                <a:spcPts val="1350"/>
              </a:spcBef>
              <a:spcAft>
                <a:spcPts val="0"/>
              </a:spcAft>
              <a:buSzPts val="1200"/>
              <a:buFont typeface="Poppins"/>
              <a:buNone/>
              <a:defRPr sz="1200"/>
            </a:lvl3pPr>
            <a:lvl4pPr lvl="3">
              <a:lnSpc>
                <a:spcPct val="95000"/>
              </a:lnSpc>
              <a:spcBef>
                <a:spcPts val="1350"/>
              </a:spcBef>
              <a:spcAft>
                <a:spcPts val="0"/>
              </a:spcAft>
              <a:buSzPts val="1200"/>
              <a:buFont typeface="Poppins"/>
              <a:buNone/>
              <a:defRPr sz="1200"/>
            </a:lvl4pPr>
            <a:lvl5pPr lvl="4">
              <a:lnSpc>
                <a:spcPct val="95000"/>
              </a:lnSpc>
              <a:spcBef>
                <a:spcPts val="1350"/>
              </a:spcBef>
              <a:spcAft>
                <a:spcPts val="0"/>
              </a:spcAft>
              <a:buSzPts val="1200"/>
              <a:buFont typeface="Poppins"/>
              <a:buNone/>
              <a:defRPr sz="1200"/>
            </a:lvl5pPr>
            <a:lvl6pPr lvl="5">
              <a:lnSpc>
                <a:spcPct val="95000"/>
              </a:lnSpc>
              <a:spcBef>
                <a:spcPts val="1350"/>
              </a:spcBef>
              <a:spcAft>
                <a:spcPts val="0"/>
              </a:spcAft>
              <a:buSzPts val="1200"/>
              <a:buFont typeface="Poppins"/>
              <a:buNone/>
              <a:defRPr sz="1200"/>
            </a:lvl6pPr>
            <a:lvl7pPr lvl="6">
              <a:lnSpc>
                <a:spcPct val="95000"/>
              </a:lnSpc>
              <a:spcBef>
                <a:spcPts val="1350"/>
              </a:spcBef>
              <a:spcAft>
                <a:spcPts val="0"/>
              </a:spcAft>
              <a:buSzPts val="1200"/>
              <a:buFont typeface="Poppins"/>
              <a:buNone/>
              <a:defRPr sz="1200"/>
            </a:lvl7pPr>
            <a:lvl8pPr lvl="7">
              <a:lnSpc>
                <a:spcPct val="95000"/>
              </a:lnSpc>
              <a:spcBef>
                <a:spcPts val="1350"/>
              </a:spcBef>
              <a:spcAft>
                <a:spcPts val="0"/>
              </a:spcAft>
              <a:buSzPts val="1200"/>
              <a:buFont typeface="Poppins"/>
              <a:buNone/>
              <a:defRPr sz="1200"/>
            </a:lvl8pPr>
            <a:lvl9pPr lvl="8">
              <a:lnSpc>
                <a:spcPct val="95000"/>
              </a:lnSpc>
              <a:spcBef>
                <a:spcPts val="1350"/>
              </a:spcBef>
              <a:spcAft>
                <a:spcPts val="0"/>
              </a:spcAft>
              <a:buSzPts val="1200"/>
              <a:buFont typeface="Poppins"/>
              <a:buNone/>
              <a:defRPr sz="1200"/>
            </a:lvl9pPr>
          </a:lstStyle>
          <a:p>
            <a:endParaRPr/>
          </a:p>
        </p:txBody>
      </p:sp>
      <p:sp>
        <p:nvSpPr>
          <p:cNvPr id="4240" name="Google Shape;4240;p276"/>
          <p:cNvSpPr txBox="1">
            <a:spLocks noGrp="1"/>
          </p:cNvSpPr>
          <p:nvPr>
            <p:ph type="subTitle" idx="3"/>
          </p:nvPr>
        </p:nvSpPr>
        <p:spPr>
          <a:xfrm>
            <a:off x="4768404" y="966947"/>
            <a:ext cx="1684500" cy="401700"/>
          </a:xfrm>
          <a:prstGeom prst="rect">
            <a:avLst/>
          </a:prstGeom>
        </p:spPr>
        <p:txBody>
          <a:bodyPr spcFirstLastPara="1" wrap="square" lIns="34275" tIns="34275" rIns="34275" bIns="34275" anchor="t" anchorCtr="0">
            <a:noAutofit/>
          </a:bodyPr>
          <a:lstStyle>
            <a:lvl1pPr lvl="0">
              <a:lnSpc>
                <a:spcPct val="95000"/>
              </a:lnSpc>
              <a:spcBef>
                <a:spcPts val="1350"/>
              </a:spcBef>
              <a:spcAft>
                <a:spcPts val="0"/>
              </a:spcAft>
              <a:buSzPts val="1200"/>
              <a:buFont typeface="Poppins"/>
              <a:buNone/>
              <a:defRPr sz="1200" b="1">
                <a:latin typeface="Poppins"/>
                <a:ea typeface="Poppins"/>
                <a:cs typeface="Poppins"/>
                <a:sym typeface="Poppins"/>
              </a:defRPr>
            </a:lvl1pPr>
            <a:lvl2pPr lvl="1">
              <a:lnSpc>
                <a:spcPct val="95000"/>
              </a:lnSpc>
              <a:spcBef>
                <a:spcPts val="1350"/>
              </a:spcBef>
              <a:spcAft>
                <a:spcPts val="0"/>
              </a:spcAft>
              <a:buSzPts val="1200"/>
              <a:buFont typeface="Poppins"/>
              <a:buNone/>
              <a:defRPr sz="1200"/>
            </a:lvl2pPr>
            <a:lvl3pPr lvl="2">
              <a:lnSpc>
                <a:spcPct val="95000"/>
              </a:lnSpc>
              <a:spcBef>
                <a:spcPts val="1350"/>
              </a:spcBef>
              <a:spcAft>
                <a:spcPts val="0"/>
              </a:spcAft>
              <a:buSzPts val="1200"/>
              <a:buFont typeface="Poppins"/>
              <a:buNone/>
              <a:defRPr sz="1200"/>
            </a:lvl3pPr>
            <a:lvl4pPr lvl="3">
              <a:lnSpc>
                <a:spcPct val="95000"/>
              </a:lnSpc>
              <a:spcBef>
                <a:spcPts val="1350"/>
              </a:spcBef>
              <a:spcAft>
                <a:spcPts val="0"/>
              </a:spcAft>
              <a:buSzPts val="1200"/>
              <a:buFont typeface="Poppins"/>
              <a:buNone/>
              <a:defRPr sz="1200"/>
            </a:lvl4pPr>
            <a:lvl5pPr lvl="4">
              <a:lnSpc>
                <a:spcPct val="95000"/>
              </a:lnSpc>
              <a:spcBef>
                <a:spcPts val="1350"/>
              </a:spcBef>
              <a:spcAft>
                <a:spcPts val="0"/>
              </a:spcAft>
              <a:buSzPts val="1200"/>
              <a:buFont typeface="Poppins"/>
              <a:buNone/>
              <a:defRPr sz="1200"/>
            </a:lvl5pPr>
            <a:lvl6pPr lvl="5">
              <a:lnSpc>
                <a:spcPct val="95000"/>
              </a:lnSpc>
              <a:spcBef>
                <a:spcPts val="1350"/>
              </a:spcBef>
              <a:spcAft>
                <a:spcPts val="0"/>
              </a:spcAft>
              <a:buSzPts val="1200"/>
              <a:buFont typeface="Poppins"/>
              <a:buNone/>
              <a:defRPr sz="1200"/>
            </a:lvl6pPr>
            <a:lvl7pPr lvl="6">
              <a:lnSpc>
                <a:spcPct val="95000"/>
              </a:lnSpc>
              <a:spcBef>
                <a:spcPts val="1350"/>
              </a:spcBef>
              <a:spcAft>
                <a:spcPts val="0"/>
              </a:spcAft>
              <a:buSzPts val="1200"/>
              <a:buFont typeface="Poppins"/>
              <a:buNone/>
              <a:defRPr sz="1200"/>
            </a:lvl7pPr>
            <a:lvl8pPr lvl="7">
              <a:lnSpc>
                <a:spcPct val="95000"/>
              </a:lnSpc>
              <a:spcBef>
                <a:spcPts val="1350"/>
              </a:spcBef>
              <a:spcAft>
                <a:spcPts val="0"/>
              </a:spcAft>
              <a:buSzPts val="1200"/>
              <a:buFont typeface="Poppins"/>
              <a:buNone/>
              <a:defRPr sz="1200"/>
            </a:lvl8pPr>
            <a:lvl9pPr lvl="8">
              <a:lnSpc>
                <a:spcPct val="95000"/>
              </a:lnSpc>
              <a:spcBef>
                <a:spcPts val="1350"/>
              </a:spcBef>
              <a:spcAft>
                <a:spcPts val="0"/>
              </a:spcAft>
              <a:buSzPts val="1200"/>
              <a:buFont typeface="Poppins"/>
              <a:buNone/>
              <a:defRPr sz="1200"/>
            </a:lvl9pPr>
          </a:lstStyle>
          <a:p>
            <a:endParaRPr/>
          </a:p>
        </p:txBody>
      </p:sp>
      <p:sp>
        <p:nvSpPr>
          <p:cNvPr id="4241" name="Google Shape;4241;p276"/>
          <p:cNvSpPr txBox="1">
            <a:spLocks noGrp="1"/>
          </p:cNvSpPr>
          <p:nvPr>
            <p:ph type="subTitle" idx="4"/>
          </p:nvPr>
        </p:nvSpPr>
        <p:spPr>
          <a:xfrm>
            <a:off x="453925" y="2911753"/>
            <a:ext cx="3992700" cy="274200"/>
          </a:xfrm>
          <a:prstGeom prst="rect">
            <a:avLst/>
          </a:prstGeom>
        </p:spPr>
        <p:txBody>
          <a:bodyPr spcFirstLastPara="1" wrap="square" lIns="34275" tIns="34275" rIns="34275" bIns="34275" anchor="t" anchorCtr="0">
            <a:noAutofit/>
          </a:bodyPr>
          <a:lstStyle>
            <a:lvl1pPr lvl="0">
              <a:lnSpc>
                <a:spcPct val="95000"/>
              </a:lnSpc>
              <a:spcBef>
                <a:spcPts val="1350"/>
              </a:spcBef>
              <a:spcAft>
                <a:spcPts val="0"/>
              </a:spcAft>
              <a:buSzPts val="1200"/>
              <a:buFont typeface="Poppins"/>
              <a:buNone/>
              <a:defRPr sz="1200" b="1">
                <a:latin typeface="Poppins"/>
                <a:ea typeface="Poppins"/>
                <a:cs typeface="Poppins"/>
                <a:sym typeface="Poppins"/>
              </a:defRPr>
            </a:lvl1pPr>
            <a:lvl2pPr lvl="1">
              <a:lnSpc>
                <a:spcPct val="95000"/>
              </a:lnSpc>
              <a:spcBef>
                <a:spcPts val="1350"/>
              </a:spcBef>
              <a:spcAft>
                <a:spcPts val="0"/>
              </a:spcAft>
              <a:buSzPts val="1200"/>
              <a:buFont typeface="Poppins"/>
              <a:buNone/>
              <a:defRPr sz="1200"/>
            </a:lvl2pPr>
            <a:lvl3pPr lvl="2">
              <a:lnSpc>
                <a:spcPct val="95000"/>
              </a:lnSpc>
              <a:spcBef>
                <a:spcPts val="1350"/>
              </a:spcBef>
              <a:spcAft>
                <a:spcPts val="0"/>
              </a:spcAft>
              <a:buSzPts val="1200"/>
              <a:buFont typeface="Poppins"/>
              <a:buNone/>
              <a:defRPr sz="1200"/>
            </a:lvl3pPr>
            <a:lvl4pPr lvl="3">
              <a:lnSpc>
                <a:spcPct val="95000"/>
              </a:lnSpc>
              <a:spcBef>
                <a:spcPts val="1350"/>
              </a:spcBef>
              <a:spcAft>
                <a:spcPts val="0"/>
              </a:spcAft>
              <a:buSzPts val="1200"/>
              <a:buFont typeface="Poppins"/>
              <a:buNone/>
              <a:defRPr sz="1200"/>
            </a:lvl4pPr>
            <a:lvl5pPr lvl="4">
              <a:lnSpc>
                <a:spcPct val="95000"/>
              </a:lnSpc>
              <a:spcBef>
                <a:spcPts val="1350"/>
              </a:spcBef>
              <a:spcAft>
                <a:spcPts val="0"/>
              </a:spcAft>
              <a:buSzPts val="1200"/>
              <a:buFont typeface="Poppins"/>
              <a:buNone/>
              <a:defRPr sz="1200"/>
            </a:lvl5pPr>
            <a:lvl6pPr lvl="5">
              <a:lnSpc>
                <a:spcPct val="95000"/>
              </a:lnSpc>
              <a:spcBef>
                <a:spcPts val="1350"/>
              </a:spcBef>
              <a:spcAft>
                <a:spcPts val="0"/>
              </a:spcAft>
              <a:buSzPts val="1200"/>
              <a:buFont typeface="Poppins"/>
              <a:buNone/>
              <a:defRPr sz="1200"/>
            </a:lvl6pPr>
            <a:lvl7pPr lvl="6">
              <a:lnSpc>
                <a:spcPct val="95000"/>
              </a:lnSpc>
              <a:spcBef>
                <a:spcPts val="1350"/>
              </a:spcBef>
              <a:spcAft>
                <a:spcPts val="0"/>
              </a:spcAft>
              <a:buSzPts val="1200"/>
              <a:buFont typeface="Poppins"/>
              <a:buNone/>
              <a:defRPr sz="1200"/>
            </a:lvl7pPr>
            <a:lvl8pPr lvl="7">
              <a:lnSpc>
                <a:spcPct val="95000"/>
              </a:lnSpc>
              <a:spcBef>
                <a:spcPts val="1350"/>
              </a:spcBef>
              <a:spcAft>
                <a:spcPts val="0"/>
              </a:spcAft>
              <a:buSzPts val="1200"/>
              <a:buFont typeface="Poppins"/>
              <a:buNone/>
              <a:defRPr sz="1200"/>
            </a:lvl8pPr>
            <a:lvl9pPr lvl="8">
              <a:lnSpc>
                <a:spcPct val="95000"/>
              </a:lnSpc>
              <a:spcBef>
                <a:spcPts val="1350"/>
              </a:spcBef>
              <a:spcAft>
                <a:spcPts val="0"/>
              </a:spcAft>
              <a:buSzPts val="1200"/>
              <a:buFont typeface="Poppins"/>
              <a:buNone/>
              <a:defRPr sz="1200"/>
            </a:lvl9pPr>
          </a:lstStyle>
          <a:p>
            <a:endParaRPr/>
          </a:p>
        </p:txBody>
      </p:sp>
      <p:sp>
        <p:nvSpPr>
          <p:cNvPr id="4242" name="Google Shape;4242;p276"/>
          <p:cNvSpPr txBox="1">
            <a:spLocks noGrp="1"/>
          </p:cNvSpPr>
          <p:nvPr>
            <p:ph type="subTitle" idx="5"/>
          </p:nvPr>
        </p:nvSpPr>
        <p:spPr>
          <a:xfrm>
            <a:off x="4774356" y="2911753"/>
            <a:ext cx="3956100" cy="274200"/>
          </a:xfrm>
          <a:prstGeom prst="rect">
            <a:avLst/>
          </a:prstGeom>
        </p:spPr>
        <p:txBody>
          <a:bodyPr spcFirstLastPara="1" wrap="square" lIns="34275" tIns="34275" rIns="34275" bIns="34275" anchor="t" anchorCtr="0">
            <a:noAutofit/>
          </a:bodyPr>
          <a:lstStyle>
            <a:lvl1pPr lvl="0">
              <a:lnSpc>
                <a:spcPct val="95000"/>
              </a:lnSpc>
              <a:spcBef>
                <a:spcPts val="1350"/>
              </a:spcBef>
              <a:spcAft>
                <a:spcPts val="0"/>
              </a:spcAft>
              <a:buClr>
                <a:schemeClr val="lt1"/>
              </a:buClr>
              <a:buSzPts val="1200"/>
              <a:buFont typeface="Poppins"/>
              <a:buNone/>
              <a:defRPr sz="1200" b="1">
                <a:solidFill>
                  <a:schemeClr val="lt1"/>
                </a:solidFill>
                <a:latin typeface="Poppins"/>
                <a:ea typeface="Poppins"/>
                <a:cs typeface="Poppins"/>
                <a:sym typeface="Poppins"/>
              </a:defRPr>
            </a:lvl1pPr>
            <a:lvl2pPr lvl="1">
              <a:lnSpc>
                <a:spcPct val="95000"/>
              </a:lnSpc>
              <a:spcBef>
                <a:spcPts val="1350"/>
              </a:spcBef>
              <a:spcAft>
                <a:spcPts val="0"/>
              </a:spcAft>
              <a:buClr>
                <a:schemeClr val="lt1"/>
              </a:buClr>
              <a:buSzPts val="1200"/>
              <a:buFont typeface="Poppins"/>
              <a:buNone/>
              <a:defRPr sz="1200">
                <a:solidFill>
                  <a:schemeClr val="lt1"/>
                </a:solidFill>
              </a:defRPr>
            </a:lvl2pPr>
            <a:lvl3pPr lvl="2">
              <a:lnSpc>
                <a:spcPct val="95000"/>
              </a:lnSpc>
              <a:spcBef>
                <a:spcPts val="1350"/>
              </a:spcBef>
              <a:spcAft>
                <a:spcPts val="0"/>
              </a:spcAft>
              <a:buClr>
                <a:schemeClr val="lt1"/>
              </a:buClr>
              <a:buSzPts val="1200"/>
              <a:buFont typeface="Poppins"/>
              <a:buNone/>
              <a:defRPr sz="1200">
                <a:solidFill>
                  <a:schemeClr val="lt1"/>
                </a:solidFill>
              </a:defRPr>
            </a:lvl3pPr>
            <a:lvl4pPr lvl="3">
              <a:lnSpc>
                <a:spcPct val="95000"/>
              </a:lnSpc>
              <a:spcBef>
                <a:spcPts val="1350"/>
              </a:spcBef>
              <a:spcAft>
                <a:spcPts val="0"/>
              </a:spcAft>
              <a:buClr>
                <a:schemeClr val="lt1"/>
              </a:buClr>
              <a:buSzPts val="1200"/>
              <a:buFont typeface="Poppins"/>
              <a:buNone/>
              <a:defRPr sz="1200">
                <a:solidFill>
                  <a:schemeClr val="lt1"/>
                </a:solidFill>
              </a:defRPr>
            </a:lvl4pPr>
            <a:lvl5pPr lvl="4">
              <a:lnSpc>
                <a:spcPct val="95000"/>
              </a:lnSpc>
              <a:spcBef>
                <a:spcPts val="1350"/>
              </a:spcBef>
              <a:spcAft>
                <a:spcPts val="0"/>
              </a:spcAft>
              <a:buClr>
                <a:schemeClr val="lt1"/>
              </a:buClr>
              <a:buSzPts val="1200"/>
              <a:buFont typeface="Poppins"/>
              <a:buNone/>
              <a:defRPr sz="1200">
                <a:solidFill>
                  <a:schemeClr val="lt1"/>
                </a:solidFill>
              </a:defRPr>
            </a:lvl5pPr>
            <a:lvl6pPr lvl="5">
              <a:lnSpc>
                <a:spcPct val="95000"/>
              </a:lnSpc>
              <a:spcBef>
                <a:spcPts val="1350"/>
              </a:spcBef>
              <a:spcAft>
                <a:spcPts val="0"/>
              </a:spcAft>
              <a:buClr>
                <a:schemeClr val="lt1"/>
              </a:buClr>
              <a:buSzPts val="1200"/>
              <a:buFont typeface="Poppins"/>
              <a:buNone/>
              <a:defRPr sz="1200">
                <a:solidFill>
                  <a:schemeClr val="lt1"/>
                </a:solidFill>
              </a:defRPr>
            </a:lvl6pPr>
            <a:lvl7pPr lvl="6">
              <a:lnSpc>
                <a:spcPct val="95000"/>
              </a:lnSpc>
              <a:spcBef>
                <a:spcPts val="1350"/>
              </a:spcBef>
              <a:spcAft>
                <a:spcPts val="0"/>
              </a:spcAft>
              <a:buClr>
                <a:schemeClr val="lt1"/>
              </a:buClr>
              <a:buSzPts val="1200"/>
              <a:buFont typeface="Poppins"/>
              <a:buNone/>
              <a:defRPr sz="1200">
                <a:solidFill>
                  <a:schemeClr val="lt1"/>
                </a:solidFill>
              </a:defRPr>
            </a:lvl7pPr>
            <a:lvl8pPr lvl="7">
              <a:lnSpc>
                <a:spcPct val="95000"/>
              </a:lnSpc>
              <a:spcBef>
                <a:spcPts val="1350"/>
              </a:spcBef>
              <a:spcAft>
                <a:spcPts val="0"/>
              </a:spcAft>
              <a:buClr>
                <a:schemeClr val="lt1"/>
              </a:buClr>
              <a:buSzPts val="1200"/>
              <a:buFont typeface="Poppins"/>
              <a:buNone/>
              <a:defRPr sz="1200">
                <a:solidFill>
                  <a:schemeClr val="lt1"/>
                </a:solidFill>
              </a:defRPr>
            </a:lvl8pPr>
            <a:lvl9pPr lvl="8">
              <a:lnSpc>
                <a:spcPct val="95000"/>
              </a:lnSpc>
              <a:spcBef>
                <a:spcPts val="1350"/>
              </a:spcBef>
              <a:spcAft>
                <a:spcPts val="0"/>
              </a:spcAft>
              <a:buClr>
                <a:schemeClr val="lt1"/>
              </a:buClr>
              <a:buSzPts val="1200"/>
              <a:buFont typeface="Poppins"/>
              <a:buNone/>
              <a:defRPr sz="1200">
                <a:solidFill>
                  <a:schemeClr val="lt1"/>
                </a:solidFill>
              </a:defRPr>
            </a:lvl9pPr>
          </a:lstStyle>
          <a:p>
            <a:endParaRPr/>
          </a:p>
        </p:txBody>
      </p:sp>
    </p:spTree>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matchingName="45_Custom Layout">
  <p:cSld name="45_Custom Layout">
    <p:spTree>
      <p:nvGrpSpPr>
        <p:cNvPr id="1" name="Shape 4243"/>
        <p:cNvGrpSpPr/>
        <p:nvPr/>
      </p:nvGrpSpPr>
      <p:grpSpPr>
        <a:xfrm>
          <a:off x="0" y="0"/>
          <a:ext cx="0" cy="0"/>
          <a:chOff x="0" y="0"/>
          <a:chExt cx="0" cy="0"/>
        </a:xfrm>
      </p:grpSpPr>
      <p:sp>
        <p:nvSpPr>
          <p:cNvPr id="4244" name="Google Shape;4244;p277"/>
          <p:cNvSpPr/>
          <p:nvPr/>
        </p:nvSpPr>
        <p:spPr>
          <a:xfrm>
            <a:off x="2318273" y="2154147"/>
            <a:ext cx="4489500" cy="1199100"/>
          </a:xfrm>
          <a:prstGeom prst="roundRect">
            <a:avLst>
              <a:gd name="adj" fmla="val 7531"/>
            </a:avLst>
          </a:prstGeom>
          <a:gradFill>
            <a:gsLst>
              <a:gs pos="0">
                <a:srgbClr val="E6EDFF"/>
              </a:gs>
              <a:gs pos="84000">
                <a:srgbClr val="C8DAFF"/>
              </a:gs>
              <a:gs pos="100000">
                <a:srgbClr val="C8DAFF"/>
              </a:gs>
            </a:gsLst>
            <a:lin ang="0"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4245" name="Google Shape;4245;p277"/>
          <p:cNvSpPr/>
          <p:nvPr/>
        </p:nvSpPr>
        <p:spPr>
          <a:xfrm>
            <a:off x="322022" y="896847"/>
            <a:ext cx="4489500" cy="1199100"/>
          </a:xfrm>
          <a:prstGeom prst="roundRect">
            <a:avLst>
              <a:gd name="adj" fmla="val 7531"/>
            </a:avLst>
          </a:prstGeom>
          <a:gradFill>
            <a:gsLst>
              <a:gs pos="0">
                <a:srgbClr val="E9F1FE"/>
              </a:gs>
              <a:gs pos="84000">
                <a:srgbClr val="E0E8FF"/>
              </a:gs>
              <a:gs pos="100000">
                <a:srgbClr val="E0E8FF"/>
              </a:gs>
            </a:gsLst>
            <a:lin ang="0"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4246" name="Google Shape;4246;p277"/>
          <p:cNvSpPr/>
          <p:nvPr/>
        </p:nvSpPr>
        <p:spPr>
          <a:xfrm>
            <a:off x="4318096" y="3423108"/>
            <a:ext cx="4489500" cy="1199100"/>
          </a:xfrm>
          <a:prstGeom prst="roundRect">
            <a:avLst>
              <a:gd name="adj" fmla="val 7531"/>
            </a:avLst>
          </a:prstGeom>
          <a:gradFill>
            <a:gsLst>
              <a:gs pos="0">
                <a:srgbClr val="D9E6FF"/>
              </a:gs>
              <a:gs pos="100000">
                <a:srgbClr val="C1D4FF"/>
              </a:gs>
            </a:gsLst>
            <a:lin ang="0"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4247" name="Google Shape;4247;p277"/>
          <p:cNvSpPr txBox="1">
            <a:spLocks noGrp="1"/>
          </p:cNvSpPr>
          <p:nvPr>
            <p:ph type="title"/>
          </p:nvPr>
        </p:nvSpPr>
        <p:spPr>
          <a:xfrm>
            <a:off x="325593" y="368499"/>
            <a:ext cx="8489100" cy="37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4248" name="Google Shape;4248;p277"/>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pic>
        <p:nvPicPr>
          <p:cNvPr id="4249" name="Google Shape;4249;p277"/>
          <p:cNvPicPr preferRelativeResize="0"/>
          <p:nvPr/>
        </p:nvPicPr>
        <p:blipFill rotWithShape="1">
          <a:blip r:embed="rId2">
            <a:alphaModFix/>
          </a:blip>
          <a:srcRect/>
          <a:stretch/>
        </p:blipFill>
        <p:spPr>
          <a:xfrm>
            <a:off x="315022" y="1272183"/>
            <a:ext cx="4489492" cy="5953"/>
          </a:xfrm>
          <a:prstGeom prst="rect">
            <a:avLst/>
          </a:prstGeom>
          <a:noFill/>
          <a:ln>
            <a:noFill/>
          </a:ln>
        </p:spPr>
      </p:pic>
      <p:pic>
        <p:nvPicPr>
          <p:cNvPr id="4250" name="Google Shape;4250;p277"/>
          <p:cNvPicPr preferRelativeResize="0"/>
          <p:nvPr/>
        </p:nvPicPr>
        <p:blipFill rotWithShape="1">
          <a:blip r:embed="rId2">
            <a:alphaModFix/>
          </a:blip>
          <a:srcRect/>
          <a:stretch/>
        </p:blipFill>
        <p:spPr>
          <a:xfrm>
            <a:off x="2318273" y="2536031"/>
            <a:ext cx="4489492" cy="5953"/>
          </a:xfrm>
          <a:prstGeom prst="rect">
            <a:avLst/>
          </a:prstGeom>
          <a:noFill/>
          <a:ln>
            <a:noFill/>
          </a:ln>
        </p:spPr>
      </p:pic>
      <p:pic>
        <p:nvPicPr>
          <p:cNvPr id="4251" name="Google Shape;4251;p277"/>
          <p:cNvPicPr preferRelativeResize="0"/>
          <p:nvPr/>
        </p:nvPicPr>
        <p:blipFill rotWithShape="1">
          <a:blip r:embed="rId2">
            <a:alphaModFix/>
          </a:blip>
          <a:srcRect/>
          <a:stretch/>
        </p:blipFill>
        <p:spPr>
          <a:xfrm>
            <a:off x="4313810" y="3799522"/>
            <a:ext cx="4489492" cy="5953"/>
          </a:xfrm>
          <a:prstGeom prst="rect">
            <a:avLst/>
          </a:prstGeom>
          <a:noFill/>
          <a:ln>
            <a:noFill/>
          </a:ln>
        </p:spPr>
      </p:pic>
      <p:pic>
        <p:nvPicPr>
          <p:cNvPr id="4252" name="Google Shape;4252;p277"/>
          <p:cNvPicPr preferRelativeResize="0"/>
          <p:nvPr/>
        </p:nvPicPr>
        <p:blipFill rotWithShape="1">
          <a:blip r:embed="rId3">
            <a:alphaModFix/>
          </a:blip>
          <a:srcRect/>
          <a:stretch/>
        </p:blipFill>
        <p:spPr>
          <a:xfrm>
            <a:off x="1201758" y="1076271"/>
            <a:ext cx="45240" cy="107148"/>
          </a:xfrm>
          <a:prstGeom prst="rect">
            <a:avLst/>
          </a:prstGeom>
          <a:noFill/>
          <a:ln>
            <a:noFill/>
          </a:ln>
        </p:spPr>
      </p:pic>
      <p:pic>
        <p:nvPicPr>
          <p:cNvPr id="4253" name="Google Shape;4253;p277"/>
          <p:cNvPicPr preferRelativeResize="0"/>
          <p:nvPr/>
        </p:nvPicPr>
        <p:blipFill rotWithShape="1">
          <a:blip r:embed="rId3">
            <a:alphaModFix/>
          </a:blip>
          <a:srcRect/>
          <a:stretch/>
        </p:blipFill>
        <p:spPr>
          <a:xfrm>
            <a:off x="3058337" y="2298992"/>
            <a:ext cx="45240" cy="107148"/>
          </a:xfrm>
          <a:prstGeom prst="rect">
            <a:avLst/>
          </a:prstGeom>
          <a:noFill/>
          <a:ln>
            <a:noFill/>
          </a:ln>
        </p:spPr>
      </p:pic>
      <p:pic>
        <p:nvPicPr>
          <p:cNvPr id="4254" name="Google Shape;4254;p277"/>
          <p:cNvPicPr preferRelativeResize="0"/>
          <p:nvPr/>
        </p:nvPicPr>
        <p:blipFill rotWithShape="1">
          <a:blip r:embed="rId3">
            <a:alphaModFix/>
          </a:blip>
          <a:srcRect/>
          <a:stretch/>
        </p:blipFill>
        <p:spPr>
          <a:xfrm>
            <a:off x="5151439" y="3594109"/>
            <a:ext cx="45240" cy="107148"/>
          </a:xfrm>
          <a:prstGeom prst="rect">
            <a:avLst/>
          </a:prstGeom>
          <a:noFill/>
          <a:ln>
            <a:noFill/>
          </a:ln>
        </p:spPr>
      </p:pic>
      <p:sp>
        <p:nvSpPr>
          <p:cNvPr id="4255" name="Google Shape;4255;p277"/>
          <p:cNvSpPr txBox="1">
            <a:spLocks noGrp="1"/>
          </p:cNvSpPr>
          <p:nvPr>
            <p:ph type="subTitle" idx="1"/>
          </p:nvPr>
        </p:nvSpPr>
        <p:spPr>
          <a:xfrm>
            <a:off x="1324159" y="1051439"/>
            <a:ext cx="3093600" cy="156900"/>
          </a:xfrm>
          <a:prstGeom prst="rect">
            <a:avLst/>
          </a:prstGeom>
        </p:spPr>
        <p:txBody>
          <a:bodyPr spcFirstLastPara="1" wrap="square" lIns="34275" tIns="34275" rIns="34275" bIns="34275" anchor="t" anchorCtr="0">
            <a:noAutofit/>
          </a:bodyPr>
          <a:lstStyle>
            <a:lvl1pPr lvl="0">
              <a:spcBef>
                <a:spcPts val="1350"/>
              </a:spcBef>
              <a:spcAft>
                <a:spcPts val="0"/>
              </a:spcAft>
              <a:buSzPts val="1012"/>
              <a:buNone/>
              <a:defRPr sz="1012"/>
            </a:lvl1pPr>
            <a:lvl2pPr lvl="1">
              <a:spcBef>
                <a:spcPts val="1350"/>
              </a:spcBef>
              <a:spcAft>
                <a:spcPts val="0"/>
              </a:spcAft>
              <a:buSzPts val="1012"/>
              <a:buNone/>
              <a:defRPr sz="1012"/>
            </a:lvl2pPr>
            <a:lvl3pPr lvl="2">
              <a:spcBef>
                <a:spcPts val="1350"/>
              </a:spcBef>
              <a:spcAft>
                <a:spcPts val="0"/>
              </a:spcAft>
              <a:buSzPts val="1012"/>
              <a:buNone/>
              <a:defRPr sz="1012"/>
            </a:lvl3pPr>
            <a:lvl4pPr lvl="3">
              <a:spcBef>
                <a:spcPts val="1350"/>
              </a:spcBef>
              <a:spcAft>
                <a:spcPts val="0"/>
              </a:spcAft>
              <a:buSzPts val="1012"/>
              <a:buNone/>
              <a:defRPr sz="1012"/>
            </a:lvl4pPr>
            <a:lvl5pPr lvl="4">
              <a:spcBef>
                <a:spcPts val="1350"/>
              </a:spcBef>
              <a:spcAft>
                <a:spcPts val="0"/>
              </a:spcAft>
              <a:buSzPts val="1012"/>
              <a:buNone/>
              <a:defRPr sz="1012"/>
            </a:lvl5pPr>
            <a:lvl6pPr lvl="5">
              <a:spcBef>
                <a:spcPts val="375"/>
              </a:spcBef>
              <a:spcAft>
                <a:spcPts val="0"/>
              </a:spcAft>
              <a:buSzPts val="1012"/>
              <a:buNone/>
              <a:defRPr sz="1012"/>
            </a:lvl6pPr>
            <a:lvl7pPr lvl="6">
              <a:spcBef>
                <a:spcPts val="375"/>
              </a:spcBef>
              <a:spcAft>
                <a:spcPts val="0"/>
              </a:spcAft>
              <a:buSzPts val="1012"/>
              <a:buNone/>
              <a:defRPr sz="1012"/>
            </a:lvl7pPr>
            <a:lvl8pPr lvl="7">
              <a:spcBef>
                <a:spcPts val="375"/>
              </a:spcBef>
              <a:spcAft>
                <a:spcPts val="0"/>
              </a:spcAft>
              <a:buSzPts val="1012"/>
              <a:buNone/>
              <a:defRPr sz="1012"/>
            </a:lvl8pPr>
            <a:lvl9pPr lvl="8">
              <a:spcBef>
                <a:spcPts val="375"/>
              </a:spcBef>
              <a:spcAft>
                <a:spcPts val="0"/>
              </a:spcAft>
              <a:buSzPts val="1012"/>
              <a:buNone/>
              <a:defRPr sz="1012"/>
            </a:lvl9pPr>
          </a:lstStyle>
          <a:p>
            <a:endParaRPr/>
          </a:p>
        </p:txBody>
      </p:sp>
      <p:sp>
        <p:nvSpPr>
          <p:cNvPr id="4256" name="Google Shape;4256;p277"/>
          <p:cNvSpPr txBox="1">
            <a:spLocks noGrp="1"/>
          </p:cNvSpPr>
          <p:nvPr>
            <p:ph type="subTitle" idx="2"/>
          </p:nvPr>
        </p:nvSpPr>
        <p:spPr>
          <a:xfrm>
            <a:off x="3347958" y="2274160"/>
            <a:ext cx="3093600" cy="156900"/>
          </a:xfrm>
          <a:prstGeom prst="rect">
            <a:avLst/>
          </a:prstGeom>
        </p:spPr>
        <p:txBody>
          <a:bodyPr spcFirstLastPara="1" wrap="square" lIns="34275" tIns="34275" rIns="34275" bIns="34275" anchor="t" anchorCtr="0">
            <a:noAutofit/>
          </a:bodyPr>
          <a:lstStyle>
            <a:lvl1pPr lvl="0">
              <a:spcBef>
                <a:spcPts val="1350"/>
              </a:spcBef>
              <a:spcAft>
                <a:spcPts val="0"/>
              </a:spcAft>
              <a:buSzPts val="1012"/>
              <a:buNone/>
              <a:defRPr sz="1012"/>
            </a:lvl1pPr>
            <a:lvl2pPr lvl="1">
              <a:spcBef>
                <a:spcPts val="1350"/>
              </a:spcBef>
              <a:spcAft>
                <a:spcPts val="0"/>
              </a:spcAft>
              <a:buSzPts val="1012"/>
              <a:buNone/>
              <a:defRPr sz="1012"/>
            </a:lvl2pPr>
            <a:lvl3pPr lvl="2">
              <a:spcBef>
                <a:spcPts val="1350"/>
              </a:spcBef>
              <a:spcAft>
                <a:spcPts val="0"/>
              </a:spcAft>
              <a:buSzPts val="1012"/>
              <a:buNone/>
              <a:defRPr sz="1012"/>
            </a:lvl3pPr>
            <a:lvl4pPr lvl="3">
              <a:spcBef>
                <a:spcPts val="1350"/>
              </a:spcBef>
              <a:spcAft>
                <a:spcPts val="0"/>
              </a:spcAft>
              <a:buSzPts val="1012"/>
              <a:buNone/>
              <a:defRPr sz="1012"/>
            </a:lvl4pPr>
            <a:lvl5pPr lvl="4">
              <a:spcBef>
                <a:spcPts val="1350"/>
              </a:spcBef>
              <a:spcAft>
                <a:spcPts val="0"/>
              </a:spcAft>
              <a:buSzPts val="1012"/>
              <a:buNone/>
              <a:defRPr sz="1012"/>
            </a:lvl5pPr>
            <a:lvl6pPr lvl="5">
              <a:spcBef>
                <a:spcPts val="375"/>
              </a:spcBef>
              <a:spcAft>
                <a:spcPts val="0"/>
              </a:spcAft>
              <a:buSzPts val="1012"/>
              <a:buNone/>
              <a:defRPr sz="1012"/>
            </a:lvl6pPr>
            <a:lvl7pPr lvl="6">
              <a:spcBef>
                <a:spcPts val="375"/>
              </a:spcBef>
              <a:spcAft>
                <a:spcPts val="0"/>
              </a:spcAft>
              <a:buSzPts val="1012"/>
              <a:buNone/>
              <a:defRPr sz="1012"/>
            </a:lvl7pPr>
            <a:lvl8pPr lvl="7">
              <a:spcBef>
                <a:spcPts val="375"/>
              </a:spcBef>
              <a:spcAft>
                <a:spcPts val="0"/>
              </a:spcAft>
              <a:buSzPts val="1012"/>
              <a:buNone/>
              <a:defRPr sz="1012"/>
            </a:lvl8pPr>
            <a:lvl9pPr lvl="8">
              <a:spcBef>
                <a:spcPts val="375"/>
              </a:spcBef>
              <a:spcAft>
                <a:spcPts val="0"/>
              </a:spcAft>
              <a:buSzPts val="1012"/>
              <a:buNone/>
              <a:defRPr sz="1012"/>
            </a:lvl9pPr>
          </a:lstStyle>
          <a:p>
            <a:endParaRPr/>
          </a:p>
        </p:txBody>
      </p:sp>
      <p:sp>
        <p:nvSpPr>
          <p:cNvPr id="4257" name="Google Shape;4257;p277"/>
          <p:cNvSpPr txBox="1">
            <a:spLocks noGrp="1"/>
          </p:cNvSpPr>
          <p:nvPr>
            <p:ph type="subTitle" idx="3"/>
          </p:nvPr>
        </p:nvSpPr>
        <p:spPr>
          <a:xfrm>
            <a:off x="5364605" y="3569278"/>
            <a:ext cx="3093600" cy="156900"/>
          </a:xfrm>
          <a:prstGeom prst="rect">
            <a:avLst/>
          </a:prstGeom>
        </p:spPr>
        <p:txBody>
          <a:bodyPr spcFirstLastPara="1" wrap="square" lIns="34275" tIns="34275" rIns="34275" bIns="34275" anchor="t" anchorCtr="0">
            <a:noAutofit/>
          </a:bodyPr>
          <a:lstStyle>
            <a:lvl1pPr lvl="0">
              <a:spcBef>
                <a:spcPts val="1350"/>
              </a:spcBef>
              <a:spcAft>
                <a:spcPts val="0"/>
              </a:spcAft>
              <a:buSzPts val="1012"/>
              <a:buNone/>
              <a:defRPr sz="1012"/>
            </a:lvl1pPr>
            <a:lvl2pPr lvl="1">
              <a:spcBef>
                <a:spcPts val="1350"/>
              </a:spcBef>
              <a:spcAft>
                <a:spcPts val="0"/>
              </a:spcAft>
              <a:buSzPts val="1012"/>
              <a:buNone/>
              <a:defRPr sz="1012"/>
            </a:lvl2pPr>
            <a:lvl3pPr lvl="2">
              <a:spcBef>
                <a:spcPts val="1350"/>
              </a:spcBef>
              <a:spcAft>
                <a:spcPts val="0"/>
              </a:spcAft>
              <a:buSzPts val="1012"/>
              <a:buNone/>
              <a:defRPr sz="1012"/>
            </a:lvl3pPr>
            <a:lvl4pPr lvl="3">
              <a:spcBef>
                <a:spcPts val="1350"/>
              </a:spcBef>
              <a:spcAft>
                <a:spcPts val="0"/>
              </a:spcAft>
              <a:buSzPts val="1012"/>
              <a:buNone/>
              <a:defRPr sz="1012"/>
            </a:lvl4pPr>
            <a:lvl5pPr lvl="4">
              <a:spcBef>
                <a:spcPts val="1350"/>
              </a:spcBef>
              <a:spcAft>
                <a:spcPts val="0"/>
              </a:spcAft>
              <a:buSzPts val="1012"/>
              <a:buNone/>
              <a:defRPr sz="1012"/>
            </a:lvl5pPr>
            <a:lvl6pPr lvl="5">
              <a:spcBef>
                <a:spcPts val="375"/>
              </a:spcBef>
              <a:spcAft>
                <a:spcPts val="0"/>
              </a:spcAft>
              <a:buSzPts val="1012"/>
              <a:buNone/>
              <a:defRPr sz="1012"/>
            </a:lvl6pPr>
            <a:lvl7pPr lvl="6">
              <a:spcBef>
                <a:spcPts val="375"/>
              </a:spcBef>
              <a:spcAft>
                <a:spcPts val="0"/>
              </a:spcAft>
              <a:buSzPts val="1012"/>
              <a:buNone/>
              <a:defRPr sz="1012"/>
            </a:lvl7pPr>
            <a:lvl8pPr lvl="7">
              <a:spcBef>
                <a:spcPts val="375"/>
              </a:spcBef>
              <a:spcAft>
                <a:spcPts val="0"/>
              </a:spcAft>
              <a:buSzPts val="1012"/>
              <a:buNone/>
              <a:defRPr sz="1012"/>
            </a:lvl8pPr>
            <a:lvl9pPr lvl="8">
              <a:spcBef>
                <a:spcPts val="375"/>
              </a:spcBef>
              <a:spcAft>
                <a:spcPts val="0"/>
              </a:spcAft>
              <a:buSzPts val="1012"/>
              <a:buNone/>
              <a:defRPr sz="1012"/>
            </a:lvl9pPr>
          </a:lstStyle>
          <a:p>
            <a:endParaRPr/>
          </a:p>
        </p:txBody>
      </p:sp>
      <p:sp>
        <p:nvSpPr>
          <p:cNvPr id="4258" name="Google Shape;4258;p277"/>
          <p:cNvSpPr txBox="1">
            <a:spLocks noGrp="1"/>
          </p:cNvSpPr>
          <p:nvPr>
            <p:ph type="subTitle" idx="4"/>
          </p:nvPr>
        </p:nvSpPr>
        <p:spPr>
          <a:xfrm>
            <a:off x="516008" y="1051439"/>
            <a:ext cx="608400" cy="156900"/>
          </a:xfrm>
          <a:prstGeom prst="rect">
            <a:avLst/>
          </a:prstGeom>
        </p:spPr>
        <p:txBody>
          <a:bodyPr spcFirstLastPara="1" wrap="square" lIns="34275" tIns="34275" rIns="34275" bIns="34275" anchor="t" anchorCtr="0">
            <a:noAutofit/>
          </a:bodyPr>
          <a:lstStyle>
            <a:lvl1pPr lvl="0">
              <a:spcBef>
                <a:spcPts val="1350"/>
              </a:spcBef>
              <a:spcAft>
                <a:spcPts val="0"/>
              </a:spcAft>
              <a:buSzPts val="1012"/>
              <a:buFont typeface="Poppins"/>
              <a:buNone/>
              <a:defRPr sz="1012" b="1">
                <a:latin typeface="Poppins"/>
                <a:ea typeface="Poppins"/>
                <a:cs typeface="Poppins"/>
                <a:sym typeface="Poppins"/>
              </a:defRPr>
            </a:lvl1pPr>
            <a:lvl2pPr lvl="1">
              <a:spcBef>
                <a:spcPts val="1350"/>
              </a:spcBef>
              <a:spcAft>
                <a:spcPts val="0"/>
              </a:spcAft>
              <a:buSzPts val="1012"/>
              <a:buNone/>
              <a:defRPr sz="1012"/>
            </a:lvl2pPr>
            <a:lvl3pPr lvl="2">
              <a:spcBef>
                <a:spcPts val="1350"/>
              </a:spcBef>
              <a:spcAft>
                <a:spcPts val="0"/>
              </a:spcAft>
              <a:buSzPts val="1012"/>
              <a:buNone/>
              <a:defRPr sz="1012"/>
            </a:lvl3pPr>
            <a:lvl4pPr lvl="3">
              <a:spcBef>
                <a:spcPts val="1350"/>
              </a:spcBef>
              <a:spcAft>
                <a:spcPts val="0"/>
              </a:spcAft>
              <a:buSzPts val="1012"/>
              <a:buNone/>
              <a:defRPr sz="1012"/>
            </a:lvl4pPr>
            <a:lvl5pPr lvl="4">
              <a:spcBef>
                <a:spcPts val="1350"/>
              </a:spcBef>
              <a:spcAft>
                <a:spcPts val="0"/>
              </a:spcAft>
              <a:buSzPts val="1012"/>
              <a:buNone/>
              <a:defRPr sz="1012"/>
            </a:lvl5pPr>
            <a:lvl6pPr lvl="5">
              <a:spcBef>
                <a:spcPts val="375"/>
              </a:spcBef>
              <a:spcAft>
                <a:spcPts val="0"/>
              </a:spcAft>
              <a:buSzPts val="1012"/>
              <a:buNone/>
              <a:defRPr sz="1012"/>
            </a:lvl6pPr>
            <a:lvl7pPr lvl="6">
              <a:spcBef>
                <a:spcPts val="375"/>
              </a:spcBef>
              <a:spcAft>
                <a:spcPts val="0"/>
              </a:spcAft>
              <a:buSzPts val="1012"/>
              <a:buNone/>
              <a:defRPr sz="1012"/>
            </a:lvl7pPr>
            <a:lvl8pPr lvl="7">
              <a:spcBef>
                <a:spcPts val="375"/>
              </a:spcBef>
              <a:spcAft>
                <a:spcPts val="0"/>
              </a:spcAft>
              <a:buSzPts val="1012"/>
              <a:buNone/>
              <a:defRPr sz="1012"/>
            </a:lvl8pPr>
            <a:lvl9pPr lvl="8">
              <a:spcBef>
                <a:spcPts val="375"/>
              </a:spcBef>
              <a:spcAft>
                <a:spcPts val="0"/>
              </a:spcAft>
              <a:buSzPts val="1012"/>
              <a:buNone/>
              <a:defRPr sz="1012"/>
            </a:lvl9pPr>
          </a:lstStyle>
          <a:p>
            <a:endParaRPr/>
          </a:p>
        </p:txBody>
      </p:sp>
      <p:sp>
        <p:nvSpPr>
          <p:cNvPr id="4259" name="Google Shape;4259;p277"/>
          <p:cNvSpPr txBox="1">
            <a:spLocks noGrp="1"/>
          </p:cNvSpPr>
          <p:nvPr>
            <p:ph type="subTitle" idx="5"/>
          </p:nvPr>
        </p:nvSpPr>
        <p:spPr>
          <a:xfrm>
            <a:off x="4556444" y="3569278"/>
            <a:ext cx="608400" cy="156900"/>
          </a:xfrm>
          <a:prstGeom prst="rect">
            <a:avLst/>
          </a:prstGeom>
        </p:spPr>
        <p:txBody>
          <a:bodyPr spcFirstLastPara="1" wrap="square" lIns="34275" tIns="34275" rIns="34275" bIns="34275" anchor="t" anchorCtr="0">
            <a:noAutofit/>
          </a:bodyPr>
          <a:lstStyle>
            <a:lvl1pPr lvl="0">
              <a:spcBef>
                <a:spcPts val="1350"/>
              </a:spcBef>
              <a:spcAft>
                <a:spcPts val="0"/>
              </a:spcAft>
              <a:buSzPts val="1012"/>
              <a:buFont typeface="Poppins"/>
              <a:buNone/>
              <a:defRPr sz="1012" b="1">
                <a:latin typeface="Poppins"/>
                <a:ea typeface="Poppins"/>
                <a:cs typeface="Poppins"/>
                <a:sym typeface="Poppins"/>
              </a:defRPr>
            </a:lvl1pPr>
            <a:lvl2pPr lvl="1">
              <a:spcBef>
                <a:spcPts val="1350"/>
              </a:spcBef>
              <a:spcAft>
                <a:spcPts val="0"/>
              </a:spcAft>
              <a:buSzPts val="1012"/>
              <a:buNone/>
              <a:defRPr sz="1012"/>
            </a:lvl2pPr>
            <a:lvl3pPr lvl="2">
              <a:spcBef>
                <a:spcPts val="1350"/>
              </a:spcBef>
              <a:spcAft>
                <a:spcPts val="0"/>
              </a:spcAft>
              <a:buSzPts val="1012"/>
              <a:buNone/>
              <a:defRPr sz="1012"/>
            </a:lvl3pPr>
            <a:lvl4pPr lvl="3">
              <a:spcBef>
                <a:spcPts val="1350"/>
              </a:spcBef>
              <a:spcAft>
                <a:spcPts val="0"/>
              </a:spcAft>
              <a:buSzPts val="1012"/>
              <a:buNone/>
              <a:defRPr sz="1012"/>
            </a:lvl4pPr>
            <a:lvl5pPr lvl="4">
              <a:spcBef>
                <a:spcPts val="1350"/>
              </a:spcBef>
              <a:spcAft>
                <a:spcPts val="0"/>
              </a:spcAft>
              <a:buSzPts val="1012"/>
              <a:buNone/>
              <a:defRPr sz="1012"/>
            </a:lvl5pPr>
            <a:lvl6pPr lvl="5">
              <a:spcBef>
                <a:spcPts val="375"/>
              </a:spcBef>
              <a:spcAft>
                <a:spcPts val="0"/>
              </a:spcAft>
              <a:buSzPts val="1012"/>
              <a:buNone/>
              <a:defRPr sz="1012"/>
            </a:lvl6pPr>
            <a:lvl7pPr lvl="6">
              <a:spcBef>
                <a:spcPts val="375"/>
              </a:spcBef>
              <a:spcAft>
                <a:spcPts val="0"/>
              </a:spcAft>
              <a:buSzPts val="1012"/>
              <a:buNone/>
              <a:defRPr sz="1012"/>
            </a:lvl7pPr>
            <a:lvl8pPr lvl="7">
              <a:spcBef>
                <a:spcPts val="375"/>
              </a:spcBef>
              <a:spcAft>
                <a:spcPts val="0"/>
              </a:spcAft>
              <a:buSzPts val="1012"/>
              <a:buNone/>
              <a:defRPr sz="1012"/>
            </a:lvl8pPr>
            <a:lvl9pPr lvl="8">
              <a:spcBef>
                <a:spcPts val="375"/>
              </a:spcBef>
              <a:spcAft>
                <a:spcPts val="0"/>
              </a:spcAft>
              <a:buSzPts val="1012"/>
              <a:buNone/>
              <a:defRPr sz="1012"/>
            </a:lvl9pPr>
          </a:lstStyle>
          <a:p>
            <a:endParaRPr/>
          </a:p>
        </p:txBody>
      </p:sp>
      <p:sp>
        <p:nvSpPr>
          <p:cNvPr id="4260" name="Google Shape;4260;p277"/>
          <p:cNvSpPr txBox="1">
            <a:spLocks noGrp="1"/>
          </p:cNvSpPr>
          <p:nvPr>
            <p:ph type="subTitle" idx="6"/>
          </p:nvPr>
        </p:nvSpPr>
        <p:spPr>
          <a:xfrm>
            <a:off x="582665" y="1451503"/>
            <a:ext cx="3835200" cy="445200"/>
          </a:xfrm>
          <a:prstGeom prst="rect">
            <a:avLst/>
          </a:prstGeom>
        </p:spPr>
        <p:txBody>
          <a:bodyPr spcFirstLastPara="1" wrap="square" lIns="34275" tIns="34275" rIns="34275" bIns="34275" anchor="t" anchorCtr="0">
            <a:noAutofit/>
          </a:bodyPr>
          <a:lstStyle>
            <a:lvl1pPr lvl="0">
              <a:lnSpc>
                <a:spcPct val="95000"/>
              </a:lnSpc>
              <a:spcBef>
                <a:spcPts val="0"/>
              </a:spcBef>
              <a:spcAft>
                <a:spcPts val="0"/>
              </a:spcAft>
              <a:buSzPts val="1462"/>
              <a:buNone/>
              <a:defRPr sz="1462"/>
            </a:lvl1pPr>
            <a:lvl2pPr lvl="1">
              <a:lnSpc>
                <a:spcPct val="95000"/>
              </a:lnSpc>
              <a:spcBef>
                <a:spcPts val="0"/>
              </a:spcBef>
              <a:spcAft>
                <a:spcPts val="0"/>
              </a:spcAft>
              <a:buSzPts val="1462"/>
              <a:buNone/>
              <a:defRPr sz="1462"/>
            </a:lvl2pPr>
            <a:lvl3pPr lvl="2">
              <a:lnSpc>
                <a:spcPct val="95000"/>
              </a:lnSpc>
              <a:spcBef>
                <a:spcPts val="0"/>
              </a:spcBef>
              <a:spcAft>
                <a:spcPts val="0"/>
              </a:spcAft>
              <a:buSzPts val="1462"/>
              <a:buNone/>
              <a:defRPr sz="1462"/>
            </a:lvl3pPr>
            <a:lvl4pPr lvl="3">
              <a:lnSpc>
                <a:spcPct val="95000"/>
              </a:lnSpc>
              <a:spcBef>
                <a:spcPts val="0"/>
              </a:spcBef>
              <a:spcAft>
                <a:spcPts val="0"/>
              </a:spcAft>
              <a:buSzPts val="1462"/>
              <a:buNone/>
              <a:defRPr sz="1462"/>
            </a:lvl4pPr>
            <a:lvl5pPr lvl="4">
              <a:lnSpc>
                <a:spcPct val="95000"/>
              </a:lnSpc>
              <a:spcBef>
                <a:spcPts val="0"/>
              </a:spcBef>
              <a:spcAft>
                <a:spcPts val="0"/>
              </a:spcAft>
              <a:buSzPts val="1462"/>
              <a:buNone/>
              <a:defRPr sz="1462"/>
            </a:lvl5pPr>
            <a:lvl6pPr lvl="5">
              <a:lnSpc>
                <a:spcPct val="95000"/>
              </a:lnSpc>
              <a:spcBef>
                <a:spcPts val="0"/>
              </a:spcBef>
              <a:spcAft>
                <a:spcPts val="0"/>
              </a:spcAft>
              <a:buSzPts val="1462"/>
              <a:buNone/>
              <a:defRPr sz="1462"/>
            </a:lvl6pPr>
            <a:lvl7pPr lvl="6">
              <a:lnSpc>
                <a:spcPct val="95000"/>
              </a:lnSpc>
              <a:spcBef>
                <a:spcPts val="0"/>
              </a:spcBef>
              <a:spcAft>
                <a:spcPts val="0"/>
              </a:spcAft>
              <a:buSzPts val="1462"/>
              <a:buNone/>
              <a:defRPr sz="1462"/>
            </a:lvl7pPr>
            <a:lvl8pPr lvl="7">
              <a:lnSpc>
                <a:spcPct val="95000"/>
              </a:lnSpc>
              <a:spcBef>
                <a:spcPts val="0"/>
              </a:spcBef>
              <a:spcAft>
                <a:spcPts val="0"/>
              </a:spcAft>
              <a:buSzPts val="1462"/>
              <a:buNone/>
              <a:defRPr sz="1462"/>
            </a:lvl8pPr>
            <a:lvl9pPr lvl="8">
              <a:lnSpc>
                <a:spcPct val="95000"/>
              </a:lnSpc>
              <a:spcBef>
                <a:spcPts val="0"/>
              </a:spcBef>
              <a:spcAft>
                <a:spcPts val="0"/>
              </a:spcAft>
              <a:buSzPts val="1462"/>
              <a:buNone/>
              <a:defRPr sz="1462"/>
            </a:lvl9pPr>
          </a:lstStyle>
          <a:p>
            <a:endParaRPr/>
          </a:p>
        </p:txBody>
      </p:sp>
      <p:sp>
        <p:nvSpPr>
          <p:cNvPr id="4261" name="Google Shape;4261;p277"/>
          <p:cNvSpPr txBox="1">
            <a:spLocks noGrp="1"/>
          </p:cNvSpPr>
          <p:nvPr>
            <p:ph type="subTitle" idx="7"/>
          </p:nvPr>
        </p:nvSpPr>
        <p:spPr>
          <a:xfrm>
            <a:off x="2607017" y="2674262"/>
            <a:ext cx="3835200" cy="476700"/>
          </a:xfrm>
          <a:prstGeom prst="rect">
            <a:avLst/>
          </a:prstGeom>
        </p:spPr>
        <p:txBody>
          <a:bodyPr spcFirstLastPara="1" wrap="square" lIns="34275" tIns="34275" rIns="34275" bIns="34275" anchor="t" anchorCtr="0">
            <a:noAutofit/>
          </a:bodyPr>
          <a:lstStyle>
            <a:lvl1pPr lvl="0">
              <a:lnSpc>
                <a:spcPct val="95000"/>
              </a:lnSpc>
              <a:spcBef>
                <a:spcPts val="0"/>
              </a:spcBef>
              <a:spcAft>
                <a:spcPts val="0"/>
              </a:spcAft>
              <a:buSzPts val="1462"/>
              <a:buNone/>
              <a:defRPr sz="1462"/>
            </a:lvl1pPr>
            <a:lvl2pPr lvl="1">
              <a:lnSpc>
                <a:spcPct val="95000"/>
              </a:lnSpc>
              <a:spcBef>
                <a:spcPts val="0"/>
              </a:spcBef>
              <a:spcAft>
                <a:spcPts val="0"/>
              </a:spcAft>
              <a:buSzPts val="1462"/>
              <a:buNone/>
              <a:defRPr sz="1462"/>
            </a:lvl2pPr>
            <a:lvl3pPr lvl="2">
              <a:lnSpc>
                <a:spcPct val="95000"/>
              </a:lnSpc>
              <a:spcBef>
                <a:spcPts val="0"/>
              </a:spcBef>
              <a:spcAft>
                <a:spcPts val="0"/>
              </a:spcAft>
              <a:buSzPts val="1462"/>
              <a:buNone/>
              <a:defRPr sz="1462"/>
            </a:lvl3pPr>
            <a:lvl4pPr lvl="3">
              <a:lnSpc>
                <a:spcPct val="95000"/>
              </a:lnSpc>
              <a:spcBef>
                <a:spcPts val="0"/>
              </a:spcBef>
              <a:spcAft>
                <a:spcPts val="0"/>
              </a:spcAft>
              <a:buSzPts val="1462"/>
              <a:buNone/>
              <a:defRPr sz="1462"/>
            </a:lvl4pPr>
            <a:lvl5pPr lvl="4">
              <a:lnSpc>
                <a:spcPct val="95000"/>
              </a:lnSpc>
              <a:spcBef>
                <a:spcPts val="0"/>
              </a:spcBef>
              <a:spcAft>
                <a:spcPts val="0"/>
              </a:spcAft>
              <a:buSzPts val="1462"/>
              <a:buNone/>
              <a:defRPr sz="1462"/>
            </a:lvl5pPr>
            <a:lvl6pPr lvl="5">
              <a:lnSpc>
                <a:spcPct val="95000"/>
              </a:lnSpc>
              <a:spcBef>
                <a:spcPts val="0"/>
              </a:spcBef>
              <a:spcAft>
                <a:spcPts val="0"/>
              </a:spcAft>
              <a:buSzPts val="1462"/>
              <a:buNone/>
              <a:defRPr sz="1462"/>
            </a:lvl6pPr>
            <a:lvl7pPr lvl="6">
              <a:lnSpc>
                <a:spcPct val="95000"/>
              </a:lnSpc>
              <a:spcBef>
                <a:spcPts val="0"/>
              </a:spcBef>
              <a:spcAft>
                <a:spcPts val="0"/>
              </a:spcAft>
              <a:buSzPts val="1462"/>
              <a:buNone/>
              <a:defRPr sz="1462"/>
            </a:lvl7pPr>
            <a:lvl8pPr lvl="7">
              <a:lnSpc>
                <a:spcPct val="95000"/>
              </a:lnSpc>
              <a:spcBef>
                <a:spcPts val="0"/>
              </a:spcBef>
              <a:spcAft>
                <a:spcPts val="0"/>
              </a:spcAft>
              <a:buSzPts val="1462"/>
              <a:buNone/>
              <a:defRPr sz="1462"/>
            </a:lvl8pPr>
            <a:lvl9pPr lvl="8">
              <a:lnSpc>
                <a:spcPct val="95000"/>
              </a:lnSpc>
              <a:spcBef>
                <a:spcPts val="0"/>
              </a:spcBef>
              <a:spcAft>
                <a:spcPts val="0"/>
              </a:spcAft>
              <a:buSzPts val="1462"/>
              <a:buNone/>
              <a:defRPr sz="1462"/>
            </a:lvl9pPr>
          </a:lstStyle>
          <a:p>
            <a:endParaRPr/>
          </a:p>
        </p:txBody>
      </p:sp>
      <p:sp>
        <p:nvSpPr>
          <p:cNvPr id="4262" name="Google Shape;4262;p277"/>
          <p:cNvSpPr txBox="1">
            <a:spLocks noGrp="1"/>
          </p:cNvSpPr>
          <p:nvPr>
            <p:ph type="subTitle" idx="8"/>
          </p:nvPr>
        </p:nvSpPr>
        <p:spPr>
          <a:xfrm>
            <a:off x="4624217" y="3968500"/>
            <a:ext cx="3835200" cy="476700"/>
          </a:xfrm>
          <a:prstGeom prst="rect">
            <a:avLst/>
          </a:prstGeom>
        </p:spPr>
        <p:txBody>
          <a:bodyPr spcFirstLastPara="1" wrap="square" lIns="34275" tIns="34275" rIns="34275" bIns="34275" anchor="t" anchorCtr="0">
            <a:noAutofit/>
          </a:bodyPr>
          <a:lstStyle>
            <a:lvl1pPr lvl="0">
              <a:lnSpc>
                <a:spcPct val="95000"/>
              </a:lnSpc>
              <a:spcBef>
                <a:spcPts val="0"/>
              </a:spcBef>
              <a:spcAft>
                <a:spcPts val="0"/>
              </a:spcAft>
              <a:buSzPts val="1462"/>
              <a:buNone/>
              <a:defRPr sz="1462"/>
            </a:lvl1pPr>
            <a:lvl2pPr lvl="1">
              <a:lnSpc>
                <a:spcPct val="95000"/>
              </a:lnSpc>
              <a:spcBef>
                <a:spcPts val="0"/>
              </a:spcBef>
              <a:spcAft>
                <a:spcPts val="0"/>
              </a:spcAft>
              <a:buSzPts val="1462"/>
              <a:buNone/>
              <a:defRPr sz="1462"/>
            </a:lvl2pPr>
            <a:lvl3pPr lvl="2">
              <a:lnSpc>
                <a:spcPct val="95000"/>
              </a:lnSpc>
              <a:spcBef>
                <a:spcPts val="0"/>
              </a:spcBef>
              <a:spcAft>
                <a:spcPts val="0"/>
              </a:spcAft>
              <a:buSzPts val="1462"/>
              <a:buNone/>
              <a:defRPr sz="1462"/>
            </a:lvl3pPr>
            <a:lvl4pPr lvl="3">
              <a:lnSpc>
                <a:spcPct val="95000"/>
              </a:lnSpc>
              <a:spcBef>
                <a:spcPts val="0"/>
              </a:spcBef>
              <a:spcAft>
                <a:spcPts val="0"/>
              </a:spcAft>
              <a:buSzPts val="1462"/>
              <a:buNone/>
              <a:defRPr sz="1462"/>
            </a:lvl4pPr>
            <a:lvl5pPr lvl="4">
              <a:lnSpc>
                <a:spcPct val="95000"/>
              </a:lnSpc>
              <a:spcBef>
                <a:spcPts val="0"/>
              </a:spcBef>
              <a:spcAft>
                <a:spcPts val="0"/>
              </a:spcAft>
              <a:buSzPts val="1462"/>
              <a:buNone/>
              <a:defRPr sz="1462"/>
            </a:lvl5pPr>
            <a:lvl6pPr lvl="5">
              <a:lnSpc>
                <a:spcPct val="95000"/>
              </a:lnSpc>
              <a:spcBef>
                <a:spcPts val="0"/>
              </a:spcBef>
              <a:spcAft>
                <a:spcPts val="0"/>
              </a:spcAft>
              <a:buSzPts val="1462"/>
              <a:buNone/>
              <a:defRPr sz="1462"/>
            </a:lvl6pPr>
            <a:lvl7pPr lvl="6">
              <a:lnSpc>
                <a:spcPct val="95000"/>
              </a:lnSpc>
              <a:spcBef>
                <a:spcPts val="0"/>
              </a:spcBef>
              <a:spcAft>
                <a:spcPts val="0"/>
              </a:spcAft>
              <a:buSzPts val="1462"/>
              <a:buNone/>
              <a:defRPr sz="1462"/>
            </a:lvl7pPr>
            <a:lvl8pPr lvl="7">
              <a:lnSpc>
                <a:spcPct val="95000"/>
              </a:lnSpc>
              <a:spcBef>
                <a:spcPts val="0"/>
              </a:spcBef>
              <a:spcAft>
                <a:spcPts val="0"/>
              </a:spcAft>
              <a:buSzPts val="1462"/>
              <a:buNone/>
              <a:defRPr sz="1462"/>
            </a:lvl8pPr>
            <a:lvl9pPr lvl="8">
              <a:lnSpc>
                <a:spcPct val="95000"/>
              </a:lnSpc>
              <a:spcBef>
                <a:spcPts val="0"/>
              </a:spcBef>
              <a:spcAft>
                <a:spcPts val="0"/>
              </a:spcAft>
              <a:buSzPts val="1462"/>
              <a:buNone/>
              <a:defRPr sz="1462"/>
            </a:lvl9pPr>
          </a:lstStyle>
          <a:p>
            <a:endParaRPr/>
          </a:p>
        </p:txBody>
      </p:sp>
      <p:sp>
        <p:nvSpPr>
          <p:cNvPr id="4263" name="Google Shape;4263;p277"/>
          <p:cNvSpPr txBox="1">
            <a:spLocks noGrp="1"/>
          </p:cNvSpPr>
          <p:nvPr>
            <p:ph type="subTitle" idx="9"/>
          </p:nvPr>
        </p:nvSpPr>
        <p:spPr>
          <a:xfrm>
            <a:off x="2539807" y="2274159"/>
            <a:ext cx="518700" cy="156900"/>
          </a:xfrm>
          <a:prstGeom prst="rect">
            <a:avLst/>
          </a:prstGeom>
        </p:spPr>
        <p:txBody>
          <a:bodyPr spcFirstLastPara="1" wrap="square" lIns="34275" tIns="34275" rIns="34275" bIns="34275" anchor="t" anchorCtr="0">
            <a:noAutofit/>
          </a:bodyPr>
          <a:lstStyle>
            <a:lvl1pPr lvl="0">
              <a:spcBef>
                <a:spcPts val="1350"/>
              </a:spcBef>
              <a:spcAft>
                <a:spcPts val="0"/>
              </a:spcAft>
              <a:buSzPts val="1012"/>
              <a:buFont typeface="Poppins"/>
              <a:buNone/>
              <a:defRPr sz="1012" b="1">
                <a:latin typeface="Poppins"/>
                <a:ea typeface="Poppins"/>
                <a:cs typeface="Poppins"/>
                <a:sym typeface="Poppins"/>
              </a:defRPr>
            </a:lvl1pPr>
            <a:lvl2pPr lvl="1">
              <a:spcBef>
                <a:spcPts val="1350"/>
              </a:spcBef>
              <a:spcAft>
                <a:spcPts val="0"/>
              </a:spcAft>
              <a:buSzPts val="1012"/>
              <a:buNone/>
              <a:defRPr sz="1012"/>
            </a:lvl2pPr>
            <a:lvl3pPr lvl="2">
              <a:spcBef>
                <a:spcPts val="1350"/>
              </a:spcBef>
              <a:spcAft>
                <a:spcPts val="0"/>
              </a:spcAft>
              <a:buSzPts val="1012"/>
              <a:buNone/>
              <a:defRPr sz="1012"/>
            </a:lvl3pPr>
            <a:lvl4pPr lvl="3">
              <a:spcBef>
                <a:spcPts val="1350"/>
              </a:spcBef>
              <a:spcAft>
                <a:spcPts val="0"/>
              </a:spcAft>
              <a:buSzPts val="1012"/>
              <a:buNone/>
              <a:defRPr sz="1012"/>
            </a:lvl4pPr>
            <a:lvl5pPr lvl="4">
              <a:spcBef>
                <a:spcPts val="1350"/>
              </a:spcBef>
              <a:spcAft>
                <a:spcPts val="0"/>
              </a:spcAft>
              <a:buSzPts val="1012"/>
              <a:buNone/>
              <a:defRPr sz="1012"/>
            </a:lvl5pPr>
            <a:lvl6pPr lvl="5">
              <a:spcBef>
                <a:spcPts val="375"/>
              </a:spcBef>
              <a:spcAft>
                <a:spcPts val="0"/>
              </a:spcAft>
              <a:buSzPts val="1012"/>
              <a:buNone/>
              <a:defRPr sz="1012"/>
            </a:lvl6pPr>
            <a:lvl7pPr lvl="6">
              <a:spcBef>
                <a:spcPts val="375"/>
              </a:spcBef>
              <a:spcAft>
                <a:spcPts val="0"/>
              </a:spcAft>
              <a:buSzPts val="1012"/>
              <a:buNone/>
              <a:defRPr sz="1012"/>
            </a:lvl7pPr>
            <a:lvl8pPr lvl="7">
              <a:spcBef>
                <a:spcPts val="375"/>
              </a:spcBef>
              <a:spcAft>
                <a:spcPts val="0"/>
              </a:spcAft>
              <a:buSzPts val="1012"/>
              <a:buNone/>
              <a:defRPr sz="1012"/>
            </a:lvl8pPr>
            <a:lvl9pPr lvl="8">
              <a:spcBef>
                <a:spcPts val="375"/>
              </a:spcBef>
              <a:spcAft>
                <a:spcPts val="0"/>
              </a:spcAft>
              <a:buSzPts val="1012"/>
              <a:buNone/>
              <a:defRPr sz="1012"/>
            </a:lvl9pPr>
          </a:lstStyle>
          <a:p>
            <a:endParaRPr/>
          </a:p>
        </p:txBody>
      </p:sp>
    </p:spTree>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matchingName="46_Custom Layout">
  <p:cSld name="46_Custom Layout">
    <p:spTree>
      <p:nvGrpSpPr>
        <p:cNvPr id="1" name="Shape 4264"/>
        <p:cNvGrpSpPr/>
        <p:nvPr/>
      </p:nvGrpSpPr>
      <p:grpSpPr>
        <a:xfrm>
          <a:off x="0" y="0"/>
          <a:ext cx="0" cy="0"/>
          <a:chOff x="0" y="0"/>
          <a:chExt cx="0" cy="0"/>
        </a:xfrm>
      </p:grpSpPr>
      <p:sp>
        <p:nvSpPr>
          <p:cNvPr id="4265" name="Google Shape;4265;p278"/>
          <p:cNvSpPr/>
          <p:nvPr/>
        </p:nvSpPr>
        <p:spPr>
          <a:xfrm>
            <a:off x="3539152" y="895965"/>
            <a:ext cx="5386200" cy="3687300"/>
          </a:xfrm>
          <a:prstGeom prst="roundRect">
            <a:avLst>
              <a:gd name="adj" fmla="val 1368"/>
            </a:avLst>
          </a:prstGeom>
          <a:gradFill>
            <a:gsLst>
              <a:gs pos="0">
                <a:srgbClr val="EBF0FF"/>
              </a:gs>
              <a:gs pos="28000">
                <a:srgbClr val="E7EDFF"/>
              </a:gs>
              <a:gs pos="53000">
                <a:srgbClr val="DCE5FF"/>
              </a:gs>
              <a:gs pos="77000">
                <a:srgbClr val="CAD7FF"/>
              </a:gs>
              <a:gs pos="85000">
                <a:srgbClr val="C3D2FF"/>
              </a:gs>
              <a:gs pos="100000">
                <a:srgbClr val="C3D2FF"/>
              </a:gs>
            </a:gsLst>
            <a:lin ang="4042790"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4266" name="Google Shape;4266;p278"/>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pic>
        <p:nvPicPr>
          <p:cNvPr id="4267" name="Google Shape;4267;p278"/>
          <p:cNvPicPr preferRelativeResize="0"/>
          <p:nvPr/>
        </p:nvPicPr>
        <p:blipFill rotWithShape="1">
          <a:blip r:embed="rId2">
            <a:alphaModFix/>
          </a:blip>
          <a:srcRect/>
          <a:stretch/>
        </p:blipFill>
        <p:spPr>
          <a:xfrm>
            <a:off x="3671983" y="1362122"/>
            <a:ext cx="51808" cy="122703"/>
          </a:xfrm>
          <a:prstGeom prst="rect">
            <a:avLst/>
          </a:prstGeom>
          <a:noFill/>
          <a:ln>
            <a:noFill/>
          </a:ln>
        </p:spPr>
      </p:pic>
      <p:pic>
        <p:nvPicPr>
          <p:cNvPr id="4268" name="Google Shape;4268;p278"/>
          <p:cNvPicPr preferRelativeResize="0"/>
          <p:nvPr/>
        </p:nvPicPr>
        <p:blipFill rotWithShape="1">
          <a:blip r:embed="rId2">
            <a:alphaModFix/>
          </a:blip>
          <a:srcRect/>
          <a:stretch/>
        </p:blipFill>
        <p:spPr>
          <a:xfrm>
            <a:off x="3671983" y="2519235"/>
            <a:ext cx="51808" cy="122703"/>
          </a:xfrm>
          <a:prstGeom prst="rect">
            <a:avLst/>
          </a:prstGeom>
          <a:noFill/>
          <a:ln>
            <a:noFill/>
          </a:ln>
        </p:spPr>
      </p:pic>
      <p:pic>
        <p:nvPicPr>
          <p:cNvPr id="4269" name="Google Shape;4269;p278"/>
          <p:cNvPicPr preferRelativeResize="0"/>
          <p:nvPr/>
        </p:nvPicPr>
        <p:blipFill rotWithShape="1">
          <a:blip r:embed="rId2">
            <a:alphaModFix/>
          </a:blip>
          <a:srcRect/>
          <a:stretch/>
        </p:blipFill>
        <p:spPr>
          <a:xfrm>
            <a:off x="3671983" y="3713850"/>
            <a:ext cx="51808" cy="122703"/>
          </a:xfrm>
          <a:prstGeom prst="rect">
            <a:avLst/>
          </a:prstGeom>
          <a:noFill/>
          <a:ln>
            <a:noFill/>
          </a:ln>
        </p:spPr>
      </p:pic>
      <p:pic>
        <p:nvPicPr>
          <p:cNvPr id="4270" name="Google Shape;4270;p278"/>
          <p:cNvPicPr preferRelativeResize="0"/>
          <p:nvPr/>
        </p:nvPicPr>
        <p:blipFill rotWithShape="1">
          <a:blip r:embed="rId3">
            <a:alphaModFix/>
          </a:blip>
          <a:srcRect/>
          <a:stretch/>
        </p:blipFill>
        <p:spPr>
          <a:xfrm>
            <a:off x="314533" y="1193772"/>
            <a:ext cx="8845668" cy="5707"/>
          </a:xfrm>
          <a:prstGeom prst="rect">
            <a:avLst/>
          </a:prstGeom>
          <a:noFill/>
          <a:ln>
            <a:noFill/>
          </a:ln>
        </p:spPr>
      </p:pic>
      <p:pic>
        <p:nvPicPr>
          <p:cNvPr id="4271" name="Google Shape;4271;p278"/>
          <p:cNvPicPr preferRelativeResize="0"/>
          <p:nvPr/>
        </p:nvPicPr>
        <p:blipFill rotWithShape="1">
          <a:blip r:embed="rId3">
            <a:alphaModFix/>
          </a:blip>
          <a:srcRect/>
          <a:stretch/>
        </p:blipFill>
        <p:spPr>
          <a:xfrm>
            <a:off x="314533" y="2359352"/>
            <a:ext cx="8845668" cy="5707"/>
          </a:xfrm>
          <a:prstGeom prst="rect">
            <a:avLst/>
          </a:prstGeom>
          <a:noFill/>
          <a:ln>
            <a:noFill/>
          </a:ln>
        </p:spPr>
      </p:pic>
      <p:pic>
        <p:nvPicPr>
          <p:cNvPr id="4272" name="Google Shape;4272;p278"/>
          <p:cNvPicPr preferRelativeResize="0"/>
          <p:nvPr/>
        </p:nvPicPr>
        <p:blipFill rotWithShape="1">
          <a:blip r:embed="rId3">
            <a:alphaModFix/>
          </a:blip>
          <a:srcRect/>
          <a:stretch/>
        </p:blipFill>
        <p:spPr>
          <a:xfrm>
            <a:off x="314533" y="3517788"/>
            <a:ext cx="8845668" cy="5707"/>
          </a:xfrm>
          <a:prstGeom prst="rect">
            <a:avLst/>
          </a:prstGeom>
          <a:noFill/>
          <a:ln>
            <a:noFill/>
          </a:ln>
        </p:spPr>
      </p:pic>
      <p:sp>
        <p:nvSpPr>
          <p:cNvPr id="4273" name="Google Shape;4273;p278"/>
          <p:cNvSpPr txBox="1">
            <a:spLocks noGrp="1"/>
          </p:cNvSpPr>
          <p:nvPr>
            <p:ph type="subTitle" idx="1"/>
          </p:nvPr>
        </p:nvSpPr>
        <p:spPr>
          <a:xfrm>
            <a:off x="318727" y="1296188"/>
            <a:ext cx="2869500" cy="151500"/>
          </a:xfrm>
          <a:prstGeom prst="rect">
            <a:avLst/>
          </a:prstGeom>
        </p:spPr>
        <p:txBody>
          <a:bodyPr spcFirstLastPara="1" wrap="square" lIns="34275" tIns="34275" rIns="34275" bIns="34275" anchor="t" anchorCtr="0">
            <a:noAutofit/>
          </a:bodyPr>
          <a:lstStyle>
            <a:lvl1pPr lvl="0">
              <a:spcBef>
                <a:spcPts val="1350"/>
              </a:spcBef>
              <a:spcAft>
                <a:spcPts val="0"/>
              </a:spcAft>
              <a:buSzPts val="1125"/>
              <a:buFont typeface="Poppins"/>
              <a:buNone/>
              <a:defRPr sz="1125" b="1">
                <a:latin typeface="Poppins"/>
                <a:ea typeface="Poppins"/>
                <a:cs typeface="Poppins"/>
                <a:sym typeface="Poppins"/>
              </a:defRPr>
            </a:lvl1pPr>
            <a:lvl2pPr lvl="1">
              <a:spcBef>
                <a:spcPts val="1350"/>
              </a:spcBef>
              <a:spcAft>
                <a:spcPts val="0"/>
              </a:spcAft>
              <a:buSzPts val="1125"/>
              <a:buNone/>
              <a:defRPr sz="1125"/>
            </a:lvl2pPr>
            <a:lvl3pPr lvl="2">
              <a:spcBef>
                <a:spcPts val="1350"/>
              </a:spcBef>
              <a:spcAft>
                <a:spcPts val="0"/>
              </a:spcAft>
              <a:buSzPts val="1125"/>
              <a:buNone/>
              <a:defRPr sz="1125"/>
            </a:lvl3pPr>
            <a:lvl4pPr lvl="3">
              <a:spcBef>
                <a:spcPts val="1350"/>
              </a:spcBef>
              <a:spcAft>
                <a:spcPts val="0"/>
              </a:spcAft>
              <a:buSzPts val="1125"/>
              <a:buNone/>
              <a:defRPr sz="1125"/>
            </a:lvl4pPr>
            <a:lvl5pPr lvl="4">
              <a:spcBef>
                <a:spcPts val="1350"/>
              </a:spcBef>
              <a:spcAft>
                <a:spcPts val="0"/>
              </a:spcAft>
              <a:buSzPts val="1125"/>
              <a:buNone/>
              <a:defRPr sz="1125"/>
            </a:lvl5pPr>
            <a:lvl6pPr lvl="5">
              <a:spcBef>
                <a:spcPts val="375"/>
              </a:spcBef>
              <a:spcAft>
                <a:spcPts val="0"/>
              </a:spcAft>
              <a:buSzPts val="1125"/>
              <a:buNone/>
              <a:defRPr sz="1125"/>
            </a:lvl6pPr>
            <a:lvl7pPr lvl="6">
              <a:spcBef>
                <a:spcPts val="375"/>
              </a:spcBef>
              <a:spcAft>
                <a:spcPts val="0"/>
              </a:spcAft>
              <a:buSzPts val="1125"/>
              <a:buNone/>
              <a:defRPr sz="1125"/>
            </a:lvl7pPr>
            <a:lvl8pPr lvl="7">
              <a:spcBef>
                <a:spcPts val="375"/>
              </a:spcBef>
              <a:spcAft>
                <a:spcPts val="0"/>
              </a:spcAft>
              <a:buSzPts val="1125"/>
              <a:buNone/>
              <a:defRPr sz="1125"/>
            </a:lvl8pPr>
            <a:lvl9pPr lvl="8">
              <a:spcBef>
                <a:spcPts val="375"/>
              </a:spcBef>
              <a:spcAft>
                <a:spcPts val="0"/>
              </a:spcAft>
              <a:buSzPts val="1125"/>
              <a:buNone/>
              <a:defRPr sz="1125"/>
            </a:lvl9pPr>
          </a:lstStyle>
          <a:p>
            <a:endParaRPr/>
          </a:p>
        </p:txBody>
      </p:sp>
      <p:sp>
        <p:nvSpPr>
          <p:cNvPr id="4274" name="Google Shape;4274;p278"/>
          <p:cNvSpPr txBox="1">
            <a:spLocks noGrp="1"/>
          </p:cNvSpPr>
          <p:nvPr>
            <p:ph type="subTitle" idx="2"/>
          </p:nvPr>
        </p:nvSpPr>
        <p:spPr>
          <a:xfrm>
            <a:off x="314537" y="1549173"/>
            <a:ext cx="2869500" cy="156900"/>
          </a:xfrm>
          <a:prstGeom prst="rect">
            <a:avLst/>
          </a:prstGeom>
        </p:spPr>
        <p:txBody>
          <a:bodyPr spcFirstLastPara="1" wrap="square" lIns="34275" tIns="34275" rIns="34275" bIns="34275" anchor="t" anchorCtr="0">
            <a:noAutofit/>
          </a:bodyPr>
          <a:lstStyle>
            <a:lvl1pPr lvl="0">
              <a:spcBef>
                <a:spcPts val="1350"/>
              </a:spcBef>
              <a:spcAft>
                <a:spcPts val="0"/>
              </a:spcAft>
              <a:buSzPts val="1125"/>
              <a:buNone/>
              <a:defRPr sz="1125"/>
            </a:lvl1pPr>
            <a:lvl2pPr lvl="1">
              <a:spcBef>
                <a:spcPts val="1350"/>
              </a:spcBef>
              <a:spcAft>
                <a:spcPts val="0"/>
              </a:spcAft>
              <a:buSzPts val="1125"/>
              <a:buNone/>
              <a:defRPr sz="1125"/>
            </a:lvl2pPr>
            <a:lvl3pPr lvl="2">
              <a:spcBef>
                <a:spcPts val="1350"/>
              </a:spcBef>
              <a:spcAft>
                <a:spcPts val="0"/>
              </a:spcAft>
              <a:buSzPts val="1125"/>
              <a:buNone/>
              <a:defRPr sz="1125"/>
            </a:lvl3pPr>
            <a:lvl4pPr lvl="3">
              <a:spcBef>
                <a:spcPts val="1350"/>
              </a:spcBef>
              <a:spcAft>
                <a:spcPts val="0"/>
              </a:spcAft>
              <a:buSzPts val="1125"/>
              <a:buNone/>
              <a:defRPr sz="1125"/>
            </a:lvl4pPr>
            <a:lvl5pPr lvl="4">
              <a:spcBef>
                <a:spcPts val="1350"/>
              </a:spcBef>
              <a:spcAft>
                <a:spcPts val="0"/>
              </a:spcAft>
              <a:buSzPts val="1125"/>
              <a:buNone/>
              <a:defRPr sz="1125"/>
            </a:lvl5pPr>
            <a:lvl6pPr lvl="5">
              <a:spcBef>
                <a:spcPts val="375"/>
              </a:spcBef>
              <a:spcAft>
                <a:spcPts val="0"/>
              </a:spcAft>
              <a:buSzPts val="1125"/>
              <a:buNone/>
              <a:defRPr sz="1125"/>
            </a:lvl6pPr>
            <a:lvl7pPr lvl="6">
              <a:spcBef>
                <a:spcPts val="375"/>
              </a:spcBef>
              <a:spcAft>
                <a:spcPts val="0"/>
              </a:spcAft>
              <a:buSzPts val="1125"/>
              <a:buNone/>
              <a:defRPr sz="1125"/>
            </a:lvl7pPr>
            <a:lvl8pPr lvl="7">
              <a:spcBef>
                <a:spcPts val="375"/>
              </a:spcBef>
              <a:spcAft>
                <a:spcPts val="0"/>
              </a:spcAft>
              <a:buSzPts val="1125"/>
              <a:buNone/>
              <a:defRPr sz="1125"/>
            </a:lvl8pPr>
            <a:lvl9pPr lvl="8">
              <a:spcBef>
                <a:spcPts val="375"/>
              </a:spcBef>
              <a:spcAft>
                <a:spcPts val="0"/>
              </a:spcAft>
              <a:buSzPts val="1125"/>
              <a:buNone/>
              <a:defRPr sz="1125"/>
            </a:lvl9pPr>
          </a:lstStyle>
          <a:p>
            <a:endParaRPr/>
          </a:p>
        </p:txBody>
      </p:sp>
      <p:sp>
        <p:nvSpPr>
          <p:cNvPr id="4275" name="Google Shape;4275;p278"/>
          <p:cNvSpPr txBox="1">
            <a:spLocks noGrp="1"/>
          </p:cNvSpPr>
          <p:nvPr>
            <p:ph type="subTitle" idx="3"/>
          </p:nvPr>
        </p:nvSpPr>
        <p:spPr>
          <a:xfrm>
            <a:off x="3789726" y="1296188"/>
            <a:ext cx="4824900" cy="445200"/>
          </a:xfrm>
          <a:prstGeom prst="rect">
            <a:avLst/>
          </a:prstGeom>
        </p:spPr>
        <p:txBody>
          <a:bodyPr spcFirstLastPara="1" wrap="square" lIns="34275" tIns="34275" rIns="34275" bIns="34275" anchor="t" anchorCtr="0">
            <a:noAutofit/>
          </a:bodyPr>
          <a:lstStyle>
            <a:lvl1pPr lvl="0">
              <a:lnSpc>
                <a:spcPct val="95000"/>
              </a:lnSpc>
              <a:spcBef>
                <a:spcPts val="0"/>
              </a:spcBef>
              <a:spcAft>
                <a:spcPts val="0"/>
              </a:spcAft>
              <a:buSzPts val="1500"/>
              <a:buNone/>
              <a:defRPr sz="1500"/>
            </a:lvl1pPr>
            <a:lvl2pPr lvl="1">
              <a:lnSpc>
                <a:spcPct val="95000"/>
              </a:lnSpc>
              <a:spcBef>
                <a:spcPts val="0"/>
              </a:spcBef>
              <a:spcAft>
                <a:spcPts val="0"/>
              </a:spcAft>
              <a:buSzPts val="1500"/>
              <a:buNone/>
              <a:defRPr sz="1500"/>
            </a:lvl2pPr>
            <a:lvl3pPr lvl="2">
              <a:lnSpc>
                <a:spcPct val="95000"/>
              </a:lnSpc>
              <a:spcBef>
                <a:spcPts val="0"/>
              </a:spcBef>
              <a:spcAft>
                <a:spcPts val="0"/>
              </a:spcAft>
              <a:buSzPts val="1500"/>
              <a:buNone/>
              <a:defRPr sz="1500"/>
            </a:lvl3pPr>
            <a:lvl4pPr lvl="3">
              <a:lnSpc>
                <a:spcPct val="95000"/>
              </a:lnSpc>
              <a:spcBef>
                <a:spcPts val="0"/>
              </a:spcBef>
              <a:spcAft>
                <a:spcPts val="0"/>
              </a:spcAft>
              <a:buSzPts val="1500"/>
              <a:buNone/>
              <a:defRPr sz="1500"/>
            </a:lvl4pPr>
            <a:lvl5pPr lvl="4">
              <a:lnSpc>
                <a:spcPct val="95000"/>
              </a:lnSpc>
              <a:spcBef>
                <a:spcPts val="0"/>
              </a:spcBef>
              <a:spcAft>
                <a:spcPts val="0"/>
              </a:spcAft>
              <a:buSzPts val="1500"/>
              <a:buNone/>
              <a:defRPr sz="1500"/>
            </a:lvl5pPr>
            <a:lvl6pPr lvl="5">
              <a:lnSpc>
                <a:spcPct val="95000"/>
              </a:lnSpc>
              <a:spcBef>
                <a:spcPts val="0"/>
              </a:spcBef>
              <a:spcAft>
                <a:spcPts val="0"/>
              </a:spcAft>
              <a:buSzPts val="1500"/>
              <a:buNone/>
              <a:defRPr sz="1500"/>
            </a:lvl6pPr>
            <a:lvl7pPr lvl="6">
              <a:lnSpc>
                <a:spcPct val="95000"/>
              </a:lnSpc>
              <a:spcBef>
                <a:spcPts val="0"/>
              </a:spcBef>
              <a:spcAft>
                <a:spcPts val="0"/>
              </a:spcAft>
              <a:buSzPts val="1500"/>
              <a:buNone/>
              <a:defRPr sz="1500"/>
            </a:lvl7pPr>
            <a:lvl8pPr lvl="7">
              <a:lnSpc>
                <a:spcPct val="95000"/>
              </a:lnSpc>
              <a:spcBef>
                <a:spcPts val="0"/>
              </a:spcBef>
              <a:spcAft>
                <a:spcPts val="0"/>
              </a:spcAft>
              <a:buSzPts val="1500"/>
              <a:buNone/>
              <a:defRPr sz="1500"/>
            </a:lvl8pPr>
            <a:lvl9pPr lvl="8">
              <a:lnSpc>
                <a:spcPct val="95000"/>
              </a:lnSpc>
              <a:spcBef>
                <a:spcPts val="0"/>
              </a:spcBef>
              <a:spcAft>
                <a:spcPts val="0"/>
              </a:spcAft>
              <a:buSzPts val="1500"/>
              <a:buNone/>
              <a:defRPr sz="1500"/>
            </a:lvl9pPr>
          </a:lstStyle>
          <a:p>
            <a:endParaRPr/>
          </a:p>
        </p:txBody>
      </p:sp>
      <p:sp>
        <p:nvSpPr>
          <p:cNvPr id="4276" name="Google Shape;4276;p278"/>
          <p:cNvSpPr txBox="1">
            <a:spLocks noGrp="1"/>
          </p:cNvSpPr>
          <p:nvPr>
            <p:ph type="subTitle" idx="4"/>
          </p:nvPr>
        </p:nvSpPr>
        <p:spPr>
          <a:xfrm>
            <a:off x="318727" y="2468863"/>
            <a:ext cx="2869500" cy="151500"/>
          </a:xfrm>
          <a:prstGeom prst="rect">
            <a:avLst/>
          </a:prstGeom>
        </p:spPr>
        <p:txBody>
          <a:bodyPr spcFirstLastPara="1" wrap="square" lIns="34275" tIns="34275" rIns="34275" bIns="34275" anchor="t" anchorCtr="0">
            <a:noAutofit/>
          </a:bodyPr>
          <a:lstStyle>
            <a:lvl1pPr lvl="0">
              <a:spcBef>
                <a:spcPts val="1350"/>
              </a:spcBef>
              <a:spcAft>
                <a:spcPts val="0"/>
              </a:spcAft>
              <a:buSzPts val="1125"/>
              <a:buFont typeface="Poppins"/>
              <a:buNone/>
              <a:defRPr sz="1125" b="1">
                <a:latin typeface="Poppins"/>
                <a:ea typeface="Poppins"/>
                <a:cs typeface="Poppins"/>
                <a:sym typeface="Poppins"/>
              </a:defRPr>
            </a:lvl1pPr>
            <a:lvl2pPr lvl="1">
              <a:spcBef>
                <a:spcPts val="1350"/>
              </a:spcBef>
              <a:spcAft>
                <a:spcPts val="0"/>
              </a:spcAft>
              <a:buSzPts val="1125"/>
              <a:buNone/>
              <a:defRPr sz="1125"/>
            </a:lvl2pPr>
            <a:lvl3pPr lvl="2">
              <a:spcBef>
                <a:spcPts val="1350"/>
              </a:spcBef>
              <a:spcAft>
                <a:spcPts val="0"/>
              </a:spcAft>
              <a:buSzPts val="1125"/>
              <a:buNone/>
              <a:defRPr sz="1125"/>
            </a:lvl3pPr>
            <a:lvl4pPr lvl="3">
              <a:spcBef>
                <a:spcPts val="1350"/>
              </a:spcBef>
              <a:spcAft>
                <a:spcPts val="0"/>
              </a:spcAft>
              <a:buSzPts val="1125"/>
              <a:buNone/>
              <a:defRPr sz="1125"/>
            </a:lvl4pPr>
            <a:lvl5pPr lvl="4">
              <a:spcBef>
                <a:spcPts val="1350"/>
              </a:spcBef>
              <a:spcAft>
                <a:spcPts val="0"/>
              </a:spcAft>
              <a:buSzPts val="1125"/>
              <a:buNone/>
              <a:defRPr sz="1125"/>
            </a:lvl5pPr>
            <a:lvl6pPr lvl="5">
              <a:spcBef>
                <a:spcPts val="375"/>
              </a:spcBef>
              <a:spcAft>
                <a:spcPts val="0"/>
              </a:spcAft>
              <a:buSzPts val="1125"/>
              <a:buNone/>
              <a:defRPr sz="1125"/>
            </a:lvl6pPr>
            <a:lvl7pPr lvl="6">
              <a:spcBef>
                <a:spcPts val="375"/>
              </a:spcBef>
              <a:spcAft>
                <a:spcPts val="0"/>
              </a:spcAft>
              <a:buSzPts val="1125"/>
              <a:buNone/>
              <a:defRPr sz="1125"/>
            </a:lvl7pPr>
            <a:lvl8pPr lvl="7">
              <a:spcBef>
                <a:spcPts val="375"/>
              </a:spcBef>
              <a:spcAft>
                <a:spcPts val="0"/>
              </a:spcAft>
              <a:buSzPts val="1125"/>
              <a:buNone/>
              <a:defRPr sz="1125"/>
            </a:lvl8pPr>
            <a:lvl9pPr lvl="8">
              <a:spcBef>
                <a:spcPts val="375"/>
              </a:spcBef>
              <a:spcAft>
                <a:spcPts val="0"/>
              </a:spcAft>
              <a:buSzPts val="1125"/>
              <a:buNone/>
              <a:defRPr sz="1125"/>
            </a:lvl9pPr>
          </a:lstStyle>
          <a:p>
            <a:endParaRPr/>
          </a:p>
        </p:txBody>
      </p:sp>
      <p:sp>
        <p:nvSpPr>
          <p:cNvPr id="4277" name="Google Shape;4277;p278"/>
          <p:cNvSpPr txBox="1">
            <a:spLocks noGrp="1"/>
          </p:cNvSpPr>
          <p:nvPr>
            <p:ph type="subTitle" idx="5"/>
          </p:nvPr>
        </p:nvSpPr>
        <p:spPr>
          <a:xfrm>
            <a:off x="314537" y="2677028"/>
            <a:ext cx="2869500" cy="156900"/>
          </a:xfrm>
          <a:prstGeom prst="rect">
            <a:avLst/>
          </a:prstGeom>
        </p:spPr>
        <p:txBody>
          <a:bodyPr spcFirstLastPara="1" wrap="square" lIns="34275" tIns="34275" rIns="34275" bIns="34275" anchor="t" anchorCtr="0">
            <a:noAutofit/>
          </a:bodyPr>
          <a:lstStyle>
            <a:lvl1pPr lvl="0">
              <a:spcBef>
                <a:spcPts val="1350"/>
              </a:spcBef>
              <a:spcAft>
                <a:spcPts val="0"/>
              </a:spcAft>
              <a:buSzPts val="1125"/>
              <a:buNone/>
              <a:defRPr sz="1125"/>
            </a:lvl1pPr>
            <a:lvl2pPr lvl="1">
              <a:spcBef>
                <a:spcPts val="1350"/>
              </a:spcBef>
              <a:spcAft>
                <a:spcPts val="0"/>
              </a:spcAft>
              <a:buSzPts val="1125"/>
              <a:buNone/>
              <a:defRPr sz="1125"/>
            </a:lvl2pPr>
            <a:lvl3pPr lvl="2">
              <a:spcBef>
                <a:spcPts val="1350"/>
              </a:spcBef>
              <a:spcAft>
                <a:spcPts val="0"/>
              </a:spcAft>
              <a:buSzPts val="1125"/>
              <a:buNone/>
              <a:defRPr sz="1125"/>
            </a:lvl3pPr>
            <a:lvl4pPr lvl="3">
              <a:spcBef>
                <a:spcPts val="1350"/>
              </a:spcBef>
              <a:spcAft>
                <a:spcPts val="0"/>
              </a:spcAft>
              <a:buSzPts val="1125"/>
              <a:buNone/>
              <a:defRPr sz="1125"/>
            </a:lvl4pPr>
            <a:lvl5pPr lvl="4">
              <a:spcBef>
                <a:spcPts val="1350"/>
              </a:spcBef>
              <a:spcAft>
                <a:spcPts val="0"/>
              </a:spcAft>
              <a:buSzPts val="1125"/>
              <a:buNone/>
              <a:defRPr sz="1125"/>
            </a:lvl5pPr>
            <a:lvl6pPr lvl="5">
              <a:spcBef>
                <a:spcPts val="375"/>
              </a:spcBef>
              <a:spcAft>
                <a:spcPts val="0"/>
              </a:spcAft>
              <a:buSzPts val="1125"/>
              <a:buNone/>
              <a:defRPr sz="1125"/>
            </a:lvl6pPr>
            <a:lvl7pPr lvl="6">
              <a:spcBef>
                <a:spcPts val="375"/>
              </a:spcBef>
              <a:spcAft>
                <a:spcPts val="0"/>
              </a:spcAft>
              <a:buSzPts val="1125"/>
              <a:buNone/>
              <a:defRPr sz="1125"/>
            </a:lvl7pPr>
            <a:lvl8pPr lvl="7">
              <a:spcBef>
                <a:spcPts val="375"/>
              </a:spcBef>
              <a:spcAft>
                <a:spcPts val="0"/>
              </a:spcAft>
              <a:buSzPts val="1125"/>
              <a:buNone/>
              <a:defRPr sz="1125"/>
            </a:lvl8pPr>
            <a:lvl9pPr lvl="8">
              <a:spcBef>
                <a:spcPts val="375"/>
              </a:spcBef>
              <a:spcAft>
                <a:spcPts val="0"/>
              </a:spcAft>
              <a:buSzPts val="1125"/>
              <a:buNone/>
              <a:defRPr sz="1125"/>
            </a:lvl9pPr>
          </a:lstStyle>
          <a:p>
            <a:endParaRPr/>
          </a:p>
        </p:txBody>
      </p:sp>
      <p:sp>
        <p:nvSpPr>
          <p:cNvPr id="4278" name="Google Shape;4278;p278"/>
          <p:cNvSpPr txBox="1">
            <a:spLocks noGrp="1"/>
          </p:cNvSpPr>
          <p:nvPr>
            <p:ph type="subTitle" idx="6"/>
          </p:nvPr>
        </p:nvSpPr>
        <p:spPr>
          <a:xfrm>
            <a:off x="3789726" y="2468863"/>
            <a:ext cx="4824900" cy="445200"/>
          </a:xfrm>
          <a:prstGeom prst="rect">
            <a:avLst/>
          </a:prstGeom>
        </p:spPr>
        <p:txBody>
          <a:bodyPr spcFirstLastPara="1" wrap="square" lIns="34275" tIns="34275" rIns="34275" bIns="34275" anchor="t" anchorCtr="0">
            <a:noAutofit/>
          </a:bodyPr>
          <a:lstStyle>
            <a:lvl1pPr lvl="0">
              <a:lnSpc>
                <a:spcPct val="95000"/>
              </a:lnSpc>
              <a:spcBef>
                <a:spcPts val="0"/>
              </a:spcBef>
              <a:spcAft>
                <a:spcPts val="0"/>
              </a:spcAft>
              <a:buSzPts val="1500"/>
              <a:buNone/>
              <a:defRPr sz="1500"/>
            </a:lvl1pPr>
            <a:lvl2pPr lvl="1">
              <a:lnSpc>
                <a:spcPct val="95000"/>
              </a:lnSpc>
              <a:spcBef>
                <a:spcPts val="0"/>
              </a:spcBef>
              <a:spcAft>
                <a:spcPts val="0"/>
              </a:spcAft>
              <a:buSzPts val="1500"/>
              <a:buNone/>
              <a:defRPr sz="1500"/>
            </a:lvl2pPr>
            <a:lvl3pPr lvl="2">
              <a:lnSpc>
                <a:spcPct val="95000"/>
              </a:lnSpc>
              <a:spcBef>
                <a:spcPts val="0"/>
              </a:spcBef>
              <a:spcAft>
                <a:spcPts val="0"/>
              </a:spcAft>
              <a:buSzPts val="1500"/>
              <a:buNone/>
              <a:defRPr sz="1500"/>
            </a:lvl3pPr>
            <a:lvl4pPr lvl="3">
              <a:lnSpc>
                <a:spcPct val="95000"/>
              </a:lnSpc>
              <a:spcBef>
                <a:spcPts val="0"/>
              </a:spcBef>
              <a:spcAft>
                <a:spcPts val="0"/>
              </a:spcAft>
              <a:buSzPts val="1500"/>
              <a:buNone/>
              <a:defRPr sz="1500"/>
            </a:lvl4pPr>
            <a:lvl5pPr lvl="4">
              <a:lnSpc>
                <a:spcPct val="95000"/>
              </a:lnSpc>
              <a:spcBef>
                <a:spcPts val="0"/>
              </a:spcBef>
              <a:spcAft>
                <a:spcPts val="0"/>
              </a:spcAft>
              <a:buSzPts val="1500"/>
              <a:buNone/>
              <a:defRPr sz="1500"/>
            </a:lvl5pPr>
            <a:lvl6pPr lvl="5">
              <a:lnSpc>
                <a:spcPct val="95000"/>
              </a:lnSpc>
              <a:spcBef>
                <a:spcPts val="0"/>
              </a:spcBef>
              <a:spcAft>
                <a:spcPts val="0"/>
              </a:spcAft>
              <a:buSzPts val="1500"/>
              <a:buNone/>
              <a:defRPr sz="1500"/>
            </a:lvl6pPr>
            <a:lvl7pPr lvl="6">
              <a:lnSpc>
                <a:spcPct val="95000"/>
              </a:lnSpc>
              <a:spcBef>
                <a:spcPts val="0"/>
              </a:spcBef>
              <a:spcAft>
                <a:spcPts val="0"/>
              </a:spcAft>
              <a:buSzPts val="1500"/>
              <a:buNone/>
              <a:defRPr sz="1500"/>
            </a:lvl7pPr>
            <a:lvl8pPr lvl="7">
              <a:lnSpc>
                <a:spcPct val="95000"/>
              </a:lnSpc>
              <a:spcBef>
                <a:spcPts val="0"/>
              </a:spcBef>
              <a:spcAft>
                <a:spcPts val="0"/>
              </a:spcAft>
              <a:buSzPts val="1500"/>
              <a:buNone/>
              <a:defRPr sz="1500"/>
            </a:lvl8pPr>
            <a:lvl9pPr lvl="8">
              <a:lnSpc>
                <a:spcPct val="95000"/>
              </a:lnSpc>
              <a:spcBef>
                <a:spcPts val="0"/>
              </a:spcBef>
              <a:spcAft>
                <a:spcPts val="0"/>
              </a:spcAft>
              <a:buSzPts val="1500"/>
              <a:buNone/>
              <a:defRPr sz="1500"/>
            </a:lvl9pPr>
          </a:lstStyle>
          <a:p>
            <a:endParaRPr/>
          </a:p>
        </p:txBody>
      </p:sp>
      <p:sp>
        <p:nvSpPr>
          <p:cNvPr id="4279" name="Google Shape;4279;p278"/>
          <p:cNvSpPr txBox="1">
            <a:spLocks noGrp="1"/>
          </p:cNvSpPr>
          <p:nvPr>
            <p:ph type="subTitle" idx="7"/>
          </p:nvPr>
        </p:nvSpPr>
        <p:spPr>
          <a:xfrm>
            <a:off x="318727" y="3661988"/>
            <a:ext cx="2869500" cy="151500"/>
          </a:xfrm>
          <a:prstGeom prst="rect">
            <a:avLst/>
          </a:prstGeom>
        </p:spPr>
        <p:txBody>
          <a:bodyPr spcFirstLastPara="1" wrap="square" lIns="34275" tIns="34275" rIns="34275" bIns="34275" anchor="t" anchorCtr="0">
            <a:noAutofit/>
          </a:bodyPr>
          <a:lstStyle>
            <a:lvl1pPr lvl="0">
              <a:spcBef>
                <a:spcPts val="1350"/>
              </a:spcBef>
              <a:spcAft>
                <a:spcPts val="0"/>
              </a:spcAft>
              <a:buSzPts val="1125"/>
              <a:buFont typeface="Poppins"/>
              <a:buNone/>
              <a:defRPr sz="1125" b="1">
                <a:latin typeface="Poppins"/>
                <a:ea typeface="Poppins"/>
                <a:cs typeface="Poppins"/>
                <a:sym typeface="Poppins"/>
              </a:defRPr>
            </a:lvl1pPr>
            <a:lvl2pPr lvl="1">
              <a:spcBef>
                <a:spcPts val="1350"/>
              </a:spcBef>
              <a:spcAft>
                <a:spcPts val="0"/>
              </a:spcAft>
              <a:buSzPts val="1125"/>
              <a:buNone/>
              <a:defRPr sz="1125"/>
            </a:lvl2pPr>
            <a:lvl3pPr lvl="2">
              <a:spcBef>
                <a:spcPts val="1350"/>
              </a:spcBef>
              <a:spcAft>
                <a:spcPts val="0"/>
              </a:spcAft>
              <a:buSzPts val="1125"/>
              <a:buNone/>
              <a:defRPr sz="1125"/>
            </a:lvl3pPr>
            <a:lvl4pPr lvl="3">
              <a:spcBef>
                <a:spcPts val="1350"/>
              </a:spcBef>
              <a:spcAft>
                <a:spcPts val="0"/>
              </a:spcAft>
              <a:buSzPts val="1125"/>
              <a:buNone/>
              <a:defRPr sz="1125"/>
            </a:lvl4pPr>
            <a:lvl5pPr lvl="4">
              <a:spcBef>
                <a:spcPts val="1350"/>
              </a:spcBef>
              <a:spcAft>
                <a:spcPts val="0"/>
              </a:spcAft>
              <a:buSzPts val="1125"/>
              <a:buNone/>
              <a:defRPr sz="1125"/>
            </a:lvl5pPr>
            <a:lvl6pPr lvl="5">
              <a:spcBef>
                <a:spcPts val="375"/>
              </a:spcBef>
              <a:spcAft>
                <a:spcPts val="0"/>
              </a:spcAft>
              <a:buSzPts val="1125"/>
              <a:buNone/>
              <a:defRPr sz="1125"/>
            </a:lvl6pPr>
            <a:lvl7pPr lvl="6">
              <a:spcBef>
                <a:spcPts val="375"/>
              </a:spcBef>
              <a:spcAft>
                <a:spcPts val="0"/>
              </a:spcAft>
              <a:buSzPts val="1125"/>
              <a:buNone/>
              <a:defRPr sz="1125"/>
            </a:lvl7pPr>
            <a:lvl8pPr lvl="7">
              <a:spcBef>
                <a:spcPts val="375"/>
              </a:spcBef>
              <a:spcAft>
                <a:spcPts val="0"/>
              </a:spcAft>
              <a:buSzPts val="1125"/>
              <a:buNone/>
              <a:defRPr sz="1125"/>
            </a:lvl8pPr>
            <a:lvl9pPr lvl="8">
              <a:spcBef>
                <a:spcPts val="375"/>
              </a:spcBef>
              <a:spcAft>
                <a:spcPts val="0"/>
              </a:spcAft>
              <a:buSzPts val="1125"/>
              <a:buNone/>
              <a:defRPr sz="1125"/>
            </a:lvl9pPr>
          </a:lstStyle>
          <a:p>
            <a:endParaRPr/>
          </a:p>
        </p:txBody>
      </p:sp>
      <p:sp>
        <p:nvSpPr>
          <p:cNvPr id="4280" name="Google Shape;4280;p278"/>
          <p:cNvSpPr txBox="1">
            <a:spLocks noGrp="1"/>
          </p:cNvSpPr>
          <p:nvPr>
            <p:ph type="subTitle" idx="8"/>
          </p:nvPr>
        </p:nvSpPr>
        <p:spPr>
          <a:xfrm>
            <a:off x="314537" y="3871600"/>
            <a:ext cx="2869500" cy="156900"/>
          </a:xfrm>
          <a:prstGeom prst="rect">
            <a:avLst/>
          </a:prstGeom>
        </p:spPr>
        <p:txBody>
          <a:bodyPr spcFirstLastPara="1" wrap="square" lIns="34275" tIns="34275" rIns="34275" bIns="34275" anchor="t" anchorCtr="0">
            <a:noAutofit/>
          </a:bodyPr>
          <a:lstStyle>
            <a:lvl1pPr lvl="0">
              <a:spcBef>
                <a:spcPts val="1350"/>
              </a:spcBef>
              <a:spcAft>
                <a:spcPts val="0"/>
              </a:spcAft>
              <a:buSzPts val="1125"/>
              <a:buNone/>
              <a:defRPr sz="1125"/>
            </a:lvl1pPr>
            <a:lvl2pPr lvl="1">
              <a:spcBef>
                <a:spcPts val="1350"/>
              </a:spcBef>
              <a:spcAft>
                <a:spcPts val="0"/>
              </a:spcAft>
              <a:buSzPts val="1125"/>
              <a:buNone/>
              <a:defRPr sz="1125"/>
            </a:lvl2pPr>
            <a:lvl3pPr lvl="2">
              <a:spcBef>
                <a:spcPts val="1350"/>
              </a:spcBef>
              <a:spcAft>
                <a:spcPts val="0"/>
              </a:spcAft>
              <a:buSzPts val="1125"/>
              <a:buNone/>
              <a:defRPr sz="1125"/>
            </a:lvl3pPr>
            <a:lvl4pPr lvl="3">
              <a:spcBef>
                <a:spcPts val="1350"/>
              </a:spcBef>
              <a:spcAft>
                <a:spcPts val="0"/>
              </a:spcAft>
              <a:buSzPts val="1125"/>
              <a:buNone/>
              <a:defRPr sz="1125"/>
            </a:lvl4pPr>
            <a:lvl5pPr lvl="4">
              <a:spcBef>
                <a:spcPts val="1350"/>
              </a:spcBef>
              <a:spcAft>
                <a:spcPts val="0"/>
              </a:spcAft>
              <a:buSzPts val="1125"/>
              <a:buNone/>
              <a:defRPr sz="1125"/>
            </a:lvl5pPr>
            <a:lvl6pPr lvl="5">
              <a:spcBef>
                <a:spcPts val="375"/>
              </a:spcBef>
              <a:spcAft>
                <a:spcPts val="0"/>
              </a:spcAft>
              <a:buSzPts val="1125"/>
              <a:buNone/>
              <a:defRPr sz="1125"/>
            </a:lvl6pPr>
            <a:lvl7pPr lvl="6">
              <a:spcBef>
                <a:spcPts val="375"/>
              </a:spcBef>
              <a:spcAft>
                <a:spcPts val="0"/>
              </a:spcAft>
              <a:buSzPts val="1125"/>
              <a:buNone/>
              <a:defRPr sz="1125"/>
            </a:lvl7pPr>
            <a:lvl8pPr lvl="7">
              <a:spcBef>
                <a:spcPts val="375"/>
              </a:spcBef>
              <a:spcAft>
                <a:spcPts val="0"/>
              </a:spcAft>
              <a:buSzPts val="1125"/>
              <a:buNone/>
              <a:defRPr sz="1125"/>
            </a:lvl8pPr>
            <a:lvl9pPr lvl="8">
              <a:spcBef>
                <a:spcPts val="375"/>
              </a:spcBef>
              <a:spcAft>
                <a:spcPts val="0"/>
              </a:spcAft>
              <a:buSzPts val="1125"/>
              <a:buNone/>
              <a:defRPr sz="1125"/>
            </a:lvl9pPr>
          </a:lstStyle>
          <a:p>
            <a:endParaRPr/>
          </a:p>
        </p:txBody>
      </p:sp>
      <p:sp>
        <p:nvSpPr>
          <p:cNvPr id="4281" name="Google Shape;4281;p278"/>
          <p:cNvSpPr txBox="1">
            <a:spLocks noGrp="1"/>
          </p:cNvSpPr>
          <p:nvPr>
            <p:ph type="subTitle" idx="9"/>
          </p:nvPr>
        </p:nvSpPr>
        <p:spPr>
          <a:xfrm>
            <a:off x="3789726" y="3661988"/>
            <a:ext cx="4824900" cy="445200"/>
          </a:xfrm>
          <a:prstGeom prst="rect">
            <a:avLst/>
          </a:prstGeom>
        </p:spPr>
        <p:txBody>
          <a:bodyPr spcFirstLastPara="1" wrap="square" lIns="34275" tIns="34275" rIns="34275" bIns="34275" anchor="t" anchorCtr="0">
            <a:noAutofit/>
          </a:bodyPr>
          <a:lstStyle>
            <a:lvl1pPr lvl="0">
              <a:lnSpc>
                <a:spcPct val="95000"/>
              </a:lnSpc>
              <a:spcBef>
                <a:spcPts val="0"/>
              </a:spcBef>
              <a:spcAft>
                <a:spcPts val="0"/>
              </a:spcAft>
              <a:buSzPts val="1500"/>
              <a:buNone/>
              <a:defRPr sz="1500"/>
            </a:lvl1pPr>
            <a:lvl2pPr lvl="1">
              <a:lnSpc>
                <a:spcPct val="95000"/>
              </a:lnSpc>
              <a:spcBef>
                <a:spcPts val="0"/>
              </a:spcBef>
              <a:spcAft>
                <a:spcPts val="0"/>
              </a:spcAft>
              <a:buSzPts val="1500"/>
              <a:buNone/>
              <a:defRPr sz="1500"/>
            </a:lvl2pPr>
            <a:lvl3pPr lvl="2">
              <a:lnSpc>
                <a:spcPct val="95000"/>
              </a:lnSpc>
              <a:spcBef>
                <a:spcPts val="0"/>
              </a:spcBef>
              <a:spcAft>
                <a:spcPts val="0"/>
              </a:spcAft>
              <a:buSzPts val="1500"/>
              <a:buNone/>
              <a:defRPr sz="1500"/>
            </a:lvl3pPr>
            <a:lvl4pPr lvl="3">
              <a:lnSpc>
                <a:spcPct val="95000"/>
              </a:lnSpc>
              <a:spcBef>
                <a:spcPts val="0"/>
              </a:spcBef>
              <a:spcAft>
                <a:spcPts val="0"/>
              </a:spcAft>
              <a:buSzPts val="1500"/>
              <a:buNone/>
              <a:defRPr sz="1500"/>
            </a:lvl4pPr>
            <a:lvl5pPr lvl="4">
              <a:lnSpc>
                <a:spcPct val="95000"/>
              </a:lnSpc>
              <a:spcBef>
                <a:spcPts val="0"/>
              </a:spcBef>
              <a:spcAft>
                <a:spcPts val="0"/>
              </a:spcAft>
              <a:buSzPts val="1500"/>
              <a:buNone/>
              <a:defRPr sz="1500"/>
            </a:lvl5pPr>
            <a:lvl6pPr lvl="5">
              <a:lnSpc>
                <a:spcPct val="95000"/>
              </a:lnSpc>
              <a:spcBef>
                <a:spcPts val="0"/>
              </a:spcBef>
              <a:spcAft>
                <a:spcPts val="0"/>
              </a:spcAft>
              <a:buSzPts val="1500"/>
              <a:buNone/>
              <a:defRPr sz="1500"/>
            </a:lvl6pPr>
            <a:lvl7pPr lvl="6">
              <a:lnSpc>
                <a:spcPct val="95000"/>
              </a:lnSpc>
              <a:spcBef>
                <a:spcPts val="0"/>
              </a:spcBef>
              <a:spcAft>
                <a:spcPts val="0"/>
              </a:spcAft>
              <a:buSzPts val="1500"/>
              <a:buNone/>
              <a:defRPr sz="1500"/>
            </a:lvl7pPr>
            <a:lvl8pPr lvl="7">
              <a:lnSpc>
                <a:spcPct val="95000"/>
              </a:lnSpc>
              <a:spcBef>
                <a:spcPts val="0"/>
              </a:spcBef>
              <a:spcAft>
                <a:spcPts val="0"/>
              </a:spcAft>
              <a:buSzPts val="1500"/>
              <a:buNone/>
              <a:defRPr sz="1500"/>
            </a:lvl8pPr>
            <a:lvl9pPr lvl="8">
              <a:lnSpc>
                <a:spcPct val="95000"/>
              </a:lnSpc>
              <a:spcBef>
                <a:spcPts val="0"/>
              </a:spcBef>
              <a:spcAft>
                <a:spcPts val="0"/>
              </a:spcAft>
              <a:buSzPts val="1500"/>
              <a:buNone/>
              <a:defRPr sz="1500"/>
            </a:lvl9pPr>
          </a:lstStyle>
          <a:p>
            <a:endParaRPr/>
          </a:p>
        </p:txBody>
      </p:sp>
      <p:sp>
        <p:nvSpPr>
          <p:cNvPr id="4282" name="Google Shape;4282;p278"/>
          <p:cNvSpPr txBox="1">
            <a:spLocks noGrp="1"/>
          </p:cNvSpPr>
          <p:nvPr>
            <p:ph type="title"/>
          </p:nvPr>
        </p:nvSpPr>
        <p:spPr>
          <a:xfrm>
            <a:off x="325593" y="368499"/>
            <a:ext cx="8489100" cy="37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Tree>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matchingName="47_Custom Layout">
  <p:cSld name="47_Custom Layout">
    <p:spTree>
      <p:nvGrpSpPr>
        <p:cNvPr id="1" name="Shape 4283"/>
        <p:cNvGrpSpPr/>
        <p:nvPr/>
      </p:nvGrpSpPr>
      <p:grpSpPr>
        <a:xfrm>
          <a:off x="0" y="0"/>
          <a:ext cx="0" cy="0"/>
          <a:chOff x="0" y="0"/>
          <a:chExt cx="0" cy="0"/>
        </a:xfrm>
      </p:grpSpPr>
      <p:sp>
        <p:nvSpPr>
          <p:cNvPr id="4284" name="Google Shape;4284;p279"/>
          <p:cNvSpPr/>
          <p:nvPr/>
        </p:nvSpPr>
        <p:spPr>
          <a:xfrm>
            <a:off x="316070" y="1252924"/>
            <a:ext cx="4419000" cy="3321600"/>
          </a:xfrm>
          <a:prstGeom prst="roundRect">
            <a:avLst>
              <a:gd name="adj" fmla="val 2802"/>
            </a:avLst>
          </a:prstGeom>
          <a:gradFill>
            <a:gsLst>
              <a:gs pos="0">
                <a:srgbClr val="EBF0FF"/>
              </a:gs>
              <a:gs pos="28000">
                <a:srgbClr val="E7EDFF"/>
              </a:gs>
              <a:gs pos="53000">
                <a:srgbClr val="DCE5FF"/>
              </a:gs>
              <a:gs pos="77000">
                <a:srgbClr val="CAD7FF"/>
              </a:gs>
              <a:gs pos="85000">
                <a:srgbClr val="C3D2FF"/>
              </a:gs>
              <a:gs pos="100000">
                <a:srgbClr val="C3D2FF"/>
              </a:gs>
            </a:gsLst>
            <a:lin ang="4042790"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4285" name="Google Shape;4285;p279"/>
          <p:cNvSpPr txBox="1">
            <a:spLocks noGrp="1"/>
          </p:cNvSpPr>
          <p:nvPr>
            <p:ph type="title"/>
          </p:nvPr>
        </p:nvSpPr>
        <p:spPr>
          <a:xfrm>
            <a:off x="314709" y="336522"/>
            <a:ext cx="4409700" cy="7398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4286" name="Google Shape;4286;p279"/>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4287" name="Google Shape;4287;p279"/>
          <p:cNvSpPr txBox="1">
            <a:spLocks noGrp="1"/>
          </p:cNvSpPr>
          <p:nvPr>
            <p:ph type="body" idx="1"/>
          </p:nvPr>
        </p:nvSpPr>
        <p:spPr>
          <a:xfrm>
            <a:off x="487498" y="1740694"/>
            <a:ext cx="3826800" cy="2610300"/>
          </a:xfrm>
          <a:prstGeom prst="rect">
            <a:avLst/>
          </a:prstGeom>
          <a:noFill/>
          <a:ln>
            <a:noFill/>
          </a:ln>
        </p:spPr>
        <p:txBody>
          <a:bodyPr spcFirstLastPara="1" wrap="square" lIns="0" tIns="0" rIns="0" bIns="0" anchor="t" anchorCtr="0">
            <a:noAutofit/>
          </a:bodyPr>
          <a:lstStyle>
            <a:lvl1pPr marL="457200" lvl="0" indent="-288602" algn="l">
              <a:lnSpc>
                <a:spcPct val="89000"/>
              </a:lnSpc>
              <a:spcBef>
                <a:spcPts val="1350"/>
              </a:spcBef>
              <a:spcAft>
                <a:spcPts val="0"/>
              </a:spcAft>
              <a:buClr>
                <a:srgbClr val="DA0025"/>
              </a:buClr>
              <a:buSzPts val="945"/>
              <a:buChar char="●"/>
              <a:defRPr sz="1050"/>
            </a:lvl1pPr>
            <a:lvl2pPr marL="914400" lvl="1" indent="-280031" algn="l">
              <a:lnSpc>
                <a:spcPct val="89000"/>
              </a:lnSpc>
              <a:spcBef>
                <a:spcPts val="1350"/>
              </a:spcBef>
              <a:spcAft>
                <a:spcPts val="0"/>
              </a:spcAft>
              <a:buClr>
                <a:srgbClr val="DA0025"/>
              </a:buClr>
              <a:buSzPts val="810"/>
              <a:buChar char="●"/>
              <a:defRPr sz="900"/>
            </a:lvl2pPr>
            <a:lvl3pPr marL="1371600" lvl="2" indent="-271459" algn="l">
              <a:lnSpc>
                <a:spcPct val="89000"/>
              </a:lnSpc>
              <a:spcBef>
                <a:spcPts val="1350"/>
              </a:spcBef>
              <a:spcAft>
                <a:spcPts val="0"/>
              </a:spcAft>
              <a:buClr>
                <a:srgbClr val="DA0025"/>
              </a:buClr>
              <a:buSzPts val="675"/>
              <a:buChar char="●"/>
              <a:defRPr sz="750"/>
            </a:lvl3pPr>
            <a:lvl4pPr marL="1828800" lvl="3" indent="-262887" algn="l">
              <a:lnSpc>
                <a:spcPct val="89000"/>
              </a:lnSpc>
              <a:spcBef>
                <a:spcPts val="1350"/>
              </a:spcBef>
              <a:spcAft>
                <a:spcPts val="0"/>
              </a:spcAft>
              <a:buClr>
                <a:srgbClr val="DA0025"/>
              </a:buClr>
              <a:buSzPts val="540"/>
              <a:buChar char="●"/>
              <a:defRPr sz="600"/>
            </a:lvl4pPr>
            <a:lvl5pPr marL="2286000" lvl="4" indent="-254315" algn="l">
              <a:lnSpc>
                <a:spcPct val="89000"/>
              </a:lnSpc>
              <a:spcBef>
                <a:spcPts val="1350"/>
              </a:spcBef>
              <a:spcAft>
                <a:spcPts val="0"/>
              </a:spcAft>
              <a:buClr>
                <a:srgbClr val="DA0025"/>
              </a:buClr>
              <a:buSzPts val="405"/>
              <a:buChar char="●"/>
              <a:defRPr sz="450"/>
            </a:lvl5pPr>
            <a:lvl6pPr marL="2743200" lvl="5" indent="-271459" algn="l">
              <a:lnSpc>
                <a:spcPct val="90000"/>
              </a:lnSpc>
              <a:spcBef>
                <a:spcPts val="375"/>
              </a:spcBef>
              <a:spcAft>
                <a:spcPts val="0"/>
              </a:spcAft>
              <a:buClr>
                <a:schemeClr val="dk1"/>
              </a:buClr>
              <a:buSzPts val="675"/>
              <a:buChar char="•"/>
              <a:defRPr sz="187"/>
            </a:lvl6pPr>
            <a:lvl7pPr marL="3200400" lvl="6" indent="-271459" algn="l">
              <a:lnSpc>
                <a:spcPct val="90000"/>
              </a:lnSpc>
              <a:spcBef>
                <a:spcPts val="375"/>
              </a:spcBef>
              <a:spcAft>
                <a:spcPts val="0"/>
              </a:spcAft>
              <a:buClr>
                <a:schemeClr val="dk1"/>
              </a:buClr>
              <a:buSzPts val="675"/>
              <a:buChar char="•"/>
              <a:defRPr sz="187"/>
            </a:lvl7pPr>
            <a:lvl8pPr marL="3657600" lvl="7" indent="-271459" algn="l">
              <a:lnSpc>
                <a:spcPct val="90000"/>
              </a:lnSpc>
              <a:spcBef>
                <a:spcPts val="375"/>
              </a:spcBef>
              <a:spcAft>
                <a:spcPts val="0"/>
              </a:spcAft>
              <a:buClr>
                <a:schemeClr val="dk1"/>
              </a:buClr>
              <a:buSzPts val="675"/>
              <a:buChar char="•"/>
              <a:defRPr sz="187"/>
            </a:lvl8pPr>
            <a:lvl9pPr marL="4114800" lvl="8" indent="-271459" algn="l">
              <a:lnSpc>
                <a:spcPct val="90000"/>
              </a:lnSpc>
              <a:spcBef>
                <a:spcPts val="375"/>
              </a:spcBef>
              <a:spcAft>
                <a:spcPts val="0"/>
              </a:spcAft>
              <a:buClr>
                <a:schemeClr val="dk1"/>
              </a:buClr>
              <a:buSzPts val="675"/>
              <a:buChar char="•"/>
              <a:defRPr sz="187"/>
            </a:lvl9pPr>
          </a:lstStyle>
          <a:p>
            <a:endParaRPr/>
          </a:p>
        </p:txBody>
      </p:sp>
    </p:spTree>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matchingName="48_Custom Layout">
  <p:cSld name="48_Custom Layout">
    <p:bg>
      <p:bgPr>
        <a:blipFill>
          <a:blip r:embed="rId2">
            <a:alphaModFix/>
          </a:blip>
          <a:stretch>
            <a:fillRect/>
          </a:stretch>
        </a:blipFill>
        <a:effectLst/>
      </p:bgPr>
    </p:bg>
    <p:spTree>
      <p:nvGrpSpPr>
        <p:cNvPr id="1" name="Shape 4288"/>
        <p:cNvGrpSpPr/>
        <p:nvPr/>
      </p:nvGrpSpPr>
      <p:grpSpPr>
        <a:xfrm>
          <a:off x="0" y="0"/>
          <a:ext cx="0" cy="0"/>
          <a:chOff x="0" y="0"/>
          <a:chExt cx="0" cy="0"/>
        </a:xfrm>
      </p:grpSpPr>
      <p:sp>
        <p:nvSpPr>
          <p:cNvPr id="4289" name="Google Shape;4289;p280"/>
          <p:cNvSpPr txBox="1">
            <a:spLocks noGrp="1"/>
          </p:cNvSpPr>
          <p:nvPr>
            <p:ph type="title"/>
          </p:nvPr>
        </p:nvSpPr>
        <p:spPr>
          <a:xfrm>
            <a:off x="314709" y="336522"/>
            <a:ext cx="4409700" cy="7398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4290" name="Google Shape;4290;p280"/>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4291" name="Google Shape;4291;p280"/>
          <p:cNvSpPr txBox="1">
            <a:spLocks noGrp="1"/>
          </p:cNvSpPr>
          <p:nvPr>
            <p:ph type="body" idx="1"/>
          </p:nvPr>
        </p:nvSpPr>
        <p:spPr>
          <a:xfrm>
            <a:off x="298208" y="2797765"/>
            <a:ext cx="2992200" cy="1731900"/>
          </a:xfrm>
          <a:prstGeom prst="rect">
            <a:avLst/>
          </a:prstGeom>
          <a:noFill/>
          <a:ln>
            <a:noFill/>
          </a:ln>
        </p:spPr>
        <p:txBody>
          <a:bodyPr spcFirstLastPara="1" wrap="square" lIns="0" tIns="0" rIns="0" bIns="0" anchor="t" anchorCtr="0">
            <a:noAutofit/>
          </a:bodyPr>
          <a:lstStyle>
            <a:lvl1pPr marL="457200" lvl="0" indent="-288602" algn="l">
              <a:lnSpc>
                <a:spcPct val="105000"/>
              </a:lnSpc>
              <a:spcBef>
                <a:spcPts val="1350"/>
              </a:spcBef>
              <a:spcAft>
                <a:spcPts val="0"/>
              </a:spcAft>
              <a:buClr>
                <a:srgbClr val="DA0025"/>
              </a:buClr>
              <a:buSzPts val="945"/>
              <a:buChar char="●"/>
              <a:defRPr sz="1050"/>
            </a:lvl1pPr>
            <a:lvl2pPr marL="914400" lvl="1" indent="-280031" algn="l">
              <a:lnSpc>
                <a:spcPct val="105000"/>
              </a:lnSpc>
              <a:spcBef>
                <a:spcPts val="1350"/>
              </a:spcBef>
              <a:spcAft>
                <a:spcPts val="0"/>
              </a:spcAft>
              <a:buClr>
                <a:srgbClr val="DA0025"/>
              </a:buClr>
              <a:buSzPts val="810"/>
              <a:buChar char="●"/>
              <a:defRPr sz="900"/>
            </a:lvl2pPr>
            <a:lvl3pPr marL="1371600" lvl="2" indent="-271459" algn="l">
              <a:lnSpc>
                <a:spcPct val="105000"/>
              </a:lnSpc>
              <a:spcBef>
                <a:spcPts val="1350"/>
              </a:spcBef>
              <a:spcAft>
                <a:spcPts val="0"/>
              </a:spcAft>
              <a:buClr>
                <a:srgbClr val="DA0025"/>
              </a:buClr>
              <a:buSzPts val="675"/>
              <a:buChar char="●"/>
              <a:defRPr sz="750"/>
            </a:lvl3pPr>
            <a:lvl4pPr marL="1828800" lvl="3" indent="-262887" algn="l">
              <a:lnSpc>
                <a:spcPct val="105000"/>
              </a:lnSpc>
              <a:spcBef>
                <a:spcPts val="1350"/>
              </a:spcBef>
              <a:spcAft>
                <a:spcPts val="0"/>
              </a:spcAft>
              <a:buClr>
                <a:srgbClr val="DA0025"/>
              </a:buClr>
              <a:buSzPts val="540"/>
              <a:buChar char="●"/>
              <a:defRPr sz="600"/>
            </a:lvl4pPr>
            <a:lvl5pPr marL="2286000" lvl="4" indent="-254315" algn="l">
              <a:lnSpc>
                <a:spcPct val="105000"/>
              </a:lnSpc>
              <a:spcBef>
                <a:spcPts val="1350"/>
              </a:spcBef>
              <a:spcAft>
                <a:spcPts val="0"/>
              </a:spcAft>
              <a:buClr>
                <a:srgbClr val="DA0025"/>
              </a:buClr>
              <a:buSzPts val="405"/>
              <a:buChar char="●"/>
              <a:defRPr sz="450"/>
            </a:lvl5pPr>
            <a:lvl6pPr marL="2743200" lvl="5" indent="-271459" algn="l">
              <a:lnSpc>
                <a:spcPct val="90000"/>
              </a:lnSpc>
              <a:spcBef>
                <a:spcPts val="375"/>
              </a:spcBef>
              <a:spcAft>
                <a:spcPts val="0"/>
              </a:spcAft>
              <a:buClr>
                <a:schemeClr val="dk1"/>
              </a:buClr>
              <a:buSzPts val="675"/>
              <a:buChar char="•"/>
              <a:defRPr sz="187"/>
            </a:lvl6pPr>
            <a:lvl7pPr marL="3200400" lvl="6" indent="-271459" algn="l">
              <a:lnSpc>
                <a:spcPct val="90000"/>
              </a:lnSpc>
              <a:spcBef>
                <a:spcPts val="375"/>
              </a:spcBef>
              <a:spcAft>
                <a:spcPts val="0"/>
              </a:spcAft>
              <a:buClr>
                <a:schemeClr val="dk1"/>
              </a:buClr>
              <a:buSzPts val="675"/>
              <a:buChar char="•"/>
              <a:defRPr sz="187"/>
            </a:lvl7pPr>
            <a:lvl8pPr marL="3657600" lvl="7" indent="-271459" algn="l">
              <a:lnSpc>
                <a:spcPct val="90000"/>
              </a:lnSpc>
              <a:spcBef>
                <a:spcPts val="375"/>
              </a:spcBef>
              <a:spcAft>
                <a:spcPts val="0"/>
              </a:spcAft>
              <a:buClr>
                <a:schemeClr val="dk1"/>
              </a:buClr>
              <a:buSzPts val="675"/>
              <a:buChar char="•"/>
              <a:defRPr sz="187"/>
            </a:lvl8pPr>
            <a:lvl9pPr marL="4114800" lvl="8" indent="-271459" algn="l">
              <a:lnSpc>
                <a:spcPct val="90000"/>
              </a:lnSpc>
              <a:spcBef>
                <a:spcPts val="375"/>
              </a:spcBef>
              <a:spcAft>
                <a:spcPts val="0"/>
              </a:spcAft>
              <a:buClr>
                <a:schemeClr val="dk1"/>
              </a:buClr>
              <a:buSzPts val="675"/>
              <a:buChar char="•"/>
              <a:defRPr sz="187"/>
            </a:lvl9pPr>
          </a:lstStyle>
          <a:p>
            <a:endParaRPr/>
          </a:p>
        </p:txBody>
      </p:sp>
      <p:pic>
        <p:nvPicPr>
          <p:cNvPr id="4292" name="Google Shape;4292;p280" descr="A computer with a blank screen&#10;&#10;AI-generated content may be incorrect."/>
          <p:cNvPicPr preferRelativeResize="0"/>
          <p:nvPr/>
        </p:nvPicPr>
        <p:blipFill rotWithShape="1">
          <a:blip r:embed="rId3">
            <a:alphaModFix/>
          </a:blip>
          <a:srcRect/>
          <a:stretch/>
        </p:blipFill>
        <p:spPr>
          <a:xfrm>
            <a:off x="3202582" y="1058187"/>
            <a:ext cx="5941419" cy="3822747"/>
          </a:xfrm>
          <a:prstGeom prst="rect">
            <a:avLst/>
          </a:prstGeom>
          <a:noFill/>
          <a:ln>
            <a:noFill/>
          </a:ln>
        </p:spPr>
      </p:pic>
      <p:sp>
        <p:nvSpPr>
          <p:cNvPr id="4293" name="Google Shape;4293;p280"/>
          <p:cNvSpPr>
            <a:spLocks noGrp="1"/>
          </p:cNvSpPr>
          <p:nvPr>
            <p:ph type="pic" idx="2"/>
          </p:nvPr>
        </p:nvSpPr>
        <p:spPr>
          <a:xfrm>
            <a:off x="4149978" y="1378744"/>
            <a:ext cx="4497600" cy="2766900"/>
          </a:xfrm>
          <a:prstGeom prst="rect">
            <a:avLst/>
          </a:prstGeom>
          <a:noFill/>
          <a:ln>
            <a:noFill/>
          </a:ln>
        </p:spPr>
      </p:sp>
      <p:sp>
        <p:nvSpPr>
          <p:cNvPr id="4294" name="Google Shape;4294;p280"/>
          <p:cNvSpPr txBox="1">
            <a:spLocks noGrp="1"/>
          </p:cNvSpPr>
          <p:nvPr>
            <p:ph type="subTitle" idx="3"/>
          </p:nvPr>
        </p:nvSpPr>
        <p:spPr>
          <a:xfrm>
            <a:off x="314709" y="2388803"/>
            <a:ext cx="2975700" cy="264600"/>
          </a:xfrm>
          <a:prstGeom prst="rect">
            <a:avLst/>
          </a:prstGeom>
          <a:noFill/>
          <a:ln>
            <a:noFill/>
          </a:ln>
        </p:spPr>
        <p:txBody>
          <a:bodyPr spcFirstLastPara="1" wrap="square" lIns="0" tIns="0" rIns="0" bIns="0" anchor="t" anchorCtr="0">
            <a:noAutofit/>
          </a:bodyPr>
          <a:lstStyle>
            <a:lvl1pPr lvl="0" algn="l">
              <a:lnSpc>
                <a:spcPct val="95000"/>
              </a:lnSpc>
              <a:spcBef>
                <a:spcPts val="1350"/>
              </a:spcBef>
              <a:spcAft>
                <a:spcPts val="0"/>
              </a:spcAft>
              <a:buClr>
                <a:schemeClr val="dk1"/>
              </a:buClr>
              <a:buSzPts val="1384"/>
              <a:buNone/>
              <a:defRPr sz="1537" b="1">
                <a:latin typeface="Poppins"/>
                <a:ea typeface="Poppins"/>
                <a:cs typeface="Poppins"/>
                <a:sym typeface="Poppins"/>
              </a:defRPr>
            </a:lvl1pPr>
            <a:lvl2pPr lvl="1" algn="ctr">
              <a:lnSpc>
                <a:spcPct val="95000"/>
              </a:lnSpc>
              <a:spcBef>
                <a:spcPts val="1350"/>
              </a:spcBef>
              <a:spcAft>
                <a:spcPts val="0"/>
              </a:spcAft>
              <a:buClr>
                <a:schemeClr val="dk1"/>
              </a:buClr>
              <a:buSzPts val="675"/>
              <a:buNone/>
              <a:defRPr sz="750"/>
            </a:lvl2pPr>
            <a:lvl3pPr lvl="2" algn="ctr">
              <a:lnSpc>
                <a:spcPct val="95000"/>
              </a:lnSpc>
              <a:spcBef>
                <a:spcPts val="1350"/>
              </a:spcBef>
              <a:spcAft>
                <a:spcPts val="0"/>
              </a:spcAft>
              <a:buClr>
                <a:schemeClr val="dk1"/>
              </a:buClr>
              <a:buSzPts val="607"/>
              <a:buNone/>
              <a:defRPr sz="675"/>
            </a:lvl3pPr>
            <a:lvl4pPr lvl="3" algn="ctr">
              <a:lnSpc>
                <a:spcPct val="95000"/>
              </a:lnSpc>
              <a:spcBef>
                <a:spcPts val="1350"/>
              </a:spcBef>
              <a:spcAft>
                <a:spcPts val="0"/>
              </a:spcAft>
              <a:buClr>
                <a:schemeClr val="dk1"/>
              </a:buClr>
              <a:buSzPts val="540"/>
              <a:buNone/>
              <a:defRPr sz="600"/>
            </a:lvl4pPr>
            <a:lvl5pPr lvl="4" algn="ctr">
              <a:lnSpc>
                <a:spcPct val="95000"/>
              </a:lnSpc>
              <a:spcBef>
                <a:spcPts val="1350"/>
              </a:spcBef>
              <a:spcAft>
                <a:spcPts val="0"/>
              </a:spcAft>
              <a:buClr>
                <a:schemeClr val="dk1"/>
              </a:buClr>
              <a:buSzPts val="540"/>
              <a:buNone/>
              <a:defRPr sz="600"/>
            </a:lvl5pPr>
            <a:lvl6pPr lvl="5" algn="ctr">
              <a:lnSpc>
                <a:spcPct val="90000"/>
              </a:lnSpc>
              <a:spcBef>
                <a:spcPts val="375"/>
              </a:spcBef>
              <a:spcAft>
                <a:spcPts val="0"/>
              </a:spcAft>
              <a:buClr>
                <a:schemeClr val="dk1"/>
              </a:buClr>
              <a:buSzPts val="600"/>
              <a:buNone/>
              <a:defRPr sz="600"/>
            </a:lvl6pPr>
            <a:lvl7pPr lvl="6" algn="ctr">
              <a:lnSpc>
                <a:spcPct val="90000"/>
              </a:lnSpc>
              <a:spcBef>
                <a:spcPts val="375"/>
              </a:spcBef>
              <a:spcAft>
                <a:spcPts val="0"/>
              </a:spcAft>
              <a:buClr>
                <a:schemeClr val="dk1"/>
              </a:buClr>
              <a:buSzPts val="600"/>
              <a:buNone/>
              <a:defRPr sz="600"/>
            </a:lvl7pPr>
            <a:lvl8pPr lvl="7" algn="ctr">
              <a:lnSpc>
                <a:spcPct val="90000"/>
              </a:lnSpc>
              <a:spcBef>
                <a:spcPts val="375"/>
              </a:spcBef>
              <a:spcAft>
                <a:spcPts val="0"/>
              </a:spcAft>
              <a:buClr>
                <a:schemeClr val="dk1"/>
              </a:buClr>
              <a:buSzPts val="600"/>
              <a:buNone/>
              <a:defRPr sz="600"/>
            </a:lvl8pPr>
            <a:lvl9pPr lvl="8" algn="ctr">
              <a:lnSpc>
                <a:spcPct val="90000"/>
              </a:lnSpc>
              <a:spcBef>
                <a:spcPts val="375"/>
              </a:spcBef>
              <a:spcAft>
                <a:spcPts val="0"/>
              </a:spcAft>
              <a:buClr>
                <a:schemeClr val="dk1"/>
              </a:buClr>
              <a:buSzPts val="600"/>
              <a:buNone/>
              <a:defRPr sz="600"/>
            </a:lvl9pPr>
          </a:lstStyle>
          <a:p>
            <a:endParaRPr/>
          </a:p>
        </p:txBody>
      </p:sp>
    </p:spTree>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matchingName="49_Custom Layout">
  <p:cSld name="49_Custom Layout">
    <p:bg>
      <p:bgPr>
        <a:blipFill>
          <a:blip r:embed="rId2">
            <a:alphaModFix/>
          </a:blip>
          <a:stretch>
            <a:fillRect/>
          </a:stretch>
        </a:blipFill>
        <a:effectLst/>
      </p:bgPr>
    </p:bg>
    <p:spTree>
      <p:nvGrpSpPr>
        <p:cNvPr id="1" name="Shape 4295"/>
        <p:cNvGrpSpPr/>
        <p:nvPr/>
      </p:nvGrpSpPr>
      <p:grpSpPr>
        <a:xfrm>
          <a:off x="0" y="0"/>
          <a:ext cx="0" cy="0"/>
          <a:chOff x="0" y="0"/>
          <a:chExt cx="0" cy="0"/>
        </a:xfrm>
      </p:grpSpPr>
      <p:sp>
        <p:nvSpPr>
          <p:cNvPr id="4296" name="Google Shape;4296;p281"/>
          <p:cNvSpPr txBox="1">
            <a:spLocks noGrp="1"/>
          </p:cNvSpPr>
          <p:nvPr>
            <p:ph type="title"/>
          </p:nvPr>
        </p:nvSpPr>
        <p:spPr>
          <a:xfrm>
            <a:off x="314709" y="336522"/>
            <a:ext cx="4409700" cy="7398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50"/>
              <a:buFont typeface="Poppins SemiBold"/>
              <a:buNone/>
              <a:defRPr sz="2550">
                <a:solidFill>
                  <a:schemeClr val="dk1"/>
                </a:solidFill>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4297" name="Google Shape;4297;p281"/>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4298" name="Google Shape;4298;p281"/>
          <p:cNvSpPr txBox="1">
            <a:spLocks noGrp="1"/>
          </p:cNvSpPr>
          <p:nvPr>
            <p:ph type="body" idx="1"/>
          </p:nvPr>
        </p:nvSpPr>
        <p:spPr>
          <a:xfrm>
            <a:off x="298208" y="2797765"/>
            <a:ext cx="2992200" cy="1731900"/>
          </a:xfrm>
          <a:prstGeom prst="rect">
            <a:avLst/>
          </a:prstGeom>
          <a:noFill/>
          <a:ln>
            <a:noFill/>
          </a:ln>
        </p:spPr>
        <p:txBody>
          <a:bodyPr spcFirstLastPara="1" wrap="square" lIns="0" tIns="0" rIns="0" bIns="0" anchor="t" anchorCtr="0">
            <a:noAutofit/>
          </a:bodyPr>
          <a:lstStyle>
            <a:lvl1pPr marL="457200" lvl="0" indent="-288602" algn="l">
              <a:lnSpc>
                <a:spcPct val="105000"/>
              </a:lnSpc>
              <a:spcBef>
                <a:spcPts val="1350"/>
              </a:spcBef>
              <a:spcAft>
                <a:spcPts val="0"/>
              </a:spcAft>
              <a:buClr>
                <a:srgbClr val="DA0025"/>
              </a:buClr>
              <a:buSzPts val="945"/>
              <a:buChar char="●"/>
              <a:defRPr sz="1050"/>
            </a:lvl1pPr>
            <a:lvl2pPr marL="914400" lvl="1" indent="-280031" algn="l">
              <a:lnSpc>
                <a:spcPct val="105000"/>
              </a:lnSpc>
              <a:spcBef>
                <a:spcPts val="1350"/>
              </a:spcBef>
              <a:spcAft>
                <a:spcPts val="0"/>
              </a:spcAft>
              <a:buClr>
                <a:srgbClr val="DA0025"/>
              </a:buClr>
              <a:buSzPts val="810"/>
              <a:buChar char="●"/>
              <a:defRPr sz="900"/>
            </a:lvl2pPr>
            <a:lvl3pPr marL="1371600" lvl="2" indent="-271459" algn="l">
              <a:lnSpc>
                <a:spcPct val="105000"/>
              </a:lnSpc>
              <a:spcBef>
                <a:spcPts val="1350"/>
              </a:spcBef>
              <a:spcAft>
                <a:spcPts val="0"/>
              </a:spcAft>
              <a:buClr>
                <a:srgbClr val="DA0025"/>
              </a:buClr>
              <a:buSzPts val="675"/>
              <a:buChar char="●"/>
              <a:defRPr sz="750"/>
            </a:lvl3pPr>
            <a:lvl4pPr marL="1828800" lvl="3" indent="-262887" algn="l">
              <a:lnSpc>
                <a:spcPct val="105000"/>
              </a:lnSpc>
              <a:spcBef>
                <a:spcPts val="1350"/>
              </a:spcBef>
              <a:spcAft>
                <a:spcPts val="0"/>
              </a:spcAft>
              <a:buClr>
                <a:srgbClr val="DA0025"/>
              </a:buClr>
              <a:buSzPts val="540"/>
              <a:buChar char="●"/>
              <a:defRPr sz="600"/>
            </a:lvl4pPr>
            <a:lvl5pPr marL="2286000" lvl="4" indent="-254315" algn="l">
              <a:lnSpc>
                <a:spcPct val="105000"/>
              </a:lnSpc>
              <a:spcBef>
                <a:spcPts val="1350"/>
              </a:spcBef>
              <a:spcAft>
                <a:spcPts val="0"/>
              </a:spcAft>
              <a:buClr>
                <a:srgbClr val="DA0025"/>
              </a:buClr>
              <a:buSzPts val="405"/>
              <a:buChar char="●"/>
              <a:defRPr sz="450"/>
            </a:lvl5pPr>
            <a:lvl6pPr marL="2743200" lvl="5" indent="-271459" algn="l">
              <a:lnSpc>
                <a:spcPct val="90000"/>
              </a:lnSpc>
              <a:spcBef>
                <a:spcPts val="375"/>
              </a:spcBef>
              <a:spcAft>
                <a:spcPts val="0"/>
              </a:spcAft>
              <a:buClr>
                <a:schemeClr val="dk1"/>
              </a:buClr>
              <a:buSzPts val="675"/>
              <a:buChar char="•"/>
              <a:defRPr sz="187"/>
            </a:lvl6pPr>
            <a:lvl7pPr marL="3200400" lvl="6" indent="-271459" algn="l">
              <a:lnSpc>
                <a:spcPct val="90000"/>
              </a:lnSpc>
              <a:spcBef>
                <a:spcPts val="375"/>
              </a:spcBef>
              <a:spcAft>
                <a:spcPts val="0"/>
              </a:spcAft>
              <a:buClr>
                <a:schemeClr val="dk1"/>
              </a:buClr>
              <a:buSzPts val="675"/>
              <a:buChar char="•"/>
              <a:defRPr sz="187"/>
            </a:lvl7pPr>
            <a:lvl8pPr marL="3657600" lvl="7" indent="-271459" algn="l">
              <a:lnSpc>
                <a:spcPct val="90000"/>
              </a:lnSpc>
              <a:spcBef>
                <a:spcPts val="375"/>
              </a:spcBef>
              <a:spcAft>
                <a:spcPts val="0"/>
              </a:spcAft>
              <a:buClr>
                <a:schemeClr val="dk1"/>
              </a:buClr>
              <a:buSzPts val="675"/>
              <a:buChar char="•"/>
              <a:defRPr sz="187"/>
            </a:lvl8pPr>
            <a:lvl9pPr marL="4114800" lvl="8" indent="-271459" algn="l">
              <a:lnSpc>
                <a:spcPct val="90000"/>
              </a:lnSpc>
              <a:spcBef>
                <a:spcPts val="375"/>
              </a:spcBef>
              <a:spcAft>
                <a:spcPts val="0"/>
              </a:spcAft>
              <a:buClr>
                <a:schemeClr val="dk1"/>
              </a:buClr>
              <a:buSzPts val="675"/>
              <a:buChar char="•"/>
              <a:defRPr sz="187"/>
            </a:lvl9pPr>
          </a:lstStyle>
          <a:p>
            <a:endParaRPr/>
          </a:p>
        </p:txBody>
      </p:sp>
      <p:pic>
        <p:nvPicPr>
          <p:cNvPr id="4299" name="Google Shape;4299;p281" descr="A cell phone with a white screen&#10;&#10;AI-generated content may be incorrect."/>
          <p:cNvPicPr preferRelativeResize="0"/>
          <p:nvPr/>
        </p:nvPicPr>
        <p:blipFill rotWithShape="1">
          <a:blip r:embed="rId3">
            <a:alphaModFix/>
          </a:blip>
          <a:srcRect l="47208" t="15374" r="37149" b="13284"/>
          <a:stretch/>
        </p:blipFill>
        <p:spPr>
          <a:xfrm>
            <a:off x="5414258" y="728186"/>
            <a:ext cx="1999993" cy="3958113"/>
          </a:xfrm>
          <a:prstGeom prst="rect">
            <a:avLst/>
          </a:prstGeom>
          <a:noFill/>
          <a:ln>
            <a:noFill/>
          </a:ln>
          <a:effectLst>
            <a:outerShdw blurRad="47621" dist="185721" dir="1800000" sx="101000" sy="101000" algn="tl" rotWithShape="0">
              <a:srgbClr val="8097BB"/>
            </a:outerShdw>
          </a:effectLst>
        </p:spPr>
      </p:pic>
      <p:pic>
        <p:nvPicPr>
          <p:cNvPr id="4300" name="Google Shape;4300;p281" descr="A cell phone with a white screen&#10;&#10;AI-generated content may be incorrect."/>
          <p:cNvPicPr preferRelativeResize="0"/>
          <p:nvPr/>
        </p:nvPicPr>
        <p:blipFill rotWithShape="1">
          <a:blip r:embed="rId4">
            <a:alphaModFix/>
          </a:blip>
          <a:srcRect/>
          <a:stretch/>
        </p:blipFill>
        <p:spPr>
          <a:xfrm>
            <a:off x="4985332" y="508408"/>
            <a:ext cx="3011778" cy="4524809"/>
          </a:xfrm>
          <a:prstGeom prst="rect">
            <a:avLst/>
          </a:prstGeom>
          <a:noFill/>
          <a:ln>
            <a:noFill/>
          </a:ln>
        </p:spPr>
      </p:pic>
      <p:sp>
        <p:nvSpPr>
          <p:cNvPr id="4301" name="Google Shape;4301;p281"/>
          <p:cNvSpPr>
            <a:spLocks noGrp="1"/>
          </p:cNvSpPr>
          <p:nvPr>
            <p:ph type="pic" idx="2"/>
          </p:nvPr>
        </p:nvSpPr>
        <p:spPr>
          <a:xfrm>
            <a:off x="5539980" y="842963"/>
            <a:ext cx="1726500" cy="3743400"/>
          </a:xfrm>
          <a:prstGeom prst="roundRect">
            <a:avLst>
              <a:gd name="adj" fmla="val 10452"/>
            </a:avLst>
          </a:prstGeom>
          <a:noFill/>
          <a:ln>
            <a:noFill/>
          </a:ln>
        </p:spPr>
      </p:sp>
      <p:sp>
        <p:nvSpPr>
          <p:cNvPr id="4302" name="Google Shape;4302;p281"/>
          <p:cNvSpPr txBox="1">
            <a:spLocks noGrp="1"/>
          </p:cNvSpPr>
          <p:nvPr>
            <p:ph type="subTitle" idx="3"/>
          </p:nvPr>
        </p:nvSpPr>
        <p:spPr>
          <a:xfrm>
            <a:off x="314709" y="2388803"/>
            <a:ext cx="2975700" cy="265800"/>
          </a:xfrm>
          <a:prstGeom prst="rect">
            <a:avLst/>
          </a:prstGeom>
          <a:noFill/>
          <a:ln>
            <a:noFill/>
          </a:ln>
        </p:spPr>
        <p:txBody>
          <a:bodyPr spcFirstLastPara="1" wrap="square" lIns="0" tIns="0" rIns="0" bIns="0" anchor="t" anchorCtr="0">
            <a:noAutofit/>
          </a:bodyPr>
          <a:lstStyle>
            <a:lvl1pPr lvl="0" algn="l">
              <a:lnSpc>
                <a:spcPct val="95000"/>
              </a:lnSpc>
              <a:spcBef>
                <a:spcPts val="1350"/>
              </a:spcBef>
              <a:spcAft>
                <a:spcPts val="0"/>
              </a:spcAft>
              <a:buClr>
                <a:schemeClr val="dk1"/>
              </a:buClr>
              <a:buSzPts val="1384"/>
              <a:buNone/>
              <a:defRPr sz="1537" b="1">
                <a:latin typeface="Poppins"/>
                <a:ea typeface="Poppins"/>
                <a:cs typeface="Poppins"/>
                <a:sym typeface="Poppins"/>
              </a:defRPr>
            </a:lvl1pPr>
            <a:lvl2pPr lvl="1" algn="ctr">
              <a:lnSpc>
                <a:spcPct val="95000"/>
              </a:lnSpc>
              <a:spcBef>
                <a:spcPts val="1350"/>
              </a:spcBef>
              <a:spcAft>
                <a:spcPts val="0"/>
              </a:spcAft>
              <a:buClr>
                <a:schemeClr val="dk1"/>
              </a:buClr>
              <a:buSzPts val="675"/>
              <a:buNone/>
              <a:defRPr sz="750"/>
            </a:lvl2pPr>
            <a:lvl3pPr lvl="2" algn="ctr">
              <a:lnSpc>
                <a:spcPct val="95000"/>
              </a:lnSpc>
              <a:spcBef>
                <a:spcPts val="1350"/>
              </a:spcBef>
              <a:spcAft>
                <a:spcPts val="0"/>
              </a:spcAft>
              <a:buClr>
                <a:schemeClr val="dk1"/>
              </a:buClr>
              <a:buSzPts val="607"/>
              <a:buNone/>
              <a:defRPr sz="675"/>
            </a:lvl3pPr>
            <a:lvl4pPr lvl="3" algn="ctr">
              <a:lnSpc>
                <a:spcPct val="95000"/>
              </a:lnSpc>
              <a:spcBef>
                <a:spcPts val="1350"/>
              </a:spcBef>
              <a:spcAft>
                <a:spcPts val="0"/>
              </a:spcAft>
              <a:buClr>
                <a:schemeClr val="dk1"/>
              </a:buClr>
              <a:buSzPts val="540"/>
              <a:buNone/>
              <a:defRPr sz="600"/>
            </a:lvl4pPr>
            <a:lvl5pPr lvl="4" algn="ctr">
              <a:lnSpc>
                <a:spcPct val="95000"/>
              </a:lnSpc>
              <a:spcBef>
                <a:spcPts val="1350"/>
              </a:spcBef>
              <a:spcAft>
                <a:spcPts val="0"/>
              </a:spcAft>
              <a:buClr>
                <a:schemeClr val="dk1"/>
              </a:buClr>
              <a:buSzPts val="540"/>
              <a:buNone/>
              <a:defRPr sz="600"/>
            </a:lvl5pPr>
            <a:lvl6pPr lvl="5" algn="ctr">
              <a:lnSpc>
                <a:spcPct val="90000"/>
              </a:lnSpc>
              <a:spcBef>
                <a:spcPts val="375"/>
              </a:spcBef>
              <a:spcAft>
                <a:spcPts val="0"/>
              </a:spcAft>
              <a:buClr>
                <a:schemeClr val="dk1"/>
              </a:buClr>
              <a:buSzPts val="600"/>
              <a:buNone/>
              <a:defRPr sz="600"/>
            </a:lvl6pPr>
            <a:lvl7pPr lvl="6" algn="ctr">
              <a:lnSpc>
                <a:spcPct val="90000"/>
              </a:lnSpc>
              <a:spcBef>
                <a:spcPts val="375"/>
              </a:spcBef>
              <a:spcAft>
                <a:spcPts val="0"/>
              </a:spcAft>
              <a:buClr>
                <a:schemeClr val="dk1"/>
              </a:buClr>
              <a:buSzPts val="600"/>
              <a:buNone/>
              <a:defRPr sz="600"/>
            </a:lvl7pPr>
            <a:lvl8pPr lvl="7" algn="ctr">
              <a:lnSpc>
                <a:spcPct val="90000"/>
              </a:lnSpc>
              <a:spcBef>
                <a:spcPts val="375"/>
              </a:spcBef>
              <a:spcAft>
                <a:spcPts val="0"/>
              </a:spcAft>
              <a:buClr>
                <a:schemeClr val="dk1"/>
              </a:buClr>
              <a:buSzPts val="600"/>
              <a:buNone/>
              <a:defRPr sz="600"/>
            </a:lvl8pPr>
            <a:lvl9pPr lvl="8" algn="ctr">
              <a:lnSpc>
                <a:spcPct val="90000"/>
              </a:lnSpc>
              <a:spcBef>
                <a:spcPts val="375"/>
              </a:spcBef>
              <a:spcAft>
                <a:spcPts val="0"/>
              </a:spcAft>
              <a:buClr>
                <a:schemeClr val="dk1"/>
              </a:buClr>
              <a:buSzPts val="600"/>
              <a:buNone/>
              <a:defRPr sz="600"/>
            </a:lvl9pPr>
          </a:lstStyle>
          <a:p>
            <a:endParaRPr/>
          </a:p>
        </p:txBody>
      </p:sp>
    </p:spTree>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showMasterSp="0" matchingName="51_Custom Layout">
  <p:cSld name="51_Custom Layout">
    <p:bg>
      <p:bgPr>
        <a:gradFill>
          <a:gsLst>
            <a:gs pos="0">
              <a:srgbClr val="FF001A"/>
            </a:gs>
            <a:gs pos="70000">
              <a:srgbClr val="290051"/>
            </a:gs>
            <a:gs pos="100000">
              <a:srgbClr val="0C0024"/>
            </a:gs>
          </a:gsLst>
          <a:lin ang="13500032" scaled="0"/>
        </a:gradFill>
        <a:effectLst/>
      </p:bgPr>
    </p:bg>
    <p:spTree>
      <p:nvGrpSpPr>
        <p:cNvPr id="1" name="Shape 4303"/>
        <p:cNvGrpSpPr/>
        <p:nvPr/>
      </p:nvGrpSpPr>
      <p:grpSpPr>
        <a:xfrm>
          <a:off x="0" y="0"/>
          <a:ext cx="0" cy="0"/>
          <a:chOff x="0" y="0"/>
          <a:chExt cx="0" cy="0"/>
        </a:xfrm>
      </p:grpSpPr>
      <p:pic>
        <p:nvPicPr>
          <p:cNvPr id="4304" name="Google Shape;4304;p282" descr="A black and blue background&#10;&#10;AI-generated content may be incorrect."/>
          <p:cNvPicPr preferRelativeResize="0"/>
          <p:nvPr/>
        </p:nvPicPr>
        <p:blipFill rotWithShape="1">
          <a:blip r:embed="rId2">
            <a:alphaModFix/>
          </a:blip>
          <a:srcRect t="100" b="100"/>
          <a:stretch/>
        </p:blipFill>
        <p:spPr>
          <a:xfrm>
            <a:off x="0" y="0"/>
            <a:ext cx="9143999" cy="5142828"/>
          </a:xfrm>
          <a:prstGeom prst="rect">
            <a:avLst/>
          </a:prstGeom>
          <a:noFill/>
          <a:ln>
            <a:noFill/>
          </a:ln>
        </p:spPr>
      </p:pic>
      <p:sp>
        <p:nvSpPr>
          <p:cNvPr id="4305" name="Google Shape;4305;p282"/>
          <p:cNvSpPr/>
          <p:nvPr/>
        </p:nvSpPr>
        <p:spPr>
          <a:xfrm>
            <a:off x="309948" y="1304925"/>
            <a:ext cx="3423300" cy="2743200"/>
          </a:xfrm>
          <a:prstGeom prst="roundRect">
            <a:avLst>
              <a:gd name="adj" fmla="val 3171"/>
            </a:avLst>
          </a:prstGeom>
          <a:gradFill>
            <a:gsLst>
              <a:gs pos="0">
                <a:srgbClr val="FFFFFF"/>
              </a:gs>
              <a:gs pos="5000">
                <a:srgbClr val="FFFFFF"/>
              </a:gs>
              <a:gs pos="100000">
                <a:srgbClr val="BFBADE">
                  <a:alpha val="80000"/>
                </a:srgbClr>
              </a:gs>
            </a:gsLst>
            <a:lin ang="5400012" scaled="0"/>
          </a:gradFill>
          <a:ln w="7150" cap="flat" cmpd="sng">
            <a:solidFill>
              <a:srgbClr val="FFFFFF"/>
            </a:solidFill>
            <a:prstDash val="solid"/>
            <a:miter lim="800000"/>
            <a:headEnd type="none" w="sm" len="sm"/>
            <a:tailEnd type="none" w="sm" len="sm"/>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4306" name="Google Shape;4306;p282"/>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solidFill>
                  <a:schemeClr val="lt1"/>
                </a:solidFill>
                <a:latin typeface="Poppins Medium"/>
                <a:ea typeface="Poppins Medium"/>
                <a:cs typeface="Poppins Medium"/>
                <a:sym typeface="Poppins Medium"/>
              </a:defRPr>
            </a:lvl1pPr>
            <a:lvl2pPr marL="0" lvl="1" indent="0" algn="l">
              <a:spcBef>
                <a:spcPts val="0"/>
              </a:spcBef>
              <a:buNone/>
              <a:defRPr sz="525">
                <a:solidFill>
                  <a:schemeClr val="lt1"/>
                </a:solidFill>
                <a:latin typeface="Poppins Medium"/>
                <a:ea typeface="Poppins Medium"/>
                <a:cs typeface="Poppins Medium"/>
                <a:sym typeface="Poppins Medium"/>
              </a:defRPr>
            </a:lvl2pPr>
            <a:lvl3pPr marL="0" lvl="2" indent="0" algn="l">
              <a:spcBef>
                <a:spcPts val="0"/>
              </a:spcBef>
              <a:buNone/>
              <a:defRPr sz="525">
                <a:solidFill>
                  <a:schemeClr val="lt1"/>
                </a:solidFill>
                <a:latin typeface="Poppins Medium"/>
                <a:ea typeface="Poppins Medium"/>
                <a:cs typeface="Poppins Medium"/>
                <a:sym typeface="Poppins Medium"/>
              </a:defRPr>
            </a:lvl3pPr>
            <a:lvl4pPr marL="0" lvl="3" indent="0" algn="l">
              <a:spcBef>
                <a:spcPts val="0"/>
              </a:spcBef>
              <a:buNone/>
              <a:defRPr sz="525">
                <a:solidFill>
                  <a:schemeClr val="lt1"/>
                </a:solidFill>
                <a:latin typeface="Poppins Medium"/>
                <a:ea typeface="Poppins Medium"/>
                <a:cs typeface="Poppins Medium"/>
                <a:sym typeface="Poppins Medium"/>
              </a:defRPr>
            </a:lvl4pPr>
            <a:lvl5pPr marL="0" lvl="4" indent="0" algn="l">
              <a:spcBef>
                <a:spcPts val="0"/>
              </a:spcBef>
              <a:buNone/>
              <a:defRPr sz="525">
                <a:solidFill>
                  <a:schemeClr val="lt1"/>
                </a:solidFill>
                <a:latin typeface="Poppins Medium"/>
                <a:ea typeface="Poppins Medium"/>
                <a:cs typeface="Poppins Medium"/>
                <a:sym typeface="Poppins Medium"/>
              </a:defRPr>
            </a:lvl5pPr>
            <a:lvl6pPr marL="0" lvl="5" indent="0" algn="l">
              <a:spcBef>
                <a:spcPts val="0"/>
              </a:spcBef>
              <a:buNone/>
              <a:defRPr sz="525">
                <a:solidFill>
                  <a:schemeClr val="lt1"/>
                </a:solidFill>
                <a:latin typeface="Poppins Medium"/>
                <a:ea typeface="Poppins Medium"/>
                <a:cs typeface="Poppins Medium"/>
                <a:sym typeface="Poppins Medium"/>
              </a:defRPr>
            </a:lvl6pPr>
            <a:lvl7pPr marL="0" lvl="6" indent="0" algn="l">
              <a:spcBef>
                <a:spcPts val="0"/>
              </a:spcBef>
              <a:buNone/>
              <a:defRPr sz="525">
                <a:solidFill>
                  <a:schemeClr val="lt1"/>
                </a:solidFill>
                <a:latin typeface="Poppins Medium"/>
                <a:ea typeface="Poppins Medium"/>
                <a:cs typeface="Poppins Medium"/>
                <a:sym typeface="Poppins Medium"/>
              </a:defRPr>
            </a:lvl7pPr>
            <a:lvl8pPr marL="0" lvl="7" indent="0" algn="l">
              <a:spcBef>
                <a:spcPts val="0"/>
              </a:spcBef>
              <a:buNone/>
              <a:defRPr sz="525">
                <a:solidFill>
                  <a:schemeClr val="lt1"/>
                </a:solidFill>
                <a:latin typeface="Poppins Medium"/>
                <a:ea typeface="Poppins Medium"/>
                <a:cs typeface="Poppins Medium"/>
                <a:sym typeface="Poppins Medium"/>
              </a:defRPr>
            </a:lvl8pPr>
            <a:lvl9pPr marL="0" lvl="8" indent="0" algn="l">
              <a:spcBef>
                <a:spcPts val="0"/>
              </a:spcBef>
              <a:buNone/>
              <a:defRPr sz="525">
                <a:solidFill>
                  <a:schemeClr val="lt1"/>
                </a:solidFill>
                <a:latin typeface="Poppins Medium"/>
                <a:ea typeface="Poppins Medium"/>
                <a:cs typeface="Poppins Medium"/>
                <a:sym typeface="Poppins Medium"/>
              </a:defRPr>
            </a:lvl9pPr>
          </a:lstStyle>
          <a:p>
            <a:pPr marL="0" lvl="0" indent="0" algn="l" rtl="0">
              <a:spcBef>
                <a:spcPts val="0"/>
              </a:spcBef>
              <a:spcAft>
                <a:spcPts val="0"/>
              </a:spcAft>
              <a:buNone/>
            </a:pPr>
            <a:r>
              <a:rPr lang="en"/>
              <a:t>Page </a:t>
            </a:r>
            <a:fld id="{00000000-1234-1234-1234-123412341234}" type="slidenum">
              <a:rPr lang="en"/>
              <a:t>‹#›</a:t>
            </a:fld>
            <a:endParaRPr/>
          </a:p>
        </p:txBody>
      </p:sp>
      <p:grpSp>
        <p:nvGrpSpPr>
          <p:cNvPr id="4307" name="Google Shape;4307;p282"/>
          <p:cNvGrpSpPr/>
          <p:nvPr/>
        </p:nvGrpSpPr>
        <p:grpSpPr>
          <a:xfrm>
            <a:off x="8381796" y="4822425"/>
            <a:ext cx="537710" cy="158585"/>
            <a:chOff x="22351457" y="12859799"/>
            <a:chExt cx="1433894" cy="422893"/>
          </a:xfrm>
        </p:grpSpPr>
        <p:grpSp>
          <p:nvGrpSpPr>
            <p:cNvPr id="4308" name="Google Shape;4308;p282"/>
            <p:cNvGrpSpPr/>
            <p:nvPr/>
          </p:nvGrpSpPr>
          <p:grpSpPr>
            <a:xfrm>
              <a:off x="22351457" y="12859799"/>
              <a:ext cx="1379787" cy="422893"/>
              <a:chOff x="22351457" y="12859799"/>
              <a:chExt cx="1379787" cy="422893"/>
            </a:xfrm>
          </p:grpSpPr>
          <p:sp>
            <p:nvSpPr>
              <p:cNvPr id="4309" name="Google Shape;4309;p282"/>
              <p:cNvSpPr/>
              <p:nvPr/>
            </p:nvSpPr>
            <p:spPr>
              <a:xfrm>
                <a:off x="22351457" y="12859801"/>
                <a:ext cx="510672" cy="422891"/>
              </a:xfrm>
              <a:custGeom>
                <a:avLst/>
                <a:gdLst/>
                <a:ahLst/>
                <a:cxnLst/>
                <a:rect l="l" t="t" r="r" b="b"/>
                <a:pathLst>
                  <a:path w="510672" h="422891" extrusionOk="0">
                    <a:moveTo>
                      <a:pt x="378" y="267255"/>
                    </a:moveTo>
                    <a:lnTo>
                      <a:pt x="378" y="0"/>
                    </a:lnTo>
                    <a:lnTo>
                      <a:pt x="100016" y="0"/>
                    </a:lnTo>
                    <a:lnTo>
                      <a:pt x="100016" y="267255"/>
                    </a:lnTo>
                    <a:cubicBezTo>
                      <a:pt x="100016" y="313921"/>
                      <a:pt x="122844" y="330569"/>
                      <a:pt x="152861" y="330569"/>
                    </a:cubicBezTo>
                    <a:cubicBezTo>
                      <a:pt x="182879" y="330569"/>
                      <a:pt x="205707" y="313921"/>
                      <a:pt x="205707" y="267255"/>
                    </a:cubicBezTo>
                    <a:lnTo>
                      <a:pt x="205707" y="0"/>
                    </a:lnTo>
                    <a:lnTo>
                      <a:pt x="305344" y="0"/>
                    </a:lnTo>
                    <a:lnTo>
                      <a:pt x="305344" y="267255"/>
                    </a:lnTo>
                    <a:cubicBezTo>
                      <a:pt x="305344" y="313921"/>
                      <a:pt x="328677" y="330569"/>
                      <a:pt x="358190" y="330569"/>
                    </a:cubicBezTo>
                    <a:cubicBezTo>
                      <a:pt x="387703" y="330569"/>
                      <a:pt x="411035" y="313921"/>
                      <a:pt x="411035" y="267255"/>
                    </a:cubicBezTo>
                    <a:lnTo>
                      <a:pt x="411035" y="0"/>
                    </a:lnTo>
                    <a:lnTo>
                      <a:pt x="510673" y="0"/>
                    </a:lnTo>
                    <a:lnTo>
                      <a:pt x="510673" y="267255"/>
                    </a:lnTo>
                    <a:cubicBezTo>
                      <a:pt x="510673" y="374838"/>
                      <a:pt x="447989" y="422891"/>
                      <a:pt x="366766" y="422891"/>
                    </a:cubicBezTo>
                    <a:cubicBezTo>
                      <a:pt x="318209" y="422891"/>
                      <a:pt x="279363" y="403847"/>
                      <a:pt x="255399" y="367523"/>
                    </a:cubicBezTo>
                    <a:cubicBezTo>
                      <a:pt x="231436" y="403847"/>
                      <a:pt x="192716" y="422891"/>
                      <a:pt x="144033" y="422891"/>
                    </a:cubicBezTo>
                    <a:cubicBezTo>
                      <a:pt x="62809" y="422891"/>
                      <a:pt x="0" y="374838"/>
                      <a:pt x="0" y="267255"/>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4310" name="Google Shape;4310;p282"/>
              <p:cNvSpPr/>
              <p:nvPr/>
            </p:nvSpPr>
            <p:spPr>
              <a:xfrm>
                <a:off x="22903875" y="12859799"/>
                <a:ext cx="422766" cy="422767"/>
              </a:xfrm>
              <a:custGeom>
                <a:avLst/>
                <a:gdLst/>
                <a:ahLst/>
                <a:cxnLst/>
                <a:rect l="l" t="t" r="r" b="b"/>
                <a:pathLst>
                  <a:path w="422766" h="422767" extrusionOk="0">
                    <a:moveTo>
                      <a:pt x="420118" y="244554"/>
                    </a:moveTo>
                    <a:cubicBezTo>
                      <a:pt x="421884" y="233581"/>
                      <a:pt x="422767" y="222230"/>
                      <a:pt x="422767" y="210753"/>
                    </a:cubicBezTo>
                    <a:cubicBezTo>
                      <a:pt x="422389" y="94089"/>
                      <a:pt x="327165" y="-377"/>
                      <a:pt x="210628" y="1"/>
                    </a:cubicBezTo>
                    <a:cubicBezTo>
                      <a:pt x="94090" y="380"/>
                      <a:pt x="-502" y="95603"/>
                      <a:pt x="2" y="212140"/>
                    </a:cubicBezTo>
                    <a:cubicBezTo>
                      <a:pt x="380" y="328678"/>
                      <a:pt x="95603" y="423145"/>
                      <a:pt x="212141" y="422766"/>
                    </a:cubicBezTo>
                    <a:cubicBezTo>
                      <a:pt x="298157" y="422514"/>
                      <a:pt x="372065" y="370551"/>
                      <a:pt x="404731" y="296643"/>
                    </a:cubicBezTo>
                    <a:lnTo>
                      <a:pt x="289455" y="297021"/>
                    </a:lnTo>
                    <a:cubicBezTo>
                      <a:pt x="268897" y="315814"/>
                      <a:pt x="241780" y="327291"/>
                      <a:pt x="211889" y="327417"/>
                    </a:cubicBezTo>
                    <a:cubicBezTo>
                      <a:pt x="159674" y="327669"/>
                      <a:pt x="115279" y="292985"/>
                      <a:pt x="100522" y="245563"/>
                    </a:cubicBezTo>
                    <a:lnTo>
                      <a:pt x="420244" y="244428"/>
                    </a:lnTo>
                    <a:moveTo>
                      <a:pt x="211006" y="95350"/>
                    </a:moveTo>
                    <a:cubicBezTo>
                      <a:pt x="258050" y="95224"/>
                      <a:pt x="298788" y="123224"/>
                      <a:pt x="317076" y="163583"/>
                    </a:cubicBezTo>
                    <a:lnTo>
                      <a:pt x="105315" y="164340"/>
                    </a:lnTo>
                    <a:cubicBezTo>
                      <a:pt x="123350" y="123854"/>
                      <a:pt x="163836" y="95476"/>
                      <a:pt x="211006" y="95350"/>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nvGrpSpPr>
              <p:cNvPr id="4311" name="Google Shape;4311;p282"/>
              <p:cNvGrpSpPr/>
              <p:nvPr/>
            </p:nvGrpSpPr>
            <p:grpSpPr>
              <a:xfrm>
                <a:off x="23288552" y="12859801"/>
                <a:ext cx="442692" cy="422765"/>
                <a:chOff x="23288552" y="12859801"/>
                <a:chExt cx="442692" cy="422765"/>
              </a:xfrm>
            </p:grpSpPr>
            <p:grpSp>
              <p:nvGrpSpPr>
                <p:cNvPr id="4312" name="Google Shape;4312;p282"/>
                <p:cNvGrpSpPr/>
                <p:nvPr/>
              </p:nvGrpSpPr>
              <p:grpSpPr>
                <a:xfrm>
                  <a:off x="23288552" y="12859801"/>
                  <a:ext cx="442692" cy="422765"/>
                  <a:chOff x="23288552" y="12859801"/>
                  <a:chExt cx="442692" cy="422765"/>
                </a:xfrm>
              </p:grpSpPr>
              <p:sp>
                <p:nvSpPr>
                  <p:cNvPr id="4313" name="Google Shape;4313;p282"/>
                  <p:cNvSpPr/>
                  <p:nvPr/>
                </p:nvSpPr>
                <p:spPr>
                  <a:xfrm>
                    <a:off x="23288552" y="12859801"/>
                    <a:ext cx="442692" cy="422765"/>
                  </a:xfrm>
                  <a:custGeom>
                    <a:avLst/>
                    <a:gdLst/>
                    <a:ahLst/>
                    <a:cxnLst/>
                    <a:rect l="l" t="t" r="r" b="b"/>
                    <a:pathLst>
                      <a:path w="442692" h="422765" extrusionOk="0">
                        <a:moveTo>
                          <a:pt x="442692" y="0"/>
                        </a:moveTo>
                        <a:lnTo>
                          <a:pt x="313668" y="0"/>
                        </a:lnTo>
                        <a:lnTo>
                          <a:pt x="221346" y="135456"/>
                        </a:lnTo>
                        <a:lnTo>
                          <a:pt x="129150" y="0"/>
                        </a:lnTo>
                        <a:lnTo>
                          <a:pt x="0" y="0"/>
                        </a:lnTo>
                        <a:lnTo>
                          <a:pt x="144033" y="211383"/>
                        </a:lnTo>
                        <a:lnTo>
                          <a:pt x="0" y="422765"/>
                        </a:lnTo>
                        <a:lnTo>
                          <a:pt x="129150" y="422765"/>
                        </a:lnTo>
                        <a:lnTo>
                          <a:pt x="221346" y="287309"/>
                        </a:lnTo>
                        <a:lnTo>
                          <a:pt x="313668" y="422765"/>
                        </a:lnTo>
                        <a:lnTo>
                          <a:pt x="442692" y="422765"/>
                        </a:lnTo>
                        <a:lnTo>
                          <a:pt x="298660" y="211383"/>
                        </a:lnTo>
                        <a:lnTo>
                          <a:pt x="442692" y="0"/>
                        </a:lnTo>
                        <a:close/>
                        <a:moveTo>
                          <a:pt x="117547" y="400820"/>
                        </a:moveTo>
                        <a:lnTo>
                          <a:pt x="41747" y="400820"/>
                        </a:lnTo>
                        <a:lnTo>
                          <a:pt x="170771" y="211509"/>
                        </a:lnTo>
                        <a:lnTo>
                          <a:pt x="41747" y="22198"/>
                        </a:lnTo>
                        <a:lnTo>
                          <a:pt x="117547" y="22198"/>
                        </a:lnTo>
                        <a:lnTo>
                          <a:pt x="246571" y="211509"/>
                        </a:lnTo>
                        <a:lnTo>
                          <a:pt x="117547" y="40082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4314" name="Google Shape;4314;p282"/>
                  <p:cNvSpPr/>
                  <p:nvPr/>
                </p:nvSpPr>
                <p:spPr>
                  <a:xfrm>
                    <a:off x="23371920" y="12903818"/>
                    <a:ext cx="136465" cy="334731"/>
                  </a:xfrm>
                  <a:custGeom>
                    <a:avLst/>
                    <a:gdLst/>
                    <a:ahLst/>
                    <a:cxnLst/>
                    <a:rect l="l" t="t" r="r" b="b"/>
                    <a:pathLst>
                      <a:path w="136465" h="334731" extrusionOk="0">
                        <a:moveTo>
                          <a:pt x="22450" y="0"/>
                        </a:moveTo>
                        <a:lnTo>
                          <a:pt x="0" y="0"/>
                        </a:lnTo>
                        <a:lnTo>
                          <a:pt x="114015" y="167366"/>
                        </a:lnTo>
                        <a:lnTo>
                          <a:pt x="0" y="334731"/>
                        </a:lnTo>
                        <a:lnTo>
                          <a:pt x="22450" y="334731"/>
                        </a:lnTo>
                        <a:lnTo>
                          <a:pt x="136465" y="167366"/>
                        </a:lnTo>
                        <a:lnTo>
                          <a:pt x="22450"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sp>
              <p:nvSpPr>
                <p:cNvPr id="4315" name="Google Shape;4315;p282"/>
                <p:cNvSpPr/>
                <p:nvPr/>
              </p:nvSpPr>
              <p:spPr>
                <a:xfrm>
                  <a:off x="23509898" y="13071183"/>
                  <a:ext cx="51836" cy="151978"/>
                </a:xfrm>
                <a:custGeom>
                  <a:avLst/>
                  <a:gdLst/>
                  <a:ahLst/>
                  <a:cxnLst/>
                  <a:rect l="l" t="t" r="r" b="b"/>
                  <a:pathLst>
                    <a:path w="51836" h="151978" extrusionOk="0">
                      <a:moveTo>
                        <a:pt x="51837" y="0"/>
                      </a:moveTo>
                      <a:lnTo>
                        <a:pt x="51837" y="151978"/>
                      </a:lnTo>
                      <a:lnTo>
                        <a:pt x="0" y="76052"/>
                      </a:lnTo>
                      <a:lnTo>
                        <a:pt x="51837" y="0"/>
                      </a:lnTo>
                      <a:close/>
                    </a:path>
                  </a:pathLst>
                </a:custGeom>
                <a:solidFill>
                  <a:srgbClr val="A7A4A4"/>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grpSp>
        <p:sp>
          <p:nvSpPr>
            <p:cNvPr id="4316" name="Google Shape;4316;p282"/>
            <p:cNvSpPr/>
            <p:nvPr/>
          </p:nvSpPr>
          <p:spPr>
            <a:xfrm>
              <a:off x="23735785" y="12859801"/>
              <a:ext cx="49566" cy="49440"/>
            </a:xfrm>
            <a:custGeom>
              <a:avLst/>
              <a:gdLst/>
              <a:ahLst/>
              <a:cxnLst/>
              <a:rect l="l" t="t" r="r" b="b"/>
              <a:pathLst>
                <a:path w="49566" h="49440" extrusionOk="0">
                  <a:moveTo>
                    <a:pt x="0" y="24720"/>
                  </a:moveTo>
                  <a:cubicBezTo>
                    <a:pt x="0" y="11099"/>
                    <a:pt x="11099" y="0"/>
                    <a:pt x="24846" y="0"/>
                  </a:cubicBezTo>
                  <a:cubicBezTo>
                    <a:pt x="38594" y="0"/>
                    <a:pt x="49566" y="11099"/>
                    <a:pt x="49566" y="24720"/>
                  </a:cubicBezTo>
                  <a:cubicBezTo>
                    <a:pt x="49566" y="38341"/>
                    <a:pt x="38468" y="49440"/>
                    <a:pt x="24846" y="49440"/>
                  </a:cubicBezTo>
                  <a:cubicBezTo>
                    <a:pt x="11225" y="49440"/>
                    <a:pt x="126" y="38341"/>
                    <a:pt x="126" y="24720"/>
                  </a:cubicBezTo>
                  <a:close/>
                  <a:moveTo>
                    <a:pt x="43134" y="24720"/>
                  </a:moveTo>
                  <a:cubicBezTo>
                    <a:pt x="43134" y="14630"/>
                    <a:pt x="34936" y="6432"/>
                    <a:pt x="24846" y="6432"/>
                  </a:cubicBezTo>
                  <a:cubicBezTo>
                    <a:pt x="14756" y="6432"/>
                    <a:pt x="6558" y="14630"/>
                    <a:pt x="6558" y="24720"/>
                  </a:cubicBezTo>
                  <a:cubicBezTo>
                    <a:pt x="6558" y="34810"/>
                    <a:pt x="14756" y="43008"/>
                    <a:pt x="24846" y="43008"/>
                  </a:cubicBezTo>
                  <a:cubicBezTo>
                    <a:pt x="34936" y="43008"/>
                    <a:pt x="43134" y="34810"/>
                    <a:pt x="43134" y="24720"/>
                  </a:cubicBezTo>
                  <a:close/>
                  <a:moveTo>
                    <a:pt x="15891" y="13117"/>
                  </a:moveTo>
                  <a:lnTo>
                    <a:pt x="27116" y="13117"/>
                  </a:lnTo>
                  <a:cubicBezTo>
                    <a:pt x="31405" y="13117"/>
                    <a:pt x="35062" y="15892"/>
                    <a:pt x="35062" y="20684"/>
                  </a:cubicBezTo>
                  <a:cubicBezTo>
                    <a:pt x="35062" y="23711"/>
                    <a:pt x="33549" y="25981"/>
                    <a:pt x="31405" y="27243"/>
                  </a:cubicBezTo>
                  <a:lnTo>
                    <a:pt x="35693" y="36071"/>
                  </a:lnTo>
                  <a:lnTo>
                    <a:pt x="29261" y="36071"/>
                  </a:lnTo>
                  <a:lnTo>
                    <a:pt x="25729" y="28378"/>
                  </a:lnTo>
                  <a:lnTo>
                    <a:pt x="21945" y="28378"/>
                  </a:lnTo>
                  <a:lnTo>
                    <a:pt x="21945" y="36071"/>
                  </a:lnTo>
                  <a:lnTo>
                    <a:pt x="16018" y="36071"/>
                  </a:lnTo>
                  <a:lnTo>
                    <a:pt x="16018" y="13243"/>
                  </a:lnTo>
                  <a:lnTo>
                    <a:pt x="16018" y="13243"/>
                  </a:lnTo>
                  <a:close/>
                  <a:moveTo>
                    <a:pt x="25603" y="23963"/>
                  </a:moveTo>
                  <a:cubicBezTo>
                    <a:pt x="27369" y="23963"/>
                    <a:pt x="28756" y="22828"/>
                    <a:pt x="28756" y="20684"/>
                  </a:cubicBezTo>
                  <a:cubicBezTo>
                    <a:pt x="28756" y="18540"/>
                    <a:pt x="27243" y="17531"/>
                    <a:pt x="25603" y="17531"/>
                  </a:cubicBezTo>
                  <a:lnTo>
                    <a:pt x="21819" y="17531"/>
                  </a:lnTo>
                  <a:lnTo>
                    <a:pt x="21819" y="23963"/>
                  </a:lnTo>
                  <a:lnTo>
                    <a:pt x="25603" y="23963"/>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sp>
        <p:nvSpPr>
          <p:cNvPr id="4317" name="Google Shape;4317;p282"/>
          <p:cNvSpPr txBox="1"/>
          <p:nvPr/>
        </p:nvSpPr>
        <p:spPr>
          <a:xfrm>
            <a:off x="811819" y="4856560"/>
            <a:ext cx="1028100" cy="996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r>
              <a:rPr lang="en" sz="525">
                <a:solidFill>
                  <a:schemeClr val="lt1"/>
                </a:solidFill>
                <a:latin typeface="Poppins Medium"/>
                <a:ea typeface="Poppins Medium"/>
                <a:cs typeface="Poppins Medium"/>
                <a:sym typeface="Poppins Medium"/>
              </a:rPr>
              <a:t>Proprietary &amp; Confidential</a:t>
            </a:r>
            <a:endParaRPr sz="525"/>
          </a:p>
        </p:txBody>
      </p:sp>
      <p:sp>
        <p:nvSpPr>
          <p:cNvPr id="4318" name="Google Shape;4318;p282"/>
          <p:cNvSpPr txBox="1">
            <a:spLocks noGrp="1"/>
          </p:cNvSpPr>
          <p:nvPr>
            <p:ph type="title"/>
          </p:nvPr>
        </p:nvSpPr>
        <p:spPr>
          <a:xfrm>
            <a:off x="314704" y="347588"/>
            <a:ext cx="8503200" cy="4959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lt1"/>
              </a:buClr>
              <a:buSzPts val="2550"/>
              <a:buFont typeface="Poppins SemiBold"/>
              <a:buNone/>
              <a:defRPr sz="2550">
                <a:solidFill>
                  <a:schemeClr val="lt1"/>
                </a:solidFill>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4319" name="Google Shape;4319;p282"/>
          <p:cNvSpPr txBox="1">
            <a:spLocks noGrp="1"/>
          </p:cNvSpPr>
          <p:nvPr>
            <p:ph type="body" idx="1"/>
          </p:nvPr>
        </p:nvSpPr>
        <p:spPr>
          <a:xfrm>
            <a:off x="526366" y="1919081"/>
            <a:ext cx="3087300" cy="2065200"/>
          </a:xfrm>
          <a:prstGeom prst="rect">
            <a:avLst/>
          </a:prstGeom>
          <a:noFill/>
          <a:ln>
            <a:noFill/>
          </a:ln>
        </p:spPr>
        <p:txBody>
          <a:bodyPr spcFirstLastPara="1" wrap="square" lIns="0" tIns="0" rIns="0" bIns="0" anchor="t" anchorCtr="0">
            <a:noAutofit/>
          </a:bodyPr>
          <a:lstStyle>
            <a:lvl1pPr marL="457200" lvl="0" indent="-284316" algn="l">
              <a:lnSpc>
                <a:spcPct val="105000"/>
              </a:lnSpc>
              <a:spcBef>
                <a:spcPts val="1350"/>
              </a:spcBef>
              <a:spcAft>
                <a:spcPts val="0"/>
              </a:spcAft>
              <a:buClr>
                <a:srgbClr val="DA0025"/>
              </a:buClr>
              <a:buSzPts val="877"/>
              <a:buChar char="●"/>
              <a:defRPr sz="975"/>
            </a:lvl1pPr>
            <a:lvl2pPr marL="914400" lvl="1" indent="-271459" algn="l">
              <a:lnSpc>
                <a:spcPct val="105000"/>
              </a:lnSpc>
              <a:spcBef>
                <a:spcPts val="1350"/>
              </a:spcBef>
              <a:spcAft>
                <a:spcPts val="0"/>
              </a:spcAft>
              <a:buClr>
                <a:srgbClr val="DA0025"/>
              </a:buClr>
              <a:buSzPts val="675"/>
              <a:buChar char="●"/>
              <a:defRPr sz="750"/>
            </a:lvl2pPr>
            <a:lvl3pPr marL="1371600" lvl="2" indent="-267173" algn="l">
              <a:lnSpc>
                <a:spcPct val="105000"/>
              </a:lnSpc>
              <a:spcBef>
                <a:spcPts val="1350"/>
              </a:spcBef>
              <a:spcAft>
                <a:spcPts val="0"/>
              </a:spcAft>
              <a:buClr>
                <a:srgbClr val="DA0025"/>
              </a:buClr>
              <a:buSzPts val="607"/>
              <a:buChar char="●"/>
              <a:defRPr sz="675"/>
            </a:lvl3pPr>
            <a:lvl4pPr marL="1828800" lvl="3" indent="-258601" algn="l">
              <a:lnSpc>
                <a:spcPct val="105000"/>
              </a:lnSpc>
              <a:spcBef>
                <a:spcPts val="1350"/>
              </a:spcBef>
              <a:spcAft>
                <a:spcPts val="0"/>
              </a:spcAft>
              <a:buClr>
                <a:srgbClr val="DA0025"/>
              </a:buClr>
              <a:buSzPts val="472"/>
              <a:buChar char="●"/>
              <a:defRPr sz="525"/>
            </a:lvl4pPr>
            <a:lvl5pPr marL="2286000" lvl="4" indent="-252172" algn="l">
              <a:lnSpc>
                <a:spcPct val="105000"/>
              </a:lnSpc>
              <a:spcBef>
                <a:spcPts val="1350"/>
              </a:spcBef>
              <a:spcAft>
                <a:spcPts val="0"/>
              </a:spcAft>
              <a:buClr>
                <a:srgbClr val="DA0025"/>
              </a:buClr>
              <a:buSzPts val="371"/>
              <a:buChar char="●"/>
              <a:defRPr sz="412"/>
            </a:lvl5pPr>
            <a:lvl6pPr marL="2743200" lvl="5" indent="-271459" algn="l">
              <a:lnSpc>
                <a:spcPct val="90000"/>
              </a:lnSpc>
              <a:spcBef>
                <a:spcPts val="375"/>
              </a:spcBef>
              <a:spcAft>
                <a:spcPts val="0"/>
              </a:spcAft>
              <a:buClr>
                <a:schemeClr val="dk1"/>
              </a:buClr>
              <a:buSzPts val="675"/>
              <a:buChar char="•"/>
              <a:defRPr sz="187"/>
            </a:lvl6pPr>
            <a:lvl7pPr marL="3200400" lvl="6" indent="-271459" algn="l">
              <a:lnSpc>
                <a:spcPct val="90000"/>
              </a:lnSpc>
              <a:spcBef>
                <a:spcPts val="375"/>
              </a:spcBef>
              <a:spcAft>
                <a:spcPts val="0"/>
              </a:spcAft>
              <a:buClr>
                <a:schemeClr val="dk1"/>
              </a:buClr>
              <a:buSzPts val="675"/>
              <a:buChar char="•"/>
              <a:defRPr sz="187"/>
            </a:lvl7pPr>
            <a:lvl8pPr marL="3657600" lvl="7" indent="-271459" algn="l">
              <a:lnSpc>
                <a:spcPct val="90000"/>
              </a:lnSpc>
              <a:spcBef>
                <a:spcPts val="375"/>
              </a:spcBef>
              <a:spcAft>
                <a:spcPts val="0"/>
              </a:spcAft>
              <a:buClr>
                <a:schemeClr val="dk1"/>
              </a:buClr>
              <a:buSzPts val="675"/>
              <a:buChar char="•"/>
              <a:defRPr sz="187"/>
            </a:lvl8pPr>
            <a:lvl9pPr marL="4114800" lvl="8" indent="-271459" algn="l">
              <a:lnSpc>
                <a:spcPct val="90000"/>
              </a:lnSpc>
              <a:spcBef>
                <a:spcPts val="375"/>
              </a:spcBef>
              <a:spcAft>
                <a:spcPts val="0"/>
              </a:spcAft>
              <a:buClr>
                <a:schemeClr val="dk1"/>
              </a:buClr>
              <a:buSzPts val="675"/>
              <a:buChar char="•"/>
              <a:defRPr sz="187"/>
            </a:lvl9pPr>
          </a:lstStyle>
          <a:p>
            <a:endParaRPr/>
          </a:p>
        </p:txBody>
      </p:sp>
      <p:cxnSp>
        <p:nvCxnSpPr>
          <p:cNvPr id="4320" name="Google Shape;4320;p282"/>
          <p:cNvCxnSpPr/>
          <p:nvPr/>
        </p:nvCxnSpPr>
        <p:spPr>
          <a:xfrm>
            <a:off x="681901" y="4883706"/>
            <a:ext cx="0" cy="45600"/>
          </a:xfrm>
          <a:prstGeom prst="straightConnector1">
            <a:avLst/>
          </a:prstGeom>
          <a:noFill/>
          <a:ln w="7150" cap="flat" cmpd="sng">
            <a:solidFill>
              <a:schemeClr val="lt1"/>
            </a:solidFill>
            <a:prstDash val="solid"/>
            <a:miter lim="800000"/>
            <a:headEnd type="none" w="sm" len="sm"/>
            <a:tailEnd type="none" w="sm" len="sm"/>
          </a:ln>
        </p:spPr>
      </p:cxnSp>
      <p:pic>
        <p:nvPicPr>
          <p:cNvPr id="4321" name="Google Shape;4321;p282" descr="A computer with a blank screen&#10;&#10;AI-generated content may be incorrect."/>
          <p:cNvPicPr preferRelativeResize="0"/>
          <p:nvPr/>
        </p:nvPicPr>
        <p:blipFill rotWithShape="1">
          <a:blip r:embed="rId3">
            <a:alphaModFix/>
          </a:blip>
          <a:srcRect/>
          <a:stretch/>
        </p:blipFill>
        <p:spPr>
          <a:xfrm>
            <a:off x="3202582" y="1058187"/>
            <a:ext cx="5941419" cy="3822747"/>
          </a:xfrm>
          <a:prstGeom prst="rect">
            <a:avLst/>
          </a:prstGeom>
          <a:noFill/>
          <a:ln>
            <a:noFill/>
          </a:ln>
        </p:spPr>
      </p:pic>
      <p:sp>
        <p:nvSpPr>
          <p:cNvPr id="4322" name="Google Shape;4322;p282"/>
          <p:cNvSpPr>
            <a:spLocks noGrp="1"/>
          </p:cNvSpPr>
          <p:nvPr>
            <p:ph type="pic" idx="2"/>
          </p:nvPr>
        </p:nvSpPr>
        <p:spPr>
          <a:xfrm>
            <a:off x="4149978" y="1378744"/>
            <a:ext cx="4497600" cy="2766900"/>
          </a:xfrm>
          <a:prstGeom prst="rect">
            <a:avLst/>
          </a:prstGeom>
          <a:noFill/>
          <a:ln>
            <a:noFill/>
          </a:ln>
        </p:spPr>
      </p:sp>
      <p:sp>
        <p:nvSpPr>
          <p:cNvPr id="4323" name="Google Shape;4323;p282"/>
          <p:cNvSpPr txBox="1">
            <a:spLocks noGrp="1"/>
          </p:cNvSpPr>
          <p:nvPr>
            <p:ph type="subTitle" idx="3"/>
          </p:nvPr>
        </p:nvSpPr>
        <p:spPr>
          <a:xfrm>
            <a:off x="544095" y="1536731"/>
            <a:ext cx="3087300" cy="266100"/>
          </a:xfrm>
          <a:prstGeom prst="rect">
            <a:avLst/>
          </a:prstGeom>
          <a:noFill/>
          <a:ln>
            <a:noFill/>
          </a:ln>
        </p:spPr>
        <p:txBody>
          <a:bodyPr spcFirstLastPara="1" wrap="square" lIns="0" tIns="0" rIns="0" bIns="0" anchor="t" anchorCtr="0">
            <a:noAutofit/>
          </a:bodyPr>
          <a:lstStyle>
            <a:lvl1pPr lvl="0" algn="l">
              <a:lnSpc>
                <a:spcPct val="95000"/>
              </a:lnSpc>
              <a:spcBef>
                <a:spcPts val="1350"/>
              </a:spcBef>
              <a:spcAft>
                <a:spcPts val="0"/>
              </a:spcAft>
              <a:buClr>
                <a:srgbClr val="172DA0"/>
              </a:buClr>
              <a:buSzPts val="1384"/>
              <a:buNone/>
              <a:defRPr sz="1537" b="1">
                <a:solidFill>
                  <a:srgbClr val="172DA0"/>
                </a:solidFill>
                <a:latin typeface="Poppins"/>
                <a:ea typeface="Poppins"/>
                <a:cs typeface="Poppins"/>
                <a:sym typeface="Poppins"/>
              </a:defRPr>
            </a:lvl1pPr>
            <a:lvl2pPr lvl="1" algn="ctr">
              <a:lnSpc>
                <a:spcPct val="95000"/>
              </a:lnSpc>
              <a:spcBef>
                <a:spcPts val="1350"/>
              </a:spcBef>
              <a:spcAft>
                <a:spcPts val="0"/>
              </a:spcAft>
              <a:buClr>
                <a:schemeClr val="dk1"/>
              </a:buClr>
              <a:buSzPts val="675"/>
              <a:buNone/>
              <a:defRPr sz="750"/>
            </a:lvl2pPr>
            <a:lvl3pPr lvl="2" algn="ctr">
              <a:lnSpc>
                <a:spcPct val="95000"/>
              </a:lnSpc>
              <a:spcBef>
                <a:spcPts val="1350"/>
              </a:spcBef>
              <a:spcAft>
                <a:spcPts val="0"/>
              </a:spcAft>
              <a:buClr>
                <a:schemeClr val="dk1"/>
              </a:buClr>
              <a:buSzPts val="607"/>
              <a:buNone/>
              <a:defRPr sz="675"/>
            </a:lvl3pPr>
            <a:lvl4pPr lvl="3" algn="ctr">
              <a:lnSpc>
                <a:spcPct val="95000"/>
              </a:lnSpc>
              <a:spcBef>
                <a:spcPts val="1350"/>
              </a:spcBef>
              <a:spcAft>
                <a:spcPts val="0"/>
              </a:spcAft>
              <a:buClr>
                <a:schemeClr val="dk1"/>
              </a:buClr>
              <a:buSzPts val="540"/>
              <a:buNone/>
              <a:defRPr sz="600"/>
            </a:lvl4pPr>
            <a:lvl5pPr lvl="4" algn="ctr">
              <a:lnSpc>
                <a:spcPct val="95000"/>
              </a:lnSpc>
              <a:spcBef>
                <a:spcPts val="1350"/>
              </a:spcBef>
              <a:spcAft>
                <a:spcPts val="0"/>
              </a:spcAft>
              <a:buClr>
                <a:schemeClr val="dk1"/>
              </a:buClr>
              <a:buSzPts val="540"/>
              <a:buNone/>
              <a:defRPr sz="600"/>
            </a:lvl5pPr>
            <a:lvl6pPr lvl="5" algn="ctr">
              <a:lnSpc>
                <a:spcPct val="90000"/>
              </a:lnSpc>
              <a:spcBef>
                <a:spcPts val="375"/>
              </a:spcBef>
              <a:spcAft>
                <a:spcPts val="0"/>
              </a:spcAft>
              <a:buClr>
                <a:schemeClr val="dk1"/>
              </a:buClr>
              <a:buSzPts val="600"/>
              <a:buNone/>
              <a:defRPr sz="600"/>
            </a:lvl6pPr>
            <a:lvl7pPr lvl="6" algn="ctr">
              <a:lnSpc>
                <a:spcPct val="90000"/>
              </a:lnSpc>
              <a:spcBef>
                <a:spcPts val="375"/>
              </a:spcBef>
              <a:spcAft>
                <a:spcPts val="0"/>
              </a:spcAft>
              <a:buClr>
                <a:schemeClr val="dk1"/>
              </a:buClr>
              <a:buSzPts val="600"/>
              <a:buNone/>
              <a:defRPr sz="600"/>
            </a:lvl7pPr>
            <a:lvl8pPr lvl="7" algn="ctr">
              <a:lnSpc>
                <a:spcPct val="90000"/>
              </a:lnSpc>
              <a:spcBef>
                <a:spcPts val="375"/>
              </a:spcBef>
              <a:spcAft>
                <a:spcPts val="0"/>
              </a:spcAft>
              <a:buClr>
                <a:schemeClr val="dk1"/>
              </a:buClr>
              <a:buSzPts val="600"/>
              <a:buNone/>
              <a:defRPr sz="600"/>
            </a:lvl8pPr>
            <a:lvl9pPr lvl="8" algn="ctr">
              <a:lnSpc>
                <a:spcPct val="90000"/>
              </a:lnSpc>
              <a:spcBef>
                <a:spcPts val="375"/>
              </a:spcBef>
              <a:spcAft>
                <a:spcPts val="0"/>
              </a:spcAft>
              <a:buClr>
                <a:schemeClr val="dk1"/>
              </a:buClr>
              <a:buSzPts val="600"/>
              <a:buNone/>
              <a:defRPr sz="600"/>
            </a:lvl9pPr>
          </a:lstStyle>
          <a:p>
            <a:endParaRPr/>
          </a:p>
        </p:txBody>
      </p:sp>
    </p:spTree>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showMasterSp="0" matchingName="52_Custom Layout">
  <p:cSld name="52_Custom Layout">
    <p:bg>
      <p:bgPr>
        <a:gradFill>
          <a:gsLst>
            <a:gs pos="0">
              <a:srgbClr val="FF001A"/>
            </a:gs>
            <a:gs pos="70000">
              <a:srgbClr val="290051"/>
            </a:gs>
            <a:gs pos="100000">
              <a:srgbClr val="0C0024"/>
            </a:gs>
          </a:gsLst>
          <a:lin ang="13500032" scaled="0"/>
        </a:gradFill>
        <a:effectLst/>
      </p:bgPr>
    </p:bg>
    <p:spTree>
      <p:nvGrpSpPr>
        <p:cNvPr id="1" name="Shape 4324"/>
        <p:cNvGrpSpPr/>
        <p:nvPr/>
      </p:nvGrpSpPr>
      <p:grpSpPr>
        <a:xfrm>
          <a:off x="0" y="0"/>
          <a:ext cx="0" cy="0"/>
          <a:chOff x="0" y="0"/>
          <a:chExt cx="0" cy="0"/>
        </a:xfrm>
      </p:grpSpPr>
      <p:pic>
        <p:nvPicPr>
          <p:cNvPr id="4325" name="Google Shape;4325;p283" title="2-8.png"/>
          <p:cNvPicPr preferRelativeResize="0"/>
          <p:nvPr/>
        </p:nvPicPr>
        <p:blipFill>
          <a:blip r:embed="rId2">
            <a:alphaModFix/>
          </a:blip>
          <a:stretch>
            <a:fillRect/>
          </a:stretch>
        </p:blipFill>
        <p:spPr>
          <a:xfrm>
            <a:off x="5070212" y="599597"/>
            <a:ext cx="2825611" cy="4342211"/>
          </a:xfrm>
          <a:prstGeom prst="rect">
            <a:avLst/>
          </a:prstGeom>
          <a:noFill/>
          <a:ln>
            <a:noFill/>
          </a:ln>
        </p:spPr>
      </p:pic>
      <p:pic>
        <p:nvPicPr>
          <p:cNvPr id="4326" name="Google Shape;4326;p283" descr="A black and blue background&#10;&#10;AI-generated content may be incorrect."/>
          <p:cNvPicPr preferRelativeResize="0"/>
          <p:nvPr/>
        </p:nvPicPr>
        <p:blipFill rotWithShape="1">
          <a:blip r:embed="rId3">
            <a:alphaModFix/>
          </a:blip>
          <a:srcRect t="100" b="100"/>
          <a:stretch/>
        </p:blipFill>
        <p:spPr>
          <a:xfrm>
            <a:off x="0" y="0"/>
            <a:ext cx="9143999" cy="5142828"/>
          </a:xfrm>
          <a:prstGeom prst="rect">
            <a:avLst/>
          </a:prstGeom>
          <a:noFill/>
          <a:ln>
            <a:noFill/>
          </a:ln>
        </p:spPr>
      </p:pic>
      <p:sp>
        <p:nvSpPr>
          <p:cNvPr id="4327" name="Google Shape;4327;p283"/>
          <p:cNvSpPr/>
          <p:nvPr/>
        </p:nvSpPr>
        <p:spPr>
          <a:xfrm>
            <a:off x="309948" y="1304925"/>
            <a:ext cx="3423300" cy="2743200"/>
          </a:xfrm>
          <a:prstGeom prst="roundRect">
            <a:avLst>
              <a:gd name="adj" fmla="val 3171"/>
            </a:avLst>
          </a:prstGeom>
          <a:gradFill>
            <a:gsLst>
              <a:gs pos="0">
                <a:srgbClr val="FFFFFF"/>
              </a:gs>
              <a:gs pos="5000">
                <a:srgbClr val="FFFFFF"/>
              </a:gs>
              <a:gs pos="100000">
                <a:srgbClr val="BFBADE">
                  <a:alpha val="80000"/>
                </a:srgbClr>
              </a:gs>
            </a:gsLst>
            <a:lin ang="5400012" scaled="0"/>
          </a:gradFill>
          <a:ln w="7150" cap="flat" cmpd="sng">
            <a:solidFill>
              <a:srgbClr val="FFFFFF"/>
            </a:solidFill>
            <a:prstDash val="solid"/>
            <a:miter lim="800000"/>
            <a:headEnd type="none" w="sm" len="sm"/>
            <a:tailEnd type="none" w="sm" len="sm"/>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4328" name="Google Shape;4328;p283"/>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solidFill>
                  <a:schemeClr val="lt1"/>
                </a:solidFill>
                <a:latin typeface="Poppins Medium"/>
                <a:ea typeface="Poppins Medium"/>
                <a:cs typeface="Poppins Medium"/>
                <a:sym typeface="Poppins Medium"/>
              </a:defRPr>
            </a:lvl1pPr>
            <a:lvl2pPr marL="0" lvl="1" indent="0" algn="l">
              <a:spcBef>
                <a:spcPts val="0"/>
              </a:spcBef>
              <a:buNone/>
              <a:defRPr sz="525">
                <a:solidFill>
                  <a:schemeClr val="lt1"/>
                </a:solidFill>
                <a:latin typeface="Poppins Medium"/>
                <a:ea typeface="Poppins Medium"/>
                <a:cs typeface="Poppins Medium"/>
                <a:sym typeface="Poppins Medium"/>
              </a:defRPr>
            </a:lvl2pPr>
            <a:lvl3pPr marL="0" lvl="2" indent="0" algn="l">
              <a:spcBef>
                <a:spcPts val="0"/>
              </a:spcBef>
              <a:buNone/>
              <a:defRPr sz="525">
                <a:solidFill>
                  <a:schemeClr val="lt1"/>
                </a:solidFill>
                <a:latin typeface="Poppins Medium"/>
                <a:ea typeface="Poppins Medium"/>
                <a:cs typeface="Poppins Medium"/>
                <a:sym typeface="Poppins Medium"/>
              </a:defRPr>
            </a:lvl3pPr>
            <a:lvl4pPr marL="0" lvl="3" indent="0" algn="l">
              <a:spcBef>
                <a:spcPts val="0"/>
              </a:spcBef>
              <a:buNone/>
              <a:defRPr sz="525">
                <a:solidFill>
                  <a:schemeClr val="lt1"/>
                </a:solidFill>
                <a:latin typeface="Poppins Medium"/>
                <a:ea typeface="Poppins Medium"/>
                <a:cs typeface="Poppins Medium"/>
                <a:sym typeface="Poppins Medium"/>
              </a:defRPr>
            </a:lvl4pPr>
            <a:lvl5pPr marL="0" lvl="4" indent="0" algn="l">
              <a:spcBef>
                <a:spcPts val="0"/>
              </a:spcBef>
              <a:buNone/>
              <a:defRPr sz="525">
                <a:solidFill>
                  <a:schemeClr val="lt1"/>
                </a:solidFill>
                <a:latin typeface="Poppins Medium"/>
                <a:ea typeface="Poppins Medium"/>
                <a:cs typeface="Poppins Medium"/>
                <a:sym typeface="Poppins Medium"/>
              </a:defRPr>
            </a:lvl5pPr>
            <a:lvl6pPr marL="0" lvl="5" indent="0" algn="l">
              <a:spcBef>
                <a:spcPts val="0"/>
              </a:spcBef>
              <a:buNone/>
              <a:defRPr sz="525">
                <a:solidFill>
                  <a:schemeClr val="lt1"/>
                </a:solidFill>
                <a:latin typeface="Poppins Medium"/>
                <a:ea typeface="Poppins Medium"/>
                <a:cs typeface="Poppins Medium"/>
                <a:sym typeface="Poppins Medium"/>
              </a:defRPr>
            </a:lvl6pPr>
            <a:lvl7pPr marL="0" lvl="6" indent="0" algn="l">
              <a:spcBef>
                <a:spcPts val="0"/>
              </a:spcBef>
              <a:buNone/>
              <a:defRPr sz="525">
                <a:solidFill>
                  <a:schemeClr val="lt1"/>
                </a:solidFill>
                <a:latin typeface="Poppins Medium"/>
                <a:ea typeface="Poppins Medium"/>
                <a:cs typeface="Poppins Medium"/>
                <a:sym typeface="Poppins Medium"/>
              </a:defRPr>
            </a:lvl7pPr>
            <a:lvl8pPr marL="0" lvl="7" indent="0" algn="l">
              <a:spcBef>
                <a:spcPts val="0"/>
              </a:spcBef>
              <a:buNone/>
              <a:defRPr sz="525">
                <a:solidFill>
                  <a:schemeClr val="lt1"/>
                </a:solidFill>
                <a:latin typeface="Poppins Medium"/>
                <a:ea typeface="Poppins Medium"/>
                <a:cs typeface="Poppins Medium"/>
                <a:sym typeface="Poppins Medium"/>
              </a:defRPr>
            </a:lvl8pPr>
            <a:lvl9pPr marL="0" lvl="8" indent="0" algn="l">
              <a:spcBef>
                <a:spcPts val="0"/>
              </a:spcBef>
              <a:buNone/>
              <a:defRPr sz="525">
                <a:solidFill>
                  <a:schemeClr val="lt1"/>
                </a:solidFill>
                <a:latin typeface="Poppins Medium"/>
                <a:ea typeface="Poppins Medium"/>
                <a:cs typeface="Poppins Medium"/>
                <a:sym typeface="Poppins Medium"/>
              </a:defRPr>
            </a:lvl9pPr>
          </a:lstStyle>
          <a:p>
            <a:pPr marL="0" lvl="0" indent="0" algn="l" rtl="0">
              <a:spcBef>
                <a:spcPts val="0"/>
              </a:spcBef>
              <a:spcAft>
                <a:spcPts val="0"/>
              </a:spcAft>
              <a:buNone/>
            </a:pPr>
            <a:r>
              <a:rPr lang="en"/>
              <a:t>Page </a:t>
            </a:r>
            <a:fld id="{00000000-1234-1234-1234-123412341234}" type="slidenum">
              <a:rPr lang="en"/>
              <a:t>‹#›</a:t>
            </a:fld>
            <a:endParaRPr/>
          </a:p>
        </p:txBody>
      </p:sp>
      <p:grpSp>
        <p:nvGrpSpPr>
          <p:cNvPr id="4329" name="Google Shape;4329;p283"/>
          <p:cNvGrpSpPr/>
          <p:nvPr/>
        </p:nvGrpSpPr>
        <p:grpSpPr>
          <a:xfrm>
            <a:off x="8381796" y="4822425"/>
            <a:ext cx="537710" cy="158585"/>
            <a:chOff x="22351457" y="12859799"/>
            <a:chExt cx="1433894" cy="422893"/>
          </a:xfrm>
        </p:grpSpPr>
        <p:grpSp>
          <p:nvGrpSpPr>
            <p:cNvPr id="4330" name="Google Shape;4330;p283"/>
            <p:cNvGrpSpPr/>
            <p:nvPr/>
          </p:nvGrpSpPr>
          <p:grpSpPr>
            <a:xfrm>
              <a:off x="22351457" y="12859799"/>
              <a:ext cx="1379787" cy="422893"/>
              <a:chOff x="22351457" y="12859799"/>
              <a:chExt cx="1379787" cy="422893"/>
            </a:xfrm>
          </p:grpSpPr>
          <p:sp>
            <p:nvSpPr>
              <p:cNvPr id="4331" name="Google Shape;4331;p283"/>
              <p:cNvSpPr/>
              <p:nvPr/>
            </p:nvSpPr>
            <p:spPr>
              <a:xfrm>
                <a:off x="22351457" y="12859801"/>
                <a:ext cx="510672" cy="422891"/>
              </a:xfrm>
              <a:custGeom>
                <a:avLst/>
                <a:gdLst/>
                <a:ahLst/>
                <a:cxnLst/>
                <a:rect l="l" t="t" r="r" b="b"/>
                <a:pathLst>
                  <a:path w="510672" h="422891" extrusionOk="0">
                    <a:moveTo>
                      <a:pt x="378" y="267255"/>
                    </a:moveTo>
                    <a:lnTo>
                      <a:pt x="378" y="0"/>
                    </a:lnTo>
                    <a:lnTo>
                      <a:pt x="100016" y="0"/>
                    </a:lnTo>
                    <a:lnTo>
                      <a:pt x="100016" y="267255"/>
                    </a:lnTo>
                    <a:cubicBezTo>
                      <a:pt x="100016" y="313921"/>
                      <a:pt x="122844" y="330569"/>
                      <a:pt x="152861" y="330569"/>
                    </a:cubicBezTo>
                    <a:cubicBezTo>
                      <a:pt x="182879" y="330569"/>
                      <a:pt x="205707" y="313921"/>
                      <a:pt x="205707" y="267255"/>
                    </a:cubicBezTo>
                    <a:lnTo>
                      <a:pt x="205707" y="0"/>
                    </a:lnTo>
                    <a:lnTo>
                      <a:pt x="305344" y="0"/>
                    </a:lnTo>
                    <a:lnTo>
                      <a:pt x="305344" y="267255"/>
                    </a:lnTo>
                    <a:cubicBezTo>
                      <a:pt x="305344" y="313921"/>
                      <a:pt x="328677" y="330569"/>
                      <a:pt x="358190" y="330569"/>
                    </a:cubicBezTo>
                    <a:cubicBezTo>
                      <a:pt x="387703" y="330569"/>
                      <a:pt x="411035" y="313921"/>
                      <a:pt x="411035" y="267255"/>
                    </a:cubicBezTo>
                    <a:lnTo>
                      <a:pt x="411035" y="0"/>
                    </a:lnTo>
                    <a:lnTo>
                      <a:pt x="510673" y="0"/>
                    </a:lnTo>
                    <a:lnTo>
                      <a:pt x="510673" y="267255"/>
                    </a:lnTo>
                    <a:cubicBezTo>
                      <a:pt x="510673" y="374838"/>
                      <a:pt x="447989" y="422891"/>
                      <a:pt x="366766" y="422891"/>
                    </a:cubicBezTo>
                    <a:cubicBezTo>
                      <a:pt x="318209" y="422891"/>
                      <a:pt x="279363" y="403847"/>
                      <a:pt x="255399" y="367523"/>
                    </a:cubicBezTo>
                    <a:cubicBezTo>
                      <a:pt x="231436" y="403847"/>
                      <a:pt x="192716" y="422891"/>
                      <a:pt x="144033" y="422891"/>
                    </a:cubicBezTo>
                    <a:cubicBezTo>
                      <a:pt x="62809" y="422891"/>
                      <a:pt x="0" y="374838"/>
                      <a:pt x="0" y="267255"/>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4332" name="Google Shape;4332;p283"/>
              <p:cNvSpPr/>
              <p:nvPr/>
            </p:nvSpPr>
            <p:spPr>
              <a:xfrm>
                <a:off x="22903875" y="12859799"/>
                <a:ext cx="422766" cy="422767"/>
              </a:xfrm>
              <a:custGeom>
                <a:avLst/>
                <a:gdLst/>
                <a:ahLst/>
                <a:cxnLst/>
                <a:rect l="l" t="t" r="r" b="b"/>
                <a:pathLst>
                  <a:path w="422766" h="422767" extrusionOk="0">
                    <a:moveTo>
                      <a:pt x="420118" y="244554"/>
                    </a:moveTo>
                    <a:cubicBezTo>
                      <a:pt x="421884" y="233581"/>
                      <a:pt x="422767" y="222230"/>
                      <a:pt x="422767" y="210753"/>
                    </a:cubicBezTo>
                    <a:cubicBezTo>
                      <a:pt x="422389" y="94089"/>
                      <a:pt x="327165" y="-377"/>
                      <a:pt x="210628" y="1"/>
                    </a:cubicBezTo>
                    <a:cubicBezTo>
                      <a:pt x="94090" y="380"/>
                      <a:pt x="-502" y="95603"/>
                      <a:pt x="2" y="212140"/>
                    </a:cubicBezTo>
                    <a:cubicBezTo>
                      <a:pt x="380" y="328678"/>
                      <a:pt x="95603" y="423145"/>
                      <a:pt x="212141" y="422766"/>
                    </a:cubicBezTo>
                    <a:cubicBezTo>
                      <a:pt x="298157" y="422514"/>
                      <a:pt x="372065" y="370551"/>
                      <a:pt x="404731" y="296643"/>
                    </a:cubicBezTo>
                    <a:lnTo>
                      <a:pt x="289455" y="297021"/>
                    </a:lnTo>
                    <a:cubicBezTo>
                      <a:pt x="268897" y="315814"/>
                      <a:pt x="241780" y="327291"/>
                      <a:pt x="211889" y="327417"/>
                    </a:cubicBezTo>
                    <a:cubicBezTo>
                      <a:pt x="159674" y="327669"/>
                      <a:pt x="115279" y="292985"/>
                      <a:pt x="100522" y="245563"/>
                    </a:cubicBezTo>
                    <a:lnTo>
                      <a:pt x="420244" y="244428"/>
                    </a:lnTo>
                    <a:moveTo>
                      <a:pt x="211006" y="95350"/>
                    </a:moveTo>
                    <a:cubicBezTo>
                      <a:pt x="258050" y="95224"/>
                      <a:pt x="298788" y="123224"/>
                      <a:pt x="317076" y="163583"/>
                    </a:cubicBezTo>
                    <a:lnTo>
                      <a:pt x="105315" y="164340"/>
                    </a:lnTo>
                    <a:cubicBezTo>
                      <a:pt x="123350" y="123854"/>
                      <a:pt x="163836" y="95476"/>
                      <a:pt x="211006" y="95350"/>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nvGrpSpPr>
              <p:cNvPr id="4333" name="Google Shape;4333;p283"/>
              <p:cNvGrpSpPr/>
              <p:nvPr/>
            </p:nvGrpSpPr>
            <p:grpSpPr>
              <a:xfrm>
                <a:off x="23288552" y="12859801"/>
                <a:ext cx="442692" cy="422765"/>
                <a:chOff x="23288552" y="12859801"/>
                <a:chExt cx="442692" cy="422765"/>
              </a:xfrm>
            </p:grpSpPr>
            <p:grpSp>
              <p:nvGrpSpPr>
                <p:cNvPr id="4334" name="Google Shape;4334;p283"/>
                <p:cNvGrpSpPr/>
                <p:nvPr/>
              </p:nvGrpSpPr>
              <p:grpSpPr>
                <a:xfrm>
                  <a:off x="23288552" y="12859801"/>
                  <a:ext cx="442692" cy="422765"/>
                  <a:chOff x="23288552" y="12859801"/>
                  <a:chExt cx="442692" cy="422765"/>
                </a:xfrm>
              </p:grpSpPr>
              <p:sp>
                <p:nvSpPr>
                  <p:cNvPr id="4335" name="Google Shape;4335;p283"/>
                  <p:cNvSpPr/>
                  <p:nvPr/>
                </p:nvSpPr>
                <p:spPr>
                  <a:xfrm>
                    <a:off x="23288552" y="12859801"/>
                    <a:ext cx="442692" cy="422765"/>
                  </a:xfrm>
                  <a:custGeom>
                    <a:avLst/>
                    <a:gdLst/>
                    <a:ahLst/>
                    <a:cxnLst/>
                    <a:rect l="l" t="t" r="r" b="b"/>
                    <a:pathLst>
                      <a:path w="442692" h="422765" extrusionOk="0">
                        <a:moveTo>
                          <a:pt x="442692" y="0"/>
                        </a:moveTo>
                        <a:lnTo>
                          <a:pt x="313668" y="0"/>
                        </a:lnTo>
                        <a:lnTo>
                          <a:pt x="221346" y="135456"/>
                        </a:lnTo>
                        <a:lnTo>
                          <a:pt x="129150" y="0"/>
                        </a:lnTo>
                        <a:lnTo>
                          <a:pt x="0" y="0"/>
                        </a:lnTo>
                        <a:lnTo>
                          <a:pt x="144033" y="211383"/>
                        </a:lnTo>
                        <a:lnTo>
                          <a:pt x="0" y="422765"/>
                        </a:lnTo>
                        <a:lnTo>
                          <a:pt x="129150" y="422765"/>
                        </a:lnTo>
                        <a:lnTo>
                          <a:pt x="221346" y="287309"/>
                        </a:lnTo>
                        <a:lnTo>
                          <a:pt x="313668" y="422765"/>
                        </a:lnTo>
                        <a:lnTo>
                          <a:pt x="442692" y="422765"/>
                        </a:lnTo>
                        <a:lnTo>
                          <a:pt x="298660" y="211383"/>
                        </a:lnTo>
                        <a:lnTo>
                          <a:pt x="442692" y="0"/>
                        </a:lnTo>
                        <a:close/>
                        <a:moveTo>
                          <a:pt x="117547" y="400820"/>
                        </a:moveTo>
                        <a:lnTo>
                          <a:pt x="41747" y="400820"/>
                        </a:lnTo>
                        <a:lnTo>
                          <a:pt x="170771" y="211509"/>
                        </a:lnTo>
                        <a:lnTo>
                          <a:pt x="41747" y="22198"/>
                        </a:lnTo>
                        <a:lnTo>
                          <a:pt x="117547" y="22198"/>
                        </a:lnTo>
                        <a:lnTo>
                          <a:pt x="246571" y="211509"/>
                        </a:lnTo>
                        <a:lnTo>
                          <a:pt x="117547" y="40082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4336" name="Google Shape;4336;p283"/>
                  <p:cNvSpPr/>
                  <p:nvPr/>
                </p:nvSpPr>
                <p:spPr>
                  <a:xfrm>
                    <a:off x="23371920" y="12903818"/>
                    <a:ext cx="136465" cy="334731"/>
                  </a:xfrm>
                  <a:custGeom>
                    <a:avLst/>
                    <a:gdLst/>
                    <a:ahLst/>
                    <a:cxnLst/>
                    <a:rect l="l" t="t" r="r" b="b"/>
                    <a:pathLst>
                      <a:path w="136465" h="334731" extrusionOk="0">
                        <a:moveTo>
                          <a:pt x="22450" y="0"/>
                        </a:moveTo>
                        <a:lnTo>
                          <a:pt x="0" y="0"/>
                        </a:lnTo>
                        <a:lnTo>
                          <a:pt x="114015" y="167366"/>
                        </a:lnTo>
                        <a:lnTo>
                          <a:pt x="0" y="334731"/>
                        </a:lnTo>
                        <a:lnTo>
                          <a:pt x="22450" y="334731"/>
                        </a:lnTo>
                        <a:lnTo>
                          <a:pt x="136465" y="167366"/>
                        </a:lnTo>
                        <a:lnTo>
                          <a:pt x="22450"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sp>
              <p:nvSpPr>
                <p:cNvPr id="4337" name="Google Shape;4337;p283"/>
                <p:cNvSpPr/>
                <p:nvPr/>
              </p:nvSpPr>
              <p:spPr>
                <a:xfrm>
                  <a:off x="23509898" y="13071183"/>
                  <a:ext cx="51836" cy="151978"/>
                </a:xfrm>
                <a:custGeom>
                  <a:avLst/>
                  <a:gdLst/>
                  <a:ahLst/>
                  <a:cxnLst/>
                  <a:rect l="l" t="t" r="r" b="b"/>
                  <a:pathLst>
                    <a:path w="51836" h="151978" extrusionOk="0">
                      <a:moveTo>
                        <a:pt x="51837" y="0"/>
                      </a:moveTo>
                      <a:lnTo>
                        <a:pt x="51837" y="151978"/>
                      </a:lnTo>
                      <a:lnTo>
                        <a:pt x="0" y="76052"/>
                      </a:lnTo>
                      <a:lnTo>
                        <a:pt x="51837" y="0"/>
                      </a:lnTo>
                      <a:close/>
                    </a:path>
                  </a:pathLst>
                </a:custGeom>
                <a:solidFill>
                  <a:srgbClr val="A7A4A4"/>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grpSp>
        <p:sp>
          <p:nvSpPr>
            <p:cNvPr id="4338" name="Google Shape;4338;p283"/>
            <p:cNvSpPr/>
            <p:nvPr/>
          </p:nvSpPr>
          <p:spPr>
            <a:xfrm>
              <a:off x="23735785" y="12859801"/>
              <a:ext cx="49566" cy="49440"/>
            </a:xfrm>
            <a:custGeom>
              <a:avLst/>
              <a:gdLst/>
              <a:ahLst/>
              <a:cxnLst/>
              <a:rect l="l" t="t" r="r" b="b"/>
              <a:pathLst>
                <a:path w="49566" h="49440" extrusionOk="0">
                  <a:moveTo>
                    <a:pt x="0" y="24720"/>
                  </a:moveTo>
                  <a:cubicBezTo>
                    <a:pt x="0" y="11099"/>
                    <a:pt x="11099" y="0"/>
                    <a:pt x="24846" y="0"/>
                  </a:cubicBezTo>
                  <a:cubicBezTo>
                    <a:pt x="38594" y="0"/>
                    <a:pt x="49566" y="11099"/>
                    <a:pt x="49566" y="24720"/>
                  </a:cubicBezTo>
                  <a:cubicBezTo>
                    <a:pt x="49566" y="38341"/>
                    <a:pt x="38468" y="49440"/>
                    <a:pt x="24846" y="49440"/>
                  </a:cubicBezTo>
                  <a:cubicBezTo>
                    <a:pt x="11225" y="49440"/>
                    <a:pt x="126" y="38341"/>
                    <a:pt x="126" y="24720"/>
                  </a:cubicBezTo>
                  <a:close/>
                  <a:moveTo>
                    <a:pt x="43134" y="24720"/>
                  </a:moveTo>
                  <a:cubicBezTo>
                    <a:pt x="43134" y="14630"/>
                    <a:pt x="34936" y="6432"/>
                    <a:pt x="24846" y="6432"/>
                  </a:cubicBezTo>
                  <a:cubicBezTo>
                    <a:pt x="14756" y="6432"/>
                    <a:pt x="6558" y="14630"/>
                    <a:pt x="6558" y="24720"/>
                  </a:cubicBezTo>
                  <a:cubicBezTo>
                    <a:pt x="6558" y="34810"/>
                    <a:pt x="14756" y="43008"/>
                    <a:pt x="24846" y="43008"/>
                  </a:cubicBezTo>
                  <a:cubicBezTo>
                    <a:pt x="34936" y="43008"/>
                    <a:pt x="43134" y="34810"/>
                    <a:pt x="43134" y="24720"/>
                  </a:cubicBezTo>
                  <a:close/>
                  <a:moveTo>
                    <a:pt x="15891" y="13117"/>
                  </a:moveTo>
                  <a:lnTo>
                    <a:pt x="27116" y="13117"/>
                  </a:lnTo>
                  <a:cubicBezTo>
                    <a:pt x="31405" y="13117"/>
                    <a:pt x="35062" y="15892"/>
                    <a:pt x="35062" y="20684"/>
                  </a:cubicBezTo>
                  <a:cubicBezTo>
                    <a:pt x="35062" y="23711"/>
                    <a:pt x="33549" y="25981"/>
                    <a:pt x="31405" y="27243"/>
                  </a:cubicBezTo>
                  <a:lnTo>
                    <a:pt x="35693" y="36071"/>
                  </a:lnTo>
                  <a:lnTo>
                    <a:pt x="29261" y="36071"/>
                  </a:lnTo>
                  <a:lnTo>
                    <a:pt x="25729" y="28378"/>
                  </a:lnTo>
                  <a:lnTo>
                    <a:pt x="21945" y="28378"/>
                  </a:lnTo>
                  <a:lnTo>
                    <a:pt x="21945" y="36071"/>
                  </a:lnTo>
                  <a:lnTo>
                    <a:pt x="16018" y="36071"/>
                  </a:lnTo>
                  <a:lnTo>
                    <a:pt x="16018" y="13243"/>
                  </a:lnTo>
                  <a:lnTo>
                    <a:pt x="16018" y="13243"/>
                  </a:lnTo>
                  <a:close/>
                  <a:moveTo>
                    <a:pt x="25603" y="23963"/>
                  </a:moveTo>
                  <a:cubicBezTo>
                    <a:pt x="27369" y="23963"/>
                    <a:pt x="28756" y="22828"/>
                    <a:pt x="28756" y="20684"/>
                  </a:cubicBezTo>
                  <a:cubicBezTo>
                    <a:pt x="28756" y="18540"/>
                    <a:pt x="27243" y="17531"/>
                    <a:pt x="25603" y="17531"/>
                  </a:cubicBezTo>
                  <a:lnTo>
                    <a:pt x="21819" y="17531"/>
                  </a:lnTo>
                  <a:lnTo>
                    <a:pt x="21819" y="23963"/>
                  </a:lnTo>
                  <a:lnTo>
                    <a:pt x="25603" y="23963"/>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sp>
        <p:nvSpPr>
          <p:cNvPr id="4339" name="Google Shape;4339;p283"/>
          <p:cNvSpPr txBox="1"/>
          <p:nvPr/>
        </p:nvSpPr>
        <p:spPr>
          <a:xfrm>
            <a:off x="811819" y="4856560"/>
            <a:ext cx="1028100" cy="996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r>
              <a:rPr lang="en" sz="525">
                <a:solidFill>
                  <a:schemeClr val="lt1"/>
                </a:solidFill>
                <a:latin typeface="Poppins Medium"/>
                <a:ea typeface="Poppins Medium"/>
                <a:cs typeface="Poppins Medium"/>
                <a:sym typeface="Poppins Medium"/>
              </a:rPr>
              <a:t>Proprietary &amp; Confidential</a:t>
            </a:r>
            <a:endParaRPr sz="525"/>
          </a:p>
        </p:txBody>
      </p:sp>
      <p:sp>
        <p:nvSpPr>
          <p:cNvPr id="4340" name="Google Shape;4340;p283"/>
          <p:cNvSpPr txBox="1">
            <a:spLocks noGrp="1"/>
          </p:cNvSpPr>
          <p:nvPr>
            <p:ph type="title"/>
          </p:nvPr>
        </p:nvSpPr>
        <p:spPr>
          <a:xfrm>
            <a:off x="314709" y="347583"/>
            <a:ext cx="5878800" cy="3807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lt1"/>
              </a:buClr>
              <a:buSzPts val="2550"/>
              <a:buFont typeface="Poppins SemiBold"/>
              <a:buNone/>
              <a:defRPr sz="2550">
                <a:solidFill>
                  <a:schemeClr val="lt1"/>
                </a:solidFill>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4341" name="Google Shape;4341;p283"/>
          <p:cNvSpPr txBox="1">
            <a:spLocks noGrp="1"/>
          </p:cNvSpPr>
          <p:nvPr>
            <p:ph type="body" idx="1"/>
          </p:nvPr>
        </p:nvSpPr>
        <p:spPr>
          <a:xfrm>
            <a:off x="526366" y="1919084"/>
            <a:ext cx="3120600" cy="2065200"/>
          </a:xfrm>
          <a:prstGeom prst="rect">
            <a:avLst/>
          </a:prstGeom>
          <a:noFill/>
          <a:ln>
            <a:noFill/>
          </a:ln>
        </p:spPr>
        <p:txBody>
          <a:bodyPr spcFirstLastPara="1" wrap="square" lIns="0" tIns="0" rIns="0" bIns="0" anchor="t" anchorCtr="0">
            <a:noAutofit/>
          </a:bodyPr>
          <a:lstStyle>
            <a:lvl1pPr marL="457200" lvl="0" indent="-284316" algn="l">
              <a:lnSpc>
                <a:spcPct val="105000"/>
              </a:lnSpc>
              <a:spcBef>
                <a:spcPts val="1350"/>
              </a:spcBef>
              <a:spcAft>
                <a:spcPts val="0"/>
              </a:spcAft>
              <a:buClr>
                <a:srgbClr val="DA0025"/>
              </a:buClr>
              <a:buSzPts val="877"/>
              <a:buChar char="●"/>
              <a:defRPr sz="975"/>
            </a:lvl1pPr>
            <a:lvl2pPr marL="914400" lvl="1" indent="-271459" algn="l">
              <a:lnSpc>
                <a:spcPct val="105000"/>
              </a:lnSpc>
              <a:spcBef>
                <a:spcPts val="1350"/>
              </a:spcBef>
              <a:spcAft>
                <a:spcPts val="0"/>
              </a:spcAft>
              <a:buClr>
                <a:srgbClr val="DA0025"/>
              </a:buClr>
              <a:buSzPts val="675"/>
              <a:buChar char="●"/>
              <a:defRPr sz="750"/>
            </a:lvl2pPr>
            <a:lvl3pPr marL="1371600" lvl="2" indent="-267173" algn="l">
              <a:lnSpc>
                <a:spcPct val="105000"/>
              </a:lnSpc>
              <a:spcBef>
                <a:spcPts val="1350"/>
              </a:spcBef>
              <a:spcAft>
                <a:spcPts val="0"/>
              </a:spcAft>
              <a:buClr>
                <a:srgbClr val="DA0025"/>
              </a:buClr>
              <a:buSzPts val="607"/>
              <a:buChar char="●"/>
              <a:defRPr sz="675"/>
            </a:lvl3pPr>
            <a:lvl4pPr marL="1828800" lvl="3" indent="-258601" algn="l">
              <a:lnSpc>
                <a:spcPct val="105000"/>
              </a:lnSpc>
              <a:spcBef>
                <a:spcPts val="1350"/>
              </a:spcBef>
              <a:spcAft>
                <a:spcPts val="0"/>
              </a:spcAft>
              <a:buClr>
                <a:srgbClr val="DA0025"/>
              </a:buClr>
              <a:buSzPts val="472"/>
              <a:buChar char="●"/>
              <a:defRPr sz="525"/>
            </a:lvl4pPr>
            <a:lvl5pPr marL="2286000" lvl="4" indent="-252172" algn="l">
              <a:lnSpc>
                <a:spcPct val="105000"/>
              </a:lnSpc>
              <a:spcBef>
                <a:spcPts val="1350"/>
              </a:spcBef>
              <a:spcAft>
                <a:spcPts val="0"/>
              </a:spcAft>
              <a:buClr>
                <a:srgbClr val="DA0025"/>
              </a:buClr>
              <a:buSzPts val="371"/>
              <a:buChar char="●"/>
              <a:defRPr sz="412"/>
            </a:lvl5pPr>
            <a:lvl6pPr marL="2743200" lvl="5" indent="-271459" algn="l">
              <a:lnSpc>
                <a:spcPct val="90000"/>
              </a:lnSpc>
              <a:spcBef>
                <a:spcPts val="375"/>
              </a:spcBef>
              <a:spcAft>
                <a:spcPts val="0"/>
              </a:spcAft>
              <a:buClr>
                <a:schemeClr val="dk1"/>
              </a:buClr>
              <a:buSzPts val="675"/>
              <a:buChar char="•"/>
              <a:defRPr sz="187"/>
            </a:lvl6pPr>
            <a:lvl7pPr marL="3200400" lvl="6" indent="-271459" algn="l">
              <a:lnSpc>
                <a:spcPct val="90000"/>
              </a:lnSpc>
              <a:spcBef>
                <a:spcPts val="375"/>
              </a:spcBef>
              <a:spcAft>
                <a:spcPts val="0"/>
              </a:spcAft>
              <a:buClr>
                <a:schemeClr val="dk1"/>
              </a:buClr>
              <a:buSzPts val="675"/>
              <a:buChar char="•"/>
              <a:defRPr sz="187"/>
            </a:lvl7pPr>
            <a:lvl8pPr marL="3657600" lvl="7" indent="-271459" algn="l">
              <a:lnSpc>
                <a:spcPct val="90000"/>
              </a:lnSpc>
              <a:spcBef>
                <a:spcPts val="375"/>
              </a:spcBef>
              <a:spcAft>
                <a:spcPts val="0"/>
              </a:spcAft>
              <a:buClr>
                <a:schemeClr val="dk1"/>
              </a:buClr>
              <a:buSzPts val="675"/>
              <a:buChar char="•"/>
              <a:defRPr sz="187"/>
            </a:lvl8pPr>
            <a:lvl9pPr marL="4114800" lvl="8" indent="-271459" algn="l">
              <a:lnSpc>
                <a:spcPct val="90000"/>
              </a:lnSpc>
              <a:spcBef>
                <a:spcPts val="375"/>
              </a:spcBef>
              <a:spcAft>
                <a:spcPts val="0"/>
              </a:spcAft>
              <a:buClr>
                <a:schemeClr val="dk1"/>
              </a:buClr>
              <a:buSzPts val="675"/>
              <a:buChar char="•"/>
              <a:defRPr sz="187"/>
            </a:lvl9pPr>
          </a:lstStyle>
          <a:p>
            <a:endParaRPr/>
          </a:p>
        </p:txBody>
      </p:sp>
      <p:cxnSp>
        <p:nvCxnSpPr>
          <p:cNvPr id="4342" name="Google Shape;4342;p283"/>
          <p:cNvCxnSpPr/>
          <p:nvPr/>
        </p:nvCxnSpPr>
        <p:spPr>
          <a:xfrm>
            <a:off x="681901" y="4883706"/>
            <a:ext cx="0" cy="45600"/>
          </a:xfrm>
          <a:prstGeom prst="straightConnector1">
            <a:avLst/>
          </a:prstGeom>
          <a:noFill/>
          <a:ln w="7150" cap="flat" cmpd="sng">
            <a:solidFill>
              <a:schemeClr val="lt1"/>
            </a:solidFill>
            <a:prstDash val="solid"/>
            <a:miter lim="800000"/>
            <a:headEnd type="none" w="sm" len="sm"/>
            <a:tailEnd type="none" w="sm" len="sm"/>
          </a:ln>
        </p:spPr>
      </p:cxnSp>
      <p:sp>
        <p:nvSpPr>
          <p:cNvPr id="4343" name="Google Shape;4343;p283"/>
          <p:cNvSpPr>
            <a:spLocks noGrp="1"/>
          </p:cNvSpPr>
          <p:nvPr>
            <p:ph type="pic" idx="2"/>
          </p:nvPr>
        </p:nvSpPr>
        <p:spPr>
          <a:xfrm>
            <a:off x="5591478" y="926991"/>
            <a:ext cx="1622400" cy="3592800"/>
          </a:xfrm>
          <a:prstGeom prst="roundRect">
            <a:avLst>
              <a:gd name="adj" fmla="val 10452"/>
            </a:avLst>
          </a:prstGeom>
          <a:noFill/>
          <a:ln>
            <a:noFill/>
          </a:ln>
        </p:spPr>
      </p:sp>
      <p:sp>
        <p:nvSpPr>
          <p:cNvPr id="4344" name="Google Shape;4344;p283"/>
          <p:cNvSpPr txBox="1">
            <a:spLocks noGrp="1"/>
          </p:cNvSpPr>
          <p:nvPr>
            <p:ph type="subTitle" idx="3"/>
          </p:nvPr>
        </p:nvSpPr>
        <p:spPr>
          <a:xfrm>
            <a:off x="544286" y="1536731"/>
            <a:ext cx="3120600" cy="266100"/>
          </a:xfrm>
          <a:prstGeom prst="rect">
            <a:avLst/>
          </a:prstGeom>
          <a:noFill/>
          <a:ln>
            <a:noFill/>
          </a:ln>
        </p:spPr>
        <p:txBody>
          <a:bodyPr spcFirstLastPara="1" wrap="square" lIns="0" tIns="0" rIns="0" bIns="0" anchor="t" anchorCtr="0">
            <a:noAutofit/>
          </a:bodyPr>
          <a:lstStyle>
            <a:lvl1pPr lvl="0" algn="l">
              <a:lnSpc>
                <a:spcPct val="95000"/>
              </a:lnSpc>
              <a:spcBef>
                <a:spcPts val="1350"/>
              </a:spcBef>
              <a:spcAft>
                <a:spcPts val="0"/>
              </a:spcAft>
              <a:buClr>
                <a:srgbClr val="172DA0"/>
              </a:buClr>
              <a:buSzPts val="1384"/>
              <a:buNone/>
              <a:defRPr sz="1537" b="1">
                <a:solidFill>
                  <a:srgbClr val="172DA0"/>
                </a:solidFill>
                <a:latin typeface="Poppins"/>
                <a:ea typeface="Poppins"/>
                <a:cs typeface="Poppins"/>
                <a:sym typeface="Poppins"/>
              </a:defRPr>
            </a:lvl1pPr>
            <a:lvl2pPr lvl="1" algn="ctr">
              <a:lnSpc>
                <a:spcPct val="95000"/>
              </a:lnSpc>
              <a:spcBef>
                <a:spcPts val="1350"/>
              </a:spcBef>
              <a:spcAft>
                <a:spcPts val="0"/>
              </a:spcAft>
              <a:buClr>
                <a:schemeClr val="dk1"/>
              </a:buClr>
              <a:buSzPts val="675"/>
              <a:buNone/>
              <a:defRPr sz="750"/>
            </a:lvl2pPr>
            <a:lvl3pPr lvl="2" algn="ctr">
              <a:lnSpc>
                <a:spcPct val="95000"/>
              </a:lnSpc>
              <a:spcBef>
                <a:spcPts val="1350"/>
              </a:spcBef>
              <a:spcAft>
                <a:spcPts val="0"/>
              </a:spcAft>
              <a:buClr>
                <a:schemeClr val="dk1"/>
              </a:buClr>
              <a:buSzPts val="607"/>
              <a:buNone/>
              <a:defRPr sz="675"/>
            </a:lvl3pPr>
            <a:lvl4pPr lvl="3" algn="ctr">
              <a:lnSpc>
                <a:spcPct val="95000"/>
              </a:lnSpc>
              <a:spcBef>
                <a:spcPts val="1350"/>
              </a:spcBef>
              <a:spcAft>
                <a:spcPts val="0"/>
              </a:spcAft>
              <a:buClr>
                <a:schemeClr val="dk1"/>
              </a:buClr>
              <a:buSzPts val="540"/>
              <a:buNone/>
              <a:defRPr sz="600"/>
            </a:lvl4pPr>
            <a:lvl5pPr lvl="4" algn="ctr">
              <a:lnSpc>
                <a:spcPct val="95000"/>
              </a:lnSpc>
              <a:spcBef>
                <a:spcPts val="1350"/>
              </a:spcBef>
              <a:spcAft>
                <a:spcPts val="0"/>
              </a:spcAft>
              <a:buClr>
                <a:schemeClr val="dk1"/>
              </a:buClr>
              <a:buSzPts val="540"/>
              <a:buNone/>
              <a:defRPr sz="600"/>
            </a:lvl5pPr>
            <a:lvl6pPr lvl="5" algn="ctr">
              <a:lnSpc>
                <a:spcPct val="90000"/>
              </a:lnSpc>
              <a:spcBef>
                <a:spcPts val="375"/>
              </a:spcBef>
              <a:spcAft>
                <a:spcPts val="0"/>
              </a:spcAft>
              <a:buClr>
                <a:schemeClr val="dk1"/>
              </a:buClr>
              <a:buSzPts val="600"/>
              <a:buNone/>
              <a:defRPr sz="600"/>
            </a:lvl6pPr>
            <a:lvl7pPr lvl="6" algn="ctr">
              <a:lnSpc>
                <a:spcPct val="90000"/>
              </a:lnSpc>
              <a:spcBef>
                <a:spcPts val="375"/>
              </a:spcBef>
              <a:spcAft>
                <a:spcPts val="0"/>
              </a:spcAft>
              <a:buClr>
                <a:schemeClr val="dk1"/>
              </a:buClr>
              <a:buSzPts val="600"/>
              <a:buNone/>
              <a:defRPr sz="600"/>
            </a:lvl7pPr>
            <a:lvl8pPr lvl="7" algn="ctr">
              <a:lnSpc>
                <a:spcPct val="90000"/>
              </a:lnSpc>
              <a:spcBef>
                <a:spcPts val="375"/>
              </a:spcBef>
              <a:spcAft>
                <a:spcPts val="0"/>
              </a:spcAft>
              <a:buClr>
                <a:schemeClr val="dk1"/>
              </a:buClr>
              <a:buSzPts val="600"/>
              <a:buNone/>
              <a:defRPr sz="600"/>
            </a:lvl8pPr>
            <a:lvl9pPr lvl="8" algn="ctr">
              <a:lnSpc>
                <a:spcPct val="90000"/>
              </a:lnSpc>
              <a:spcBef>
                <a:spcPts val="375"/>
              </a:spcBef>
              <a:spcAft>
                <a:spcPts val="0"/>
              </a:spcAft>
              <a:buClr>
                <a:schemeClr val="dk1"/>
              </a:buClr>
              <a:buSzPts val="600"/>
              <a:buNone/>
              <a:defRPr sz="600"/>
            </a:lvl9pPr>
          </a:lstStyle>
          <a:p>
            <a:endParaRPr/>
          </a:p>
        </p:txBody>
      </p:sp>
    </p:spTree>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matchingName="50_Custom Layout">
  <p:cSld name="50_Custom Layout">
    <p:spTree>
      <p:nvGrpSpPr>
        <p:cNvPr id="1" name="Shape 4345"/>
        <p:cNvGrpSpPr/>
        <p:nvPr/>
      </p:nvGrpSpPr>
      <p:grpSpPr>
        <a:xfrm>
          <a:off x="0" y="0"/>
          <a:ext cx="0" cy="0"/>
          <a:chOff x="0" y="0"/>
          <a:chExt cx="0" cy="0"/>
        </a:xfrm>
      </p:grpSpPr>
      <p:sp>
        <p:nvSpPr>
          <p:cNvPr id="4346" name="Google Shape;4346;p284"/>
          <p:cNvSpPr/>
          <p:nvPr/>
        </p:nvSpPr>
        <p:spPr>
          <a:xfrm>
            <a:off x="336654" y="1043217"/>
            <a:ext cx="3622800" cy="3503100"/>
          </a:xfrm>
          <a:prstGeom prst="roundRect">
            <a:avLst>
              <a:gd name="adj" fmla="val 2420"/>
            </a:avLst>
          </a:prstGeom>
          <a:gradFill>
            <a:gsLst>
              <a:gs pos="0">
                <a:srgbClr val="FF0103"/>
              </a:gs>
              <a:gs pos="78000">
                <a:schemeClr val="dk1"/>
              </a:gs>
              <a:gs pos="100000">
                <a:schemeClr val="dk1"/>
              </a:gs>
            </a:gsLst>
            <a:lin ang="2700006"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4347" name="Google Shape;4347;p284"/>
          <p:cNvSpPr txBox="1">
            <a:spLocks noGrp="1"/>
          </p:cNvSpPr>
          <p:nvPr>
            <p:ph type="title"/>
          </p:nvPr>
        </p:nvSpPr>
        <p:spPr>
          <a:xfrm>
            <a:off x="391953" y="347759"/>
            <a:ext cx="8489100" cy="37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4348" name="Google Shape;4348;p284"/>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4349" name="Google Shape;4349;p284"/>
          <p:cNvSpPr>
            <a:spLocks noGrp="1"/>
          </p:cNvSpPr>
          <p:nvPr>
            <p:ph type="pic" idx="2"/>
          </p:nvPr>
        </p:nvSpPr>
        <p:spPr>
          <a:xfrm>
            <a:off x="4049979" y="1050131"/>
            <a:ext cx="4778700" cy="3503400"/>
          </a:xfrm>
          <a:prstGeom prst="roundRect">
            <a:avLst>
              <a:gd name="adj" fmla="val 2712"/>
            </a:avLst>
          </a:prstGeom>
          <a:noFill/>
          <a:ln>
            <a:noFill/>
          </a:ln>
        </p:spPr>
      </p:sp>
      <p:sp>
        <p:nvSpPr>
          <p:cNvPr id="4350" name="Google Shape;4350;p284"/>
          <p:cNvSpPr txBox="1">
            <a:spLocks noGrp="1"/>
          </p:cNvSpPr>
          <p:nvPr>
            <p:ph type="body" idx="1"/>
          </p:nvPr>
        </p:nvSpPr>
        <p:spPr>
          <a:xfrm>
            <a:off x="589995" y="2860575"/>
            <a:ext cx="3234900" cy="1461300"/>
          </a:xfrm>
          <a:prstGeom prst="rect">
            <a:avLst/>
          </a:prstGeom>
          <a:noFill/>
          <a:ln>
            <a:noFill/>
          </a:ln>
        </p:spPr>
        <p:txBody>
          <a:bodyPr spcFirstLastPara="1" wrap="square" lIns="0" tIns="0" rIns="0" bIns="0" anchor="t" anchorCtr="0">
            <a:noAutofit/>
          </a:bodyPr>
          <a:lstStyle>
            <a:lvl1pPr marL="457200" lvl="0" indent="-288602" algn="l">
              <a:lnSpc>
                <a:spcPct val="105000"/>
              </a:lnSpc>
              <a:spcBef>
                <a:spcPts val="1350"/>
              </a:spcBef>
              <a:spcAft>
                <a:spcPts val="0"/>
              </a:spcAft>
              <a:buClr>
                <a:srgbClr val="DA0025"/>
              </a:buClr>
              <a:buSzPts val="945"/>
              <a:buChar char="●"/>
              <a:defRPr sz="1050">
                <a:solidFill>
                  <a:schemeClr val="lt1"/>
                </a:solidFill>
              </a:defRPr>
            </a:lvl1pPr>
            <a:lvl2pPr marL="914400" lvl="1" indent="-280031" algn="l">
              <a:lnSpc>
                <a:spcPct val="105000"/>
              </a:lnSpc>
              <a:spcBef>
                <a:spcPts val="1350"/>
              </a:spcBef>
              <a:spcAft>
                <a:spcPts val="0"/>
              </a:spcAft>
              <a:buClr>
                <a:srgbClr val="DA0025"/>
              </a:buClr>
              <a:buSzPts val="810"/>
              <a:buChar char="●"/>
              <a:defRPr sz="900">
                <a:solidFill>
                  <a:schemeClr val="lt1"/>
                </a:solidFill>
              </a:defRPr>
            </a:lvl2pPr>
            <a:lvl3pPr marL="1371600" lvl="2" indent="-271459" algn="l">
              <a:lnSpc>
                <a:spcPct val="105000"/>
              </a:lnSpc>
              <a:spcBef>
                <a:spcPts val="1350"/>
              </a:spcBef>
              <a:spcAft>
                <a:spcPts val="0"/>
              </a:spcAft>
              <a:buClr>
                <a:srgbClr val="DA0025"/>
              </a:buClr>
              <a:buSzPts val="675"/>
              <a:buChar char="●"/>
              <a:defRPr sz="750">
                <a:solidFill>
                  <a:schemeClr val="lt1"/>
                </a:solidFill>
              </a:defRPr>
            </a:lvl3pPr>
            <a:lvl4pPr marL="1828800" lvl="3" indent="-262887" algn="l">
              <a:lnSpc>
                <a:spcPct val="105000"/>
              </a:lnSpc>
              <a:spcBef>
                <a:spcPts val="1350"/>
              </a:spcBef>
              <a:spcAft>
                <a:spcPts val="0"/>
              </a:spcAft>
              <a:buClr>
                <a:srgbClr val="DA0025"/>
              </a:buClr>
              <a:buSzPts val="540"/>
              <a:buChar char="●"/>
              <a:defRPr sz="600">
                <a:solidFill>
                  <a:schemeClr val="lt1"/>
                </a:solidFill>
              </a:defRPr>
            </a:lvl4pPr>
            <a:lvl5pPr marL="2286000" lvl="4" indent="-230981" algn="l">
              <a:lnSpc>
                <a:spcPct val="105000"/>
              </a:lnSpc>
              <a:spcBef>
                <a:spcPts val="1350"/>
              </a:spcBef>
              <a:spcAft>
                <a:spcPts val="0"/>
              </a:spcAft>
              <a:buClr>
                <a:srgbClr val="DA0025"/>
              </a:buClr>
              <a:buChar char="●"/>
              <a:defRPr sz="100">
                <a:solidFill>
                  <a:schemeClr val="lt1"/>
                </a:solidFill>
              </a:defRPr>
            </a:lvl5pPr>
            <a:lvl6pPr marL="2743200" lvl="5" indent="-230981" algn="l">
              <a:lnSpc>
                <a:spcPct val="90000"/>
              </a:lnSpc>
              <a:spcBef>
                <a:spcPts val="375"/>
              </a:spcBef>
              <a:spcAft>
                <a:spcPts val="0"/>
              </a:spcAft>
              <a:buClr>
                <a:schemeClr val="dk1"/>
              </a:buClr>
              <a:buChar char="•"/>
              <a:defRPr sz="100"/>
            </a:lvl6pPr>
            <a:lvl7pPr marL="3200400" lvl="6" indent="-230981" algn="l">
              <a:lnSpc>
                <a:spcPct val="90000"/>
              </a:lnSpc>
              <a:spcBef>
                <a:spcPts val="375"/>
              </a:spcBef>
              <a:spcAft>
                <a:spcPts val="0"/>
              </a:spcAft>
              <a:buClr>
                <a:schemeClr val="dk1"/>
              </a:buClr>
              <a:buChar char="•"/>
              <a:defRPr sz="100"/>
            </a:lvl7pPr>
            <a:lvl8pPr marL="3657600" lvl="7" indent="-230981" algn="l">
              <a:lnSpc>
                <a:spcPct val="90000"/>
              </a:lnSpc>
              <a:spcBef>
                <a:spcPts val="375"/>
              </a:spcBef>
              <a:spcAft>
                <a:spcPts val="0"/>
              </a:spcAft>
              <a:buClr>
                <a:schemeClr val="dk1"/>
              </a:buClr>
              <a:buChar char="•"/>
              <a:defRPr sz="100"/>
            </a:lvl8pPr>
            <a:lvl9pPr marL="4114800" lvl="8" indent="-230981" algn="l">
              <a:lnSpc>
                <a:spcPct val="90000"/>
              </a:lnSpc>
              <a:spcBef>
                <a:spcPts val="375"/>
              </a:spcBef>
              <a:spcAft>
                <a:spcPts val="0"/>
              </a:spcAft>
              <a:buClr>
                <a:schemeClr val="dk1"/>
              </a:buClr>
              <a:buChar char="•"/>
              <a:defRPr sz="100"/>
            </a:lvl9pPr>
          </a:lstStyle>
          <a:p>
            <a:endParaRPr/>
          </a:p>
        </p:txBody>
      </p:sp>
      <p:sp>
        <p:nvSpPr>
          <p:cNvPr id="4351" name="Google Shape;4351;p284"/>
          <p:cNvSpPr txBox="1">
            <a:spLocks noGrp="1"/>
          </p:cNvSpPr>
          <p:nvPr>
            <p:ph type="subTitle" idx="3"/>
          </p:nvPr>
        </p:nvSpPr>
        <p:spPr>
          <a:xfrm>
            <a:off x="608528" y="2245781"/>
            <a:ext cx="3234900" cy="473700"/>
          </a:xfrm>
          <a:prstGeom prst="rect">
            <a:avLst/>
          </a:prstGeom>
          <a:noFill/>
          <a:ln>
            <a:noFill/>
          </a:ln>
        </p:spPr>
        <p:txBody>
          <a:bodyPr spcFirstLastPara="1" wrap="square" lIns="0" tIns="0" rIns="0" bIns="0" anchor="t" anchorCtr="0">
            <a:noAutofit/>
          </a:bodyPr>
          <a:lstStyle>
            <a:lvl1pPr lvl="0" algn="l">
              <a:lnSpc>
                <a:spcPct val="95000"/>
              </a:lnSpc>
              <a:spcBef>
                <a:spcPts val="1350"/>
              </a:spcBef>
              <a:spcAft>
                <a:spcPts val="0"/>
              </a:spcAft>
              <a:buClr>
                <a:schemeClr val="lt1"/>
              </a:buClr>
              <a:buSzPts val="2329"/>
              <a:buNone/>
              <a:defRPr sz="2587" b="1">
                <a:solidFill>
                  <a:schemeClr val="lt1"/>
                </a:solidFill>
                <a:latin typeface="Poppins"/>
                <a:ea typeface="Poppins"/>
                <a:cs typeface="Poppins"/>
                <a:sym typeface="Poppins"/>
              </a:defRPr>
            </a:lvl1pPr>
            <a:lvl2pPr lvl="1" algn="ctr">
              <a:lnSpc>
                <a:spcPct val="95000"/>
              </a:lnSpc>
              <a:spcBef>
                <a:spcPts val="1350"/>
              </a:spcBef>
              <a:spcAft>
                <a:spcPts val="0"/>
              </a:spcAft>
              <a:buClr>
                <a:schemeClr val="dk1"/>
              </a:buClr>
              <a:buSzPts val="675"/>
              <a:buNone/>
              <a:defRPr sz="750"/>
            </a:lvl2pPr>
            <a:lvl3pPr lvl="2" algn="ctr">
              <a:lnSpc>
                <a:spcPct val="95000"/>
              </a:lnSpc>
              <a:spcBef>
                <a:spcPts val="1350"/>
              </a:spcBef>
              <a:spcAft>
                <a:spcPts val="0"/>
              </a:spcAft>
              <a:buClr>
                <a:schemeClr val="dk1"/>
              </a:buClr>
              <a:buSzPts val="607"/>
              <a:buNone/>
              <a:defRPr sz="675"/>
            </a:lvl3pPr>
            <a:lvl4pPr lvl="3" algn="ctr">
              <a:lnSpc>
                <a:spcPct val="95000"/>
              </a:lnSpc>
              <a:spcBef>
                <a:spcPts val="1350"/>
              </a:spcBef>
              <a:spcAft>
                <a:spcPts val="0"/>
              </a:spcAft>
              <a:buClr>
                <a:schemeClr val="dk1"/>
              </a:buClr>
              <a:buSzPts val="540"/>
              <a:buNone/>
              <a:defRPr sz="600"/>
            </a:lvl4pPr>
            <a:lvl5pPr lvl="4" algn="ctr">
              <a:lnSpc>
                <a:spcPct val="95000"/>
              </a:lnSpc>
              <a:spcBef>
                <a:spcPts val="1350"/>
              </a:spcBef>
              <a:spcAft>
                <a:spcPts val="0"/>
              </a:spcAft>
              <a:buClr>
                <a:schemeClr val="dk1"/>
              </a:buClr>
              <a:buSzPts val="540"/>
              <a:buNone/>
              <a:defRPr sz="600"/>
            </a:lvl5pPr>
            <a:lvl6pPr lvl="5" algn="ctr">
              <a:lnSpc>
                <a:spcPct val="90000"/>
              </a:lnSpc>
              <a:spcBef>
                <a:spcPts val="375"/>
              </a:spcBef>
              <a:spcAft>
                <a:spcPts val="0"/>
              </a:spcAft>
              <a:buClr>
                <a:schemeClr val="dk1"/>
              </a:buClr>
              <a:buSzPts val="600"/>
              <a:buNone/>
              <a:defRPr sz="600"/>
            </a:lvl6pPr>
            <a:lvl7pPr lvl="6" algn="ctr">
              <a:lnSpc>
                <a:spcPct val="90000"/>
              </a:lnSpc>
              <a:spcBef>
                <a:spcPts val="375"/>
              </a:spcBef>
              <a:spcAft>
                <a:spcPts val="0"/>
              </a:spcAft>
              <a:buClr>
                <a:schemeClr val="dk1"/>
              </a:buClr>
              <a:buSzPts val="600"/>
              <a:buNone/>
              <a:defRPr sz="600"/>
            </a:lvl7pPr>
            <a:lvl8pPr lvl="7" algn="ctr">
              <a:lnSpc>
                <a:spcPct val="90000"/>
              </a:lnSpc>
              <a:spcBef>
                <a:spcPts val="375"/>
              </a:spcBef>
              <a:spcAft>
                <a:spcPts val="0"/>
              </a:spcAft>
              <a:buClr>
                <a:schemeClr val="dk1"/>
              </a:buClr>
              <a:buSzPts val="600"/>
              <a:buNone/>
              <a:defRPr sz="600"/>
            </a:lvl8pPr>
            <a:lvl9pPr lvl="8" algn="ctr">
              <a:lnSpc>
                <a:spcPct val="90000"/>
              </a:lnSpc>
              <a:spcBef>
                <a:spcPts val="375"/>
              </a:spcBef>
              <a:spcAft>
                <a:spcPts val="0"/>
              </a:spcAft>
              <a:buClr>
                <a:schemeClr val="dk1"/>
              </a:buClr>
              <a:buSzPts val="600"/>
              <a:buNone/>
              <a:defRPr sz="600"/>
            </a:lvl9pPr>
          </a:lstStyle>
          <a:p>
            <a:endParaRPr/>
          </a:p>
        </p:txBody>
      </p:sp>
    </p:spTree>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matchingName="53_Custom Layout">
  <p:cSld name="53_Custom Layout">
    <p:bg>
      <p:bgPr>
        <a:blipFill>
          <a:blip r:embed="rId2">
            <a:alphaModFix/>
          </a:blip>
          <a:stretch>
            <a:fillRect/>
          </a:stretch>
        </a:blipFill>
        <a:effectLst/>
      </p:bgPr>
    </p:bg>
    <p:spTree>
      <p:nvGrpSpPr>
        <p:cNvPr id="1" name="Shape 4352"/>
        <p:cNvGrpSpPr/>
        <p:nvPr/>
      </p:nvGrpSpPr>
      <p:grpSpPr>
        <a:xfrm>
          <a:off x="0" y="0"/>
          <a:ext cx="0" cy="0"/>
          <a:chOff x="0" y="0"/>
          <a:chExt cx="0" cy="0"/>
        </a:xfrm>
      </p:grpSpPr>
      <p:sp>
        <p:nvSpPr>
          <p:cNvPr id="4353" name="Google Shape;4353;p285"/>
          <p:cNvSpPr/>
          <p:nvPr/>
        </p:nvSpPr>
        <p:spPr>
          <a:xfrm rot="10800000">
            <a:off x="4022638" y="1051975"/>
            <a:ext cx="4811602" cy="3503914"/>
          </a:xfrm>
          <a:custGeom>
            <a:avLst/>
            <a:gdLst/>
            <a:ahLst/>
            <a:cxnLst/>
            <a:rect l="l" t="t" r="r" b="b"/>
            <a:pathLst>
              <a:path w="9623203" h="7007828" extrusionOk="0">
                <a:moveTo>
                  <a:pt x="165354" y="0"/>
                </a:moveTo>
                <a:lnTo>
                  <a:pt x="9457849" y="0"/>
                </a:lnTo>
                <a:cubicBezTo>
                  <a:pt x="9549098" y="0"/>
                  <a:pt x="9623203" y="74105"/>
                  <a:pt x="9623203" y="165354"/>
                </a:cubicBezTo>
                <a:lnTo>
                  <a:pt x="9623203" y="6842475"/>
                </a:lnTo>
                <a:cubicBezTo>
                  <a:pt x="9623203" y="6933724"/>
                  <a:pt x="9549098" y="7007829"/>
                  <a:pt x="9457849" y="7007829"/>
                </a:cubicBezTo>
                <a:lnTo>
                  <a:pt x="190500" y="7007829"/>
                </a:lnTo>
                <a:cubicBezTo>
                  <a:pt x="85344" y="7007829"/>
                  <a:pt x="0" y="6922484"/>
                  <a:pt x="0" y="6817329"/>
                </a:cubicBezTo>
                <a:lnTo>
                  <a:pt x="0" y="165354"/>
                </a:lnTo>
                <a:cubicBezTo>
                  <a:pt x="0" y="74105"/>
                  <a:pt x="74105" y="0"/>
                  <a:pt x="165354" y="0"/>
                </a:cubicBezTo>
                <a:close/>
              </a:path>
            </a:pathLst>
          </a:custGeom>
          <a:gradFill>
            <a:gsLst>
              <a:gs pos="0">
                <a:srgbClr val="FFFFFF"/>
              </a:gs>
              <a:gs pos="23000">
                <a:srgbClr val="FFFFFF"/>
              </a:gs>
              <a:gs pos="51000">
                <a:srgbClr val="F2F4FC">
                  <a:alpha val="90588"/>
                </a:srgbClr>
              </a:gs>
              <a:gs pos="82000">
                <a:srgbClr val="E7EAFA">
                  <a:alpha val="82352"/>
                </a:srgbClr>
              </a:gs>
              <a:gs pos="100000">
                <a:srgbClr val="E3E7FA">
                  <a:alpha val="80000"/>
                </a:srgbClr>
              </a:gs>
            </a:gsLst>
            <a:lin ang="16200038" scaled="0"/>
          </a:gradFill>
          <a:ln w="5125" cap="flat" cmpd="sng">
            <a:solidFill>
              <a:srgbClr val="FFFFFF"/>
            </a:solidFill>
            <a:prstDash val="solid"/>
            <a:miter lim="8000"/>
            <a:headEnd type="none" w="sm" len="sm"/>
            <a:tailEnd type="none" w="sm" len="sm"/>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4354" name="Google Shape;4354;p285"/>
          <p:cNvSpPr>
            <a:spLocks noGrp="1"/>
          </p:cNvSpPr>
          <p:nvPr>
            <p:ph type="pic" idx="2"/>
          </p:nvPr>
        </p:nvSpPr>
        <p:spPr>
          <a:xfrm>
            <a:off x="348885" y="1050131"/>
            <a:ext cx="3610500" cy="3503400"/>
          </a:xfrm>
          <a:prstGeom prst="roundRect">
            <a:avLst>
              <a:gd name="adj" fmla="val 2189"/>
            </a:avLst>
          </a:prstGeom>
          <a:noFill/>
          <a:ln>
            <a:noFill/>
          </a:ln>
        </p:spPr>
      </p:sp>
      <p:sp>
        <p:nvSpPr>
          <p:cNvPr id="4355" name="Google Shape;4355;p285"/>
          <p:cNvSpPr txBox="1">
            <a:spLocks noGrp="1"/>
          </p:cNvSpPr>
          <p:nvPr>
            <p:ph type="title"/>
          </p:nvPr>
        </p:nvSpPr>
        <p:spPr>
          <a:xfrm>
            <a:off x="391953" y="347759"/>
            <a:ext cx="8489100" cy="37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4356" name="Google Shape;4356;p285"/>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4357" name="Google Shape;4357;p285"/>
          <p:cNvSpPr txBox="1">
            <a:spLocks noGrp="1"/>
          </p:cNvSpPr>
          <p:nvPr>
            <p:ph type="body" idx="1"/>
          </p:nvPr>
        </p:nvSpPr>
        <p:spPr>
          <a:xfrm>
            <a:off x="4269784" y="2860581"/>
            <a:ext cx="4356900" cy="1461300"/>
          </a:xfrm>
          <a:prstGeom prst="rect">
            <a:avLst/>
          </a:prstGeom>
          <a:noFill/>
          <a:ln>
            <a:noFill/>
          </a:ln>
        </p:spPr>
        <p:txBody>
          <a:bodyPr spcFirstLastPara="1" wrap="square" lIns="0" tIns="0" rIns="0" bIns="0" anchor="t" anchorCtr="0">
            <a:noAutofit/>
          </a:bodyPr>
          <a:lstStyle>
            <a:lvl1pPr marL="457200" lvl="0" indent="-288602" algn="l">
              <a:lnSpc>
                <a:spcPct val="105000"/>
              </a:lnSpc>
              <a:spcBef>
                <a:spcPts val="1350"/>
              </a:spcBef>
              <a:spcAft>
                <a:spcPts val="0"/>
              </a:spcAft>
              <a:buClr>
                <a:srgbClr val="DA0025"/>
              </a:buClr>
              <a:buSzPts val="945"/>
              <a:buChar char="●"/>
              <a:defRPr sz="1050">
                <a:solidFill>
                  <a:schemeClr val="dk1"/>
                </a:solidFill>
              </a:defRPr>
            </a:lvl1pPr>
            <a:lvl2pPr marL="914400" lvl="1" indent="-280031" algn="l">
              <a:lnSpc>
                <a:spcPct val="105000"/>
              </a:lnSpc>
              <a:spcBef>
                <a:spcPts val="1350"/>
              </a:spcBef>
              <a:spcAft>
                <a:spcPts val="0"/>
              </a:spcAft>
              <a:buClr>
                <a:srgbClr val="DA0025"/>
              </a:buClr>
              <a:buSzPts val="810"/>
              <a:buChar char="●"/>
              <a:defRPr sz="900">
                <a:solidFill>
                  <a:schemeClr val="dk1"/>
                </a:solidFill>
              </a:defRPr>
            </a:lvl2pPr>
            <a:lvl3pPr marL="1371600" lvl="2" indent="-271459" algn="l">
              <a:lnSpc>
                <a:spcPct val="105000"/>
              </a:lnSpc>
              <a:spcBef>
                <a:spcPts val="1350"/>
              </a:spcBef>
              <a:spcAft>
                <a:spcPts val="0"/>
              </a:spcAft>
              <a:buClr>
                <a:srgbClr val="DA0025"/>
              </a:buClr>
              <a:buSzPts val="675"/>
              <a:buChar char="●"/>
              <a:defRPr sz="750">
                <a:solidFill>
                  <a:schemeClr val="dk1"/>
                </a:solidFill>
              </a:defRPr>
            </a:lvl3pPr>
            <a:lvl4pPr marL="1828800" lvl="3" indent="-262887" algn="l">
              <a:lnSpc>
                <a:spcPct val="105000"/>
              </a:lnSpc>
              <a:spcBef>
                <a:spcPts val="1350"/>
              </a:spcBef>
              <a:spcAft>
                <a:spcPts val="0"/>
              </a:spcAft>
              <a:buClr>
                <a:srgbClr val="DA0025"/>
              </a:buClr>
              <a:buSzPts val="540"/>
              <a:buChar char="●"/>
              <a:defRPr sz="600">
                <a:solidFill>
                  <a:schemeClr val="dk1"/>
                </a:solidFill>
              </a:defRPr>
            </a:lvl4pPr>
            <a:lvl5pPr marL="2286000" lvl="4" indent="-254315" algn="l">
              <a:lnSpc>
                <a:spcPct val="105000"/>
              </a:lnSpc>
              <a:spcBef>
                <a:spcPts val="1350"/>
              </a:spcBef>
              <a:spcAft>
                <a:spcPts val="0"/>
              </a:spcAft>
              <a:buClr>
                <a:srgbClr val="DA0025"/>
              </a:buClr>
              <a:buSzPts val="405"/>
              <a:buChar char="●"/>
              <a:defRPr sz="450">
                <a:solidFill>
                  <a:schemeClr val="dk1"/>
                </a:solidFill>
              </a:defRPr>
            </a:lvl5pPr>
            <a:lvl6pPr marL="2743200" lvl="5" indent="-271459" algn="l">
              <a:lnSpc>
                <a:spcPct val="90000"/>
              </a:lnSpc>
              <a:spcBef>
                <a:spcPts val="375"/>
              </a:spcBef>
              <a:spcAft>
                <a:spcPts val="0"/>
              </a:spcAft>
              <a:buClr>
                <a:schemeClr val="dk1"/>
              </a:buClr>
              <a:buSzPts val="675"/>
              <a:buChar char="•"/>
              <a:defRPr sz="187"/>
            </a:lvl6pPr>
            <a:lvl7pPr marL="3200400" lvl="6" indent="-240505" algn="l">
              <a:lnSpc>
                <a:spcPct val="90000"/>
              </a:lnSpc>
              <a:spcBef>
                <a:spcPts val="375"/>
              </a:spcBef>
              <a:spcAft>
                <a:spcPts val="0"/>
              </a:spcAft>
              <a:buClr>
                <a:schemeClr val="dk1"/>
              </a:buClr>
              <a:buSzPts val="187"/>
              <a:buChar char="•"/>
              <a:defRPr sz="100"/>
            </a:lvl7pPr>
            <a:lvl8pPr marL="3657600" lvl="7" indent="-240505" algn="l">
              <a:lnSpc>
                <a:spcPct val="90000"/>
              </a:lnSpc>
              <a:spcBef>
                <a:spcPts val="375"/>
              </a:spcBef>
              <a:spcAft>
                <a:spcPts val="0"/>
              </a:spcAft>
              <a:buClr>
                <a:schemeClr val="dk1"/>
              </a:buClr>
              <a:buSzPts val="187"/>
              <a:buChar char="•"/>
              <a:defRPr sz="100"/>
            </a:lvl8pPr>
            <a:lvl9pPr marL="4114800" lvl="8" indent="-240505" algn="l">
              <a:lnSpc>
                <a:spcPct val="90000"/>
              </a:lnSpc>
              <a:spcBef>
                <a:spcPts val="375"/>
              </a:spcBef>
              <a:spcAft>
                <a:spcPts val="0"/>
              </a:spcAft>
              <a:buClr>
                <a:schemeClr val="dk1"/>
              </a:buClr>
              <a:buSzPts val="187"/>
              <a:buChar char="•"/>
              <a:defRPr sz="100"/>
            </a:lvl9pPr>
          </a:lstStyle>
          <a:p>
            <a:endParaRPr/>
          </a:p>
        </p:txBody>
      </p:sp>
      <p:sp>
        <p:nvSpPr>
          <p:cNvPr id="4358" name="Google Shape;4358;p285"/>
          <p:cNvSpPr txBox="1">
            <a:spLocks noGrp="1"/>
          </p:cNvSpPr>
          <p:nvPr>
            <p:ph type="subTitle" idx="3"/>
          </p:nvPr>
        </p:nvSpPr>
        <p:spPr>
          <a:xfrm>
            <a:off x="4285633" y="2255269"/>
            <a:ext cx="4356900" cy="473700"/>
          </a:xfrm>
          <a:prstGeom prst="rect">
            <a:avLst/>
          </a:prstGeom>
          <a:noFill/>
          <a:ln>
            <a:noFill/>
          </a:ln>
        </p:spPr>
        <p:txBody>
          <a:bodyPr spcFirstLastPara="1" wrap="square" lIns="0" tIns="0" rIns="0" bIns="0" anchor="t" anchorCtr="0">
            <a:noAutofit/>
          </a:bodyPr>
          <a:lstStyle>
            <a:lvl1pPr lvl="0" algn="l">
              <a:lnSpc>
                <a:spcPct val="95000"/>
              </a:lnSpc>
              <a:spcBef>
                <a:spcPts val="1350"/>
              </a:spcBef>
              <a:spcAft>
                <a:spcPts val="0"/>
              </a:spcAft>
              <a:buClr>
                <a:schemeClr val="dk1"/>
              </a:buClr>
              <a:buSzPts val="2329"/>
              <a:buNone/>
              <a:defRPr sz="2587" b="1">
                <a:solidFill>
                  <a:schemeClr val="dk1"/>
                </a:solidFill>
                <a:latin typeface="Poppins"/>
                <a:ea typeface="Poppins"/>
                <a:cs typeface="Poppins"/>
                <a:sym typeface="Poppins"/>
              </a:defRPr>
            </a:lvl1pPr>
            <a:lvl2pPr lvl="1" algn="ctr">
              <a:lnSpc>
                <a:spcPct val="95000"/>
              </a:lnSpc>
              <a:spcBef>
                <a:spcPts val="1350"/>
              </a:spcBef>
              <a:spcAft>
                <a:spcPts val="0"/>
              </a:spcAft>
              <a:buClr>
                <a:schemeClr val="dk1"/>
              </a:buClr>
              <a:buSzPts val="675"/>
              <a:buNone/>
              <a:defRPr sz="750"/>
            </a:lvl2pPr>
            <a:lvl3pPr lvl="2" algn="ctr">
              <a:lnSpc>
                <a:spcPct val="95000"/>
              </a:lnSpc>
              <a:spcBef>
                <a:spcPts val="1350"/>
              </a:spcBef>
              <a:spcAft>
                <a:spcPts val="0"/>
              </a:spcAft>
              <a:buClr>
                <a:schemeClr val="dk1"/>
              </a:buClr>
              <a:buSzPts val="607"/>
              <a:buNone/>
              <a:defRPr sz="675"/>
            </a:lvl3pPr>
            <a:lvl4pPr lvl="3" algn="ctr">
              <a:lnSpc>
                <a:spcPct val="95000"/>
              </a:lnSpc>
              <a:spcBef>
                <a:spcPts val="1350"/>
              </a:spcBef>
              <a:spcAft>
                <a:spcPts val="0"/>
              </a:spcAft>
              <a:buClr>
                <a:schemeClr val="dk1"/>
              </a:buClr>
              <a:buSzPts val="540"/>
              <a:buNone/>
              <a:defRPr sz="600"/>
            </a:lvl4pPr>
            <a:lvl5pPr lvl="4" algn="ctr">
              <a:lnSpc>
                <a:spcPct val="95000"/>
              </a:lnSpc>
              <a:spcBef>
                <a:spcPts val="1350"/>
              </a:spcBef>
              <a:spcAft>
                <a:spcPts val="0"/>
              </a:spcAft>
              <a:buClr>
                <a:schemeClr val="dk1"/>
              </a:buClr>
              <a:buSzPts val="540"/>
              <a:buNone/>
              <a:defRPr sz="600"/>
            </a:lvl5pPr>
            <a:lvl6pPr lvl="5" algn="ctr">
              <a:lnSpc>
                <a:spcPct val="90000"/>
              </a:lnSpc>
              <a:spcBef>
                <a:spcPts val="375"/>
              </a:spcBef>
              <a:spcAft>
                <a:spcPts val="0"/>
              </a:spcAft>
              <a:buClr>
                <a:schemeClr val="dk1"/>
              </a:buClr>
              <a:buSzPts val="600"/>
              <a:buNone/>
              <a:defRPr sz="600"/>
            </a:lvl6pPr>
            <a:lvl7pPr lvl="6" algn="ctr">
              <a:lnSpc>
                <a:spcPct val="90000"/>
              </a:lnSpc>
              <a:spcBef>
                <a:spcPts val="375"/>
              </a:spcBef>
              <a:spcAft>
                <a:spcPts val="0"/>
              </a:spcAft>
              <a:buClr>
                <a:schemeClr val="dk1"/>
              </a:buClr>
              <a:buSzPts val="600"/>
              <a:buNone/>
              <a:defRPr sz="600"/>
            </a:lvl7pPr>
            <a:lvl8pPr lvl="7" algn="ctr">
              <a:lnSpc>
                <a:spcPct val="90000"/>
              </a:lnSpc>
              <a:spcBef>
                <a:spcPts val="375"/>
              </a:spcBef>
              <a:spcAft>
                <a:spcPts val="0"/>
              </a:spcAft>
              <a:buClr>
                <a:schemeClr val="dk1"/>
              </a:buClr>
              <a:buSzPts val="600"/>
              <a:buNone/>
              <a:defRPr sz="600"/>
            </a:lvl8pPr>
            <a:lvl9pPr lvl="8" algn="ctr">
              <a:lnSpc>
                <a:spcPct val="90000"/>
              </a:lnSpc>
              <a:spcBef>
                <a:spcPts val="375"/>
              </a:spcBef>
              <a:spcAft>
                <a:spcPts val="0"/>
              </a:spcAft>
              <a:buClr>
                <a:schemeClr val="dk1"/>
              </a:buClr>
              <a:buSzPts val="600"/>
              <a:buNone/>
              <a:defRPr sz="600"/>
            </a:lvl9pPr>
          </a:lstStyle>
          <a:p>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2_Custom Layout">
  <p:cSld name="2_Custom Layout">
    <p:bg>
      <p:bgPr>
        <a:blipFill>
          <a:blip r:embed="rId2">
            <a:alphaModFix/>
          </a:blip>
          <a:stretch>
            <a:fillRect/>
          </a:stretch>
        </a:blipFill>
        <a:effectLst/>
      </p:bgPr>
    </p:bg>
    <p:spTree>
      <p:nvGrpSpPr>
        <p:cNvPr id="1" name="Shape 289"/>
        <p:cNvGrpSpPr/>
        <p:nvPr/>
      </p:nvGrpSpPr>
      <p:grpSpPr>
        <a:xfrm>
          <a:off x="0" y="0"/>
          <a:ext cx="0" cy="0"/>
          <a:chOff x="0" y="0"/>
          <a:chExt cx="0" cy="0"/>
        </a:xfrm>
      </p:grpSpPr>
      <p:sp>
        <p:nvSpPr>
          <p:cNvPr id="290" name="Google Shape;290;p30"/>
          <p:cNvSpPr/>
          <p:nvPr/>
        </p:nvSpPr>
        <p:spPr>
          <a:xfrm>
            <a:off x="325593" y="1957953"/>
            <a:ext cx="1682100" cy="2242500"/>
          </a:xfrm>
          <a:prstGeom prst="roundRect">
            <a:avLst>
              <a:gd name="adj" fmla="val 3590"/>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91" name="Google Shape;291;p30"/>
          <p:cNvSpPr/>
          <p:nvPr/>
        </p:nvSpPr>
        <p:spPr>
          <a:xfrm>
            <a:off x="2095200" y="1957953"/>
            <a:ext cx="1682100" cy="2242500"/>
          </a:xfrm>
          <a:prstGeom prst="roundRect">
            <a:avLst>
              <a:gd name="adj" fmla="val 3590"/>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92" name="Google Shape;292;p30"/>
          <p:cNvSpPr/>
          <p:nvPr/>
        </p:nvSpPr>
        <p:spPr>
          <a:xfrm>
            <a:off x="3864806" y="1957953"/>
            <a:ext cx="1682100" cy="2242500"/>
          </a:xfrm>
          <a:prstGeom prst="roundRect">
            <a:avLst>
              <a:gd name="adj" fmla="val 3590"/>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93" name="Google Shape;293;p30"/>
          <p:cNvSpPr/>
          <p:nvPr/>
        </p:nvSpPr>
        <p:spPr>
          <a:xfrm>
            <a:off x="6118333" y="245938"/>
            <a:ext cx="2802900" cy="4383300"/>
          </a:xfrm>
          <a:prstGeom prst="roundRect">
            <a:avLst>
              <a:gd name="adj" fmla="val 2369"/>
            </a:avLst>
          </a:prstGeom>
          <a:gradFill>
            <a:gsLst>
              <a:gs pos="0">
                <a:srgbClr val="FF0000"/>
              </a:gs>
              <a:gs pos="24000">
                <a:srgbClr val="C8102E"/>
              </a:gs>
              <a:gs pos="70000">
                <a:srgbClr val="2E0055"/>
              </a:gs>
              <a:gs pos="100000">
                <a:srgbClr val="0E0026"/>
              </a:gs>
            </a:gsLst>
            <a:lin ang="18900044"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pic>
        <p:nvPicPr>
          <p:cNvPr id="294" name="Google Shape;294;p30" descr="A black and blue background&#10;&#10;AI-generated content may be incorrect."/>
          <p:cNvPicPr preferRelativeResize="0"/>
          <p:nvPr/>
        </p:nvPicPr>
        <p:blipFill rotWithShape="1">
          <a:blip r:embed="rId3">
            <a:alphaModFix/>
          </a:blip>
          <a:srcRect/>
          <a:stretch/>
        </p:blipFill>
        <p:spPr>
          <a:xfrm>
            <a:off x="6120616" y="245448"/>
            <a:ext cx="2798940" cy="4372818"/>
          </a:xfrm>
          <a:prstGeom prst="rect">
            <a:avLst/>
          </a:prstGeom>
          <a:noFill/>
          <a:ln>
            <a:noFill/>
          </a:ln>
        </p:spPr>
      </p:pic>
      <p:grpSp>
        <p:nvGrpSpPr>
          <p:cNvPr id="295" name="Google Shape;295;p30"/>
          <p:cNvGrpSpPr/>
          <p:nvPr/>
        </p:nvGrpSpPr>
        <p:grpSpPr>
          <a:xfrm>
            <a:off x="492246" y="2107297"/>
            <a:ext cx="310012" cy="422913"/>
            <a:chOff x="11879262" y="6424612"/>
            <a:chExt cx="632935" cy="863441"/>
          </a:xfrm>
        </p:grpSpPr>
        <p:sp>
          <p:nvSpPr>
            <p:cNvPr id="296" name="Google Shape;296;p30"/>
            <p:cNvSpPr/>
            <p:nvPr/>
          </p:nvSpPr>
          <p:spPr>
            <a:xfrm>
              <a:off x="11879262" y="6424612"/>
              <a:ext cx="630269" cy="863441"/>
            </a:xfrm>
            <a:custGeom>
              <a:avLst/>
              <a:gdLst/>
              <a:ahLst/>
              <a:cxnLst/>
              <a:rect l="l" t="t" r="r" b="b"/>
              <a:pathLst>
                <a:path w="630269" h="863441" extrusionOk="0">
                  <a:moveTo>
                    <a:pt x="598932" y="863441"/>
                  </a:moveTo>
                  <a:lnTo>
                    <a:pt x="31337" y="863441"/>
                  </a:lnTo>
                  <a:cubicBezTo>
                    <a:pt x="14002" y="863441"/>
                    <a:pt x="0" y="849440"/>
                    <a:pt x="0" y="832104"/>
                  </a:cubicBezTo>
                  <a:lnTo>
                    <a:pt x="0" y="31337"/>
                  </a:lnTo>
                  <a:cubicBezTo>
                    <a:pt x="0" y="14002"/>
                    <a:pt x="14002" y="0"/>
                    <a:pt x="31337" y="0"/>
                  </a:cubicBezTo>
                  <a:lnTo>
                    <a:pt x="315087" y="0"/>
                  </a:lnTo>
                  <a:lnTo>
                    <a:pt x="630269" y="318707"/>
                  </a:lnTo>
                  <a:lnTo>
                    <a:pt x="630269" y="832104"/>
                  </a:lnTo>
                  <a:cubicBezTo>
                    <a:pt x="630269" y="849440"/>
                    <a:pt x="616268" y="863441"/>
                    <a:pt x="598932" y="863441"/>
                  </a:cubicBezTo>
                  <a:close/>
                </a:path>
              </a:pathLst>
            </a:custGeom>
            <a:solidFill>
              <a:srgbClr val="D1DCFF"/>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297" name="Google Shape;297;p30"/>
            <p:cNvSpPr/>
            <p:nvPr/>
          </p:nvSpPr>
          <p:spPr>
            <a:xfrm>
              <a:off x="12194444" y="6425469"/>
              <a:ext cx="317753" cy="317754"/>
            </a:xfrm>
            <a:custGeom>
              <a:avLst/>
              <a:gdLst/>
              <a:ahLst/>
              <a:cxnLst/>
              <a:rect l="l" t="t" r="r" b="b"/>
              <a:pathLst>
                <a:path w="317753" h="317754" extrusionOk="0">
                  <a:moveTo>
                    <a:pt x="0" y="0"/>
                  </a:moveTo>
                  <a:lnTo>
                    <a:pt x="0" y="260509"/>
                  </a:lnTo>
                  <a:cubicBezTo>
                    <a:pt x="0" y="292132"/>
                    <a:pt x="25622" y="317754"/>
                    <a:pt x="57245" y="317754"/>
                  </a:cubicBezTo>
                  <a:lnTo>
                    <a:pt x="317754" y="317754"/>
                  </a:lnTo>
                  <a:lnTo>
                    <a:pt x="0" y="0"/>
                  </a:lnTo>
                  <a:close/>
                </a:path>
              </a:pathLst>
            </a:custGeom>
            <a:solidFill>
              <a:srgbClr val="C7102E"/>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grpSp>
        <p:nvGrpSpPr>
          <p:cNvPr id="298" name="Google Shape;298;p30"/>
          <p:cNvGrpSpPr/>
          <p:nvPr/>
        </p:nvGrpSpPr>
        <p:grpSpPr>
          <a:xfrm>
            <a:off x="2257118" y="2107297"/>
            <a:ext cx="310012" cy="422913"/>
            <a:chOff x="11879262" y="6424612"/>
            <a:chExt cx="632935" cy="863441"/>
          </a:xfrm>
        </p:grpSpPr>
        <p:sp>
          <p:nvSpPr>
            <p:cNvPr id="299" name="Google Shape;299;p30"/>
            <p:cNvSpPr/>
            <p:nvPr/>
          </p:nvSpPr>
          <p:spPr>
            <a:xfrm>
              <a:off x="11879262" y="6424612"/>
              <a:ext cx="630269" cy="863441"/>
            </a:xfrm>
            <a:custGeom>
              <a:avLst/>
              <a:gdLst/>
              <a:ahLst/>
              <a:cxnLst/>
              <a:rect l="l" t="t" r="r" b="b"/>
              <a:pathLst>
                <a:path w="630269" h="863441" extrusionOk="0">
                  <a:moveTo>
                    <a:pt x="598932" y="863441"/>
                  </a:moveTo>
                  <a:lnTo>
                    <a:pt x="31337" y="863441"/>
                  </a:lnTo>
                  <a:cubicBezTo>
                    <a:pt x="14002" y="863441"/>
                    <a:pt x="0" y="849440"/>
                    <a:pt x="0" y="832104"/>
                  </a:cubicBezTo>
                  <a:lnTo>
                    <a:pt x="0" y="31337"/>
                  </a:lnTo>
                  <a:cubicBezTo>
                    <a:pt x="0" y="14002"/>
                    <a:pt x="14002" y="0"/>
                    <a:pt x="31337" y="0"/>
                  </a:cubicBezTo>
                  <a:lnTo>
                    <a:pt x="315087" y="0"/>
                  </a:lnTo>
                  <a:lnTo>
                    <a:pt x="630269" y="318707"/>
                  </a:lnTo>
                  <a:lnTo>
                    <a:pt x="630269" y="832104"/>
                  </a:lnTo>
                  <a:cubicBezTo>
                    <a:pt x="630269" y="849440"/>
                    <a:pt x="616268" y="863441"/>
                    <a:pt x="598932" y="863441"/>
                  </a:cubicBezTo>
                  <a:close/>
                </a:path>
              </a:pathLst>
            </a:custGeom>
            <a:solidFill>
              <a:srgbClr val="D1DCFF"/>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300" name="Google Shape;300;p30"/>
            <p:cNvSpPr/>
            <p:nvPr/>
          </p:nvSpPr>
          <p:spPr>
            <a:xfrm>
              <a:off x="12194444" y="6425469"/>
              <a:ext cx="317753" cy="317754"/>
            </a:xfrm>
            <a:custGeom>
              <a:avLst/>
              <a:gdLst/>
              <a:ahLst/>
              <a:cxnLst/>
              <a:rect l="l" t="t" r="r" b="b"/>
              <a:pathLst>
                <a:path w="317753" h="317754" extrusionOk="0">
                  <a:moveTo>
                    <a:pt x="0" y="0"/>
                  </a:moveTo>
                  <a:lnTo>
                    <a:pt x="0" y="260509"/>
                  </a:lnTo>
                  <a:cubicBezTo>
                    <a:pt x="0" y="292132"/>
                    <a:pt x="25622" y="317754"/>
                    <a:pt x="57245" y="317754"/>
                  </a:cubicBezTo>
                  <a:lnTo>
                    <a:pt x="317754" y="317754"/>
                  </a:lnTo>
                  <a:lnTo>
                    <a:pt x="0" y="0"/>
                  </a:lnTo>
                  <a:close/>
                </a:path>
              </a:pathLst>
            </a:custGeom>
            <a:solidFill>
              <a:srgbClr val="C7102E"/>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grpSp>
        <p:nvGrpSpPr>
          <p:cNvPr id="301" name="Google Shape;301;p30"/>
          <p:cNvGrpSpPr/>
          <p:nvPr/>
        </p:nvGrpSpPr>
        <p:grpSpPr>
          <a:xfrm>
            <a:off x="4021990" y="2107297"/>
            <a:ext cx="310012" cy="422913"/>
            <a:chOff x="11879262" y="6424612"/>
            <a:chExt cx="632935" cy="863441"/>
          </a:xfrm>
        </p:grpSpPr>
        <p:sp>
          <p:nvSpPr>
            <p:cNvPr id="302" name="Google Shape;302;p30"/>
            <p:cNvSpPr/>
            <p:nvPr/>
          </p:nvSpPr>
          <p:spPr>
            <a:xfrm>
              <a:off x="11879262" y="6424612"/>
              <a:ext cx="630269" cy="863441"/>
            </a:xfrm>
            <a:custGeom>
              <a:avLst/>
              <a:gdLst/>
              <a:ahLst/>
              <a:cxnLst/>
              <a:rect l="l" t="t" r="r" b="b"/>
              <a:pathLst>
                <a:path w="630269" h="863441" extrusionOk="0">
                  <a:moveTo>
                    <a:pt x="598932" y="863441"/>
                  </a:moveTo>
                  <a:lnTo>
                    <a:pt x="31337" y="863441"/>
                  </a:lnTo>
                  <a:cubicBezTo>
                    <a:pt x="14002" y="863441"/>
                    <a:pt x="0" y="849440"/>
                    <a:pt x="0" y="832104"/>
                  </a:cubicBezTo>
                  <a:lnTo>
                    <a:pt x="0" y="31337"/>
                  </a:lnTo>
                  <a:cubicBezTo>
                    <a:pt x="0" y="14002"/>
                    <a:pt x="14002" y="0"/>
                    <a:pt x="31337" y="0"/>
                  </a:cubicBezTo>
                  <a:lnTo>
                    <a:pt x="315087" y="0"/>
                  </a:lnTo>
                  <a:lnTo>
                    <a:pt x="630269" y="318707"/>
                  </a:lnTo>
                  <a:lnTo>
                    <a:pt x="630269" y="832104"/>
                  </a:lnTo>
                  <a:cubicBezTo>
                    <a:pt x="630269" y="849440"/>
                    <a:pt x="616268" y="863441"/>
                    <a:pt x="598932" y="863441"/>
                  </a:cubicBezTo>
                  <a:close/>
                </a:path>
              </a:pathLst>
            </a:custGeom>
            <a:solidFill>
              <a:srgbClr val="D1DCFF"/>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303" name="Google Shape;303;p30"/>
            <p:cNvSpPr/>
            <p:nvPr/>
          </p:nvSpPr>
          <p:spPr>
            <a:xfrm>
              <a:off x="12194444" y="6425469"/>
              <a:ext cx="317753" cy="317754"/>
            </a:xfrm>
            <a:custGeom>
              <a:avLst/>
              <a:gdLst/>
              <a:ahLst/>
              <a:cxnLst/>
              <a:rect l="l" t="t" r="r" b="b"/>
              <a:pathLst>
                <a:path w="317753" h="317754" extrusionOk="0">
                  <a:moveTo>
                    <a:pt x="0" y="0"/>
                  </a:moveTo>
                  <a:lnTo>
                    <a:pt x="0" y="260509"/>
                  </a:lnTo>
                  <a:cubicBezTo>
                    <a:pt x="0" y="292132"/>
                    <a:pt x="25622" y="317754"/>
                    <a:pt x="57245" y="317754"/>
                  </a:cubicBezTo>
                  <a:lnTo>
                    <a:pt x="317754" y="317754"/>
                  </a:lnTo>
                  <a:lnTo>
                    <a:pt x="0" y="0"/>
                  </a:lnTo>
                  <a:close/>
                </a:path>
              </a:pathLst>
            </a:custGeom>
            <a:solidFill>
              <a:srgbClr val="C7102E"/>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304" name="Google Shape;304;p30"/>
          <p:cNvSpPr txBox="1">
            <a:spLocks noGrp="1"/>
          </p:cNvSpPr>
          <p:nvPr>
            <p:ph type="title"/>
          </p:nvPr>
        </p:nvSpPr>
        <p:spPr>
          <a:xfrm>
            <a:off x="320826" y="320878"/>
            <a:ext cx="5226300" cy="817200"/>
          </a:xfrm>
          <a:prstGeom prst="rect">
            <a:avLst/>
          </a:prstGeom>
          <a:noFill/>
          <a:ln>
            <a:noFill/>
          </a:ln>
        </p:spPr>
        <p:txBody>
          <a:bodyPr spcFirstLastPara="1" wrap="square" lIns="0" tIns="0" rIns="0" bIns="0" anchor="t" anchorCtr="0">
            <a:noAutofit/>
          </a:bodyPr>
          <a:lstStyle>
            <a:lvl1pPr lvl="0" algn="l">
              <a:lnSpc>
                <a:spcPct val="99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305" name="Google Shape;305;p30"/>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pic>
        <p:nvPicPr>
          <p:cNvPr id="306" name="Google Shape;306;p30"/>
          <p:cNvPicPr preferRelativeResize="0"/>
          <p:nvPr/>
        </p:nvPicPr>
        <p:blipFill rotWithShape="1">
          <a:blip r:embed="rId4">
            <a:alphaModFix/>
          </a:blip>
          <a:srcRect/>
          <a:stretch/>
        </p:blipFill>
        <p:spPr>
          <a:xfrm>
            <a:off x="6118333" y="1428035"/>
            <a:ext cx="2794271" cy="7060"/>
          </a:xfrm>
          <a:prstGeom prst="rect">
            <a:avLst/>
          </a:prstGeom>
          <a:noFill/>
          <a:ln>
            <a:noFill/>
          </a:ln>
        </p:spPr>
      </p:pic>
      <p:sp>
        <p:nvSpPr>
          <p:cNvPr id="307" name="Google Shape;307;p30"/>
          <p:cNvSpPr txBox="1"/>
          <p:nvPr/>
        </p:nvSpPr>
        <p:spPr>
          <a:xfrm>
            <a:off x="590173" y="2307319"/>
            <a:ext cx="127800" cy="179700"/>
          </a:xfrm>
          <a:prstGeom prst="rect">
            <a:avLst/>
          </a:prstGeom>
          <a:noFill/>
          <a:ln>
            <a:noFill/>
          </a:ln>
        </p:spPr>
        <p:txBody>
          <a:bodyPr spcFirstLastPara="1" wrap="square" lIns="0" tIns="0" rIns="0" bIns="0" anchor="t" anchorCtr="0">
            <a:noAutofit/>
          </a:bodyPr>
          <a:lstStyle/>
          <a:p>
            <a:pPr marL="0" marR="0" lvl="0" indent="0" algn="l" rtl="0">
              <a:lnSpc>
                <a:spcPct val="97000"/>
              </a:lnSpc>
              <a:spcBef>
                <a:spcPts val="0"/>
              </a:spcBef>
              <a:spcAft>
                <a:spcPts val="0"/>
              </a:spcAft>
              <a:buNone/>
            </a:pPr>
            <a:r>
              <a:rPr lang="en" sz="1300">
                <a:solidFill>
                  <a:schemeClr val="dk2"/>
                </a:solidFill>
                <a:latin typeface="Manrope SemiBold"/>
                <a:ea typeface="Manrope SemiBold"/>
                <a:cs typeface="Manrope SemiBold"/>
                <a:sym typeface="Manrope SemiBold"/>
              </a:rPr>
              <a:t>$</a:t>
            </a:r>
            <a:endParaRPr sz="500"/>
          </a:p>
        </p:txBody>
      </p:sp>
      <p:sp>
        <p:nvSpPr>
          <p:cNvPr id="308" name="Google Shape;308;p30"/>
          <p:cNvSpPr txBox="1"/>
          <p:nvPr/>
        </p:nvSpPr>
        <p:spPr>
          <a:xfrm>
            <a:off x="2354747" y="2307319"/>
            <a:ext cx="127800" cy="179700"/>
          </a:xfrm>
          <a:prstGeom prst="rect">
            <a:avLst/>
          </a:prstGeom>
          <a:noFill/>
          <a:ln>
            <a:noFill/>
          </a:ln>
        </p:spPr>
        <p:txBody>
          <a:bodyPr spcFirstLastPara="1" wrap="square" lIns="0" tIns="0" rIns="0" bIns="0" anchor="t" anchorCtr="0">
            <a:noAutofit/>
          </a:bodyPr>
          <a:lstStyle/>
          <a:p>
            <a:pPr marL="0" marR="0" lvl="0" indent="0" algn="l" rtl="0">
              <a:lnSpc>
                <a:spcPct val="97000"/>
              </a:lnSpc>
              <a:spcBef>
                <a:spcPts val="0"/>
              </a:spcBef>
              <a:spcAft>
                <a:spcPts val="0"/>
              </a:spcAft>
              <a:buNone/>
            </a:pPr>
            <a:r>
              <a:rPr lang="en" sz="1300">
                <a:solidFill>
                  <a:schemeClr val="dk2"/>
                </a:solidFill>
                <a:latin typeface="Manrope SemiBold"/>
                <a:ea typeface="Manrope SemiBold"/>
                <a:cs typeface="Manrope SemiBold"/>
                <a:sym typeface="Manrope SemiBold"/>
              </a:rPr>
              <a:t>$</a:t>
            </a:r>
            <a:endParaRPr sz="500"/>
          </a:p>
        </p:txBody>
      </p:sp>
      <p:sp>
        <p:nvSpPr>
          <p:cNvPr id="309" name="Google Shape;309;p30"/>
          <p:cNvSpPr txBox="1"/>
          <p:nvPr/>
        </p:nvSpPr>
        <p:spPr>
          <a:xfrm>
            <a:off x="4117535" y="2307319"/>
            <a:ext cx="127800" cy="179700"/>
          </a:xfrm>
          <a:prstGeom prst="rect">
            <a:avLst/>
          </a:prstGeom>
          <a:noFill/>
          <a:ln>
            <a:noFill/>
          </a:ln>
        </p:spPr>
        <p:txBody>
          <a:bodyPr spcFirstLastPara="1" wrap="square" lIns="0" tIns="0" rIns="0" bIns="0" anchor="t" anchorCtr="0">
            <a:noAutofit/>
          </a:bodyPr>
          <a:lstStyle/>
          <a:p>
            <a:pPr marL="0" marR="0" lvl="0" indent="0" algn="l" rtl="0">
              <a:lnSpc>
                <a:spcPct val="97000"/>
              </a:lnSpc>
              <a:spcBef>
                <a:spcPts val="0"/>
              </a:spcBef>
              <a:spcAft>
                <a:spcPts val="0"/>
              </a:spcAft>
              <a:buNone/>
            </a:pPr>
            <a:r>
              <a:rPr lang="en" sz="1300">
                <a:solidFill>
                  <a:schemeClr val="dk2"/>
                </a:solidFill>
                <a:latin typeface="Manrope SemiBold"/>
                <a:ea typeface="Manrope SemiBold"/>
                <a:cs typeface="Manrope SemiBold"/>
                <a:sym typeface="Manrope SemiBold"/>
              </a:rPr>
              <a:t>$</a:t>
            </a:r>
            <a:endParaRPr sz="500"/>
          </a:p>
        </p:txBody>
      </p:sp>
      <p:pic>
        <p:nvPicPr>
          <p:cNvPr id="310" name="Google Shape;310;p30"/>
          <p:cNvPicPr preferRelativeResize="0"/>
          <p:nvPr/>
        </p:nvPicPr>
        <p:blipFill rotWithShape="1">
          <a:blip r:embed="rId4">
            <a:alphaModFix/>
          </a:blip>
          <a:srcRect/>
          <a:stretch/>
        </p:blipFill>
        <p:spPr>
          <a:xfrm>
            <a:off x="6118333" y="2386527"/>
            <a:ext cx="2794271" cy="7060"/>
          </a:xfrm>
          <a:prstGeom prst="rect">
            <a:avLst/>
          </a:prstGeom>
          <a:noFill/>
          <a:ln>
            <a:noFill/>
          </a:ln>
        </p:spPr>
      </p:pic>
      <p:pic>
        <p:nvPicPr>
          <p:cNvPr id="311" name="Google Shape;311;p30"/>
          <p:cNvPicPr preferRelativeResize="0"/>
          <p:nvPr/>
        </p:nvPicPr>
        <p:blipFill rotWithShape="1">
          <a:blip r:embed="rId4">
            <a:alphaModFix/>
          </a:blip>
          <a:srcRect/>
          <a:stretch/>
        </p:blipFill>
        <p:spPr>
          <a:xfrm>
            <a:off x="6118333" y="3336439"/>
            <a:ext cx="2794271" cy="7060"/>
          </a:xfrm>
          <a:prstGeom prst="rect">
            <a:avLst/>
          </a:prstGeom>
          <a:noFill/>
          <a:ln>
            <a:noFill/>
          </a:ln>
        </p:spPr>
      </p:pic>
      <p:sp>
        <p:nvSpPr>
          <p:cNvPr id="312" name="Google Shape;312;p30"/>
          <p:cNvSpPr txBox="1">
            <a:spLocks noGrp="1"/>
          </p:cNvSpPr>
          <p:nvPr>
            <p:ph type="subTitle" idx="1"/>
          </p:nvPr>
        </p:nvSpPr>
        <p:spPr>
          <a:xfrm>
            <a:off x="324549" y="1276856"/>
            <a:ext cx="5226300" cy="483900"/>
          </a:xfrm>
          <a:prstGeom prst="rect">
            <a:avLst/>
          </a:prstGeom>
          <a:noFill/>
          <a:ln>
            <a:noFill/>
          </a:ln>
        </p:spPr>
        <p:txBody>
          <a:bodyPr spcFirstLastPara="1" wrap="square" lIns="0" tIns="0" rIns="0" bIns="0" anchor="t" anchorCtr="0">
            <a:noAutofit/>
          </a:bodyPr>
          <a:lstStyle>
            <a:lvl1pPr lvl="0" algn="l">
              <a:lnSpc>
                <a:spcPct val="105000"/>
              </a:lnSpc>
              <a:spcBef>
                <a:spcPts val="1300"/>
              </a:spcBef>
              <a:spcAft>
                <a:spcPts val="0"/>
              </a:spcAft>
              <a:buClr>
                <a:schemeClr val="dk1"/>
              </a:buClr>
              <a:buSzPts val="900"/>
              <a:buNone/>
              <a:defRPr sz="1000">
                <a:solidFill>
                  <a:schemeClr val="dk1"/>
                </a:solidFill>
                <a:latin typeface="Poppins"/>
                <a:ea typeface="Poppins"/>
                <a:cs typeface="Poppins"/>
                <a:sym typeface="Poppins"/>
              </a:defRPr>
            </a:lvl1pPr>
            <a:lvl2pPr lvl="1" algn="ctr">
              <a:lnSpc>
                <a:spcPct val="95000"/>
              </a:lnSpc>
              <a:spcBef>
                <a:spcPts val="1300"/>
              </a:spcBef>
              <a:spcAft>
                <a:spcPts val="0"/>
              </a:spcAft>
              <a:buClr>
                <a:schemeClr val="dk1"/>
              </a:buClr>
              <a:buSzPts val="700"/>
              <a:buNone/>
              <a:defRPr sz="700"/>
            </a:lvl2pPr>
            <a:lvl3pPr lvl="2" algn="ctr">
              <a:lnSpc>
                <a:spcPct val="95000"/>
              </a:lnSpc>
              <a:spcBef>
                <a:spcPts val="1300"/>
              </a:spcBef>
              <a:spcAft>
                <a:spcPts val="0"/>
              </a:spcAft>
              <a:buClr>
                <a:schemeClr val="dk1"/>
              </a:buClr>
              <a:buSzPts val="600"/>
              <a:buNone/>
              <a:defRPr sz="700"/>
            </a:lvl3pPr>
            <a:lvl4pPr lvl="3" algn="ctr">
              <a:lnSpc>
                <a:spcPct val="95000"/>
              </a:lnSpc>
              <a:spcBef>
                <a:spcPts val="1300"/>
              </a:spcBef>
              <a:spcAft>
                <a:spcPts val="0"/>
              </a:spcAft>
              <a:buClr>
                <a:schemeClr val="dk1"/>
              </a:buClr>
              <a:buSzPts val="500"/>
              <a:buNone/>
              <a:defRPr sz="600"/>
            </a:lvl4pPr>
            <a:lvl5pPr lvl="4" algn="ctr">
              <a:lnSpc>
                <a:spcPct val="95000"/>
              </a:lnSpc>
              <a:spcBef>
                <a:spcPts val="1300"/>
              </a:spcBef>
              <a:spcAft>
                <a:spcPts val="0"/>
              </a:spcAft>
              <a:buClr>
                <a:schemeClr val="dk1"/>
              </a:buClr>
              <a:buSzPts val="500"/>
              <a:buNone/>
              <a:defRPr sz="600"/>
            </a:lvl5pPr>
            <a:lvl6pPr lvl="5" algn="ctr">
              <a:lnSpc>
                <a:spcPct val="90000"/>
              </a:lnSpc>
              <a:spcBef>
                <a:spcPts val="400"/>
              </a:spcBef>
              <a:spcAft>
                <a:spcPts val="0"/>
              </a:spcAft>
              <a:buClr>
                <a:schemeClr val="dk1"/>
              </a:buClr>
              <a:buSzPts val="600"/>
              <a:buNone/>
              <a:defRPr sz="600"/>
            </a:lvl6pPr>
            <a:lvl7pPr lvl="6" algn="ctr">
              <a:lnSpc>
                <a:spcPct val="90000"/>
              </a:lnSpc>
              <a:spcBef>
                <a:spcPts val="400"/>
              </a:spcBef>
              <a:spcAft>
                <a:spcPts val="0"/>
              </a:spcAft>
              <a:buClr>
                <a:schemeClr val="dk1"/>
              </a:buClr>
              <a:buSzPts val="600"/>
              <a:buNone/>
              <a:defRPr sz="600"/>
            </a:lvl7pPr>
            <a:lvl8pPr lvl="7" algn="ctr">
              <a:lnSpc>
                <a:spcPct val="90000"/>
              </a:lnSpc>
              <a:spcBef>
                <a:spcPts val="400"/>
              </a:spcBef>
              <a:spcAft>
                <a:spcPts val="0"/>
              </a:spcAft>
              <a:buClr>
                <a:schemeClr val="dk1"/>
              </a:buClr>
              <a:buSzPts val="600"/>
              <a:buNone/>
              <a:defRPr sz="600"/>
            </a:lvl8pPr>
            <a:lvl9pPr lvl="8" algn="ctr">
              <a:lnSpc>
                <a:spcPct val="90000"/>
              </a:lnSpc>
              <a:spcBef>
                <a:spcPts val="400"/>
              </a:spcBef>
              <a:spcAft>
                <a:spcPts val="0"/>
              </a:spcAft>
              <a:buClr>
                <a:schemeClr val="dk1"/>
              </a:buClr>
              <a:buSzPts val="600"/>
              <a:buNone/>
              <a:defRPr sz="600"/>
            </a:lvl9pPr>
          </a:lstStyle>
          <a:p>
            <a:endParaRPr/>
          </a:p>
        </p:txBody>
      </p:sp>
      <p:sp>
        <p:nvSpPr>
          <p:cNvPr id="313" name="Google Shape;313;p30"/>
          <p:cNvSpPr txBox="1">
            <a:spLocks noGrp="1"/>
          </p:cNvSpPr>
          <p:nvPr>
            <p:ph type="subTitle" idx="2"/>
          </p:nvPr>
        </p:nvSpPr>
        <p:spPr>
          <a:xfrm>
            <a:off x="485346" y="2866706"/>
            <a:ext cx="1465200" cy="401100"/>
          </a:xfrm>
          <a:prstGeom prst="rect">
            <a:avLst/>
          </a:prstGeom>
        </p:spPr>
        <p:txBody>
          <a:bodyPr spcFirstLastPara="1" wrap="square" lIns="0" tIns="0" rIns="0" bIns="0" anchor="t" anchorCtr="0">
            <a:noAutofit/>
          </a:bodyPr>
          <a:lstStyle>
            <a:lvl1pPr marL="0" marR="0" lvl="0" indent="0" algn="l">
              <a:lnSpc>
                <a:spcPct val="97000"/>
              </a:lnSpc>
              <a:spcBef>
                <a:spcPts val="0"/>
              </a:spcBef>
              <a:spcAft>
                <a:spcPts val="0"/>
              </a:spcAft>
              <a:buNone/>
              <a:defRPr sz="13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314" name="Google Shape;314;p30"/>
          <p:cNvSpPr txBox="1">
            <a:spLocks noGrp="1"/>
          </p:cNvSpPr>
          <p:nvPr>
            <p:ph type="subTitle" idx="3"/>
          </p:nvPr>
        </p:nvSpPr>
        <p:spPr>
          <a:xfrm>
            <a:off x="479760" y="3403828"/>
            <a:ext cx="1465200" cy="6279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9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315" name="Google Shape;315;p30"/>
          <p:cNvSpPr txBox="1">
            <a:spLocks noGrp="1"/>
          </p:cNvSpPr>
          <p:nvPr>
            <p:ph type="subTitle" idx="4"/>
          </p:nvPr>
        </p:nvSpPr>
        <p:spPr>
          <a:xfrm>
            <a:off x="2206575" y="2866706"/>
            <a:ext cx="1491300" cy="401100"/>
          </a:xfrm>
          <a:prstGeom prst="rect">
            <a:avLst/>
          </a:prstGeom>
        </p:spPr>
        <p:txBody>
          <a:bodyPr spcFirstLastPara="1" wrap="square" lIns="0" tIns="0" rIns="0" bIns="0" anchor="t" anchorCtr="0">
            <a:noAutofit/>
          </a:bodyPr>
          <a:lstStyle>
            <a:lvl1pPr marL="0" marR="0" lvl="0" indent="0" algn="l">
              <a:lnSpc>
                <a:spcPct val="97000"/>
              </a:lnSpc>
              <a:spcBef>
                <a:spcPts val="0"/>
              </a:spcBef>
              <a:spcAft>
                <a:spcPts val="0"/>
              </a:spcAft>
              <a:buNone/>
              <a:defRPr sz="1300" b="1">
                <a:latin typeface="Poppins"/>
                <a:ea typeface="Poppins"/>
                <a:cs typeface="Poppins"/>
                <a:sym typeface="Poppins"/>
              </a:defRPr>
            </a:lvl1pPr>
            <a:lvl2pPr lvl="1">
              <a:spcBef>
                <a:spcPts val="1300"/>
              </a:spcBef>
              <a:spcAft>
                <a:spcPts val="0"/>
              </a:spcAft>
              <a:buSzPts val="800"/>
              <a:buFont typeface="Poppins"/>
              <a:buNone/>
              <a:defRPr b="1">
                <a:latin typeface="Poppins"/>
                <a:ea typeface="Poppins"/>
                <a:cs typeface="Poppins"/>
                <a:sym typeface="Poppins"/>
              </a:defRPr>
            </a:lvl2pPr>
            <a:lvl3pPr lvl="2">
              <a:spcBef>
                <a:spcPts val="1300"/>
              </a:spcBef>
              <a:spcAft>
                <a:spcPts val="0"/>
              </a:spcAft>
              <a:buSzPts val="700"/>
              <a:buFont typeface="Poppins"/>
              <a:buNone/>
              <a:defRPr b="1">
                <a:latin typeface="Poppins"/>
                <a:ea typeface="Poppins"/>
                <a:cs typeface="Poppins"/>
                <a:sym typeface="Poppins"/>
              </a:defRPr>
            </a:lvl3pPr>
            <a:lvl4pPr lvl="3">
              <a:spcBef>
                <a:spcPts val="1300"/>
              </a:spcBef>
              <a:spcAft>
                <a:spcPts val="0"/>
              </a:spcAft>
              <a:buSzPts val="500"/>
              <a:buFont typeface="Poppins"/>
              <a:buNone/>
              <a:defRPr b="1">
                <a:latin typeface="Poppins"/>
                <a:ea typeface="Poppins"/>
                <a:cs typeface="Poppins"/>
                <a:sym typeface="Poppins"/>
              </a:defRPr>
            </a:lvl4pPr>
            <a:lvl5pPr lvl="4">
              <a:spcBef>
                <a:spcPts val="1300"/>
              </a:spcBef>
              <a:spcAft>
                <a:spcPts val="0"/>
              </a:spcAft>
              <a:buSzPts val="400"/>
              <a:buFont typeface="Poppins"/>
              <a:buNone/>
              <a:defRPr b="1">
                <a:latin typeface="Poppins"/>
                <a:ea typeface="Poppins"/>
                <a:cs typeface="Poppins"/>
                <a:sym typeface="Poppins"/>
              </a:defRPr>
            </a:lvl5pPr>
            <a:lvl6pPr lvl="5">
              <a:spcBef>
                <a:spcPts val="400"/>
              </a:spcBef>
              <a:spcAft>
                <a:spcPts val="0"/>
              </a:spcAft>
              <a:buSzPts val="200"/>
              <a:buFont typeface="Poppins"/>
              <a:buNone/>
              <a:defRPr b="1">
                <a:latin typeface="Poppins"/>
                <a:ea typeface="Poppins"/>
                <a:cs typeface="Poppins"/>
                <a:sym typeface="Poppins"/>
              </a:defRPr>
            </a:lvl6pPr>
            <a:lvl7pPr lvl="6">
              <a:spcBef>
                <a:spcPts val="400"/>
              </a:spcBef>
              <a:spcAft>
                <a:spcPts val="0"/>
              </a:spcAft>
              <a:buSzPts val="200"/>
              <a:buFont typeface="Poppins"/>
              <a:buNone/>
              <a:defRPr b="1">
                <a:latin typeface="Poppins"/>
                <a:ea typeface="Poppins"/>
                <a:cs typeface="Poppins"/>
                <a:sym typeface="Poppins"/>
              </a:defRPr>
            </a:lvl7pPr>
            <a:lvl8pPr lvl="7">
              <a:spcBef>
                <a:spcPts val="400"/>
              </a:spcBef>
              <a:spcAft>
                <a:spcPts val="0"/>
              </a:spcAft>
              <a:buSzPts val="200"/>
              <a:buFont typeface="Poppins"/>
              <a:buNone/>
              <a:defRPr b="1">
                <a:latin typeface="Poppins"/>
                <a:ea typeface="Poppins"/>
                <a:cs typeface="Poppins"/>
                <a:sym typeface="Poppins"/>
              </a:defRPr>
            </a:lvl8pPr>
            <a:lvl9pPr lvl="8">
              <a:spcBef>
                <a:spcPts val="400"/>
              </a:spcBef>
              <a:spcAft>
                <a:spcPts val="0"/>
              </a:spcAft>
              <a:buSzPts val="200"/>
              <a:buFont typeface="Poppins"/>
              <a:buNone/>
              <a:defRPr b="1">
                <a:latin typeface="Poppins"/>
                <a:ea typeface="Poppins"/>
                <a:cs typeface="Poppins"/>
                <a:sym typeface="Poppins"/>
              </a:defRPr>
            </a:lvl9pPr>
          </a:lstStyle>
          <a:p>
            <a:endParaRPr/>
          </a:p>
        </p:txBody>
      </p:sp>
      <p:sp>
        <p:nvSpPr>
          <p:cNvPr id="316" name="Google Shape;316;p30"/>
          <p:cNvSpPr txBox="1">
            <a:spLocks noGrp="1"/>
          </p:cNvSpPr>
          <p:nvPr>
            <p:ph type="subTitle" idx="5"/>
          </p:nvPr>
        </p:nvSpPr>
        <p:spPr>
          <a:xfrm>
            <a:off x="2200888" y="3403828"/>
            <a:ext cx="1491300" cy="6279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9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317" name="Google Shape;317;p30"/>
          <p:cNvSpPr txBox="1">
            <a:spLocks noGrp="1"/>
          </p:cNvSpPr>
          <p:nvPr>
            <p:ph type="subTitle" idx="6"/>
          </p:nvPr>
        </p:nvSpPr>
        <p:spPr>
          <a:xfrm>
            <a:off x="3978185" y="2866706"/>
            <a:ext cx="1465200" cy="401100"/>
          </a:xfrm>
          <a:prstGeom prst="rect">
            <a:avLst/>
          </a:prstGeom>
        </p:spPr>
        <p:txBody>
          <a:bodyPr spcFirstLastPara="1" wrap="square" lIns="0" tIns="0" rIns="0" bIns="0" anchor="t" anchorCtr="0">
            <a:noAutofit/>
          </a:bodyPr>
          <a:lstStyle>
            <a:lvl1pPr marL="0" marR="0" lvl="0" indent="0" algn="l">
              <a:lnSpc>
                <a:spcPct val="97000"/>
              </a:lnSpc>
              <a:spcBef>
                <a:spcPts val="0"/>
              </a:spcBef>
              <a:spcAft>
                <a:spcPts val="0"/>
              </a:spcAft>
              <a:buNone/>
              <a:defRPr sz="1300" b="1">
                <a:latin typeface="Poppins"/>
                <a:ea typeface="Poppins"/>
                <a:cs typeface="Poppins"/>
                <a:sym typeface="Poppins"/>
              </a:defRPr>
            </a:lvl1pPr>
            <a:lvl2pPr lvl="1">
              <a:spcBef>
                <a:spcPts val="1300"/>
              </a:spcBef>
              <a:spcAft>
                <a:spcPts val="0"/>
              </a:spcAft>
              <a:buSzPts val="800"/>
              <a:buFont typeface="Poppins"/>
              <a:buNone/>
              <a:defRPr b="1">
                <a:latin typeface="Poppins"/>
                <a:ea typeface="Poppins"/>
                <a:cs typeface="Poppins"/>
                <a:sym typeface="Poppins"/>
              </a:defRPr>
            </a:lvl2pPr>
            <a:lvl3pPr lvl="2">
              <a:spcBef>
                <a:spcPts val="1300"/>
              </a:spcBef>
              <a:spcAft>
                <a:spcPts val="0"/>
              </a:spcAft>
              <a:buSzPts val="700"/>
              <a:buFont typeface="Poppins"/>
              <a:buNone/>
              <a:defRPr b="1">
                <a:latin typeface="Poppins"/>
                <a:ea typeface="Poppins"/>
                <a:cs typeface="Poppins"/>
                <a:sym typeface="Poppins"/>
              </a:defRPr>
            </a:lvl3pPr>
            <a:lvl4pPr lvl="3">
              <a:spcBef>
                <a:spcPts val="1300"/>
              </a:spcBef>
              <a:spcAft>
                <a:spcPts val="0"/>
              </a:spcAft>
              <a:buSzPts val="500"/>
              <a:buFont typeface="Poppins"/>
              <a:buNone/>
              <a:defRPr b="1">
                <a:latin typeface="Poppins"/>
                <a:ea typeface="Poppins"/>
                <a:cs typeface="Poppins"/>
                <a:sym typeface="Poppins"/>
              </a:defRPr>
            </a:lvl4pPr>
            <a:lvl5pPr lvl="4">
              <a:spcBef>
                <a:spcPts val="1300"/>
              </a:spcBef>
              <a:spcAft>
                <a:spcPts val="0"/>
              </a:spcAft>
              <a:buSzPts val="400"/>
              <a:buFont typeface="Poppins"/>
              <a:buNone/>
              <a:defRPr b="1">
                <a:latin typeface="Poppins"/>
                <a:ea typeface="Poppins"/>
                <a:cs typeface="Poppins"/>
                <a:sym typeface="Poppins"/>
              </a:defRPr>
            </a:lvl5pPr>
            <a:lvl6pPr lvl="5">
              <a:spcBef>
                <a:spcPts val="400"/>
              </a:spcBef>
              <a:spcAft>
                <a:spcPts val="0"/>
              </a:spcAft>
              <a:buSzPts val="200"/>
              <a:buFont typeface="Poppins"/>
              <a:buNone/>
              <a:defRPr b="1">
                <a:latin typeface="Poppins"/>
                <a:ea typeface="Poppins"/>
                <a:cs typeface="Poppins"/>
                <a:sym typeface="Poppins"/>
              </a:defRPr>
            </a:lvl6pPr>
            <a:lvl7pPr lvl="6">
              <a:spcBef>
                <a:spcPts val="400"/>
              </a:spcBef>
              <a:spcAft>
                <a:spcPts val="0"/>
              </a:spcAft>
              <a:buSzPts val="200"/>
              <a:buFont typeface="Poppins"/>
              <a:buNone/>
              <a:defRPr b="1">
                <a:latin typeface="Poppins"/>
                <a:ea typeface="Poppins"/>
                <a:cs typeface="Poppins"/>
                <a:sym typeface="Poppins"/>
              </a:defRPr>
            </a:lvl7pPr>
            <a:lvl8pPr lvl="7">
              <a:spcBef>
                <a:spcPts val="400"/>
              </a:spcBef>
              <a:spcAft>
                <a:spcPts val="0"/>
              </a:spcAft>
              <a:buSzPts val="200"/>
              <a:buFont typeface="Poppins"/>
              <a:buNone/>
              <a:defRPr b="1">
                <a:latin typeface="Poppins"/>
                <a:ea typeface="Poppins"/>
                <a:cs typeface="Poppins"/>
                <a:sym typeface="Poppins"/>
              </a:defRPr>
            </a:lvl8pPr>
            <a:lvl9pPr lvl="8">
              <a:spcBef>
                <a:spcPts val="400"/>
              </a:spcBef>
              <a:spcAft>
                <a:spcPts val="0"/>
              </a:spcAft>
              <a:buSzPts val="200"/>
              <a:buFont typeface="Poppins"/>
              <a:buNone/>
              <a:defRPr b="1">
                <a:latin typeface="Poppins"/>
                <a:ea typeface="Poppins"/>
                <a:cs typeface="Poppins"/>
                <a:sym typeface="Poppins"/>
              </a:defRPr>
            </a:lvl9pPr>
          </a:lstStyle>
          <a:p>
            <a:endParaRPr/>
          </a:p>
        </p:txBody>
      </p:sp>
      <p:sp>
        <p:nvSpPr>
          <p:cNvPr id="318" name="Google Shape;318;p30"/>
          <p:cNvSpPr txBox="1">
            <a:spLocks noGrp="1"/>
          </p:cNvSpPr>
          <p:nvPr>
            <p:ph type="subTitle" idx="7"/>
          </p:nvPr>
        </p:nvSpPr>
        <p:spPr>
          <a:xfrm>
            <a:off x="3972598" y="3403828"/>
            <a:ext cx="1465200" cy="6279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9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319" name="Google Shape;319;p30"/>
          <p:cNvSpPr txBox="1">
            <a:spLocks noGrp="1"/>
          </p:cNvSpPr>
          <p:nvPr>
            <p:ph type="title" idx="8" hasCustomPrompt="1"/>
          </p:nvPr>
        </p:nvSpPr>
        <p:spPr>
          <a:xfrm>
            <a:off x="6291230" y="643388"/>
            <a:ext cx="2442300" cy="401100"/>
          </a:xfrm>
          <a:prstGeom prst="rect">
            <a:avLst/>
          </a:prstGeom>
        </p:spPr>
        <p:txBody>
          <a:bodyPr spcFirstLastPara="1" wrap="square" lIns="0" tIns="0" rIns="0" bIns="0" anchor="t" anchorCtr="0">
            <a:noAutofit/>
          </a:bodyPr>
          <a:lstStyle>
            <a:lvl1pPr marL="0" marR="0" lvl="0" indent="0">
              <a:lnSpc>
                <a:spcPct val="107000"/>
              </a:lnSpc>
              <a:spcBef>
                <a:spcPts val="0"/>
              </a:spcBef>
              <a:spcAft>
                <a:spcPts val="0"/>
              </a:spcAft>
              <a:buNone/>
              <a:defRPr sz="2700">
                <a:solidFill>
                  <a:schemeClr val="lt1"/>
                </a:solidFill>
                <a:latin typeface="Poppins"/>
                <a:ea typeface="Poppins"/>
                <a:cs typeface="Poppins"/>
                <a:sym typeface="Poppins"/>
              </a:defRPr>
            </a:lvl1pPr>
            <a:lvl2pPr lvl="1">
              <a:spcBef>
                <a:spcPts val="0"/>
              </a:spcBef>
              <a:spcAft>
                <a:spcPts val="0"/>
              </a:spcAft>
              <a:buSzPts val="4500"/>
              <a:buFont typeface="Poppins"/>
              <a:buNone/>
              <a:defRPr sz="4500" b="1">
                <a:latin typeface="Poppins"/>
                <a:ea typeface="Poppins"/>
                <a:cs typeface="Poppins"/>
                <a:sym typeface="Poppins"/>
              </a:defRPr>
            </a:lvl2pPr>
            <a:lvl3pPr lvl="2">
              <a:spcBef>
                <a:spcPts val="0"/>
              </a:spcBef>
              <a:spcAft>
                <a:spcPts val="0"/>
              </a:spcAft>
              <a:buSzPts val="4500"/>
              <a:buFont typeface="Poppins"/>
              <a:buNone/>
              <a:defRPr sz="4500" b="1">
                <a:latin typeface="Poppins"/>
                <a:ea typeface="Poppins"/>
                <a:cs typeface="Poppins"/>
                <a:sym typeface="Poppins"/>
              </a:defRPr>
            </a:lvl3pPr>
            <a:lvl4pPr lvl="3">
              <a:spcBef>
                <a:spcPts val="0"/>
              </a:spcBef>
              <a:spcAft>
                <a:spcPts val="0"/>
              </a:spcAft>
              <a:buSzPts val="4500"/>
              <a:buFont typeface="Poppins"/>
              <a:buNone/>
              <a:defRPr sz="4500" b="1">
                <a:latin typeface="Poppins"/>
                <a:ea typeface="Poppins"/>
                <a:cs typeface="Poppins"/>
                <a:sym typeface="Poppins"/>
              </a:defRPr>
            </a:lvl4pPr>
            <a:lvl5pPr lvl="4">
              <a:spcBef>
                <a:spcPts val="0"/>
              </a:spcBef>
              <a:spcAft>
                <a:spcPts val="0"/>
              </a:spcAft>
              <a:buSzPts val="4500"/>
              <a:buFont typeface="Poppins"/>
              <a:buNone/>
              <a:defRPr sz="4500" b="1">
                <a:latin typeface="Poppins"/>
                <a:ea typeface="Poppins"/>
                <a:cs typeface="Poppins"/>
                <a:sym typeface="Poppins"/>
              </a:defRPr>
            </a:lvl5pPr>
            <a:lvl6pPr lvl="5">
              <a:spcBef>
                <a:spcPts val="0"/>
              </a:spcBef>
              <a:spcAft>
                <a:spcPts val="0"/>
              </a:spcAft>
              <a:buSzPts val="4500"/>
              <a:buFont typeface="Poppins"/>
              <a:buNone/>
              <a:defRPr sz="4500" b="1">
                <a:latin typeface="Poppins"/>
                <a:ea typeface="Poppins"/>
                <a:cs typeface="Poppins"/>
                <a:sym typeface="Poppins"/>
              </a:defRPr>
            </a:lvl6pPr>
            <a:lvl7pPr lvl="6">
              <a:spcBef>
                <a:spcPts val="0"/>
              </a:spcBef>
              <a:spcAft>
                <a:spcPts val="0"/>
              </a:spcAft>
              <a:buSzPts val="4500"/>
              <a:buFont typeface="Poppins"/>
              <a:buNone/>
              <a:defRPr sz="4500" b="1">
                <a:latin typeface="Poppins"/>
                <a:ea typeface="Poppins"/>
                <a:cs typeface="Poppins"/>
                <a:sym typeface="Poppins"/>
              </a:defRPr>
            </a:lvl7pPr>
            <a:lvl8pPr lvl="7">
              <a:spcBef>
                <a:spcPts val="0"/>
              </a:spcBef>
              <a:spcAft>
                <a:spcPts val="0"/>
              </a:spcAft>
              <a:buSzPts val="4500"/>
              <a:buFont typeface="Poppins"/>
              <a:buNone/>
              <a:defRPr sz="4500" b="1">
                <a:latin typeface="Poppins"/>
                <a:ea typeface="Poppins"/>
                <a:cs typeface="Poppins"/>
                <a:sym typeface="Poppins"/>
              </a:defRPr>
            </a:lvl8pPr>
            <a:lvl9pPr lvl="8">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320" name="Google Shape;320;p30"/>
          <p:cNvSpPr txBox="1">
            <a:spLocks noGrp="1"/>
          </p:cNvSpPr>
          <p:nvPr>
            <p:ph type="subTitle" idx="9"/>
          </p:nvPr>
        </p:nvSpPr>
        <p:spPr>
          <a:xfrm>
            <a:off x="6291230" y="1148934"/>
            <a:ext cx="2454000" cy="1929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1000">
                <a:solidFill>
                  <a:schemeClr val="lt1"/>
                </a:solidFill>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321" name="Google Shape;321;p30"/>
          <p:cNvSpPr txBox="1">
            <a:spLocks noGrp="1"/>
          </p:cNvSpPr>
          <p:nvPr>
            <p:ph type="title" idx="13" hasCustomPrompt="1"/>
          </p:nvPr>
        </p:nvSpPr>
        <p:spPr>
          <a:xfrm>
            <a:off x="6291230" y="1538507"/>
            <a:ext cx="2442300" cy="401100"/>
          </a:xfrm>
          <a:prstGeom prst="rect">
            <a:avLst/>
          </a:prstGeom>
        </p:spPr>
        <p:txBody>
          <a:bodyPr spcFirstLastPara="1" wrap="square" lIns="0" tIns="0" rIns="0" bIns="0" anchor="t" anchorCtr="0">
            <a:noAutofit/>
          </a:bodyPr>
          <a:lstStyle>
            <a:lvl1pPr marL="0" marR="0" lvl="0" indent="0">
              <a:lnSpc>
                <a:spcPct val="107000"/>
              </a:lnSpc>
              <a:spcBef>
                <a:spcPts val="0"/>
              </a:spcBef>
              <a:spcAft>
                <a:spcPts val="0"/>
              </a:spcAft>
              <a:buNone/>
              <a:defRPr sz="2700">
                <a:solidFill>
                  <a:schemeClr val="lt1"/>
                </a:solidFill>
                <a:latin typeface="Poppins"/>
                <a:ea typeface="Poppins"/>
                <a:cs typeface="Poppins"/>
                <a:sym typeface="Poppins"/>
              </a:defRPr>
            </a:lvl1pPr>
            <a:lvl2pPr lvl="1">
              <a:spcBef>
                <a:spcPts val="0"/>
              </a:spcBef>
              <a:spcAft>
                <a:spcPts val="0"/>
              </a:spcAft>
              <a:buSzPts val="4500"/>
              <a:buFont typeface="Poppins"/>
              <a:buNone/>
              <a:defRPr sz="4500" b="1">
                <a:latin typeface="Poppins"/>
                <a:ea typeface="Poppins"/>
                <a:cs typeface="Poppins"/>
                <a:sym typeface="Poppins"/>
              </a:defRPr>
            </a:lvl2pPr>
            <a:lvl3pPr lvl="2">
              <a:spcBef>
                <a:spcPts val="0"/>
              </a:spcBef>
              <a:spcAft>
                <a:spcPts val="0"/>
              </a:spcAft>
              <a:buSzPts val="4500"/>
              <a:buFont typeface="Poppins"/>
              <a:buNone/>
              <a:defRPr sz="4500" b="1">
                <a:latin typeface="Poppins"/>
                <a:ea typeface="Poppins"/>
                <a:cs typeface="Poppins"/>
                <a:sym typeface="Poppins"/>
              </a:defRPr>
            </a:lvl3pPr>
            <a:lvl4pPr lvl="3">
              <a:spcBef>
                <a:spcPts val="0"/>
              </a:spcBef>
              <a:spcAft>
                <a:spcPts val="0"/>
              </a:spcAft>
              <a:buSzPts val="4500"/>
              <a:buFont typeface="Poppins"/>
              <a:buNone/>
              <a:defRPr sz="4500" b="1">
                <a:latin typeface="Poppins"/>
                <a:ea typeface="Poppins"/>
                <a:cs typeface="Poppins"/>
                <a:sym typeface="Poppins"/>
              </a:defRPr>
            </a:lvl4pPr>
            <a:lvl5pPr lvl="4">
              <a:spcBef>
                <a:spcPts val="0"/>
              </a:spcBef>
              <a:spcAft>
                <a:spcPts val="0"/>
              </a:spcAft>
              <a:buSzPts val="4500"/>
              <a:buFont typeface="Poppins"/>
              <a:buNone/>
              <a:defRPr sz="4500" b="1">
                <a:latin typeface="Poppins"/>
                <a:ea typeface="Poppins"/>
                <a:cs typeface="Poppins"/>
                <a:sym typeface="Poppins"/>
              </a:defRPr>
            </a:lvl5pPr>
            <a:lvl6pPr lvl="5">
              <a:spcBef>
                <a:spcPts val="0"/>
              </a:spcBef>
              <a:spcAft>
                <a:spcPts val="0"/>
              </a:spcAft>
              <a:buSzPts val="4500"/>
              <a:buFont typeface="Poppins"/>
              <a:buNone/>
              <a:defRPr sz="4500" b="1">
                <a:latin typeface="Poppins"/>
                <a:ea typeface="Poppins"/>
                <a:cs typeface="Poppins"/>
                <a:sym typeface="Poppins"/>
              </a:defRPr>
            </a:lvl6pPr>
            <a:lvl7pPr lvl="6">
              <a:spcBef>
                <a:spcPts val="0"/>
              </a:spcBef>
              <a:spcAft>
                <a:spcPts val="0"/>
              </a:spcAft>
              <a:buSzPts val="4500"/>
              <a:buFont typeface="Poppins"/>
              <a:buNone/>
              <a:defRPr sz="4500" b="1">
                <a:latin typeface="Poppins"/>
                <a:ea typeface="Poppins"/>
                <a:cs typeface="Poppins"/>
                <a:sym typeface="Poppins"/>
              </a:defRPr>
            </a:lvl7pPr>
            <a:lvl8pPr lvl="7">
              <a:spcBef>
                <a:spcPts val="0"/>
              </a:spcBef>
              <a:spcAft>
                <a:spcPts val="0"/>
              </a:spcAft>
              <a:buSzPts val="4500"/>
              <a:buFont typeface="Poppins"/>
              <a:buNone/>
              <a:defRPr sz="4500" b="1">
                <a:latin typeface="Poppins"/>
                <a:ea typeface="Poppins"/>
                <a:cs typeface="Poppins"/>
                <a:sym typeface="Poppins"/>
              </a:defRPr>
            </a:lvl8pPr>
            <a:lvl9pPr lvl="8">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322" name="Google Shape;322;p30"/>
          <p:cNvSpPr txBox="1">
            <a:spLocks noGrp="1"/>
          </p:cNvSpPr>
          <p:nvPr>
            <p:ph type="subTitle" idx="14"/>
          </p:nvPr>
        </p:nvSpPr>
        <p:spPr>
          <a:xfrm>
            <a:off x="6291230" y="2044054"/>
            <a:ext cx="2454000" cy="1929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1000">
                <a:solidFill>
                  <a:schemeClr val="lt1"/>
                </a:solidFill>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323" name="Google Shape;323;p30"/>
          <p:cNvSpPr txBox="1">
            <a:spLocks noGrp="1"/>
          </p:cNvSpPr>
          <p:nvPr>
            <p:ph type="title" idx="15" hasCustomPrompt="1"/>
          </p:nvPr>
        </p:nvSpPr>
        <p:spPr>
          <a:xfrm>
            <a:off x="6291230" y="2488300"/>
            <a:ext cx="2442300" cy="401100"/>
          </a:xfrm>
          <a:prstGeom prst="rect">
            <a:avLst/>
          </a:prstGeom>
        </p:spPr>
        <p:txBody>
          <a:bodyPr spcFirstLastPara="1" wrap="square" lIns="0" tIns="0" rIns="0" bIns="0" anchor="t" anchorCtr="0">
            <a:noAutofit/>
          </a:bodyPr>
          <a:lstStyle>
            <a:lvl1pPr marL="0" marR="0" lvl="0" indent="0">
              <a:lnSpc>
                <a:spcPct val="107000"/>
              </a:lnSpc>
              <a:spcBef>
                <a:spcPts val="0"/>
              </a:spcBef>
              <a:spcAft>
                <a:spcPts val="0"/>
              </a:spcAft>
              <a:buNone/>
              <a:defRPr sz="2700">
                <a:solidFill>
                  <a:schemeClr val="lt1"/>
                </a:solidFill>
                <a:latin typeface="Poppins"/>
                <a:ea typeface="Poppins"/>
                <a:cs typeface="Poppins"/>
                <a:sym typeface="Poppins"/>
              </a:defRPr>
            </a:lvl1pPr>
            <a:lvl2pPr lvl="1">
              <a:spcBef>
                <a:spcPts val="0"/>
              </a:spcBef>
              <a:spcAft>
                <a:spcPts val="0"/>
              </a:spcAft>
              <a:buSzPts val="4500"/>
              <a:buFont typeface="Poppins"/>
              <a:buNone/>
              <a:defRPr sz="4500" b="1">
                <a:latin typeface="Poppins"/>
                <a:ea typeface="Poppins"/>
                <a:cs typeface="Poppins"/>
                <a:sym typeface="Poppins"/>
              </a:defRPr>
            </a:lvl2pPr>
            <a:lvl3pPr lvl="2">
              <a:spcBef>
                <a:spcPts val="0"/>
              </a:spcBef>
              <a:spcAft>
                <a:spcPts val="0"/>
              </a:spcAft>
              <a:buSzPts val="4500"/>
              <a:buFont typeface="Poppins"/>
              <a:buNone/>
              <a:defRPr sz="4500" b="1">
                <a:latin typeface="Poppins"/>
                <a:ea typeface="Poppins"/>
                <a:cs typeface="Poppins"/>
                <a:sym typeface="Poppins"/>
              </a:defRPr>
            </a:lvl3pPr>
            <a:lvl4pPr lvl="3">
              <a:spcBef>
                <a:spcPts val="0"/>
              </a:spcBef>
              <a:spcAft>
                <a:spcPts val="0"/>
              </a:spcAft>
              <a:buSzPts val="4500"/>
              <a:buFont typeface="Poppins"/>
              <a:buNone/>
              <a:defRPr sz="4500" b="1">
                <a:latin typeface="Poppins"/>
                <a:ea typeface="Poppins"/>
                <a:cs typeface="Poppins"/>
                <a:sym typeface="Poppins"/>
              </a:defRPr>
            </a:lvl4pPr>
            <a:lvl5pPr lvl="4">
              <a:spcBef>
                <a:spcPts val="0"/>
              </a:spcBef>
              <a:spcAft>
                <a:spcPts val="0"/>
              </a:spcAft>
              <a:buSzPts val="4500"/>
              <a:buFont typeface="Poppins"/>
              <a:buNone/>
              <a:defRPr sz="4500" b="1">
                <a:latin typeface="Poppins"/>
                <a:ea typeface="Poppins"/>
                <a:cs typeface="Poppins"/>
                <a:sym typeface="Poppins"/>
              </a:defRPr>
            </a:lvl5pPr>
            <a:lvl6pPr lvl="5">
              <a:spcBef>
                <a:spcPts val="0"/>
              </a:spcBef>
              <a:spcAft>
                <a:spcPts val="0"/>
              </a:spcAft>
              <a:buSzPts val="4500"/>
              <a:buFont typeface="Poppins"/>
              <a:buNone/>
              <a:defRPr sz="4500" b="1">
                <a:latin typeface="Poppins"/>
                <a:ea typeface="Poppins"/>
                <a:cs typeface="Poppins"/>
                <a:sym typeface="Poppins"/>
              </a:defRPr>
            </a:lvl6pPr>
            <a:lvl7pPr lvl="6">
              <a:spcBef>
                <a:spcPts val="0"/>
              </a:spcBef>
              <a:spcAft>
                <a:spcPts val="0"/>
              </a:spcAft>
              <a:buSzPts val="4500"/>
              <a:buFont typeface="Poppins"/>
              <a:buNone/>
              <a:defRPr sz="4500" b="1">
                <a:latin typeface="Poppins"/>
                <a:ea typeface="Poppins"/>
                <a:cs typeface="Poppins"/>
                <a:sym typeface="Poppins"/>
              </a:defRPr>
            </a:lvl7pPr>
            <a:lvl8pPr lvl="7">
              <a:spcBef>
                <a:spcPts val="0"/>
              </a:spcBef>
              <a:spcAft>
                <a:spcPts val="0"/>
              </a:spcAft>
              <a:buSzPts val="4500"/>
              <a:buFont typeface="Poppins"/>
              <a:buNone/>
              <a:defRPr sz="4500" b="1">
                <a:latin typeface="Poppins"/>
                <a:ea typeface="Poppins"/>
                <a:cs typeface="Poppins"/>
                <a:sym typeface="Poppins"/>
              </a:defRPr>
            </a:lvl8pPr>
            <a:lvl9pPr lvl="8">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324" name="Google Shape;324;p30"/>
          <p:cNvSpPr txBox="1">
            <a:spLocks noGrp="1"/>
          </p:cNvSpPr>
          <p:nvPr>
            <p:ph type="subTitle" idx="16"/>
          </p:nvPr>
        </p:nvSpPr>
        <p:spPr>
          <a:xfrm>
            <a:off x="6291230" y="2993847"/>
            <a:ext cx="2454000" cy="1929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1000">
                <a:solidFill>
                  <a:schemeClr val="lt1"/>
                </a:solidFill>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325" name="Google Shape;325;p30"/>
          <p:cNvSpPr txBox="1">
            <a:spLocks noGrp="1"/>
          </p:cNvSpPr>
          <p:nvPr>
            <p:ph type="title" idx="17" hasCustomPrompt="1"/>
          </p:nvPr>
        </p:nvSpPr>
        <p:spPr>
          <a:xfrm>
            <a:off x="6291230" y="3447259"/>
            <a:ext cx="2442300" cy="401100"/>
          </a:xfrm>
          <a:prstGeom prst="rect">
            <a:avLst/>
          </a:prstGeom>
        </p:spPr>
        <p:txBody>
          <a:bodyPr spcFirstLastPara="1" wrap="square" lIns="0" tIns="0" rIns="0" bIns="0" anchor="t" anchorCtr="0">
            <a:noAutofit/>
          </a:bodyPr>
          <a:lstStyle>
            <a:lvl1pPr marL="0" marR="0" lvl="0" indent="0">
              <a:lnSpc>
                <a:spcPct val="107000"/>
              </a:lnSpc>
              <a:spcBef>
                <a:spcPts val="0"/>
              </a:spcBef>
              <a:spcAft>
                <a:spcPts val="0"/>
              </a:spcAft>
              <a:buNone/>
              <a:defRPr sz="2700">
                <a:solidFill>
                  <a:schemeClr val="lt1"/>
                </a:solidFill>
                <a:latin typeface="Poppins"/>
                <a:ea typeface="Poppins"/>
                <a:cs typeface="Poppins"/>
                <a:sym typeface="Poppins"/>
              </a:defRPr>
            </a:lvl1pPr>
            <a:lvl2pPr lvl="1">
              <a:spcBef>
                <a:spcPts val="0"/>
              </a:spcBef>
              <a:spcAft>
                <a:spcPts val="0"/>
              </a:spcAft>
              <a:buSzPts val="4500"/>
              <a:buFont typeface="Poppins"/>
              <a:buNone/>
              <a:defRPr sz="4500" b="1">
                <a:latin typeface="Poppins"/>
                <a:ea typeface="Poppins"/>
                <a:cs typeface="Poppins"/>
                <a:sym typeface="Poppins"/>
              </a:defRPr>
            </a:lvl2pPr>
            <a:lvl3pPr lvl="2">
              <a:spcBef>
                <a:spcPts val="0"/>
              </a:spcBef>
              <a:spcAft>
                <a:spcPts val="0"/>
              </a:spcAft>
              <a:buSzPts val="4500"/>
              <a:buFont typeface="Poppins"/>
              <a:buNone/>
              <a:defRPr sz="4500" b="1">
                <a:latin typeface="Poppins"/>
                <a:ea typeface="Poppins"/>
                <a:cs typeface="Poppins"/>
                <a:sym typeface="Poppins"/>
              </a:defRPr>
            </a:lvl3pPr>
            <a:lvl4pPr lvl="3">
              <a:spcBef>
                <a:spcPts val="0"/>
              </a:spcBef>
              <a:spcAft>
                <a:spcPts val="0"/>
              </a:spcAft>
              <a:buSzPts val="4500"/>
              <a:buFont typeface="Poppins"/>
              <a:buNone/>
              <a:defRPr sz="4500" b="1">
                <a:latin typeface="Poppins"/>
                <a:ea typeface="Poppins"/>
                <a:cs typeface="Poppins"/>
                <a:sym typeface="Poppins"/>
              </a:defRPr>
            </a:lvl4pPr>
            <a:lvl5pPr lvl="4">
              <a:spcBef>
                <a:spcPts val="0"/>
              </a:spcBef>
              <a:spcAft>
                <a:spcPts val="0"/>
              </a:spcAft>
              <a:buSzPts val="4500"/>
              <a:buFont typeface="Poppins"/>
              <a:buNone/>
              <a:defRPr sz="4500" b="1">
                <a:latin typeface="Poppins"/>
                <a:ea typeface="Poppins"/>
                <a:cs typeface="Poppins"/>
                <a:sym typeface="Poppins"/>
              </a:defRPr>
            </a:lvl5pPr>
            <a:lvl6pPr lvl="5">
              <a:spcBef>
                <a:spcPts val="0"/>
              </a:spcBef>
              <a:spcAft>
                <a:spcPts val="0"/>
              </a:spcAft>
              <a:buSzPts val="4500"/>
              <a:buFont typeface="Poppins"/>
              <a:buNone/>
              <a:defRPr sz="4500" b="1">
                <a:latin typeface="Poppins"/>
                <a:ea typeface="Poppins"/>
                <a:cs typeface="Poppins"/>
                <a:sym typeface="Poppins"/>
              </a:defRPr>
            </a:lvl6pPr>
            <a:lvl7pPr lvl="6">
              <a:spcBef>
                <a:spcPts val="0"/>
              </a:spcBef>
              <a:spcAft>
                <a:spcPts val="0"/>
              </a:spcAft>
              <a:buSzPts val="4500"/>
              <a:buFont typeface="Poppins"/>
              <a:buNone/>
              <a:defRPr sz="4500" b="1">
                <a:latin typeface="Poppins"/>
                <a:ea typeface="Poppins"/>
                <a:cs typeface="Poppins"/>
                <a:sym typeface="Poppins"/>
              </a:defRPr>
            </a:lvl7pPr>
            <a:lvl8pPr lvl="7">
              <a:spcBef>
                <a:spcPts val="0"/>
              </a:spcBef>
              <a:spcAft>
                <a:spcPts val="0"/>
              </a:spcAft>
              <a:buSzPts val="4500"/>
              <a:buFont typeface="Poppins"/>
              <a:buNone/>
              <a:defRPr sz="4500" b="1">
                <a:latin typeface="Poppins"/>
                <a:ea typeface="Poppins"/>
                <a:cs typeface="Poppins"/>
                <a:sym typeface="Poppins"/>
              </a:defRPr>
            </a:lvl8pPr>
            <a:lvl9pPr lvl="8">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326" name="Google Shape;326;p30"/>
          <p:cNvSpPr txBox="1">
            <a:spLocks noGrp="1"/>
          </p:cNvSpPr>
          <p:nvPr>
            <p:ph type="subTitle" idx="18"/>
          </p:nvPr>
        </p:nvSpPr>
        <p:spPr>
          <a:xfrm>
            <a:off x="6291230" y="3952805"/>
            <a:ext cx="2454000" cy="1929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1000">
                <a:solidFill>
                  <a:schemeClr val="lt1"/>
                </a:solidFill>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Tree>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matchingName="54_Custom Layout">
  <p:cSld name="54_Custom Layout">
    <p:bg>
      <p:bgPr>
        <a:blipFill>
          <a:blip r:embed="rId2">
            <a:alphaModFix/>
          </a:blip>
          <a:stretch>
            <a:fillRect/>
          </a:stretch>
        </a:blipFill>
        <a:effectLst/>
      </p:bgPr>
    </p:bg>
    <p:spTree>
      <p:nvGrpSpPr>
        <p:cNvPr id="1" name="Shape 4359"/>
        <p:cNvGrpSpPr/>
        <p:nvPr/>
      </p:nvGrpSpPr>
      <p:grpSpPr>
        <a:xfrm>
          <a:off x="0" y="0"/>
          <a:ext cx="0" cy="0"/>
          <a:chOff x="0" y="0"/>
          <a:chExt cx="0" cy="0"/>
        </a:xfrm>
      </p:grpSpPr>
      <p:sp>
        <p:nvSpPr>
          <p:cNvPr id="4360" name="Google Shape;4360;p286"/>
          <p:cNvSpPr/>
          <p:nvPr/>
        </p:nvSpPr>
        <p:spPr>
          <a:xfrm rot="10800000">
            <a:off x="4022638" y="1051975"/>
            <a:ext cx="4811602" cy="3503914"/>
          </a:xfrm>
          <a:custGeom>
            <a:avLst/>
            <a:gdLst/>
            <a:ahLst/>
            <a:cxnLst/>
            <a:rect l="l" t="t" r="r" b="b"/>
            <a:pathLst>
              <a:path w="9623203" h="7007828" extrusionOk="0">
                <a:moveTo>
                  <a:pt x="165354" y="0"/>
                </a:moveTo>
                <a:lnTo>
                  <a:pt x="9457849" y="0"/>
                </a:lnTo>
                <a:cubicBezTo>
                  <a:pt x="9549098" y="0"/>
                  <a:pt x="9623203" y="74105"/>
                  <a:pt x="9623203" y="165354"/>
                </a:cubicBezTo>
                <a:lnTo>
                  <a:pt x="9623203" y="6842475"/>
                </a:lnTo>
                <a:cubicBezTo>
                  <a:pt x="9623203" y="6933724"/>
                  <a:pt x="9549098" y="7007829"/>
                  <a:pt x="9457849" y="7007829"/>
                </a:cubicBezTo>
                <a:lnTo>
                  <a:pt x="190500" y="7007829"/>
                </a:lnTo>
                <a:cubicBezTo>
                  <a:pt x="85344" y="7007829"/>
                  <a:pt x="0" y="6922484"/>
                  <a:pt x="0" y="6817329"/>
                </a:cubicBezTo>
                <a:lnTo>
                  <a:pt x="0" y="165354"/>
                </a:lnTo>
                <a:cubicBezTo>
                  <a:pt x="0" y="74105"/>
                  <a:pt x="74105" y="0"/>
                  <a:pt x="165354" y="0"/>
                </a:cubicBezTo>
                <a:close/>
              </a:path>
            </a:pathLst>
          </a:custGeom>
          <a:gradFill>
            <a:gsLst>
              <a:gs pos="0">
                <a:srgbClr val="FFFFFF"/>
              </a:gs>
              <a:gs pos="23000">
                <a:srgbClr val="FFFFFF"/>
              </a:gs>
              <a:gs pos="51000">
                <a:srgbClr val="F2F4FC">
                  <a:alpha val="90588"/>
                </a:srgbClr>
              </a:gs>
              <a:gs pos="82000">
                <a:srgbClr val="E7EAFA">
                  <a:alpha val="82352"/>
                </a:srgbClr>
              </a:gs>
              <a:gs pos="100000">
                <a:srgbClr val="E3E7FA">
                  <a:alpha val="80000"/>
                </a:srgbClr>
              </a:gs>
            </a:gsLst>
            <a:lin ang="16200038" scaled="0"/>
          </a:gradFill>
          <a:ln w="5125" cap="flat" cmpd="sng">
            <a:solidFill>
              <a:srgbClr val="FFFFFF"/>
            </a:solidFill>
            <a:prstDash val="solid"/>
            <a:miter lim="8000"/>
            <a:headEnd type="none" w="sm" len="sm"/>
            <a:tailEnd type="none" w="sm" len="sm"/>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4361" name="Google Shape;4361;p286"/>
          <p:cNvSpPr>
            <a:spLocks noGrp="1"/>
          </p:cNvSpPr>
          <p:nvPr>
            <p:ph type="pic" idx="2"/>
          </p:nvPr>
        </p:nvSpPr>
        <p:spPr>
          <a:xfrm>
            <a:off x="348885" y="1050131"/>
            <a:ext cx="3610500" cy="3503400"/>
          </a:xfrm>
          <a:prstGeom prst="roundRect">
            <a:avLst>
              <a:gd name="adj" fmla="val 4573"/>
            </a:avLst>
          </a:prstGeom>
          <a:noFill/>
          <a:ln>
            <a:noFill/>
          </a:ln>
        </p:spPr>
      </p:sp>
      <p:sp>
        <p:nvSpPr>
          <p:cNvPr id="4362" name="Google Shape;4362;p286"/>
          <p:cNvSpPr txBox="1">
            <a:spLocks noGrp="1"/>
          </p:cNvSpPr>
          <p:nvPr>
            <p:ph type="title"/>
          </p:nvPr>
        </p:nvSpPr>
        <p:spPr>
          <a:xfrm>
            <a:off x="391953" y="347759"/>
            <a:ext cx="8489100" cy="37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4363" name="Google Shape;4363;p286"/>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4364" name="Google Shape;4364;p286"/>
          <p:cNvSpPr txBox="1">
            <a:spLocks noGrp="1"/>
          </p:cNvSpPr>
          <p:nvPr>
            <p:ph type="body" idx="1"/>
          </p:nvPr>
        </p:nvSpPr>
        <p:spPr>
          <a:xfrm>
            <a:off x="4291905" y="2200969"/>
            <a:ext cx="4379100" cy="2223600"/>
          </a:xfrm>
          <a:prstGeom prst="rect">
            <a:avLst/>
          </a:prstGeom>
          <a:noFill/>
          <a:ln>
            <a:noFill/>
          </a:ln>
        </p:spPr>
        <p:txBody>
          <a:bodyPr spcFirstLastPara="1" wrap="square" lIns="0" tIns="0" rIns="0" bIns="0" anchor="t" anchorCtr="0">
            <a:noAutofit/>
          </a:bodyPr>
          <a:lstStyle>
            <a:lvl1pPr marL="457200" lvl="0" indent="-288602" algn="l">
              <a:lnSpc>
                <a:spcPct val="100000"/>
              </a:lnSpc>
              <a:spcBef>
                <a:spcPts val="0"/>
              </a:spcBef>
              <a:spcAft>
                <a:spcPts val="0"/>
              </a:spcAft>
              <a:buClr>
                <a:srgbClr val="DA0025"/>
              </a:buClr>
              <a:buSzPts val="945"/>
              <a:buChar char="●"/>
              <a:defRPr sz="1050">
                <a:solidFill>
                  <a:schemeClr val="dk1"/>
                </a:solidFill>
              </a:defRPr>
            </a:lvl1pPr>
            <a:lvl2pPr marL="914400" lvl="1" indent="-280031" algn="l">
              <a:lnSpc>
                <a:spcPct val="100000"/>
              </a:lnSpc>
              <a:spcBef>
                <a:spcPts val="1125"/>
              </a:spcBef>
              <a:spcAft>
                <a:spcPts val="0"/>
              </a:spcAft>
              <a:buClr>
                <a:srgbClr val="DA0025"/>
              </a:buClr>
              <a:buSzPts val="810"/>
              <a:buChar char="●"/>
              <a:defRPr sz="900">
                <a:solidFill>
                  <a:schemeClr val="dk1"/>
                </a:solidFill>
              </a:defRPr>
            </a:lvl2pPr>
            <a:lvl3pPr marL="1371600" lvl="2" indent="-271459" algn="l">
              <a:lnSpc>
                <a:spcPct val="100000"/>
              </a:lnSpc>
              <a:spcBef>
                <a:spcPts val="1125"/>
              </a:spcBef>
              <a:spcAft>
                <a:spcPts val="0"/>
              </a:spcAft>
              <a:buClr>
                <a:srgbClr val="DA0025"/>
              </a:buClr>
              <a:buSzPts val="675"/>
              <a:buChar char="●"/>
              <a:defRPr sz="750">
                <a:solidFill>
                  <a:schemeClr val="dk1"/>
                </a:solidFill>
              </a:defRPr>
            </a:lvl3pPr>
            <a:lvl4pPr marL="1828800" lvl="3" indent="-262887" algn="l">
              <a:lnSpc>
                <a:spcPct val="100000"/>
              </a:lnSpc>
              <a:spcBef>
                <a:spcPts val="1125"/>
              </a:spcBef>
              <a:spcAft>
                <a:spcPts val="0"/>
              </a:spcAft>
              <a:buClr>
                <a:srgbClr val="DA0025"/>
              </a:buClr>
              <a:buSzPts val="540"/>
              <a:buChar char="●"/>
              <a:defRPr sz="600">
                <a:solidFill>
                  <a:schemeClr val="dk1"/>
                </a:solidFill>
              </a:defRPr>
            </a:lvl4pPr>
            <a:lvl5pPr marL="2286000" lvl="4" indent="-254315" algn="l">
              <a:lnSpc>
                <a:spcPct val="100000"/>
              </a:lnSpc>
              <a:spcBef>
                <a:spcPts val="1125"/>
              </a:spcBef>
              <a:spcAft>
                <a:spcPts val="0"/>
              </a:spcAft>
              <a:buClr>
                <a:srgbClr val="DA0025"/>
              </a:buClr>
              <a:buSzPts val="405"/>
              <a:buChar char="●"/>
              <a:defRPr sz="450">
                <a:solidFill>
                  <a:schemeClr val="dk1"/>
                </a:solidFill>
              </a:defRPr>
            </a:lvl5pPr>
            <a:lvl6pPr marL="2743200" lvl="5" indent="-271459" algn="l">
              <a:lnSpc>
                <a:spcPct val="100000"/>
              </a:lnSpc>
              <a:spcBef>
                <a:spcPts val="1125"/>
              </a:spcBef>
              <a:spcAft>
                <a:spcPts val="0"/>
              </a:spcAft>
              <a:buClr>
                <a:schemeClr val="dk1"/>
              </a:buClr>
              <a:buSzPts val="675"/>
              <a:buChar char="•"/>
              <a:defRPr sz="187"/>
            </a:lvl6pPr>
            <a:lvl7pPr marL="3200400" lvl="6" indent="-271459" algn="l">
              <a:lnSpc>
                <a:spcPct val="100000"/>
              </a:lnSpc>
              <a:spcBef>
                <a:spcPts val="1125"/>
              </a:spcBef>
              <a:spcAft>
                <a:spcPts val="0"/>
              </a:spcAft>
              <a:buClr>
                <a:schemeClr val="dk1"/>
              </a:buClr>
              <a:buSzPts val="675"/>
              <a:buChar char="•"/>
              <a:defRPr sz="187"/>
            </a:lvl7pPr>
            <a:lvl8pPr marL="3657600" lvl="7" indent="-271459" algn="l">
              <a:lnSpc>
                <a:spcPct val="100000"/>
              </a:lnSpc>
              <a:spcBef>
                <a:spcPts val="1125"/>
              </a:spcBef>
              <a:spcAft>
                <a:spcPts val="0"/>
              </a:spcAft>
              <a:buClr>
                <a:schemeClr val="dk1"/>
              </a:buClr>
              <a:buSzPts val="675"/>
              <a:buChar char="•"/>
              <a:defRPr sz="187"/>
            </a:lvl8pPr>
            <a:lvl9pPr marL="4114800" lvl="8" indent="-271459" algn="l">
              <a:lnSpc>
                <a:spcPct val="100000"/>
              </a:lnSpc>
              <a:spcBef>
                <a:spcPts val="1125"/>
              </a:spcBef>
              <a:spcAft>
                <a:spcPts val="1125"/>
              </a:spcAft>
              <a:buClr>
                <a:schemeClr val="dk1"/>
              </a:buClr>
              <a:buSzPts val="675"/>
              <a:buChar char="•"/>
              <a:defRPr sz="187"/>
            </a:lvl9pPr>
          </a:lstStyle>
          <a:p>
            <a:endParaRPr/>
          </a:p>
        </p:txBody>
      </p:sp>
      <p:sp>
        <p:nvSpPr>
          <p:cNvPr id="4365" name="Google Shape;4365;p286"/>
          <p:cNvSpPr txBox="1">
            <a:spLocks noGrp="1"/>
          </p:cNvSpPr>
          <p:nvPr>
            <p:ph type="subTitle" idx="3"/>
          </p:nvPr>
        </p:nvSpPr>
        <p:spPr>
          <a:xfrm>
            <a:off x="4280667" y="1293281"/>
            <a:ext cx="4379100" cy="473700"/>
          </a:xfrm>
          <a:prstGeom prst="rect">
            <a:avLst/>
          </a:prstGeom>
          <a:noFill/>
          <a:ln>
            <a:noFill/>
          </a:ln>
        </p:spPr>
        <p:txBody>
          <a:bodyPr spcFirstLastPara="1" wrap="square" lIns="0" tIns="0" rIns="0" bIns="0" anchor="t" anchorCtr="0">
            <a:noAutofit/>
          </a:bodyPr>
          <a:lstStyle>
            <a:lvl1pPr lvl="0" algn="l">
              <a:lnSpc>
                <a:spcPct val="95000"/>
              </a:lnSpc>
              <a:spcBef>
                <a:spcPts val="1350"/>
              </a:spcBef>
              <a:spcAft>
                <a:spcPts val="0"/>
              </a:spcAft>
              <a:buClr>
                <a:schemeClr val="dk1"/>
              </a:buClr>
              <a:buSzPts val="2329"/>
              <a:buNone/>
              <a:defRPr sz="2587" b="1">
                <a:solidFill>
                  <a:schemeClr val="dk1"/>
                </a:solidFill>
                <a:latin typeface="Poppins"/>
                <a:ea typeface="Poppins"/>
                <a:cs typeface="Poppins"/>
                <a:sym typeface="Poppins"/>
              </a:defRPr>
            </a:lvl1pPr>
            <a:lvl2pPr lvl="1" algn="ctr">
              <a:lnSpc>
                <a:spcPct val="95000"/>
              </a:lnSpc>
              <a:spcBef>
                <a:spcPts val="1350"/>
              </a:spcBef>
              <a:spcAft>
                <a:spcPts val="0"/>
              </a:spcAft>
              <a:buClr>
                <a:schemeClr val="dk1"/>
              </a:buClr>
              <a:buSzPts val="675"/>
              <a:buNone/>
              <a:defRPr sz="750"/>
            </a:lvl2pPr>
            <a:lvl3pPr lvl="2" algn="ctr">
              <a:lnSpc>
                <a:spcPct val="95000"/>
              </a:lnSpc>
              <a:spcBef>
                <a:spcPts val="1350"/>
              </a:spcBef>
              <a:spcAft>
                <a:spcPts val="0"/>
              </a:spcAft>
              <a:buClr>
                <a:schemeClr val="dk1"/>
              </a:buClr>
              <a:buSzPts val="607"/>
              <a:buNone/>
              <a:defRPr sz="675"/>
            </a:lvl3pPr>
            <a:lvl4pPr lvl="3" algn="ctr">
              <a:lnSpc>
                <a:spcPct val="95000"/>
              </a:lnSpc>
              <a:spcBef>
                <a:spcPts val="1350"/>
              </a:spcBef>
              <a:spcAft>
                <a:spcPts val="0"/>
              </a:spcAft>
              <a:buClr>
                <a:schemeClr val="dk1"/>
              </a:buClr>
              <a:buSzPts val="540"/>
              <a:buNone/>
              <a:defRPr sz="600"/>
            </a:lvl4pPr>
            <a:lvl5pPr lvl="4" algn="ctr">
              <a:lnSpc>
                <a:spcPct val="95000"/>
              </a:lnSpc>
              <a:spcBef>
                <a:spcPts val="1350"/>
              </a:spcBef>
              <a:spcAft>
                <a:spcPts val="0"/>
              </a:spcAft>
              <a:buClr>
                <a:schemeClr val="dk1"/>
              </a:buClr>
              <a:buSzPts val="540"/>
              <a:buNone/>
              <a:defRPr sz="600"/>
            </a:lvl5pPr>
            <a:lvl6pPr lvl="5" algn="ctr">
              <a:lnSpc>
                <a:spcPct val="90000"/>
              </a:lnSpc>
              <a:spcBef>
                <a:spcPts val="375"/>
              </a:spcBef>
              <a:spcAft>
                <a:spcPts val="0"/>
              </a:spcAft>
              <a:buClr>
                <a:schemeClr val="dk1"/>
              </a:buClr>
              <a:buSzPts val="600"/>
              <a:buNone/>
              <a:defRPr sz="600"/>
            </a:lvl6pPr>
            <a:lvl7pPr lvl="6" algn="ctr">
              <a:lnSpc>
                <a:spcPct val="90000"/>
              </a:lnSpc>
              <a:spcBef>
                <a:spcPts val="375"/>
              </a:spcBef>
              <a:spcAft>
                <a:spcPts val="0"/>
              </a:spcAft>
              <a:buClr>
                <a:schemeClr val="dk1"/>
              </a:buClr>
              <a:buSzPts val="600"/>
              <a:buNone/>
              <a:defRPr sz="600"/>
            </a:lvl7pPr>
            <a:lvl8pPr lvl="7" algn="ctr">
              <a:lnSpc>
                <a:spcPct val="90000"/>
              </a:lnSpc>
              <a:spcBef>
                <a:spcPts val="375"/>
              </a:spcBef>
              <a:spcAft>
                <a:spcPts val="0"/>
              </a:spcAft>
              <a:buClr>
                <a:schemeClr val="dk1"/>
              </a:buClr>
              <a:buSzPts val="600"/>
              <a:buNone/>
              <a:defRPr sz="600"/>
            </a:lvl8pPr>
            <a:lvl9pPr lvl="8" algn="ctr">
              <a:lnSpc>
                <a:spcPct val="90000"/>
              </a:lnSpc>
              <a:spcBef>
                <a:spcPts val="375"/>
              </a:spcBef>
              <a:spcAft>
                <a:spcPts val="0"/>
              </a:spcAft>
              <a:buClr>
                <a:schemeClr val="dk1"/>
              </a:buClr>
              <a:buSzPts val="600"/>
              <a:buNone/>
              <a:defRPr sz="600"/>
            </a:lvl9pPr>
          </a:lstStyle>
          <a:p>
            <a:endParaRPr/>
          </a:p>
        </p:txBody>
      </p:sp>
    </p:spTree>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matchingName="55_Custom Layout">
  <p:cSld name="55_Custom Layout">
    <p:bg>
      <p:bgPr>
        <a:blipFill>
          <a:blip r:embed="rId2">
            <a:alphaModFix/>
          </a:blip>
          <a:stretch>
            <a:fillRect/>
          </a:stretch>
        </a:blipFill>
        <a:effectLst/>
      </p:bgPr>
    </p:bg>
    <p:spTree>
      <p:nvGrpSpPr>
        <p:cNvPr id="1" name="Shape 4366"/>
        <p:cNvGrpSpPr/>
        <p:nvPr/>
      </p:nvGrpSpPr>
      <p:grpSpPr>
        <a:xfrm>
          <a:off x="0" y="0"/>
          <a:ext cx="0" cy="0"/>
          <a:chOff x="0" y="0"/>
          <a:chExt cx="0" cy="0"/>
        </a:xfrm>
      </p:grpSpPr>
      <p:sp>
        <p:nvSpPr>
          <p:cNvPr id="4367" name="Google Shape;4367;p287"/>
          <p:cNvSpPr/>
          <p:nvPr/>
        </p:nvSpPr>
        <p:spPr>
          <a:xfrm rot="10800000">
            <a:off x="4022637" y="403751"/>
            <a:ext cx="4811602" cy="4152138"/>
          </a:xfrm>
          <a:custGeom>
            <a:avLst/>
            <a:gdLst/>
            <a:ahLst/>
            <a:cxnLst/>
            <a:rect l="l" t="t" r="r" b="b"/>
            <a:pathLst>
              <a:path w="9623203" h="7007828" extrusionOk="0">
                <a:moveTo>
                  <a:pt x="165354" y="0"/>
                </a:moveTo>
                <a:lnTo>
                  <a:pt x="9457849" y="0"/>
                </a:lnTo>
                <a:cubicBezTo>
                  <a:pt x="9549098" y="0"/>
                  <a:pt x="9623203" y="74105"/>
                  <a:pt x="9623203" y="165354"/>
                </a:cubicBezTo>
                <a:lnTo>
                  <a:pt x="9623203" y="6842475"/>
                </a:lnTo>
                <a:cubicBezTo>
                  <a:pt x="9623203" y="6933724"/>
                  <a:pt x="9549098" y="7007829"/>
                  <a:pt x="9457849" y="7007829"/>
                </a:cubicBezTo>
                <a:lnTo>
                  <a:pt x="190500" y="7007829"/>
                </a:lnTo>
                <a:cubicBezTo>
                  <a:pt x="85344" y="7007829"/>
                  <a:pt x="0" y="6922484"/>
                  <a:pt x="0" y="6817329"/>
                </a:cubicBezTo>
                <a:lnTo>
                  <a:pt x="0" y="165354"/>
                </a:lnTo>
                <a:cubicBezTo>
                  <a:pt x="0" y="74105"/>
                  <a:pt x="74105" y="0"/>
                  <a:pt x="165354" y="0"/>
                </a:cubicBezTo>
                <a:close/>
              </a:path>
            </a:pathLst>
          </a:custGeom>
          <a:gradFill>
            <a:gsLst>
              <a:gs pos="0">
                <a:srgbClr val="FFFFFF"/>
              </a:gs>
              <a:gs pos="23000">
                <a:srgbClr val="FFFFFF"/>
              </a:gs>
              <a:gs pos="51000">
                <a:srgbClr val="F2F4FC">
                  <a:alpha val="90588"/>
                </a:srgbClr>
              </a:gs>
              <a:gs pos="82000">
                <a:srgbClr val="E7EAFA">
                  <a:alpha val="82352"/>
                </a:srgbClr>
              </a:gs>
              <a:gs pos="100000">
                <a:srgbClr val="E3E7FA">
                  <a:alpha val="80000"/>
                </a:srgbClr>
              </a:gs>
            </a:gsLst>
            <a:lin ang="16200038" scaled="0"/>
          </a:gradFill>
          <a:ln w="5125" cap="flat" cmpd="sng">
            <a:solidFill>
              <a:srgbClr val="FFFFFF"/>
            </a:solidFill>
            <a:prstDash val="solid"/>
            <a:miter lim="8000"/>
            <a:headEnd type="none" w="sm" len="sm"/>
            <a:tailEnd type="none" w="sm" len="sm"/>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4368" name="Google Shape;4368;p287"/>
          <p:cNvSpPr>
            <a:spLocks noGrp="1"/>
          </p:cNvSpPr>
          <p:nvPr>
            <p:ph type="pic" idx="2"/>
          </p:nvPr>
        </p:nvSpPr>
        <p:spPr>
          <a:xfrm>
            <a:off x="348885" y="407194"/>
            <a:ext cx="3610500" cy="4146300"/>
          </a:xfrm>
          <a:prstGeom prst="roundRect">
            <a:avLst>
              <a:gd name="adj" fmla="val 3414"/>
            </a:avLst>
          </a:prstGeom>
          <a:noFill/>
          <a:ln>
            <a:noFill/>
          </a:ln>
        </p:spPr>
      </p:sp>
      <p:sp>
        <p:nvSpPr>
          <p:cNvPr id="4369" name="Google Shape;4369;p287"/>
          <p:cNvSpPr txBox="1">
            <a:spLocks noGrp="1"/>
          </p:cNvSpPr>
          <p:nvPr>
            <p:ph type="title"/>
          </p:nvPr>
        </p:nvSpPr>
        <p:spPr>
          <a:xfrm>
            <a:off x="4306618" y="786994"/>
            <a:ext cx="4369500" cy="812100"/>
          </a:xfrm>
          <a:prstGeom prst="rect">
            <a:avLst/>
          </a:prstGeom>
          <a:noFill/>
          <a:ln>
            <a:noFill/>
          </a:ln>
        </p:spPr>
        <p:txBody>
          <a:bodyPr spcFirstLastPara="1" wrap="square" lIns="0" tIns="0" rIns="0" bIns="0" anchor="t" anchorCtr="0">
            <a:noAutofit/>
          </a:bodyPr>
          <a:lstStyle>
            <a:lvl1pPr lvl="0" algn="l">
              <a:lnSpc>
                <a:spcPct val="97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4370" name="Google Shape;4370;p287"/>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4371" name="Google Shape;4371;p287"/>
          <p:cNvSpPr txBox="1">
            <a:spLocks noGrp="1"/>
          </p:cNvSpPr>
          <p:nvPr>
            <p:ph type="body" idx="1"/>
          </p:nvPr>
        </p:nvSpPr>
        <p:spPr>
          <a:xfrm>
            <a:off x="4271406" y="2550318"/>
            <a:ext cx="4404600" cy="1550100"/>
          </a:xfrm>
          <a:prstGeom prst="rect">
            <a:avLst/>
          </a:prstGeom>
          <a:noFill/>
          <a:ln>
            <a:noFill/>
          </a:ln>
        </p:spPr>
        <p:txBody>
          <a:bodyPr spcFirstLastPara="1" wrap="square" lIns="0" tIns="0" rIns="0" bIns="0" anchor="t" anchorCtr="0">
            <a:noAutofit/>
          </a:bodyPr>
          <a:lstStyle>
            <a:lvl1pPr marL="457200" lvl="0" indent="-288602" algn="l">
              <a:lnSpc>
                <a:spcPct val="105000"/>
              </a:lnSpc>
              <a:spcBef>
                <a:spcPts val="1350"/>
              </a:spcBef>
              <a:spcAft>
                <a:spcPts val="0"/>
              </a:spcAft>
              <a:buClr>
                <a:srgbClr val="DA0025"/>
              </a:buClr>
              <a:buSzPts val="945"/>
              <a:buChar char="●"/>
              <a:defRPr sz="1050">
                <a:solidFill>
                  <a:schemeClr val="dk1"/>
                </a:solidFill>
              </a:defRPr>
            </a:lvl1pPr>
            <a:lvl2pPr marL="914400" lvl="1" indent="-280031" algn="l">
              <a:lnSpc>
                <a:spcPct val="105000"/>
              </a:lnSpc>
              <a:spcBef>
                <a:spcPts val="1350"/>
              </a:spcBef>
              <a:spcAft>
                <a:spcPts val="0"/>
              </a:spcAft>
              <a:buClr>
                <a:srgbClr val="DA0025"/>
              </a:buClr>
              <a:buSzPts val="810"/>
              <a:buChar char="●"/>
              <a:defRPr sz="900">
                <a:solidFill>
                  <a:schemeClr val="dk1"/>
                </a:solidFill>
              </a:defRPr>
            </a:lvl2pPr>
            <a:lvl3pPr marL="1371600" lvl="2" indent="-271459" algn="l">
              <a:lnSpc>
                <a:spcPct val="105000"/>
              </a:lnSpc>
              <a:spcBef>
                <a:spcPts val="1350"/>
              </a:spcBef>
              <a:spcAft>
                <a:spcPts val="0"/>
              </a:spcAft>
              <a:buClr>
                <a:srgbClr val="DA0025"/>
              </a:buClr>
              <a:buSzPts val="675"/>
              <a:buChar char="●"/>
              <a:defRPr sz="750">
                <a:solidFill>
                  <a:schemeClr val="dk1"/>
                </a:solidFill>
              </a:defRPr>
            </a:lvl3pPr>
            <a:lvl4pPr marL="1828800" lvl="3" indent="-262887" algn="l">
              <a:lnSpc>
                <a:spcPct val="105000"/>
              </a:lnSpc>
              <a:spcBef>
                <a:spcPts val="1350"/>
              </a:spcBef>
              <a:spcAft>
                <a:spcPts val="0"/>
              </a:spcAft>
              <a:buClr>
                <a:srgbClr val="DA0025"/>
              </a:buClr>
              <a:buSzPts val="540"/>
              <a:buChar char="●"/>
              <a:defRPr sz="600">
                <a:solidFill>
                  <a:schemeClr val="dk1"/>
                </a:solidFill>
              </a:defRPr>
            </a:lvl4pPr>
            <a:lvl5pPr marL="2286000" lvl="4" indent="-254315" algn="l">
              <a:lnSpc>
                <a:spcPct val="105000"/>
              </a:lnSpc>
              <a:spcBef>
                <a:spcPts val="1350"/>
              </a:spcBef>
              <a:spcAft>
                <a:spcPts val="0"/>
              </a:spcAft>
              <a:buClr>
                <a:srgbClr val="DA0025"/>
              </a:buClr>
              <a:buSzPts val="405"/>
              <a:buChar char="●"/>
              <a:defRPr sz="450">
                <a:solidFill>
                  <a:schemeClr val="dk1"/>
                </a:solidFill>
              </a:defRPr>
            </a:lvl5pPr>
            <a:lvl6pPr marL="2743200" lvl="5" indent="-271459" algn="l">
              <a:lnSpc>
                <a:spcPct val="90000"/>
              </a:lnSpc>
              <a:spcBef>
                <a:spcPts val="375"/>
              </a:spcBef>
              <a:spcAft>
                <a:spcPts val="0"/>
              </a:spcAft>
              <a:buClr>
                <a:schemeClr val="dk1"/>
              </a:buClr>
              <a:buSzPts val="675"/>
              <a:buChar char="•"/>
              <a:defRPr sz="187"/>
            </a:lvl6pPr>
            <a:lvl7pPr marL="3200400" lvl="6" indent="-271459" algn="l">
              <a:lnSpc>
                <a:spcPct val="90000"/>
              </a:lnSpc>
              <a:spcBef>
                <a:spcPts val="375"/>
              </a:spcBef>
              <a:spcAft>
                <a:spcPts val="0"/>
              </a:spcAft>
              <a:buClr>
                <a:schemeClr val="dk1"/>
              </a:buClr>
              <a:buSzPts val="675"/>
              <a:buChar char="•"/>
              <a:defRPr sz="187"/>
            </a:lvl7pPr>
            <a:lvl8pPr marL="3657600" lvl="7" indent="-271459" algn="l">
              <a:lnSpc>
                <a:spcPct val="90000"/>
              </a:lnSpc>
              <a:spcBef>
                <a:spcPts val="375"/>
              </a:spcBef>
              <a:spcAft>
                <a:spcPts val="0"/>
              </a:spcAft>
              <a:buClr>
                <a:schemeClr val="dk1"/>
              </a:buClr>
              <a:buSzPts val="675"/>
              <a:buChar char="•"/>
              <a:defRPr sz="187"/>
            </a:lvl8pPr>
            <a:lvl9pPr marL="4114800" lvl="8" indent="-271459" algn="l">
              <a:lnSpc>
                <a:spcPct val="90000"/>
              </a:lnSpc>
              <a:spcBef>
                <a:spcPts val="375"/>
              </a:spcBef>
              <a:spcAft>
                <a:spcPts val="0"/>
              </a:spcAft>
              <a:buClr>
                <a:schemeClr val="dk1"/>
              </a:buClr>
              <a:buSzPts val="675"/>
              <a:buChar char="•"/>
              <a:defRPr sz="187"/>
            </a:lvl9pPr>
          </a:lstStyle>
          <a:p>
            <a:endParaRPr/>
          </a:p>
        </p:txBody>
      </p:sp>
      <p:sp>
        <p:nvSpPr>
          <p:cNvPr id="4372" name="Google Shape;4372;p287"/>
          <p:cNvSpPr txBox="1">
            <a:spLocks noGrp="1"/>
          </p:cNvSpPr>
          <p:nvPr>
            <p:ph type="subTitle" idx="3"/>
          </p:nvPr>
        </p:nvSpPr>
        <p:spPr>
          <a:xfrm>
            <a:off x="4306618" y="1828799"/>
            <a:ext cx="4369500" cy="478800"/>
          </a:xfrm>
          <a:prstGeom prst="rect">
            <a:avLst/>
          </a:prstGeom>
          <a:noFill/>
          <a:ln>
            <a:noFill/>
          </a:ln>
        </p:spPr>
        <p:txBody>
          <a:bodyPr spcFirstLastPara="1" wrap="square" lIns="0" tIns="0" rIns="0" bIns="0" anchor="t" anchorCtr="0">
            <a:noAutofit/>
          </a:bodyPr>
          <a:lstStyle>
            <a:lvl1pPr lvl="0" algn="l">
              <a:lnSpc>
                <a:spcPct val="100000"/>
              </a:lnSpc>
              <a:spcBef>
                <a:spcPts val="1350"/>
              </a:spcBef>
              <a:spcAft>
                <a:spcPts val="0"/>
              </a:spcAft>
              <a:buClr>
                <a:schemeClr val="dk1"/>
              </a:buClr>
              <a:buSzPts val="1384"/>
              <a:buNone/>
              <a:defRPr sz="1537" b="1">
                <a:solidFill>
                  <a:schemeClr val="dk1"/>
                </a:solidFill>
                <a:latin typeface="Poppins"/>
                <a:ea typeface="Poppins"/>
                <a:cs typeface="Poppins"/>
                <a:sym typeface="Poppins"/>
              </a:defRPr>
            </a:lvl1pPr>
            <a:lvl2pPr lvl="1" algn="ctr">
              <a:lnSpc>
                <a:spcPct val="95000"/>
              </a:lnSpc>
              <a:spcBef>
                <a:spcPts val="1350"/>
              </a:spcBef>
              <a:spcAft>
                <a:spcPts val="0"/>
              </a:spcAft>
              <a:buClr>
                <a:schemeClr val="dk1"/>
              </a:buClr>
              <a:buSzPts val="675"/>
              <a:buNone/>
              <a:defRPr sz="750"/>
            </a:lvl2pPr>
            <a:lvl3pPr lvl="2" algn="ctr">
              <a:lnSpc>
                <a:spcPct val="95000"/>
              </a:lnSpc>
              <a:spcBef>
                <a:spcPts val="1350"/>
              </a:spcBef>
              <a:spcAft>
                <a:spcPts val="0"/>
              </a:spcAft>
              <a:buClr>
                <a:schemeClr val="dk1"/>
              </a:buClr>
              <a:buSzPts val="607"/>
              <a:buNone/>
              <a:defRPr sz="675"/>
            </a:lvl3pPr>
            <a:lvl4pPr lvl="3" algn="ctr">
              <a:lnSpc>
                <a:spcPct val="95000"/>
              </a:lnSpc>
              <a:spcBef>
                <a:spcPts val="1350"/>
              </a:spcBef>
              <a:spcAft>
                <a:spcPts val="0"/>
              </a:spcAft>
              <a:buClr>
                <a:schemeClr val="dk1"/>
              </a:buClr>
              <a:buSzPts val="540"/>
              <a:buNone/>
              <a:defRPr sz="600"/>
            </a:lvl4pPr>
            <a:lvl5pPr lvl="4" algn="ctr">
              <a:lnSpc>
                <a:spcPct val="95000"/>
              </a:lnSpc>
              <a:spcBef>
                <a:spcPts val="1350"/>
              </a:spcBef>
              <a:spcAft>
                <a:spcPts val="0"/>
              </a:spcAft>
              <a:buClr>
                <a:schemeClr val="dk1"/>
              </a:buClr>
              <a:buSzPts val="540"/>
              <a:buNone/>
              <a:defRPr sz="600"/>
            </a:lvl5pPr>
            <a:lvl6pPr lvl="5" algn="ctr">
              <a:lnSpc>
                <a:spcPct val="90000"/>
              </a:lnSpc>
              <a:spcBef>
                <a:spcPts val="375"/>
              </a:spcBef>
              <a:spcAft>
                <a:spcPts val="0"/>
              </a:spcAft>
              <a:buClr>
                <a:schemeClr val="dk1"/>
              </a:buClr>
              <a:buSzPts val="600"/>
              <a:buNone/>
              <a:defRPr sz="600"/>
            </a:lvl6pPr>
            <a:lvl7pPr lvl="6" algn="ctr">
              <a:lnSpc>
                <a:spcPct val="90000"/>
              </a:lnSpc>
              <a:spcBef>
                <a:spcPts val="375"/>
              </a:spcBef>
              <a:spcAft>
                <a:spcPts val="0"/>
              </a:spcAft>
              <a:buClr>
                <a:schemeClr val="dk1"/>
              </a:buClr>
              <a:buSzPts val="600"/>
              <a:buNone/>
              <a:defRPr sz="600"/>
            </a:lvl7pPr>
            <a:lvl8pPr lvl="7" algn="ctr">
              <a:lnSpc>
                <a:spcPct val="90000"/>
              </a:lnSpc>
              <a:spcBef>
                <a:spcPts val="375"/>
              </a:spcBef>
              <a:spcAft>
                <a:spcPts val="0"/>
              </a:spcAft>
              <a:buClr>
                <a:schemeClr val="dk1"/>
              </a:buClr>
              <a:buSzPts val="600"/>
              <a:buNone/>
              <a:defRPr sz="600"/>
            </a:lvl8pPr>
            <a:lvl9pPr lvl="8" algn="ctr">
              <a:lnSpc>
                <a:spcPct val="90000"/>
              </a:lnSpc>
              <a:spcBef>
                <a:spcPts val="375"/>
              </a:spcBef>
              <a:spcAft>
                <a:spcPts val="0"/>
              </a:spcAft>
              <a:buClr>
                <a:schemeClr val="dk1"/>
              </a:buClr>
              <a:buSzPts val="600"/>
              <a:buNone/>
              <a:defRPr sz="600"/>
            </a:lvl9pPr>
          </a:lstStyle>
          <a:p>
            <a:endParaRPr/>
          </a:p>
        </p:txBody>
      </p:sp>
    </p:spTree>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showMasterSp="0" matchingName="56_Custom Layout">
  <p:cSld name="56_Custom Layout">
    <p:bg>
      <p:bgPr>
        <a:blipFill>
          <a:blip r:embed="rId2">
            <a:alphaModFix/>
          </a:blip>
          <a:stretch>
            <a:fillRect/>
          </a:stretch>
        </a:blipFill>
        <a:effectLst/>
      </p:bgPr>
    </p:bg>
    <p:spTree>
      <p:nvGrpSpPr>
        <p:cNvPr id="1" name="Shape 4373"/>
        <p:cNvGrpSpPr/>
        <p:nvPr/>
      </p:nvGrpSpPr>
      <p:grpSpPr>
        <a:xfrm>
          <a:off x="0" y="0"/>
          <a:ext cx="0" cy="0"/>
          <a:chOff x="0" y="0"/>
          <a:chExt cx="0" cy="0"/>
        </a:xfrm>
      </p:grpSpPr>
      <p:sp>
        <p:nvSpPr>
          <p:cNvPr id="4374" name="Google Shape;4374;p288"/>
          <p:cNvSpPr>
            <a:spLocks noGrp="1"/>
          </p:cNvSpPr>
          <p:nvPr>
            <p:ph type="pic" idx="2"/>
          </p:nvPr>
        </p:nvSpPr>
        <p:spPr>
          <a:xfrm>
            <a:off x="413170" y="428625"/>
            <a:ext cx="4203600" cy="4107600"/>
          </a:xfrm>
          <a:prstGeom prst="roundRect">
            <a:avLst>
              <a:gd name="adj" fmla="val 3414"/>
            </a:avLst>
          </a:prstGeom>
          <a:noFill/>
          <a:ln>
            <a:noFill/>
          </a:ln>
        </p:spPr>
      </p:sp>
      <p:sp>
        <p:nvSpPr>
          <p:cNvPr id="4375" name="Google Shape;4375;p288"/>
          <p:cNvSpPr txBox="1">
            <a:spLocks noGrp="1"/>
          </p:cNvSpPr>
          <p:nvPr>
            <p:ph type="title"/>
          </p:nvPr>
        </p:nvSpPr>
        <p:spPr>
          <a:xfrm>
            <a:off x="5056000" y="1482328"/>
            <a:ext cx="3864000" cy="1232400"/>
          </a:xfrm>
          <a:prstGeom prst="rect">
            <a:avLst/>
          </a:prstGeom>
          <a:noFill/>
          <a:ln>
            <a:noFill/>
          </a:ln>
        </p:spPr>
        <p:txBody>
          <a:bodyPr spcFirstLastPara="1" wrap="square" lIns="0" tIns="0" rIns="0" bIns="0" anchor="t" anchorCtr="0">
            <a:noAutofit/>
          </a:bodyPr>
          <a:lstStyle>
            <a:lvl1pPr lvl="0" algn="l">
              <a:lnSpc>
                <a:spcPct val="92000"/>
              </a:lnSpc>
              <a:spcBef>
                <a:spcPts val="0"/>
              </a:spcBef>
              <a:spcAft>
                <a:spcPts val="0"/>
              </a:spcAft>
              <a:buClr>
                <a:schemeClr val="dk1"/>
              </a:buClr>
              <a:buSzPts val="3037"/>
              <a:buFont typeface="Poppins"/>
              <a:buNone/>
              <a:defRPr sz="3037"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4376" name="Google Shape;4376;p288"/>
          <p:cNvSpPr txBox="1">
            <a:spLocks noGrp="1"/>
          </p:cNvSpPr>
          <p:nvPr>
            <p:ph type="subTitle" idx="1"/>
          </p:nvPr>
        </p:nvSpPr>
        <p:spPr>
          <a:xfrm>
            <a:off x="5056000" y="2921794"/>
            <a:ext cx="3864000" cy="746700"/>
          </a:xfrm>
          <a:prstGeom prst="rect">
            <a:avLst/>
          </a:prstGeom>
          <a:noFill/>
          <a:ln>
            <a:noFill/>
          </a:ln>
        </p:spPr>
        <p:txBody>
          <a:bodyPr spcFirstLastPara="1" wrap="square" lIns="0" tIns="0" rIns="0" bIns="0" anchor="t" anchorCtr="0">
            <a:noAutofit/>
          </a:bodyPr>
          <a:lstStyle>
            <a:lvl1pPr lvl="0" algn="l">
              <a:lnSpc>
                <a:spcPct val="100000"/>
              </a:lnSpc>
              <a:spcBef>
                <a:spcPts val="1350"/>
              </a:spcBef>
              <a:spcAft>
                <a:spcPts val="0"/>
              </a:spcAft>
              <a:buClr>
                <a:schemeClr val="dk1"/>
              </a:buClr>
              <a:buSzPts val="1384"/>
              <a:buFont typeface="Poppins SemiBold"/>
              <a:buNone/>
              <a:defRPr sz="1537">
                <a:solidFill>
                  <a:schemeClr val="dk1"/>
                </a:solidFill>
                <a:latin typeface="Poppins SemiBold"/>
                <a:ea typeface="Poppins SemiBold"/>
                <a:cs typeface="Poppins SemiBold"/>
                <a:sym typeface="Poppins SemiBold"/>
              </a:defRPr>
            </a:lvl1pPr>
            <a:lvl2pPr lvl="1" algn="ctr">
              <a:lnSpc>
                <a:spcPct val="95000"/>
              </a:lnSpc>
              <a:spcBef>
                <a:spcPts val="1350"/>
              </a:spcBef>
              <a:spcAft>
                <a:spcPts val="0"/>
              </a:spcAft>
              <a:buClr>
                <a:schemeClr val="dk1"/>
              </a:buClr>
              <a:buSzPts val="675"/>
              <a:buFont typeface="Poppins SemiBold"/>
              <a:buNone/>
              <a:defRPr sz="750">
                <a:latin typeface="Poppins SemiBold"/>
                <a:ea typeface="Poppins SemiBold"/>
                <a:cs typeface="Poppins SemiBold"/>
                <a:sym typeface="Poppins SemiBold"/>
              </a:defRPr>
            </a:lvl2pPr>
            <a:lvl3pPr lvl="2" algn="ctr">
              <a:lnSpc>
                <a:spcPct val="95000"/>
              </a:lnSpc>
              <a:spcBef>
                <a:spcPts val="1350"/>
              </a:spcBef>
              <a:spcAft>
                <a:spcPts val="0"/>
              </a:spcAft>
              <a:buClr>
                <a:schemeClr val="dk1"/>
              </a:buClr>
              <a:buSzPts val="607"/>
              <a:buFont typeface="Poppins SemiBold"/>
              <a:buNone/>
              <a:defRPr sz="675">
                <a:latin typeface="Poppins SemiBold"/>
                <a:ea typeface="Poppins SemiBold"/>
                <a:cs typeface="Poppins SemiBold"/>
                <a:sym typeface="Poppins SemiBold"/>
              </a:defRPr>
            </a:lvl3pPr>
            <a:lvl4pPr lvl="3" algn="ctr">
              <a:lnSpc>
                <a:spcPct val="95000"/>
              </a:lnSpc>
              <a:spcBef>
                <a:spcPts val="1350"/>
              </a:spcBef>
              <a:spcAft>
                <a:spcPts val="0"/>
              </a:spcAft>
              <a:buClr>
                <a:schemeClr val="dk1"/>
              </a:buClr>
              <a:buSzPts val="540"/>
              <a:buFont typeface="Poppins SemiBold"/>
              <a:buNone/>
              <a:defRPr sz="600">
                <a:latin typeface="Poppins SemiBold"/>
                <a:ea typeface="Poppins SemiBold"/>
                <a:cs typeface="Poppins SemiBold"/>
                <a:sym typeface="Poppins SemiBold"/>
              </a:defRPr>
            </a:lvl4pPr>
            <a:lvl5pPr lvl="4" algn="ctr">
              <a:lnSpc>
                <a:spcPct val="95000"/>
              </a:lnSpc>
              <a:spcBef>
                <a:spcPts val="1350"/>
              </a:spcBef>
              <a:spcAft>
                <a:spcPts val="0"/>
              </a:spcAft>
              <a:buClr>
                <a:schemeClr val="dk1"/>
              </a:buClr>
              <a:buSzPts val="540"/>
              <a:buFont typeface="Poppins SemiBold"/>
              <a:buNone/>
              <a:defRPr sz="600">
                <a:latin typeface="Poppins SemiBold"/>
                <a:ea typeface="Poppins SemiBold"/>
                <a:cs typeface="Poppins SemiBold"/>
                <a:sym typeface="Poppins SemiBold"/>
              </a:defRPr>
            </a:lvl5pPr>
            <a:lvl6pPr lvl="5" algn="ctr">
              <a:lnSpc>
                <a:spcPct val="90000"/>
              </a:lnSpc>
              <a:spcBef>
                <a:spcPts val="375"/>
              </a:spcBef>
              <a:spcAft>
                <a:spcPts val="0"/>
              </a:spcAft>
              <a:buClr>
                <a:schemeClr val="dk1"/>
              </a:buClr>
              <a:buSzPts val="600"/>
              <a:buFont typeface="Poppins SemiBold"/>
              <a:buNone/>
              <a:defRPr sz="600">
                <a:latin typeface="Poppins SemiBold"/>
                <a:ea typeface="Poppins SemiBold"/>
                <a:cs typeface="Poppins SemiBold"/>
                <a:sym typeface="Poppins SemiBold"/>
              </a:defRPr>
            </a:lvl6pPr>
            <a:lvl7pPr lvl="6" algn="ctr">
              <a:lnSpc>
                <a:spcPct val="90000"/>
              </a:lnSpc>
              <a:spcBef>
                <a:spcPts val="375"/>
              </a:spcBef>
              <a:spcAft>
                <a:spcPts val="0"/>
              </a:spcAft>
              <a:buClr>
                <a:schemeClr val="dk1"/>
              </a:buClr>
              <a:buSzPts val="600"/>
              <a:buFont typeface="Poppins SemiBold"/>
              <a:buNone/>
              <a:defRPr sz="600">
                <a:latin typeface="Poppins SemiBold"/>
                <a:ea typeface="Poppins SemiBold"/>
                <a:cs typeface="Poppins SemiBold"/>
                <a:sym typeface="Poppins SemiBold"/>
              </a:defRPr>
            </a:lvl7pPr>
            <a:lvl8pPr lvl="7" algn="ctr">
              <a:lnSpc>
                <a:spcPct val="90000"/>
              </a:lnSpc>
              <a:spcBef>
                <a:spcPts val="375"/>
              </a:spcBef>
              <a:spcAft>
                <a:spcPts val="0"/>
              </a:spcAft>
              <a:buClr>
                <a:schemeClr val="dk1"/>
              </a:buClr>
              <a:buSzPts val="600"/>
              <a:buFont typeface="Poppins SemiBold"/>
              <a:buNone/>
              <a:defRPr sz="600">
                <a:latin typeface="Poppins SemiBold"/>
                <a:ea typeface="Poppins SemiBold"/>
                <a:cs typeface="Poppins SemiBold"/>
                <a:sym typeface="Poppins SemiBold"/>
              </a:defRPr>
            </a:lvl8pPr>
            <a:lvl9pPr lvl="8" algn="ctr">
              <a:lnSpc>
                <a:spcPct val="90000"/>
              </a:lnSpc>
              <a:spcBef>
                <a:spcPts val="375"/>
              </a:spcBef>
              <a:spcAft>
                <a:spcPts val="0"/>
              </a:spcAft>
              <a:buClr>
                <a:schemeClr val="dk1"/>
              </a:buClr>
              <a:buSzPts val="600"/>
              <a:buFont typeface="Poppins SemiBold"/>
              <a:buNone/>
              <a:defRPr sz="600">
                <a:latin typeface="Poppins SemiBold"/>
                <a:ea typeface="Poppins SemiBold"/>
                <a:cs typeface="Poppins SemiBold"/>
                <a:sym typeface="Poppins SemiBold"/>
              </a:defRPr>
            </a:lvl9pPr>
          </a:lstStyle>
          <a:p>
            <a:endParaRPr/>
          </a:p>
        </p:txBody>
      </p:sp>
      <p:pic>
        <p:nvPicPr>
          <p:cNvPr id="4377" name="Google Shape;4377;p288"/>
          <p:cNvPicPr preferRelativeResize="0"/>
          <p:nvPr/>
        </p:nvPicPr>
        <p:blipFill rotWithShape="1">
          <a:blip r:embed="rId3">
            <a:alphaModFix/>
          </a:blip>
          <a:srcRect/>
          <a:stretch/>
        </p:blipFill>
        <p:spPr>
          <a:xfrm>
            <a:off x="8380847" y="4822425"/>
            <a:ext cx="539107" cy="160786"/>
          </a:xfrm>
          <a:prstGeom prst="rect">
            <a:avLst/>
          </a:prstGeom>
          <a:noFill/>
          <a:ln>
            <a:noFill/>
          </a:ln>
        </p:spPr>
      </p:pic>
    </p:spTree>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matchingName="57_Custom Layout">
  <p:cSld name="57_Custom Layout">
    <p:bg>
      <p:bgPr>
        <a:blipFill>
          <a:blip r:embed="rId2">
            <a:alphaModFix/>
          </a:blip>
          <a:stretch>
            <a:fillRect/>
          </a:stretch>
        </a:blipFill>
        <a:effectLst/>
      </p:bgPr>
    </p:bg>
    <p:spTree>
      <p:nvGrpSpPr>
        <p:cNvPr id="1" name="Shape 4378"/>
        <p:cNvGrpSpPr/>
        <p:nvPr/>
      </p:nvGrpSpPr>
      <p:grpSpPr>
        <a:xfrm>
          <a:off x="0" y="0"/>
          <a:ext cx="0" cy="0"/>
          <a:chOff x="0" y="0"/>
          <a:chExt cx="0" cy="0"/>
        </a:xfrm>
      </p:grpSpPr>
      <p:sp>
        <p:nvSpPr>
          <p:cNvPr id="4379" name="Google Shape;4379;p289"/>
          <p:cNvSpPr/>
          <p:nvPr/>
        </p:nvSpPr>
        <p:spPr>
          <a:xfrm>
            <a:off x="336654" y="364332"/>
            <a:ext cx="3622800" cy="4182000"/>
          </a:xfrm>
          <a:prstGeom prst="roundRect">
            <a:avLst>
              <a:gd name="adj" fmla="val 2420"/>
            </a:avLst>
          </a:prstGeom>
          <a:gradFill>
            <a:gsLst>
              <a:gs pos="0">
                <a:srgbClr val="EF0016"/>
              </a:gs>
              <a:gs pos="72000">
                <a:schemeClr val="dk1"/>
              </a:gs>
              <a:gs pos="100000">
                <a:schemeClr val="dk1"/>
              </a:gs>
            </a:gsLst>
            <a:lin ang="2700006"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4380" name="Google Shape;4380;p289"/>
          <p:cNvSpPr txBox="1">
            <a:spLocks noGrp="1"/>
          </p:cNvSpPr>
          <p:nvPr>
            <p:ph type="title"/>
          </p:nvPr>
        </p:nvSpPr>
        <p:spPr>
          <a:xfrm>
            <a:off x="579666" y="1486125"/>
            <a:ext cx="3230400" cy="12141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3037"/>
              <a:buFont typeface="Poppins"/>
              <a:buNone/>
              <a:defRPr sz="3037" b="1">
                <a:solidFill>
                  <a:schemeClr val="lt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4381" name="Google Shape;4381;p289"/>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4382" name="Google Shape;4382;p289"/>
          <p:cNvSpPr>
            <a:spLocks noGrp="1"/>
          </p:cNvSpPr>
          <p:nvPr>
            <p:ph type="pic" idx="2"/>
          </p:nvPr>
        </p:nvSpPr>
        <p:spPr>
          <a:xfrm>
            <a:off x="4049979" y="364331"/>
            <a:ext cx="4778400" cy="4189200"/>
          </a:xfrm>
          <a:prstGeom prst="roundRect">
            <a:avLst>
              <a:gd name="adj" fmla="val 4803"/>
            </a:avLst>
          </a:prstGeom>
          <a:noFill/>
          <a:ln>
            <a:noFill/>
          </a:ln>
        </p:spPr>
      </p:sp>
      <p:sp>
        <p:nvSpPr>
          <p:cNvPr id="4383" name="Google Shape;4383;p289"/>
          <p:cNvSpPr txBox="1">
            <a:spLocks noGrp="1"/>
          </p:cNvSpPr>
          <p:nvPr>
            <p:ph type="subTitle" idx="1"/>
          </p:nvPr>
        </p:nvSpPr>
        <p:spPr>
          <a:xfrm>
            <a:off x="579666" y="2912794"/>
            <a:ext cx="3230400" cy="746700"/>
          </a:xfrm>
          <a:prstGeom prst="rect">
            <a:avLst/>
          </a:prstGeom>
          <a:noFill/>
          <a:ln>
            <a:noFill/>
          </a:ln>
        </p:spPr>
        <p:txBody>
          <a:bodyPr spcFirstLastPara="1" wrap="square" lIns="0" tIns="0" rIns="0" bIns="0" anchor="t" anchorCtr="0">
            <a:noAutofit/>
          </a:bodyPr>
          <a:lstStyle>
            <a:lvl1pPr lvl="0" algn="l">
              <a:lnSpc>
                <a:spcPct val="100000"/>
              </a:lnSpc>
              <a:spcBef>
                <a:spcPts val="1350"/>
              </a:spcBef>
              <a:spcAft>
                <a:spcPts val="0"/>
              </a:spcAft>
              <a:buClr>
                <a:schemeClr val="lt1"/>
              </a:buClr>
              <a:buSzPts val="1384"/>
              <a:buFont typeface="Poppins SemiBold"/>
              <a:buNone/>
              <a:defRPr sz="1537">
                <a:solidFill>
                  <a:schemeClr val="lt1"/>
                </a:solidFill>
                <a:latin typeface="Poppins SemiBold"/>
                <a:ea typeface="Poppins SemiBold"/>
                <a:cs typeface="Poppins SemiBold"/>
                <a:sym typeface="Poppins SemiBold"/>
              </a:defRPr>
            </a:lvl1pPr>
            <a:lvl2pPr lvl="1" algn="ctr">
              <a:lnSpc>
                <a:spcPct val="95000"/>
              </a:lnSpc>
              <a:spcBef>
                <a:spcPts val="1350"/>
              </a:spcBef>
              <a:spcAft>
                <a:spcPts val="0"/>
              </a:spcAft>
              <a:buClr>
                <a:schemeClr val="dk1"/>
              </a:buClr>
              <a:buSzPts val="675"/>
              <a:buFont typeface="Poppins SemiBold"/>
              <a:buNone/>
              <a:defRPr sz="750">
                <a:latin typeface="Poppins SemiBold"/>
                <a:ea typeface="Poppins SemiBold"/>
                <a:cs typeface="Poppins SemiBold"/>
                <a:sym typeface="Poppins SemiBold"/>
              </a:defRPr>
            </a:lvl2pPr>
            <a:lvl3pPr lvl="2" algn="ctr">
              <a:lnSpc>
                <a:spcPct val="95000"/>
              </a:lnSpc>
              <a:spcBef>
                <a:spcPts val="1350"/>
              </a:spcBef>
              <a:spcAft>
                <a:spcPts val="0"/>
              </a:spcAft>
              <a:buClr>
                <a:schemeClr val="dk1"/>
              </a:buClr>
              <a:buSzPts val="607"/>
              <a:buFont typeface="Poppins SemiBold"/>
              <a:buNone/>
              <a:defRPr sz="675">
                <a:latin typeface="Poppins SemiBold"/>
                <a:ea typeface="Poppins SemiBold"/>
                <a:cs typeface="Poppins SemiBold"/>
                <a:sym typeface="Poppins SemiBold"/>
              </a:defRPr>
            </a:lvl3pPr>
            <a:lvl4pPr lvl="3" algn="ctr">
              <a:lnSpc>
                <a:spcPct val="95000"/>
              </a:lnSpc>
              <a:spcBef>
                <a:spcPts val="1350"/>
              </a:spcBef>
              <a:spcAft>
                <a:spcPts val="0"/>
              </a:spcAft>
              <a:buClr>
                <a:schemeClr val="dk1"/>
              </a:buClr>
              <a:buSzPts val="540"/>
              <a:buFont typeface="Poppins SemiBold"/>
              <a:buNone/>
              <a:defRPr sz="600">
                <a:latin typeface="Poppins SemiBold"/>
                <a:ea typeface="Poppins SemiBold"/>
                <a:cs typeface="Poppins SemiBold"/>
                <a:sym typeface="Poppins SemiBold"/>
              </a:defRPr>
            </a:lvl4pPr>
            <a:lvl5pPr lvl="4" algn="ctr">
              <a:lnSpc>
                <a:spcPct val="95000"/>
              </a:lnSpc>
              <a:spcBef>
                <a:spcPts val="1350"/>
              </a:spcBef>
              <a:spcAft>
                <a:spcPts val="0"/>
              </a:spcAft>
              <a:buClr>
                <a:schemeClr val="dk1"/>
              </a:buClr>
              <a:buSzPts val="540"/>
              <a:buFont typeface="Poppins SemiBold"/>
              <a:buNone/>
              <a:defRPr sz="600">
                <a:latin typeface="Poppins SemiBold"/>
                <a:ea typeface="Poppins SemiBold"/>
                <a:cs typeface="Poppins SemiBold"/>
                <a:sym typeface="Poppins SemiBold"/>
              </a:defRPr>
            </a:lvl5pPr>
            <a:lvl6pPr lvl="5" algn="ctr">
              <a:lnSpc>
                <a:spcPct val="90000"/>
              </a:lnSpc>
              <a:spcBef>
                <a:spcPts val="375"/>
              </a:spcBef>
              <a:spcAft>
                <a:spcPts val="0"/>
              </a:spcAft>
              <a:buClr>
                <a:schemeClr val="dk1"/>
              </a:buClr>
              <a:buSzPts val="600"/>
              <a:buFont typeface="Poppins SemiBold"/>
              <a:buNone/>
              <a:defRPr sz="600">
                <a:latin typeface="Poppins SemiBold"/>
                <a:ea typeface="Poppins SemiBold"/>
                <a:cs typeface="Poppins SemiBold"/>
                <a:sym typeface="Poppins SemiBold"/>
              </a:defRPr>
            </a:lvl6pPr>
            <a:lvl7pPr lvl="6" algn="ctr">
              <a:lnSpc>
                <a:spcPct val="90000"/>
              </a:lnSpc>
              <a:spcBef>
                <a:spcPts val="375"/>
              </a:spcBef>
              <a:spcAft>
                <a:spcPts val="0"/>
              </a:spcAft>
              <a:buClr>
                <a:schemeClr val="dk1"/>
              </a:buClr>
              <a:buSzPts val="600"/>
              <a:buFont typeface="Poppins SemiBold"/>
              <a:buNone/>
              <a:defRPr sz="600">
                <a:latin typeface="Poppins SemiBold"/>
                <a:ea typeface="Poppins SemiBold"/>
                <a:cs typeface="Poppins SemiBold"/>
                <a:sym typeface="Poppins SemiBold"/>
              </a:defRPr>
            </a:lvl7pPr>
            <a:lvl8pPr lvl="7" algn="ctr">
              <a:lnSpc>
                <a:spcPct val="90000"/>
              </a:lnSpc>
              <a:spcBef>
                <a:spcPts val="375"/>
              </a:spcBef>
              <a:spcAft>
                <a:spcPts val="0"/>
              </a:spcAft>
              <a:buClr>
                <a:schemeClr val="dk1"/>
              </a:buClr>
              <a:buSzPts val="600"/>
              <a:buFont typeface="Poppins SemiBold"/>
              <a:buNone/>
              <a:defRPr sz="600">
                <a:latin typeface="Poppins SemiBold"/>
                <a:ea typeface="Poppins SemiBold"/>
                <a:cs typeface="Poppins SemiBold"/>
                <a:sym typeface="Poppins SemiBold"/>
              </a:defRPr>
            </a:lvl8pPr>
            <a:lvl9pPr lvl="8" algn="ctr">
              <a:lnSpc>
                <a:spcPct val="90000"/>
              </a:lnSpc>
              <a:spcBef>
                <a:spcPts val="375"/>
              </a:spcBef>
              <a:spcAft>
                <a:spcPts val="0"/>
              </a:spcAft>
              <a:buClr>
                <a:schemeClr val="dk1"/>
              </a:buClr>
              <a:buSzPts val="600"/>
              <a:buFont typeface="Poppins SemiBold"/>
              <a:buNone/>
              <a:defRPr sz="600">
                <a:latin typeface="Poppins SemiBold"/>
                <a:ea typeface="Poppins SemiBold"/>
                <a:cs typeface="Poppins SemiBold"/>
                <a:sym typeface="Poppins SemiBold"/>
              </a:defRPr>
            </a:lvl9pPr>
          </a:lstStyle>
          <a:p>
            <a:endParaRPr/>
          </a:p>
        </p:txBody>
      </p:sp>
    </p:spTree>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matchingName="58_Custom Layout">
  <p:cSld name="58_Custom Layout">
    <p:bg>
      <p:bgPr>
        <a:blipFill>
          <a:blip r:embed="rId2">
            <a:alphaModFix/>
          </a:blip>
          <a:stretch>
            <a:fillRect/>
          </a:stretch>
        </a:blipFill>
        <a:effectLst/>
      </p:bgPr>
    </p:bg>
    <p:spTree>
      <p:nvGrpSpPr>
        <p:cNvPr id="1" name="Shape 4384"/>
        <p:cNvGrpSpPr/>
        <p:nvPr/>
      </p:nvGrpSpPr>
      <p:grpSpPr>
        <a:xfrm>
          <a:off x="0" y="0"/>
          <a:ext cx="0" cy="0"/>
          <a:chOff x="0" y="0"/>
          <a:chExt cx="0" cy="0"/>
        </a:xfrm>
      </p:grpSpPr>
      <p:sp>
        <p:nvSpPr>
          <p:cNvPr id="4385" name="Google Shape;4385;p290"/>
          <p:cNvSpPr/>
          <p:nvPr/>
        </p:nvSpPr>
        <p:spPr>
          <a:xfrm>
            <a:off x="3351134" y="1050822"/>
            <a:ext cx="5494800" cy="3495300"/>
          </a:xfrm>
          <a:prstGeom prst="roundRect">
            <a:avLst>
              <a:gd name="adj" fmla="val 2427"/>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4386" name="Google Shape;4386;p290"/>
          <p:cNvSpPr txBox="1">
            <a:spLocks noGrp="1"/>
          </p:cNvSpPr>
          <p:nvPr>
            <p:ph type="title"/>
          </p:nvPr>
        </p:nvSpPr>
        <p:spPr>
          <a:xfrm>
            <a:off x="309268" y="336522"/>
            <a:ext cx="6005400" cy="3918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50"/>
              <a:buFont typeface="Poppins SemiBold"/>
              <a:buNone/>
              <a:defRPr sz="2550">
                <a:solidFill>
                  <a:schemeClr val="dk1"/>
                </a:solidFill>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4387" name="Google Shape;4387;p290"/>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4388" name="Google Shape;4388;p290"/>
          <p:cNvSpPr txBox="1">
            <a:spLocks noGrp="1"/>
          </p:cNvSpPr>
          <p:nvPr>
            <p:ph type="body" idx="1"/>
          </p:nvPr>
        </p:nvSpPr>
        <p:spPr>
          <a:xfrm>
            <a:off x="309268" y="1367466"/>
            <a:ext cx="2744400" cy="1731900"/>
          </a:xfrm>
          <a:prstGeom prst="rect">
            <a:avLst/>
          </a:prstGeom>
          <a:noFill/>
          <a:ln>
            <a:noFill/>
          </a:ln>
        </p:spPr>
        <p:txBody>
          <a:bodyPr spcFirstLastPara="1" wrap="square" lIns="0" tIns="0" rIns="0" bIns="0" anchor="t" anchorCtr="0">
            <a:noAutofit/>
          </a:bodyPr>
          <a:lstStyle>
            <a:lvl1pPr marL="457200" lvl="0" indent="-288602" algn="l">
              <a:lnSpc>
                <a:spcPct val="105000"/>
              </a:lnSpc>
              <a:spcBef>
                <a:spcPts val="1350"/>
              </a:spcBef>
              <a:spcAft>
                <a:spcPts val="0"/>
              </a:spcAft>
              <a:buClr>
                <a:srgbClr val="DA0025"/>
              </a:buClr>
              <a:buSzPts val="945"/>
              <a:buChar char="●"/>
              <a:defRPr sz="1050"/>
            </a:lvl1pPr>
            <a:lvl2pPr marL="914400" lvl="1" indent="-280031" algn="l">
              <a:lnSpc>
                <a:spcPct val="105000"/>
              </a:lnSpc>
              <a:spcBef>
                <a:spcPts val="1350"/>
              </a:spcBef>
              <a:spcAft>
                <a:spcPts val="0"/>
              </a:spcAft>
              <a:buClr>
                <a:srgbClr val="DA0025"/>
              </a:buClr>
              <a:buSzPts val="810"/>
              <a:buChar char="●"/>
              <a:defRPr sz="900"/>
            </a:lvl2pPr>
            <a:lvl3pPr marL="1371600" lvl="2" indent="-271459" algn="l">
              <a:lnSpc>
                <a:spcPct val="105000"/>
              </a:lnSpc>
              <a:spcBef>
                <a:spcPts val="1350"/>
              </a:spcBef>
              <a:spcAft>
                <a:spcPts val="0"/>
              </a:spcAft>
              <a:buClr>
                <a:srgbClr val="DA0025"/>
              </a:buClr>
              <a:buSzPts val="675"/>
              <a:buChar char="●"/>
              <a:defRPr sz="750"/>
            </a:lvl3pPr>
            <a:lvl4pPr marL="1828800" lvl="3" indent="-262887" algn="l">
              <a:lnSpc>
                <a:spcPct val="105000"/>
              </a:lnSpc>
              <a:spcBef>
                <a:spcPts val="1350"/>
              </a:spcBef>
              <a:spcAft>
                <a:spcPts val="0"/>
              </a:spcAft>
              <a:buClr>
                <a:srgbClr val="DA0025"/>
              </a:buClr>
              <a:buSzPts val="540"/>
              <a:buChar char="●"/>
              <a:defRPr sz="600"/>
            </a:lvl4pPr>
            <a:lvl5pPr marL="2286000" lvl="4" indent="-254315" algn="l">
              <a:lnSpc>
                <a:spcPct val="105000"/>
              </a:lnSpc>
              <a:spcBef>
                <a:spcPts val="1350"/>
              </a:spcBef>
              <a:spcAft>
                <a:spcPts val="0"/>
              </a:spcAft>
              <a:buClr>
                <a:srgbClr val="DA0025"/>
              </a:buClr>
              <a:buSzPts val="405"/>
              <a:buChar char="●"/>
              <a:defRPr sz="450"/>
            </a:lvl5pPr>
            <a:lvl6pPr marL="2743200" lvl="5" indent="-271459" algn="l">
              <a:lnSpc>
                <a:spcPct val="90000"/>
              </a:lnSpc>
              <a:spcBef>
                <a:spcPts val="375"/>
              </a:spcBef>
              <a:spcAft>
                <a:spcPts val="0"/>
              </a:spcAft>
              <a:buClr>
                <a:schemeClr val="dk1"/>
              </a:buClr>
              <a:buSzPts val="675"/>
              <a:buChar char="•"/>
              <a:defRPr sz="187"/>
            </a:lvl6pPr>
            <a:lvl7pPr marL="3200400" lvl="6" indent="-271459" algn="l">
              <a:lnSpc>
                <a:spcPct val="90000"/>
              </a:lnSpc>
              <a:spcBef>
                <a:spcPts val="375"/>
              </a:spcBef>
              <a:spcAft>
                <a:spcPts val="0"/>
              </a:spcAft>
              <a:buClr>
                <a:schemeClr val="dk1"/>
              </a:buClr>
              <a:buSzPts val="675"/>
              <a:buChar char="•"/>
              <a:defRPr sz="187"/>
            </a:lvl7pPr>
            <a:lvl8pPr marL="3657600" lvl="7" indent="-271459" algn="l">
              <a:lnSpc>
                <a:spcPct val="90000"/>
              </a:lnSpc>
              <a:spcBef>
                <a:spcPts val="375"/>
              </a:spcBef>
              <a:spcAft>
                <a:spcPts val="0"/>
              </a:spcAft>
              <a:buClr>
                <a:schemeClr val="dk1"/>
              </a:buClr>
              <a:buSzPts val="675"/>
              <a:buChar char="•"/>
              <a:defRPr sz="187"/>
            </a:lvl8pPr>
            <a:lvl9pPr marL="4114800" lvl="8" indent="-271459" algn="l">
              <a:lnSpc>
                <a:spcPct val="90000"/>
              </a:lnSpc>
              <a:spcBef>
                <a:spcPts val="375"/>
              </a:spcBef>
              <a:spcAft>
                <a:spcPts val="0"/>
              </a:spcAft>
              <a:buClr>
                <a:schemeClr val="dk1"/>
              </a:buClr>
              <a:buSzPts val="675"/>
              <a:buChar char="•"/>
              <a:defRPr sz="187"/>
            </a:lvl9pPr>
          </a:lstStyle>
          <a:p>
            <a:endParaRPr/>
          </a:p>
        </p:txBody>
      </p:sp>
      <p:sp>
        <p:nvSpPr>
          <p:cNvPr id="4389" name="Google Shape;4389;p290"/>
          <p:cNvSpPr txBox="1">
            <a:spLocks noGrp="1"/>
          </p:cNvSpPr>
          <p:nvPr>
            <p:ph type="subTitle" idx="2"/>
          </p:nvPr>
        </p:nvSpPr>
        <p:spPr>
          <a:xfrm>
            <a:off x="310260" y="994462"/>
            <a:ext cx="2743200" cy="258300"/>
          </a:xfrm>
          <a:prstGeom prst="rect">
            <a:avLst/>
          </a:prstGeom>
          <a:noFill/>
          <a:ln>
            <a:noFill/>
          </a:ln>
        </p:spPr>
        <p:txBody>
          <a:bodyPr spcFirstLastPara="1" wrap="square" lIns="0" tIns="0" rIns="0" bIns="0" anchor="t" anchorCtr="0">
            <a:noAutofit/>
          </a:bodyPr>
          <a:lstStyle>
            <a:lvl1pPr lvl="0" algn="l">
              <a:lnSpc>
                <a:spcPct val="95000"/>
              </a:lnSpc>
              <a:spcBef>
                <a:spcPts val="1350"/>
              </a:spcBef>
              <a:spcAft>
                <a:spcPts val="0"/>
              </a:spcAft>
              <a:buClr>
                <a:schemeClr val="dk1"/>
              </a:buClr>
              <a:buSzPts val="1384"/>
              <a:buNone/>
              <a:defRPr sz="1537" b="1">
                <a:solidFill>
                  <a:schemeClr val="dk1"/>
                </a:solidFill>
                <a:latin typeface="Poppins"/>
                <a:ea typeface="Poppins"/>
                <a:cs typeface="Poppins"/>
                <a:sym typeface="Poppins"/>
              </a:defRPr>
            </a:lvl1pPr>
            <a:lvl2pPr lvl="1" algn="ctr">
              <a:lnSpc>
                <a:spcPct val="95000"/>
              </a:lnSpc>
              <a:spcBef>
                <a:spcPts val="1350"/>
              </a:spcBef>
              <a:spcAft>
                <a:spcPts val="0"/>
              </a:spcAft>
              <a:buClr>
                <a:schemeClr val="dk1"/>
              </a:buClr>
              <a:buSzPts val="675"/>
              <a:buNone/>
              <a:defRPr sz="750"/>
            </a:lvl2pPr>
            <a:lvl3pPr lvl="2" algn="ctr">
              <a:lnSpc>
                <a:spcPct val="95000"/>
              </a:lnSpc>
              <a:spcBef>
                <a:spcPts val="1350"/>
              </a:spcBef>
              <a:spcAft>
                <a:spcPts val="0"/>
              </a:spcAft>
              <a:buClr>
                <a:schemeClr val="dk1"/>
              </a:buClr>
              <a:buSzPts val="607"/>
              <a:buNone/>
              <a:defRPr sz="675"/>
            </a:lvl3pPr>
            <a:lvl4pPr lvl="3" algn="ctr">
              <a:lnSpc>
                <a:spcPct val="95000"/>
              </a:lnSpc>
              <a:spcBef>
                <a:spcPts val="1350"/>
              </a:spcBef>
              <a:spcAft>
                <a:spcPts val="0"/>
              </a:spcAft>
              <a:buClr>
                <a:schemeClr val="dk1"/>
              </a:buClr>
              <a:buSzPts val="540"/>
              <a:buNone/>
              <a:defRPr sz="600"/>
            </a:lvl4pPr>
            <a:lvl5pPr lvl="4" algn="ctr">
              <a:lnSpc>
                <a:spcPct val="95000"/>
              </a:lnSpc>
              <a:spcBef>
                <a:spcPts val="1350"/>
              </a:spcBef>
              <a:spcAft>
                <a:spcPts val="0"/>
              </a:spcAft>
              <a:buClr>
                <a:schemeClr val="dk1"/>
              </a:buClr>
              <a:buSzPts val="540"/>
              <a:buNone/>
              <a:defRPr sz="600"/>
            </a:lvl5pPr>
            <a:lvl6pPr lvl="5" algn="ctr">
              <a:lnSpc>
                <a:spcPct val="90000"/>
              </a:lnSpc>
              <a:spcBef>
                <a:spcPts val="375"/>
              </a:spcBef>
              <a:spcAft>
                <a:spcPts val="0"/>
              </a:spcAft>
              <a:buClr>
                <a:schemeClr val="dk1"/>
              </a:buClr>
              <a:buSzPts val="600"/>
              <a:buNone/>
              <a:defRPr sz="600"/>
            </a:lvl6pPr>
            <a:lvl7pPr lvl="6" algn="ctr">
              <a:lnSpc>
                <a:spcPct val="90000"/>
              </a:lnSpc>
              <a:spcBef>
                <a:spcPts val="375"/>
              </a:spcBef>
              <a:spcAft>
                <a:spcPts val="0"/>
              </a:spcAft>
              <a:buClr>
                <a:schemeClr val="dk1"/>
              </a:buClr>
              <a:buSzPts val="600"/>
              <a:buNone/>
              <a:defRPr sz="600"/>
            </a:lvl7pPr>
            <a:lvl8pPr lvl="7" algn="ctr">
              <a:lnSpc>
                <a:spcPct val="90000"/>
              </a:lnSpc>
              <a:spcBef>
                <a:spcPts val="375"/>
              </a:spcBef>
              <a:spcAft>
                <a:spcPts val="0"/>
              </a:spcAft>
              <a:buClr>
                <a:schemeClr val="dk1"/>
              </a:buClr>
              <a:buSzPts val="600"/>
              <a:buNone/>
              <a:defRPr sz="600"/>
            </a:lvl8pPr>
            <a:lvl9pPr lvl="8" algn="ctr">
              <a:lnSpc>
                <a:spcPct val="90000"/>
              </a:lnSpc>
              <a:spcBef>
                <a:spcPts val="375"/>
              </a:spcBef>
              <a:spcAft>
                <a:spcPts val="0"/>
              </a:spcAft>
              <a:buClr>
                <a:schemeClr val="dk1"/>
              </a:buClr>
              <a:buSzPts val="600"/>
              <a:buNone/>
              <a:defRPr sz="600"/>
            </a:lvl9pPr>
          </a:lstStyle>
          <a:p>
            <a:endParaRPr/>
          </a:p>
        </p:txBody>
      </p:sp>
      <p:sp>
        <p:nvSpPr>
          <p:cNvPr id="4390" name="Google Shape;4390;p290"/>
          <p:cNvSpPr txBox="1">
            <a:spLocks noGrp="1"/>
          </p:cNvSpPr>
          <p:nvPr>
            <p:ph type="subTitle" idx="3"/>
          </p:nvPr>
        </p:nvSpPr>
        <p:spPr>
          <a:xfrm>
            <a:off x="3569741" y="1194000"/>
            <a:ext cx="3029400" cy="205500"/>
          </a:xfrm>
          <a:prstGeom prst="rect">
            <a:avLst/>
          </a:prstGeom>
        </p:spPr>
        <p:txBody>
          <a:bodyPr spcFirstLastPara="1" wrap="square" lIns="34275" tIns="34275" rIns="34275" bIns="34275" anchor="t" anchorCtr="0">
            <a:noAutofit/>
          </a:bodyPr>
          <a:lstStyle>
            <a:lvl1pPr lvl="0">
              <a:lnSpc>
                <a:spcPct val="95000"/>
              </a:lnSpc>
              <a:spcBef>
                <a:spcPts val="0"/>
              </a:spcBef>
              <a:spcAft>
                <a:spcPts val="0"/>
              </a:spcAft>
              <a:buSzPts val="1087"/>
              <a:buFont typeface="Poppins"/>
              <a:buNone/>
              <a:defRPr sz="1087" b="1">
                <a:latin typeface="Poppins"/>
                <a:ea typeface="Poppins"/>
                <a:cs typeface="Poppins"/>
                <a:sym typeface="Poppins"/>
              </a:defRPr>
            </a:lvl1pPr>
            <a:lvl2pPr lvl="1">
              <a:lnSpc>
                <a:spcPct val="95000"/>
              </a:lnSpc>
              <a:spcBef>
                <a:spcPts val="0"/>
              </a:spcBef>
              <a:spcAft>
                <a:spcPts val="0"/>
              </a:spcAft>
              <a:buSzPts val="810"/>
              <a:buNone/>
              <a:defRPr sz="900"/>
            </a:lvl2pPr>
            <a:lvl3pPr lvl="2">
              <a:lnSpc>
                <a:spcPct val="95000"/>
              </a:lnSpc>
              <a:spcBef>
                <a:spcPts val="0"/>
              </a:spcBef>
              <a:spcAft>
                <a:spcPts val="0"/>
              </a:spcAft>
              <a:buSzPts val="675"/>
              <a:buNone/>
              <a:defRPr sz="750"/>
            </a:lvl3pPr>
            <a:lvl4pPr lvl="3">
              <a:lnSpc>
                <a:spcPct val="95000"/>
              </a:lnSpc>
              <a:spcBef>
                <a:spcPts val="0"/>
              </a:spcBef>
              <a:spcAft>
                <a:spcPts val="0"/>
              </a:spcAft>
              <a:buSzPts val="540"/>
              <a:buNone/>
              <a:defRPr sz="600"/>
            </a:lvl4pPr>
            <a:lvl5pPr lvl="4">
              <a:lnSpc>
                <a:spcPct val="95000"/>
              </a:lnSpc>
              <a:spcBef>
                <a:spcPts val="0"/>
              </a:spcBef>
              <a:spcAft>
                <a:spcPts val="0"/>
              </a:spcAft>
              <a:buSzPts val="405"/>
              <a:buNone/>
              <a:defRPr sz="450"/>
            </a:lvl5pPr>
            <a:lvl6pPr lvl="5">
              <a:lnSpc>
                <a:spcPct val="95000"/>
              </a:lnSpc>
              <a:spcBef>
                <a:spcPts val="0"/>
              </a:spcBef>
              <a:spcAft>
                <a:spcPts val="0"/>
              </a:spcAft>
              <a:buSzPts val="187"/>
              <a:buNone/>
              <a:defRPr sz="187"/>
            </a:lvl6pPr>
            <a:lvl7pPr lvl="6">
              <a:lnSpc>
                <a:spcPct val="95000"/>
              </a:lnSpc>
              <a:spcBef>
                <a:spcPts val="0"/>
              </a:spcBef>
              <a:spcAft>
                <a:spcPts val="0"/>
              </a:spcAft>
              <a:buSzPts val="187"/>
              <a:buNone/>
              <a:defRPr sz="187"/>
            </a:lvl7pPr>
            <a:lvl8pPr lvl="7">
              <a:lnSpc>
                <a:spcPct val="95000"/>
              </a:lnSpc>
              <a:spcBef>
                <a:spcPts val="0"/>
              </a:spcBef>
              <a:spcAft>
                <a:spcPts val="0"/>
              </a:spcAft>
              <a:buSzPts val="187"/>
              <a:buNone/>
              <a:defRPr sz="187"/>
            </a:lvl8pPr>
            <a:lvl9pPr lvl="8">
              <a:lnSpc>
                <a:spcPct val="95000"/>
              </a:lnSpc>
              <a:spcBef>
                <a:spcPts val="0"/>
              </a:spcBef>
              <a:spcAft>
                <a:spcPts val="0"/>
              </a:spcAft>
              <a:buSzPts val="187"/>
              <a:buNone/>
              <a:defRPr sz="187"/>
            </a:lvl9pPr>
          </a:lstStyle>
          <a:p>
            <a:endParaRPr/>
          </a:p>
        </p:txBody>
      </p:sp>
      <p:sp>
        <p:nvSpPr>
          <p:cNvPr id="4391" name="Google Shape;4391;p290"/>
          <p:cNvSpPr txBox="1">
            <a:spLocks noGrp="1"/>
          </p:cNvSpPr>
          <p:nvPr>
            <p:ph type="subTitle" idx="4"/>
          </p:nvPr>
        </p:nvSpPr>
        <p:spPr>
          <a:xfrm>
            <a:off x="3569741" y="4324003"/>
            <a:ext cx="1473000" cy="115800"/>
          </a:xfrm>
          <a:prstGeom prst="rect">
            <a:avLst/>
          </a:prstGeom>
        </p:spPr>
        <p:txBody>
          <a:bodyPr spcFirstLastPara="1" wrap="square" lIns="34275" tIns="34275" rIns="34275" bIns="34275" anchor="t" anchorCtr="0">
            <a:noAutofit/>
          </a:bodyPr>
          <a:lstStyle>
            <a:lvl1pPr lvl="0">
              <a:lnSpc>
                <a:spcPct val="95000"/>
              </a:lnSpc>
              <a:spcBef>
                <a:spcPts val="0"/>
              </a:spcBef>
              <a:spcAft>
                <a:spcPts val="0"/>
              </a:spcAft>
              <a:buSzPts val="525"/>
              <a:buFont typeface="Poppins"/>
              <a:buNone/>
              <a:defRPr sz="525" b="1">
                <a:latin typeface="Poppins"/>
                <a:ea typeface="Poppins"/>
                <a:cs typeface="Poppins"/>
                <a:sym typeface="Poppins"/>
              </a:defRPr>
            </a:lvl1pPr>
            <a:lvl2pPr lvl="1">
              <a:lnSpc>
                <a:spcPct val="95000"/>
              </a:lnSpc>
              <a:spcBef>
                <a:spcPts val="0"/>
              </a:spcBef>
              <a:spcAft>
                <a:spcPts val="0"/>
              </a:spcAft>
              <a:buSzPts val="810"/>
              <a:buNone/>
              <a:defRPr sz="900"/>
            </a:lvl2pPr>
            <a:lvl3pPr lvl="2">
              <a:lnSpc>
                <a:spcPct val="95000"/>
              </a:lnSpc>
              <a:spcBef>
                <a:spcPts val="0"/>
              </a:spcBef>
              <a:spcAft>
                <a:spcPts val="0"/>
              </a:spcAft>
              <a:buSzPts val="675"/>
              <a:buNone/>
              <a:defRPr sz="750"/>
            </a:lvl3pPr>
            <a:lvl4pPr lvl="3">
              <a:lnSpc>
                <a:spcPct val="95000"/>
              </a:lnSpc>
              <a:spcBef>
                <a:spcPts val="0"/>
              </a:spcBef>
              <a:spcAft>
                <a:spcPts val="0"/>
              </a:spcAft>
              <a:buSzPts val="540"/>
              <a:buNone/>
              <a:defRPr sz="600"/>
            </a:lvl4pPr>
            <a:lvl5pPr lvl="4">
              <a:lnSpc>
                <a:spcPct val="95000"/>
              </a:lnSpc>
              <a:spcBef>
                <a:spcPts val="0"/>
              </a:spcBef>
              <a:spcAft>
                <a:spcPts val="0"/>
              </a:spcAft>
              <a:buSzPts val="405"/>
              <a:buNone/>
              <a:defRPr sz="450"/>
            </a:lvl5pPr>
            <a:lvl6pPr lvl="5">
              <a:lnSpc>
                <a:spcPct val="95000"/>
              </a:lnSpc>
              <a:spcBef>
                <a:spcPts val="0"/>
              </a:spcBef>
              <a:spcAft>
                <a:spcPts val="0"/>
              </a:spcAft>
              <a:buSzPts val="187"/>
              <a:buNone/>
              <a:defRPr sz="187"/>
            </a:lvl6pPr>
            <a:lvl7pPr lvl="6">
              <a:lnSpc>
                <a:spcPct val="95000"/>
              </a:lnSpc>
              <a:spcBef>
                <a:spcPts val="0"/>
              </a:spcBef>
              <a:spcAft>
                <a:spcPts val="0"/>
              </a:spcAft>
              <a:buSzPts val="187"/>
              <a:buNone/>
              <a:defRPr sz="187"/>
            </a:lvl7pPr>
            <a:lvl8pPr lvl="7">
              <a:lnSpc>
                <a:spcPct val="95000"/>
              </a:lnSpc>
              <a:spcBef>
                <a:spcPts val="0"/>
              </a:spcBef>
              <a:spcAft>
                <a:spcPts val="0"/>
              </a:spcAft>
              <a:buSzPts val="187"/>
              <a:buNone/>
              <a:defRPr sz="187"/>
            </a:lvl8pPr>
            <a:lvl9pPr lvl="8">
              <a:lnSpc>
                <a:spcPct val="95000"/>
              </a:lnSpc>
              <a:spcBef>
                <a:spcPts val="0"/>
              </a:spcBef>
              <a:spcAft>
                <a:spcPts val="0"/>
              </a:spcAft>
              <a:buSzPts val="187"/>
              <a:buNone/>
              <a:defRPr sz="187"/>
            </a:lvl9pPr>
          </a:lstStyle>
          <a:p>
            <a:endParaRPr/>
          </a:p>
        </p:txBody>
      </p:sp>
    </p:spTree>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matchingName="59_Custom Layout">
  <p:cSld name="59_Custom Layout">
    <p:bg>
      <p:bgPr>
        <a:blipFill>
          <a:blip r:embed="rId2">
            <a:alphaModFix/>
          </a:blip>
          <a:stretch>
            <a:fillRect/>
          </a:stretch>
        </a:blipFill>
        <a:effectLst/>
      </p:bgPr>
    </p:bg>
    <p:spTree>
      <p:nvGrpSpPr>
        <p:cNvPr id="1" name="Shape 4392"/>
        <p:cNvGrpSpPr/>
        <p:nvPr/>
      </p:nvGrpSpPr>
      <p:grpSpPr>
        <a:xfrm>
          <a:off x="0" y="0"/>
          <a:ext cx="0" cy="0"/>
          <a:chOff x="0" y="0"/>
          <a:chExt cx="0" cy="0"/>
        </a:xfrm>
      </p:grpSpPr>
      <p:sp>
        <p:nvSpPr>
          <p:cNvPr id="4393" name="Google Shape;4393;p291"/>
          <p:cNvSpPr/>
          <p:nvPr/>
        </p:nvSpPr>
        <p:spPr>
          <a:xfrm>
            <a:off x="309268" y="1053646"/>
            <a:ext cx="8536500" cy="3481500"/>
          </a:xfrm>
          <a:prstGeom prst="roundRect">
            <a:avLst>
              <a:gd name="adj" fmla="val 2427"/>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4394" name="Google Shape;4394;p291"/>
          <p:cNvSpPr txBox="1">
            <a:spLocks noGrp="1"/>
          </p:cNvSpPr>
          <p:nvPr>
            <p:ph type="title"/>
          </p:nvPr>
        </p:nvSpPr>
        <p:spPr>
          <a:xfrm>
            <a:off x="309270" y="314400"/>
            <a:ext cx="8536500" cy="3915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4395" name="Google Shape;4395;p291"/>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4396" name="Google Shape;4396;p291"/>
          <p:cNvSpPr txBox="1">
            <a:spLocks noGrp="1"/>
          </p:cNvSpPr>
          <p:nvPr>
            <p:ph type="subTitle" idx="1"/>
          </p:nvPr>
        </p:nvSpPr>
        <p:spPr>
          <a:xfrm>
            <a:off x="558874" y="1200731"/>
            <a:ext cx="3029400" cy="205500"/>
          </a:xfrm>
          <a:prstGeom prst="rect">
            <a:avLst/>
          </a:prstGeom>
        </p:spPr>
        <p:txBody>
          <a:bodyPr spcFirstLastPara="1" wrap="square" lIns="34275" tIns="34275" rIns="34275" bIns="34275" anchor="t" anchorCtr="0">
            <a:noAutofit/>
          </a:bodyPr>
          <a:lstStyle>
            <a:lvl1pPr lvl="0">
              <a:lnSpc>
                <a:spcPct val="95000"/>
              </a:lnSpc>
              <a:spcBef>
                <a:spcPts val="0"/>
              </a:spcBef>
              <a:spcAft>
                <a:spcPts val="0"/>
              </a:spcAft>
              <a:buSzPts val="1087"/>
              <a:buFont typeface="Poppins"/>
              <a:buNone/>
              <a:defRPr sz="1087" b="1">
                <a:latin typeface="Poppins"/>
                <a:ea typeface="Poppins"/>
                <a:cs typeface="Poppins"/>
                <a:sym typeface="Poppins"/>
              </a:defRPr>
            </a:lvl1pPr>
            <a:lvl2pPr lvl="1">
              <a:lnSpc>
                <a:spcPct val="95000"/>
              </a:lnSpc>
              <a:spcBef>
                <a:spcPts val="0"/>
              </a:spcBef>
              <a:spcAft>
                <a:spcPts val="0"/>
              </a:spcAft>
              <a:buSzPts val="810"/>
              <a:buNone/>
              <a:defRPr sz="900"/>
            </a:lvl2pPr>
            <a:lvl3pPr lvl="2">
              <a:lnSpc>
                <a:spcPct val="95000"/>
              </a:lnSpc>
              <a:spcBef>
                <a:spcPts val="0"/>
              </a:spcBef>
              <a:spcAft>
                <a:spcPts val="0"/>
              </a:spcAft>
              <a:buSzPts val="675"/>
              <a:buNone/>
              <a:defRPr sz="750"/>
            </a:lvl3pPr>
            <a:lvl4pPr lvl="3">
              <a:lnSpc>
                <a:spcPct val="95000"/>
              </a:lnSpc>
              <a:spcBef>
                <a:spcPts val="0"/>
              </a:spcBef>
              <a:spcAft>
                <a:spcPts val="0"/>
              </a:spcAft>
              <a:buSzPts val="540"/>
              <a:buNone/>
              <a:defRPr sz="600"/>
            </a:lvl4pPr>
            <a:lvl5pPr lvl="4">
              <a:lnSpc>
                <a:spcPct val="95000"/>
              </a:lnSpc>
              <a:spcBef>
                <a:spcPts val="0"/>
              </a:spcBef>
              <a:spcAft>
                <a:spcPts val="0"/>
              </a:spcAft>
              <a:buSzPts val="405"/>
              <a:buNone/>
              <a:defRPr sz="450"/>
            </a:lvl5pPr>
            <a:lvl6pPr lvl="5">
              <a:lnSpc>
                <a:spcPct val="95000"/>
              </a:lnSpc>
              <a:spcBef>
                <a:spcPts val="0"/>
              </a:spcBef>
              <a:spcAft>
                <a:spcPts val="0"/>
              </a:spcAft>
              <a:buSzPts val="187"/>
              <a:buNone/>
              <a:defRPr sz="187"/>
            </a:lvl6pPr>
            <a:lvl7pPr lvl="6">
              <a:lnSpc>
                <a:spcPct val="95000"/>
              </a:lnSpc>
              <a:spcBef>
                <a:spcPts val="0"/>
              </a:spcBef>
              <a:spcAft>
                <a:spcPts val="0"/>
              </a:spcAft>
              <a:buSzPts val="187"/>
              <a:buNone/>
              <a:defRPr sz="187"/>
            </a:lvl7pPr>
            <a:lvl8pPr lvl="7">
              <a:lnSpc>
                <a:spcPct val="95000"/>
              </a:lnSpc>
              <a:spcBef>
                <a:spcPts val="0"/>
              </a:spcBef>
              <a:spcAft>
                <a:spcPts val="0"/>
              </a:spcAft>
              <a:buSzPts val="187"/>
              <a:buNone/>
              <a:defRPr sz="187"/>
            </a:lvl8pPr>
            <a:lvl9pPr lvl="8">
              <a:lnSpc>
                <a:spcPct val="95000"/>
              </a:lnSpc>
              <a:spcBef>
                <a:spcPts val="0"/>
              </a:spcBef>
              <a:spcAft>
                <a:spcPts val="0"/>
              </a:spcAft>
              <a:buSzPts val="187"/>
              <a:buNone/>
              <a:defRPr sz="187"/>
            </a:lvl9pPr>
          </a:lstStyle>
          <a:p>
            <a:endParaRPr/>
          </a:p>
        </p:txBody>
      </p:sp>
      <p:sp>
        <p:nvSpPr>
          <p:cNvPr id="4397" name="Google Shape;4397;p291"/>
          <p:cNvSpPr txBox="1">
            <a:spLocks noGrp="1"/>
          </p:cNvSpPr>
          <p:nvPr>
            <p:ph type="subTitle" idx="2"/>
          </p:nvPr>
        </p:nvSpPr>
        <p:spPr>
          <a:xfrm>
            <a:off x="558874" y="4330734"/>
            <a:ext cx="1473000" cy="115800"/>
          </a:xfrm>
          <a:prstGeom prst="rect">
            <a:avLst/>
          </a:prstGeom>
        </p:spPr>
        <p:txBody>
          <a:bodyPr spcFirstLastPara="1" wrap="square" lIns="34275" tIns="34275" rIns="34275" bIns="34275" anchor="t" anchorCtr="0">
            <a:noAutofit/>
          </a:bodyPr>
          <a:lstStyle>
            <a:lvl1pPr lvl="0">
              <a:lnSpc>
                <a:spcPct val="95000"/>
              </a:lnSpc>
              <a:spcBef>
                <a:spcPts val="0"/>
              </a:spcBef>
              <a:spcAft>
                <a:spcPts val="0"/>
              </a:spcAft>
              <a:buSzPts val="525"/>
              <a:buFont typeface="Poppins"/>
              <a:buNone/>
              <a:defRPr sz="525" b="1">
                <a:latin typeface="Poppins"/>
                <a:ea typeface="Poppins"/>
                <a:cs typeface="Poppins"/>
                <a:sym typeface="Poppins"/>
              </a:defRPr>
            </a:lvl1pPr>
            <a:lvl2pPr lvl="1">
              <a:lnSpc>
                <a:spcPct val="95000"/>
              </a:lnSpc>
              <a:spcBef>
                <a:spcPts val="0"/>
              </a:spcBef>
              <a:spcAft>
                <a:spcPts val="0"/>
              </a:spcAft>
              <a:buSzPts val="810"/>
              <a:buNone/>
              <a:defRPr sz="900"/>
            </a:lvl2pPr>
            <a:lvl3pPr lvl="2">
              <a:lnSpc>
                <a:spcPct val="95000"/>
              </a:lnSpc>
              <a:spcBef>
                <a:spcPts val="0"/>
              </a:spcBef>
              <a:spcAft>
                <a:spcPts val="0"/>
              </a:spcAft>
              <a:buSzPts val="675"/>
              <a:buNone/>
              <a:defRPr sz="750"/>
            </a:lvl3pPr>
            <a:lvl4pPr lvl="3">
              <a:lnSpc>
                <a:spcPct val="95000"/>
              </a:lnSpc>
              <a:spcBef>
                <a:spcPts val="0"/>
              </a:spcBef>
              <a:spcAft>
                <a:spcPts val="0"/>
              </a:spcAft>
              <a:buSzPts val="540"/>
              <a:buNone/>
              <a:defRPr sz="600"/>
            </a:lvl4pPr>
            <a:lvl5pPr lvl="4">
              <a:lnSpc>
                <a:spcPct val="95000"/>
              </a:lnSpc>
              <a:spcBef>
                <a:spcPts val="0"/>
              </a:spcBef>
              <a:spcAft>
                <a:spcPts val="0"/>
              </a:spcAft>
              <a:buSzPts val="405"/>
              <a:buNone/>
              <a:defRPr sz="450"/>
            </a:lvl5pPr>
            <a:lvl6pPr lvl="5">
              <a:lnSpc>
                <a:spcPct val="95000"/>
              </a:lnSpc>
              <a:spcBef>
                <a:spcPts val="0"/>
              </a:spcBef>
              <a:spcAft>
                <a:spcPts val="0"/>
              </a:spcAft>
              <a:buSzPts val="187"/>
              <a:buNone/>
              <a:defRPr sz="187"/>
            </a:lvl6pPr>
            <a:lvl7pPr lvl="6">
              <a:lnSpc>
                <a:spcPct val="95000"/>
              </a:lnSpc>
              <a:spcBef>
                <a:spcPts val="0"/>
              </a:spcBef>
              <a:spcAft>
                <a:spcPts val="0"/>
              </a:spcAft>
              <a:buSzPts val="187"/>
              <a:buNone/>
              <a:defRPr sz="187"/>
            </a:lvl7pPr>
            <a:lvl8pPr lvl="7">
              <a:lnSpc>
                <a:spcPct val="95000"/>
              </a:lnSpc>
              <a:spcBef>
                <a:spcPts val="0"/>
              </a:spcBef>
              <a:spcAft>
                <a:spcPts val="0"/>
              </a:spcAft>
              <a:buSzPts val="187"/>
              <a:buNone/>
              <a:defRPr sz="187"/>
            </a:lvl8pPr>
            <a:lvl9pPr lvl="8">
              <a:lnSpc>
                <a:spcPct val="95000"/>
              </a:lnSpc>
              <a:spcBef>
                <a:spcPts val="0"/>
              </a:spcBef>
              <a:spcAft>
                <a:spcPts val="0"/>
              </a:spcAft>
              <a:buSzPts val="187"/>
              <a:buNone/>
              <a:defRPr sz="187"/>
            </a:lvl9pPr>
          </a:lstStyle>
          <a:p>
            <a:endParaRPr/>
          </a:p>
        </p:txBody>
      </p:sp>
    </p:spTree>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matchingName="60_Custom Layout">
  <p:cSld name="60_Custom Layout">
    <p:bg>
      <p:bgPr>
        <a:blipFill>
          <a:blip r:embed="rId2">
            <a:alphaModFix/>
          </a:blip>
          <a:stretch>
            <a:fillRect/>
          </a:stretch>
        </a:blipFill>
        <a:effectLst/>
      </p:bgPr>
    </p:bg>
    <p:spTree>
      <p:nvGrpSpPr>
        <p:cNvPr id="1" name="Shape 4398"/>
        <p:cNvGrpSpPr/>
        <p:nvPr/>
      </p:nvGrpSpPr>
      <p:grpSpPr>
        <a:xfrm>
          <a:off x="0" y="0"/>
          <a:ext cx="0" cy="0"/>
          <a:chOff x="0" y="0"/>
          <a:chExt cx="0" cy="0"/>
        </a:xfrm>
      </p:grpSpPr>
      <p:sp>
        <p:nvSpPr>
          <p:cNvPr id="4399" name="Google Shape;4399;p292"/>
          <p:cNvSpPr/>
          <p:nvPr/>
        </p:nvSpPr>
        <p:spPr>
          <a:xfrm>
            <a:off x="4028551" y="325460"/>
            <a:ext cx="4842900" cy="4231800"/>
          </a:xfrm>
          <a:prstGeom prst="roundRect">
            <a:avLst>
              <a:gd name="adj" fmla="val 1352"/>
            </a:avLst>
          </a:prstGeom>
          <a:gradFill>
            <a:gsLst>
              <a:gs pos="0">
                <a:srgbClr val="FFFFFF"/>
              </a:gs>
              <a:gs pos="56000">
                <a:srgbClr val="F1F1FA"/>
              </a:gs>
              <a:gs pos="78000">
                <a:srgbClr val="E8EAF7"/>
              </a:gs>
              <a:gs pos="100000">
                <a:srgbClr val="E4E7F6"/>
              </a:gs>
            </a:gsLst>
            <a:lin ang="2700006" scaled="0"/>
          </a:gradFill>
          <a:ln w="7150" cap="flat" cmpd="sng">
            <a:solidFill>
              <a:srgbClr val="F2F4FC"/>
            </a:solidFill>
            <a:prstDash val="solid"/>
            <a:miter lim="800000"/>
            <a:headEnd type="none" w="sm" len="sm"/>
            <a:tailEnd type="none" w="sm" len="sm"/>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4400" name="Google Shape;4400;p292"/>
          <p:cNvSpPr txBox="1">
            <a:spLocks noGrp="1"/>
          </p:cNvSpPr>
          <p:nvPr>
            <p:ph type="title"/>
          </p:nvPr>
        </p:nvSpPr>
        <p:spPr>
          <a:xfrm>
            <a:off x="309268" y="314399"/>
            <a:ext cx="3349200" cy="13431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4401" name="Google Shape;4401;p292"/>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4402" name="Google Shape;4402;p292"/>
          <p:cNvSpPr txBox="1">
            <a:spLocks noGrp="1"/>
          </p:cNvSpPr>
          <p:nvPr>
            <p:ph type="body" idx="1"/>
          </p:nvPr>
        </p:nvSpPr>
        <p:spPr>
          <a:xfrm>
            <a:off x="292941" y="1935412"/>
            <a:ext cx="3364200" cy="2733600"/>
          </a:xfrm>
          <a:prstGeom prst="rect">
            <a:avLst/>
          </a:prstGeom>
          <a:noFill/>
          <a:ln>
            <a:noFill/>
          </a:ln>
        </p:spPr>
        <p:txBody>
          <a:bodyPr spcFirstLastPara="1" wrap="square" lIns="0" tIns="0" rIns="0" bIns="0" anchor="t" anchorCtr="0">
            <a:noAutofit/>
          </a:bodyPr>
          <a:lstStyle>
            <a:lvl1pPr marL="457200" lvl="0" indent="-284316" algn="l">
              <a:lnSpc>
                <a:spcPct val="105000"/>
              </a:lnSpc>
              <a:spcBef>
                <a:spcPts val="1350"/>
              </a:spcBef>
              <a:spcAft>
                <a:spcPts val="0"/>
              </a:spcAft>
              <a:buClr>
                <a:srgbClr val="DA0025"/>
              </a:buClr>
              <a:buSzPts val="877"/>
              <a:buChar char="●"/>
              <a:defRPr sz="975"/>
            </a:lvl1pPr>
            <a:lvl2pPr marL="914400" lvl="1" indent="-271459" algn="l">
              <a:lnSpc>
                <a:spcPct val="105000"/>
              </a:lnSpc>
              <a:spcBef>
                <a:spcPts val="1350"/>
              </a:spcBef>
              <a:spcAft>
                <a:spcPts val="0"/>
              </a:spcAft>
              <a:buClr>
                <a:srgbClr val="DA0025"/>
              </a:buClr>
              <a:buSzPts val="675"/>
              <a:buChar char="●"/>
              <a:defRPr sz="750"/>
            </a:lvl2pPr>
            <a:lvl3pPr marL="1371600" lvl="2" indent="-267173" algn="l">
              <a:lnSpc>
                <a:spcPct val="105000"/>
              </a:lnSpc>
              <a:spcBef>
                <a:spcPts val="1350"/>
              </a:spcBef>
              <a:spcAft>
                <a:spcPts val="0"/>
              </a:spcAft>
              <a:buClr>
                <a:srgbClr val="DA0025"/>
              </a:buClr>
              <a:buSzPts val="607"/>
              <a:buChar char="●"/>
              <a:defRPr sz="675"/>
            </a:lvl3pPr>
            <a:lvl4pPr marL="1828800" lvl="3" indent="-258601" algn="l">
              <a:lnSpc>
                <a:spcPct val="105000"/>
              </a:lnSpc>
              <a:spcBef>
                <a:spcPts val="1350"/>
              </a:spcBef>
              <a:spcAft>
                <a:spcPts val="0"/>
              </a:spcAft>
              <a:buClr>
                <a:srgbClr val="DA0025"/>
              </a:buClr>
              <a:buSzPts val="472"/>
              <a:buChar char="●"/>
              <a:defRPr sz="525"/>
            </a:lvl4pPr>
            <a:lvl5pPr marL="2286000" lvl="4" indent="-252172" algn="l">
              <a:lnSpc>
                <a:spcPct val="105000"/>
              </a:lnSpc>
              <a:spcBef>
                <a:spcPts val="1350"/>
              </a:spcBef>
              <a:spcAft>
                <a:spcPts val="0"/>
              </a:spcAft>
              <a:buClr>
                <a:srgbClr val="DA0025"/>
              </a:buClr>
              <a:buSzPts val="371"/>
              <a:buChar char="●"/>
              <a:defRPr sz="412"/>
            </a:lvl5pPr>
            <a:lvl6pPr marL="2743200" lvl="5" indent="-271459" algn="l">
              <a:lnSpc>
                <a:spcPct val="90000"/>
              </a:lnSpc>
              <a:spcBef>
                <a:spcPts val="375"/>
              </a:spcBef>
              <a:spcAft>
                <a:spcPts val="0"/>
              </a:spcAft>
              <a:buClr>
                <a:schemeClr val="dk1"/>
              </a:buClr>
              <a:buSzPts val="675"/>
              <a:buChar char="•"/>
              <a:defRPr sz="187"/>
            </a:lvl6pPr>
            <a:lvl7pPr marL="3200400" lvl="6" indent="-271459" algn="l">
              <a:lnSpc>
                <a:spcPct val="90000"/>
              </a:lnSpc>
              <a:spcBef>
                <a:spcPts val="375"/>
              </a:spcBef>
              <a:spcAft>
                <a:spcPts val="0"/>
              </a:spcAft>
              <a:buClr>
                <a:schemeClr val="dk1"/>
              </a:buClr>
              <a:buSzPts val="675"/>
              <a:buChar char="•"/>
              <a:defRPr sz="187"/>
            </a:lvl7pPr>
            <a:lvl8pPr marL="3657600" lvl="7" indent="-271459" algn="l">
              <a:lnSpc>
                <a:spcPct val="90000"/>
              </a:lnSpc>
              <a:spcBef>
                <a:spcPts val="375"/>
              </a:spcBef>
              <a:spcAft>
                <a:spcPts val="0"/>
              </a:spcAft>
              <a:buClr>
                <a:schemeClr val="dk1"/>
              </a:buClr>
              <a:buSzPts val="675"/>
              <a:buChar char="•"/>
              <a:defRPr sz="187"/>
            </a:lvl8pPr>
            <a:lvl9pPr marL="4114800" lvl="8" indent="-271459" algn="l">
              <a:lnSpc>
                <a:spcPct val="90000"/>
              </a:lnSpc>
              <a:spcBef>
                <a:spcPts val="375"/>
              </a:spcBef>
              <a:spcAft>
                <a:spcPts val="0"/>
              </a:spcAft>
              <a:buClr>
                <a:schemeClr val="dk1"/>
              </a:buClr>
              <a:buSzPts val="675"/>
              <a:buChar char="•"/>
              <a:defRPr sz="187"/>
            </a:lvl9pPr>
          </a:lstStyle>
          <a:p>
            <a:endParaRPr/>
          </a:p>
        </p:txBody>
      </p:sp>
      <p:sp>
        <p:nvSpPr>
          <p:cNvPr id="4403" name="Google Shape;4403;p292"/>
          <p:cNvSpPr txBox="1">
            <a:spLocks noGrp="1"/>
          </p:cNvSpPr>
          <p:nvPr>
            <p:ph type="subTitle" idx="2"/>
          </p:nvPr>
        </p:nvSpPr>
        <p:spPr>
          <a:xfrm>
            <a:off x="4201717" y="483989"/>
            <a:ext cx="3029400" cy="205500"/>
          </a:xfrm>
          <a:prstGeom prst="rect">
            <a:avLst/>
          </a:prstGeom>
        </p:spPr>
        <p:txBody>
          <a:bodyPr spcFirstLastPara="1" wrap="square" lIns="34275" tIns="34275" rIns="34275" bIns="34275" anchor="t" anchorCtr="0">
            <a:noAutofit/>
          </a:bodyPr>
          <a:lstStyle>
            <a:lvl1pPr lvl="0">
              <a:lnSpc>
                <a:spcPct val="95000"/>
              </a:lnSpc>
              <a:spcBef>
                <a:spcPts val="0"/>
              </a:spcBef>
              <a:spcAft>
                <a:spcPts val="0"/>
              </a:spcAft>
              <a:buSzPts val="1087"/>
              <a:buFont typeface="Poppins"/>
              <a:buNone/>
              <a:defRPr sz="1087" b="1">
                <a:latin typeface="Poppins"/>
                <a:ea typeface="Poppins"/>
                <a:cs typeface="Poppins"/>
                <a:sym typeface="Poppins"/>
              </a:defRPr>
            </a:lvl1pPr>
            <a:lvl2pPr lvl="1">
              <a:lnSpc>
                <a:spcPct val="95000"/>
              </a:lnSpc>
              <a:spcBef>
                <a:spcPts val="0"/>
              </a:spcBef>
              <a:spcAft>
                <a:spcPts val="0"/>
              </a:spcAft>
              <a:buSzPts val="810"/>
              <a:buNone/>
              <a:defRPr sz="900"/>
            </a:lvl2pPr>
            <a:lvl3pPr lvl="2">
              <a:lnSpc>
                <a:spcPct val="95000"/>
              </a:lnSpc>
              <a:spcBef>
                <a:spcPts val="0"/>
              </a:spcBef>
              <a:spcAft>
                <a:spcPts val="0"/>
              </a:spcAft>
              <a:buSzPts val="675"/>
              <a:buNone/>
              <a:defRPr sz="750"/>
            </a:lvl3pPr>
            <a:lvl4pPr lvl="3">
              <a:lnSpc>
                <a:spcPct val="95000"/>
              </a:lnSpc>
              <a:spcBef>
                <a:spcPts val="0"/>
              </a:spcBef>
              <a:spcAft>
                <a:spcPts val="0"/>
              </a:spcAft>
              <a:buSzPts val="540"/>
              <a:buNone/>
              <a:defRPr sz="600"/>
            </a:lvl4pPr>
            <a:lvl5pPr lvl="4">
              <a:lnSpc>
                <a:spcPct val="95000"/>
              </a:lnSpc>
              <a:spcBef>
                <a:spcPts val="0"/>
              </a:spcBef>
              <a:spcAft>
                <a:spcPts val="0"/>
              </a:spcAft>
              <a:buSzPts val="405"/>
              <a:buNone/>
              <a:defRPr sz="450"/>
            </a:lvl5pPr>
            <a:lvl6pPr lvl="5">
              <a:lnSpc>
                <a:spcPct val="95000"/>
              </a:lnSpc>
              <a:spcBef>
                <a:spcPts val="0"/>
              </a:spcBef>
              <a:spcAft>
                <a:spcPts val="0"/>
              </a:spcAft>
              <a:buSzPts val="187"/>
              <a:buNone/>
              <a:defRPr sz="187"/>
            </a:lvl6pPr>
            <a:lvl7pPr lvl="6">
              <a:lnSpc>
                <a:spcPct val="95000"/>
              </a:lnSpc>
              <a:spcBef>
                <a:spcPts val="0"/>
              </a:spcBef>
              <a:spcAft>
                <a:spcPts val="0"/>
              </a:spcAft>
              <a:buSzPts val="187"/>
              <a:buNone/>
              <a:defRPr sz="187"/>
            </a:lvl7pPr>
            <a:lvl8pPr lvl="7">
              <a:lnSpc>
                <a:spcPct val="95000"/>
              </a:lnSpc>
              <a:spcBef>
                <a:spcPts val="0"/>
              </a:spcBef>
              <a:spcAft>
                <a:spcPts val="0"/>
              </a:spcAft>
              <a:buSzPts val="187"/>
              <a:buNone/>
              <a:defRPr sz="187"/>
            </a:lvl8pPr>
            <a:lvl9pPr lvl="8">
              <a:lnSpc>
                <a:spcPct val="95000"/>
              </a:lnSpc>
              <a:spcBef>
                <a:spcPts val="0"/>
              </a:spcBef>
              <a:spcAft>
                <a:spcPts val="0"/>
              </a:spcAft>
              <a:buSzPts val="187"/>
              <a:buNone/>
              <a:defRPr sz="187"/>
            </a:lvl9pPr>
          </a:lstStyle>
          <a:p>
            <a:endParaRPr/>
          </a:p>
        </p:txBody>
      </p:sp>
      <p:sp>
        <p:nvSpPr>
          <p:cNvPr id="4404" name="Google Shape;4404;p292"/>
          <p:cNvSpPr txBox="1">
            <a:spLocks noGrp="1"/>
          </p:cNvSpPr>
          <p:nvPr>
            <p:ph type="subTitle" idx="3"/>
          </p:nvPr>
        </p:nvSpPr>
        <p:spPr>
          <a:xfrm>
            <a:off x="4208019" y="777149"/>
            <a:ext cx="1473000" cy="115800"/>
          </a:xfrm>
          <a:prstGeom prst="rect">
            <a:avLst/>
          </a:prstGeom>
        </p:spPr>
        <p:txBody>
          <a:bodyPr spcFirstLastPara="1" wrap="square" lIns="34275" tIns="34275" rIns="34275" bIns="34275" anchor="t" anchorCtr="0">
            <a:noAutofit/>
          </a:bodyPr>
          <a:lstStyle>
            <a:lvl1pPr lvl="0">
              <a:lnSpc>
                <a:spcPct val="95000"/>
              </a:lnSpc>
              <a:spcBef>
                <a:spcPts val="0"/>
              </a:spcBef>
              <a:spcAft>
                <a:spcPts val="0"/>
              </a:spcAft>
              <a:buSzPts val="525"/>
              <a:buFont typeface="Poppins Medium"/>
              <a:buNone/>
              <a:defRPr sz="525"/>
            </a:lvl1pPr>
            <a:lvl2pPr lvl="1">
              <a:lnSpc>
                <a:spcPct val="95000"/>
              </a:lnSpc>
              <a:spcBef>
                <a:spcPts val="0"/>
              </a:spcBef>
              <a:spcAft>
                <a:spcPts val="0"/>
              </a:spcAft>
              <a:buSzPts val="810"/>
              <a:buNone/>
              <a:defRPr sz="900"/>
            </a:lvl2pPr>
            <a:lvl3pPr lvl="2">
              <a:lnSpc>
                <a:spcPct val="95000"/>
              </a:lnSpc>
              <a:spcBef>
                <a:spcPts val="0"/>
              </a:spcBef>
              <a:spcAft>
                <a:spcPts val="0"/>
              </a:spcAft>
              <a:buSzPts val="675"/>
              <a:buNone/>
              <a:defRPr sz="750"/>
            </a:lvl3pPr>
            <a:lvl4pPr lvl="3">
              <a:lnSpc>
                <a:spcPct val="95000"/>
              </a:lnSpc>
              <a:spcBef>
                <a:spcPts val="0"/>
              </a:spcBef>
              <a:spcAft>
                <a:spcPts val="0"/>
              </a:spcAft>
              <a:buSzPts val="540"/>
              <a:buNone/>
              <a:defRPr sz="600"/>
            </a:lvl4pPr>
            <a:lvl5pPr lvl="4">
              <a:lnSpc>
                <a:spcPct val="95000"/>
              </a:lnSpc>
              <a:spcBef>
                <a:spcPts val="0"/>
              </a:spcBef>
              <a:spcAft>
                <a:spcPts val="0"/>
              </a:spcAft>
              <a:buSzPts val="405"/>
              <a:buNone/>
              <a:defRPr sz="450"/>
            </a:lvl5pPr>
            <a:lvl6pPr lvl="5">
              <a:lnSpc>
                <a:spcPct val="95000"/>
              </a:lnSpc>
              <a:spcBef>
                <a:spcPts val="0"/>
              </a:spcBef>
              <a:spcAft>
                <a:spcPts val="0"/>
              </a:spcAft>
              <a:buSzPts val="187"/>
              <a:buNone/>
              <a:defRPr sz="187"/>
            </a:lvl6pPr>
            <a:lvl7pPr lvl="6">
              <a:lnSpc>
                <a:spcPct val="95000"/>
              </a:lnSpc>
              <a:spcBef>
                <a:spcPts val="0"/>
              </a:spcBef>
              <a:spcAft>
                <a:spcPts val="0"/>
              </a:spcAft>
              <a:buSzPts val="187"/>
              <a:buNone/>
              <a:defRPr sz="187"/>
            </a:lvl7pPr>
            <a:lvl8pPr lvl="7">
              <a:lnSpc>
                <a:spcPct val="95000"/>
              </a:lnSpc>
              <a:spcBef>
                <a:spcPts val="0"/>
              </a:spcBef>
              <a:spcAft>
                <a:spcPts val="0"/>
              </a:spcAft>
              <a:buSzPts val="187"/>
              <a:buNone/>
              <a:defRPr sz="187"/>
            </a:lvl8pPr>
            <a:lvl9pPr lvl="8">
              <a:lnSpc>
                <a:spcPct val="95000"/>
              </a:lnSpc>
              <a:spcBef>
                <a:spcPts val="0"/>
              </a:spcBef>
              <a:spcAft>
                <a:spcPts val="0"/>
              </a:spcAft>
              <a:buSzPts val="187"/>
              <a:buNone/>
              <a:defRPr sz="187"/>
            </a:lvl9pPr>
          </a:lstStyle>
          <a:p>
            <a:endParaRPr/>
          </a:p>
        </p:txBody>
      </p:sp>
    </p:spTree>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matchingName="61_Custom Layout">
  <p:cSld name="61_Custom Layout">
    <p:bg>
      <p:bgPr>
        <a:blipFill>
          <a:blip r:embed="rId2">
            <a:alphaModFix/>
          </a:blip>
          <a:stretch>
            <a:fillRect/>
          </a:stretch>
        </a:blipFill>
        <a:effectLst/>
      </p:bgPr>
    </p:bg>
    <p:spTree>
      <p:nvGrpSpPr>
        <p:cNvPr id="1" name="Shape 4405"/>
        <p:cNvGrpSpPr/>
        <p:nvPr/>
      </p:nvGrpSpPr>
      <p:grpSpPr>
        <a:xfrm>
          <a:off x="0" y="0"/>
          <a:ext cx="0" cy="0"/>
          <a:chOff x="0" y="0"/>
          <a:chExt cx="0" cy="0"/>
        </a:xfrm>
      </p:grpSpPr>
      <p:sp>
        <p:nvSpPr>
          <p:cNvPr id="4406" name="Google Shape;4406;p293"/>
          <p:cNvSpPr/>
          <p:nvPr/>
        </p:nvSpPr>
        <p:spPr>
          <a:xfrm>
            <a:off x="3114269" y="325460"/>
            <a:ext cx="5757000" cy="4231800"/>
          </a:xfrm>
          <a:prstGeom prst="roundRect">
            <a:avLst>
              <a:gd name="adj" fmla="val 1352"/>
            </a:avLst>
          </a:prstGeom>
          <a:gradFill>
            <a:gsLst>
              <a:gs pos="0">
                <a:srgbClr val="FFFFFF"/>
              </a:gs>
              <a:gs pos="56000">
                <a:srgbClr val="F1F1FA"/>
              </a:gs>
              <a:gs pos="78000">
                <a:srgbClr val="E8EAF7"/>
              </a:gs>
              <a:gs pos="100000">
                <a:srgbClr val="E4E7F6"/>
              </a:gs>
            </a:gsLst>
            <a:lin ang="2700006" scaled="0"/>
          </a:gradFill>
          <a:ln w="7150" cap="flat" cmpd="sng">
            <a:solidFill>
              <a:srgbClr val="F2F4FC"/>
            </a:solidFill>
            <a:prstDash val="solid"/>
            <a:miter lim="800000"/>
            <a:headEnd type="none" w="sm" len="sm"/>
            <a:tailEnd type="none" w="sm" len="sm"/>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4407" name="Google Shape;4407;p293"/>
          <p:cNvSpPr txBox="1">
            <a:spLocks noGrp="1"/>
          </p:cNvSpPr>
          <p:nvPr>
            <p:ph type="title"/>
          </p:nvPr>
        </p:nvSpPr>
        <p:spPr>
          <a:xfrm>
            <a:off x="309268" y="314399"/>
            <a:ext cx="2676300" cy="13431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4408" name="Google Shape;4408;p293"/>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4409" name="Google Shape;4409;p293"/>
          <p:cNvSpPr txBox="1">
            <a:spLocks noGrp="1"/>
          </p:cNvSpPr>
          <p:nvPr>
            <p:ph type="subTitle" idx="1"/>
          </p:nvPr>
        </p:nvSpPr>
        <p:spPr>
          <a:xfrm>
            <a:off x="3305988" y="3176781"/>
            <a:ext cx="1473000" cy="115800"/>
          </a:xfrm>
          <a:prstGeom prst="rect">
            <a:avLst/>
          </a:prstGeom>
        </p:spPr>
        <p:txBody>
          <a:bodyPr spcFirstLastPara="1" wrap="square" lIns="34275" tIns="34275" rIns="34275" bIns="34275" anchor="t" anchorCtr="0">
            <a:noAutofit/>
          </a:bodyPr>
          <a:lstStyle>
            <a:lvl1pPr lvl="0">
              <a:lnSpc>
                <a:spcPct val="95000"/>
              </a:lnSpc>
              <a:spcBef>
                <a:spcPts val="0"/>
              </a:spcBef>
              <a:spcAft>
                <a:spcPts val="0"/>
              </a:spcAft>
              <a:buSzPts val="525"/>
              <a:buFont typeface="Poppins Medium"/>
              <a:buNone/>
              <a:defRPr sz="525"/>
            </a:lvl1pPr>
            <a:lvl2pPr lvl="1">
              <a:lnSpc>
                <a:spcPct val="95000"/>
              </a:lnSpc>
              <a:spcBef>
                <a:spcPts val="0"/>
              </a:spcBef>
              <a:spcAft>
                <a:spcPts val="0"/>
              </a:spcAft>
              <a:buSzPts val="810"/>
              <a:buNone/>
              <a:defRPr sz="900"/>
            </a:lvl2pPr>
            <a:lvl3pPr lvl="2">
              <a:lnSpc>
                <a:spcPct val="95000"/>
              </a:lnSpc>
              <a:spcBef>
                <a:spcPts val="0"/>
              </a:spcBef>
              <a:spcAft>
                <a:spcPts val="0"/>
              </a:spcAft>
              <a:buSzPts val="675"/>
              <a:buNone/>
              <a:defRPr sz="750"/>
            </a:lvl3pPr>
            <a:lvl4pPr lvl="3">
              <a:lnSpc>
                <a:spcPct val="95000"/>
              </a:lnSpc>
              <a:spcBef>
                <a:spcPts val="0"/>
              </a:spcBef>
              <a:spcAft>
                <a:spcPts val="0"/>
              </a:spcAft>
              <a:buSzPts val="540"/>
              <a:buNone/>
              <a:defRPr sz="600"/>
            </a:lvl4pPr>
            <a:lvl5pPr lvl="4">
              <a:lnSpc>
                <a:spcPct val="95000"/>
              </a:lnSpc>
              <a:spcBef>
                <a:spcPts val="0"/>
              </a:spcBef>
              <a:spcAft>
                <a:spcPts val="0"/>
              </a:spcAft>
              <a:buSzPts val="405"/>
              <a:buNone/>
              <a:defRPr sz="450"/>
            </a:lvl5pPr>
            <a:lvl6pPr lvl="5">
              <a:lnSpc>
                <a:spcPct val="95000"/>
              </a:lnSpc>
              <a:spcBef>
                <a:spcPts val="0"/>
              </a:spcBef>
              <a:spcAft>
                <a:spcPts val="0"/>
              </a:spcAft>
              <a:buSzPts val="187"/>
              <a:buNone/>
              <a:defRPr sz="187"/>
            </a:lvl6pPr>
            <a:lvl7pPr lvl="6">
              <a:lnSpc>
                <a:spcPct val="95000"/>
              </a:lnSpc>
              <a:spcBef>
                <a:spcPts val="0"/>
              </a:spcBef>
              <a:spcAft>
                <a:spcPts val="0"/>
              </a:spcAft>
              <a:buSzPts val="187"/>
              <a:buNone/>
              <a:defRPr sz="187"/>
            </a:lvl7pPr>
            <a:lvl8pPr lvl="7">
              <a:lnSpc>
                <a:spcPct val="95000"/>
              </a:lnSpc>
              <a:spcBef>
                <a:spcPts val="0"/>
              </a:spcBef>
              <a:spcAft>
                <a:spcPts val="0"/>
              </a:spcAft>
              <a:buSzPts val="187"/>
              <a:buNone/>
              <a:defRPr sz="187"/>
            </a:lvl8pPr>
            <a:lvl9pPr lvl="8">
              <a:lnSpc>
                <a:spcPct val="95000"/>
              </a:lnSpc>
              <a:spcBef>
                <a:spcPts val="0"/>
              </a:spcBef>
              <a:spcAft>
                <a:spcPts val="0"/>
              </a:spcAft>
              <a:buSzPts val="187"/>
              <a:buNone/>
              <a:defRPr sz="187"/>
            </a:lvl9pPr>
          </a:lstStyle>
          <a:p>
            <a:endParaRPr/>
          </a:p>
        </p:txBody>
      </p:sp>
      <p:sp>
        <p:nvSpPr>
          <p:cNvPr id="4410" name="Google Shape;4410;p293"/>
          <p:cNvSpPr txBox="1">
            <a:spLocks noGrp="1"/>
          </p:cNvSpPr>
          <p:nvPr>
            <p:ph type="subTitle" idx="2"/>
          </p:nvPr>
        </p:nvSpPr>
        <p:spPr>
          <a:xfrm>
            <a:off x="3314747" y="521991"/>
            <a:ext cx="2781600" cy="194100"/>
          </a:xfrm>
          <a:prstGeom prst="rect">
            <a:avLst/>
          </a:prstGeom>
        </p:spPr>
        <p:txBody>
          <a:bodyPr spcFirstLastPara="1" wrap="square" lIns="34275" tIns="34275" rIns="34275" bIns="34275" anchor="t" anchorCtr="0">
            <a:noAutofit/>
          </a:bodyPr>
          <a:lstStyle>
            <a:lvl1pPr lvl="0">
              <a:lnSpc>
                <a:spcPct val="95000"/>
              </a:lnSpc>
              <a:spcBef>
                <a:spcPts val="0"/>
              </a:spcBef>
              <a:spcAft>
                <a:spcPts val="0"/>
              </a:spcAft>
              <a:buSzPts val="1087"/>
              <a:buFont typeface="Poppins"/>
              <a:buNone/>
              <a:defRPr sz="1087" b="1">
                <a:latin typeface="Poppins"/>
                <a:ea typeface="Poppins"/>
                <a:cs typeface="Poppins"/>
                <a:sym typeface="Poppins"/>
              </a:defRPr>
            </a:lvl1pPr>
            <a:lvl2pPr lvl="1">
              <a:lnSpc>
                <a:spcPct val="95000"/>
              </a:lnSpc>
              <a:spcBef>
                <a:spcPts val="0"/>
              </a:spcBef>
              <a:spcAft>
                <a:spcPts val="0"/>
              </a:spcAft>
              <a:buSzPts val="1087"/>
              <a:buFont typeface="Poppins"/>
              <a:buNone/>
              <a:defRPr sz="1087" b="1">
                <a:latin typeface="Poppins"/>
                <a:ea typeface="Poppins"/>
                <a:cs typeface="Poppins"/>
                <a:sym typeface="Poppins"/>
              </a:defRPr>
            </a:lvl2pPr>
            <a:lvl3pPr lvl="2">
              <a:lnSpc>
                <a:spcPct val="95000"/>
              </a:lnSpc>
              <a:spcBef>
                <a:spcPts val="0"/>
              </a:spcBef>
              <a:spcAft>
                <a:spcPts val="0"/>
              </a:spcAft>
              <a:buSzPts val="1087"/>
              <a:buFont typeface="Poppins"/>
              <a:buNone/>
              <a:defRPr sz="1087" b="1">
                <a:latin typeface="Poppins"/>
                <a:ea typeface="Poppins"/>
                <a:cs typeface="Poppins"/>
                <a:sym typeface="Poppins"/>
              </a:defRPr>
            </a:lvl3pPr>
            <a:lvl4pPr lvl="3">
              <a:lnSpc>
                <a:spcPct val="95000"/>
              </a:lnSpc>
              <a:spcBef>
                <a:spcPts val="0"/>
              </a:spcBef>
              <a:spcAft>
                <a:spcPts val="0"/>
              </a:spcAft>
              <a:buSzPts val="1087"/>
              <a:buFont typeface="Poppins"/>
              <a:buNone/>
              <a:defRPr sz="1087" b="1">
                <a:latin typeface="Poppins"/>
                <a:ea typeface="Poppins"/>
                <a:cs typeface="Poppins"/>
                <a:sym typeface="Poppins"/>
              </a:defRPr>
            </a:lvl4pPr>
            <a:lvl5pPr lvl="4">
              <a:lnSpc>
                <a:spcPct val="95000"/>
              </a:lnSpc>
              <a:spcBef>
                <a:spcPts val="0"/>
              </a:spcBef>
              <a:spcAft>
                <a:spcPts val="0"/>
              </a:spcAft>
              <a:buSzPts val="1087"/>
              <a:buFont typeface="Poppins"/>
              <a:buNone/>
              <a:defRPr sz="1087" b="1">
                <a:latin typeface="Poppins"/>
                <a:ea typeface="Poppins"/>
                <a:cs typeface="Poppins"/>
                <a:sym typeface="Poppins"/>
              </a:defRPr>
            </a:lvl5pPr>
            <a:lvl6pPr lvl="5">
              <a:lnSpc>
                <a:spcPct val="95000"/>
              </a:lnSpc>
              <a:spcBef>
                <a:spcPts val="0"/>
              </a:spcBef>
              <a:spcAft>
                <a:spcPts val="0"/>
              </a:spcAft>
              <a:buSzPts val="1087"/>
              <a:buFont typeface="Poppins"/>
              <a:buNone/>
              <a:defRPr sz="1087" b="1">
                <a:latin typeface="Poppins"/>
                <a:ea typeface="Poppins"/>
                <a:cs typeface="Poppins"/>
                <a:sym typeface="Poppins"/>
              </a:defRPr>
            </a:lvl6pPr>
            <a:lvl7pPr lvl="6">
              <a:lnSpc>
                <a:spcPct val="95000"/>
              </a:lnSpc>
              <a:spcBef>
                <a:spcPts val="0"/>
              </a:spcBef>
              <a:spcAft>
                <a:spcPts val="0"/>
              </a:spcAft>
              <a:buSzPts val="1087"/>
              <a:buFont typeface="Poppins"/>
              <a:buNone/>
              <a:defRPr sz="1087" b="1">
                <a:latin typeface="Poppins"/>
                <a:ea typeface="Poppins"/>
                <a:cs typeface="Poppins"/>
                <a:sym typeface="Poppins"/>
              </a:defRPr>
            </a:lvl7pPr>
            <a:lvl8pPr lvl="7">
              <a:lnSpc>
                <a:spcPct val="95000"/>
              </a:lnSpc>
              <a:spcBef>
                <a:spcPts val="0"/>
              </a:spcBef>
              <a:spcAft>
                <a:spcPts val="0"/>
              </a:spcAft>
              <a:buSzPts val="1087"/>
              <a:buFont typeface="Poppins"/>
              <a:buNone/>
              <a:defRPr sz="1087" b="1">
                <a:latin typeface="Poppins"/>
                <a:ea typeface="Poppins"/>
                <a:cs typeface="Poppins"/>
                <a:sym typeface="Poppins"/>
              </a:defRPr>
            </a:lvl8pPr>
            <a:lvl9pPr lvl="8">
              <a:lnSpc>
                <a:spcPct val="95000"/>
              </a:lnSpc>
              <a:spcBef>
                <a:spcPts val="0"/>
              </a:spcBef>
              <a:spcAft>
                <a:spcPts val="0"/>
              </a:spcAft>
              <a:buSzPts val="1087"/>
              <a:buFont typeface="Poppins"/>
              <a:buNone/>
              <a:defRPr sz="1087" b="1">
                <a:latin typeface="Poppins"/>
                <a:ea typeface="Poppins"/>
                <a:cs typeface="Poppins"/>
                <a:sym typeface="Poppins"/>
              </a:defRPr>
            </a:lvl9pPr>
          </a:lstStyle>
          <a:p>
            <a:endParaRPr/>
          </a:p>
        </p:txBody>
      </p:sp>
    </p:spTree>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matchingName="62_Custom Layout">
  <p:cSld name="62_Custom Layout">
    <p:bg>
      <p:bgPr>
        <a:blipFill>
          <a:blip r:embed="rId2">
            <a:alphaModFix/>
          </a:blip>
          <a:stretch>
            <a:fillRect/>
          </a:stretch>
        </a:blipFill>
        <a:effectLst/>
      </p:bgPr>
    </p:bg>
    <p:spTree>
      <p:nvGrpSpPr>
        <p:cNvPr id="1" name="Shape 4411"/>
        <p:cNvGrpSpPr/>
        <p:nvPr/>
      </p:nvGrpSpPr>
      <p:grpSpPr>
        <a:xfrm>
          <a:off x="0" y="0"/>
          <a:ext cx="0" cy="0"/>
          <a:chOff x="0" y="0"/>
          <a:chExt cx="0" cy="0"/>
        </a:xfrm>
      </p:grpSpPr>
      <p:sp>
        <p:nvSpPr>
          <p:cNvPr id="4412" name="Google Shape;4412;p294"/>
          <p:cNvSpPr txBox="1">
            <a:spLocks noGrp="1"/>
          </p:cNvSpPr>
          <p:nvPr>
            <p:ph type="title"/>
          </p:nvPr>
        </p:nvSpPr>
        <p:spPr>
          <a:xfrm>
            <a:off x="309269" y="314400"/>
            <a:ext cx="8385600" cy="4488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4413" name="Google Shape;4413;p294"/>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4414" name="Google Shape;4414;p294"/>
          <p:cNvSpPr/>
          <p:nvPr/>
        </p:nvSpPr>
        <p:spPr>
          <a:xfrm>
            <a:off x="378570" y="1745064"/>
            <a:ext cx="8313450" cy="1753794"/>
          </a:xfrm>
          <a:custGeom>
            <a:avLst/>
            <a:gdLst/>
            <a:ahLst/>
            <a:cxnLst/>
            <a:rect l="l" t="t" r="r" b="b"/>
            <a:pathLst>
              <a:path w="22169200" h="4676784" extrusionOk="0">
                <a:moveTo>
                  <a:pt x="12227679" y="2880731"/>
                </a:moveTo>
                <a:lnTo>
                  <a:pt x="12263941" y="2880731"/>
                </a:lnTo>
                <a:lnTo>
                  <a:pt x="12263941" y="2884548"/>
                </a:lnTo>
                <a:lnTo>
                  <a:pt x="12228824" y="2966360"/>
                </a:lnTo>
                <a:lnTo>
                  <a:pt x="12228824" y="2966487"/>
                </a:lnTo>
                <a:lnTo>
                  <a:pt x="12197270" y="2966487"/>
                </a:lnTo>
                <a:close/>
                <a:moveTo>
                  <a:pt x="7854224" y="2880731"/>
                </a:moveTo>
                <a:lnTo>
                  <a:pt x="7890487" y="2880731"/>
                </a:lnTo>
                <a:lnTo>
                  <a:pt x="7890487" y="2884548"/>
                </a:lnTo>
                <a:lnTo>
                  <a:pt x="7855370" y="2966360"/>
                </a:lnTo>
                <a:lnTo>
                  <a:pt x="7855370" y="2966487"/>
                </a:lnTo>
                <a:lnTo>
                  <a:pt x="7823815" y="2966487"/>
                </a:lnTo>
                <a:close/>
                <a:moveTo>
                  <a:pt x="15457671" y="303583"/>
                </a:moveTo>
                <a:cubicBezTo>
                  <a:pt x="14475955" y="303583"/>
                  <a:pt x="13654292" y="1002434"/>
                  <a:pt x="13464216" y="1928858"/>
                </a:cubicBezTo>
                <a:lnTo>
                  <a:pt x="13422811" y="2338328"/>
                </a:lnTo>
                <a:lnTo>
                  <a:pt x="13422926" y="2338328"/>
                </a:lnTo>
                <a:cubicBezTo>
                  <a:pt x="13422926" y="2499503"/>
                  <a:pt x="13406537" y="2656921"/>
                  <a:pt x="13375337" y="2809002"/>
                </a:cubicBezTo>
                <a:lnTo>
                  <a:pt x="13360568" y="2866308"/>
                </a:lnTo>
                <a:lnTo>
                  <a:pt x="13390260" y="2981506"/>
                </a:lnTo>
                <a:cubicBezTo>
                  <a:pt x="13664783" y="3862184"/>
                  <a:pt x="14487773" y="4503235"/>
                  <a:pt x="15457671" y="4503235"/>
                </a:cubicBezTo>
                <a:cubicBezTo>
                  <a:pt x="16427570" y="4503235"/>
                  <a:pt x="17250476" y="3862101"/>
                  <a:pt x="17524970" y="2981459"/>
                </a:cubicBezTo>
                <a:lnTo>
                  <a:pt x="17554710" y="2866061"/>
                </a:lnTo>
                <a:lnTo>
                  <a:pt x="17540006" y="2809002"/>
                </a:lnTo>
                <a:cubicBezTo>
                  <a:pt x="17524406" y="2732962"/>
                  <a:pt x="17512508" y="2655587"/>
                  <a:pt x="17504510" y="2577076"/>
                </a:cubicBezTo>
                <a:lnTo>
                  <a:pt x="17492422" y="2338456"/>
                </a:lnTo>
                <a:lnTo>
                  <a:pt x="17492416" y="2338456"/>
                </a:lnTo>
                <a:cubicBezTo>
                  <a:pt x="17492416" y="1216496"/>
                  <a:pt x="16579630" y="303583"/>
                  <a:pt x="15457671" y="303583"/>
                </a:cubicBezTo>
                <a:close/>
                <a:moveTo>
                  <a:pt x="6711400" y="303583"/>
                </a:moveTo>
                <a:cubicBezTo>
                  <a:pt x="5659563" y="303583"/>
                  <a:pt x="4791570" y="1105836"/>
                  <a:pt x="4687180" y="2130689"/>
                </a:cubicBezTo>
                <a:lnTo>
                  <a:pt x="4676654" y="2338455"/>
                </a:lnTo>
                <a:lnTo>
                  <a:pt x="4676912" y="2338455"/>
                </a:lnTo>
                <a:cubicBezTo>
                  <a:pt x="4676912" y="2499631"/>
                  <a:pt x="4660519" y="2657048"/>
                  <a:pt x="4629314" y="2809130"/>
                </a:cubicBezTo>
                <a:lnTo>
                  <a:pt x="4614564" y="2866361"/>
                </a:lnTo>
                <a:lnTo>
                  <a:pt x="4644242" y="2981506"/>
                </a:lnTo>
                <a:cubicBezTo>
                  <a:pt x="4918763" y="3862184"/>
                  <a:pt x="5741733" y="4503235"/>
                  <a:pt x="6711527" y="4503235"/>
                </a:cubicBezTo>
                <a:cubicBezTo>
                  <a:pt x="7690645" y="4503235"/>
                  <a:pt x="8520104" y="3849712"/>
                  <a:pt x="8786578" y="2955990"/>
                </a:cubicBezTo>
                <a:lnTo>
                  <a:pt x="8806150" y="2857159"/>
                </a:lnTo>
                <a:lnTo>
                  <a:pt x="8793738" y="2809002"/>
                </a:lnTo>
                <a:cubicBezTo>
                  <a:pt x="8778136" y="2732962"/>
                  <a:pt x="8766238" y="2655587"/>
                  <a:pt x="8758239" y="2577076"/>
                </a:cubicBezTo>
                <a:lnTo>
                  <a:pt x="8746150" y="2338456"/>
                </a:lnTo>
                <a:lnTo>
                  <a:pt x="8746143" y="2338456"/>
                </a:lnTo>
                <a:cubicBezTo>
                  <a:pt x="8746143" y="1216496"/>
                  <a:pt x="7833357" y="303583"/>
                  <a:pt x="6711400" y="303583"/>
                </a:cubicBezTo>
                <a:close/>
                <a:moveTo>
                  <a:pt x="19830744" y="173548"/>
                </a:moveTo>
                <a:cubicBezTo>
                  <a:pt x="18916802" y="173548"/>
                  <a:pt x="18133380" y="742840"/>
                  <a:pt x="17816354" y="1545431"/>
                </a:cubicBezTo>
                <a:lnTo>
                  <a:pt x="17735418" y="1817366"/>
                </a:lnTo>
                <a:lnTo>
                  <a:pt x="17748410" y="1867776"/>
                </a:lnTo>
                <a:cubicBezTo>
                  <a:pt x="17764010" y="1943819"/>
                  <a:pt x="17775908" y="2021195"/>
                  <a:pt x="17783906" y="2099707"/>
                </a:cubicBezTo>
                <a:lnTo>
                  <a:pt x="17795994" y="2338328"/>
                </a:lnTo>
                <a:lnTo>
                  <a:pt x="17796000" y="2338328"/>
                </a:lnTo>
                <a:cubicBezTo>
                  <a:pt x="17796000" y="3460161"/>
                  <a:pt x="18708784" y="4373073"/>
                  <a:pt x="19830744" y="4373073"/>
                </a:cubicBezTo>
                <a:cubicBezTo>
                  <a:pt x="20952704" y="4373073"/>
                  <a:pt x="21865616" y="3460288"/>
                  <a:pt x="21865616" y="2338328"/>
                </a:cubicBezTo>
                <a:lnTo>
                  <a:pt x="21995636" y="2338328"/>
                </a:lnTo>
                <a:lnTo>
                  <a:pt x="21951586" y="1902667"/>
                </a:lnTo>
                <a:cubicBezTo>
                  <a:pt x="21749374" y="917015"/>
                  <a:pt x="20875248" y="173548"/>
                  <a:pt x="19830744" y="173548"/>
                </a:cubicBezTo>
                <a:close/>
                <a:moveTo>
                  <a:pt x="11084598" y="173548"/>
                </a:moveTo>
                <a:cubicBezTo>
                  <a:pt x="10114803" y="173548"/>
                  <a:pt x="9291748" y="814683"/>
                  <a:pt x="9017197" y="1695393"/>
                </a:cubicBezTo>
                <a:lnTo>
                  <a:pt x="8987514" y="1810545"/>
                </a:lnTo>
                <a:lnTo>
                  <a:pt x="9002264" y="1867776"/>
                </a:lnTo>
                <a:cubicBezTo>
                  <a:pt x="9033463" y="2019861"/>
                  <a:pt x="9049853" y="2177281"/>
                  <a:pt x="9049853" y="2338456"/>
                </a:cubicBezTo>
                <a:lnTo>
                  <a:pt x="9049739" y="2338456"/>
                </a:lnTo>
                <a:lnTo>
                  <a:pt x="9091139" y="2747848"/>
                </a:lnTo>
                <a:cubicBezTo>
                  <a:pt x="9281192" y="3674125"/>
                  <a:pt x="10102772" y="4373073"/>
                  <a:pt x="11084598" y="4373073"/>
                </a:cubicBezTo>
                <a:cubicBezTo>
                  <a:pt x="12066424" y="4373073"/>
                  <a:pt x="12887906" y="3674222"/>
                  <a:pt x="13077936" y="2747884"/>
                </a:cubicBezTo>
                <a:lnTo>
                  <a:pt x="13119330" y="2338456"/>
                </a:lnTo>
                <a:lnTo>
                  <a:pt x="13119215" y="2338456"/>
                </a:lnTo>
                <a:cubicBezTo>
                  <a:pt x="13119215" y="2177281"/>
                  <a:pt x="13135606" y="2019861"/>
                  <a:pt x="13166810" y="1867776"/>
                </a:cubicBezTo>
                <a:lnTo>
                  <a:pt x="13179860" y="1817147"/>
                </a:lnTo>
                <a:lnTo>
                  <a:pt x="13098970" y="1545379"/>
                </a:lnTo>
                <a:cubicBezTo>
                  <a:pt x="12781916" y="742765"/>
                  <a:pt x="11998443" y="173548"/>
                  <a:pt x="11084598" y="173548"/>
                </a:cubicBezTo>
                <a:close/>
                <a:moveTo>
                  <a:pt x="2338327" y="173548"/>
                </a:moveTo>
                <a:cubicBezTo>
                  <a:pt x="1144607" y="173548"/>
                  <a:pt x="173548" y="1144607"/>
                  <a:pt x="173548" y="2338455"/>
                </a:cubicBezTo>
                <a:lnTo>
                  <a:pt x="303710" y="2338455"/>
                </a:lnTo>
                <a:cubicBezTo>
                  <a:pt x="303710" y="3460288"/>
                  <a:pt x="1216496" y="4373200"/>
                  <a:pt x="2338455" y="4373200"/>
                </a:cubicBezTo>
                <a:cubicBezTo>
                  <a:pt x="3390293" y="4373200"/>
                  <a:pt x="4258397" y="3570948"/>
                  <a:pt x="4362802" y="2546200"/>
                </a:cubicBezTo>
                <a:lnTo>
                  <a:pt x="4373328" y="2338456"/>
                </a:lnTo>
                <a:lnTo>
                  <a:pt x="4373072" y="2338456"/>
                </a:lnTo>
                <a:cubicBezTo>
                  <a:pt x="4373088" y="2177281"/>
                  <a:pt x="4389491" y="2019861"/>
                  <a:pt x="4420703" y="1867776"/>
                </a:cubicBezTo>
                <a:lnTo>
                  <a:pt x="4435444" y="1810599"/>
                </a:lnTo>
                <a:lnTo>
                  <a:pt x="4405739" y="1695346"/>
                </a:lnTo>
                <a:cubicBezTo>
                  <a:pt x="4131216" y="814599"/>
                  <a:pt x="3308225" y="173548"/>
                  <a:pt x="2338327" y="173548"/>
                </a:cubicBezTo>
                <a:close/>
                <a:moveTo>
                  <a:pt x="6711527" y="0"/>
                </a:moveTo>
                <a:cubicBezTo>
                  <a:pt x="7759163" y="0"/>
                  <a:pt x="8648051" y="692540"/>
                  <a:pt x="8944553" y="1643848"/>
                </a:cubicBezTo>
                <a:lnTo>
                  <a:pt x="8965134" y="1723706"/>
                </a:lnTo>
                <a:lnTo>
                  <a:pt x="8975753" y="1682506"/>
                </a:lnTo>
                <a:cubicBezTo>
                  <a:pt x="9255779" y="784147"/>
                  <a:pt x="10095265" y="130161"/>
                  <a:pt x="11084598" y="130161"/>
                </a:cubicBezTo>
                <a:cubicBezTo>
                  <a:pt x="12083443" y="130161"/>
                  <a:pt x="12929461" y="796784"/>
                  <a:pt x="13201248" y="1708488"/>
                </a:cubicBezTo>
                <a:lnTo>
                  <a:pt x="13204492" y="1721579"/>
                </a:lnTo>
                <a:lnTo>
                  <a:pt x="13224527" y="1643848"/>
                </a:lnTo>
                <a:cubicBezTo>
                  <a:pt x="13521060" y="692540"/>
                  <a:pt x="14410033" y="0"/>
                  <a:pt x="15457671" y="0"/>
                </a:cubicBezTo>
                <a:cubicBezTo>
                  <a:pt x="16505310" y="0"/>
                  <a:pt x="17394198" y="692540"/>
                  <a:pt x="17690700" y="1643848"/>
                </a:cubicBezTo>
                <a:lnTo>
                  <a:pt x="17710792" y="1721809"/>
                </a:lnTo>
                <a:lnTo>
                  <a:pt x="17714092" y="1708488"/>
                </a:lnTo>
                <a:cubicBezTo>
                  <a:pt x="17985880" y="796784"/>
                  <a:pt x="18831896" y="130161"/>
                  <a:pt x="19830744" y="130161"/>
                </a:cubicBezTo>
                <a:cubicBezTo>
                  <a:pt x="20972282" y="130161"/>
                  <a:pt x="21914318" y="1000852"/>
                  <a:pt x="22027614" y="2112994"/>
                </a:cubicBezTo>
                <a:lnTo>
                  <a:pt x="22039030" y="2338328"/>
                </a:lnTo>
                <a:lnTo>
                  <a:pt x="22169200" y="2338328"/>
                </a:lnTo>
                <a:cubicBezTo>
                  <a:pt x="22169200" y="3627729"/>
                  <a:pt x="21120144" y="4676656"/>
                  <a:pt x="19830744" y="4676656"/>
                </a:cubicBezTo>
                <a:cubicBezTo>
                  <a:pt x="18783104" y="4676656"/>
                  <a:pt x="17894218" y="3984200"/>
                  <a:pt x="17597716" y="3032925"/>
                </a:cubicBezTo>
                <a:lnTo>
                  <a:pt x="17577092" y="2952902"/>
                </a:lnTo>
                <a:lnTo>
                  <a:pt x="17566398" y="2994393"/>
                </a:lnTo>
                <a:cubicBezTo>
                  <a:pt x="17286404" y="3892720"/>
                  <a:pt x="16447004" y="4546622"/>
                  <a:pt x="15457671" y="4546622"/>
                </a:cubicBezTo>
                <a:cubicBezTo>
                  <a:pt x="14468338" y="4546622"/>
                  <a:pt x="13628852" y="3892720"/>
                  <a:pt x="13348826" y="2994393"/>
                </a:cubicBezTo>
                <a:lnTo>
                  <a:pt x="13338191" y="2953132"/>
                </a:lnTo>
                <a:lnTo>
                  <a:pt x="13317626" y="3032925"/>
                </a:lnTo>
                <a:cubicBezTo>
                  <a:pt x="13021124" y="3984200"/>
                  <a:pt x="12132236" y="4676656"/>
                  <a:pt x="11084598" y="4676656"/>
                </a:cubicBezTo>
                <a:cubicBezTo>
                  <a:pt x="10036959" y="4676656"/>
                  <a:pt x="9147988" y="3984200"/>
                  <a:pt x="8851455" y="3032925"/>
                </a:cubicBezTo>
                <a:lnTo>
                  <a:pt x="8831436" y="2955257"/>
                </a:lnTo>
                <a:lnTo>
                  <a:pt x="8828176" y="2968412"/>
                </a:lnTo>
                <a:cubicBezTo>
                  <a:pt x="8556389" y="3880085"/>
                  <a:pt x="7710372" y="4546622"/>
                  <a:pt x="6711527" y="4546622"/>
                </a:cubicBezTo>
                <a:cubicBezTo>
                  <a:pt x="5722194" y="4546622"/>
                  <a:pt x="4882795" y="3892720"/>
                  <a:pt x="4602799" y="2994393"/>
                </a:cubicBezTo>
                <a:lnTo>
                  <a:pt x="4592183" y="2953197"/>
                </a:lnTo>
                <a:lnTo>
                  <a:pt x="4571598" y="3033052"/>
                </a:lnTo>
                <a:cubicBezTo>
                  <a:pt x="4275064" y="3984328"/>
                  <a:pt x="3386094" y="4676784"/>
                  <a:pt x="2338455" y="4676784"/>
                </a:cubicBezTo>
                <a:lnTo>
                  <a:pt x="2338329" y="4676656"/>
                </a:lnTo>
                <a:cubicBezTo>
                  <a:pt x="1048927" y="4676656"/>
                  <a:pt x="0" y="3627857"/>
                  <a:pt x="0" y="2338455"/>
                </a:cubicBezTo>
                <a:lnTo>
                  <a:pt x="130161" y="2338455"/>
                </a:lnTo>
                <a:cubicBezTo>
                  <a:pt x="130161" y="1120814"/>
                  <a:pt x="1120687" y="130161"/>
                  <a:pt x="2338327" y="130161"/>
                </a:cubicBezTo>
                <a:cubicBezTo>
                  <a:pt x="3327661" y="130161"/>
                  <a:pt x="4167147" y="784147"/>
                  <a:pt x="4447172" y="1682506"/>
                </a:cubicBezTo>
                <a:lnTo>
                  <a:pt x="4457817" y="1723808"/>
                </a:lnTo>
                <a:lnTo>
                  <a:pt x="4478431" y="1643848"/>
                </a:lnTo>
                <a:cubicBezTo>
                  <a:pt x="4775000" y="692540"/>
                  <a:pt x="5663888" y="0"/>
                  <a:pt x="6711527" y="0"/>
                </a:cubicBezTo>
                <a:close/>
              </a:path>
            </a:pathLst>
          </a:custGeom>
          <a:solidFill>
            <a:srgbClr val="FFFFFF"/>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4415" name="Google Shape;4415;p294"/>
          <p:cNvSpPr/>
          <p:nvPr/>
        </p:nvSpPr>
        <p:spPr>
          <a:xfrm>
            <a:off x="381949" y="1744533"/>
            <a:ext cx="8313989" cy="1753907"/>
          </a:xfrm>
          <a:custGeom>
            <a:avLst/>
            <a:gdLst/>
            <a:ahLst/>
            <a:cxnLst/>
            <a:rect l="l" t="t" r="r" b="b"/>
            <a:pathLst>
              <a:path w="22170636" h="4677085" extrusionOk="0">
                <a:moveTo>
                  <a:pt x="12228472" y="2880917"/>
                </a:moveTo>
                <a:lnTo>
                  <a:pt x="12264736" y="2880917"/>
                </a:lnTo>
                <a:lnTo>
                  <a:pt x="12264736" y="2884734"/>
                </a:lnTo>
                <a:lnTo>
                  <a:pt x="12229617" y="2966552"/>
                </a:lnTo>
                <a:lnTo>
                  <a:pt x="12229617" y="2966679"/>
                </a:lnTo>
                <a:lnTo>
                  <a:pt x="12198061" y="2966679"/>
                </a:lnTo>
                <a:close/>
                <a:moveTo>
                  <a:pt x="7854734" y="2880917"/>
                </a:moveTo>
                <a:lnTo>
                  <a:pt x="7890999" y="2880917"/>
                </a:lnTo>
                <a:lnTo>
                  <a:pt x="7890999" y="2884734"/>
                </a:lnTo>
                <a:lnTo>
                  <a:pt x="7855880" y="2966552"/>
                </a:lnTo>
                <a:lnTo>
                  <a:pt x="7855880" y="2966679"/>
                </a:lnTo>
                <a:lnTo>
                  <a:pt x="7824323" y="2966679"/>
                </a:lnTo>
                <a:close/>
                <a:moveTo>
                  <a:pt x="6711962" y="0"/>
                </a:moveTo>
                <a:cubicBezTo>
                  <a:pt x="8001447" y="0"/>
                  <a:pt x="9050441" y="1049122"/>
                  <a:pt x="9050441" y="2338606"/>
                </a:cubicBezTo>
                <a:lnTo>
                  <a:pt x="9050327" y="2338606"/>
                </a:lnTo>
                <a:lnTo>
                  <a:pt x="9091730" y="2748025"/>
                </a:lnTo>
                <a:cubicBezTo>
                  <a:pt x="9281796" y="3674362"/>
                  <a:pt x="10103428" y="4373356"/>
                  <a:pt x="11085317" y="4373356"/>
                </a:cubicBezTo>
                <a:cubicBezTo>
                  <a:pt x="12067207" y="4373356"/>
                  <a:pt x="12888742" y="3674459"/>
                  <a:pt x="13078784" y="2748061"/>
                </a:cubicBezTo>
                <a:lnTo>
                  <a:pt x="13120181" y="2338606"/>
                </a:lnTo>
                <a:lnTo>
                  <a:pt x="13120066" y="2338606"/>
                </a:lnTo>
                <a:cubicBezTo>
                  <a:pt x="13120066" y="1049122"/>
                  <a:pt x="14169189" y="0"/>
                  <a:pt x="15458673" y="0"/>
                </a:cubicBezTo>
                <a:cubicBezTo>
                  <a:pt x="16667566" y="0"/>
                  <a:pt x="17665088" y="922080"/>
                  <a:pt x="17785056" y="2099842"/>
                </a:cubicBezTo>
                <a:lnTo>
                  <a:pt x="17797146" y="2338479"/>
                </a:lnTo>
                <a:lnTo>
                  <a:pt x="17797152" y="2338479"/>
                </a:lnTo>
                <a:cubicBezTo>
                  <a:pt x="17797152" y="3460384"/>
                  <a:pt x="18709996" y="4373356"/>
                  <a:pt x="19832028" y="4373356"/>
                </a:cubicBezTo>
                <a:cubicBezTo>
                  <a:pt x="20954060" y="4373356"/>
                  <a:pt x="21867032" y="3460511"/>
                  <a:pt x="21867032" y="2338479"/>
                </a:cubicBezTo>
                <a:lnTo>
                  <a:pt x="22170636" y="2338479"/>
                </a:lnTo>
                <a:cubicBezTo>
                  <a:pt x="22170636" y="3627964"/>
                  <a:pt x="21121514" y="4676958"/>
                  <a:pt x="19832028" y="4676958"/>
                </a:cubicBezTo>
                <a:cubicBezTo>
                  <a:pt x="18623136" y="4676958"/>
                  <a:pt x="17625614" y="3754991"/>
                  <a:pt x="17505646" y="2577242"/>
                </a:cubicBezTo>
                <a:lnTo>
                  <a:pt x="17493556" y="2338606"/>
                </a:lnTo>
                <a:lnTo>
                  <a:pt x="17493552" y="2338606"/>
                </a:lnTo>
                <a:cubicBezTo>
                  <a:pt x="17493552" y="1216574"/>
                  <a:pt x="16580704" y="303603"/>
                  <a:pt x="15458673" y="303603"/>
                </a:cubicBezTo>
                <a:cubicBezTo>
                  <a:pt x="14476894" y="303603"/>
                  <a:pt x="13655178" y="1002499"/>
                  <a:pt x="13465089" y="1928982"/>
                </a:cubicBezTo>
                <a:lnTo>
                  <a:pt x="13423682" y="2338479"/>
                </a:lnTo>
                <a:lnTo>
                  <a:pt x="13423797" y="2338479"/>
                </a:lnTo>
                <a:cubicBezTo>
                  <a:pt x="13423797" y="3627964"/>
                  <a:pt x="12374803" y="4676958"/>
                  <a:pt x="11085317" y="4676958"/>
                </a:cubicBezTo>
                <a:cubicBezTo>
                  <a:pt x="9876425" y="4676958"/>
                  <a:pt x="8878790" y="3754991"/>
                  <a:pt x="8758808" y="2577242"/>
                </a:cubicBezTo>
                <a:lnTo>
                  <a:pt x="8746717" y="2338606"/>
                </a:lnTo>
                <a:lnTo>
                  <a:pt x="8746711" y="2338606"/>
                </a:lnTo>
                <a:cubicBezTo>
                  <a:pt x="8746711" y="1216574"/>
                  <a:pt x="7833866" y="303603"/>
                  <a:pt x="6711835" y="303603"/>
                </a:cubicBezTo>
                <a:cubicBezTo>
                  <a:pt x="5589803" y="303603"/>
                  <a:pt x="4676960" y="1216447"/>
                  <a:pt x="4676960" y="2338606"/>
                </a:cubicBezTo>
                <a:lnTo>
                  <a:pt x="4677213" y="2338606"/>
                </a:lnTo>
                <a:cubicBezTo>
                  <a:pt x="4677213" y="3628091"/>
                  <a:pt x="3628092" y="4677085"/>
                  <a:pt x="2338608" y="4677085"/>
                </a:cubicBezTo>
                <a:lnTo>
                  <a:pt x="2338480" y="4676958"/>
                </a:lnTo>
                <a:cubicBezTo>
                  <a:pt x="1048995" y="4676958"/>
                  <a:pt x="0" y="3628091"/>
                  <a:pt x="0" y="2338606"/>
                </a:cubicBezTo>
                <a:lnTo>
                  <a:pt x="303730" y="2338606"/>
                </a:lnTo>
                <a:cubicBezTo>
                  <a:pt x="303730" y="3460511"/>
                  <a:pt x="1216574" y="4373482"/>
                  <a:pt x="2338608" y="4373482"/>
                </a:cubicBezTo>
                <a:cubicBezTo>
                  <a:pt x="3460639" y="4373482"/>
                  <a:pt x="4373612" y="3460638"/>
                  <a:pt x="4373612" y="2338606"/>
                </a:cubicBezTo>
                <a:lnTo>
                  <a:pt x="4373357" y="2338606"/>
                </a:lnTo>
                <a:cubicBezTo>
                  <a:pt x="4373483" y="1049122"/>
                  <a:pt x="5422478" y="0"/>
                  <a:pt x="6711962" y="0"/>
                </a:cubicBezTo>
                <a:close/>
              </a:path>
            </a:pathLst>
          </a:custGeom>
          <a:gradFill>
            <a:gsLst>
              <a:gs pos="0">
                <a:srgbClr val="FF001A"/>
              </a:gs>
              <a:gs pos="12000">
                <a:srgbClr val="C50028"/>
              </a:gs>
              <a:gs pos="23000">
                <a:srgbClr val="920035"/>
              </a:gs>
              <a:gs pos="35000">
                <a:srgbClr val="670040"/>
              </a:gs>
              <a:gs pos="46000">
                <a:srgbClr val="460049"/>
              </a:gs>
              <a:gs pos="56000">
                <a:srgbClr val="2F004F"/>
              </a:gs>
              <a:gs pos="66000">
                <a:srgbClr val="200052"/>
              </a:gs>
              <a:gs pos="75000">
                <a:srgbClr val="1C0054"/>
              </a:gs>
              <a:gs pos="78000">
                <a:srgbClr val="1C0358"/>
              </a:gs>
              <a:gs pos="82000">
                <a:srgbClr val="1C0B66"/>
              </a:gs>
              <a:gs pos="86000">
                <a:srgbClr val="1C1A7D"/>
              </a:gs>
              <a:gs pos="91000">
                <a:srgbClr val="1C2F9D"/>
              </a:gs>
              <a:gs pos="95000">
                <a:srgbClr val="1C4AC7"/>
              </a:gs>
              <a:gs pos="100000">
                <a:srgbClr val="1C6AF9"/>
              </a:gs>
            </a:gsLst>
            <a:lin ang="0" scaled="0"/>
          </a:gra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4416" name="Google Shape;4416;p294"/>
          <p:cNvSpPr txBox="1">
            <a:spLocks noGrp="1"/>
          </p:cNvSpPr>
          <p:nvPr>
            <p:ph type="title" idx="2" hasCustomPrompt="1"/>
          </p:nvPr>
        </p:nvSpPr>
        <p:spPr>
          <a:xfrm>
            <a:off x="848444" y="2071388"/>
            <a:ext cx="811500" cy="414300"/>
          </a:xfrm>
          <a:prstGeom prst="rect">
            <a:avLst/>
          </a:prstGeom>
        </p:spPr>
        <p:txBody>
          <a:bodyPr spcFirstLastPara="1" wrap="square" lIns="34275" tIns="34275" rIns="34275" bIns="34275" anchor="ctr" anchorCtr="0">
            <a:noAutofit/>
          </a:bodyPr>
          <a:lstStyle>
            <a:lvl1pPr marL="102861" marR="0" lvl="0" indent="-102861" algn="ctr">
              <a:lnSpc>
                <a:spcPct val="91000"/>
              </a:lnSpc>
              <a:spcBef>
                <a:spcPts val="0"/>
              </a:spcBef>
              <a:spcAft>
                <a:spcPts val="0"/>
              </a:spcAft>
              <a:buNone/>
              <a:defRPr sz="2850">
                <a:latin typeface="Poppins"/>
                <a:ea typeface="Poppins"/>
                <a:cs typeface="Poppins"/>
                <a:sym typeface="Poppins"/>
              </a:defRPr>
            </a:lvl1pPr>
            <a:lvl2pPr lvl="1" algn="ctr">
              <a:spcBef>
                <a:spcPts val="0"/>
              </a:spcBef>
              <a:spcAft>
                <a:spcPts val="0"/>
              </a:spcAft>
              <a:buSzPts val="1687"/>
              <a:buFont typeface="Poppins"/>
              <a:buNone/>
              <a:defRPr sz="1687" b="1">
                <a:latin typeface="Poppins"/>
                <a:ea typeface="Poppins"/>
                <a:cs typeface="Poppins"/>
                <a:sym typeface="Poppins"/>
              </a:defRPr>
            </a:lvl2pPr>
            <a:lvl3pPr lvl="2" algn="ctr">
              <a:spcBef>
                <a:spcPts val="0"/>
              </a:spcBef>
              <a:spcAft>
                <a:spcPts val="0"/>
              </a:spcAft>
              <a:buSzPts val="1687"/>
              <a:buFont typeface="Poppins"/>
              <a:buNone/>
              <a:defRPr sz="1687" b="1">
                <a:latin typeface="Poppins"/>
                <a:ea typeface="Poppins"/>
                <a:cs typeface="Poppins"/>
                <a:sym typeface="Poppins"/>
              </a:defRPr>
            </a:lvl3pPr>
            <a:lvl4pPr lvl="3" algn="ctr">
              <a:spcBef>
                <a:spcPts val="0"/>
              </a:spcBef>
              <a:spcAft>
                <a:spcPts val="0"/>
              </a:spcAft>
              <a:buSzPts val="1687"/>
              <a:buFont typeface="Poppins"/>
              <a:buNone/>
              <a:defRPr sz="1687" b="1">
                <a:latin typeface="Poppins"/>
                <a:ea typeface="Poppins"/>
                <a:cs typeface="Poppins"/>
                <a:sym typeface="Poppins"/>
              </a:defRPr>
            </a:lvl4pPr>
            <a:lvl5pPr lvl="4" algn="ctr">
              <a:spcBef>
                <a:spcPts val="0"/>
              </a:spcBef>
              <a:spcAft>
                <a:spcPts val="0"/>
              </a:spcAft>
              <a:buSzPts val="1687"/>
              <a:buFont typeface="Poppins"/>
              <a:buNone/>
              <a:defRPr sz="1687" b="1">
                <a:latin typeface="Poppins"/>
                <a:ea typeface="Poppins"/>
                <a:cs typeface="Poppins"/>
                <a:sym typeface="Poppins"/>
              </a:defRPr>
            </a:lvl5pPr>
            <a:lvl6pPr lvl="5" algn="ctr">
              <a:spcBef>
                <a:spcPts val="0"/>
              </a:spcBef>
              <a:spcAft>
                <a:spcPts val="0"/>
              </a:spcAft>
              <a:buSzPts val="1687"/>
              <a:buFont typeface="Poppins"/>
              <a:buNone/>
              <a:defRPr sz="1687" b="1">
                <a:latin typeface="Poppins"/>
                <a:ea typeface="Poppins"/>
                <a:cs typeface="Poppins"/>
                <a:sym typeface="Poppins"/>
              </a:defRPr>
            </a:lvl6pPr>
            <a:lvl7pPr lvl="6" algn="ctr">
              <a:spcBef>
                <a:spcPts val="0"/>
              </a:spcBef>
              <a:spcAft>
                <a:spcPts val="0"/>
              </a:spcAft>
              <a:buSzPts val="1687"/>
              <a:buFont typeface="Poppins"/>
              <a:buNone/>
              <a:defRPr sz="1687" b="1">
                <a:latin typeface="Poppins"/>
                <a:ea typeface="Poppins"/>
                <a:cs typeface="Poppins"/>
                <a:sym typeface="Poppins"/>
              </a:defRPr>
            </a:lvl7pPr>
            <a:lvl8pPr lvl="7" algn="ctr">
              <a:spcBef>
                <a:spcPts val="0"/>
              </a:spcBef>
              <a:spcAft>
                <a:spcPts val="0"/>
              </a:spcAft>
              <a:buSzPts val="1687"/>
              <a:buFont typeface="Poppins"/>
              <a:buNone/>
              <a:defRPr sz="1687" b="1">
                <a:latin typeface="Poppins"/>
                <a:ea typeface="Poppins"/>
                <a:cs typeface="Poppins"/>
                <a:sym typeface="Poppins"/>
              </a:defRPr>
            </a:lvl8pPr>
            <a:lvl9pPr lvl="8" algn="ctr">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4417" name="Google Shape;4417;p294"/>
          <p:cNvSpPr txBox="1">
            <a:spLocks noGrp="1"/>
          </p:cNvSpPr>
          <p:nvPr>
            <p:ph type="title" idx="3" hasCustomPrompt="1"/>
          </p:nvPr>
        </p:nvSpPr>
        <p:spPr>
          <a:xfrm>
            <a:off x="2471650" y="2071388"/>
            <a:ext cx="811500" cy="414300"/>
          </a:xfrm>
          <a:prstGeom prst="rect">
            <a:avLst/>
          </a:prstGeom>
        </p:spPr>
        <p:txBody>
          <a:bodyPr spcFirstLastPara="1" wrap="square" lIns="34275" tIns="34275" rIns="34275" bIns="34275" anchor="ctr" anchorCtr="0">
            <a:noAutofit/>
          </a:bodyPr>
          <a:lstStyle>
            <a:lvl1pPr marL="102861" marR="0" lvl="0" indent="-102861" algn="ctr">
              <a:lnSpc>
                <a:spcPct val="91000"/>
              </a:lnSpc>
              <a:spcBef>
                <a:spcPts val="0"/>
              </a:spcBef>
              <a:spcAft>
                <a:spcPts val="0"/>
              </a:spcAft>
              <a:buNone/>
              <a:defRPr sz="2850">
                <a:latin typeface="Poppins"/>
                <a:ea typeface="Poppins"/>
                <a:cs typeface="Poppins"/>
                <a:sym typeface="Poppins"/>
              </a:defRPr>
            </a:lvl1pPr>
            <a:lvl2pPr lvl="1" algn="ctr">
              <a:spcBef>
                <a:spcPts val="0"/>
              </a:spcBef>
              <a:spcAft>
                <a:spcPts val="0"/>
              </a:spcAft>
              <a:buSzPts val="1687"/>
              <a:buFont typeface="Poppins"/>
              <a:buNone/>
              <a:defRPr sz="1687" b="1">
                <a:latin typeface="Poppins"/>
                <a:ea typeface="Poppins"/>
                <a:cs typeface="Poppins"/>
                <a:sym typeface="Poppins"/>
              </a:defRPr>
            </a:lvl2pPr>
            <a:lvl3pPr lvl="2" algn="ctr">
              <a:spcBef>
                <a:spcPts val="0"/>
              </a:spcBef>
              <a:spcAft>
                <a:spcPts val="0"/>
              </a:spcAft>
              <a:buSzPts val="1687"/>
              <a:buFont typeface="Poppins"/>
              <a:buNone/>
              <a:defRPr sz="1687" b="1">
                <a:latin typeface="Poppins"/>
                <a:ea typeface="Poppins"/>
                <a:cs typeface="Poppins"/>
                <a:sym typeface="Poppins"/>
              </a:defRPr>
            </a:lvl3pPr>
            <a:lvl4pPr lvl="3" algn="ctr">
              <a:spcBef>
                <a:spcPts val="0"/>
              </a:spcBef>
              <a:spcAft>
                <a:spcPts val="0"/>
              </a:spcAft>
              <a:buSzPts val="1687"/>
              <a:buFont typeface="Poppins"/>
              <a:buNone/>
              <a:defRPr sz="1687" b="1">
                <a:latin typeface="Poppins"/>
                <a:ea typeface="Poppins"/>
                <a:cs typeface="Poppins"/>
                <a:sym typeface="Poppins"/>
              </a:defRPr>
            </a:lvl4pPr>
            <a:lvl5pPr lvl="4" algn="ctr">
              <a:spcBef>
                <a:spcPts val="0"/>
              </a:spcBef>
              <a:spcAft>
                <a:spcPts val="0"/>
              </a:spcAft>
              <a:buSzPts val="1687"/>
              <a:buFont typeface="Poppins"/>
              <a:buNone/>
              <a:defRPr sz="1687" b="1">
                <a:latin typeface="Poppins"/>
                <a:ea typeface="Poppins"/>
                <a:cs typeface="Poppins"/>
                <a:sym typeface="Poppins"/>
              </a:defRPr>
            </a:lvl5pPr>
            <a:lvl6pPr lvl="5" algn="ctr">
              <a:spcBef>
                <a:spcPts val="0"/>
              </a:spcBef>
              <a:spcAft>
                <a:spcPts val="0"/>
              </a:spcAft>
              <a:buSzPts val="1687"/>
              <a:buFont typeface="Poppins"/>
              <a:buNone/>
              <a:defRPr sz="1687" b="1">
                <a:latin typeface="Poppins"/>
                <a:ea typeface="Poppins"/>
                <a:cs typeface="Poppins"/>
                <a:sym typeface="Poppins"/>
              </a:defRPr>
            </a:lvl6pPr>
            <a:lvl7pPr lvl="6" algn="ctr">
              <a:spcBef>
                <a:spcPts val="0"/>
              </a:spcBef>
              <a:spcAft>
                <a:spcPts val="0"/>
              </a:spcAft>
              <a:buSzPts val="1687"/>
              <a:buFont typeface="Poppins"/>
              <a:buNone/>
              <a:defRPr sz="1687" b="1">
                <a:latin typeface="Poppins"/>
                <a:ea typeface="Poppins"/>
                <a:cs typeface="Poppins"/>
                <a:sym typeface="Poppins"/>
              </a:defRPr>
            </a:lvl7pPr>
            <a:lvl8pPr lvl="7" algn="ctr">
              <a:spcBef>
                <a:spcPts val="0"/>
              </a:spcBef>
              <a:spcAft>
                <a:spcPts val="0"/>
              </a:spcAft>
              <a:buSzPts val="1687"/>
              <a:buFont typeface="Poppins"/>
              <a:buNone/>
              <a:defRPr sz="1687" b="1">
                <a:latin typeface="Poppins"/>
                <a:ea typeface="Poppins"/>
                <a:cs typeface="Poppins"/>
                <a:sym typeface="Poppins"/>
              </a:defRPr>
            </a:lvl8pPr>
            <a:lvl9pPr lvl="8" algn="ctr">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4418" name="Google Shape;4418;p294"/>
          <p:cNvSpPr txBox="1">
            <a:spLocks noGrp="1"/>
          </p:cNvSpPr>
          <p:nvPr>
            <p:ph type="title" idx="4" hasCustomPrompt="1"/>
          </p:nvPr>
        </p:nvSpPr>
        <p:spPr>
          <a:xfrm>
            <a:off x="4094851" y="2071388"/>
            <a:ext cx="811500" cy="414300"/>
          </a:xfrm>
          <a:prstGeom prst="rect">
            <a:avLst/>
          </a:prstGeom>
        </p:spPr>
        <p:txBody>
          <a:bodyPr spcFirstLastPara="1" wrap="square" lIns="34275" tIns="34275" rIns="34275" bIns="34275" anchor="ctr" anchorCtr="0">
            <a:noAutofit/>
          </a:bodyPr>
          <a:lstStyle>
            <a:lvl1pPr marL="102861" marR="0" lvl="0" indent="-102861" algn="ctr">
              <a:lnSpc>
                <a:spcPct val="91000"/>
              </a:lnSpc>
              <a:spcBef>
                <a:spcPts val="0"/>
              </a:spcBef>
              <a:spcAft>
                <a:spcPts val="0"/>
              </a:spcAft>
              <a:buNone/>
              <a:defRPr sz="2850">
                <a:latin typeface="Poppins"/>
                <a:ea typeface="Poppins"/>
                <a:cs typeface="Poppins"/>
                <a:sym typeface="Poppins"/>
              </a:defRPr>
            </a:lvl1pPr>
            <a:lvl2pPr lvl="1" algn="ctr">
              <a:spcBef>
                <a:spcPts val="0"/>
              </a:spcBef>
              <a:spcAft>
                <a:spcPts val="0"/>
              </a:spcAft>
              <a:buSzPts val="1687"/>
              <a:buFont typeface="Poppins"/>
              <a:buNone/>
              <a:defRPr sz="1687" b="1">
                <a:latin typeface="Poppins"/>
                <a:ea typeface="Poppins"/>
                <a:cs typeface="Poppins"/>
                <a:sym typeface="Poppins"/>
              </a:defRPr>
            </a:lvl2pPr>
            <a:lvl3pPr lvl="2" algn="ctr">
              <a:spcBef>
                <a:spcPts val="0"/>
              </a:spcBef>
              <a:spcAft>
                <a:spcPts val="0"/>
              </a:spcAft>
              <a:buSzPts val="1687"/>
              <a:buFont typeface="Poppins"/>
              <a:buNone/>
              <a:defRPr sz="1687" b="1">
                <a:latin typeface="Poppins"/>
                <a:ea typeface="Poppins"/>
                <a:cs typeface="Poppins"/>
                <a:sym typeface="Poppins"/>
              </a:defRPr>
            </a:lvl3pPr>
            <a:lvl4pPr lvl="3" algn="ctr">
              <a:spcBef>
                <a:spcPts val="0"/>
              </a:spcBef>
              <a:spcAft>
                <a:spcPts val="0"/>
              </a:spcAft>
              <a:buSzPts val="1687"/>
              <a:buFont typeface="Poppins"/>
              <a:buNone/>
              <a:defRPr sz="1687" b="1">
                <a:latin typeface="Poppins"/>
                <a:ea typeface="Poppins"/>
                <a:cs typeface="Poppins"/>
                <a:sym typeface="Poppins"/>
              </a:defRPr>
            </a:lvl4pPr>
            <a:lvl5pPr lvl="4" algn="ctr">
              <a:spcBef>
                <a:spcPts val="0"/>
              </a:spcBef>
              <a:spcAft>
                <a:spcPts val="0"/>
              </a:spcAft>
              <a:buSzPts val="1687"/>
              <a:buFont typeface="Poppins"/>
              <a:buNone/>
              <a:defRPr sz="1687" b="1">
                <a:latin typeface="Poppins"/>
                <a:ea typeface="Poppins"/>
                <a:cs typeface="Poppins"/>
                <a:sym typeface="Poppins"/>
              </a:defRPr>
            </a:lvl5pPr>
            <a:lvl6pPr lvl="5" algn="ctr">
              <a:spcBef>
                <a:spcPts val="0"/>
              </a:spcBef>
              <a:spcAft>
                <a:spcPts val="0"/>
              </a:spcAft>
              <a:buSzPts val="1687"/>
              <a:buFont typeface="Poppins"/>
              <a:buNone/>
              <a:defRPr sz="1687" b="1">
                <a:latin typeface="Poppins"/>
                <a:ea typeface="Poppins"/>
                <a:cs typeface="Poppins"/>
                <a:sym typeface="Poppins"/>
              </a:defRPr>
            </a:lvl6pPr>
            <a:lvl7pPr lvl="6" algn="ctr">
              <a:spcBef>
                <a:spcPts val="0"/>
              </a:spcBef>
              <a:spcAft>
                <a:spcPts val="0"/>
              </a:spcAft>
              <a:buSzPts val="1687"/>
              <a:buFont typeface="Poppins"/>
              <a:buNone/>
              <a:defRPr sz="1687" b="1">
                <a:latin typeface="Poppins"/>
                <a:ea typeface="Poppins"/>
                <a:cs typeface="Poppins"/>
                <a:sym typeface="Poppins"/>
              </a:defRPr>
            </a:lvl7pPr>
            <a:lvl8pPr lvl="7" algn="ctr">
              <a:spcBef>
                <a:spcPts val="0"/>
              </a:spcBef>
              <a:spcAft>
                <a:spcPts val="0"/>
              </a:spcAft>
              <a:buSzPts val="1687"/>
              <a:buFont typeface="Poppins"/>
              <a:buNone/>
              <a:defRPr sz="1687" b="1">
                <a:latin typeface="Poppins"/>
                <a:ea typeface="Poppins"/>
                <a:cs typeface="Poppins"/>
                <a:sym typeface="Poppins"/>
              </a:defRPr>
            </a:lvl8pPr>
            <a:lvl9pPr lvl="8" algn="ctr">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4419" name="Google Shape;4419;p294"/>
          <p:cNvSpPr txBox="1">
            <a:spLocks noGrp="1"/>
          </p:cNvSpPr>
          <p:nvPr>
            <p:ph type="title" idx="5" hasCustomPrompt="1"/>
          </p:nvPr>
        </p:nvSpPr>
        <p:spPr>
          <a:xfrm>
            <a:off x="5787390" y="2071388"/>
            <a:ext cx="811500" cy="414300"/>
          </a:xfrm>
          <a:prstGeom prst="rect">
            <a:avLst/>
          </a:prstGeom>
        </p:spPr>
        <p:txBody>
          <a:bodyPr spcFirstLastPara="1" wrap="square" lIns="34275" tIns="34275" rIns="34275" bIns="34275" anchor="ctr" anchorCtr="0">
            <a:noAutofit/>
          </a:bodyPr>
          <a:lstStyle>
            <a:lvl1pPr marL="102861" marR="0" lvl="0" indent="-102861" algn="ctr">
              <a:lnSpc>
                <a:spcPct val="91000"/>
              </a:lnSpc>
              <a:spcBef>
                <a:spcPts val="0"/>
              </a:spcBef>
              <a:spcAft>
                <a:spcPts val="0"/>
              </a:spcAft>
              <a:buNone/>
              <a:defRPr sz="2850">
                <a:latin typeface="Poppins"/>
                <a:ea typeface="Poppins"/>
                <a:cs typeface="Poppins"/>
                <a:sym typeface="Poppins"/>
              </a:defRPr>
            </a:lvl1pPr>
            <a:lvl2pPr lvl="1" algn="ctr">
              <a:spcBef>
                <a:spcPts val="0"/>
              </a:spcBef>
              <a:spcAft>
                <a:spcPts val="0"/>
              </a:spcAft>
              <a:buSzPts val="1687"/>
              <a:buFont typeface="Poppins"/>
              <a:buNone/>
              <a:defRPr sz="1687" b="1">
                <a:latin typeface="Poppins"/>
                <a:ea typeface="Poppins"/>
                <a:cs typeface="Poppins"/>
                <a:sym typeface="Poppins"/>
              </a:defRPr>
            </a:lvl2pPr>
            <a:lvl3pPr lvl="2" algn="ctr">
              <a:spcBef>
                <a:spcPts val="0"/>
              </a:spcBef>
              <a:spcAft>
                <a:spcPts val="0"/>
              </a:spcAft>
              <a:buSzPts val="1687"/>
              <a:buFont typeface="Poppins"/>
              <a:buNone/>
              <a:defRPr sz="1687" b="1">
                <a:latin typeface="Poppins"/>
                <a:ea typeface="Poppins"/>
                <a:cs typeface="Poppins"/>
                <a:sym typeface="Poppins"/>
              </a:defRPr>
            </a:lvl3pPr>
            <a:lvl4pPr lvl="3" algn="ctr">
              <a:spcBef>
                <a:spcPts val="0"/>
              </a:spcBef>
              <a:spcAft>
                <a:spcPts val="0"/>
              </a:spcAft>
              <a:buSzPts val="1687"/>
              <a:buFont typeface="Poppins"/>
              <a:buNone/>
              <a:defRPr sz="1687" b="1">
                <a:latin typeface="Poppins"/>
                <a:ea typeface="Poppins"/>
                <a:cs typeface="Poppins"/>
                <a:sym typeface="Poppins"/>
              </a:defRPr>
            </a:lvl4pPr>
            <a:lvl5pPr lvl="4" algn="ctr">
              <a:spcBef>
                <a:spcPts val="0"/>
              </a:spcBef>
              <a:spcAft>
                <a:spcPts val="0"/>
              </a:spcAft>
              <a:buSzPts val="1687"/>
              <a:buFont typeface="Poppins"/>
              <a:buNone/>
              <a:defRPr sz="1687" b="1">
                <a:latin typeface="Poppins"/>
                <a:ea typeface="Poppins"/>
                <a:cs typeface="Poppins"/>
                <a:sym typeface="Poppins"/>
              </a:defRPr>
            </a:lvl5pPr>
            <a:lvl6pPr lvl="5" algn="ctr">
              <a:spcBef>
                <a:spcPts val="0"/>
              </a:spcBef>
              <a:spcAft>
                <a:spcPts val="0"/>
              </a:spcAft>
              <a:buSzPts val="1687"/>
              <a:buFont typeface="Poppins"/>
              <a:buNone/>
              <a:defRPr sz="1687" b="1">
                <a:latin typeface="Poppins"/>
                <a:ea typeface="Poppins"/>
                <a:cs typeface="Poppins"/>
                <a:sym typeface="Poppins"/>
              </a:defRPr>
            </a:lvl6pPr>
            <a:lvl7pPr lvl="6" algn="ctr">
              <a:spcBef>
                <a:spcPts val="0"/>
              </a:spcBef>
              <a:spcAft>
                <a:spcPts val="0"/>
              </a:spcAft>
              <a:buSzPts val="1687"/>
              <a:buFont typeface="Poppins"/>
              <a:buNone/>
              <a:defRPr sz="1687" b="1">
                <a:latin typeface="Poppins"/>
                <a:ea typeface="Poppins"/>
                <a:cs typeface="Poppins"/>
                <a:sym typeface="Poppins"/>
              </a:defRPr>
            </a:lvl7pPr>
            <a:lvl8pPr lvl="7" algn="ctr">
              <a:spcBef>
                <a:spcPts val="0"/>
              </a:spcBef>
              <a:spcAft>
                <a:spcPts val="0"/>
              </a:spcAft>
              <a:buSzPts val="1687"/>
              <a:buFont typeface="Poppins"/>
              <a:buNone/>
              <a:defRPr sz="1687" b="1">
                <a:latin typeface="Poppins"/>
                <a:ea typeface="Poppins"/>
                <a:cs typeface="Poppins"/>
                <a:sym typeface="Poppins"/>
              </a:defRPr>
            </a:lvl8pPr>
            <a:lvl9pPr lvl="8" algn="ctr">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4420" name="Google Shape;4420;p294"/>
          <p:cNvSpPr txBox="1">
            <a:spLocks noGrp="1"/>
          </p:cNvSpPr>
          <p:nvPr>
            <p:ph type="title" idx="6" hasCustomPrompt="1"/>
          </p:nvPr>
        </p:nvSpPr>
        <p:spPr>
          <a:xfrm>
            <a:off x="7434120" y="2071388"/>
            <a:ext cx="811500" cy="414300"/>
          </a:xfrm>
          <a:prstGeom prst="rect">
            <a:avLst/>
          </a:prstGeom>
        </p:spPr>
        <p:txBody>
          <a:bodyPr spcFirstLastPara="1" wrap="square" lIns="34275" tIns="34275" rIns="34275" bIns="34275" anchor="ctr" anchorCtr="0">
            <a:noAutofit/>
          </a:bodyPr>
          <a:lstStyle>
            <a:lvl1pPr marL="102861" marR="0" lvl="0" indent="-102861" algn="ctr">
              <a:lnSpc>
                <a:spcPct val="91000"/>
              </a:lnSpc>
              <a:spcBef>
                <a:spcPts val="0"/>
              </a:spcBef>
              <a:spcAft>
                <a:spcPts val="0"/>
              </a:spcAft>
              <a:buNone/>
              <a:defRPr sz="2850">
                <a:latin typeface="Poppins"/>
                <a:ea typeface="Poppins"/>
                <a:cs typeface="Poppins"/>
                <a:sym typeface="Poppins"/>
              </a:defRPr>
            </a:lvl1pPr>
            <a:lvl2pPr lvl="1" algn="ctr">
              <a:spcBef>
                <a:spcPts val="0"/>
              </a:spcBef>
              <a:spcAft>
                <a:spcPts val="0"/>
              </a:spcAft>
              <a:buSzPts val="1687"/>
              <a:buFont typeface="Poppins"/>
              <a:buNone/>
              <a:defRPr sz="1687" b="1">
                <a:latin typeface="Poppins"/>
                <a:ea typeface="Poppins"/>
                <a:cs typeface="Poppins"/>
                <a:sym typeface="Poppins"/>
              </a:defRPr>
            </a:lvl2pPr>
            <a:lvl3pPr lvl="2" algn="ctr">
              <a:spcBef>
                <a:spcPts val="0"/>
              </a:spcBef>
              <a:spcAft>
                <a:spcPts val="0"/>
              </a:spcAft>
              <a:buSzPts val="1687"/>
              <a:buFont typeface="Poppins"/>
              <a:buNone/>
              <a:defRPr sz="1687" b="1">
                <a:latin typeface="Poppins"/>
                <a:ea typeface="Poppins"/>
                <a:cs typeface="Poppins"/>
                <a:sym typeface="Poppins"/>
              </a:defRPr>
            </a:lvl3pPr>
            <a:lvl4pPr lvl="3" algn="ctr">
              <a:spcBef>
                <a:spcPts val="0"/>
              </a:spcBef>
              <a:spcAft>
                <a:spcPts val="0"/>
              </a:spcAft>
              <a:buSzPts val="1687"/>
              <a:buFont typeface="Poppins"/>
              <a:buNone/>
              <a:defRPr sz="1687" b="1">
                <a:latin typeface="Poppins"/>
                <a:ea typeface="Poppins"/>
                <a:cs typeface="Poppins"/>
                <a:sym typeface="Poppins"/>
              </a:defRPr>
            </a:lvl4pPr>
            <a:lvl5pPr lvl="4" algn="ctr">
              <a:spcBef>
                <a:spcPts val="0"/>
              </a:spcBef>
              <a:spcAft>
                <a:spcPts val="0"/>
              </a:spcAft>
              <a:buSzPts val="1687"/>
              <a:buFont typeface="Poppins"/>
              <a:buNone/>
              <a:defRPr sz="1687" b="1">
                <a:latin typeface="Poppins"/>
                <a:ea typeface="Poppins"/>
                <a:cs typeface="Poppins"/>
                <a:sym typeface="Poppins"/>
              </a:defRPr>
            </a:lvl5pPr>
            <a:lvl6pPr lvl="5" algn="ctr">
              <a:spcBef>
                <a:spcPts val="0"/>
              </a:spcBef>
              <a:spcAft>
                <a:spcPts val="0"/>
              </a:spcAft>
              <a:buSzPts val="1687"/>
              <a:buFont typeface="Poppins"/>
              <a:buNone/>
              <a:defRPr sz="1687" b="1">
                <a:latin typeface="Poppins"/>
                <a:ea typeface="Poppins"/>
                <a:cs typeface="Poppins"/>
                <a:sym typeface="Poppins"/>
              </a:defRPr>
            </a:lvl6pPr>
            <a:lvl7pPr lvl="6" algn="ctr">
              <a:spcBef>
                <a:spcPts val="0"/>
              </a:spcBef>
              <a:spcAft>
                <a:spcPts val="0"/>
              </a:spcAft>
              <a:buSzPts val="1687"/>
              <a:buFont typeface="Poppins"/>
              <a:buNone/>
              <a:defRPr sz="1687" b="1">
                <a:latin typeface="Poppins"/>
                <a:ea typeface="Poppins"/>
                <a:cs typeface="Poppins"/>
                <a:sym typeface="Poppins"/>
              </a:defRPr>
            </a:lvl7pPr>
            <a:lvl8pPr lvl="7" algn="ctr">
              <a:spcBef>
                <a:spcPts val="0"/>
              </a:spcBef>
              <a:spcAft>
                <a:spcPts val="0"/>
              </a:spcAft>
              <a:buSzPts val="1687"/>
              <a:buFont typeface="Poppins"/>
              <a:buNone/>
              <a:defRPr sz="1687" b="1">
                <a:latin typeface="Poppins"/>
                <a:ea typeface="Poppins"/>
                <a:cs typeface="Poppins"/>
                <a:sym typeface="Poppins"/>
              </a:defRPr>
            </a:lvl8pPr>
            <a:lvl9pPr lvl="8" algn="ctr">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4421" name="Google Shape;4421;p294"/>
          <p:cNvSpPr txBox="1">
            <a:spLocks noGrp="1"/>
          </p:cNvSpPr>
          <p:nvPr>
            <p:ph type="subTitle" idx="1"/>
          </p:nvPr>
        </p:nvSpPr>
        <p:spPr>
          <a:xfrm>
            <a:off x="602228" y="2544909"/>
            <a:ext cx="1353600" cy="156300"/>
          </a:xfrm>
          <a:prstGeom prst="rect">
            <a:avLst/>
          </a:prstGeom>
        </p:spPr>
        <p:txBody>
          <a:bodyPr spcFirstLastPara="1" wrap="square" lIns="34275" tIns="34275" rIns="34275" bIns="34275" anchor="t" anchorCtr="0">
            <a:noAutofit/>
          </a:bodyPr>
          <a:lstStyle>
            <a:lvl1pPr marL="102861" marR="0" lvl="0" indent="-102861" algn="ctr">
              <a:lnSpc>
                <a:spcPct val="91000"/>
              </a:lnSpc>
              <a:spcBef>
                <a:spcPts val="0"/>
              </a:spcBef>
              <a:spcAft>
                <a:spcPts val="0"/>
              </a:spcAft>
              <a:buNone/>
              <a:defRPr sz="1087" b="1">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4422" name="Google Shape;4422;p294"/>
          <p:cNvSpPr txBox="1">
            <a:spLocks noGrp="1"/>
          </p:cNvSpPr>
          <p:nvPr>
            <p:ph type="subTitle" idx="7"/>
          </p:nvPr>
        </p:nvSpPr>
        <p:spPr>
          <a:xfrm>
            <a:off x="2243129" y="2544909"/>
            <a:ext cx="1353600" cy="156300"/>
          </a:xfrm>
          <a:prstGeom prst="rect">
            <a:avLst/>
          </a:prstGeom>
        </p:spPr>
        <p:txBody>
          <a:bodyPr spcFirstLastPara="1" wrap="square" lIns="34275" tIns="34275" rIns="34275" bIns="34275" anchor="t" anchorCtr="0">
            <a:noAutofit/>
          </a:bodyPr>
          <a:lstStyle>
            <a:lvl1pPr marL="102861" marR="0" lvl="0" indent="-102861" algn="ctr">
              <a:lnSpc>
                <a:spcPct val="91000"/>
              </a:lnSpc>
              <a:spcBef>
                <a:spcPts val="0"/>
              </a:spcBef>
              <a:spcAft>
                <a:spcPts val="0"/>
              </a:spcAft>
              <a:buNone/>
              <a:defRPr sz="1087" b="1">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4423" name="Google Shape;4423;p294"/>
          <p:cNvSpPr txBox="1">
            <a:spLocks noGrp="1"/>
          </p:cNvSpPr>
          <p:nvPr>
            <p:ph type="subTitle" idx="8"/>
          </p:nvPr>
        </p:nvSpPr>
        <p:spPr>
          <a:xfrm>
            <a:off x="3867872" y="2544909"/>
            <a:ext cx="1353600" cy="156300"/>
          </a:xfrm>
          <a:prstGeom prst="rect">
            <a:avLst/>
          </a:prstGeom>
        </p:spPr>
        <p:txBody>
          <a:bodyPr spcFirstLastPara="1" wrap="square" lIns="34275" tIns="34275" rIns="34275" bIns="34275" anchor="t" anchorCtr="0">
            <a:noAutofit/>
          </a:bodyPr>
          <a:lstStyle>
            <a:lvl1pPr marL="102861" marR="0" lvl="0" indent="-102861" algn="ctr">
              <a:lnSpc>
                <a:spcPct val="91000"/>
              </a:lnSpc>
              <a:spcBef>
                <a:spcPts val="0"/>
              </a:spcBef>
              <a:spcAft>
                <a:spcPts val="0"/>
              </a:spcAft>
              <a:buNone/>
              <a:defRPr sz="1087" b="1">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4424" name="Google Shape;4424;p294"/>
          <p:cNvSpPr txBox="1">
            <a:spLocks noGrp="1"/>
          </p:cNvSpPr>
          <p:nvPr>
            <p:ph type="subTitle" idx="9"/>
          </p:nvPr>
        </p:nvSpPr>
        <p:spPr>
          <a:xfrm>
            <a:off x="5530050" y="2544909"/>
            <a:ext cx="1353600" cy="156300"/>
          </a:xfrm>
          <a:prstGeom prst="rect">
            <a:avLst/>
          </a:prstGeom>
        </p:spPr>
        <p:txBody>
          <a:bodyPr spcFirstLastPara="1" wrap="square" lIns="34275" tIns="34275" rIns="34275" bIns="34275" anchor="t" anchorCtr="0">
            <a:noAutofit/>
          </a:bodyPr>
          <a:lstStyle>
            <a:lvl1pPr marL="102861" marR="0" lvl="0" indent="-102861" algn="ctr">
              <a:lnSpc>
                <a:spcPct val="91000"/>
              </a:lnSpc>
              <a:spcBef>
                <a:spcPts val="0"/>
              </a:spcBef>
              <a:spcAft>
                <a:spcPts val="0"/>
              </a:spcAft>
              <a:buNone/>
              <a:defRPr sz="1087" b="1">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4425" name="Google Shape;4425;p294"/>
          <p:cNvSpPr txBox="1">
            <a:spLocks noGrp="1"/>
          </p:cNvSpPr>
          <p:nvPr>
            <p:ph type="subTitle" idx="13"/>
          </p:nvPr>
        </p:nvSpPr>
        <p:spPr>
          <a:xfrm>
            <a:off x="7173798" y="2544909"/>
            <a:ext cx="1353600" cy="156300"/>
          </a:xfrm>
          <a:prstGeom prst="rect">
            <a:avLst/>
          </a:prstGeom>
        </p:spPr>
        <p:txBody>
          <a:bodyPr spcFirstLastPara="1" wrap="square" lIns="34275" tIns="34275" rIns="34275" bIns="34275" anchor="t" anchorCtr="0">
            <a:noAutofit/>
          </a:bodyPr>
          <a:lstStyle>
            <a:lvl1pPr marL="102861" marR="0" lvl="0" indent="-102861" algn="ctr">
              <a:lnSpc>
                <a:spcPct val="91000"/>
              </a:lnSpc>
              <a:spcBef>
                <a:spcPts val="0"/>
              </a:spcBef>
              <a:spcAft>
                <a:spcPts val="0"/>
              </a:spcAft>
              <a:buNone/>
              <a:defRPr sz="1087" b="1">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4426" name="Google Shape;4426;p294"/>
          <p:cNvSpPr txBox="1">
            <a:spLocks noGrp="1"/>
          </p:cNvSpPr>
          <p:nvPr>
            <p:ph type="subTitle" idx="14"/>
          </p:nvPr>
        </p:nvSpPr>
        <p:spPr>
          <a:xfrm>
            <a:off x="763851" y="2769881"/>
            <a:ext cx="937800" cy="414300"/>
          </a:xfrm>
          <a:prstGeom prst="rect">
            <a:avLst/>
          </a:prstGeom>
        </p:spPr>
        <p:txBody>
          <a:bodyPr spcFirstLastPara="1" wrap="square" lIns="34275" tIns="34275" rIns="34275" bIns="34275" anchor="t" anchorCtr="0">
            <a:noAutofit/>
          </a:bodyPr>
          <a:lstStyle>
            <a:lvl1pPr marL="102861" marR="0" lvl="0" indent="-102861" algn="ctr">
              <a:lnSpc>
                <a:spcPct val="105000"/>
              </a:lnSpc>
              <a:spcBef>
                <a:spcPts val="0"/>
              </a:spcBef>
              <a:spcAft>
                <a:spcPts val="0"/>
              </a:spcAft>
              <a:buNone/>
              <a:defRPr sz="787">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4427" name="Google Shape;4427;p294"/>
          <p:cNvSpPr txBox="1">
            <a:spLocks noGrp="1"/>
          </p:cNvSpPr>
          <p:nvPr>
            <p:ph type="subTitle" idx="15"/>
          </p:nvPr>
        </p:nvSpPr>
        <p:spPr>
          <a:xfrm>
            <a:off x="2450943" y="2769881"/>
            <a:ext cx="937800" cy="414300"/>
          </a:xfrm>
          <a:prstGeom prst="rect">
            <a:avLst/>
          </a:prstGeom>
        </p:spPr>
        <p:txBody>
          <a:bodyPr spcFirstLastPara="1" wrap="square" lIns="34275" tIns="34275" rIns="34275" bIns="34275" anchor="t" anchorCtr="0">
            <a:noAutofit/>
          </a:bodyPr>
          <a:lstStyle>
            <a:lvl1pPr marL="102861" marR="0" lvl="0" indent="-102861" algn="ctr">
              <a:lnSpc>
                <a:spcPct val="105000"/>
              </a:lnSpc>
              <a:spcBef>
                <a:spcPts val="0"/>
              </a:spcBef>
              <a:spcAft>
                <a:spcPts val="0"/>
              </a:spcAft>
              <a:buNone/>
              <a:defRPr sz="787">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4428" name="Google Shape;4428;p294"/>
          <p:cNvSpPr txBox="1">
            <a:spLocks noGrp="1"/>
          </p:cNvSpPr>
          <p:nvPr>
            <p:ph type="subTitle" idx="16"/>
          </p:nvPr>
        </p:nvSpPr>
        <p:spPr>
          <a:xfrm>
            <a:off x="4079338" y="2769881"/>
            <a:ext cx="937800" cy="414300"/>
          </a:xfrm>
          <a:prstGeom prst="rect">
            <a:avLst/>
          </a:prstGeom>
        </p:spPr>
        <p:txBody>
          <a:bodyPr spcFirstLastPara="1" wrap="square" lIns="34275" tIns="34275" rIns="34275" bIns="34275" anchor="t" anchorCtr="0">
            <a:noAutofit/>
          </a:bodyPr>
          <a:lstStyle>
            <a:lvl1pPr marL="102861" marR="0" lvl="0" indent="-102861" algn="ctr">
              <a:lnSpc>
                <a:spcPct val="105000"/>
              </a:lnSpc>
              <a:spcBef>
                <a:spcPts val="0"/>
              </a:spcBef>
              <a:spcAft>
                <a:spcPts val="0"/>
              </a:spcAft>
              <a:buNone/>
              <a:defRPr sz="787">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4429" name="Google Shape;4429;p294"/>
          <p:cNvSpPr txBox="1">
            <a:spLocks noGrp="1"/>
          </p:cNvSpPr>
          <p:nvPr>
            <p:ph type="subTitle" idx="17"/>
          </p:nvPr>
        </p:nvSpPr>
        <p:spPr>
          <a:xfrm>
            <a:off x="5722378" y="2769881"/>
            <a:ext cx="937800" cy="414300"/>
          </a:xfrm>
          <a:prstGeom prst="rect">
            <a:avLst/>
          </a:prstGeom>
        </p:spPr>
        <p:txBody>
          <a:bodyPr spcFirstLastPara="1" wrap="square" lIns="34275" tIns="34275" rIns="34275" bIns="34275" anchor="t" anchorCtr="0">
            <a:noAutofit/>
          </a:bodyPr>
          <a:lstStyle>
            <a:lvl1pPr marL="102861" marR="0" lvl="0" indent="-102861" algn="ctr">
              <a:lnSpc>
                <a:spcPct val="105000"/>
              </a:lnSpc>
              <a:spcBef>
                <a:spcPts val="0"/>
              </a:spcBef>
              <a:spcAft>
                <a:spcPts val="0"/>
              </a:spcAft>
              <a:buNone/>
              <a:defRPr sz="787">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4430" name="Google Shape;4430;p294"/>
          <p:cNvSpPr txBox="1">
            <a:spLocks noGrp="1"/>
          </p:cNvSpPr>
          <p:nvPr>
            <p:ph type="subTitle" idx="18"/>
          </p:nvPr>
        </p:nvSpPr>
        <p:spPr>
          <a:xfrm>
            <a:off x="7390011" y="2769881"/>
            <a:ext cx="937800" cy="414300"/>
          </a:xfrm>
          <a:prstGeom prst="rect">
            <a:avLst/>
          </a:prstGeom>
        </p:spPr>
        <p:txBody>
          <a:bodyPr spcFirstLastPara="1" wrap="square" lIns="34275" tIns="34275" rIns="34275" bIns="34275" anchor="t" anchorCtr="0">
            <a:noAutofit/>
          </a:bodyPr>
          <a:lstStyle>
            <a:lvl1pPr marL="102861" marR="0" lvl="0" indent="-102861" algn="ctr">
              <a:lnSpc>
                <a:spcPct val="105000"/>
              </a:lnSpc>
              <a:spcBef>
                <a:spcPts val="0"/>
              </a:spcBef>
              <a:spcAft>
                <a:spcPts val="0"/>
              </a:spcAft>
              <a:buNone/>
              <a:defRPr sz="787">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Tree>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matchingName="63_Custom Layout">
  <p:cSld name="63_Custom Layout">
    <p:bg>
      <p:bgPr>
        <a:blipFill>
          <a:blip r:embed="rId2">
            <a:alphaModFix/>
          </a:blip>
          <a:stretch>
            <a:fillRect/>
          </a:stretch>
        </a:blipFill>
        <a:effectLst/>
      </p:bgPr>
    </p:bg>
    <p:spTree>
      <p:nvGrpSpPr>
        <p:cNvPr id="1" name="Shape 4431"/>
        <p:cNvGrpSpPr/>
        <p:nvPr/>
      </p:nvGrpSpPr>
      <p:grpSpPr>
        <a:xfrm>
          <a:off x="0" y="0"/>
          <a:ext cx="0" cy="0"/>
          <a:chOff x="0" y="0"/>
          <a:chExt cx="0" cy="0"/>
        </a:xfrm>
      </p:grpSpPr>
      <p:sp>
        <p:nvSpPr>
          <p:cNvPr id="4432" name="Google Shape;4432;p295"/>
          <p:cNvSpPr/>
          <p:nvPr/>
        </p:nvSpPr>
        <p:spPr>
          <a:xfrm>
            <a:off x="5359543" y="1806942"/>
            <a:ext cx="1623000" cy="1623000"/>
          </a:xfrm>
          <a:prstGeom prst="ellipse">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4433" name="Google Shape;4433;p295"/>
          <p:cNvSpPr/>
          <p:nvPr/>
        </p:nvSpPr>
        <p:spPr>
          <a:xfrm>
            <a:off x="6993423" y="1806942"/>
            <a:ext cx="1623000" cy="1623000"/>
          </a:xfrm>
          <a:prstGeom prst="ellipse">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4434" name="Google Shape;4434;p295"/>
          <p:cNvSpPr/>
          <p:nvPr/>
        </p:nvSpPr>
        <p:spPr>
          <a:xfrm>
            <a:off x="3725663" y="1806942"/>
            <a:ext cx="1623000" cy="1623000"/>
          </a:xfrm>
          <a:prstGeom prst="ellipse">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4435" name="Google Shape;4435;p295"/>
          <p:cNvSpPr/>
          <p:nvPr/>
        </p:nvSpPr>
        <p:spPr>
          <a:xfrm>
            <a:off x="2091783" y="1806942"/>
            <a:ext cx="1623000" cy="1623000"/>
          </a:xfrm>
          <a:prstGeom prst="ellipse">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4436" name="Google Shape;4436;p295"/>
          <p:cNvSpPr/>
          <p:nvPr/>
        </p:nvSpPr>
        <p:spPr>
          <a:xfrm>
            <a:off x="457903" y="1806942"/>
            <a:ext cx="1623000" cy="1623000"/>
          </a:xfrm>
          <a:prstGeom prst="ellipse">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4437" name="Google Shape;4437;p295"/>
          <p:cNvSpPr txBox="1">
            <a:spLocks noGrp="1"/>
          </p:cNvSpPr>
          <p:nvPr>
            <p:ph type="title"/>
          </p:nvPr>
        </p:nvSpPr>
        <p:spPr>
          <a:xfrm>
            <a:off x="309269" y="314400"/>
            <a:ext cx="8385600" cy="4488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4438" name="Google Shape;4438;p295"/>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4439" name="Google Shape;4439;p295"/>
          <p:cNvSpPr/>
          <p:nvPr/>
        </p:nvSpPr>
        <p:spPr>
          <a:xfrm>
            <a:off x="381949" y="1744533"/>
            <a:ext cx="8313989" cy="1753907"/>
          </a:xfrm>
          <a:custGeom>
            <a:avLst/>
            <a:gdLst/>
            <a:ahLst/>
            <a:cxnLst/>
            <a:rect l="l" t="t" r="r" b="b"/>
            <a:pathLst>
              <a:path w="22170636" h="4677085" extrusionOk="0">
                <a:moveTo>
                  <a:pt x="12228472" y="2880917"/>
                </a:moveTo>
                <a:lnTo>
                  <a:pt x="12264736" y="2880917"/>
                </a:lnTo>
                <a:lnTo>
                  <a:pt x="12264736" y="2884734"/>
                </a:lnTo>
                <a:lnTo>
                  <a:pt x="12229617" y="2966552"/>
                </a:lnTo>
                <a:lnTo>
                  <a:pt x="12229617" y="2966679"/>
                </a:lnTo>
                <a:lnTo>
                  <a:pt x="12198061" y="2966679"/>
                </a:lnTo>
                <a:close/>
                <a:moveTo>
                  <a:pt x="7854734" y="2880917"/>
                </a:moveTo>
                <a:lnTo>
                  <a:pt x="7890999" y="2880917"/>
                </a:lnTo>
                <a:lnTo>
                  <a:pt x="7890999" y="2884734"/>
                </a:lnTo>
                <a:lnTo>
                  <a:pt x="7855880" y="2966552"/>
                </a:lnTo>
                <a:lnTo>
                  <a:pt x="7855880" y="2966679"/>
                </a:lnTo>
                <a:lnTo>
                  <a:pt x="7824323" y="2966679"/>
                </a:lnTo>
                <a:close/>
                <a:moveTo>
                  <a:pt x="6711962" y="0"/>
                </a:moveTo>
                <a:cubicBezTo>
                  <a:pt x="8001447" y="0"/>
                  <a:pt x="9050441" y="1049122"/>
                  <a:pt x="9050441" y="2338606"/>
                </a:cubicBezTo>
                <a:lnTo>
                  <a:pt x="9050327" y="2338606"/>
                </a:lnTo>
                <a:lnTo>
                  <a:pt x="9091730" y="2748025"/>
                </a:lnTo>
                <a:cubicBezTo>
                  <a:pt x="9281796" y="3674362"/>
                  <a:pt x="10103428" y="4373356"/>
                  <a:pt x="11085317" y="4373356"/>
                </a:cubicBezTo>
                <a:cubicBezTo>
                  <a:pt x="12067207" y="4373356"/>
                  <a:pt x="12888742" y="3674459"/>
                  <a:pt x="13078784" y="2748061"/>
                </a:cubicBezTo>
                <a:lnTo>
                  <a:pt x="13120181" y="2338606"/>
                </a:lnTo>
                <a:lnTo>
                  <a:pt x="13120066" y="2338606"/>
                </a:lnTo>
                <a:cubicBezTo>
                  <a:pt x="13120066" y="1049122"/>
                  <a:pt x="14169189" y="0"/>
                  <a:pt x="15458673" y="0"/>
                </a:cubicBezTo>
                <a:cubicBezTo>
                  <a:pt x="16667566" y="0"/>
                  <a:pt x="17665088" y="922080"/>
                  <a:pt x="17785056" y="2099842"/>
                </a:cubicBezTo>
                <a:lnTo>
                  <a:pt x="17797146" y="2338479"/>
                </a:lnTo>
                <a:lnTo>
                  <a:pt x="17797152" y="2338479"/>
                </a:lnTo>
                <a:cubicBezTo>
                  <a:pt x="17797152" y="3460384"/>
                  <a:pt x="18709996" y="4373356"/>
                  <a:pt x="19832028" y="4373356"/>
                </a:cubicBezTo>
                <a:cubicBezTo>
                  <a:pt x="20954060" y="4373356"/>
                  <a:pt x="21867032" y="3460511"/>
                  <a:pt x="21867032" y="2338479"/>
                </a:cubicBezTo>
                <a:lnTo>
                  <a:pt x="22170636" y="2338479"/>
                </a:lnTo>
                <a:cubicBezTo>
                  <a:pt x="22170636" y="3627964"/>
                  <a:pt x="21121514" y="4676958"/>
                  <a:pt x="19832028" y="4676958"/>
                </a:cubicBezTo>
                <a:cubicBezTo>
                  <a:pt x="18623136" y="4676958"/>
                  <a:pt x="17625614" y="3754991"/>
                  <a:pt x="17505646" y="2577242"/>
                </a:cubicBezTo>
                <a:lnTo>
                  <a:pt x="17493556" y="2338606"/>
                </a:lnTo>
                <a:lnTo>
                  <a:pt x="17493552" y="2338606"/>
                </a:lnTo>
                <a:cubicBezTo>
                  <a:pt x="17493552" y="1216574"/>
                  <a:pt x="16580704" y="303603"/>
                  <a:pt x="15458673" y="303603"/>
                </a:cubicBezTo>
                <a:cubicBezTo>
                  <a:pt x="14476894" y="303603"/>
                  <a:pt x="13655178" y="1002499"/>
                  <a:pt x="13465089" y="1928982"/>
                </a:cubicBezTo>
                <a:lnTo>
                  <a:pt x="13423682" y="2338479"/>
                </a:lnTo>
                <a:lnTo>
                  <a:pt x="13423797" y="2338479"/>
                </a:lnTo>
                <a:cubicBezTo>
                  <a:pt x="13423797" y="3627964"/>
                  <a:pt x="12374803" y="4676958"/>
                  <a:pt x="11085317" y="4676958"/>
                </a:cubicBezTo>
                <a:cubicBezTo>
                  <a:pt x="9876425" y="4676958"/>
                  <a:pt x="8878790" y="3754991"/>
                  <a:pt x="8758808" y="2577242"/>
                </a:cubicBezTo>
                <a:lnTo>
                  <a:pt x="8746717" y="2338606"/>
                </a:lnTo>
                <a:lnTo>
                  <a:pt x="8746711" y="2338606"/>
                </a:lnTo>
                <a:cubicBezTo>
                  <a:pt x="8746711" y="1216574"/>
                  <a:pt x="7833866" y="303603"/>
                  <a:pt x="6711835" y="303603"/>
                </a:cubicBezTo>
                <a:cubicBezTo>
                  <a:pt x="5589803" y="303603"/>
                  <a:pt x="4676960" y="1216447"/>
                  <a:pt x="4676960" y="2338606"/>
                </a:cubicBezTo>
                <a:lnTo>
                  <a:pt x="4677213" y="2338606"/>
                </a:lnTo>
                <a:cubicBezTo>
                  <a:pt x="4677213" y="3628091"/>
                  <a:pt x="3628092" y="4677085"/>
                  <a:pt x="2338608" y="4677085"/>
                </a:cubicBezTo>
                <a:lnTo>
                  <a:pt x="2338480" y="4676958"/>
                </a:lnTo>
                <a:cubicBezTo>
                  <a:pt x="1048995" y="4676958"/>
                  <a:pt x="0" y="3628091"/>
                  <a:pt x="0" y="2338606"/>
                </a:cubicBezTo>
                <a:lnTo>
                  <a:pt x="303730" y="2338606"/>
                </a:lnTo>
                <a:cubicBezTo>
                  <a:pt x="303730" y="3460511"/>
                  <a:pt x="1216574" y="4373482"/>
                  <a:pt x="2338608" y="4373482"/>
                </a:cubicBezTo>
                <a:cubicBezTo>
                  <a:pt x="3460639" y="4373482"/>
                  <a:pt x="4373612" y="3460638"/>
                  <a:pt x="4373612" y="2338606"/>
                </a:cubicBezTo>
                <a:lnTo>
                  <a:pt x="4373357" y="2338606"/>
                </a:lnTo>
                <a:cubicBezTo>
                  <a:pt x="4373483" y="1049122"/>
                  <a:pt x="5422478" y="0"/>
                  <a:pt x="6711962" y="0"/>
                </a:cubicBezTo>
                <a:close/>
              </a:path>
            </a:pathLst>
          </a:custGeom>
          <a:gradFill>
            <a:gsLst>
              <a:gs pos="0">
                <a:srgbClr val="FF001A"/>
              </a:gs>
              <a:gs pos="12000">
                <a:srgbClr val="C50028"/>
              </a:gs>
              <a:gs pos="23000">
                <a:srgbClr val="920035"/>
              </a:gs>
              <a:gs pos="35000">
                <a:srgbClr val="670040"/>
              </a:gs>
              <a:gs pos="46000">
                <a:srgbClr val="460049"/>
              </a:gs>
              <a:gs pos="56000">
                <a:srgbClr val="2F004F"/>
              </a:gs>
              <a:gs pos="66000">
                <a:srgbClr val="200052"/>
              </a:gs>
              <a:gs pos="75000">
                <a:srgbClr val="1C0054"/>
              </a:gs>
              <a:gs pos="78000">
                <a:srgbClr val="1C0358"/>
              </a:gs>
              <a:gs pos="82000">
                <a:srgbClr val="1C0B66"/>
              </a:gs>
              <a:gs pos="86000">
                <a:srgbClr val="1C1A7D"/>
              </a:gs>
              <a:gs pos="91000">
                <a:srgbClr val="1C2F9D"/>
              </a:gs>
              <a:gs pos="95000">
                <a:srgbClr val="1C4AC7"/>
              </a:gs>
              <a:gs pos="100000">
                <a:srgbClr val="1C6AF9"/>
              </a:gs>
            </a:gsLst>
            <a:lin ang="0" scaled="0"/>
          </a:gra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4440" name="Google Shape;4440;p295"/>
          <p:cNvSpPr txBox="1">
            <a:spLocks noGrp="1"/>
          </p:cNvSpPr>
          <p:nvPr>
            <p:ph type="title" idx="2" hasCustomPrompt="1"/>
          </p:nvPr>
        </p:nvSpPr>
        <p:spPr>
          <a:xfrm>
            <a:off x="848444" y="2071388"/>
            <a:ext cx="811500" cy="414300"/>
          </a:xfrm>
          <a:prstGeom prst="rect">
            <a:avLst/>
          </a:prstGeom>
        </p:spPr>
        <p:txBody>
          <a:bodyPr spcFirstLastPara="1" wrap="square" lIns="34275" tIns="34275" rIns="34275" bIns="34275" anchor="ctr" anchorCtr="0">
            <a:noAutofit/>
          </a:bodyPr>
          <a:lstStyle>
            <a:lvl1pPr marL="102861" marR="0" lvl="0" indent="-102861" algn="ctr">
              <a:lnSpc>
                <a:spcPct val="91000"/>
              </a:lnSpc>
              <a:spcBef>
                <a:spcPts val="0"/>
              </a:spcBef>
              <a:spcAft>
                <a:spcPts val="0"/>
              </a:spcAft>
              <a:buNone/>
              <a:defRPr sz="2850">
                <a:latin typeface="Poppins"/>
                <a:ea typeface="Poppins"/>
                <a:cs typeface="Poppins"/>
                <a:sym typeface="Poppins"/>
              </a:defRPr>
            </a:lvl1pPr>
            <a:lvl2pPr lvl="1" algn="ctr">
              <a:spcBef>
                <a:spcPts val="0"/>
              </a:spcBef>
              <a:spcAft>
                <a:spcPts val="0"/>
              </a:spcAft>
              <a:buSzPts val="1687"/>
              <a:buFont typeface="Poppins"/>
              <a:buNone/>
              <a:defRPr sz="1687" b="1">
                <a:latin typeface="Poppins"/>
                <a:ea typeface="Poppins"/>
                <a:cs typeface="Poppins"/>
                <a:sym typeface="Poppins"/>
              </a:defRPr>
            </a:lvl2pPr>
            <a:lvl3pPr lvl="2" algn="ctr">
              <a:spcBef>
                <a:spcPts val="0"/>
              </a:spcBef>
              <a:spcAft>
                <a:spcPts val="0"/>
              </a:spcAft>
              <a:buSzPts val="1687"/>
              <a:buFont typeface="Poppins"/>
              <a:buNone/>
              <a:defRPr sz="1687" b="1">
                <a:latin typeface="Poppins"/>
                <a:ea typeface="Poppins"/>
                <a:cs typeface="Poppins"/>
                <a:sym typeface="Poppins"/>
              </a:defRPr>
            </a:lvl3pPr>
            <a:lvl4pPr lvl="3" algn="ctr">
              <a:spcBef>
                <a:spcPts val="0"/>
              </a:spcBef>
              <a:spcAft>
                <a:spcPts val="0"/>
              </a:spcAft>
              <a:buSzPts val="1687"/>
              <a:buFont typeface="Poppins"/>
              <a:buNone/>
              <a:defRPr sz="1687" b="1">
                <a:latin typeface="Poppins"/>
                <a:ea typeface="Poppins"/>
                <a:cs typeface="Poppins"/>
                <a:sym typeface="Poppins"/>
              </a:defRPr>
            </a:lvl4pPr>
            <a:lvl5pPr lvl="4" algn="ctr">
              <a:spcBef>
                <a:spcPts val="0"/>
              </a:spcBef>
              <a:spcAft>
                <a:spcPts val="0"/>
              </a:spcAft>
              <a:buSzPts val="1687"/>
              <a:buFont typeface="Poppins"/>
              <a:buNone/>
              <a:defRPr sz="1687" b="1">
                <a:latin typeface="Poppins"/>
                <a:ea typeface="Poppins"/>
                <a:cs typeface="Poppins"/>
                <a:sym typeface="Poppins"/>
              </a:defRPr>
            </a:lvl5pPr>
            <a:lvl6pPr lvl="5" algn="ctr">
              <a:spcBef>
                <a:spcPts val="0"/>
              </a:spcBef>
              <a:spcAft>
                <a:spcPts val="0"/>
              </a:spcAft>
              <a:buSzPts val="1687"/>
              <a:buFont typeface="Poppins"/>
              <a:buNone/>
              <a:defRPr sz="1687" b="1">
                <a:latin typeface="Poppins"/>
                <a:ea typeface="Poppins"/>
                <a:cs typeface="Poppins"/>
                <a:sym typeface="Poppins"/>
              </a:defRPr>
            </a:lvl6pPr>
            <a:lvl7pPr lvl="6" algn="ctr">
              <a:spcBef>
                <a:spcPts val="0"/>
              </a:spcBef>
              <a:spcAft>
                <a:spcPts val="0"/>
              </a:spcAft>
              <a:buSzPts val="1687"/>
              <a:buFont typeface="Poppins"/>
              <a:buNone/>
              <a:defRPr sz="1687" b="1">
                <a:latin typeface="Poppins"/>
                <a:ea typeface="Poppins"/>
                <a:cs typeface="Poppins"/>
                <a:sym typeface="Poppins"/>
              </a:defRPr>
            </a:lvl7pPr>
            <a:lvl8pPr lvl="7" algn="ctr">
              <a:spcBef>
                <a:spcPts val="0"/>
              </a:spcBef>
              <a:spcAft>
                <a:spcPts val="0"/>
              </a:spcAft>
              <a:buSzPts val="1687"/>
              <a:buFont typeface="Poppins"/>
              <a:buNone/>
              <a:defRPr sz="1687" b="1">
                <a:latin typeface="Poppins"/>
                <a:ea typeface="Poppins"/>
                <a:cs typeface="Poppins"/>
                <a:sym typeface="Poppins"/>
              </a:defRPr>
            </a:lvl8pPr>
            <a:lvl9pPr lvl="8" algn="ctr">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4441" name="Google Shape;4441;p295"/>
          <p:cNvSpPr txBox="1">
            <a:spLocks noGrp="1"/>
          </p:cNvSpPr>
          <p:nvPr>
            <p:ph type="title" idx="3" hasCustomPrompt="1"/>
          </p:nvPr>
        </p:nvSpPr>
        <p:spPr>
          <a:xfrm>
            <a:off x="2471650" y="2071388"/>
            <a:ext cx="811500" cy="414300"/>
          </a:xfrm>
          <a:prstGeom prst="rect">
            <a:avLst/>
          </a:prstGeom>
        </p:spPr>
        <p:txBody>
          <a:bodyPr spcFirstLastPara="1" wrap="square" lIns="34275" tIns="34275" rIns="34275" bIns="34275" anchor="ctr" anchorCtr="0">
            <a:noAutofit/>
          </a:bodyPr>
          <a:lstStyle>
            <a:lvl1pPr marL="102861" marR="0" lvl="0" indent="-102861" algn="ctr">
              <a:lnSpc>
                <a:spcPct val="91000"/>
              </a:lnSpc>
              <a:spcBef>
                <a:spcPts val="0"/>
              </a:spcBef>
              <a:spcAft>
                <a:spcPts val="0"/>
              </a:spcAft>
              <a:buNone/>
              <a:defRPr sz="2850">
                <a:latin typeface="Poppins"/>
                <a:ea typeface="Poppins"/>
                <a:cs typeface="Poppins"/>
                <a:sym typeface="Poppins"/>
              </a:defRPr>
            </a:lvl1pPr>
            <a:lvl2pPr lvl="1" algn="ctr">
              <a:spcBef>
                <a:spcPts val="0"/>
              </a:spcBef>
              <a:spcAft>
                <a:spcPts val="0"/>
              </a:spcAft>
              <a:buSzPts val="1687"/>
              <a:buFont typeface="Poppins"/>
              <a:buNone/>
              <a:defRPr sz="1687" b="1">
                <a:latin typeface="Poppins"/>
                <a:ea typeface="Poppins"/>
                <a:cs typeface="Poppins"/>
                <a:sym typeface="Poppins"/>
              </a:defRPr>
            </a:lvl2pPr>
            <a:lvl3pPr lvl="2" algn="ctr">
              <a:spcBef>
                <a:spcPts val="0"/>
              </a:spcBef>
              <a:spcAft>
                <a:spcPts val="0"/>
              </a:spcAft>
              <a:buSzPts val="1687"/>
              <a:buFont typeface="Poppins"/>
              <a:buNone/>
              <a:defRPr sz="1687" b="1">
                <a:latin typeface="Poppins"/>
                <a:ea typeface="Poppins"/>
                <a:cs typeface="Poppins"/>
                <a:sym typeface="Poppins"/>
              </a:defRPr>
            </a:lvl3pPr>
            <a:lvl4pPr lvl="3" algn="ctr">
              <a:spcBef>
                <a:spcPts val="0"/>
              </a:spcBef>
              <a:spcAft>
                <a:spcPts val="0"/>
              </a:spcAft>
              <a:buSzPts val="1687"/>
              <a:buFont typeface="Poppins"/>
              <a:buNone/>
              <a:defRPr sz="1687" b="1">
                <a:latin typeface="Poppins"/>
                <a:ea typeface="Poppins"/>
                <a:cs typeface="Poppins"/>
                <a:sym typeface="Poppins"/>
              </a:defRPr>
            </a:lvl4pPr>
            <a:lvl5pPr lvl="4" algn="ctr">
              <a:spcBef>
                <a:spcPts val="0"/>
              </a:spcBef>
              <a:spcAft>
                <a:spcPts val="0"/>
              </a:spcAft>
              <a:buSzPts val="1687"/>
              <a:buFont typeface="Poppins"/>
              <a:buNone/>
              <a:defRPr sz="1687" b="1">
                <a:latin typeface="Poppins"/>
                <a:ea typeface="Poppins"/>
                <a:cs typeface="Poppins"/>
                <a:sym typeface="Poppins"/>
              </a:defRPr>
            </a:lvl5pPr>
            <a:lvl6pPr lvl="5" algn="ctr">
              <a:spcBef>
                <a:spcPts val="0"/>
              </a:spcBef>
              <a:spcAft>
                <a:spcPts val="0"/>
              </a:spcAft>
              <a:buSzPts val="1687"/>
              <a:buFont typeface="Poppins"/>
              <a:buNone/>
              <a:defRPr sz="1687" b="1">
                <a:latin typeface="Poppins"/>
                <a:ea typeface="Poppins"/>
                <a:cs typeface="Poppins"/>
                <a:sym typeface="Poppins"/>
              </a:defRPr>
            </a:lvl6pPr>
            <a:lvl7pPr lvl="6" algn="ctr">
              <a:spcBef>
                <a:spcPts val="0"/>
              </a:spcBef>
              <a:spcAft>
                <a:spcPts val="0"/>
              </a:spcAft>
              <a:buSzPts val="1687"/>
              <a:buFont typeface="Poppins"/>
              <a:buNone/>
              <a:defRPr sz="1687" b="1">
                <a:latin typeface="Poppins"/>
                <a:ea typeface="Poppins"/>
                <a:cs typeface="Poppins"/>
                <a:sym typeface="Poppins"/>
              </a:defRPr>
            </a:lvl7pPr>
            <a:lvl8pPr lvl="7" algn="ctr">
              <a:spcBef>
                <a:spcPts val="0"/>
              </a:spcBef>
              <a:spcAft>
                <a:spcPts val="0"/>
              </a:spcAft>
              <a:buSzPts val="1687"/>
              <a:buFont typeface="Poppins"/>
              <a:buNone/>
              <a:defRPr sz="1687" b="1">
                <a:latin typeface="Poppins"/>
                <a:ea typeface="Poppins"/>
                <a:cs typeface="Poppins"/>
                <a:sym typeface="Poppins"/>
              </a:defRPr>
            </a:lvl8pPr>
            <a:lvl9pPr lvl="8" algn="ctr">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4442" name="Google Shape;4442;p295"/>
          <p:cNvSpPr txBox="1">
            <a:spLocks noGrp="1"/>
          </p:cNvSpPr>
          <p:nvPr>
            <p:ph type="title" idx="4" hasCustomPrompt="1"/>
          </p:nvPr>
        </p:nvSpPr>
        <p:spPr>
          <a:xfrm>
            <a:off x="4094851" y="2071388"/>
            <a:ext cx="811500" cy="414300"/>
          </a:xfrm>
          <a:prstGeom prst="rect">
            <a:avLst/>
          </a:prstGeom>
        </p:spPr>
        <p:txBody>
          <a:bodyPr spcFirstLastPara="1" wrap="square" lIns="34275" tIns="34275" rIns="34275" bIns="34275" anchor="ctr" anchorCtr="0">
            <a:noAutofit/>
          </a:bodyPr>
          <a:lstStyle>
            <a:lvl1pPr marL="102861" marR="0" lvl="0" indent="-102861" algn="ctr">
              <a:lnSpc>
                <a:spcPct val="91000"/>
              </a:lnSpc>
              <a:spcBef>
                <a:spcPts val="0"/>
              </a:spcBef>
              <a:spcAft>
                <a:spcPts val="0"/>
              </a:spcAft>
              <a:buNone/>
              <a:defRPr sz="2850">
                <a:latin typeface="Poppins"/>
                <a:ea typeface="Poppins"/>
                <a:cs typeface="Poppins"/>
                <a:sym typeface="Poppins"/>
              </a:defRPr>
            </a:lvl1pPr>
            <a:lvl2pPr lvl="1" algn="ctr">
              <a:spcBef>
                <a:spcPts val="0"/>
              </a:spcBef>
              <a:spcAft>
                <a:spcPts val="0"/>
              </a:spcAft>
              <a:buSzPts val="1687"/>
              <a:buFont typeface="Poppins"/>
              <a:buNone/>
              <a:defRPr sz="1687" b="1">
                <a:latin typeface="Poppins"/>
                <a:ea typeface="Poppins"/>
                <a:cs typeface="Poppins"/>
                <a:sym typeface="Poppins"/>
              </a:defRPr>
            </a:lvl2pPr>
            <a:lvl3pPr lvl="2" algn="ctr">
              <a:spcBef>
                <a:spcPts val="0"/>
              </a:spcBef>
              <a:spcAft>
                <a:spcPts val="0"/>
              </a:spcAft>
              <a:buSzPts val="1687"/>
              <a:buFont typeface="Poppins"/>
              <a:buNone/>
              <a:defRPr sz="1687" b="1">
                <a:latin typeface="Poppins"/>
                <a:ea typeface="Poppins"/>
                <a:cs typeface="Poppins"/>
                <a:sym typeface="Poppins"/>
              </a:defRPr>
            </a:lvl3pPr>
            <a:lvl4pPr lvl="3" algn="ctr">
              <a:spcBef>
                <a:spcPts val="0"/>
              </a:spcBef>
              <a:spcAft>
                <a:spcPts val="0"/>
              </a:spcAft>
              <a:buSzPts val="1687"/>
              <a:buFont typeface="Poppins"/>
              <a:buNone/>
              <a:defRPr sz="1687" b="1">
                <a:latin typeface="Poppins"/>
                <a:ea typeface="Poppins"/>
                <a:cs typeface="Poppins"/>
                <a:sym typeface="Poppins"/>
              </a:defRPr>
            </a:lvl4pPr>
            <a:lvl5pPr lvl="4" algn="ctr">
              <a:spcBef>
                <a:spcPts val="0"/>
              </a:spcBef>
              <a:spcAft>
                <a:spcPts val="0"/>
              </a:spcAft>
              <a:buSzPts val="1687"/>
              <a:buFont typeface="Poppins"/>
              <a:buNone/>
              <a:defRPr sz="1687" b="1">
                <a:latin typeface="Poppins"/>
                <a:ea typeface="Poppins"/>
                <a:cs typeface="Poppins"/>
                <a:sym typeface="Poppins"/>
              </a:defRPr>
            </a:lvl5pPr>
            <a:lvl6pPr lvl="5" algn="ctr">
              <a:spcBef>
                <a:spcPts val="0"/>
              </a:spcBef>
              <a:spcAft>
                <a:spcPts val="0"/>
              </a:spcAft>
              <a:buSzPts val="1687"/>
              <a:buFont typeface="Poppins"/>
              <a:buNone/>
              <a:defRPr sz="1687" b="1">
                <a:latin typeface="Poppins"/>
                <a:ea typeface="Poppins"/>
                <a:cs typeface="Poppins"/>
                <a:sym typeface="Poppins"/>
              </a:defRPr>
            </a:lvl6pPr>
            <a:lvl7pPr lvl="6" algn="ctr">
              <a:spcBef>
                <a:spcPts val="0"/>
              </a:spcBef>
              <a:spcAft>
                <a:spcPts val="0"/>
              </a:spcAft>
              <a:buSzPts val="1687"/>
              <a:buFont typeface="Poppins"/>
              <a:buNone/>
              <a:defRPr sz="1687" b="1">
                <a:latin typeface="Poppins"/>
                <a:ea typeface="Poppins"/>
                <a:cs typeface="Poppins"/>
                <a:sym typeface="Poppins"/>
              </a:defRPr>
            </a:lvl7pPr>
            <a:lvl8pPr lvl="7" algn="ctr">
              <a:spcBef>
                <a:spcPts val="0"/>
              </a:spcBef>
              <a:spcAft>
                <a:spcPts val="0"/>
              </a:spcAft>
              <a:buSzPts val="1687"/>
              <a:buFont typeface="Poppins"/>
              <a:buNone/>
              <a:defRPr sz="1687" b="1">
                <a:latin typeface="Poppins"/>
                <a:ea typeface="Poppins"/>
                <a:cs typeface="Poppins"/>
                <a:sym typeface="Poppins"/>
              </a:defRPr>
            </a:lvl8pPr>
            <a:lvl9pPr lvl="8" algn="ctr">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4443" name="Google Shape;4443;p295"/>
          <p:cNvSpPr txBox="1">
            <a:spLocks noGrp="1"/>
          </p:cNvSpPr>
          <p:nvPr>
            <p:ph type="title" idx="5" hasCustomPrompt="1"/>
          </p:nvPr>
        </p:nvSpPr>
        <p:spPr>
          <a:xfrm>
            <a:off x="5787390" y="2071388"/>
            <a:ext cx="811500" cy="414300"/>
          </a:xfrm>
          <a:prstGeom prst="rect">
            <a:avLst/>
          </a:prstGeom>
        </p:spPr>
        <p:txBody>
          <a:bodyPr spcFirstLastPara="1" wrap="square" lIns="34275" tIns="34275" rIns="34275" bIns="34275" anchor="ctr" anchorCtr="0">
            <a:noAutofit/>
          </a:bodyPr>
          <a:lstStyle>
            <a:lvl1pPr marL="102861" marR="0" lvl="0" indent="-102861" algn="ctr">
              <a:lnSpc>
                <a:spcPct val="91000"/>
              </a:lnSpc>
              <a:spcBef>
                <a:spcPts val="0"/>
              </a:spcBef>
              <a:spcAft>
                <a:spcPts val="0"/>
              </a:spcAft>
              <a:buNone/>
              <a:defRPr sz="2850">
                <a:latin typeface="Poppins"/>
                <a:ea typeface="Poppins"/>
                <a:cs typeface="Poppins"/>
                <a:sym typeface="Poppins"/>
              </a:defRPr>
            </a:lvl1pPr>
            <a:lvl2pPr lvl="1" algn="ctr">
              <a:spcBef>
                <a:spcPts val="0"/>
              </a:spcBef>
              <a:spcAft>
                <a:spcPts val="0"/>
              </a:spcAft>
              <a:buSzPts val="1687"/>
              <a:buFont typeface="Poppins"/>
              <a:buNone/>
              <a:defRPr sz="1687" b="1">
                <a:latin typeface="Poppins"/>
                <a:ea typeface="Poppins"/>
                <a:cs typeface="Poppins"/>
                <a:sym typeface="Poppins"/>
              </a:defRPr>
            </a:lvl2pPr>
            <a:lvl3pPr lvl="2" algn="ctr">
              <a:spcBef>
                <a:spcPts val="0"/>
              </a:spcBef>
              <a:spcAft>
                <a:spcPts val="0"/>
              </a:spcAft>
              <a:buSzPts val="1687"/>
              <a:buFont typeface="Poppins"/>
              <a:buNone/>
              <a:defRPr sz="1687" b="1">
                <a:latin typeface="Poppins"/>
                <a:ea typeface="Poppins"/>
                <a:cs typeface="Poppins"/>
                <a:sym typeface="Poppins"/>
              </a:defRPr>
            </a:lvl3pPr>
            <a:lvl4pPr lvl="3" algn="ctr">
              <a:spcBef>
                <a:spcPts val="0"/>
              </a:spcBef>
              <a:spcAft>
                <a:spcPts val="0"/>
              </a:spcAft>
              <a:buSzPts val="1687"/>
              <a:buFont typeface="Poppins"/>
              <a:buNone/>
              <a:defRPr sz="1687" b="1">
                <a:latin typeface="Poppins"/>
                <a:ea typeface="Poppins"/>
                <a:cs typeface="Poppins"/>
                <a:sym typeface="Poppins"/>
              </a:defRPr>
            </a:lvl4pPr>
            <a:lvl5pPr lvl="4" algn="ctr">
              <a:spcBef>
                <a:spcPts val="0"/>
              </a:spcBef>
              <a:spcAft>
                <a:spcPts val="0"/>
              </a:spcAft>
              <a:buSzPts val="1687"/>
              <a:buFont typeface="Poppins"/>
              <a:buNone/>
              <a:defRPr sz="1687" b="1">
                <a:latin typeface="Poppins"/>
                <a:ea typeface="Poppins"/>
                <a:cs typeface="Poppins"/>
                <a:sym typeface="Poppins"/>
              </a:defRPr>
            </a:lvl5pPr>
            <a:lvl6pPr lvl="5" algn="ctr">
              <a:spcBef>
                <a:spcPts val="0"/>
              </a:spcBef>
              <a:spcAft>
                <a:spcPts val="0"/>
              </a:spcAft>
              <a:buSzPts val="1687"/>
              <a:buFont typeface="Poppins"/>
              <a:buNone/>
              <a:defRPr sz="1687" b="1">
                <a:latin typeface="Poppins"/>
                <a:ea typeface="Poppins"/>
                <a:cs typeface="Poppins"/>
                <a:sym typeface="Poppins"/>
              </a:defRPr>
            </a:lvl6pPr>
            <a:lvl7pPr lvl="6" algn="ctr">
              <a:spcBef>
                <a:spcPts val="0"/>
              </a:spcBef>
              <a:spcAft>
                <a:spcPts val="0"/>
              </a:spcAft>
              <a:buSzPts val="1687"/>
              <a:buFont typeface="Poppins"/>
              <a:buNone/>
              <a:defRPr sz="1687" b="1">
                <a:latin typeface="Poppins"/>
                <a:ea typeface="Poppins"/>
                <a:cs typeface="Poppins"/>
                <a:sym typeface="Poppins"/>
              </a:defRPr>
            </a:lvl7pPr>
            <a:lvl8pPr lvl="7" algn="ctr">
              <a:spcBef>
                <a:spcPts val="0"/>
              </a:spcBef>
              <a:spcAft>
                <a:spcPts val="0"/>
              </a:spcAft>
              <a:buSzPts val="1687"/>
              <a:buFont typeface="Poppins"/>
              <a:buNone/>
              <a:defRPr sz="1687" b="1">
                <a:latin typeface="Poppins"/>
                <a:ea typeface="Poppins"/>
                <a:cs typeface="Poppins"/>
                <a:sym typeface="Poppins"/>
              </a:defRPr>
            </a:lvl8pPr>
            <a:lvl9pPr lvl="8" algn="ctr">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4444" name="Google Shape;4444;p295"/>
          <p:cNvSpPr txBox="1">
            <a:spLocks noGrp="1"/>
          </p:cNvSpPr>
          <p:nvPr>
            <p:ph type="title" idx="6" hasCustomPrompt="1"/>
          </p:nvPr>
        </p:nvSpPr>
        <p:spPr>
          <a:xfrm>
            <a:off x="7434120" y="2071388"/>
            <a:ext cx="811500" cy="414300"/>
          </a:xfrm>
          <a:prstGeom prst="rect">
            <a:avLst/>
          </a:prstGeom>
        </p:spPr>
        <p:txBody>
          <a:bodyPr spcFirstLastPara="1" wrap="square" lIns="34275" tIns="34275" rIns="34275" bIns="34275" anchor="ctr" anchorCtr="0">
            <a:noAutofit/>
          </a:bodyPr>
          <a:lstStyle>
            <a:lvl1pPr marL="102861" marR="0" lvl="0" indent="-102861" algn="ctr">
              <a:lnSpc>
                <a:spcPct val="91000"/>
              </a:lnSpc>
              <a:spcBef>
                <a:spcPts val="0"/>
              </a:spcBef>
              <a:spcAft>
                <a:spcPts val="0"/>
              </a:spcAft>
              <a:buNone/>
              <a:defRPr sz="2850">
                <a:latin typeface="Poppins"/>
                <a:ea typeface="Poppins"/>
                <a:cs typeface="Poppins"/>
                <a:sym typeface="Poppins"/>
              </a:defRPr>
            </a:lvl1pPr>
            <a:lvl2pPr lvl="1" algn="ctr">
              <a:spcBef>
                <a:spcPts val="0"/>
              </a:spcBef>
              <a:spcAft>
                <a:spcPts val="0"/>
              </a:spcAft>
              <a:buSzPts val="1687"/>
              <a:buFont typeface="Poppins"/>
              <a:buNone/>
              <a:defRPr sz="1687" b="1">
                <a:latin typeface="Poppins"/>
                <a:ea typeface="Poppins"/>
                <a:cs typeface="Poppins"/>
                <a:sym typeface="Poppins"/>
              </a:defRPr>
            </a:lvl2pPr>
            <a:lvl3pPr lvl="2" algn="ctr">
              <a:spcBef>
                <a:spcPts val="0"/>
              </a:spcBef>
              <a:spcAft>
                <a:spcPts val="0"/>
              </a:spcAft>
              <a:buSzPts val="1687"/>
              <a:buFont typeface="Poppins"/>
              <a:buNone/>
              <a:defRPr sz="1687" b="1">
                <a:latin typeface="Poppins"/>
                <a:ea typeface="Poppins"/>
                <a:cs typeface="Poppins"/>
                <a:sym typeface="Poppins"/>
              </a:defRPr>
            </a:lvl3pPr>
            <a:lvl4pPr lvl="3" algn="ctr">
              <a:spcBef>
                <a:spcPts val="0"/>
              </a:spcBef>
              <a:spcAft>
                <a:spcPts val="0"/>
              </a:spcAft>
              <a:buSzPts val="1687"/>
              <a:buFont typeface="Poppins"/>
              <a:buNone/>
              <a:defRPr sz="1687" b="1">
                <a:latin typeface="Poppins"/>
                <a:ea typeface="Poppins"/>
                <a:cs typeface="Poppins"/>
                <a:sym typeface="Poppins"/>
              </a:defRPr>
            </a:lvl4pPr>
            <a:lvl5pPr lvl="4" algn="ctr">
              <a:spcBef>
                <a:spcPts val="0"/>
              </a:spcBef>
              <a:spcAft>
                <a:spcPts val="0"/>
              </a:spcAft>
              <a:buSzPts val="1687"/>
              <a:buFont typeface="Poppins"/>
              <a:buNone/>
              <a:defRPr sz="1687" b="1">
                <a:latin typeface="Poppins"/>
                <a:ea typeface="Poppins"/>
                <a:cs typeface="Poppins"/>
                <a:sym typeface="Poppins"/>
              </a:defRPr>
            </a:lvl5pPr>
            <a:lvl6pPr lvl="5" algn="ctr">
              <a:spcBef>
                <a:spcPts val="0"/>
              </a:spcBef>
              <a:spcAft>
                <a:spcPts val="0"/>
              </a:spcAft>
              <a:buSzPts val="1687"/>
              <a:buFont typeface="Poppins"/>
              <a:buNone/>
              <a:defRPr sz="1687" b="1">
                <a:latin typeface="Poppins"/>
                <a:ea typeface="Poppins"/>
                <a:cs typeface="Poppins"/>
                <a:sym typeface="Poppins"/>
              </a:defRPr>
            </a:lvl6pPr>
            <a:lvl7pPr lvl="6" algn="ctr">
              <a:spcBef>
                <a:spcPts val="0"/>
              </a:spcBef>
              <a:spcAft>
                <a:spcPts val="0"/>
              </a:spcAft>
              <a:buSzPts val="1687"/>
              <a:buFont typeface="Poppins"/>
              <a:buNone/>
              <a:defRPr sz="1687" b="1">
                <a:latin typeface="Poppins"/>
                <a:ea typeface="Poppins"/>
                <a:cs typeface="Poppins"/>
                <a:sym typeface="Poppins"/>
              </a:defRPr>
            </a:lvl7pPr>
            <a:lvl8pPr lvl="7" algn="ctr">
              <a:spcBef>
                <a:spcPts val="0"/>
              </a:spcBef>
              <a:spcAft>
                <a:spcPts val="0"/>
              </a:spcAft>
              <a:buSzPts val="1687"/>
              <a:buFont typeface="Poppins"/>
              <a:buNone/>
              <a:defRPr sz="1687" b="1">
                <a:latin typeface="Poppins"/>
                <a:ea typeface="Poppins"/>
                <a:cs typeface="Poppins"/>
                <a:sym typeface="Poppins"/>
              </a:defRPr>
            </a:lvl8pPr>
            <a:lvl9pPr lvl="8" algn="ctr">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4445" name="Google Shape;4445;p295"/>
          <p:cNvSpPr txBox="1">
            <a:spLocks noGrp="1"/>
          </p:cNvSpPr>
          <p:nvPr>
            <p:ph type="subTitle" idx="1"/>
          </p:nvPr>
        </p:nvSpPr>
        <p:spPr>
          <a:xfrm>
            <a:off x="602228" y="2544909"/>
            <a:ext cx="1353600" cy="156300"/>
          </a:xfrm>
          <a:prstGeom prst="rect">
            <a:avLst/>
          </a:prstGeom>
        </p:spPr>
        <p:txBody>
          <a:bodyPr spcFirstLastPara="1" wrap="square" lIns="34275" tIns="34275" rIns="34275" bIns="34275" anchor="t" anchorCtr="0">
            <a:noAutofit/>
          </a:bodyPr>
          <a:lstStyle>
            <a:lvl1pPr marL="102861" marR="0" lvl="0" indent="-102861" algn="ctr">
              <a:lnSpc>
                <a:spcPct val="91000"/>
              </a:lnSpc>
              <a:spcBef>
                <a:spcPts val="0"/>
              </a:spcBef>
              <a:spcAft>
                <a:spcPts val="0"/>
              </a:spcAft>
              <a:buNone/>
              <a:defRPr sz="1087" b="1">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4446" name="Google Shape;4446;p295"/>
          <p:cNvSpPr txBox="1">
            <a:spLocks noGrp="1"/>
          </p:cNvSpPr>
          <p:nvPr>
            <p:ph type="subTitle" idx="7"/>
          </p:nvPr>
        </p:nvSpPr>
        <p:spPr>
          <a:xfrm>
            <a:off x="2243129" y="2544909"/>
            <a:ext cx="1353600" cy="156300"/>
          </a:xfrm>
          <a:prstGeom prst="rect">
            <a:avLst/>
          </a:prstGeom>
        </p:spPr>
        <p:txBody>
          <a:bodyPr spcFirstLastPara="1" wrap="square" lIns="34275" tIns="34275" rIns="34275" bIns="34275" anchor="t" anchorCtr="0">
            <a:noAutofit/>
          </a:bodyPr>
          <a:lstStyle>
            <a:lvl1pPr marL="102861" marR="0" lvl="0" indent="-102861" algn="ctr">
              <a:lnSpc>
                <a:spcPct val="91000"/>
              </a:lnSpc>
              <a:spcBef>
                <a:spcPts val="0"/>
              </a:spcBef>
              <a:spcAft>
                <a:spcPts val="0"/>
              </a:spcAft>
              <a:buNone/>
              <a:defRPr sz="1087" b="1">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4447" name="Google Shape;4447;p295"/>
          <p:cNvSpPr txBox="1">
            <a:spLocks noGrp="1"/>
          </p:cNvSpPr>
          <p:nvPr>
            <p:ph type="subTitle" idx="8"/>
          </p:nvPr>
        </p:nvSpPr>
        <p:spPr>
          <a:xfrm>
            <a:off x="3867872" y="2544909"/>
            <a:ext cx="1353600" cy="156300"/>
          </a:xfrm>
          <a:prstGeom prst="rect">
            <a:avLst/>
          </a:prstGeom>
        </p:spPr>
        <p:txBody>
          <a:bodyPr spcFirstLastPara="1" wrap="square" lIns="34275" tIns="34275" rIns="34275" bIns="34275" anchor="t" anchorCtr="0">
            <a:noAutofit/>
          </a:bodyPr>
          <a:lstStyle>
            <a:lvl1pPr marL="102861" marR="0" lvl="0" indent="-102861" algn="ctr">
              <a:lnSpc>
                <a:spcPct val="91000"/>
              </a:lnSpc>
              <a:spcBef>
                <a:spcPts val="0"/>
              </a:spcBef>
              <a:spcAft>
                <a:spcPts val="0"/>
              </a:spcAft>
              <a:buNone/>
              <a:defRPr sz="1087" b="1">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4448" name="Google Shape;4448;p295"/>
          <p:cNvSpPr txBox="1">
            <a:spLocks noGrp="1"/>
          </p:cNvSpPr>
          <p:nvPr>
            <p:ph type="subTitle" idx="9"/>
          </p:nvPr>
        </p:nvSpPr>
        <p:spPr>
          <a:xfrm>
            <a:off x="5530050" y="2544909"/>
            <a:ext cx="1353600" cy="156300"/>
          </a:xfrm>
          <a:prstGeom prst="rect">
            <a:avLst/>
          </a:prstGeom>
        </p:spPr>
        <p:txBody>
          <a:bodyPr spcFirstLastPara="1" wrap="square" lIns="34275" tIns="34275" rIns="34275" bIns="34275" anchor="t" anchorCtr="0">
            <a:noAutofit/>
          </a:bodyPr>
          <a:lstStyle>
            <a:lvl1pPr marL="102861" marR="0" lvl="0" indent="-102861" algn="ctr">
              <a:lnSpc>
                <a:spcPct val="91000"/>
              </a:lnSpc>
              <a:spcBef>
                <a:spcPts val="0"/>
              </a:spcBef>
              <a:spcAft>
                <a:spcPts val="0"/>
              </a:spcAft>
              <a:buNone/>
              <a:defRPr sz="1087" b="1">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4449" name="Google Shape;4449;p295"/>
          <p:cNvSpPr txBox="1">
            <a:spLocks noGrp="1"/>
          </p:cNvSpPr>
          <p:nvPr>
            <p:ph type="subTitle" idx="13"/>
          </p:nvPr>
        </p:nvSpPr>
        <p:spPr>
          <a:xfrm>
            <a:off x="7173798" y="2544909"/>
            <a:ext cx="1353600" cy="156300"/>
          </a:xfrm>
          <a:prstGeom prst="rect">
            <a:avLst/>
          </a:prstGeom>
        </p:spPr>
        <p:txBody>
          <a:bodyPr spcFirstLastPara="1" wrap="square" lIns="34275" tIns="34275" rIns="34275" bIns="34275" anchor="t" anchorCtr="0">
            <a:noAutofit/>
          </a:bodyPr>
          <a:lstStyle>
            <a:lvl1pPr marL="102861" marR="0" lvl="0" indent="-102861" algn="ctr">
              <a:lnSpc>
                <a:spcPct val="91000"/>
              </a:lnSpc>
              <a:spcBef>
                <a:spcPts val="0"/>
              </a:spcBef>
              <a:spcAft>
                <a:spcPts val="0"/>
              </a:spcAft>
              <a:buNone/>
              <a:defRPr sz="1087" b="1">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4450" name="Google Shape;4450;p295"/>
          <p:cNvSpPr txBox="1">
            <a:spLocks noGrp="1"/>
          </p:cNvSpPr>
          <p:nvPr>
            <p:ph type="subTitle" idx="14"/>
          </p:nvPr>
        </p:nvSpPr>
        <p:spPr>
          <a:xfrm>
            <a:off x="763851" y="2769881"/>
            <a:ext cx="937800" cy="414300"/>
          </a:xfrm>
          <a:prstGeom prst="rect">
            <a:avLst/>
          </a:prstGeom>
        </p:spPr>
        <p:txBody>
          <a:bodyPr spcFirstLastPara="1" wrap="square" lIns="34275" tIns="34275" rIns="34275" bIns="34275" anchor="t" anchorCtr="0">
            <a:noAutofit/>
          </a:bodyPr>
          <a:lstStyle>
            <a:lvl1pPr marL="102861" marR="0" lvl="0" indent="-102861" algn="ctr">
              <a:lnSpc>
                <a:spcPct val="105000"/>
              </a:lnSpc>
              <a:spcBef>
                <a:spcPts val="0"/>
              </a:spcBef>
              <a:spcAft>
                <a:spcPts val="0"/>
              </a:spcAft>
              <a:buNone/>
              <a:defRPr sz="787">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4451" name="Google Shape;4451;p295"/>
          <p:cNvSpPr txBox="1">
            <a:spLocks noGrp="1"/>
          </p:cNvSpPr>
          <p:nvPr>
            <p:ph type="subTitle" idx="15"/>
          </p:nvPr>
        </p:nvSpPr>
        <p:spPr>
          <a:xfrm>
            <a:off x="2450943" y="2769881"/>
            <a:ext cx="937800" cy="414300"/>
          </a:xfrm>
          <a:prstGeom prst="rect">
            <a:avLst/>
          </a:prstGeom>
        </p:spPr>
        <p:txBody>
          <a:bodyPr spcFirstLastPara="1" wrap="square" lIns="34275" tIns="34275" rIns="34275" bIns="34275" anchor="t" anchorCtr="0">
            <a:noAutofit/>
          </a:bodyPr>
          <a:lstStyle>
            <a:lvl1pPr marL="102861" marR="0" lvl="0" indent="-102861" algn="ctr">
              <a:lnSpc>
                <a:spcPct val="105000"/>
              </a:lnSpc>
              <a:spcBef>
                <a:spcPts val="0"/>
              </a:spcBef>
              <a:spcAft>
                <a:spcPts val="0"/>
              </a:spcAft>
              <a:buNone/>
              <a:defRPr sz="787">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4452" name="Google Shape;4452;p295"/>
          <p:cNvSpPr txBox="1">
            <a:spLocks noGrp="1"/>
          </p:cNvSpPr>
          <p:nvPr>
            <p:ph type="subTitle" idx="16"/>
          </p:nvPr>
        </p:nvSpPr>
        <p:spPr>
          <a:xfrm>
            <a:off x="4079338" y="2769881"/>
            <a:ext cx="937800" cy="414300"/>
          </a:xfrm>
          <a:prstGeom prst="rect">
            <a:avLst/>
          </a:prstGeom>
        </p:spPr>
        <p:txBody>
          <a:bodyPr spcFirstLastPara="1" wrap="square" lIns="34275" tIns="34275" rIns="34275" bIns="34275" anchor="t" anchorCtr="0">
            <a:noAutofit/>
          </a:bodyPr>
          <a:lstStyle>
            <a:lvl1pPr marL="102861" marR="0" lvl="0" indent="-102861" algn="ctr">
              <a:lnSpc>
                <a:spcPct val="105000"/>
              </a:lnSpc>
              <a:spcBef>
                <a:spcPts val="0"/>
              </a:spcBef>
              <a:spcAft>
                <a:spcPts val="0"/>
              </a:spcAft>
              <a:buNone/>
              <a:defRPr sz="787">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4453" name="Google Shape;4453;p295"/>
          <p:cNvSpPr txBox="1">
            <a:spLocks noGrp="1"/>
          </p:cNvSpPr>
          <p:nvPr>
            <p:ph type="subTitle" idx="17"/>
          </p:nvPr>
        </p:nvSpPr>
        <p:spPr>
          <a:xfrm>
            <a:off x="5722378" y="2769881"/>
            <a:ext cx="937800" cy="414300"/>
          </a:xfrm>
          <a:prstGeom prst="rect">
            <a:avLst/>
          </a:prstGeom>
        </p:spPr>
        <p:txBody>
          <a:bodyPr spcFirstLastPara="1" wrap="square" lIns="34275" tIns="34275" rIns="34275" bIns="34275" anchor="t" anchorCtr="0">
            <a:noAutofit/>
          </a:bodyPr>
          <a:lstStyle>
            <a:lvl1pPr marL="102861" marR="0" lvl="0" indent="-102861" algn="ctr">
              <a:lnSpc>
                <a:spcPct val="105000"/>
              </a:lnSpc>
              <a:spcBef>
                <a:spcPts val="0"/>
              </a:spcBef>
              <a:spcAft>
                <a:spcPts val="0"/>
              </a:spcAft>
              <a:buNone/>
              <a:defRPr sz="787">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4454" name="Google Shape;4454;p295"/>
          <p:cNvSpPr txBox="1">
            <a:spLocks noGrp="1"/>
          </p:cNvSpPr>
          <p:nvPr>
            <p:ph type="subTitle" idx="18"/>
          </p:nvPr>
        </p:nvSpPr>
        <p:spPr>
          <a:xfrm>
            <a:off x="7390011" y="2769881"/>
            <a:ext cx="937800" cy="414300"/>
          </a:xfrm>
          <a:prstGeom prst="rect">
            <a:avLst/>
          </a:prstGeom>
        </p:spPr>
        <p:txBody>
          <a:bodyPr spcFirstLastPara="1" wrap="square" lIns="34275" tIns="34275" rIns="34275" bIns="34275" anchor="t" anchorCtr="0">
            <a:noAutofit/>
          </a:bodyPr>
          <a:lstStyle>
            <a:lvl1pPr marL="102861" marR="0" lvl="0" indent="-102861" algn="ctr">
              <a:lnSpc>
                <a:spcPct val="105000"/>
              </a:lnSpc>
              <a:spcBef>
                <a:spcPts val="0"/>
              </a:spcBef>
              <a:spcAft>
                <a:spcPts val="0"/>
              </a:spcAft>
              <a:buNone/>
              <a:defRPr sz="787">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3_Custom Layout">
  <p:cSld name="3_Custom Layout">
    <p:bg>
      <p:bgPr>
        <a:blipFill>
          <a:blip r:embed="rId2">
            <a:alphaModFix/>
          </a:blip>
          <a:stretch>
            <a:fillRect/>
          </a:stretch>
        </a:blipFill>
        <a:effectLst/>
      </p:bgPr>
    </p:bg>
    <p:spTree>
      <p:nvGrpSpPr>
        <p:cNvPr id="1" name="Shape 327"/>
        <p:cNvGrpSpPr/>
        <p:nvPr/>
      </p:nvGrpSpPr>
      <p:grpSpPr>
        <a:xfrm>
          <a:off x="0" y="0"/>
          <a:ext cx="0" cy="0"/>
          <a:chOff x="0" y="0"/>
          <a:chExt cx="0" cy="0"/>
        </a:xfrm>
      </p:grpSpPr>
      <p:sp>
        <p:nvSpPr>
          <p:cNvPr id="328" name="Google Shape;328;p31"/>
          <p:cNvSpPr/>
          <p:nvPr/>
        </p:nvSpPr>
        <p:spPr>
          <a:xfrm>
            <a:off x="315021" y="3663911"/>
            <a:ext cx="8538000" cy="928800"/>
          </a:xfrm>
          <a:prstGeom prst="roundRect">
            <a:avLst>
              <a:gd name="adj" fmla="val 7436"/>
            </a:avLst>
          </a:prstGeom>
          <a:gradFill>
            <a:gsLst>
              <a:gs pos="0">
                <a:srgbClr val="FF0000"/>
              </a:gs>
              <a:gs pos="24000">
                <a:srgbClr val="C8102E"/>
              </a:gs>
              <a:gs pos="100000">
                <a:srgbClr val="2E0055"/>
              </a:gs>
            </a:gsLst>
            <a:lin ang="0"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329" name="Google Shape;329;p31"/>
          <p:cNvSpPr txBox="1">
            <a:spLocks noGrp="1"/>
          </p:cNvSpPr>
          <p:nvPr>
            <p:ph type="title"/>
          </p:nvPr>
        </p:nvSpPr>
        <p:spPr>
          <a:xfrm>
            <a:off x="397502" y="339928"/>
            <a:ext cx="8420100" cy="372000"/>
          </a:xfrm>
          <a:prstGeom prst="rect">
            <a:avLst/>
          </a:prstGeom>
          <a:noFill/>
          <a:ln>
            <a:noFill/>
          </a:ln>
        </p:spPr>
        <p:txBody>
          <a:bodyPr spcFirstLastPara="1" wrap="square" lIns="0" tIns="0" rIns="0" bIns="0" anchor="t" anchorCtr="0">
            <a:noAutofit/>
          </a:bodyPr>
          <a:lstStyle>
            <a:lvl1pPr lvl="0" algn="ctr">
              <a:lnSpc>
                <a:spcPct val="90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lgn="ctr">
              <a:spcBef>
                <a:spcPts val="0"/>
              </a:spcBef>
              <a:spcAft>
                <a:spcPts val="0"/>
              </a:spcAft>
              <a:buSzPts val="500"/>
              <a:buNone/>
              <a:defRPr/>
            </a:lvl2pPr>
            <a:lvl3pPr lvl="2" algn="ctr">
              <a:spcBef>
                <a:spcPts val="0"/>
              </a:spcBef>
              <a:spcAft>
                <a:spcPts val="0"/>
              </a:spcAft>
              <a:buSzPts val="500"/>
              <a:buNone/>
              <a:defRPr/>
            </a:lvl3pPr>
            <a:lvl4pPr lvl="3" algn="ctr">
              <a:spcBef>
                <a:spcPts val="0"/>
              </a:spcBef>
              <a:spcAft>
                <a:spcPts val="0"/>
              </a:spcAft>
              <a:buSzPts val="500"/>
              <a:buNone/>
              <a:defRPr/>
            </a:lvl4pPr>
            <a:lvl5pPr lvl="4" algn="ctr">
              <a:spcBef>
                <a:spcPts val="0"/>
              </a:spcBef>
              <a:spcAft>
                <a:spcPts val="0"/>
              </a:spcAft>
              <a:buSzPts val="500"/>
              <a:buNone/>
              <a:defRPr/>
            </a:lvl5pPr>
            <a:lvl6pPr lvl="5" algn="ctr">
              <a:spcBef>
                <a:spcPts val="0"/>
              </a:spcBef>
              <a:spcAft>
                <a:spcPts val="0"/>
              </a:spcAft>
              <a:buSzPts val="500"/>
              <a:buNone/>
              <a:defRPr/>
            </a:lvl6pPr>
            <a:lvl7pPr lvl="6" algn="ctr">
              <a:spcBef>
                <a:spcPts val="0"/>
              </a:spcBef>
              <a:spcAft>
                <a:spcPts val="0"/>
              </a:spcAft>
              <a:buSzPts val="500"/>
              <a:buNone/>
              <a:defRPr/>
            </a:lvl7pPr>
            <a:lvl8pPr lvl="7" algn="ctr">
              <a:spcBef>
                <a:spcPts val="0"/>
              </a:spcBef>
              <a:spcAft>
                <a:spcPts val="0"/>
              </a:spcAft>
              <a:buSzPts val="500"/>
              <a:buNone/>
              <a:defRPr/>
            </a:lvl8pPr>
            <a:lvl9pPr lvl="8" algn="ctr">
              <a:spcBef>
                <a:spcPts val="0"/>
              </a:spcBef>
              <a:spcAft>
                <a:spcPts val="0"/>
              </a:spcAft>
              <a:buSzPts val="500"/>
              <a:buNone/>
              <a:defRPr/>
            </a:lvl9pPr>
          </a:lstStyle>
          <a:p>
            <a:endParaRPr/>
          </a:p>
        </p:txBody>
      </p:sp>
      <p:sp>
        <p:nvSpPr>
          <p:cNvPr id="330" name="Google Shape;330;p31"/>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331" name="Google Shape;331;p31"/>
          <p:cNvSpPr/>
          <p:nvPr/>
        </p:nvSpPr>
        <p:spPr>
          <a:xfrm>
            <a:off x="3273197" y="1317397"/>
            <a:ext cx="1788600" cy="2242500"/>
          </a:xfrm>
          <a:prstGeom prst="roundRect">
            <a:avLst>
              <a:gd name="adj" fmla="val 3590"/>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grpSp>
        <p:nvGrpSpPr>
          <p:cNvPr id="332" name="Google Shape;332;p31"/>
          <p:cNvGrpSpPr/>
          <p:nvPr/>
        </p:nvGrpSpPr>
        <p:grpSpPr>
          <a:xfrm>
            <a:off x="3439811" y="1471503"/>
            <a:ext cx="329633" cy="422913"/>
            <a:chOff x="11879262" y="6424612"/>
            <a:chExt cx="632935" cy="863441"/>
          </a:xfrm>
        </p:grpSpPr>
        <p:sp>
          <p:nvSpPr>
            <p:cNvPr id="333" name="Google Shape;333;p31"/>
            <p:cNvSpPr/>
            <p:nvPr/>
          </p:nvSpPr>
          <p:spPr>
            <a:xfrm>
              <a:off x="11879262" y="6424612"/>
              <a:ext cx="630269" cy="863441"/>
            </a:xfrm>
            <a:custGeom>
              <a:avLst/>
              <a:gdLst/>
              <a:ahLst/>
              <a:cxnLst/>
              <a:rect l="l" t="t" r="r" b="b"/>
              <a:pathLst>
                <a:path w="630269" h="863441" extrusionOk="0">
                  <a:moveTo>
                    <a:pt x="598932" y="863441"/>
                  </a:moveTo>
                  <a:lnTo>
                    <a:pt x="31337" y="863441"/>
                  </a:lnTo>
                  <a:cubicBezTo>
                    <a:pt x="14002" y="863441"/>
                    <a:pt x="0" y="849440"/>
                    <a:pt x="0" y="832104"/>
                  </a:cubicBezTo>
                  <a:lnTo>
                    <a:pt x="0" y="31337"/>
                  </a:lnTo>
                  <a:cubicBezTo>
                    <a:pt x="0" y="14002"/>
                    <a:pt x="14002" y="0"/>
                    <a:pt x="31337" y="0"/>
                  </a:cubicBezTo>
                  <a:lnTo>
                    <a:pt x="315087" y="0"/>
                  </a:lnTo>
                  <a:lnTo>
                    <a:pt x="630269" y="318707"/>
                  </a:lnTo>
                  <a:lnTo>
                    <a:pt x="630269" y="832104"/>
                  </a:lnTo>
                  <a:cubicBezTo>
                    <a:pt x="630269" y="849440"/>
                    <a:pt x="616268" y="863441"/>
                    <a:pt x="598932" y="863441"/>
                  </a:cubicBezTo>
                  <a:close/>
                </a:path>
              </a:pathLst>
            </a:custGeom>
            <a:solidFill>
              <a:srgbClr val="D1DCFF"/>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334" name="Google Shape;334;p31"/>
            <p:cNvSpPr/>
            <p:nvPr/>
          </p:nvSpPr>
          <p:spPr>
            <a:xfrm>
              <a:off x="12194444" y="6425469"/>
              <a:ext cx="317753" cy="317754"/>
            </a:xfrm>
            <a:custGeom>
              <a:avLst/>
              <a:gdLst/>
              <a:ahLst/>
              <a:cxnLst/>
              <a:rect l="l" t="t" r="r" b="b"/>
              <a:pathLst>
                <a:path w="317753" h="317754" extrusionOk="0">
                  <a:moveTo>
                    <a:pt x="0" y="0"/>
                  </a:moveTo>
                  <a:lnTo>
                    <a:pt x="0" y="260509"/>
                  </a:lnTo>
                  <a:cubicBezTo>
                    <a:pt x="0" y="292132"/>
                    <a:pt x="25622" y="317754"/>
                    <a:pt x="57245" y="317754"/>
                  </a:cubicBezTo>
                  <a:lnTo>
                    <a:pt x="317754" y="317754"/>
                  </a:lnTo>
                  <a:lnTo>
                    <a:pt x="0" y="0"/>
                  </a:lnTo>
                  <a:close/>
                </a:path>
              </a:pathLst>
            </a:custGeom>
            <a:solidFill>
              <a:srgbClr val="C7102E"/>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335" name="Google Shape;335;p31"/>
          <p:cNvSpPr txBox="1"/>
          <p:nvPr/>
        </p:nvSpPr>
        <p:spPr>
          <a:xfrm>
            <a:off x="3537776" y="1671525"/>
            <a:ext cx="135900" cy="179700"/>
          </a:xfrm>
          <a:prstGeom prst="rect">
            <a:avLst/>
          </a:prstGeom>
          <a:noFill/>
          <a:ln>
            <a:noFill/>
          </a:ln>
        </p:spPr>
        <p:txBody>
          <a:bodyPr spcFirstLastPara="1" wrap="square" lIns="0" tIns="0" rIns="0" bIns="0" anchor="t" anchorCtr="0">
            <a:noAutofit/>
          </a:bodyPr>
          <a:lstStyle/>
          <a:p>
            <a:pPr marL="0" marR="0" lvl="0" indent="0" algn="l" rtl="0">
              <a:lnSpc>
                <a:spcPct val="97000"/>
              </a:lnSpc>
              <a:spcBef>
                <a:spcPts val="0"/>
              </a:spcBef>
              <a:spcAft>
                <a:spcPts val="0"/>
              </a:spcAft>
              <a:buNone/>
            </a:pPr>
            <a:r>
              <a:rPr lang="en" sz="1300">
                <a:solidFill>
                  <a:schemeClr val="dk2"/>
                </a:solidFill>
                <a:latin typeface="Manrope SemiBold"/>
                <a:ea typeface="Manrope SemiBold"/>
                <a:cs typeface="Manrope SemiBold"/>
                <a:sym typeface="Manrope SemiBold"/>
              </a:rPr>
              <a:t>$</a:t>
            </a:r>
            <a:endParaRPr sz="500"/>
          </a:p>
        </p:txBody>
      </p:sp>
      <p:sp>
        <p:nvSpPr>
          <p:cNvPr id="336" name="Google Shape;336;p31"/>
          <p:cNvSpPr/>
          <p:nvPr/>
        </p:nvSpPr>
        <p:spPr>
          <a:xfrm>
            <a:off x="5168744" y="1317397"/>
            <a:ext cx="1788600" cy="2242500"/>
          </a:xfrm>
          <a:prstGeom prst="roundRect">
            <a:avLst>
              <a:gd name="adj" fmla="val 3590"/>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grpSp>
        <p:nvGrpSpPr>
          <p:cNvPr id="337" name="Google Shape;337;p31"/>
          <p:cNvGrpSpPr/>
          <p:nvPr/>
        </p:nvGrpSpPr>
        <p:grpSpPr>
          <a:xfrm>
            <a:off x="5335357" y="1471503"/>
            <a:ext cx="329633" cy="422913"/>
            <a:chOff x="11879262" y="6424612"/>
            <a:chExt cx="632935" cy="863441"/>
          </a:xfrm>
        </p:grpSpPr>
        <p:sp>
          <p:nvSpPr>
            <p:cNvPr id="338" name="Google Shape;338;p31"/>
            <p:cNvSpPr/>
            <p:nvPr/>
          </p:nvSpPr>
          <p:spPr>
            <a:xfrm>
              <a:off x="11879262" y="6424612"/>
              <a:ext cx="630269" cy="863441"/>
            </a:xfrm>
            <a:custGeom>
              <a:avLst/>
              <a:gdLst/>
              <a:ahLst/>
              <a:cxnLst/>
              <a:rect l="l" t="t" r="r" b="b"/>
              <a:pathLst>
                <a:path w="630269" h="863441" extrusionOk="0">
                  <a:moveTo>
                    <a:pt x="598932" y="863441"/>
                  </a:moveTo>
                  <a:lnTo>
                    <a:pt x="31337" y="863441"/>
                  </a:lnTo>
                  <a:cubicBezTo>
                    <a:pt x="14002" y="863441"/>
                    <a:pt x="0" y="849440"/>
                    <a:pt x="0" y="832104"/>
                  </a:cubicBezTo>
                  <a:lnTo>
                    <a:pt x="0" y="31337"/>
                  </a:lnTo>
                  <a:cubicBezTo>
                    <a:pt x="0" y="14002"/>
                    <a:pt x="14002" y="0"/>
                    <a:pt x="31337" y="0"/>
                  </a:cubicBezTo>
                  <a:lnTo>
                    <a:pt x="315087" y="0"/>
                  </a:lnTo>
                  <a:lnTo>
                    <a:pt x="630269" y="318707"/>
                  </a:lnTo>
                  <a:lnTo>
                    <a:pt x="630269" y="832104"/>
                  </a:lnTo>
                  <a:cubicBezTo>
                    <a:pt x="630269" y="849440"/>
                    <a:pt x="616268" y="863441"/>
                    <a:pt x="598932" y="863441"/>
                  </a:cubicBezTo>
                  <a:close/>
                </a:path>
              </a:pathLst>
            </a:custGeom>
            <a:solidFill>
              <a:srgbClr val="D1DCFF"/>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339" name="Google Shape;339;p31"/>
            <p:cNvSpPr/>
            <p:nvPr/>
          </p:nvSpPr>
          <p:spPr>
            <a:xfrm>
              <a:off x="12194444" y="6425469"/>
              <a:ext cx="317753" cy="317754"/>
            </a:xfrm>
            <a:custGeom>
              <a:avLst/>
              <a:gdLst/>
              <a:ahLst/>
              <a:cxnLst/>
              <a:rect l="l" t="t" r="r" b="b"/>
              <a:pathLst>
                <a:path w="317753" h="317754" extrusionOk="0">
                  <a:moveTo>
                    <a:pt x="0" y="0"/>
                  </a:moveTo>
                  <a:lnTo>
                    <a:pt x="0" y="260509"/>
                  </a:lnTo>
                  <a:cubicBezTo>
                    <a:pt x="0" y="292132"/>
                    <a:pt x="25622" y="317754"/>
                    <a:pt x="57245" y="317754"/>
                  </a:cubicBezTo>
                  <a:lnTo>
                    <a:pt x="317754" y="317754"/>
                  </a:lnTo>
                  <a:lnTo>
                    <a:pt x="0" y="0"/>
                  </a:lnTo>
                  <a:close/>
                </a:path>
              </a:pathLst>
            </a:custGeom>
            <a:solidFill>
              <a:srgbClr val="C7102E"/>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340" name="Google Shape;340;p31"/>
          <p:cNvSpPr txBox="1"/>
          <p:nvPr/>
        </p:nvSpPr>
        <p:spPr>
          <a:xfrm>
            <a:off x="5433323" y="1671525"/>
            <a:ext cx="135900" cy="179700"/>
          </a:xfrm>
          <a:prstGeom prst="rect">
            <a:avLst/>
          </a:prstGeom>
          <a:noFill/>
          <a:ln>
            <a:noFill/>
          </a:ln>
        </p:spPr>
        <p:txBody>
          <a:bodyPr spcFirstLastPara="1" wrap="square" lIns="0" tIns="0" rIns="0" bIns="0" anchor="t" anchorCtr="0">
            <a:noAutofit/>
          </a:bodyPr>
          <a:lstStyle/>
          <a:p>
            <a:pPr marL="0" marR="0" lvl="0" indent="0" algn="l" rtl="0">
              <a:lnSpc>
                <a:spcPct val="97000"/>
              </a:lnSpc>
              <a:spcBef>
                <a:spcPts val="0"/>
              </a:spcBef>
              <a:spcAft>
                <a:spcPts val="0"/>
              </a:spcAft>
              <a:buNone/>
            </a:pPr>
            <a:r>
              <a:rPr lang="en" sz="1300">
                <a:solidFill>
                  <a:schemeClr val="dk2"/>
                </a:solidFill>
                <a:latin typeface="Manrope SemiBold"/>
                <a:ea typeface="Manrope SemiBold"/>
                <a:cs typeface="Manrope SemiBold"/>
                <a:sym typeface="Manrope SemiBold"/>
              </a:rPr>
              <a:t>$</a:t>
            </a:r>
            <a:endParaRPr sz="500"/>
          </a:p>
        </p:txBody>
      </p:sp>
      <p:sp>
        <p:nvSpPr>
          <p:cNvPr id="341" name="Google Shape;341;p31"/>
          <p:cNvSpPr/>
          <p:nvPr/>
        </p:nvSpPr>
        <p:spPr>
          <a:xfrm>
            <a:off x="7064290" y="1317397"/>
            <a:ext cx="1788600" cy="2242500"/>
          </a:xfrm>
          <a:prstGeom prst="roundRect">
            <a:avLst>
              <a:gd name="adj" fmla="val 3590"/>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grpSp>
        <p:nvGrpSpPr>
          <p:cNvPr id="342" name="Google Shape;342;p31"/>
          <p:cNvGrpSpPr/>
          <p:nvPr/>
        </p:nvGrpSpPr>
        <p:grpSpPr>
          <a:xfrm>
            <a:off x="7230904" y="1471503"/>
            <a:ext cx="329633" cy="422913"/>
            <a:chOff x="11879262" y="6424612"/>
            <a:chExt cx="632935" cy="863441"/>
          </a:xfrm>
        </p:grpSpPr>
        <p:sp>
          <p:nvSpPr>
            <p:cNvPr id="343" name="Google Shape;343;p31"/>
            <p:cNvSpPr/>
            <p:nvPr/>
          </p:nvSpPr>
          <p:spPr>
            <a:xfrm>
              <a:off x="11879262" y="6424612"/>
              <a:ext cx="630269" cy="863441"/>
            </a:xfrm>
            <a:custGeom>
              <a:avLst/>
              <a:gdLst/>
              <a:ahLst/>
              <a:cxnLst/>
              <a:rect l="l" t="t" r="r" b="b"/>
              <a:pathLst>
                <a:path w="630269" h="863441" extrusionOk="0">
                  <a:moveTo>
                    <a:pt x="598932" y="863441"/>
                  </a:moveTo>
                  <a:lnTo>
                    <a:pt x="31337" y="863441"/>
                  </a:lnTo>
                  <a:cubicBezTo>
                    <a:pt x="14002" y="863441"/>
                    <a:pt x="0" y="849440"/>
                    <a:pt x="0" y="832104"/>
                  </a:cubicBezTo>
                  <a:lnTo>
                    <a:pt x="0" y="31337"/>
                  </a:lnTo>
                  <a:cubicBezTo>
                    <a:pt x="0" y="14002"/>
                    <a:pt x="14002" y="0"/>
                    <a:pt x="31337" y="0"/>
                  </a:cubicBezTo>
                  <a:lnTo>
                    <a:pt x="315087" y="0"/>
                  </a:lnTo>
                  <a:lnTo>
                    <a:pt x="630269" y="318707"/>
                  </a:lnTo>
                  <a:lnTo>
                    <a:pt x="630269" y="832104"/>
                  </a:lnTo>
                  <a:cubicBezTo>
                    <a:pt x="630269" y="849440"/>
                    <a:pt x="616268" y="863441"/>
                    <a:pt x="598932" y="863441"/>
                  </a:cubicBezTo>
                  <a:close/>
                </a:path>
              </a:pathLst>
            </a:custGeom>
            <a:solidFill>
              <a:srgbClr val="D1DCFF"/>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344" name="Google Shape;344;p31"/>
            <p:cNvSpPr/>
            <p:nvPr/>
          </p:nvSpPr>
          <p:spPr>
            <a:xfrm>
              <a:off x="12194444" y="6425469"/>
              <a:ext cx="317753" cy="317754"/>
            </a:xfrm>
            <a:custGeom>
              <a:avLst/>
              <a:gdLst/>
              <a:ahLst/>
              <a:cxnLst/>
              <a:rect l="l" t="t" r="r" b="b"/>
              <a:pathLst>
                <a:path w="317753" h="317754" extrusionOk="0">
                  <a:moveTo>
                    <a:pt x="0" y="0"/>
                  </a:moveTo>
                  <a:lnTo>
                    <a:pt x="0" y="260509"/>
                  </a:lnTo>
                  <a:cubicBezTo>
                    <a:pt x="0" y="292132"/>
                    <a:pt x="25622" y="317754"/>
                    <a:pt x="57245" y="317754"/>
                  </a:cubicBezTo>
                  <a:lnTo>
                    <a:pt x="317754" y="317754"/>
                  </a:lnTo>
                  <a:lnTo>
                    <a:pt x="0" y="0"/>
                  </a:lnTo>
                  <a:close/>
                </a:path>
              </a:pathLst>
            </a:custGeom>
            <a:solidFill>
              <a:srgbClr val="C7102E"/>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345" name="Google Shape;345;p31"/>
          <p:cNvSpPr txBox="1"/>
          <p:nvPr/>
        </p:nvSpPr>
        <p:spPr>
          <a:xfrm>
            <a:off x="7328870" y="1671525"/>
            <a:ext cx="135900" cy="179700"/>
          </a:xfrm>
          <a:prstGeom prst="rect">
            <a:avLst/>
          </a:prstGeom>
          <a:noFill/>
          <a:ln>
            <a:noFill/>
          </a:ln>
        </p:spPr>
        <p:txBody>
          <a:bodyPr spcFirstLastPara="1" wrap="square" lIns="0" tIns="0" rIns="0" bIns="0" anchor="t" anchorCtr="0">
            <a:noAutofit/>
          </a:bodyPr>
          <a:lstStyle/>
          <a:p>
            <a:pPr marL="0" marR="0" lvl="0" indent="0" algn="l" rtl="0">
              <a:lnSpc>
                <a:spcPct val="97000"/>
              </a:lnSpc>
              <a:spcBef>
                <a:spcPts val="0"/>
              </a:spcBef>
              <a:spcAft>
                <a:spcPts val="0"/>
              </a:spcAft>
              <a:buNone/>
            </a:pPr>
            <a:r>
              <a:rPr lang="en" sz="1300">
                <a:solidFill>
                  <a:schemeClr val="dk2"/>
                </a:solidFill>
                <a:latin typeface="Manrope SemiBold"/>
                <a:ea typeface="Manrope SemiBold"/>
                <a:cs typeface="Manrope SemiBold"/>
                <a:sym typeface="Manrope SemiBold"/>
              </a:rPr>
              <a:t>$</a:t>
            </a:r>
            <a:endParaRPr sz="500"/>
          </a:p>
        </p:txBody>
      </p:sp>
      <p:pic>
        <p:nvPicPr>
          <p:cNvPr id="346" name="Google Shape;346;p31"/>
          <p:cNvPicPr preferRelativeResize="0"/>
          <p:nvPr/>
        </p:nvPicPr>
        <p:blipFill rotWithShape="1">
          <a:blip r:embed="rId3">
            <a:alphaModFix/>
          </a:blip>
          <a:srcRect/>
          <a:stretch/>
        </p:blipFill>
        <p:spPr>
          <a:xfrm>
            <a:off x="2444036" y="3664476"/>
            <a:ext cx="5953" cy="939328"/>
          </a:xfrm>
          <a:prstGeom prst="rect">
            <a:avLst/>
          </a:prstGeom>
          <a:noFill/>
          <a:ln>
            <a:noFill/>
          </a:ln>
        </p:spPr>
      </p:pic>
      <p:pic>
        <p:nvPicPr>
          <p:cNvPr id="347" name="Google Shape;347;p31"/>
          <p:cNvPicPr preferRelativeResize="0"/>
          <p:nvPr/>
        </p:nvPicPr>
        <p:blipFill rotWithShape="1">
          <a:blip r:embed="rId3">
            <a:alphaModFix/>
          </a:blip>
          <a:srcRect/>
          <a:stretch/>
        </p:blipFill>
        <p:spPr>
          <a:xfrm>
            <a:off x="4617238" y="3664476"/>
            <a:ext cx="5953" cy="939328"/>
          </a:xfrm>
          <a:prstGeom prst="rect">
            <a:avLst/>
          </a:prstGeom>
          <a:noFill/>
          <a:ln>
            <a:noFill/>
          </a:ln>
        </p:spPr>
      </p:pic>
      <p:pic>
        <p:nvPicPr>
          <p:cNvPr id="348" name="Google Shape;348;p31"/>
          <p:cNvPicPr preferRelativeResize="0"/>
          <p:nvPr/>
        </p:nvPicPr>
        <p:blipFill rotWithShape="1">
          <a:blip r:embed="rId3">
            <a:alphaModFix/>
          </a:blip>
          <a:srcRect/>
          <a:stretch/>
        </p:blipFill>
        <p:spPr>
          <a:xfrm>
            <a:off x="6781809" y="3664476"/>
            <a:ext cx="5953" cy="939328"/>
          </a:xfrm>
          <a:prstGeom prst="rect">
            <a:avLst/>
          </a:prstGeom>
          <a:noFill/>
          <a:ln>
            <a:noFill/>
          </a:ln>
        </p:spPr>
      </p:pic>
      <p:sp>
        <p:nvSpPr>
          <p:cNvPr id="349" name="Google Shape;349;p31"/>
          <p:cNvSpPr>
            <a:spLocks noGrp="1"/>
          </p:cNvSpPr>
          <p:nvPr>
            <p:ph type="pic" idx="2"/>
          </p:nvPr>
        </p:nvSpPr>
        <p:spPr>
          <a:xfrm>
            <a:off x="315022" y="1317397"/>
            <a:ext cx="2851200" cy="2232600"/>
          </a:xfrm>
          <a:prstGeom prst="roundRect">
            <a:avLst>
              <a:gd name="adj" fmla="val 2191"/>
            </a:avLst>
          </a:prstGeom>
          <a:noFill/>
          <a:ln>
            <a:noFill/>
          </a:ln>
        </p:spPr>
      </p:sp>
      <p:sp>
        <p:nvSpPr>
          <p:cNvPr id="350" name="Google Shape;350;p31"/>
          <p:cNvSpPr txBox="1">
            <a:spLocks noGrp="1"/>
          </p:cNvSpPr>
          <p:nvPr>
            <p:ph type="subTitle" idx="1"/>
          </p:nvPr>
        </p:nvSpPr>
        <p:spPr>
          <a:xfrm>
            <a:off x="397502" y="821391"/>
            <a:ext cx="8420100" cy="372000"/>
          </a:xfrm>
          <a:prstGeom prst="rect">
            <a:avLst/>
          </a:prstGeom>
          <a:noFill/>
          <a:ln>
            <a:noFill/>
          </a:ln>
        </p:spPr>
        <p:txBody>
          <a:bodyPr spcFirstLastPara="1" wrap="square" lIns="0" tIns="0" rIns="0" bIns="0" anchor="t" anchorCtr="0">
            <a:noAutofit/>
          </a:bodyPr>
          <a:lstStyle>
            <a:lvl1pPr lvl="0" algn="ctr">
              <a:lnSpc>
                <a:spcPct val="95000"/>
              </a:lnSpc>
              <a:spcBef>
                <a:spcPts val="1300"/>
              </a:spcBef>
              <a:spcAft>
                <a:spcPts val="0"/>
              </a:spcAft>
              <a:buClr>
                <a:schemeClr val="dk1"/>
              </a:buClr>
              <a:buSzPts val="1000"/>
              <a:buFont typeface="Poppins Medium"/>
              <a:buNone/>
              <a:defRPr>
                <a:solidFill>
                  <a:schemeClr val="dk1"/>
                </a:solidFill>
              </a:defRPr>
            </a:lvl1pPr>
            <a:lvl2pPr lvl="1" algn="ctr">
              <a:lnSpc>
                <a:spcPct val="95000"/>
              </a:lnSpc>
              <a:spcBef>
                <a:spcPts val="1300"/>
              </a:spcBef>
              <a:spcAft>
                <a:spcPts val="0"/>
              </a:spcAft>
              <a:buClr>
                <a:schemeClr val="dk1"/>
              </a:buClr>
              <a:buSzPts val="1000"/>
              <a:buFont typeface="Poppins Medium"/>
              <a:buNone/>
              <a:defRPr sz="1000"/>
            </a:lvl2pPr>
            <a:lvl3pPr lvl="2" algn="ctr">
              <a:lnSpc>
                <a:spcPct val="95000"/>
              </a:lnSpc>
              <a:spcBef>
                <a:spcPts val="1300"/>
              </a:spcBef>
              <a:spcAft>
                <a:spcPts val="0"/>
              </a:spcAft>
              <a:buClr>
                <a:schemeClr val="dk1"/>
              </a:buClr>
              <a:buSzPts val="1000"/>
              <a:buFont typeface="Poppins Medium"/>
              <a:buNone/>
              <a:defRPr sz="1000"/>
            </a:lvl3pPr>
            <a:lvl4pPr lvl="3" algn="ctr">
              <a:lnSpc>
                <a:spcPct val="95000"/>
              </a:lnSpc>
              <a:spcBef>
                <a:spcPts val="1300"/>
              </a:spcBef>
              <a:spcAft>
                <a:spcPts val="0"/>
              </a:spcAft>
              <a:buClr>
                <a:schemeClr val="dk1"/>
              </a:buClr>
              <a:buSzPts val="1000"/>
              <a:buFont typeface="Poppins Medium"/>
              <a:buNone/>
              <a:defRPr sz="1000"/>
            </a:lvl4pPr>
            <a:lvl5pPr lvl="4" algn="ctr">
              <a:lnSpc>
                <a:spcPct val="95000"/>
              </a:lnSpc>
              <a:spcBef>
                <a:spcPts val="1300"/>
              </a:spcBef>
              <a:spcAft>
                <a:spcPts val="0"/>
              </a:spcAft>
              <a:buClr>
                <a:schemeClr val="dk1"/>
              </a:buClr>
              <a:buSzPts val="1000"/>
              <a:buFont typeface="Poppins Medium"/>
              <a:buNone/>
              <a:defRPr sz="1000"/>
            </a:lvl5pPr>
            <a:lvl6pPr lvl="5" algn="ctr">
              <a:lnSpc>
                <a:spcPct val="90000"/>
              </a:lnSpc>
              <a:spcBef>
                <a:spcPts val="400"/>
              </a:spcBef>
              <a:spcAft>
                <a:spcPts val="0"/>
              </a:spcAft>
              <a:buClr>
                <a:schemeClr val="dk1"/>
              </a:buClr>
              <a:buSzPts val="1000"/>
              <a:buFont typeface="Poppins Medium"/>
              <a:buNone/>
              <a:defRPr sz="1000"/>
            </a:lvl6pPr>
            <a:lvl7pPr lvl="6" algn="ctr">
              <a:lnSpc>
                <a:spcPct val="90000"/>
              </a:lnSpc>
              <a:spcBef>
                <a:spcPts val="400"/>
              </a:spcBef>
              <a:spcAft>
                <a:spcPts val="0"/>
              </a:spcAft>
              <a:buClr>
                <a:schemeClr val="dk1"/>
              </a:buClr>
              <a:buSzPts val="1000"/>
              <a:buFont typeface="Poppins Medium"/>
              <a:buNone/>
              <a:defRPr sz="1000"/>
            </a:lvl7pPr>
            <a:lvl8pPr lvl="7" algn="ctr">
              <a:lnSpc>
                <a:spcPct val="90000"/>
              </a:lnSpc>
              <a:spcBef>
                <a:spcPts val="400"/>
              </a:spcBef>
              <a:spcAft>
                <a:spcPts val="0"/>
              </a:spcAft>
              <a:buClr>
                <a:schemeClr val="dk1"/>
              </a:buClr>
              <a:buSzPts val="1000"/>
              <a:buFont typeface="Poppins Medium"/>
              <a:buNone/>
              <a:defRPr sz="1000"/>
            </a:lvl8pPr>
            <a:lvl9pPr lvl="8" algn="ctr">
              <a:lnSpc>
                <a:spcPct val="90000"/>
              </a:lnSpc>
              <a:spcBef>
                <a:spcPts val="400"/>
              </a:spcBef>
              <a:spcAft>
                <a:spcPts val="0"/>
              </a:spcAft>
              <a:buClr>
                <a:schemeClr val="dk1"/>
              </a:buClr>
              <a:buSzPts val="1000"/>
              <a:buFont typeface="Poppins Medium"/>
              <a:buNone/>
              <a:defRPr sz="1000"/>
            </a:lvl9pPr>
          </a:lstStyle>
          <a:p>
            <a:endParaRPr/>
          </a:p>
        </p:txBody>
      </p:sp>
      <p:sp>
        <p:nvSpPr>
          <p:cNvPr id="351" name="Google Shape;351;p31"/>
          <p:cNvSpPr txBox="1"/>
          <p:nvPr/>
        </p:nvSpPr>
        <p:spPr>
          <a:xfrm>
            <a:off x="7330060" y="4653758"/>
            <a:ext cx="1624500" cy="86400"/>
          </a:xfrm>
          <a:prstGeom prst="rect">
            <a:avLst/>
          </a:prstGeom>
          <a:noFill/>
          <a:ln>
            <a:noFill/>
          </a:ln>
        </p:spPr>
        <p:txBody>
          <a:bodyPr spcFirstLastPara="1" wrap="square" lIns="0" tIns="0" rIns="0" bIns="0" anchor="t" anchorCtr="0">
            <a:noAutofit/>
          </a:bodyPr>
          <a:lstStyle/>
          <a:p>
            <a:pPr marL="0" marR="0" lvl="0" indent="0" algn="l" rtl="0">
              <a:lnSpc>
                <a:spcPct val="107000"/>
              </a:lnSpc>
              <a:spcBef>
                <a:spcPts val="0"/>
              </a:spcBef>
              <a:spcAft>
                <a:spcPts val="0"/>
              </a:spcAft>
              <a:buNone/>
            </a:pPr>
            <a:r>
              <a:rPr lang="en" sz="500">
                <a:solidFill>
                  <a:srgbClr val="25146F"/>
                </a:solidFill>
                <a:latin typeface="Poppins Medium"/>
                <a:ea typeface="Poppins Medium"/>
                <a:cs typeface="Poppins Medium"/>
                <a:sym typeface="Poppins Medium"/>
              </a:rPr>
              <a:t>Metrics reported in the WEX 2023 Annual Report</a:t>
            </a:r>
            <a:endParaRPr sz="500"/>
          </a:p>
        </p:txBody>
      </p:sp>
      <p:sp>
        <p:nvSpPr>
          <p:cNvPr id="352" name="Google Shape;352;p31"/>
          <p:cNvSpPr txBox="1">
            <a:spLocks noGrp="1"/>
          </p:cNvSpPr>
          <p:nvPr>
            <p:ph type="subTitle" idx="3"/>
          </p:nvPr>
        </p:nvSpPr>
        <p:spPr>
          <a:xfrm>
            <a:off x="3432603" y="2173500"/>
            <a:ext cx="1524900" cy="496800"/>
          </a:xfrm>
          <a:prstGeom prst="rect">
            <a:avLst/>
          </a:prstGeom>
        </p:spPr>
        <p:txBody>
          <a:bodyPr spcFirstLastPara="1" wrap="square" lIns="0" tIns="0" rIns="0" bIns="0" anchor="t" anchorCtr="0">
            <a:noAutofit/>
          </a:bodyPr>
          <a:lstStyle>
            <a:lvl1pPr marL="0" marR="0" lvl="0" indent="0" algn="l">
              <a:lnSpc>
                <a:spcPct val="97000"/>
              </a:lnSpc>
              <a:spcBef>
                <a:spcPts val="0"/>
              </a:spcBef>
              <a:spcAft>
                <a:spcPts val="0"/>
              </a:spcAft>
              <a:buNone/>
              <a:defRPr sz="1600" b="1">
                <a:latin typeface="Poppins"/>
                <a:ea typeface="Poppins"/>
                <a:cs typeface="Poppins"/>
                <a:sym typeface="Poppins"/>
              </a:defRPr>
            </a:lvl1pPr>
            <a:lvl2pPr lvl="1">
              <a:spcBef>
                <a:spcPts val="1300"/>
              </a:spcBef>
              <a:spcAft>
                <a:spcPts val="0"/>
              </a:spcAft>
              <a:buSzPts val="1600"/>
              <a:buNone/>
              <a:defRPr sz="1600"/>
            </a:lvl2pPr>
            <a:lvl3pPr lvl="2">
              <a:spcBef>
                <a:spcPts val="1300"/>
              </a:spcBef>
              <a:spcAft>
                <a:spcPts val="0"/>
              </a:spcAft>
              <a:buSzPts val="1600"/>
              <a:buNone/>
              <a:defRPr sz="1600"/>
            </a:lvl3pPr>
            <a:lvl4pPr lvl="3">
              <a:spcBef>
                <a:spcPts val="1300"/>
              </a:spcBef>
              <a:spcAft>
                <a:spcPts val="0"/>
              </a:spcAft>
              <a:buSzPts val="1600"/>
              <a:buNone/>
              <a:defRPr sz="1600"/>
            </a:lvl4pPr>
            <a:lvl5pPr lvl="4">
              <a:spcBef>
                <a:spcPts val="1300"/>
              </a:spcBef>
              <a:spcAft>
                <a:spcPts val="0"/>
              </a:spcAft>
              <a:buSzPts val="1600"/>
              <a:buNone/>
              <a:defRPr sz="1600"/>
            </a:lvl5pPr>
            <a:lvl6pPr lvl="5">
              <a:spcBef>
                <a:spcPts val="400"/>
              </a:spcBef>
              <a:spcAft>
                <a:spcPts val="0"/>
              </a:spcAft>
              <a:buSzPts val="1600"/>
              <a:buNone/>
              <a:defRPr sz="1600"/>
            </a:lvl6pPr>
            <a:lvl7pPr lvl="6">
              <a:spcBef>
                <a:spcPts val="400"/>
              </a:spcBef>
              <a:spcAft>
                <a:spcPts val="0"/>
              </a:spcAft>
              <a:buSzPts val="1600"/>
              <a:buNone/>
              <a:defRPr sz="1600"/>
            </a:lvl7pPr>
            <a:lvl8pPr lvl="7">
              <a:spcBef>
                <a:spcPts val="400"/>
              </a:spcBef>
              <a:spcAft>
                <a:spcPts val="0"/>
              </a:spcAft>
              <a:buSzPts val="1600"/>
              <a:buNone/>
              <a:defRPr sz="1600"/>
            </a:lvl8pPr>
            <a:lvl9pPr lvl="8">
              <a:spcBef>
                <a:spcPts val="400"/>
              </a:spcBef>
              <a:spcAft>
                <a:spcPts val="0"/>
              </a:spcAft>
              <a:buSzPts val="1600"/>
              <a:buNone/>
              <a:defRPr sz="1600"/>
            </a:lvl9pPr>
          </a:lstStyle>
          <a:p>
            <a:endParaRPr/>
          </a:p>
        </p:txBody>
      </p:sp>
      <p:sp>
        <p:nvSpPr>
          <p:cNvPr id="353" name="Google Shape;353;p31"/>
          <p:cNvSpPr txBox="1">
            <a:spLocks noGrp="1"/>
          </p:cNvSpPr>
          <p:nvPr>
            <p:ph type="subTitle" idx="4"/>
          </p:nvPr>
        </p:nvSpPr>
        <p:spPr>
          <a:xfrm>
            <a:off x="3442052" y="2772900"/>
            <a:ext cx="1524900" cy="6279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b="1">
                <a:latin typeface="Poppins"/>
                <a:ea typeface="Poppins"/>
                <a:cs typeface="Poppins"/>
                <a:sym typeface="Poppins"/>
              </a:defRPr>
            </a:lvl1pPr>
            <a:lvl2pPr lvl="1">
              <a:spcBef>
                <a:spcPts val="1300"/>
              </a:spcBef>
              <a:spcAft>
                <a:spcPts val="0"/>
              </a:spcAft>
              <a:buSzPts val="1000"/>
              <a:buNone/>
              <a:defRPr sz="1000"/>
            </a:lvl2pPr>
            <a:lvl3pPr lvl="2">
              <a:spcBef>
                <a:spcPts val="1300"/>
              </a:spcBef>
              <a:spcAft>
                <a:spcPts val="0"/>
              </a:spcAft>
              <a:buSzPts val="1000"/>
              <a:buNone/>
              <a:defRPr sz="1000"/>
            </a:lvl3pPr>
            <a:lvl4pPr lvl="3">
              <a:spcBef>
                <a:spcPts val="1300"/>
              </a:spcBef>
              <a:spcAft>
                <a:spcPts val="0"/>
              </a:spcAft>
              <a:buSzPts val="1000"/>
              <a:buNone/>
              <a:defRPr sz="1000"/>
            </a:lvl4pPr>
            <a:lvl5pPr lvl="4">
              <a:spcBef>
                <a:spcPts val="1300"/>
              </a:spcBef>
              <a:spcAft>
                <a:spcPts val="0"/>
              </a:spcAft>
              <a:buSzPts val="1000"/>
              <a:buNone/>
              <a:defRPr sz="1000"/>
            </a:lvl5pPr>
            <a:lvl6pPr lvl="5">
              <a:spcBef>
                <a:spcPts val="400"/>
              </a:spcBef>
              <a:spcAft>
                <a:spcPts val="0"/>
              </a:spcAft>
              <a:buSzPts val="1000"/>
              <a:buNone/>
              <a:defRPr sz="1000"/>
            </a:lvl6pPr>
            <a:lvl7pPr lvl="6">
              <a:spcBef>
                <a:spcPts val="400"/>
              </a:spcBef>
              <a:spcAft>
                <a:spcPts val="0"/>
              </a:spcAft>
              <a:buSzPts val="1000"/>
              <a:buNone/>
              <a:defRPr sz="1000"/>
            </a:lvl7pPr>
            <a:lvl8pPr lvl="7">
              <a:spcBef>
                <a:spcPts val="400"/>
              </a:spcBef>
              <a:spcAft>
                <a:spcPts val="0"/>
              </a:spcAft>
              <a:buSzPts val="1000"/>
              <a:buNone/>
              <a:defRPr sz="1000"/>
            </a:lvl8pPr>
            <a:lvl9pPr lvl="8">
              <a:spcBef>
                <a:spcPts val="400"/>
              </a:spcBef>
              <a:spcAft>
                <a:spcPts val="0"/>
              </a:spcAft>
              <a:buSzPts val="1000"/>
              <a:buNone/>
              <a:defRPr sz="1000"/>
            </a:lvl9pPr>
          </a:lstStyle>
          <a:p>
            <a:endParaRPr/>
          </a:p>
        </p:txBody>
      </p:sp>
      <p:sp>
        <p:nvSpPr>
          <p:cNvPr id="354" name="Google Shape;354;p31"/>
          <p:cNvSpPr txBox="1">
            <a:spLocks noGrp="1"/>
          </p:cNvSpPr>
          <p:nvPr>
            <p:ph type="subTitle" idx="5"/>
          </p:nvPr>
        </p:nvSpPr>
        <p:spPr>
          <a:xfrm>
            <a:off x="5327756" y="2173500"/>
            <a:ext cx="1524900" cy="496800"/>
          </a:xfrm>
          <a:prstGeom prst="rect">
            <a:avLst/>
          </a:prstGeom>
        </p:spPr>
        <p:txBody>
          <a:bodyPr spcFirstLastPara="1" wrap="square" lIns="0" tIns="0" rIns="0" bIns="0" anchor="t" anchorCtr="0">
            <a:noAutofit/>
          </a:bodyPr>
          <a:lstStyle>
            <a:lvl1pPr marL="0" marR="0" lvl="0" indent="0" algn="l">
              <a:lnSpc>
                <a:spcPct val="97000"/>
              </a:lnSpc>
              <a:spcBef>
                <a:spcPts val="0"/>
              </a:spcBef>
              <a:spcAft>
                <a:spcPts val="0"/>
              </a:spcAft>
              <a:buNone/>
              <a:defRPr sz="1600" b="1">
                <a:latin typeface="Poppins"/>
                <a:ea typeface="Poppins"/>
                <a:cs typeface="Poppins"/>
                <a:sym typeface="Poppins"/>
              </a:defRPr>
            </a:lvl1pPr>
            <a:lvl2pPr lvl="1">
              <a:spcBef>
                <a:spcPts val="1300"/>
              </a:spcBef>
              <a:spcAft>
                <a:spcPts val="0"/>
              </a:spcAft>
              <a:buSzPts val="1600"/>
              <a:buNone/>
              <a:defRPr sz="1600"/>
            </a:lvl2pPr>
            <a:lvl3pPr lvl="2">
              <a:spcBef>
                <a:spcPts val="1300"/>
              </a:spcBef>
              <a:spcAft>
                <a:spcPts val="0"/>
              </a:spcAft>
              <a:buSzPts val="1600"/>
              <a:buNone/>
              <a:defRPr sz="1600"/>
            </a:lvl3pPr>
            <a:lvl4pPr lvl="3">
              <a:spcBef>
                <a:spcPts val="1300"/>
              </a:spcBef>
              <a:spcAft>
                <a:spcPts val="0"/>
              </a:spcAft>
              <a:buSzPts val="1600"/>
              <a:buNone/>
              <a:defRPr sz="1600"/>
            </a:lvl4pPr>
            <a:lvl5pPr lvl="4">
              <a:spcBef>
                <a:spcPts val="1300"/>
              </a:spcBef>
              <a:spcAft>
                <a:spcPts val="0"/>
              </a:spcAft>
              <a:buSzPts val="1600"/>
              <a:buNone/>
              <a:defRPr sz="1600"/>
            </a:lvl5pPr>
            <a:lvl6pPr lvl="5">
              <a:spcBef>
                <a:spcPts val="400"/>
              </a:spcBef>
              <a:spcAft>
                <a:spcPts val="0"/>
              </a:spcAft>
              <a:buSzPts val="1600"/>
              <a:buNone/>
              <a:defRPr sz="1600"/>
            </a:lvl6pPr>
            <a:lvl7pPr lvl="6">
              <a:spcBef>
                <a:spcPts val="400"/>
              </a:spcBef>
              <a:spcAft>
                <a:spcPts val="0"/>
              </a:spcAft>
              <a:buSzPts val="1600"/>
              <a:buNone/>
              <a:defRPr sz="1600"/>
            </a:lvl7pPr>
            <a:lvl8pPr lvl="7">
              <a:spcBef>
                <a:spcPts val="400"/>
              </a:spcBef>
              <a:spcAft>
                <a:spcPts val="0"/>
              </a:spcAft>
              <a:buSzPts val="1600"/>
              <a:buNone/>
              <a:defRPr sz="1600"/>
            </a:lvl8pPr>
            <a:lvl9pPr lvl="8">
              <a:spcBef>
                <a:spcPts val="400"/>
              </a:spcBef>
              <a:spcAft>
                <a:spcPts val="0"/>
              </a:spcAft>
              <a:buSzPts val="1600"/>
              <a:buNone/>
              <a:defRPr sz="1600"/>
            </a:lvl9pPr>
          </a:lstStyle>
          <a:p>
            <a:endParaRPr/>
          </a:p>
        </p:txBody>
      </p:sp>
      <p:sp>
        <p:nvSpPr>
          <p:cNvPr id="355" name="Google Shape;355;p31"/>
          <p:cNvSpPr txBox="1">
            <a:spLocks noGrp="1"/>
          </p:cNvSpPr>
          <p:nvPr>
            <p:ph type="subTitle" idx="6"/>
          </p:nvPr>
        </p:nvSpPr>
        <p:spPr>
          <a:xfrm>
            <a:off x="5339905" y="2772900"/>
            <a:ext cx="1524900" cy="6279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b="1">
                <a:latin typeface="Poppins"/>
                <a:ea typeface="Poppins"/>
                <a:cs typeface="Poppins"/>
                <a:sym typeface="Poppins"/>
              </a:defRPr>
            </a:lvl1pPr>
            <a:lvl2pPr lvl="1">
              <a:spcBef>
                <a:spcPts val="1300"/>
              </a:spcBef>
              <a:spcAft>
                <a:spcPts val="0"/>
              </a:spcAft>
              <a:buSzPts val="1000"/>
              <a:buNone/>
              <a:defRPr sz="1000"/>
            </a:lvl2pPr>
            <a:lvl3pPr lvl="2">
              <a:spcBef>
                <a:spcPts val="1300"/>
              </a:spcBef>
              <a:spcAft>
                <a:spcPts val="0"/>
              </a:spcAft>
              <a:buSzPts val="1000"/>
              <a:buNone/>
              <a:defRPr sz="1000"/>
            </a:lvl3pPr>
            <a:lvl4pPr lvl="3">
              <a:spcBef>
                <a:spcPts val="1300"/>
              </a:spcBef>
              <a:spcAft>
                <a:spcPts val="0"/>
              </a:spcAft>
              <a:buSzPts val="1000"/>
              <a:buNone/>
              <a:defRPr sz="1000"/>
            </a:lvl4pPr>
            <a:lvl5pPr lvl="4">
              <a:spcBef>
                <a:spcPts val="1300"/>
              </a:spcBef>
              <a:spcAft>
                <a:spcPts val="0"/>
              </a:spcAft>
              <a:buSzPts val="1000"/>
              <a:buNone/>
              <a:defRPr sz="1000"/>
            </a:lvl5pPr>
            <a:lvl6pPr lvl="5">
              <a:spcBef>
                <a:spcPts val="400"/>
              </a:spcBef>
              <a:spcAft>
                <a:spcPts val="0"/>
              </a:spcAft>
              <a:buSzPts val="1000"/>
              <a:buNone/>
              <a:defRPr sz="1000"/>
            </a:lvl6pPr>
            <a:lvl7pPr lvl="6">
              <a:spcBef>
                <a:spcPts val="400"/>
              </a:spcBef>
              <a:spcAft>
                <a:spcPts val="0"/>
              </a:spcAft>
              <a:buSzPts val="1000"/>
              <a:buNone/>
              <a:defRPr sz="1000"/>
            </a:lvl7pPr>
            <a:lvl8pPr lvl="7">
              <a:spcBef>
                <a:spcPts val="400"/>
              </a:spcBef>
              <a:spcAft>
                <a:spcPts val="0"/>
              </a:spcAft>
              <a:buSzPts val="1000"/>
              <a:buNone/>
              <a:defRPr sz="1000"/>
            </a:lvl8pPr>
            <a:lvl9pPr lvl="8">
              <a:spcBef>
                <a:spcPts val="400"/>
              </a:spcBef>
              <a:spcAft>
                <a:spcPts val="0"/>
              </a:spcAft>
              <a:buSzPts val="1000"/>
              <a:buNone/>
              <a:defRPr sz="1000"/>
            </a:lvl9pPr>
          </a:lstStyle>
          <a:p>
            <a:endParaRPr/>
          </a:p>
        </p:txBody>
      </p:sp>
      <p:sp>
        <p:nvSpPr>
          <p:cNvPr id="356" name="Google Shape;356;p31"/>
          <p:cNvSpPr txBox="1">
            <a:spLocks noGrp="1"/>
          </p:cNvSpPr>
          <p:nvPr>
            <p:ph type="subTitle" idx="7"/>
          </p:nvPr>
        </p:nvSpPr>
        <p:spPr>
          <a:xfrm>
            <a:off x="7192342" y="2173500"/>
            <a:ext cx="1465200" cy="496800"/>
          </a:xfrm>
          <a:prstGeom prst="rect">
            <a:avLst/>
          </a:prstGeom>
        </p:spPr>
        <p:txBody>
          <a:bodyPr spcFirstLastPara="1" wrap="square" lIns="0" tIns="0" rIns="0" bIns="0" anchor="t" anchorCtr="0">
            <a:noAutofit/>
          </a:bodyPr>
          <a:lstStyle>
            <a:lvl1pPr marL="0" marR="0" lvl="0" indent="0" algn="l">
              <a:lnSpc>
                <a:spcPct val="97000"/>
              </a:lnSpc>
              <a:spcBef>
                <a:spcPts val="0"/>
              </a:spcBef>
              <a:spcAft>
                <a:spcPts val="0"/>
              </a:spcAft>
              <a:buNone/>
              <a:defRPr sz="1600" b="1">
                <a:latin typeface="Poppins"/>
                <a:ea typeface="Poppins"/>
                <a:cs typeface="Poppins"/>
                <a:sym typeface="Poppins"/>
              </a:defRPr>
            </a:lvl1pPr>
            <a:lvl2pPr lvl="1">
              <a:spcBef>
                <a:spcPts val="1300"/>
              </a:spcBef>
              <a:spcAft>
                <a:spcPts val="0"/>
              </a:spcAft>
              <a:buSzPts val="1600"/>
              <a:buNone/>
              <a:defRPr sz="1600"/>
            </a:lvl2pPr>
            <a:lvl3pPr lvl="2">
              <a:spcBef>
                <a:spcPts val="1300"/>
              </a:spcBef>
              <a:spcAft>
                <a:spcPts val="0"/>
              </a:spcAft>
              <a:buSzPts val="1600"/>
              <a:buNone/>
              <a:defRPr sz="1600"/>
            </a:lvl3pPr>
            <a:lvl4pPr lvl="3">
              <a:spcBef>
                <a:spcPts val="1300"/>
              </a:spcBef>
              <a:spcAft>
                <a:spcPts val="0"/>
              </a:spcAft>
              <a:buSzPts val="1600"/>
              <a:buNone/>
              <a:defRPr sz="1600"/>
            </a:lvl4pPr>
            <a:lvl5pPr lvl="4">
              <a:spcBef>
                <a:spcPts val="1300"/>
              </a:spcBef>
              <a:spcAft>
                <a:spcPts val="0"/>
              </a:spcAft>
              <a:buSzPts val="1600"/>
              <a:buNone/>
              <a:defRPr sz="1600"/>
            </a:lvl5pPr>
            <a:lvl6pPr lvl="5">
              <a:spcBef>
                <a:spcPts val="400"/>
              </a:spcBef>
              <a:spcAft>
                <a:spcPts val="0"/>
              </a:spcAft>
              <a:buSzPts val="1600"/>
              <a:buNone/>
              <a:defRPr sz="1600"/>
            </a:lvl6pPr>
            <a:lvl7pPr lvl="6">
              <a:spcBef>
                <a:spcPts val="400"/>
              </a:spcBef>
              <a:spcAft>
                <a:spcPts val="0"/>
              </a:spcAft>
              <a:buSzPts val="1600"/>
              <a:buNone/>
              <a:defRPr sz="1600"/>
            </a:lvl7pPr>
            <a:lvl8pPr lvl="7">
              <a:spcBef>
                <a:spcPts val="400"/>
              </a:spcBef>
              <a:spcAft>
                <a:spcPts val="0"/>
              </a:spcAft>
              <a:buSzPts val="1600"/>
              <a:buNone/>
              <a:defRPr sz="1600"/>
            </a:lvl8pPr>
            <a:lvl9pPr lvl="8">
              <a:spcBef>
                <a:spcPts val="400"/>
              </a:spcBef>
              <a:spcAft>
                <a:spcPts val="0"/>
              </a:spcAft>
              <a:buSzPts val="1600"/>
              <a:buNone/>
              <a:defRPr sz="1600"/>
            </a:lvl9pPr>
          </a:lstStyle>
          <a:p>
            <a:endParaRPr/>
          </a:p>
        </p:txBody>
      </p:sp>
      <p:sp>
        <p:nvSpPr>
          <p:cNvPr id="357" name="Google Shape;357;p31"/>
          <p:cNvSpPr txBox="1">
            <a:spLocks noGrp="1"/>
          </p:cNvSpPr>
          <p:nvPr>
            <p:ph type="subTitle" idx="8"/>
          </p:nvPr>
        </p:nvSpPr>
        <p:spPr>
          <a:xfrm>
            <a:off x="7237758" y="2772900"/>
            <a:ext cx="1465200" cy="6279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b="1">
                <a:latin typeface="Poppins"/>
                <a:ea typeface="Poppins"/>
                <a:cs typeface="Poppins"/>
                <a:sym typeface="Poppins"/>
              </a:defRPr>
            </a:lvl1pPr>
            <a:lvl2pPr lvl="1">
              <a:spcBef>
                <a:spcPts val="1300"/>
              </a:spcBef>
              <a:spcAft>
                <a:spcPts val="0"/>
              </a:spcAft>
              <a:buSzPts val="1000"/>
              <a:buNone/>
              <a:defRPr sz="1000"/>
            </a:lvl2pPr>
            <a:lvl3pPr lvl="2">
              <a:spcBef>
                <a:spcPts val="1300"/>
              </a:spcBef>
              <a:spcAft>
                <a:spcPts val="0"/>
              </a:spcAft>
              <a:buSzPts val="1000"/>
              <a:buNone/>
              <a:defRPr sz="1000"/>
            </a:lvl3pPr>
            <a:lvl4pPr lvl="3">
              <a:spcBef>
                <a:spcPts val="1300"/>
              </a:spcBef>
              <a:spcAft>
                <a:spcPts val="0"/>
              </a:spcAft>
              <a:buSzPts val="1000"/>
              <a:buNone/>
              <a:defRPr sz="1000"/>
            </a:lvl4pPr>
            <a:lvl5pPr lvl="4">
              <a:spcBef>
                <a:spcPts val="1300"/>
              </a:spcBef>
              <a:spcAft>
                <a:spcPts val="0"/>
              </a:spcAft>
              <a:buSzPts val="1000"/>
              <a:buNone/>
              <a:defRPr sz="1000"/>
            </a:lvl5pPr>
            <a:lvl6pPr lvl="5">
              <a:spcBef>
                <a:spcPts val="400"/>
              </a:spcBef>
              <a:spcAft>
                <a:spcPts val="0"/>
              </a:spcAft>
              <a:buSzPts val="1000"/>
              <a:buNone/>
              <a:defRPr sz="1000"/>
            </a:lvl6pPr>
            <a:lvl7pPr lvl="6">
              <a:spcBef>
                <a:spcPts val="400"/>
              </a:spcBef>
              <a:spcAft>
                <a:spcPts val="0"/>
              </a:spcAft>
              <a:buSzPts val="1000"/>
              <a:buNone/>
              <a:defRPr sz="1000"/>
            </a:lvl7pPr>
            <a:lvl8pPr lvl="7">
              <a:spcBef>
                <a:spcPts val="400"/>
              </a:spcBef>
              <a:spcAft>
                <a:spcPts val="0"/>
              </a:spcAft>
              <a:buSzPts val="1000"/>
              <a:buNone/>
              <a:defRPr sz="1000"/>
            </a:lvl8pPr>
            <a:lvl9pPr lvl="8">
              <a:spcBef>
                <a:spcPts val="400"/>
              </a:spcBef>
              <a:spcAft>
                <a:spcPts val="0"/>
              </a:spcAft>
              <a:buSzPts val="1000"/>
              <a:buNone/>
              <a:defRPr sz="1000"/>
            </a:lvl9pPr>
          </a:lstStyle>
          <a:p>
            <a:endParaRPr/>
          </a:p>
        </p:txBody>
      </p:sp>
      <p:sp>
        <p:nvSpPr>
          <p:cNvPr id="358" name="Google Shape;358;p31"/>
          <p:cNvSpPr txBox="1">
            <a:spLocks noGrp="1"/>
          </p:cNvSpPr>
          <p:nvPr>
            <p:ph type="title" idx="9" hasCustomPrompt="1"/>
          </p:nvPr>
        </p:nvSpPr>
        <p:spPr>
          <a:xfrm>
            <a:off x="432994" y="3797456"/>
            <a:ext cx="1683900" cy="2781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1600">
                <a:solidFill>
                  <a:schemeClr val="lt1"/>
                </a:solidFill>
                <a:latin typeface="Poppins"/>
                <a:ea typeface="Poppins"/>
                <a:cs typeface="Poppins"/>
                <a:sym typeface="Poppins"/>
              </a:defRPr>
            </a:lvl1pPr>
            <a:lvl2pPr lvl="1">
              <a:spcBef>
                <a:spcPts val="0"/>
              </a:spcBef>
              <a:spcAft>
                <a:spcPts val="0"/>
              </a:spcAft>
              <a:buSzPts val="4500"/>
              <a:buFont typeface="Poppins"/>
              <a:buNone/>
              <a:defRPr sz="4500" b="1">
                <a:latin typeface="Poppins"/>
                <a:ea typeface="Poppins"/>
                <a:cs typeface="Poppins"/>
                <a:sym typeface="Poppins"/>
              </a:defRPr>
            </a:lvl2pPr>
            <a:lvl3pPr lvl="2">
              <a:spcBef>
                <a:spcPts val="0"/>
              </a:spcBef>
              <a:spcAft>
                <a:spcPts val="0"/>
              </a:spcAft>
              <a:buSzPts val="4500"/>
              <a:buFont typeface="Poppins"/>
              <a:buNone/>
              <a:defRPr sz="4500" b="1">
                <a:latin typeface="Poppins"/>
                <a:ea typeface="Poppins"/>
                <a:cs typeface="Poppins"/>
                <a:sym typeface="Poppins"/>
              </a:defRPr>
            </a:lvl3pPr>
            <a:lvl4pPr lvl="3">
              <a:spcBef>
                <a:spcPts val="0"/>
              </a:spcBef>
              <a:spcAft>
                <a:spcPts val="0"/>
              </a:spcAft>
              <a:buSzPts val="4500"/>
              <a:buFont typeface="Poppins"/>
              <a:buNone/>
              <a:defRPr sz="4500" b="1">
                <a:latin typeface="Poppins"/>
                <a:ea typeface="Poppins"/>
                <a:cs typeface="Poppins"/>
                <a:sym typeface="Poppins"/>
              </a:defRPr>
            </a:lvl4pPr>
            <a:lvl5pPr lvl="4">
              <a:spcBef>
                <a:spcPts val="0"/>
              </a:spcBef>
              <a:spcAft>
                <a:spcPts val="0"/>
              </a:spcAft>
              <a:buSzPts val="4500"/>
              <a:buFont typeface="Poppins"/>
              <a:buNone/>
              <a:defRPr sz="4500" b="1">
                <a:latin typeface="Poppins"/>
                <a:ea typeface="Poppins"/>
                <a:cs typeface="Poppins"/>
                <a:sym typeface="Poppins"/>
              </a:defRPr>
            </a:lvl5pPr>
            <a:lvl6pPr lvl="5">
              <a:spcBef>
                <a:spcPts val="0"/>
              </a:spcBef>
              <a:spcAft>
                <a:spcPts val="0"/>
              </a:spcAft>
              <a:buSzPts val="4500"/>
              <a:buFont typeface="Poppins"/>
              <a:buNone/>
              <a:defRPr sz="4500" b="1">
                <a:latin typeface="Poppins"/>
                <a:ea typeface="Poppins"/>
                <a:cs typeface="Poppins"/>
                <a:sym typeface="Poppins"/>
              </a:defRPr>
            </a:lvl6pPr>
            <a:lvl7pPr lvl="6">
              <a:spcBef>
                <a:spcPts val="0"/>
              </a:spcBef>
              <a:spcAft>
                <a:spcPts val="0"/>
              </a:spcAft>
              <a:buSzPts val="4500"/>
              <a:buFont typeface="Poppins"/>
              <a:buNone/>
              <a:defRPr sz="4500" b="1">
                <a:latin typeface="Poppins"/>
                <a:ea typeface="Poppins"/>
                <a:cs typeface="Poppins"/>
                <a:sym typeface="Poppins"/>
              </a:defRPr>
            </a:lvl7pPr>
            <a:lvl8pPr lvl="7">
              <a:spcBef>
                <a:spcPts val="0"/>
              </a:spcBef>
              <a:spcAft>
                <a:spcPts val="0"/>
              </a:spcAft>
              <a:buSzPts val="4500"/>
              <a:buFont typeface="Poppins"/>
              <a:buNone/>
              <a:defRPr sz="4500" b="1">
                <a:latin typeface="Poppins"/>
                <a:ea typeface="Poppins"/>
                <a:cs typeface="Poppins"/>
                <a:sym typeface="Poppins"/>
              </a:defRPr>
            </a:lvl8pPr>
            <a:lvl9pPr lvl="8">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359" name="Google Shape;359;p31"/>
          <p:cNvSpPr txBox="1">
            <a:spLocks noGrp="1"/>
          </p:cNvSpPr>
          <p:nvPr>
            <p:ph type="subTitle" idx="13"/>
          </p:nvPr>
        </p:nvSpPr>
        <p:spPr>
          <a:xfrm>
            <a:off x="432994" y="4152525"/>
            <a:ext cx="1683900" cy="3267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900" b="1">
                <a:solidFill>
                  <a:schemeClr val="lt1"/>
                </a:solidFill>
                <a:latin typeface="Poppins SemiBold"/>
                <a:ea typeface="Poppins SemiBold"/>
                <a:cs typeface="Poppins SemiBold"/>
                <a:sym typeface="Poppins SemiBold"/>
              </a:defRPr>
            </a:lvl1pPr>
            <a:lvl2pPr lvl="1">
              <a:spcBef>
                <a:spcPts val="1300"/>
              </a:spcBef>
              <a:spcAft>
                <a:spcPts val="0"/>
              </a:spcAft>
              <a:buSzPts val="900"/>
              <a:buNone/>
              <a:defRPr/>
            </a:lvl2pPr>
            <a:lvl3pPr lvl="2">
              <a:spcBef>
                <a:spcPts val="1300"/>
              </a:spcBef>
              <a:spcAft>
                <a:spcPts val="0"/>
              </a:spcAft>
              <a:buSzPts val="900"/>
              <a:buNone/>
              <a:defRPr sz="900"/>
            </a:lvl3pPr>
            <a:lvl4pPr lvl="3">
              <a:spcBef>
                <a:spcPts val="1300"/>
              </a:spcBef>
              <a:spcAft>
                <a:spcPts val="0"/>
              </a:spcAft>
              <a:buSzPts val="900"/>
              <a:buNone/>
              <a:defRPr sz="900"/>
            </a:lvl4pPr>
            <a:lvl5pPr lvl="4">
              <a:spcBef>
                <a:spcPts val="1300"/>
              </a:spcBef>
              <a:spcAft>
                <a:spcPts val="0"/>
              </a:spcAft>
              <a:buSzPts val="900"/>
              <a:buNone/>
              <a:defRPr sz="900"/>
            </a:lvl5pPr>
            <a:lvl6pPr lvl="5">
              <a:spcBef>
                <a:spcPts val="400"/>
              </a:spcBef>
              <a:spcAft>
                <a:spcPts val="0"/>
              </a:spcAft>
              <a:buSzPts val="900"/>
              <a:buNone/>
              <a:defRPr sz="900"/>
            </a:lvl6pPr>
            <a:lvl7pPr lvl="6">
              <a:spcBef>
                <a:spcPts val="400"/>
              </a:spcBef>
              <a:spcAft>
                <a:spcPts val="0"/>
              </a:spcAft>
              <a:buSzPts val="900"/>
              <a:buNone/>
              <a:defRPr sz="900"/>
            </a:lvl7pPr>
            <a:lvl8pPr lvl="7">
              <a:spcBef>
                <a:spcPts val="400"/>
              </a:spcBef>
              <a:spcAft>
                <a:spcPts val="0"/>
              </a:spcAft>
              <a:buSzPts val="900"/>
              <a:buNone/>
              <a:defRPr sz="900"/>
            </a:lvl8pPr>
            <a:lvl9pPr lvl="8">
              <a:spcBef>
                <a:spcPts val="400"/>
              </a:spcBef>
              <a:spcAft>
                <a:spcPts val="0"/>
              </a:spcAft>
              <a:buSzPts val="900"/>
              <a:buNone/>
              <a:defRPr sz="900"/>
            </a:lvl9pPr>
          </a:lstStyle>
          <a:p>
            <a:endParaRPr/>
          </a:p>
        </p:txBody>
      </p:sp>
      <p:sp>
        <p:nvSpPr>
          <p:cNvPr id="360" name="Google Shape;360;p31"/>
          <p:cNvSpPr txBox="1">
            <a:spLocks noGrp="1"/>
          </p:cNvSpPr>
          <p:nvPr>
            <p:ph type="title" idx="14" hasCustomPrompt="1"/>
          </p:nvPr>
        </p:nvSpPr>
        <p:spPr>
          <a:xfrm>
            <a:off x="2612697" y="3797456"/>
            <a:ext cx="1740000" cy="2781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1600">
                <a:solidFill>
                  <a:schemeClr val="lt1"/>
                </a:solidFill>
                <a:latin typeface="Poppins"/>
                <a:ea typeface="Poppins"/>
                <a:cs typeface="Poppins"/>
                <a:sym typeface="Poppins"/>
              </a:defRPr>
            </a:lvl1pPr>
            <a:lvl2pPr lvl="1">
              <a:spcBef>
                <a:spcPts val="0"/>
              </a:spcBef>
              <a:spcAft>
                <a:spcPts val="0"/>
              </a:spcAft>
              <a:buSzPts val="4500"/>
              <a:buFont typeface="Poppins"/>
              <a:buNone/>
              <a:defRPr sz="4500" b="1">
                <a:latin typeface="Poppins"/>
                <a:ea typeface="Poppins"/>
                <a:cs typeface="Poppins"/>
                <a:sym typeface="Poppins"/>
              </a:defRPr>
            </a:lvl2pPr>
            <a:lvl3pPr lvl="2">
              <a:spcBef>
                <a:spcPts val="0"/>
              </a:spcBef>
              <a:spcAft>
                <a:spcPts val="0"/>
              </a:spcAft>
              <a:buSzPts val="4500"/>
              <a:buFont typeface="Poppins"/>
              <a:buNone/>
              <a:defRPr sz="4500" b="1">
                <a:latin typeface="Poppins"/>
                <a:ea typeface="Poppins"/>
                <a:cs typeface="Poppins"/>
                <a:sym typeface="Poppins"/>
              </a:defRPr>
            </a:lvl3pPr>
            <a:lvl4pPr lvl="3">
              <a:spcBef>
                <a:spcPts val="0"/>
              </a:spcBef>
              <a:spcAft>
                <a:spcPts val="0"/>
              </a:spcAft>
              <a:buSzPts val="4500"/>
              <a:buFont typeface="Poppins"/>
              <a:buNone/>
              <a:defRPr sz="4500" b="1">
                <a:latin typeface="Poppins"/>
                <a:ea typeface="Poppins"/>
                <a:cs typeface="Poppins"/>
                <a:sym typeface="Poppins"/>
              </a:defRPr>
            </a:lvl4pPr>
            <a:lvl5pPr lvl="4">
              <a:spcBef>
                <a:spcPts val="0"/>
              </a:spcBef>
              <a:spcAft>
                <a:spcPts val="0"/>
              </a:spcAft>
              <a:buSzPts val="4500"/>
              <a:buFont typeface="Poppins"/>
              <a:buNone/>
              <a:defRPr sz="4500" b="1">
                <a:latin typeface="Poppins"/>
                <a:ea typeface="Poppins"/>
                <a:cs typeface="Poppins"/>
                <a:sym typeface="Poppins"/>
              </a:defRPr>
            </a:lvl5pPr>
            <a:lvl6pPr lvl="5">
              <a:spcBef>
                <a:spcPts val="0"/>
              </a:spcBef>
              <a:spcAft>
                <a:spcPts val="0"/>
              </a:spcAft>
              <a:buSzPts val="4500"/>
              <a:buFont typeface="Poppins"/>
              <a:buNone/>
              <a:defRPr sz="4500" b="1">
                <a:latin typeface="Poppins"/>
                <a:ea typeface="Poppins"/>
                <a:cs typeface="Poppins"/>
                <a:sym typeface="Poppins"/>
              </a:defRPr>
            </a:lvl6pPr>
            <a:lvl7pPr lvl="6">
              <a:spcBef>
                <a:spcPts val="0"/>
              </a:spcBef>
              <a:spcAft>
                <a:spcPts val="0"/>
              </a:spcAft>
              <a:buSzPts val="4500"/>
              <a:buFont typeface="Poppins"/>
              <a:buNone/>
              <a:defRPr sz="4500" b="1">
                <a:latin typeface="Poppins"/>
                <a:ea typeface="Poppins"/>
                <a:cs typeface="Poppins"/>
                <a:sym typeface="Poppins"/>
              </a:defRPr>
            </a:lvl7pPr>
            <a:lvl8pPr lvl="7">
              <a:spcBef>
                <a:spcPts val="0"/>
              </a:spcBef>
              <a:spcAft>
                <a:spcPts val="0"/>
              </a:spcAft>
              <a:buSzPts val="4500"/>
              <a:buFont typeface="Poppins"/>
              <a:buNone/>
              <a:defRPr sz="4500" b="1">
                <a:latin typeface="Poppins"/>
                <a:ea typeface="Poppins"/>
                <a:cs typeface="Poppins"/>
                <a:sym typeface="Poppins"/>
              </a:defRPr>
            </a:lvl8pPr>
            <a:lvl9pPr lvl="8">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361" name="Google Shape;361;p31"/>
          <p:cNvSpPr txBox="1">
            <a:spLocks noGrp="1"/>
          </p:cNvSpPr>
          <p:nvPr>
            <p:ph type="subTitle" idx="15"/>
          </p:nvPr>
        </p:nvSpPr>
        <p:spPr>
          <a:xfrm>
            <a:off x="2612697" y="4152525"/>
            <a:ext cx="1740000" cy="3267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900" b="1">
                <a:solidFill>
                  <a:schemeClr val="lt1"/>
                </a:solidFill>
                <a:latin typeface="Poppins SemiBold"/>
                <a:ea typeface="Poppins SemiBold"/>
                <a:cs typeface="Poppins SemiBold"/>
                <a:sym typeface="Poppins SemiBold"/>
              </a:defRPr>
            </a:lvl1pPr>
            <a:lvl2pPr lvl="1">
              <a:spcBef>
                <a:spcPts val="1300"/>
              </a:spcBef>
              <a:spcAft>
                <a:spcPts val="0"/>
              </a:spcAft>
              <a:buSzPts val="900"/>
              <a:buNone/>
              <a:defRPr/>
            </a:lvl2pPr>
            <a:lvl3pPr lvl="2">
              <a:spcBef>
                <a:spcPts val="1300"/>
              </a:spcBef>
              <a:spcAft>
                <a:spcPts val="0"/>
              </a:spcAft>
              <a:buSzPts val="900"/>
              <a:buNone/>
              <a:defRPr sz="900"/>
            </a:lvl3pPr>
            <a:lvl4pPr lvl="3">
              <a:spcBef>
                <a:spcPts val="1300"/>
              </a:spcBef>
              <a:spcAft>
                <a:spcPts val="0"/>
              </a:spcAft>
              <a:buSzPts val="900"/>
              <a:buNone/>
              <a:defRPr sz="900"/>
            </a:lvl4pPr>
            <a:lvl5pPr lvl="4">
              <a:spcBef>
                <a:spcPts val="1300"/>
              </a:spcBef>
              <a:spcAft>
                <a:spcPts val="0"/>
              </a:spcAft>
              <a:buSzPts val="900"/>
              <a:buNone/>
              <a:defRPr sz="900"/>
            </a:lvl5pPr>
            <a:lvl6pPr lvl="5">
              <a:spcBef>
                <a:spcPts val="400"/>
              </a:spcBef>
              <a:spcAft>
                <a:spcPts val="0"/>
              </a:spcAft>
              <a:buSzPts val="900"/>
              <a:buNone/>
              <a:defRPr sz="900"/>
            </a:lvl6pPr>
            <a:lvl7pPr lvl="6">
              <a:spcBef>
                <a:spcPts val="400"/>
              </a:spcBef>
              <a:spcAft>
                <a:spcPts val="0"/>
              </a:spcAft>
              <a:buSzPts val="900"/>
              <a:buNone/>
              <a:defRPr sz="900"/>
            </a:lvl7pPr>
            <a:lvl8pPr lvl="7">
              <a:spcBef>
                <a:spcPts val="400"/>
              </a:spcBef>
              <a:spcAft>
                <a:spcPts val="0"/>
              </a:spcAft>
              <a:buSzPts val="900"/>
              <a:buNone/>
              <a:defRPr sz="900"/>
            </a:lvl8pPr>
            <a:lvl9pPr lvl="8">
              <a:spcBef>
                <a:spcPts val="400"/>
              </a:spcBef>
              <a:spcAft>
                <a:spcPts val="0"/>
              </a:spcAft>
              <a:buSzPts val="900"/>
              <a:buNone/>
              <a:defRPr sz="900"/>
            </a:lvl9pPr>
          </a:lstStyle>
          <a:p>
            <a:endParaRPr/>
          </a:p>
        </p:txBody>
      </p:sp>
      <p:sp>
        <p:nvSpPr>
          <p:cNvPr id="362" name="Google Shape;362;p31"/>
          <p:cNvSpPr txBox="1">
            <a:spLocks noGrp="1"/>
          </p:cNvSpPr>
          <p:nvPr>
            <p:ph type="title" idx="16" hasCustomPrompt="1"/>
          </p:nvPr>
        </p:nvSpPr>
        <p:spPr>
          <a:xfrm>
            <a:off x="4788398" y="3797456"/>
            <a:ext cx="1683900" cy="2781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1600">
                <a:solidFill>
                  <a:schemeClr val="lt1"/>
                </a:solidFill>
                <a:latin typeface="Poppins"/>
                <a:ea typeface="Poppins"/>
                <a:cs typeface="Poppins"/>
                <a:sym typeface="Poppins"/>
              </a:defRPr>
            </a:lvl1pPr>
            <a:lvl2pPr lvl="1">
              <a:spcBef>
                <a:spcPts val="0"/>
              </a:spcBef>
              <a:spcAft>
                <a:spcPts val="0"/>
              </a:spcAft>
              <a:buSzPts val="4500"/>
              <a:buFont typeface="Poppins"/>
              <a:buNone/>
              <a:defRPr sz="4500" b="1">
                <a:latin typeface="Poppins"/>
                <a:ea typeface="Poppins"/>
                <a:cs typeface="Poppins"/>
                <a:sym typeface="Poppins"/>
              </a:defRPr>
            </a:lvl2pPr>
            <a:lvl3pPr lvl="2">
              <a:spcBef>
                <a:spcPts val="0"/>
              </a:spcBef>
              <a:spcAft>
                <a:spcPts val="0"/>
              </a:spcAft>
              <a:buSzPts val="4500"/>
              <a:buFont typeface="Poppins"/>
              <a:buNone/>
              <a:defRPr sz="4500" b="1">
                <a:latin typeface="Poppins"/>
                <a:ea typeface="Poppins"/>
                <a:cs typeface="Poppins"/>
                <a:sym typeface="Poppins"/>
              </a:defRPr>
            </a:lvl3pPr>
            <a:lvl4pPr lvl="3">
              <a:spcBef>
                <a:spcPts val="0"/>
              </a:spcBef>
              <a:spcAft>
                <a:spcPts val="0"/>
              </a:spcAft>
              <a:buSzPts val="4500"/>
              <a:buFont typeface="Poppins"/>
              <a:buNone/>
              <a:defRPr sz="4500" b="1">
                <a:latin typeface="Poppins"/>
                <a:ea typeface="Poppins"/>
                <a:cs typeface="Poppins"/>
                <a:sym typeface="Poppins"/>
              </a:defRPr>
            </a:lvl4pPr>
            <a:lvl5pPr lvl="4">
              <a:spcBef>
                <a:spcPts val="0"/>
              </a:spcBef>
              <a:spcAft>
                <a:spcPts val="0"/>
              </a:spcAft>
              <a:buSzPts val="4500"/>
              <a:buFont typeface="Poppins"/>
              <a:buNone/>
              <a:defRPr sz="4500" b="1">
                <a:latin typeface="Poppins"/>
                <a:ea typeface="Poppins"/>
                <a:cs typeface="Poppins"/>
                <a:sym typeface="Poppins"/>
              </a:defRPr>
            </a:lvl5pPr>
            <a:lvl6pPr lvl="5">
              <a:spcBef>
                <a:spcPts val="0"/>
              </a:spcBef>
              <a:spcAft>
                <a:spcPts val="0"/>
              </a:spcAft>
              <a:buSzPts val="4500"/>
              <a:buFont typeface="Poppins"/>
              <a:buNone/>
              <a:defRPr sz="4500" b="1">
                <a:latin typeface="Poppins"/>
                <a:ea typeface="Poppins"/>
                <a:cs typeface="Poppins"/>
                <a:sym typeface="Poppins"/>
              </a:defRPr>
            </a:lvl6pPr>
            <a:lvl7pPr lvl="6">
              <a:spcBef>
                <a:spcPts val="0"/>
              </a:spcBef>
              <a:spcAft>
                <a:spcPts val="0"/>
              </a:spcAft>
              <a:buSzPts val="4500"/>
              <a:buFont typeface="Poppins"/>
              <a:buNone/>
              <a:defRPr sz="4500" b="1">
                <a:latin typeface="Poppins"/>
                <a:ea typeface="Poppins"/>
                <a:cs typeface="Poppins"/>
                <a:sym typeface="Poppins"/>
              </a:defRPr>
            </a:lvl7pPr>
            <a:lvl8pPr lvl="7">
              <a:spcBef>
                <a:spcPts val="0"/>
              </a:spcBef>
              <a:spcAft>
                <a:spcPts val="0"/>
              </a:spcAft>
              <a:buSzPts val="4500"/>
              <a:buFont typeface="Poppins"/>
              <a:buNone/>
              <a:defRPr sz="4500" b="1">
                <a:latin typeface="Poppins"/>
                <a:ea typeface="Poppins"/>
                <a:cs typeface="Poppins"/>
                <a:sym typeface="Poppins"/>
              </a:defRPr>
            </a:lvl8pPr>
            <a:lvl9pPr lvl="8">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363" name="Google Shape;363;p31"/>
          <p:cNvSpPr txBox="1">
            <a:spLocks noGrp="1"/>
          </p:cNvSpPr>
          <p:nvPr>
            <p:ph type="subTitle" idx="17"/>
          </p:nvPr>
        </p:nvSpPr>
        <p:spPr>
          <a:xfrm>
            <a:off x="4788398" y="4152525"/>
            <a:ext cx="1683900" cy="3267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900" b="1">
                <a:solidFill>
                  <a:schemeClr val="lt1"/>
                </a:solidFill>
                <a:latin typeface="Poppins SemiBold"/>
                <a:ea typeface="Poppins SemiBold"/>
                <a:cs typeface="Poppins SemiBold"/>
                <a:sym typeface="Poppins SemiBold"/>
              </a:defRPr>
            </a:lvl1pPr>
            <a:lvl2pPr lvl="1">
              <a:spcBef>
                <a:spcPts val="1300"/>
              </a:spcBef>
              <a:spcAft>
                <a:spcPts val="0"/>
              </a:spcAft>
              <a:buSzPts val="900"/>
              <a:buNone/>
              <a:defRPr/>
            </a:lvl2pPr>
            <a:lvl3pPr lvl="2">
              <a:spcBef>
                <a:spcPts val="1300"/>
              </a:spcBef>
              <a:spcAft>
                <a:spcPts val="0"/>
              </a:spcAft>
              <a:buSzPts val="900"/>
              <a:buNone/>
              <a:defRPr sz="900"/>
            </a:lvl3pPr>
            <a:lvl4pPr lvl="3">
              <a:spcBef>
                <a:spcPts val="1300"/>
              </a:spcBef>
              <a:spcAft>
                <a:spcPts val="0"/>
              </a:spcAft>
              <a:buSzPts val="900"/>
              <a:buNone/>
              <a:defRPr sz="900"/>
            </a:lvl4pPr>
            <a:lvl5pPr lvl="4">
              <a:spcBef>
                <a:spcPts val="1300"/>
              </a:spcBef>
              <a:spcAft>
                <a:spcPts val="0"/>
              </a:spcAft>
              <a:buSzPts val="900"/>
              <a:buNone/>
              <a:defRPr sz="900"/>
            </a:lvl5pPr>
            <a:lvl6pPr lvl="5">
              <a:spcBef>
                <a:spcPts val="400"/>
              </a:spcBef>
              <a:spcAft>
                <a:spcPts val="0"/>
              </a:spcAft>
              <a:buSzPts val="900"/>
              <a:buNone/>
              <a:defRPr sz="900"/>
            </a:lvl6pPr>
            <a:lvl7pPr lvl="6">
              <a:spcBef>
                <a:spcPts val="400"/>
              </a:spcBef>
              <a:spcAft>
                <a:spcPts val="0"/>
              </a:spcAft>
              <a:buSzPts val="900"/>
              <a:buNone/>
              <a:defRPr sz="900"/>
            </a:lvl7pPr>
            <a:lvl8pPr lvl="7">
              <a:spcBef>
                <a:spcPts val="400"/>
              </a:spcBef>
              <a:spcAft>
                <a:spcPts val="0"/>
              </a:spcAft>
              <a:buSzPts val="900"/>
              <a:buNone/>
              <a:defRPr sz="900"/>
            </a:lvl8pPr>
            <a:lvl9pPr lvl="8">
              <a:spcBef>
                <a:spcPts val="400"/>
              </a:spcBef>
              <a:spcAft>
                <a:spcPts val="0"/>
              </a:spcAft>
              <a:buSzPts val="900"/>
              <a:buNone/>
              <a:defRPr sz="900"/>
            </a:lvl9pPr>
          </a:lstStyle>
          <a:p>
            <a:endParaRPr/>
          </a:p>
        </p:txBody>
      </p:sp>
      <p:sp>
        <p:nvSpPr>
          <p:cNvPr id="364" name="Google Shape;364;p31"/>
          <p:cNvSpPr txBox="1">
            <a:spLocks noGrp="1"/>
          </p:cNvSpPr>
          <p:nvPr>
            <p:ph type="title" idx="18" hasCustomPrompt="1"/>
          </p:nvPr>
        </p:nvSpPr>
        <p:spPr>
          <a:xfrm>
            <a:off x="6964099" y="3797456"/>
            <a:ext cx="1683900" cy="2781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1600">
                <a:solidFill>
                  <a:schemeClr val="lt1"/>
                </a:solidFill>
                <a:latin typeface="Poppins"/>
                <a:ea typeface="Poppins"/>
                <a:cs typeface="Poppins"/>
                <a:sym typeface="Poppins"/>
              </a:defRPr>
            </a:lvl1pPr>
            <a:lvl2pPr lvl="1">
              <a:spcBef>
                <a:spcPts val="0"/>
              </a:spcBef>
              <a:spcAft>
                <a:spcPts val="0"/>
              </a:spcAft>
              <a:buSzPts val="4500"/>
              <a:buFont typeface="Poppins"/>
              <a:buNone/>
              <a:defRPr sz="4500" b="1">
                <a:latin typeface="Poppins"/>
                <a:ea typeface="Poppins"/>
                <a:cs typeface="Poppins"/>
                <a:sym typeface="Poppins"/>
              </a:defRPr>
            </a:lvl2pPr>
            <a:lvl3pPr lvl="2">
              <a:spcBef>
                <a:spcPts val="0"/>
              </a:spcBef>
              <a:spcAft>
                <a:spcPts val="0"/>
              </a:spcAft>
              <a:buSzPts val="4500"/>
              <a:buFont typeface="Poppins"/>
              <a:buNone/>
              <a:defRPr sz="4500" b="1">
                <a:latin typeface="Poppins"/>
                <a:ea typeface="Poppins"/>
                <a:cs typeface="Poppins"/>
                <a:sym typeface="Poppins"/>
              </a:defRPr>
            </a:lvl3pPr>
            <a:lvl4pPr lvl="3">
              <a:spcBef>
                <a:spcPts val="0"/>
              </a:spcBef>
              <a:spcAft>
                <a:spcPts val="0"/>
              </a:spcAft>
              <a:buSzPts val="4500"/>
              <a:buFont typeface="Poppins"/>
              <a:buNone/>
              <a:defRPr sz="4500" b="1">
                <a:latin typeface="Poppins"/>
                <a:ea typeface="Poppins"/>
                <a:cs typeface="Poppins"/>
                <a:sym typeface="Poppins"/>
              </a:defRPr>
            </a:lvl4pPr>
            <a:lvl5pPr lvl="4">
              <a:spcBef>
                <a:spcPts val="0"/>
              </a:spcBef>
              <a:spcAft>
                <a:spcPts val="0"/>
              </a:spcAft>
              <a:buSzPts val="4500"/>
              <a:buFont typeface="Poppins"/>
              <a:buNone/>
              <a:defRPr sz="4500" b="1">
                <a:latin typeface="Poppins"/>
                <a:ea typeface="Poppins"/>
                <a:cs typeface="Poppins"/>
                <a:sym typeface="Poppins"/>
              </a:defRPr>
            </a:lvl5pPr>
            <a:lvl6pPr lvl="5">
              <a:spcBef>
                <a:spcPts val="0"/>
              </a:spcBef>
              <a:spcAft>
                <a:spcPts val="0"/>
              </a:spcAft>
              <a:buSzPts val="4500"/>
              <a:buFont typeface="Poppins"/>
              <a:buNone/>
              <a:defRPr sz="4500" b="1">
                <a:latin typeface="Poppins"/>
                <a:ea typeface="Poppins"/>
                <a:cs typeface="Poppins"/>
                <a:sym typeface="Poppins"/>
              </a:defRPr>
            </a:lvl6pPr>
            <a:lvl7pPr lvl="6">
              <a:spcBef>
                <a:spcPts val="0"/>
              </a:spcBef>
              <a:spcAft>
                <a:spcPts val="0"/>
              </a:spcAft>
              <a:buSzPts val="4500"/>
              <a:buFont typeface="Poppins"/>
              <a:buNone/>
              <a:defRPr sz="4500" b="1">
                <a:latin typeface="Poppins"/>
                <a:ea typeface="Poppins"/>
                <a:cs typeface="Poppins"/>
                <a:sym typeface="Poppins"/>
              </a:defRPr>
            </a:lvl7pPr>
            <a:lvl8pPr lvl="7">
              <a:spcBef>
                <a:spcPts val="0"/>
              </a:spcBef>
              <a:spcAft>
                <a:spcPts val="0"/>
              </a:spcAft>
              <a:buSzPts val="4500"/>
              <a:buFont typeface="Poppins"/>
              <a:buNone/>
              <a:defRPr sz="4500" b="1">
                <a:latin typeface="Poppins"/>
                <a:ea typeface="Poppins"/>
                <a:cs typeface="Poppins"/>
                <a:sym typeface="Poppins"/>
              </a:defRPr>
            </a:lvl8pPr>
            <a:lvl9pPr lvl="8">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365" name="Google Shape;365;p31"/>
          <p:cNvSpPr txBox="1">
            <a:spLocks noGrp="1"/>
          </p:cNvSpPr>
          <p:nvPr>
            <p:ph type="subTitle" idx="19"/>
          </p:nvPr>
        </p:nvSpPr>
        <p:spPr>
          <a:xfrm>
            <a:off x="6964099" y="4152525"/>
            <a:ext cx="1683900" cy="3267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900" b="1">
                <a:solidFill>
                  <a:schemeClr val="lt1"/>
                </a:solidFill>
                <a:latin typeface="Poppins SemiBold"/>
                <a:ea typeface="Poppins SemiBold"/>
                <a:cs typeface="Poppins SemiBold"/>
                <a:sym typeface="Poppins SemiBold"/>
              </a:defRPr>
            </a:lvl1pPr>
            <a:lvl2pPr lvl="1">
              <a:spcBef>
                <a:spcPts val="1300"/>
              </a:spcBef>
              <a:spcAft>
                <a:spcPts val="0"/>
              </a:spcAft>
              <a:buSzPts val="900"/>
              <a:buNone/>
              <a:defRPr/>
            </a:lvl2pPr>
            <a:lvl3pPr lvl="2">
              <a:spcBef>
                <a:spcPts val="1300"/>
              </a:spcBef>
              <a:spcAft>
                <a:spcPts val="0"/>
              </a:spcAft>
              <a:buSzPts val="900"/>
              <a:buNone/>
              <a:defRPr sz="900"/>
            </a:lvl3pPr>
            <a:lvl4pPr lvl="3">
              <a:spcBef>
                <a:spcPts val="1300"/>
              </a:spcBef>
              <a:spcAft>
                <a:spcPts val="0"/>
              </a:spcAft>
              <a:buSzPts val="900"/>
              <a:buNone/>
              <a:defRPr sz="900"/>
            </a:lvl4pPr>
            <a:lvl5pPr lvl="4">
              <a:spcBef>
                <a:spcPts val="1300"/>
              </a:spcBef>
              <a:spcAft>
                <a:spcPts val="0"/>
              </a:spcAft>
              <a:buSzPts val="900"/>
              <a:buNone/>
              <a:defRPr sz="900"/>
            </a:lvl5pPr>
            <a:lvl6pPr lvl="5">
              <a:spcBef>
                <a:spcPts val="400"/>
              </a:spcBef>
              <a:spcAft>
                <a:spcPts val="0"/>
              </a:spcAft>
              <a:buSzPts val="900"/>
              <a:buNone/>
              <a:defRPr sz="900"/>
            </a:lvl6pPr>
            <a:lvl7pPr lvl="6">
              <a:spcBef>
                <a:spcPts val="400"/>
              </a:spcBef>
              <a:spcAft>
                <a:spcPts val="0"/>
              </a:spcAft>
              <a:buSzPts val="900"/>
              <a:buNone/>
              <a:defRPr sz="900"/>
            </a:lvl7pPr>
            <a:lvl8pPr lvl="7">
              <a:spcBef>
                <a:spcPts val="400"/>
              </a:spcBef>
              <a:spcAft>
                <a:spcPts val="0"/>
              </a:spcAft>
              <a:buSzPts val="900"/>
              <a:buNone/>
              <a:defRPr sz="900"/>
            </a:lvl8pPr>
            <a:lvl9pPr lvl="8">
              <a:spcBef>
                <a:spcPts val="400"/>
              </a:spcBef>
              <a:spcAft>
                <a:spcPts val="0"/>
              </a:spcAft>
              <a:buSzPts val="900"/>
              <a:buNone/>
              <a:defRPr sz="900"/>
            </a:lvl9pPr>
          </a:lstStyle>
          <a:p>
            <a:endParaRPr/>
          </a:p>
        </p:txBody>
      </p:sp>
    </p:spTree>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matchingName="64_Custom Layout">
  <p:cSld name="64_Custom Layout">
    <p:bg>
      <p:bgPr>
        <a:blipFill>
          <a:blip r:embed="rId2">
            <a:alphaModFix/>
          </a:blip>
          <a:stretch>
            <a:fillRect/>
          </a:stretch>
        </a:blipFill>
        <a:effectLst/>
      </p:bgPr>
    </p:bg>
    <p:spTree>
      <p:nvGrpSpPr>
        <p:cNvPr id="1" name="Shape 4455"/>
        <p:cNvGrpSpPr/>
        <p:nvPr/>
      </p:nvGrpSpPr>
      <p:grpSpPr>
        <a:xfrm>
          <a:off x="0" y="0"/>
          <a:ext cx="0" cy="0"/>
          <a:chOff x="0" y="0"/>
          <a:chExt cx="0" cy="0"/>
        </a:xfrm>
      </p:grpSpPr>
      <p:sp>
        <p:nvSpPr>
          <p:cNvPr id="4456" name="Google Shape;4456;p296"/>
          <p:cNvSpPr/>
          <p:nvPr/>
        </p:nvSpPr>
        <p:spPr>
          <a:xfrm>
            <a:off x="342855" y="1050823"/>
            <a:ext cx="1668000" cy="3506400"/>
          </a:xfrm>
          <a:prstGeom prst="roundRect">
            <a:avLst>
              <a:gd name="adj" fmla="val 3535"/>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4457" name="Google Shape;4457;p296"/>
          <p:cNvSpPr/>
          <p:nvPr/>
        </p:nvSpPr>
        <p:spPr>
          <a:xfrm>
            <a:off x="2053978" y="1050823"/>
            <a:ext cx="1668000" cy="3506400"/>
          </a:xfrm>
          <a:prstGeom prst="roundRect">
            <a:avLst>
              <a:gd name="adj" fmla="val 3535"/>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4458" name="Google Shape;4458;p296"/>
          <p:cNvSpPr/>
          <p:nvPr/>
        </p:nvSpPr>
        <p:spPr>
          <a:xfrm>
            <a:off x="3765101" y="1050823"/>
            <a:ext cx="1668000" cy="3506400"/>
          </a:xfrm>
          <a:prstGeom prst="roundRect">
            <a:avLst>
              <a:gd name="adj" fmla="val 3535"/>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4459" name="Google Shape;4459;p296"/>
          <p:cNvSpPr/>
          <p:nvPr/>
        </p:nvSpPr>
        <p:spPr>
          <a:xfrm>
            <a:off x="5476224" y="1050823"/>
            <a:ext cx="1668000" cy="3506400"/>
          </a:xfrm>
          <a:prstGeom prst="roundRect">
            <a:avLst>
              <a:gd name="adj" fmla="val 3535"/>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4460" name="Google Shape;4460;p296"/>
          <p:cNvSpPr/>
          <p:nvPr/>
        </p:nvSpPr>
        <p:spPr>
          <a:xfrm>
            <a:off x="7187347" y="1050823"/>
            <a:ext cx="1668000" cy="3506400"/>
          </a:xfrm>
          <a:prstGeom prst="roundRect">
            <a:avLst>
              <a:gd name="adj" fmla="val 3535"/>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4461" name="Google Shape;4461;p296"/>
          <p:cNvSpPr/>
          <p:nvPr/>
        </p:nvSpPr>
        <p:spPr>
          <a:xfrm>
            <a:off x="227754" y="2374978"/>
            <a:ext cx="8829300" cy="197700"/>
          </a:xfrm>
          <a:prstGeom prst="homePlate">
            <a:avLst>
              <a:gd name="adj" fmla="val 33471"/>
            </a:avLst>
          </a:prstGeom>
          <a:gradFill>
            <a:gsLst>
              <a:gs pos="0">
                <a:srgbClr val="FF001A"/>
              </a:gs>
              <a:gs pos="12000">
                <a:srgbClr val="C50028"/>
              </a:gs>
              <a:gs pos="23000">
                <a:srgbClr val="920035"/>
              </a:gs>
              <a:gs pos="35000">
                <a:srgbClr val="670040"/>
              </a:gs>
              <a:gs pos="46000">
                <a:srgbClr val="460049"/>
              </a:gs>
              <a:gs pos="56000">
                <a:srgbClr val="2F004F"/>
              </a:gs>
              <a:gs pos="66000">
                <a:srgbClr val="200052"/>
              </a:gs>
              <a:gs pos="75000">
                <a:srgbClr val="1C0054"/>
              </a:gs>
              <a:gs pos="78000">
                <a:srgbClr val="1C0358"/>
              </a:gs>
              <a:gs pos="85000">
                <a:srgbClr val="1C0B66"/>
              </a:gs>
              <a:gs pos="86000">
                <a:srgbClr val="1C1A7D"/>
              </a:gs>
              <a:gs pos="91000">
                <a:srgbClr val="1C2F9D"/>
              </a:gs>
              <a:gs pos="95000">
                <a:srgbClr val="1C4AC7"/>
              </a:gs>
              <a:gs pos="100000">
                <a:srgbClr val="1C6AF9"/>
              </a:gs>
            </a:gsLst>
            <a:lin ang="10800025" scaled="0"/>
          </a:gra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accent1"/>
              </a:solidFill>
              <a:latin typeface="Poppins Medium"/>
              <a:ea typeface="Poppins Medium"/>
              <a:cs typeface="Poppins Medium"/>
              <a:sym typeface="Poppins Medium"/>
            </a:endParaRPr>
          </a:p>
        </p:txBody>
      </p:sp>
      <p:sp>
        <p:nvSpPr>
          <p:cNvPr id="4462" name="Google Shape;4462;p296"/>
          <p:cNvSpPr txBox="1">
            <a:spLocks noGrp="1"/>
          </p:cNvSpPr>
          <p:nvPr>
            <p:ph type="title"/>
          </p:nvPr>
        </p:nvSpPr>
        <p:spPr>
          <a:xfrm>
            <a:off x="309269" y="314400"/>
            <a:ext cx="8546100" cy="4488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4463" name="Google Shape;4463;p296"/>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pic>
        <p:nvPicPr>
          <p:cNvPr id="4464" name="Google Shape;4464;p296" descr="A white arrow on a black background&#10;&#10;AI-generated content may be incorrect."/>
          <p:cNvPicPr preferRelativeResize="0"/>
          <p:nvPr/>
        </p:nvPicPr>
        <p:blipFill rotWithShape="1">
          <a:blip r:embed="rId3">
            <a:alphaModFix/>
          </a:blip>
          <a:srcRect/>
          <a:stretch/>
        </p:blipFill>
        <p:spPr>
          <a:xfrm>
            <a:off x="482470" y="2408575"/>
            <a:ext cx="82147" cy="132149"/>
          </a:xfrm>
          <a:prstGeom prst="rect">
            <a:avLst/>
          </a:prstGeom>
          <a:noFill/>
          <a:ln>
            <a:noFill/>
          </a:ln>
        </p:spPr>
      </p:pic>
      <p:pic>
        <p:nvPicPr>
          <p:cNvPr id="4465" name="Google Shape;4465;p296" descr="A white arrow on a black background&#10;&#10;AI-generated content may be incorrect."/>
          <p:cNvPicPr preferRelativeResize="0"/>
          <p:nvPr/>
        </p:nvPicPr>
        <p:blipFill rotWithShape="1">
          <a:blip r:embed="rId3">
            <a:alphaModFix/>
          </a:blip>
          <a:srcRect/>
          <a:stretch/>
        </p:blipFill>
        <p:spPr>
          <a:xfrm>
            <a:off x="3905722" y="2408575"/>
            <a:ext cx="82147" cy="132149"/>
          </a:xfrm>
          <a:prstGeom prst="rect">
            <a:avLst/>
          </a:prstGeom>
          <a:noFill/>
          <a:ln>
            <a:noFill/>
          </a:ln>
        </p:spPr>
      </p:pic>
      <p:pic>
        <p:nvPicPr>
          <p:cNvPr id="4466" name="Google Shape;4466;p296" descr="A white arrow on a black background&#10;&#10;AI-generated content may be incorrect."/>
          <p:cNvPicPr preferRelativeResize="0"/>
          <p:nvPr/>
        </p:nvPicPr>
        <p:blipFill rotWithShape="1">
          <a:blip r:embed="rId3">
            <a:alphaModFix/>
          </a:blip>
          <a:srcRect/>
          <a:stretch/>
        </p:blipFill>
        <p:spPr>
          <a:xfrm>
            <a:off x="5622979" y="2408575"/>
            <a:ext cx="82147" cy="132149"/>
          </a:xfrm>
          <a:prstGeom prst="rect">
            <a:avLst/>
          </a:prstGeom>
          <a:noFill/>
          <a:ln>
            <a:noFill/>
          </a:ln>
        </p:spPr>
      </p:pic>
      <p:pic>
        <p:nvPicPr>
          <p:cNvPr id="4467" name="Google Shape;4467;p296" descr="A white arrow on a black background&#10;&#10;AI-generated content may be incorrect."/>
          <p:cNvPicPr preferRelativeResize="0"/>
          <p:nvPr/>
        </p:nvPicPr>
        <p:blipFill rotWithShape="1">
          <a:blip r:embed="rId3">
            <a:alphaModFix/>
          </a:blip>
          <a:srcRect/>
          <a:stretch/>
        </p:blipFill>
        <p:spPr>
          <a:xfrm>
            <a:off x="7330730" y="2408575"/>
            <a:ext cx="82147" cy="132149"/>
          </a:xfrm>
          <a:prstGeom prst="rect">
            <a:avLst/>
          </a:prstGeom>
          <a:noFill/>
          <a:ln>
            <a:noFill/>
          </a:ln>
        </p:spPr>
      </p:pic>
      <p:pic>
        <p:nvPicPr>
          <p:cNvPr id="4468" name="Google Shape;4468;p296" descr="A white arrow on a black background&#10;&#10;AI-generated content may be incorrect."/>
          <p:cNvPicPr preferRelativeResize="0"/>
          <p:nvPr/>
        </p:nvPicPr>
        <p:blipFill rotWithShape="1">
          <a:blip r:embed="rId3">
            <a:alphaModFix/>
          </a:blip>
          <a:srcRect/>
          <a:stretch/>
        </p:blipFill>
        <p:spPr>
          <a:xfrm>
            <a:off x="2190871" y="2408575"/>
            <a:ext cx="82147" cy="132149"/>
          </a:xfrm>
          <a:prstGeom prst="rect">
            <a:avLst/>
          </a:prstGeom>
          <a:noFill/>
          <a:ln>
            <a:noFill/>
          </a:ln>
        </p:spPr>
      </p:pic>
      <p:sp>
        <p:nvSpPr>
          <p:cNvPr id="4469" name="Google Shape;4469;p296"/>
          <p:cNvSpPr txBox="1">
            <a:spLocks noGrp="1"/>
          </p:cNvSpPr>
          <p:nvPr>
            <p:ph type="title" idx="2" hasCustomPrompt="1"/>
          </p:nvPr>
        </p:nvSpPr>
        <p:spPr>
          <a:xfrm>
            <a:off x="419964" y="1198973"/>
            <a:ext cx="811500" cy="414300"/>
          </a:xfrm>
          <a:prstGeom prst="rect">
            <a:avLst/>
          </a:prstGeom>
        </p:spPr>
        <p:txBody>
          <a:bodyPr spcFirstLastPara="1" wrap="square" lIns="34275" tIns="34275" rIns="34275" bIns="34275" anchor="ctr" anchorCtr="0">
            <a:noAutofit/>
          </a:bodyPr>
          <a:lstStyle>
            <a:lvl1pPr marL="102861" marR="0" lvl="0" indent="-102861">
              <a:lnSpc>
                <a:spcPct val="91000"/>
              </a:lnSpc>
              <a:spcBef>
                <a:spcPts val="0"/>
              </a:spcBef>
              <a:spcAft>
                <a:spcPts val="0"/>
              </a:spcAft>
              <a:buNone/>
              <a:defRPr sz="2850">
                <a:latin typeface="Poppins"/>
                <a:ea typeface="Poppins"/>
                <a:cs typeface="Poppins"/>
                <a:sym typeface="Poppins"/>
              </a:defRPr>
            </a:lvl1pPr>
            <a:lvl2pPr lvl="1">
              <a:spcBef>
                <a:spcPts val="0"/>
              </a:spcBef>
              <a:spcAft>
                <a:spcPts val="0"/>
              </a:spcAft>
              <a:buSzPts val="1687"/>
              <a:buFont typeface="Poppins"/>
              <a:buNone/>
              <a:defRPr sz="1687" b="1">
                <a:latin typeface="Poppins"/>
                <a:ea typeface="Poppins"/>
                <a:cs typeface="Poppins"/>
                <a:sym typeface="Poppins"/>
              </a:defRPr>
            </a:lvl2pPr>
            <a:lvl3pPr lvl="2">
              <a:spcBef>
                <a:spcPts val="0"/>
              </a:spcBef>
              <a:spcAft>
                <a:spcPts val="0"/>
              </a:spcAft>
              <a:buSzPts val="1687"/>
              <a:buFont typeface="Poppins"/>
              <a:buNone/>
              <a:defRPr sz="1687" b="1">
                <a:latin typeface="Poppins"/>
                <a:ea typeface="Poppins"/>
                <a:cs typeface="Poppins"/>
                <a:sym typeface="Poppins"/>
              </a:defRPr>
            </a:lvl3pPr>
            <a:lvl4pPr lvl="3">
              <a:spcBef>
                <a:spcPts val="0"/>
              </a:spcBef>
              <a:spcAft>
                <a:spcPts val="0"/>
              </a:spcAft>
              <a:buSzPts val="1687"/>
              <a:buFont typeface="Poppins"/>
              <a:buNone/>
              <a:defRPr sz="1687" b="1">
                <a:latin typeface="Poppins"/>
                <a:ea typeface="Poppins"/>
                <a:cs typeface="Poppins"/>
                <a:sym typeface="Poppins"/>
              </a:defRPr>
            </a:lvl4pPr>
            <a:lvl5pPr lvl="4">
              <a:spcBef>
                <a:spcPts val="0"/>
              </a:spcBef>
              <a:spcAft>
                <a:spcPts val="0"/>
              </a:spcAft>
              <a:buSzPts val="1687"/>
              <a:buFont typeface="Poppins"/>
              <a:buNone/>
              <a:defRPr sz="1687" b="1">
                <a:latin typeface="Poppins"/>
                <a:ea typeface="Poppins"/>
                <a:cs typeface="Poppins"/>
                <a:sym typeface="Poppins"/>
              </a:defRPr>
            </a:lvl5pPr>
            <a:lvl6pPr lvl="5">
              <a:spcBef>
                <a:spcPts val="0"/>
              </a:spcBef>
              <a:spcAft>
                <a:spcPts val="0"/>
              </a:spcAft>
              <a:buSzPts val="1687"/>
              <a:buFont typeface="Poppins"/>
              <a:buNone/>
              <a:defRPr sz="1687" b="1">
                <a:latin typeface="Poppins"/>
                <a:ea typeface="Poppins"/>
                <a:cs typeface="Poppins"/>
                <a:sym typeface="Poppins"/>
              </a:defRPr>
            </a:lvl6pPr>
            <a:lvl7pPr lvl="6">
              <a:spcBef>
                <a:spcPts val="0"/>
              </a:spcBef>
              <a:spcAft>
                <a:spcPts val="0"/>
              </a:spcAft>
              <a:buSzPts val="1687"/>
              <a:buFont typeface="Poppins"/>
              <a:buNone/>
              <a:defRPr sz="1687" b="1">
                <a:latin typeface="Poppins"/>
                <a:ea typeface="Poppins"/>
                <a:cs typeface="Poppins"/>
                <a:sym typeface="Poppins"/>
              </a:defRPr>
            </a:lvl7pPr>
            <a:lvl8pPr lvl="7">
              <a:spcBef>
                <a:spcPts val="0"/>
              </a:spcBef>
              <a:spcAft>
                <a:spcPts val="0"/>
              </a:spcAft>
              <a:buSzPts val="1687"/>
              <a:buFont typeface="Poppins"/>
              <a:buNone/>
              <a:defRPr sz="1687" b="1">
                <a:latin typeface="Poppins"/>
                <a:ea typeface="Poppins"/>
                <a:cs typeface="Poppins"/>
                <a:sym typeface="Poppins"/>
              </a:defRPr>
            </a:lvl8pPr>
            <a:lvl9pPr lvl="8">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4470" name="Google Shape;4470;p296"/>
          <p:cNvSpPr txBox="1">
            <a:spLocks noGrp="1"/>
          </p:cNvSpPr>
          <p:nvPr>
            <p:ph type="title" idx="3" hasCustomPrompt="1"/>
          </p:nvPr>
        </p:nvSpPr>
        <p:spPr>
          <a:xfrm>
            <a:off x="2190868" y="1198973"/>
            <a:ext cx="811500" cy="414300"/>
          </a:xfrm>
          <a:prstGeom prst="rect">
            <a:avLst/>
          </a:prstGeom>
        </p:spPr>
        <p:txBody>
          <a:bodyPr spcFirstLastPara="1" wrap="square" lIns="34275" tIns="34275" rIns="34275" bIns="34275" anchor="ctr" anchorCtr="0">
            <a:noAutofit/>
          </a:bodyPr>
          <a:lstStyle>
            <a:lvl1pPr marL="102861" marR="0" lvl="0" indent="-102861">
              <a:lnSpc>
                <a:spcPct val="91000"/>
              </a:lnSpc>
              <a:spcBef>
                <a:spcPts val="0"/>
              </a:spcBef>
              <a:spcAft>
                <a:spcPts val="0"/>
              </a:spcAft>
              <a:buNone/>
              <a:defRPr sz="2850">
                <a:latin typeface="Poppins"/>
                <a:ea typeface="Poppins"/>
                <a:cs typeface="Poppins"/>
                <a:sym typeface="Poppins"/>
              </a:defRPr>
            </a:lvl1pPr>
            <a:lvl2pPr lvl="1">
              <a:spcBef>
                <a:spcPts val="0"/>
              </a:spcBef>
              <a:spcAft>
                <a:spcPts val="0"/>
              </a:spcAft>
              <a:buSzPts val="1687"/>
              <a:buFont typeface="Poppins"/>
              <a:buNone/>
              <a:defRPr sz="1687" b="1">
                <a:latin typeface="Poppins"/>
                <a:ea typeface="Poppins"/>
                <a:cs typeface="Poppins"/>
                <a:sym typeface="Poppins"/>
              </a:defRPr>
            </a:lvl2pPr>
            <a:lvl3pPr lvl="2">
              <a:spcBef>
                <a:spcPts val="0"/>
              </a:spcBef>
              <a:spcAft>
                <a:spcPts val="0"/>
              </a:spcAft>
              <a:buSzPts val="1687"/>
              <a:buFont typeface="Poppins"/>
              <a:buNone/>
              <a:defRPr sz="1687" b="1">
                <a:latin typeface="Poppins"/>
                <a:ea typeface="Poppins"/>
                <a:cs typeface="Poppins"/>
                <a:sym typeface="Poppins"/>
              </a:defRPr>
            </a:lvl3pPr>
            <a:lvl4pPr lvl="3">
              <a:spcBef>
                <a:spcPts val="0"/>
              </a:spcBef>
              <a:spcAft>
                <a:spcPts val="0"/>
              </a:spcAft>
              <a:buSzPts val="1687"/>
              <a:buFont typeface="Poppins"/>
              <a:buNone/>
              <a:defRPr sz="1687" b="1">
                <a:latin typeface="Poppins"/>
                <a:ea typeface="Poppins"/>
                <a:cs typeface="Poppins"/>
                <a:sym typeface="Poppins"/>
              </a:defRPr>
            </a:lvl4pPr>
            <a:lvl5pPr lvl="4">
              <a:spcBef>
                <a:spcPts val="0"/>
              </a:spcBef>
              <a:spcAft>
                <a:spcPts val="0"/>
              </a:spcAft>
              <a:buSzPts val="1687"/>
              <a:buFont typeface="Poppins"/>
              <a:buNone/>
              <a:defRPr sz="1687" b="1">
                <a:latin typeface="Poppins"/>
                <a:ea typeface="Poppins"/>
                <a:cs typeface="Poppins"/>
                <a:sym typeface="Poppins"/>
              </a:defRPr>
            </a:lvl5pPr>
            <a:lvl6pPr lvl="5">
              <a:spcBef>
                <a:spcPts val="0"/>
              </a:spcBef>
              <a:spcAft>
                <a:spcPts val="0"/>
              </a:spcAft>
              <a:buSzPts val="1687"/>
              <a:buFont typeface="Poppins"/>
              <a:buNone/>
              <a:defRPr sz="1687" b="1">
                <a:latin typeface="Poppins"/>
                <a:ea typeface="Poppins"/>
                <a:cs typeface="Poppins"/>
                <a:sym typeface="Poppins"/>
              </a:defRPr>
            </a:lvl6pPr>
            <a:lvl7pPr lvl="6">
              <a:spcBef>
                <a:spcPts val="0"/>
              </a:spcBef>
              <a:spcAft>
                <a:spcPts val="0"/>
              </a:spcAft>
              <a:buSzPts val="1687"/>
              <a:buFont typeface="Poppins"/>
              <a:buNone/>
              <a:defRPr sz="1687" b="1">
                <a:latin typeface="Poppins"/>
                <a:ea typeface="Poppins"/>
                <a:cs typeface="Poppins"/>
                <a:sym typeface="Poppins"/>
              </a:defRPr>
            </a:lvl7pPr>
            <a:lvl8pPr lvl="7">
              <a:spcBef>
                <a:spcPts val="0"/>
              </a:spcBef>
              <a:spcAft>
                <a:spcPts val="0"/>
              </a:spcAft>
              <a:buSzPts val="1687"/>
              <a:buFont typeface="Poppins"/>
              <a:buNone/>
              <a:defRPr sz="1687" b="1">
                <a:latin typeface="Poppins"/>
                <a:ea typeface="Poppins"/>
                <a:cs typeface="Poppins"/>
                <a:sym typeface="Poppins"/>
              </a:defRPr>
            </a:lvl8pPr>
            <a:lvl9pPr lvl="8">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4471" name="Google Shape;4471;p296"/>
          <p:cNvSpPr txBox="1">
            <a:spLocks noGrp="1"/>
          </p:cNvSpPr>
          <p:nvPr>
            <p:ph type="title" idx="4" hasCustomPrompt="1"/>
          </p:nvPr>
        </p:nvSpPr>
        <p:spPr>
          <a:xfrm>
            <a:off x="3916056" y="1198973"/>
            <a:ext cx="811500" cy="414300"/>
          </a:xfrm>
          <a:prstGeom prst="rect">
            <a:avLst/>
          </a:prstGeom>
        </p:spPr>
        <p:txBody>
          <a:bodyPr spcFirstLastPara="1" wrap="square" lIns="34275" tIns="34275" rIns="34275" bIns="34275" anchor="ctr" anchorCtr="0">
            <a:noAutofit/>
          </a:bodyPr>
          <a:lstStyle>
            <a:lvl1pPr marL="102861" marR="0" lvl="0" indent="-102861">
              <a:lnSpc>
                <a:spcPct val="91000"/>
              </a:lnSpc>
              <a:spcBef>
                <a:spcPts val="0"/>
              </a:spcBef>
              <a:spcAft>
                <a:spcPts val="0"/>
              </a:spcAft>
              <a:buNone/>
              <a:defRPr sz="2850">
                <a:latin typeface="Poppins"/>
                <a:ea typeface="Poppins"/>
                <a:cs typeface="Poppins"/>
                <a:sym typeface="Poppins"/>
              </a:defRPr>
            </a:lvl1pPr>
            <a:lvl2pPr lvl="1">
              <a:spcBef>
                <a:spcPts val="0"/>
              </a:spcBef>
              <a:spcAft>
                <a:spcPts val="0"/>
              </a:spcAft>
              <a:buSzPts val="1687"/>
              <a:buFont typeface="Poppins"/>
              <a:buNone/>
              <a:defRPr sz="1687" b="1">
                <a:latin typeface="Poppins"/>
                <a:ea typeface="Poppins"/>
                <a:cs typeface="Poppins"/>
                <a:sym typeface="Poppins"/>
              </a:defRPr>
            </a:lvl2pPr>
            <a:lvl3pPr lvl="2">
              <a:spcBef>
                <a:spcPts val="0"/>
              </a:spcBef>
              <a:spcAft>
                <a:spcPts val="0"/>
              </a:spcAft>
              <a:buSzPts val="1687"/>
              <a:buFont typeface="Poppins"/>
              <a:buNone/>
              <a:defRPr sz="1687" b="1">
                <a:latin typeface="Poppins"/>
                <a:ea typeface="Poppins"/>
                <a:cs typeface="Poppins"/>
                <a:sym typeface="Poppins"/>
              </a:defRPr>
            </a:lvl3pPr>
            <a:lvl4pPr lvl="3">
              <a:spcBef>
                <a:spcPts val="0"/>
              </a:spcBef>
              <a:spcAft>
                <a:spcPts val="0"/>
              </a:spcAft>
              <a:buSzPts val="1687"/>
              <a:buFont typeface="Poppins"/>
              <a:buNone/>
              <a:defRPr sz="1687" b="1">
                <a:latin typeface="Poppins"/>
                <a:ea typeface="Poppins"/>
                <a:cs typeface="Poppins"/>
                <a:sym typeface="Poppins"/>
              </a:defRPr>
            </a:lvl4pPr>
            <a:lvl5pPr lvl="4">
              <a:spcBef>
                <a:spcPts val="0"/>
              </a:spcBef>
              <a:spcAft>
                <a:spcPts val="0"/>
              </a:spcAft>
              <a:buSzPts val="1687"/>
              <a:buFont typeface="Poppins"/>
              <a:buNone/>
              <a:defRPr sz="1687" b="1">
                <a:latin typeface="Poppins"/>
                <a:ea typeface="Poppins"/>
                <a:cs typeface="Poppins"/>
                <a:sym typeface="Poppins"/>
              </a:defRPr>
            </a:lvl5pPr>
            <a:lvl6pPr lvl="5">
              <a:spcBef>
                <a:spcPts val="0"/>
              </a:spcBef>
              <a:spcAft>
                <a:spcPts val="0"/>
              </a:spcAft>
              <a:buSzPts val="1687"/>
              <a:buFont typeface="Poppins"/>
              <a:buNone/>
              <a:defRPr sz="1687" b="1">
                <a:latin typeface="Poppins"/>
                <a:ea typeface="Poppins"/>
                <a:cs typeface="Poppins"/>
                <a:sym typeface="Poppins"/>
              </a:defRPr>
            </a:lvl6pPr>
            <a:lvl7pPr lvl="6">
              <a:spcBef>
                <a:spcPts val="0"/>
              </a:spcBef>
              <a:spcAft>
                <a:spcPts val="0"/>
              </a:spcAft>
              <a:buSzPts val="1687"/>
              <a:buFont typeface="Poppins"/>
              <a:buNone/>
              <a:defRPr sz="1687" b="1">
                <a:latin typeface="Poppins"/>
                <a:ea typeface="Poppins"/>
                <a:cs typeface="Poppins"/>
                <a:sym typeface="Poppins"/>
              </a:defRPr>
            </a:lvl7pPr>
            <a:lvl8pPr lvl="7">
              <a:spcBef>
                <a:spcPts val="0"/>
              </a:spcBef>
              <a:spcAft>
                <a:spcPts val="0"/>
              </a:spcAft>
              <a:buSzPts val="1687"/>
              <a:buFont typeface="Poppins"/>
              <a:buNone/>
              <a:defRPr sz="1687" b="1">
                <a:latin typeface="Poppins"/>
                <a:ea typeface="Poppins"/>
                <a:cs typeface="Poppins"/>
                <a:sym typeface="Poppins"/>
              </a:defRPr>
            </a:lvl8pPr>
            <a:lvl9pPr lvl="8">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4472" name="Google Shape;4472;p296"/>
          <p:cNvSpPr txBox="1">
            <a:spLocks noGrp="1"/>
          </p:cNvSpPr>
          <p:nvPr>
            <p:ph type="title" idx="5" hasCustomPrompt="1"/>
          </p:nvPr>
        </p:nvSpPr>
        <p:spPr>
          <a:xfrm>
            <a:off x="5641244" y="1198973"/>
            <a:ext cx="811500" cy="414300"/>
          </a:xfrm>
          <a:prstGeom prst="rect">
            <a:avLst/>
          </a:prstGeom>
        </p:spPr>
        <p:txBody>
          <a:bodyPr spcFirstLastPara="1" wrap="square" lIns="34275" tIns="34275" rIns="34275" bIns="34275" anchor="ctr" anchorCtr="0">
            <a:noAutofit/>
          </a:bodyPr>
          <a:lstStyle>
            <a:lvl1pPr marL="102861" marR="0" lvl="0" indent="-102861">
              <a:lnSpc>
                <a:spcPct val="91000"/>
              </a:lnSpc>
              <a:spcBef>
                <a:spcPts val="0"/>
              </a:spcBef>
              <a:spcAft>
                <a:spcPts val="0"/>
              </a:spcAft>
              <a:buNone/>
              <a:defRPr sz="2850">
                <a:latin typeface="Poppins"/>
                <a:ea typeface="Poppins"/>
                <a:cs typeface="Poppins"/>
                <a:sym typeface="Poppins"/>
              </a:defRPr>
            </a:lvl1pPr>
            <a:lvl2pPr lvl="1">
              <a:spcBef>
                <a:spcPts val="0"/>
              </a:spcBef>
              <a:spcAft>
                <a:spcPts val="0"/>
              </a:spcAft>
              <a:buSzPts val="1687"/>
              <a:buFont typeface="Poppins"/>
              <a:buNone/>
              <a:defRPr sz="1687" b="1">
                <a:latin typeface="Poppins"/>
                <a:ea typeface="Poppins"/>
                <a:cs typeface="Poppins"/>
                <a:sym typeface="Poppins"/>
              </a:defRPr>
            </a:lvl2pPr>
            <a:lvl3pPr lvl="2">
              <a:spcBef>
                <a:spcPts val="0"/>
              </a:spcBef>
              <a:spcAft>
                <a:spcPts val="0"/>
              </a:spcAft>
              <a:buSzPts val="1687"/>
              <a:buFont typeface="Poppins"/>
              <a:buNone/>
              <a:defRPr sz="1687" b="1">
                <a:latin typeface="Poppins"/>
                <a:ea typeface="Poppins"/>
                <a:cs typeface="Poppins"/>
                <a:sym typeface="Poppins"/>
              </a:defRPr>
            </a:lvl3pPr>
            <a:lvl4pPr lvl="3">
              <a:spcBef>
                <a:spcPts val="0"/>
              </a:spcBef>
              <a:spcAft>
                <a:spcPts val="0"/>
              </a:spcAft>
              <a:buSzPts val="1687"/>
              <a:buFont typeface="Poppins"/>
              <a:buNone/>
              <a:defRPr sz="1687" b="1">
                <a:latin typeface="Poppins"/>
                <a:ea typeface="Poppins"/>
                <a:cs typeface="Poppins"/>
                <a:sym typeface="Poppins"/>
              </a:defRPr>
            </a:lvl4pPr>
            <a:lvl5pPr lvl="4">
              <a:spcBef>
                <a:spcPts val="0"/>
              </a:spcBef>
              <a:spcAft>
                <a:spcPts val="0"/>
              </a:spcAft>
              <a:buSzPts val="1687"/>
              <a:buFont typeface="Poppins"/>
              <a:buNone/>
              <a:defRPr sz="1687" b="1">
                <a:latin typeface="Poppins"/>
                <a:ea typeface="Poppins"/>
                <a:cs typeface="Poppins"/>
                <a:sym typeface="Poppins"/>
              </a:defRPr>
            </a:lvl5pPr>
            <a:lvl6pPr lvl="5">
              <a:spcBef>
                <a:spcPts val="0"/>
              </a:spcBef>
              <a:spcAft>
                <a:spcPts val="0"/>
              </a:spcAft>
              <a:buSzPts val="1687"/>
              <a:buFont typeface="Poppins"/>
              <a:buNone/>
              <a:defRPr sz="1687" b="1">
                <a:latin typeface="Poppins"/>
                <a:ea typeface="Poppins"/>
                <a:cs typeface="Poppins"/>
                <a:sym typeface="Poppins"/>
              </a:defRPr>
            </a:lvl6pPr>
            <a:lvl7pPr lvl="6">
              <a:spcBef>
                <a:spcPts val="0"/>
              </a:spcBef>
              <a:spcAft>
                <a:spcPts val="0"/>
              </a:spcAft>
              <a:buSzPts val="1687"/>
              <a:buFont typeface="Poppins"/>
              <a:buNone/>
              <a:defRPr sz="1687" b="1">
                <a:latin typeface="Poppins"/>
                <a:ea typeface="Poppins"/>
                <a:cs typeface="Poppins"/>
                <a:sym typeface="Poppins"/>
              </a:defRPr>
            </a:lvl7pPr>
            <a:lvl8pPr lvl="7">
              <a:spcBef>
                <a:spcPts val="0"/>
              </a:spcBef>
              <a:spcAft>
                <a:spcPts val="0"/>
              </a:spcAft>
              <a:buSzPts val="1687"/>
              <a:buFont typeface="Poppins"/>
              <a:buNone/>
              <a:defRPr sz="1687" b="1">
                <a:latin typeface="Poppins"/>
                <a:ea typeface="Poppins"/>
                <a:cs typeface="Poppins"/>
                <a:sym typeface="Poppins"/>
              </a:defRPr>
            </a:lvl8pPr>
            <a:lvl9pPr lvl="8">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4473" name="Google Shape;4473;p296"/>
          <p:cNvSpPr txBox="1">
            <a:spLocks noGrp="1"/>
          </p:cNvSpPr>
          <p:nvPr>
            <p:ph type="title" idx="6" hasCustomPrompt="1"/>
          </p:nvPr>
        </p:nvSpPr>
        <p:spPr>
          <a:xfrm>
            <a:off x="7366431" y="1198973"/>
            <a:ext cx="811500" cy="414300"/>
          </a:xfrm>
          <a:prstGeom prst="rect">
            <a:avLst/>
          </a:prstGeom>
        </p:spPr>
        <p:txBody>
          <a:bodyPr spcFirstLastPara="1" wrap="square" lIns="34275" tIns="34275" rIns="34275" bIns="34275" anchor="ctr" anchorCtr="0">
            <a:noAutofit/>
          </a:bodyPr>
          <a:lstStyle>
            <a:lvl1pPr marL="102861" marR="0" lvl="0" indent="-102861">
              <a:lnSpc>
                <a:spcPct val="91000"/>
              </a:lnSpc>
              <a:spcBef>
                <a:spcPts val="0"/>
              </a:spcBef>
              <a:spcAft>
                <a:spcPts val="0"/>
              </a:spcAft>
              <a:buNone/>
              <a:defRPr sz="2850">
                <a:latin typeface="Poppins"/>
                <a:ea typeface="Poppins"/>
                <a:cs typeface="Poppins"/>
                <a:sym typeface="Poppins"/>
              </a:defRPr>
            </a:lvl1pPr>
            <a:lvl2pPr lvl="1">
              <a:spcBef>
                <a:spcPts val="0"/>
              </a:spcBef>
              <a:spcAft>
                <a:spcPts val="0"/>
              </a:spcAft>
              <a:buSzPts val="1687"/>
              <a:buFont typeface="Poppins"/>
              <a:buNone/>
              <a:defRPr sz="1687" b="1">
                <a:latin typeface="Poppins"/>
                <a:ea typeface="Poppins"/>
                <a:cs typeface="Poppins"/>
                <a:sym typeface="Poppins"/>
              </a:defRPr>
            </a:lvl2pPr>
            <a:lvl3pPr lvl="2">
              <a:spcBef>
                <a:spcPts val="0"/>
              </a:spcBef>
              <a:spcAft>
                <a:spcPts val="0"/>
              </a:spcAft>
              <a:buSzPts val="1687"/>
              <a:buFont typeface="Poppins"/>
              <a:buNone/>
              <a:defRPr sz="1687" b="1">
                <a:latin typeface="Poppins"/>
                <a:ea typeface="Poppins"/>
                <a:cs typeface="Poppins"/>
                <a:sym typeface="Poppins"/>
              </a:defRPr>
            </a:lvl3pPr>
            <a:lvl4pPr lvl="3">
              <a:spcBef>
                <a:spcPts val="0"/>
              </a:spcBef>
              <a:spcAft>
                <a:spcPts val="0"/>
              </a:spcAft>
              <a:buSzPts val="1687"/>
              <a:buFont typeface="Poppins"/>
              <a:buNone/>
              <a:defRPr sz="1687" b="1">
                <a:latin typeface="Poppins"/>
                <a:ea typeface="Poppins"/>
                <a:cs typeface="Poppins"/>
                <a:sym typeface="Poppins"/>
              </a:defRPr>
            </a:lvl4pPr>
            <a:lvl5pPr lvl="4">
              <a:spcBef>
                <a:spcPts val="0"/>
              </a:spcBef>
              <a:spcAft>
                <a:spcPts val="0"/>
              </a:spcAft>
              <a:buSzPts val="1687"/>
              <a:buFont typeface="Poppins"/>
              <a:buNone/>
              <a:defRPr sz="1687" b="1">
                <a:latin typeface="Poppins"/>
                <a:ea typeface="Poppins"/>
                <a:cs typeface="Poppins"/>
                <a:sym typeface="Poppins"/>
              </a:defRPr>
            </a:lvl5pPr>
            <a:lvl6pPr lvl="5">
              <a:spcBef>
                <a:spcPts val="0"/>
              </a:spcBef>
              <a:spcAft>
                <a:spcPts val="0"/>
              </a:spcAft>
              <a:buSzPts val="1687"/>
              <a:buFont typeface="Poppins"/>
              <a:buNone/>
              <a:defRPr sz="1687" b="1">
                <a:latin typeface="Poppins"/>
                <a:ea typeface="Poppins"/>
                <a:cs typeface="Poppins"/>
                <a:sym typeface="Poppins"/>
              </a:defRPr>
            </a:lvl6pPr>
            <a:lvl7pPr lvl="6">
              <a:spcBef>
                <a:spcPts val="0"/>
              </a:spcBef>
              <a:spcAft>
                <a:spcPts val="0"/>
              </a:spcAft>
              <a:buSzPts val="1687"/>
              <a:buFont typeface="Poppins"/>
              <a:buNone/>
              <a:defRPr sz="1687" b="1">
                <a:latin typeface="Poppins"/>
                <a:ea typeface="Poppins"/>
                <a:cs typeface="Poppins"/>
                <a:sym typeface="Poppins"/>
              </a:defRPr>
            </a:lvl7pPr>
            <a:lvl8pPr lvl="7">
              <a:spcBef>
                <a:spcPts val="0"/>
              </a:spcBef>
              <a:spcAft>
                <a:spcPts val="0"/>
              </a:spcAft>
              <a:buSzPts val="1687"/>
              <a:buFont typeface="Poppins"/>
              <a:buNone/>
              <a:defRPr sz="1687" b="1">
                <a:latin typeface="Poppins"/>
                <a:ea typeface="Poppins"/>
                <a:cs typeface="Poppins"/>
                <a:sym typeface="Poppins"/>
              </a:defRPr>
            </a:lvl8pPr>
            <a:lvl9pPr lvl="8">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4474" name="Google Shape;4474;p296"/>
          <p:cNvSpPr txBox="1">
            <a:spLocks noGrp="1"/>
          </p:cNvSpPr>
          <p:nvPr>
            <p:ph type="subTitle" idx="1"/>
          </p:nvPr>
        </p:nvSpPr>
        <p:spPr>
          <a:xfrm>
            <a:off x="473376" y="2770341"/>
            <a:ext cx="1424400" cy="1566000"/>
          </a:xfrm>
          <a:prstGeom prst="rect">
            <a:avLst/>
          </a:prstGeom>
        </p:spPr>
        <p:txBody>
          <a:bodyPr spcFirstLastPara="1" wrap="square" lIns="34275" tIns="34275" rIns="34275" bIns="34275" anchor="t" anchorCtr="0">
            <a:noAutofit/>
          </a:bodyPr>
          <a:lstStyle>
            <a:lvl1pPr lvl="0">
              <a:lnSpc>
                <a:spcPct val="100000"/>
              </a:lnSpc>
              <a:spcBef>
                <a:spcPts val="0"/>
              </a:spcBef>
              <a:spcAft>
                <a:spcPts val="0"/>
              </a:spcAft>
              <a:buSzPts val="1087"/>
              <a:buNone/>
              <a:defRPr sz="1087"/>
            </a:lvl1pPr>
            <a:lvl2pPr lvl="1">
              <a:lnSpc>
                <a:spcPct val="100000"/>
              </a:lnSpc>
              <a:spcBef>
                <a:spcPts val="1350"/>
              </a:spcBef>
              <a:spcAft>
                <a:spcPts val="0"/>
              </a:spcAft>
              <a:buSzPts val="1087"/>
              <a:buNone/>
              <a:defRPr sz="1087"/>
            </a:lvl2pPr>
            <a:lvl3pPr lvl="2">
              <a:lnSpc>
                <a:spcPct val="100000"/>
              </a:lnSpc>
              <a:spcBef>
                <a:spcPts val="1350"/>
              </a:spcBef>
              <a:spcAft>
                <a:spcPts val="0"/>
              </a:spcAft>
              <a:buSzPts val="1087"/>
              <a:buNone/>
              <a:defRPr sz="1087"/>
            </a:lvl3pPr>
            <a:lvl4pPr lvl="3">
              <a:lnSpc>
                <a:spcPct val="100000"/>
              </a:lnSpc>
              <a:spcBef>
                <a:spcPts val="1350"/>
              </a:spcBef>
              <a:spcAft>
                <a:spcPts val="0"/>
              </a:spcAft>
              <a:buSzPts val="1087"/>
              <a:buNone/>
              <a:defRPr sz="1087"/>
            </a:lvl4pPr>
            <a:lvl5pPr lvl="4">
              <a:lnSpc>
                <a:spcPct val="100000"/>
              </a:lnSpc>
              <a:spcBef>
                <a:spcPts val="1350"/>
              </a:spcBef>
              <a:spcAft>
                <a:spcPts val="0"/>
              </a:spcAft>
              <a:buSzPts val="1087"/>
              <a:buNone/>
              <a:defRPr sz="1087"/>
            </a:lvl5pPr>
            <a:lvl6pPr lvl="5">
              <a:lnSpc>
                <a:spcPct val="100000"/>
              </a:lnSpc>
              <a:spcBef>
                <a:spcPts val="375"/>
              </a:spcBef>
              <a:spcAft>
                <a:spcPts val="0"/>
              </a:spcAft>
              <a:buSzPts val="1087"/>
              <a:buNone/>
              <a:defRPr sz="1087"/>
            </a:lvl6pPr>
            <a:lvl7pPr lvl="6">
              <a:lnSpc>
                <a:spcPct val="100000"/>
              </a:lnSpc>
              <a:spcBef>
                <a:spcPts val="375"/>
              </a:spcBef>
              <a:spcAft>
                <a:spcPts val="0"/>
              </a:spcAft>
              <a:buSzPts val="1087"/>
              <a:buNone/>
              <a:defRPr sz="1087"/>
            </a:lvl7pPr>
            <a:lvl8pPr lvl="7">
              <a:lnSpc>
                <a:spcPct val="100000"/>
              </a:lnSpc>
              <a:spcBef>
                <a:spcPts val="375"/>
              </a:spcBef>
              <a:spcAft>
                <a:spcPts val="0"/>
              </a:spcAft>
              <a:buSzPts val="1087"/>
              <a:buNone/>
              <a:defRPr sz="1087"/>
            </a:lvl8pPr>
            <a:lvl9pPr lvl="8">
              <a:lnSpc>
                <a:spcPct val="100000"/>
              </a:lnSpc>
              <a:spcBef>
                <a:spcPts val="375"/>
              </a:spcBef>
              <a:spcAft>
                <a:spcPts val="0"/>
              </a:spcAft>
              <a:buSzPts val="1087"/>
              <a:buNone/>
              <a:defRPr sz="1087"/>
            </a:lvl9pPr>
          </a:lstStyle>
          <a:p>
            <a:endParaRPr/>
          </a:p>
        </p:txBody>
      </p:sp>
      <p:sp>
        <p:nvSpPr>
          <p:cNvPr id="4475" name="Google Shape;4475;p296"/>
          <p:cNvSpPr txBox="1">
            <a:spLocks noGrp="1"/>
          </p:cNvSpPr>
          <p:nvPr>
            <p:ph type="subTitle" idx="7"/>
          </p:nvPr>
        </p:nvSpPr>
        <p:spPr>
          <a:xfrm>
            <a:off x="2175767" y="2770341"/>
            <a:ext cx="1424400" cy="1566000"/>
          </a:xfrm>
          <a:prstGeom prst="rect">
            <a:avLst/>
          </a:prstGeom>
        </p:spPr>
        <p:txBody>
          <a:bodyPr spcFirstLastPara="1" wrap="square" lIns="34275" tIns="34275" rIns="34275" bIns="34275" anchor="t" anchorCtr="0">
            <a:noAutofit/>
          </a:bodyPr>
          <a:lstStyle>
            <a:lvl1pPr lvl="0">
              <a:lnSpc>
                <a:spcPct val="100000"/>
              </a:lnSpc>
              <a:spcBef>
                <a:spcPts val="0"/>
              </a:spcBef>
              <a:spcAft>
                <a:spcPts val="0"/>
              </a:spcAft>
              <a:buSzPts val="1087"/>
              <a:buNone/>
              <a:defRPr sz="1087"/>
            </a:lvl1pPr>
            <a:lvl2pPr lvl="1">
              <a:lnSpc>
                <a:spcPct val="100000"/>
              </a:lnSpc>
              <a:spcBef>
                <a:spcPts val="1350"/>
              </a:spcBef>
              <a:spcAft>
                <a:spcPts val="0"/>
              </a:spcAft>
              <a:buSzPts val="1087"/>
              <a:buNone/>
              <a:defRPr sz="1087"/>
            </a:lvl2pPr>
            <a:lvl3pPr lvl="2">
              <a:lnSpc>
                <a:spcPct val="100000"/>
              </a:lnSpc>
              <a:spcBef>
                <a:spcPts val="1350"/>
              </a:spcBef>
              <a:spcAft>
                <a:spcPts val="0"/>
              </a:spcAft>
              <a:buSzPts val="1087"/>
              <a:buNone/>
              <a:defRPr sz="1087"/>
            </a:lvl3pPr>
            <a:lvl4pPr lvl="3">
              <a:lnSpc>
                <a:spcPct val="100000"/>
              </a:lnSpc>
              <a:spcBef>
                <a:spcPts val="1350"/>
              </a:spcBef>
              <a:spcAft>
                <a:spcPts val="0"/>
              </a:spcAft>
              <a:buSzPts val="1087"/>
              <a:buNone/>
              <a:defRPr sz="1087"/>
            </a:lvl4pPr>
            <a:lvl5pPr lvl="4">
              <a:lnSpc>
                <a:spcPct val="100000"/>
              </a:lnSpc>
              <a:spcBef>
                <a:spcPts val="1350"/>
              </a:spcBef>
              <a:spcAft>
                <a:spcPts val="0"/>
              </a:spcAft>
              <a:buSzPts val="1087"/>
              <a:buNone/>
              <a:defRPr sz="1087"/>
            </a:lvl5pPr>
            <a:lvl6pPr lvl="5">
              <a:lnSpc>
                <a:spcPct val="100000"/>
              </a:lnSpc>
              <a:spcBef>
                <a:spcPts val="375"/>
              </a:spcBef>
              <a:spcAft>
                <a:spcPts val="0"/>
              </a:spcAft>
              <a:buSzPts val="1087"/>
              <a:buNone/>
              <a:defRPr sz="1087"/>
            </a:lvl6pPr>
            <a:lvl7pPr lvl="6">
              <a:lnSpc>
                <a:spcPct val="100000"/>
              </a:lnSpc>
              <a:spcBef>
                <a:spcPts val="375"/>
              </a:spcBef>
              <a:spcAft>
                <a:spcPts val="0"/>
              </a:spcAft>
              <a:buSzPts val="1087"/>
              <a:buNone/>
              <a:defRPr sz="1087"/>
            </a:lvl7pPr>
            <a:lvl8pPr lvl="7">
              <a:lnSpc>
                <a:spcPct val="100000"/>
              </a:lnSpc>
              <a:spcBef>
                <a:spcPts val="375"/>
              </a:spcBef>
              <a:spcAft>
                <a:spcPts val="0"/>
              </a:spcAft>
              <a:buSzPts val="1087"/>
              <a:buNone/>
              <a:defRPr sz="1087"/>
            </a:lvl8pPr>
            <a:lvl9pPr lvl="8">
              <a:lnSpc>
                <a:spcPct val="100000"/>
              </a:lnSpc>
              <a:spcBef>
                <a:spcPts val="375"/>
              </a:spcBef>
              <a:spcAft>
                <a:spcPts val="0"/>
              </a:spcAft>
              <a:buSzPts val="1087"/>
              <a:buNone/>
              <a:defRPr sz="1087"/>
            </a:lvl9pPr>
          </a:lstStyle>
          <a:p>
            <a:endParaRPr/>
          </a:p>
        </p:txBody>
      </p:sp>
      <p:sp>
        <p:nvSpPr>
          <p:cNvPr id="4476" name="Google Shape;4476;p296"/>
          <p:cNvSpPr txBox="1">
            <a:spLocks noGrp="1"/>
          </p:cNvSpPr>
          <p:nvPr>
            <p:ph type="subTitle" idx="8"/>
          </p:nvPr>
        </p:nvSpPr>
        <p:spPr>
          <a:xfrm>
            <a:off x="3886889" y="2770341"/>
            <a:ext cx="1424400" cy="1566000"/>
          </a:xfrm>
          <a:prstGeom prst="rect">
            <a:avLst/>
          </a:prstGeom>
        </p:spPr>
        <p:txBody>
          <a:bodyPr spcFirstLastPara="1" wrap="square" lIns="34275" tIns="34275" rIns="34275" bIns="34275" anchor="t" anchorCtr="0">
            <a:noAutofit/>
          </a:bodyPr>
          <a:lstStyle>
            <a:lvl1pPr lvl="0">
              <a:lnSpc>
                <a:spcPct val="100000"/>
              </a:lnSpc>
              <a:spcBef>
                <a:spcPts val="0"/>
              </a:spcBef>
              <a:spcAft>
                <a:spcPts val="0"/>
              </a:spcAft>
              <a:buSzPts val="1087"/>
              <a:buNone/>
              <a:defRPr sz="1087"/>
            </a:lvl1pPr>
            <a:lvl2pPr lvl="1">
              <a:lnSpc>
                <a:spcPct val="100000"/>
              </a:lnSpc>
              <a:spcBef>
                <a:spcPts val="1350"/>
              </a:spcBef>
              <a:spcAft>
                <a:spcPts val="0"/>
              </a:spcAft>
              <a:buSzPts val="1087"/>
              <a:buNone/>
              <a:defRPr sz="1087"/>
            </a:lvl2pPr>
            <a:lvl3pPr lvl="2">
              <a:lnSpc>
                <a:spcPct val="100000"/>
              </a:lnSpc>
              <a:spcBef>
                <a:spcPts val="1350"/>
              </a:spcBef>
              <a:spcAft>
                <a:spcPts val="0"/>
              </a:spcAft>
              <a:buSzPts val="1087"/>
              <a:buNone/>
              <a:defRPr sz="1087"/>
            </a:lvl3pPr>
            <a:lvl4pPr lvl="3">
              <a:lnSpc>
                <a:spcPct val="100000"/>
              </a:lnSpc>
              <a:spcBef>
                <a:spcPts val="1350"/>
              </a:spcBef>
              <a:spcAft>
                <a:spcPts val="0"/>
              </a:spcAft>
              <a:buSzPts val="1087"/>
              <a:buNone/>
              <a:defRPr sz="1087"/>
            </a:lvl4pPr>
            <a:lvl5pPr lvl="4">
              <a:lnSpc>
                <a:spcPct val="100000"/>
              </a:lnSpc>
              <a:spcBef>
                <a:spcPts val="1350"/>
              </a:spcBef>
              <a:spcAft>
                <a:spcPts val="0"/>
              </a:spcAft>
              <a:buSzPts val="1087"/>
              <a:buNone/>
              <a:defRPr sz="1087"/>
            </a:lvl5pPr>
            <a:lvl6pPr lvl="5">
              <a:lnSpc>
                <a:spcPct val="100000"/>
              </a:lnSpc>
              <a:spcBef>
                <a:spcPts val="375"/>
              </a:spcBef>
              <a:spcAft>
                <a:spcPts val="0"/>
              </a:spcAft>
              <a:buSzPts val="1087"/>
              <a:buNone/>
              <a:defRPr sz="1087"/>
            </a:lvl6pPr>
            <a:lvl7pPr lvl="6">
              <a:lnSpc>
                <a:spcPct val="100000"/>
              </a:lnSpc>
              <a:spcBef>
                <a:spcPts val="375"/>
              </a:spcBef>
              <a:spcAft>
                <a:spcPts val="0"/>
              </a:spcAft>
              <a:buSzPts val="1087"/>
              <a:buNone/>
              <a:defRPr sz="1087"/>
            </a:lvl7pPr>
            <a:lvl8pPr lvl="7">
              <a:lnSpc>
                <a:spcPct val="100000"/>
              </a:lnSpc>
              <a:spcBef>
                <a:spcPts val="375"/>
              </a:spcBef>
              <a:spcAft>
                <a:spcPts val="0"/>
              </a:spcAft>
              <a:buSzPts val="1087"/>
              <a:buNone/>
              <a:defRPr sz="1087"/>
            </a:lvl8pPr>
            <a:lvl9pPr lvl="8">
              <a:lnSpc>
                <a:spcPct val="100000"/>
              </a:lnSpc>
              <a:spcBef>
                <a:spcPts val="375"/>
              </a:spcBef>
              <a:spcAft>
                <a:spcPts val="0"/>
              </a:spcAft>
              <a:buSzPts val="1087"/>
              <a:buNone/>
              <a:defRPr sz="1087"/>
            </a:lvl9pPr>
          </a:lstStyle>
          <a:p>
            <a:endParaRPr/>
          </a:p>
        </p:txBody>
      </p:sp>
      <p:sp>
        <p:nvSpPr>
          <p:cNvPr id="4477" name="Google Shape;4477;p296"/>
          <p:cNvSpPr txBox="1">
            <a:spLocks noGrp="1"/>
          </p:cNvSpPr>
          <p:nvPr>
            <p:ph type="subTitle" idx="9"/>
          </p:nvPr>
        </p:nvSpPr>
        <p:spPr>
          <a:xfrm>
            <a:off x="5598007" y="2770341"/>
            <a:ext cx="1424400" cy="1566000"/>
          </a:xfrm>
          <a:prstGeom prst="rect">
            <a:avLst/>
          </a:prstGeom>
        </p:spPr>
        <p:txBody>
          <a:bodyPr spcFirstLastPara="1" wrap="square" lIns="34275" tIns="34275" rIns="34275" bIns="34275" anchor="t" anchorCtr="0">
            <a:noAutofit/>
          </a:bodyPr>
          <a:lstStyle>
            <a:lvl1pPr lvl="0">
              <a:lnSpc>
                <a:spcPct val="100000"/>
              </a:lnSpc>
              <a:spcBef>
                <a:spcPts val="0"/>
              </a:spcBef>
              <a:spcAft>
                <a:spcPts val="0"/>
              </a:spcAft>
              <a:buSzPts val="1087"/>
              <a:buNone/>
              <a:defRPr sz="1087"/>
            </a:lvl1pPr>
            <a:lvl2pPr lvl="1">
              <a:lnSpc>
                <a:spcPct val="100000"/>
              </a:lnSpc>
              <a:spcBef>
                <a:spcPts val="1350"/>
              </a:spcBef>
              <a:spcAft>
                <a:spcPts val="0"/>
              </a:spcAft>
              <a:buSzPts val="1087"/>
              <a:buNone/>
              <a:defRPr sz="1087"/>
            </a:lvl2pPr>
            <a:lvl3pPr lvl="2">
              <a:lnSpc>
                <a:spcPct val="100000"/>
              </a:lnSpc>
              <a:spcBef>
                <a:spcPts val="1350"/>
              </a:spcBef>
              <a:spcAft>
                <a:spcPts val="0"/>
              </a:spcAft>
              <a:buSzPts val="1087"/>
              <a:buNone/>
              <a:defRPr sz="1087"/>
            </a:lvl3pPr>
            <a:lvl4pPr lvl="3">
              <a:lnSpc>
                <a:spcPct val="100000"/>
              </a:lnSpc>
              <a:spcBef>
                <a:spcPts val="1350"/>
              </a:spcBef>
              <a:spcAft>
                <a:spcPts val="0"/>
              </a:spcAft>
              <a:buSzPts val="1087"/>
              <a:buNone/>
              <a:defRPr sz="1087"/>
            </a:lvl4pPr>
            <a:lvl5pPr lvl="4">
              <a:lnSpc>
                <a:spcPct val="100000"/>
              </a:lnSpc>
              <a:spcBef>
                <a:spcPts val="1350"/>
              </a:spcBef>
              <a:spcAft>
                <a:spcPts val="0"/>
              </a:spcAft>
              <a:buSzPts val="1087"/>
              <a:buNone/>
              <a:defRPr sz="1087"/>
            </a:lvl5pPr>
            <a:lvl6pPr lvl="5">
              <a:lnSpc>
                <a:spcPct val="100000"/>
              </a:lnSpc>
              <a:spcBef>
                <a:spcPts val="375"/>
              </a:spcBef>
              <a:spcAft>
                <a:spcPts val="0"/>
              </a:spcAft>
              <a:buSzPts val="1087"/>
              <a:buNone/>
              <a:defRPr sz="1087"/>
            </a:lvl6pPr>
            <a:lvl7pPr lvl="6">
              <a:lnSpc>
                <a:spcPct val="100000"/>
              </a:lnSpc>
              <a:spcBef>
                <a:spcPts val="375"/>
              </a:spcBef>
              <a:spcAft>
                <a:spcPts val="0"/>
              </a:spcAft>
              <a:buSzPts val="1087"/>
              <a:buNone/>
              <a:defRPr sz="1087"/>
            </a:lvl7pPr>
            <a:lvl8pPr lvl="7">
              <a:lnSpc>
                <a:spcPct val="100000"/>
              </a:lnSpc>
              <a:spcBef>
                <a:spcPts val="375"/>
              </a:spcBef>
              <a:spcAft>
                <a:spcPts val="0"/>
              </a:spcAft>
              <a:buSzPts val="1087"/>
              <a:buNone/>
              <a:defRPr sz="1087"/>
            </a:lvl8pPr>
            <a:lvl9pPr lvl="8">
              <a:lnSpc>
                <a:spcPct val="100000"/>
              </a:lnSpc>
              <a:spcBef>
                <a:spcPts val="375"/>
              </a:spcBef>
              <a:spcAft>
                <a:spcPts val="0"/>
              </a:spcAft>
              <a:buSzPts val="1087"/>
              <a:buNone/>
              <a:defRPr sz="1087"/>
            </a:lvl9pPr>
          </a:lstStyle>
          <a:p>
            <a:endParaRPr/>
          </a:p>
        </p:txBody>
      </p:sp>
      <p:sp>
        <p:nvSpPr>
          <p:cNvPr id="4478" name="Google Shape;4478;p296"/>
          <p:cNvSpPr txBox="1">
            <a:spLocks noGrp="1"/>
          </p:cNvSpPr>
          <p:nvPr>
            <p:ph type="subTitle" idx="13"/>
          </p:nvPr>
        </p:nvSpPr>
        <p:spPr>
          <a:xfrm>
            <a:off x="7309125" y="2770341"/>
            <a:ext cx="1424400" cy="1566000"/>
          </a:xfrm>
          <a:prstGeom prst="rect">
            <a:avLst/>
          </a:prstGeom>
        </p:spPr>
        <p:txBody>
          <a:bodyPr spcFirstLastPara="1" wrap="square" lIns="34275" tIns="34275" rIns="34275" bIns="34275" anchor="t" anchorCtr="0">
            <a:noAutofit/>
          </a:bodyPr>
          <a:lstStyle>
            <a:lvl1pPr lvl="0">
              <a:lnSpc>
                <a:spcPct val="100000"/>
              </a:lnSpc>
              <a:spcBef>
                <a:spcPts val="0"/>
              </a:spcBef>
              <a:spcAft>
                <a:spcPts val="0"/>
              </a:spcAft>
              <a:buSzPts val="1087"/>
              <a:buNone/>
              <a:defRPr sz="1087"/>
            </a:lvl1pPr>
            <a:lvl2pPr lvl="1">
              <a:lnSpc>
                <a:spcPct val="100000"/>
              </a:lnSpc>
              <a:spcBef>
                <a:spcPts val="1350"/>
              </a:spcBef>
              <a:spcAft>
                <a:spcPts val="0"/>
              </a:spcAft>
              <a:buSzPts val="1087"/>
              <a:buNone/>
              <a:defRPr sz="1087"/>
            </a:lvl2pPr>
            <a:lvl3pPr lvl="2">
              <a:lnSpc>
                <a:spcPct val="100000"/>
              </a:lnSpc>
              <a:spcBef>
                <a:spcPts val="1350"/>
              </a:spcBef>
              <a:spcAft>
                <a:spcPts val="0"/>
              </a:spcAft>
              <a:buSzPts val="1087"/>
              <a:buNone/>
              <a:defRPr sz="1087"/>
            </a:lvl3pPr>
            <a:lvl4pPr lvl="3">
              <a:lnSpc>
                <a:spcPct val="100000"/>
              </a:lnSpc>
              <a:spcBef>
                <a:spcPts val="1350"/>
              </a:spcBef>
              <a:spcAft>
                <a:spcPts val="0"/>
              </a:spcAft>
              <a:buSzPts val="1087"/>
              <a:buNone/>
              <a:defRPr sz="1087"/>
            </a:lvl4pPr>
            <a:lvl5pPr lvl="4">
              <a:lnSpc>
                <a:spcPct val="100000"/>
              </a:lnSpc>
              <a:spcBef>
                <a:spcPts val="1350"/>
              </a:spcBef>
              <a:spcAft>
                <a:spcPts val="0"/>
              </a:spcAft>
              <a:buSzPts val="1087"/>
              <a:buNone/>
              <a:defRPr sz="1087"/>
            </a:lvl5pPr>
            <a:lvl6pPr lvl="5">
              <a:lnSpc>
                <a:spcPct val="100000"/>
              </a:lnSpc>
              <a:spcBef>
                <a:spcPts val="375"/>
              </a:spcBef>
              <a:spcAft>
                <a:spcPts val="0"/>
              </a:spcAft>
              <a:buSzPts val="1087"/>
              <a:buNone/>
              <a:defRPr sz="1087"/>
            </a:lvl6pPr>
            <a:lvl7pPr lvl="6">
              <a:lnSpc>
                <a:spcPct val="100000"/>
              </a:lnSpc>
              <a:spcBef>
                <a:spcPts val="375"/>
              </a:spcBef>
              <a:spcAft>
                <a:spcPts val="0"/>
              </a:spcAft>
              <a:buSzPts val="1087"/>
              <a:buNone/>
              <a:defRPr sz="1087"/>
            </a:lvl7pPr>
            <a:lvl8pPr lvl="7">
              <a:lnSpc>
                <a:spcPct val="100000"/>
              </a:lnSpc>
              <a:spcBef>
                <a:spcPts val="375"/>
              </a:spcBef>
              <a:spcAft>
                <a:spcPts val="0"/>
              </a:spcAft>
              <a:buSzPts val="1087"/>
              <a:buNone/>
              <a:defRPr sz="1087"/>
            </a:lvl8pPr>
            <a:lvl9pPr lvl="8">
              <a:lnSpc>
                <a:spcPct val="100000"/>
              </a:lnSpc>
              <a:spcBef>
                <a:spcPts val="375"/>
              </a:spcBef>
              <a:spcAft>
                <a:spcPts val="0"/>
              </a:spcAft>
              <a:buSzPts val="1087"/>
              <a:buNone/>
              <a:defRPr sz="1087"/>
            </a:lvl9pPr>
          </a:lstStyle>
          <a:p>
            <a:endParaRPr/>
          </a:p>
        </p:txBody>
      </p:sp>
    </p:spTree>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matchingName="64_Custom Layout  77">
  <p:cSld name="64_Custom Layout_1">
    <p:bg>
      <p:bgPr>
        <a:blipFill>
          <a:blip r:embed="rId2">
            <a:alphaModFix/>
          </a:blip>
          <a:stretch>
            <a:fillRect/>
          </a:stretch>
        </a:blipFill>
        <a:effectLst/>
      </p:bgPr>
    </p:bg>
    <p:spTree>
      <p:nvGrpSpPr>
        <p:cNvPr id="1" name="Shape 4479"/>
        <p:cNvGrpSpPr/>
        <p:nvPr/>
      </p:nvGrpSpPr>
      <p:grpSpPr>
        <a:xfrm>
          <a:off x="0" y="0"/>
          <a:ext cx="0" cy="0"/>
          <a:chOff x="0" y="0"/>
          <a:chExt cx="0" cy="0"/>
        </a:xfrm>
      </p:grpSpPr>
      <p:sp>
        <p:nvSpPr>
          <p:cNvPr id="4480" name="Google Shape;4480;p297"/>
          <p:cNvSpPr/>
          <p:nvPr/>
        </p:nvSpPr>
        <p:spPr>
          <a:xfrm>
            <a:off x="342855" y="1050823"/>
            <a:ext cx="1668000" cy="3506400"/>
          </a:xfrm>
          <a:prstGeom prst="roundRect">
            <a:avLst>
              <a:gd name="adj" fmla="val 3535"/>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4481" name="Google Shape;4481;p297"/>
          <p:cNvSpPr/>
          <p:nvPr/>
        </p:nvSpPr>
        <p:spPr>
          <a:xfrm>
            <a:off x="2053978" y="1050823"/>
            <a:ext cx="1668000" cy="3506400"/>
          </a:xfrm>
          <a:prstGeom prst="roundRect">
            <a:avLst>
              <a:gd name="adj" fmla="val 3535"/>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4482" name="Google Shape;4482;p297"/>
          <p:cNvSpPr/>
          <p:nvPr/>
        </p:nvSpPr>
        <p:spPr>
          <a:xfrm>
            <a:off x="3765101" y="1050823"/>
            <a:ext cx="1668000" cy="3506400"/>
          </a:xfrm>
          <a:prstGeom prst="roundRect">
            <a:avLst>
              <a:gd name="adj" fmla="val 3535"/>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4483" name="Google Shape;4483;p297"/>
          <p:cNvSpPr/>
          <p:nvPr/>
        </p:nvSpPr>
        <p:spPr>
          <a:xfrm>
            <a:off x="5476224" y="1050823"/>
            <a:ext cx="1668000" cy="3506400"/>
          </a:xfrm>
          <a:prstGeom prst="roundRect">
            <a:avLst>
              <a:gd name="adj" fmla="val 3535"/>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4484" name="Google Shape;4484;p297"/>
          <p:cNvSpPr/>
          <p:nvPr/>
        </p:nvSpPr>
        <p:spPr>
          <a:xfrm>
            <a:off x="7187347" y="1050823"/>
            <a:ext cx="1668000" cy="3506400"/>
          </a:xfrm>
          <a:prstGeom prst="roundRect">
            <a:avLst>
              <a:gd name="adj" fmla="val 3535"/>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4485" name="Google Shape;4485;p297"/>
          <p:cNvSpPr/>
          <p:nvPr/>
        </p:nvSpPr>
        <p:spPr>
          <a:xfrm>
            <a:off x="227754" y="2374978"/>
            <a:ext cx="8829300" cy="197700"/>
          </a:xfrm>
          <a:prstGeom prst="homePlate">
            <a:avLst>
              <a:gd name="adj" fmla="val 33471"/>
            </a:avLst>
          </a:prstGeom>
          <a:gradFill>
            <a:gsLst>
              <a:gs pos="0">
                <a:srgbClr val="FF001A"/>
              </a:gs>
              <a:gs pos="12000">
                <a:srgbClr val="C50028"/>
              </a:gs>
              <a:gs pos="23000">
                <a:srgbClr val="920035"/>
              </a:gs>
              <a:gs pos="35000">
                <a:srgbClr val="670040"/>
              </a:gs>
              <a:gs pos="46000">
                <a:srgbClr val="460049"/>
              </a:gs>
              <a:gs pos="56000">
                <a:srgbClr val="2F004F"/>
              </a:gs>
              <a:gs pos="66000">
                <a:srgbClr val="200052"/>
              </a:gs>
              <a:gs pos="75000">
                <a:srgbClr val="1C0054"/>
              </a:gs>
              <a:gs pos="78000">
                <a:srgbClr val="1C0358"/>
              </a:gs>
              <a:gs pos="85000">
                <a:srgbClr val="1C0B66"/>
              </a:gs>
              <a:gs pos="86000">
                <a:srgbClr val="1C1A7D"/>
              </a:gs>
              <a:gs pos="91000">
                <a:srgbClr val="1C2F9D"/>
              </a:gs>
              <a:gs pos="95000">
                <a:srgbClr val="1C4AC7"/>
              </a:gs>
              <a:gs pos="100000">
                <a:srgbClr val="1C6AF9"/>
              </a:gs>
            </a:gsLst>
            <a:lin ang="10800025" scaled="0"/>
          </a:gra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accent1"/>
              </a:solidFill>
              <a:latin typeface="Poppins Medium"/>
              <a:ea typeface="Poppins Medium"/>
              <a:cs typeface="Poppins Medium"/>
              <a:sym typeface="Poppins Medium"/>
            </a:endParaRPr>
          </a:p>
        </p:txBody>
      </p:sp>
      <p:sp>
        <p:nvSpPr>
          <p:cNvPr id="4486" name="Google Shape;4486;p297"/>
          <p:cNvSpPr txBox="1">
            <a:spLocks noGrp="1"/>
          </p:cNvSpPr>
          <p:nvPr>
            <p:ph type="title"/>
          </p:nvPr>
        </p:nvSpPr>
        <p:spPr>
          <a:xfrm>
            <a:off x="309269" y="314400"/>
            <a:ext cx="8546100" cy="4488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4487" name="Google Shape;4487;p297"/>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pic>
        <p:nvPicPr>
          <p:cNvPr id="4488" name="Google Shape;4488;p297" descr="A white arrow on a black background&#10;&#10;AI-generated content may be incorrect."/>
          <p:cNvPicPr preferRelativeResize="0"/>
          <p:nvPr/>
        </p:nvPicPr>
        <p:blipFill rotWithShape="1">
          <a:blip r:embed="rId3">
            <a:alphaModFix/>
          </a:blip>
          <a:srcRect/>
          <a:stretch/>
        </p:blipFill>
        <p:spPr>
          <a:xfrm>
            <a:off x="482470" y="2408575"/>
            <a:ext cx="82147" cy="132149"/>
          </a:xfrm>
          <a:prstGeom prst="rect">
            <a:avLst/>
          </a:prstGeom>
          <a:noFill/>
          <a:ln>
            <a:noFill/>
          </a:ln>
        </p:spPr>
      </p:pic>
      <p:pic>
        <p:nvPicPr>
          <p:cNvPr id="4489" name="Google Shape;4489;p297" descr="A white arrow on a black background&#10;&#10;AI-generated content may be incorrect."/>
          <p:cNvPicPr preferRelativeResize="0"/>
          <p:nvPr/>
        </p:nvPicPr>
        <p:blipFill rotWithShape="1">
          <a:blip r:embed="rId3">
            <a:alphaModFix/>
          </a:blip>
          <a:srcRect/>
          <a:stretch/>
        </p:blipFill>
        <p:spPr>
          <a:xfrm>
            <a:off x="3905722" y="2408575"/>
            <a:ext cx="82147" cy="132149"/>
          </a:xfrm>
          <a:prstGeom prst="rect">
            <a:avLst/>
          </a:prstGeom>
          <a:noFill/>
          <a:ln>
            <a:noFill/>
          </a:ln>
        </p:spPr>
      </p:pic>
      <p:pic>
        <p:nvPicPr>
          <p:cNvPr id="4490" name="Google Shape;4490;p297" descr="A white arrow on a black background&#10;&#10;AI-generated content may be incorrect."/>
          <p:cNvPicPr preferRelativeResize="0"/>
          <p:nvPr/>
        </p:nvPicPr>
        <p:blipFill rotWithShape="1">
          <a:blip r:embed="rId3">
            <a:alphaModFix/>
          </a:blip>
          <a:srcRect/>
          <a:stretch/>
        </p:blipFill>
        <p:spPr>
          <a:xfrm>
            <a:off x="5622979" y="2408575"/>
            <a:ext cx="82147" cy="132149"/>
          </a:xfrm>
          <a:prstGeom prst="rect">
            <a:avLst/>
          </a:prstGeom>
          <a:noFill/>
          <a:ln>
            <a:noFill/>
          </a:ln>
        </p:spPr>
      </p:pic>
      <p:pic>
        <p:nvPicPr>
          <p:cNvPr id="4491" name="Google Shape;4491;p297" descr="A white arrow on a black background&#10;&#10;AI-generated content may be incorrect."/>
          <p:cNvPicPr preferRelativeResize="0"/>
          <p:nvPr/>
        </p:nvPicPr>
        <p:blipFill rotWithShape="1">
          <a:blip r:embed="rId3">
            <a:alphaModFix/>
          </a:blip>
          <a:srcRect/>
          <a:stretch/>
        </p:blipFill>
        <p:spPr>
          <a:xfrm>
            <a:off x="7330730" y="2408575"/>
            <a:ext cx="82147" cy="132149"/>
          </a:xfrm>
          <a:prstGeom prst="rect">
            <a:avLst/>
          </a:prstGeom>
          <a:noFill/>
          <a:ln>
            <a:noFill/>
          </a:ln>
        </p:spPr>
      </p:pic>
      <p:pic>
        <p:nvPicPr>
          <p:cNvPr id="4492" name="Google Shape;4492;p297" descr="A white arrow on a black background&#10;&#10;AI-generated content may be incorrect."/>
          <p:cNvPicPr preferRelativeResize="0"/>
          <p:nvPr/>
        </p:nvPicPr>
        <p:blipFill rotWithShape="1">
          <a:blip r:embed="rId3">
            <a:alphaModFix/>
          </a:blip>
          <a:srcRect/>
          <a:stretch/>
        </p:blipFill>
        <p:spPr>
          <a:xfrm>
            <a:off x="2190871" y="2408575"/>
            <a:ext cx="82147" cy="132149"/>
          </a:xfrm>
          <a:prstGeom prst="rect">
            <a:avLst/>
          </a:prstGeom>
          <a:noFill/>
          <a:ln>
            <a:noFill/>
          </a:ln>
        </p:spPr>
      </p:pic>
      <p:sp>
        <p:nvSpPr>
          <p:cNvPr id="4493" name="Google Shape;4493;p297"/>
          <p:cNvSpPr txBox="1">
            <a:spLocks noGrp="1"/>
          </p:cNvSpPr>
          <p:nvPr>
            <p:ph type="title" idx="2" hasCustomPrompt="1"/>
          </p:nvPr>
        </p:nvSpPr>
        <p:spPr>
          <a:xfrm>
            <a:off x="419964" y="1198973"/>
            <a:ext cx="811500" cy="414300"/>
          </a:xfrm>
          <a:prstGeom prst="rect">
            <a:avLst/>
          </a:prstGeom>
        </p:spPr>
        <p:txBody>
          <a:bodyPr spcFirstLastPara="1" wrap="square" lIns="34275" tIns="34275" rIns="34275" bIns="34275" anchor="ctr" anchorCtr="0">
            <a:noAutofit/>
          </a:bodyPr>
          <a:lstStyle>
            <a:lvl1pPr marL="102861" marR="0" lvl="0" indent="-102861">
              <a:lnSpc>
                <a:spcPct val="91000"/>
              </a:lnSpc>
              <a:spcBef>
                <a:spcPts val="0"/>
              </a:spcBef>
              <a:spcAft>
                <a:spcPts val="0"/>
              </a:spcAft>
              <a:buNone/>
              <a:defRPr sz="2850">
                <a:latin typeface="Poppins"/>
                <a:ea typeface="Poppins"/>
                <a:cs typeface="Poppins"/>
                <a:sym typeface="Poppins"/>
              </a:defRPr>
            </a:lvl1pPr>
            <a:lvl2pPr lvl="1">
              <a:spcBef>
                <a:spcPts val="0"/>
              </a:spcBef>
              <a:spcAft>
                <a:spcPts val="0"/>
              </a:spcAft>
              <a:buSzPts val="1687"/>
              <a:buFont typeface="Poppins"/>
              <a:buNone/>
              <a:defRPr sz="1687" b="1">
                <a:latin typeface="Poppins"/>
                <a:ea typeface="Poppins"/>
                <a:cs typeface="Poppins"/>
                <a:sym typeface="Poppins"/>
              </a:defRPr>
            </a:lvl2pPr>
            <a:lvl3pPr lvl="2">
              <a:spcBef>
                <a:spcPts val="0"/>
              </a:spcBef>
              <a:spcAft>
                <a:spcPts val="0"/>
              </a:spcAft>
              <a:buSzPts val="1687"/>
              <a:buFont typeface="Poppins"/>
              <a:buNone/>
              <a:defRPr sz="1687" b="1">
                <a:latin typeface="Poppins"/>
                <a:ea typeface="Poppins"/>
                <a:cs typeface="Poppins"/>
                <a:sym typeface="Poppins"/>
              </a:defRPr>
            </a:lvl3pPr>
            <a:lvl4pPr lvl="3">
              <a:spcBef>
                <a:spcPts val="0"/>
              </a:spcBef>
              <a:spcAft>
                <a:spcPts val="0"/>
              </a:spcAft>
              <a:buSzPts val="1687"/>
              <a:buFont typeface="Poppins"/>
              <a:buNone/>
              <a:defRPr sz="1687" b="1">
                <a:latin typeface="Poppins"/>
                <a:ea typeface="Poppins"/>
                <a:cs typeface="Poppins"/>
                <a:sym typeface="Poppins"/>
              </a:defRPr>
            </a:lvl4pPr>
            <a:lvl5pPr lvl="4">
              <a:spcBef>
                <a:spcPts val="0"/>
              </a:spcBef>
              <a:spcAft>
                <a:spcPts val="0"/>
              </a:spcAft>
              <a:buSzPts val="1687"/>
              <a:buFont typeface="Poppins"/>
              <a:buNone/>
              <a:defRPr sz="1687" b="1">
                <a:latin typeface="Poppins"/>
                <a:ea typeface="Poppins"/>
                <a:cs typeface="Poppins"/>
                <a:sym typeface="Poppins"/>
              </a:defRPr>
            </a:lvl5pPr>
            <a:lvl6pPr lvl="5">
              <a:spcBef>
                <a:spcPts val="0"/>
              </a:spcBef>
              <a:spcAft>
                <a:spcPts val="0"/>
              </a:spcAft>
              <a:buSzPts val="1687"/>
              <a:buFont typeface="Poppins"/>
              <a:buNone/>
              <a:defRPr sz="1687" b="1">
                <a:latin typeface="Poppins"/>
                <a:ea typeface="Poppins"/>
                <a:cs typeface="Poppins"/>
                <a:sym typeface="Poppins"/>
              </a:defRPr>
            </a:lvl6pPr>
            <a:lvl7pPr lvl="6">
              <a:spcBef>
                <a:spcPts val="0"/>
              </a:spcBef>
              <a:spcAft>
                <a:spcPts val="0"/>
              </a:spcAft>
              <a:buSzPts val="1687"/>
              <a:buFont typeface="Poppins"/>
              <a:buNone/>
              <a:defRPr sz="1687" b="1">
                <a:latin typeface="Poppins"/>
                <a:ea typeface="Poppins"/>
                <a:cs typeface="Poppins"/>
                <a:sym typeface="Poppins"/>
              </a:defRPr>
            </a:lvl7pPr>
            <a:lvl8pPr lvl="7">
              <a:spcBef>
                <a:spcPts val="0"/>
              </a:spcBef>
              <a:spcAft>
                <a:spcPts val="0"/>
              </a:spcAft>
              <a:buSzPts val="1687"/>
              <a:buFont typeface="Poppins"/>
              <a:buNone/>
              <a:defRPr sz="1687" b="1">
                <a:latin typeface="Poppins"/>
                <a:ea typeface="Poppins"/>
                <a:cs typeface="Poppins"/>
                <a:sym typeface="Poppins"/>
              </a:defRPr>
            </a:lvl8pPr>
            <a:lvl9pPr lvl="8">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4494" name="Google Shape;4494;p297"/>
          <p:cNvSpPr txBox="1">
            <a:spLocks noGrp="1"/>
          </p:cNvSpPr>
          <p:nvPr>
            <p:ph type="title" idx="3" hasCustomPrompt="1"/>
          </p:nvPr>
        </p:nvSpPr>
        <p:spPr>
          <a:xfrm>
            <a:off x="2190868" y="1198973"/>
            <a:ext cx="811500" cy="414300"/>
          </a:xfrm>
          <a:prstGeom prst="rect">
            <a:avLst/>
          </a:prstGeom>
        </p:spPr>
        <p:txBody>
          <a:bodyPr spcFirstLastPara="1" wrap="square" lIns="34275" tIns="34275" rIns="34275" bIns="34275" anchor="ctr" anchorCtr="0">
            <a:noAutofit/>
          </a:bodyPr>
          <a:lstStyle>
            <a:lvl1pPr marL="102861" marR="0" lvl="0" indent="-102861">
              <a:lnSpc>
                <a:spcPct val="91000"/>
              </a:lnSpc>
              <a:spcBef>
                <a:spcPts val="0"/>
              </a:spcBef>
              <a:spcAft>
                <a:spcPts val="0"/>
              </a:spcAft>
              <a:buNone/>
              <a:defRPr sz="2850">
                <a:latin typeface="Poppins"/>
                <a:ea typeface="Poppins"/>
                <a:cs typeface="Poppins"/>
                <a:sym typeface="Poppins"/>
              </a:defRPr>
            </a:lvl1pPr>
            <a:lvl2pPr lvl="1">
              <a:spcBef>
                <a:spcPts val="0"/>
              </a:spcBef>
              <a:spcAft>
                <a:spcPts val="0"/>
              </a:spcAft>
              <a:buSzPts val="1687"/>
              <a:buFont typeface="Poppins"/>
              <a:buNone/>
              <a:defRPr sz="1687" b="1">
                <a:latin typeface="Poppins"/>
                <a:ea typeface="Poppins"/>
                <a:cs typeface="Poppins"/>
                <a:sym typeface="Poppins"/>
              </a:defRPr>
            </a:lvl2pPr>
            <a:lvl3pPr lvl="2">
              <a:spcBef>
                <a:spcPts val="0"/>
              </a:spcBef>
              <a:spcAft>
                <a:spcPts val="0"/>
              </a:spcAft>
              <a:buSzPts val="1687"/>
              <a:buFont typeface="Poppins"/>
              <a:buNone/>
              <a:defRPr sz="1687" b="1">
                <a:latin typeface="Poppins"/>
                <a:ea typeface="Poppins"/>
                <a:cs typeface="Poppins"/>
                <a:sym typeface="Poppins"/>
              </a:defRPr>
            </a:lvl3pPr>
            <a:lvl4pPr lvl="3">
              <a:spcBef>
                <a:spcPts val="0"/>
              </a:spcBef>
              <a:spcAft>
                <a:spcPts val="0"/>
              </a:spcAft>
              <a:buSzPts val="1687"/>
              <a:buFont typeface="Poppins"/>
              <a:buNone/>
              <a:defRPr sz="1687" b="1">
                <a:latin typeface="Poppins"/>
                <a:ea typeface="Poppins"/>
                <a:cs typeface="Poppins"/>
                <a:sym typeface="Poppins"/>
              </a:defRPr>
            </a:lvl4pPr>
            <a:lvl5pPr lvl="4">
              <a:spcBef>
                <a:spcPts val="0"/>
              </a:spcBef>
              <a:spcAft>
                <a:spcPts val="0"/>
              </a:spcAft>
              <a:buSzPts val="1687"/>
              <a:buFont typeface="Poppins"/>
              <a:buNone/>
              <a:defRPr sz="1687" b="1">
                <a:latin typeface="Poppins"/>
                <a:ea typeface="Poppins"/>
                <a:cs typeface="Poppins"/>
                <a:sym typeface="Poppins"/>
              </a:defRPr>
            </a:lvl5pPr>
            <a:lvl6pPr lvl="5">
              <a:spcBef>
                <a:spcPts val="0"/>
              </a:spcBef>
              <a:spcAft>
                <a:spcPts val="0"/>
              </a:spcAft>
              <a:buSzPts val="1687"/>
              <a:buFont typeface="Poppins"/>
              <a:buNone/>
              <a:defRPr sz="1687" b="1">
                <a:latin typeface="Poppins"/>
                <a:ea typeface="Poppins"/>
                <a:cs typeface="Poppins"/>
                <a:sym typeface="Poppins"/>
              </a:defRPr>
            </a:lvl6pPr>
            <a:lvl7pPr lvl="6">
              <a:spcBef>
                <a:spcPts val="0"/>
              </a:spcBef>
              <a:spcAft>
                <a:spcPts val="0"/>
              </a:spcAft>
              <a:buSzPts val="1687"/>
              <a:buFont typeface="Poppins"/>
              <a:buNone/>
              <a:defRPr sz="1687" b="1">
                <a:latin typeface="Poppins"/>
                <a:ea typeface="Poppins"/>
                <a:cs typeface="Poppins"/>
                <a:sym typeface="Poppins"/>
              </a:defRPr>
            </a:lvl7pPr>
            <a:lvl8pPr lvl="7">
              <a:spcBef>
                <a:spcPts val="0"/>
              </a:spcBef>
              <a:spcAft>
                <a:spcPts val="0"/>
              </a:spcAft>
              <a:buSzPts val="1687"/>
              <a:buFont typeface="Poppins"/>
              <a:buNone/>
              <a:defRPr sz="1687" b="1">
                <a:latin typeface="Poppins"/>
                <a:ea typeface="Poppins"/>
                <a:cs typeface="Poppins"/>
                <a:sym typeface="Poppins"/>
              </a:defRPr>
            </a:lvl8pPr>
            <a:lvl9pPr lvl="8">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4495" name="Google Shape;4495;p297"/>
          <p:cNvSpPr txBox="1">
            <a:spLocks noGrp="1"/>
          </p:cNvSpPr>
          <p:nvPr>
            <p:ph type="title" idx="4" hasCustomPrompt="1"/>
          </p:nvPr>
        </p:nvSpPr>
        <p:spPr>
          <a:xfrm>
            <a:off x="3916056" y="1198973"/>
            <a:ext cx="811500" cy="414300"/>
          </a:xfrm>
          <a:prstGeom prst="rect">
            <a:avLst/>
          </a:prstGeom>
        </p:spPr>
        <p:txBody>
          <a:bodyPr spcFirstLastPara="1" wrap="square" lIns="34275" tIns="34275" rIns="34275" bIns="34275" anchor="ctr" anchorCtr="0">
            <a:noAutofit/>
          </a:bodyPr>
          <a:lstStyle>
            <a:lvl1pPr marL="102861" marR="0" lvl="0" indent="-102861">
              <a:lnSpc>
                <a:spcPct val="91000"/>
              </a:lnSpc>
              <a:spcBef>
                <a:spcPts val="0"/>
              </a:spcBef>
              <a:spcAft>
                <a:spcPts val="0"/>
              </a:spcAft>
              <a:buNone/>
              <a:defRPr sz="2850">
                <a:latin typeface="Poppins"/>
                <a:ea typeface="Poppins"/>
                <a:cs typeface="Poppins"/>
                <a:sym typeface="Poppins"/>
              </a:defRPr>
            </a:lvl1pPr>
            <a:lvl2pPr lvl="1">
              <a:spcBef>
                <a:spcPts val="0"/>
              </a:spcBef>
              <a:spcAft>
                <a:spcPts val="0"/>
              </a:spcAft>
              <a:buSzPts val="1687"/>
              <a:buFont typeface="Poppins"/>
              <a:buNone/>
              <a:defRPr sz="1687" b="1">
                <a:latin typeface="Poppins"/>
                <a:ea typeface="Poppins"/>
                <a:cs typeface="Poppins"/>
                <a:sym typeface="Poppins"/>
              </a:defRPr>
            </a:lvl2pPr>
            <a:lvl3pPr lvl="2">
              <a:spcBef>
                <a:spcPts val="0"/>
              </a:spcBef>
              <a:spcAft>
                <a:spcPts val="0"/>
              </a:spcAft>
              <a:buSzPts val="1687"/>
              <a:buFont typeface="Poppins"/>
              <a:buNone/>
              <a:defRPr sz="1687" b="1">
                <a:latin typeface="Poppins"/>
                <a:ea typeface="Poppins"/>
                <a:cs typeface="Poppins"/>
                <a:sym typeface="Poppins"/>
              </a:defRPr>
            </a:lvl3pPr>
            <a:lvl4pPr lvl="3">
              <a:spcBef>
                <a:spcPts val="0"/>
              </a:spcBef>
              <a:spcAft>
                <a:spcPts val="0"/>
              </a:spcAft>
              <a:buSzPts val="1687"/>
              <a:buFont typeface="Poppins"/>
              <a:buNone/>
              <a:defRPr sz="1687" b="1">
                <a:latin typeface="Poppins"/>
                <a:ea typeface="Poppins"/>
                <a:cs typeface="Poppins"/>
                <a:sym typeface="Poppins"/>
              </a:defRPr>
            </a:lvl4pPr>
            <a:lvl5pPr lvl="4">
              <a:spcBef>
                <a:spcPts val="0"/>
              </a:spcBef>
              <a:spcAft>
                <a:spcPts val="0"/>
              </a:spcAft>
              <a:buSzPts val="1687"/>
              <a:buFont typeface="Poppins"/>
              <a:buNone/>
              <a:defRPr sz="1687" b="1">
                <a:latin typeface="Poppins"/>
                <a:ea typeface="Poppins"/>
                <a:cs typeface="Poppins"/>
                <a:sym typeface="Poppins"/>
              </a:defRPr>
            </a:lvl5pPr>
            <a:lvl6pPr lvl="5">
              <a:spcBef>
                <a:spcPts val="0"/>
              </a:spcBef>
              <a:spcAft>
                <a:spcPts val="0"/>
              </a:spcAft>
              <a:buSzPts val="1687"/>
              <a:buFont typeface="Poppins"/>
              <a:buNone/>
              <a:defRPr sz="1687" b="1">
                <a:latin typeface="Poppins"/>
                <a:ea typeface="Poppins"/>
                <a:cs typeface="Poppins"/>
                <a:sym typeface="Poppins"/>
              </a:defRPr>
            </a:lvl6pPr>
            <a:lvl7pPr lvl="6">
              <a:spcBef>
                <a:spcPts val="0"/>
              </a:spcBef>
              <a:spcAft>
                <a:spcPts val="0"/>
              </a:spcAft>
              <a:buSzPts val="1687"/>
              <a:buFont typeface="Poppins"/>
              <a:buNone/>
              <a:defRPr sz="1687" b="1">
                <a:latin typeface="Poppins"/>
                <a:ea typeface="Poppins"/>
                <a:cs typeface="Poppins"/>
                <a:sym typeface="Poppins"/>
              </a:defRPr>
            </a:lvl7pPr>
            <a:lvl8pPr lvl="7">
              <a:spcBef>
                <a:spcPts val="0"/>
              </a:spcBef>
              <a:spcAft>
                <a:spcPts val="0"/>
              </a:spcAft>
              <a:buSzPts val="1687"/>
              <a:buFont typeface="Poppins"/>
              <a:buNone/>
              <a:defRPr sz="1687" b="1">
                <a:latin typeface="Poppins"/>
                <a:ea typeface="Poppins"/>
                <a:cs typeface="Poppins"/>
                <a:sym typeface="Poppins"/>
              </a:defRPr>
            </a:lvl8pPr>
            <a:lvl9pPr lvl="8">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4496" name="Google Shape;4496;p297"/>
          <p:cNvSpPr txBox="1">
            <a:spLocks noGrp="1"/>
          </p:cNvSpPr>
          <p:nvPr>
            <p:ph type="title" idx="5" hasCustomPrompt="1"/>
          </p:nvPr>
        </p:nvSpPr>
        <p:spPr>
          <a:xfrm>
            <a:off x="5641244" y="1198973"/>
            <a:ext cx="811500" cy="414300"/>
          </a:xfrm>
          <a:prstGeom prst="rect">
            <a:avLst/>
          </a:prstGeom>
        </p:spPr>
        <p:txBody>
          <a:bodyPr spcFirstLastPara="1" wrap="square" lIns="34275" tIns="34275" rIns="34275" bIns="34275" anchor="ctr" anchorCtr="0">
            <a:noAutofit/>
          </a:bodyPr>
          <a:lstStyle>
            <a:lvl1pPr marL="102861" marR="0" lvl="0" indent="-102861">
              <a:lnSpc>
                <a:spcPct val="91000"/>
              </a:lnSpc>
              <a:spcBef>
                <a:spcPts val="0"/>
              </a:spcBef>
              <a:spcAft>
                <a:spcPts val="0"/>
              </a:spcAft>
              <a:buNone/>
              <a:defRPr sz="2850">
                <a:latin typeface="Poppins"/>
                <a:ea typeface="Poppins"/>
                <a:cs typeface="Poppins"/>
                <a:sym typeface="Poppins"/>
              </a:defRPr>
            </a:lvl1pPr>
            <a:lvl2pPr lvl="1">
              <a:spcBef>
                <a:spcPts val="0"/>
              </a:spcBef>
              <a:spcAft>
                <a:spcPts val="0"/>
              </a:spcAft>
              <a:buSzPts val="1687"/>
              <a:buFont typeface="Poppins"/>
              <a:buNone/>
              <a:defRPr sz="1687" b="1">
                <a:latin typeface="Poppins"/>
                <a:ea typeface="Poppins"/>
                <a:cs typeface="Poppins"/>
                <a:sym typeface="Poppins"/>
              </a:defRPr>
            </a:lvl2pPr>
            <a:lvl3pPr lvl="2">
              <a:spcBef>
                <a:spcPts val="0"/>
              </a:spcBef>
              <a:spcAft>
                <a:spcPts val="0"/>
              </a:spcAft>
              <a:buSzPts val="1687"/>
              <a:buFont typeface="Poppins"/>
              <a:buNone/>
              <a:defRPr sz="1687" b="1">
                <a:latin typeface="Poppins"/>
                <a:ea typeface="Poppins"/>
                <a:cs typeface="Poppins"/>
                <a:sym typeface="Poppins"/>
              </a:defRPr>
            </a:lvl3pPr>
            <a:lvl4pPr lvl="3">
              <a:spcBef>
                <a:spcPts val="0"/>
              </a:spcBef>
              <a:spcAft>
                <a:spcPts val="0"/>
              </a:spcAft>
              <a:buSzPts val="1687"/>
              <a:buFont typeface="Poppins"/>
              <a:buNone/>
              <a:defRPr sz="1687" b="1">
                <a:latin typeface="Poppins"/>
                <a:ea typeface="Poppins"/>
                <a:cs typeface="Poppins"/>
                <a:sym typeface="Poppins"/>
              </a:defRPr>
            </a:lvl4pPr>
            <a:lvl5pPr lvl="4">
              <a:spcBef>
                <a:spcPts val="0"/>
              </a:spcBef>
              <a:spcAft>
                <a:spcPts val="0"/>
              </a:spcAft>
              <a:buSzPts val="1687"/>
              <a:buFont typeface="Poppins"/>
              <a:buNone/>
              <a:defRPr sz="1687" b="1">
                <a:latin typeface="Poppins"/>
                <a:ea typeface="Poppins"/>
                <a:cs typeface="Poppins"/>
                <a:sym typeface="Poppins"/>
              </a:defRPr>
            </a:lvl5pPr>
            <a:lvl6pPr lvl="5">
              <a:spcBef>
                <a:spcPts val="0"/>
              </a:spcBef>
              <a:spcAft>
                <a:spcPts val="0"/>
              </a:spcAft>
              <a:buSzPts val="1687"/>
              <a:buFont typeface="Poppins"/>
              <a:buNone/>
              <a:defRPr sz="1687" b="1">
                <a:latin typeface="Poppins"/>
                <a:ea typeface="Poppins"/>
                <a:cs typeface="Poppins"/>
                <a:sym typeface="Poppins"/>
              </a:defRPr>
            </a:lvl6pPr>
            <a:lvl7pPr lvl="6">
              <a:spcBef>
                <a:spcPts val="0"/>
              </a:spcBef>
              <a:spcAft>
                <a:spcPts val="0"/>
              </a:spcAft>
              <a:buSzPts val="1687"/>
              <a:buFont typeface="Poppins"/>
              <a:buNone/>
              <a:defRPr sz="1687" b="1">
                <a:latin typeface="Poppins"/>
                <a:ea typeface="Poppins"/>
                <a:cs typeface="Poppins"/>
                <a:sym typeface="Poppins"/>
              </a:defRPr>
            </a:lvl7pPr>
            <a:lvl8pPr lvl="7">
              <a:spcBef>
                <a:spcPts val="0"/>
              </a:spcBef>
              <a:spcAft>
                <a:spcPts val="0"/>
              </a:spcAft>
              <a:buSzPts val="1687"/>
              <a:buFont typeface="Poppins"/>
              <a:buNone/>
              <a:defRPr sz="1687" b="1">
                <a:latin typeface="Poppins"/>
                <a:ea typeface="Poppins"/>
                <a:cs typeface="Poppins"/>
                <a:sym typeface="Poppins"/>
              </a:defRPr>
            </a:lvl8pPr>
            <a:lvl9pPr lvl="8">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4497" name="Google Shape;4497;p297"/>
          <p:cNvSpPr txBox="1">
            <a:spLocks noGrp="1"/>
          </p:cNvSpPr>
          <p:nvPr>
            <p:ph type="title" idx="6" hasCustomPrompt="1"/>
          </p:nvPr>
        </p:nvSpPr>
        <p:spPr>
          <a:xfrm>
            <a:off x="7366431" y="1198973"/>
            <a:ext cx="811500" cy="414300"/>
          </a:xfrm>
          <a:prstGeom prst="rect">
            <a:avLst/>
          </a:prstGeom>
        </p:spPr>
        <p:txBody>
          <a:bodyPr spcFirstLastPara="1" wrap="square" lIns="34275" tIns="34275" rIns="34275" bIns="34275" anchor="ctr" anchorCtr="0">
            <a:noAutofit/>
          </a:bodyPr>
          <a:lstStyle>
            <a:lvl1pPr marL="102861" marR="0" lvl="0" indent="-102861">
              <a:lnSpc>
                <a:spcPct val="91000"/>
              </a:lnSpc>
              <a:spcBef>
                <a:spcPts val="0"/>
              </a:spcBef>
              <a:spcAft>
                <a:spcPts val="0"/>
              </a:spcAft>
              <a:buNone/>
              <a:defRPr sz="2850">
                <a:latin typeface="Poppins"/>
                <a:ea typeface="Poppins"/>
                <a:cs typeface="Poppins"/>
                <a:sym typeface="Poppins"/>
              </a:defRPr>
            </a:lvl1pPr>
            <a:lvl2pPr lvl="1">
              <a:spcBef>
                <a:spcPts val="0"/>
              </a:spcBef>
              <a:spcAft>
                <a:spcPts val="0"/>
              </a:spcAft>
              <a:buSzPts val="1687"/>
              <a:buFont typeface="Poppins"/>
              <a:buNone/>
              <a:defRPr sz="1687" b="1">
                <a:latin typeface="Poppins"/>
                <a:ea typeface="Poppins"/>
                <a:cs typeface="Poppins"/>
                <a:sym typeface="Poppins"/>
              </a:defRPr>
            </a:lvl2pPr>
            <a:lvl3pPr lvl="2">
              <a:spcBef>
                <a:spcPts val="0"/>
              </a:spcBef>
              <a:spcAft>
                <a:spcPts val="0"/>
              </a:spcAft>
              <a:buSzPts val="1687"/>
              <a:buFont typeface="Poppins"/>
              <a:buNone/>
              <a:defRPr sz="1687" b="1">
                <a:latin typeface="Poppins"/>
                <a:ea typeface="Poppins"/>
                <a:cs typeface="Poppins"/>
                <a:sym typeface="Poppins"/>
              </a:defRPr>
            </a:lvl3pPr>
            <a:lvl4pPr lvl="3">
              <a:spcBef>
                <a:spcPts val="0"/>
              </a:spcBef>
              <a:spcAft>
                <a:spcPts val="0"/>
              </a:spcAft>
              <a:buSzPts val="1687"/>
              <a:buFont typeface="Poppins"/>
              <a:buNone/>
              <a:defRPr sz="1687" b="1">
                <a:latin typeface="Poppins"/>
                <a:ea typeface="Poppins"/>
                <a:cs typeface="Poppins"/>
                <a:sym typeface="Poppins"/>
              </a:defRPr>
            </a:lvl4pPr>
            <a:lvl5pPr lvl="4">
              <a:spcBef>
                <a:spcPts val="0"/>
              </a:spcBef>
              <a:spcAft>
                <a:spcPts val="0"/>
              </a:spcAft>
              <a:buSzPts val="1687"/>
              <a:buFont typeface="Poppins"/>
              <a:buNone/>
              <a:defRPr sz="1687" b="1">
                <a:latin typeface="Poppins"/>
                <a:ea typeface="Poppins"/>
                <a:cs typeface="Poppins"/>
                <a:sym typeface="Poppins"/>
              </a:defRPr>
            </a:lvl5pPr>
            <a:lvl6pPr lvl="5">
              <a:spcBef>
                <a:spcPts val="0"/>
              </a:spcBef>
              <a:spcAft>
                <a:spcPts val="0"/>
              </a:spcAft>
              <a:buSzPts val="1687"/>
              <a:buFont typeface="Poppins"/>
              <a:buNone/>
              <a:defRPr sz="1687" b="1">
                <a:latin typeface="Poppins"/>
                <a:ea typeface="Poppins"/>
                <a:cs typeface="Poppins"/>
                <a:sym typeface="Poppins"/>
              </a:defRPr>
            </a:lvl6pPr>
            <a:lvl7pPr lvl="6">
              <a:spcBef>
                <a:spcPts val="0"/>
              </a:spcBef>
              <a:spcAft>
                <a:spcPts val="0"/>
              </a:spcAft>
              <a:buSzPts val="1687"/>
              <a:buFont typeface="Poppins"/>
              <a:buNone/>
              <a:defRPr sz="1687" b="1">
                <a:latin typeface="Poppins"/>
                <a:ea typeface="Poppins"/>
                <a:cs typeface="Poppins"/>
                <a:sym typeface="Poppins"/>
              </a:defRPr>
            </a:lvl7pPr>
            <a:lvl8pPr lvl="7">
              <a:spcBef>
                <a:spcPts val="0"/>
              </a:spcBef>
              <a:spcAft>
                <a:spcPts val="0"/>
              </a:spcAft>
              <a:buSzPts val="1687"/>
              <a:buFont typeface="Poppins"/>
              <a:buNone/>
              <a:defRPr sz="1687" b="1">
                <a:latin typeface="Poppins"/>
                <a:ea typeface="Poppins"/>
                <a:cs typeface="Poppins"/>
                <a:sym typeface="Poppins"/>
              </a:defRPr>
            </a:lvl8pPr>
            <a:lvl9pPr lvl="8">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4498" name="Google Shape;4498;p297"/>
          <p:cNvSpPr txBox="1">
            <a:spLocks noGrp="1"/>
          </p:cNvSpPr>
          <p:nvPr>
            <p:ph type="subTitle" idx="1"/>
          </p:nvPr>
        </p:nvSpPr>
        <p:spPr>
          <a:xfrm>
            <a:off x="2175767" y="2770341"/>
            <a:ext cx="1424400" cy="1566000"/>
          </a:xfrm>
          <a:prstGeom prst="rect">
            <a:avLst/>
          </a:prstGeom>
        </p:spPr>
        <p:txBody>
          <a:bodyPr spcFirstLastPara="1" wrap="square" lIns="34275" tIns="34275" rIns="34275" bIns="34275" anchor="t" anchorCtr="0">
            <a:noAutofit/>
          </a:bodyPr>
          <a:lstStyle>
            <a:lvl1pPr lvl="0">
              <a:lnSpc>
                <a:spcPct val="100000"/>
              </a:lnSpc>
              <a:spcBef>
                <a:spcPts val="0"/>
              </a:spcBef>
              <a:spcAft>
                <a:spcPts val="0"/>
              </a:spcAft>
              <a:buSzPts val="1087"/>
              <a:buNone/>
              <a:defRPr sz="1087"/>
            </a:lvl1pPr>
            <a:lvl2pPr lvl="1">
              <a:lnSpc>
                <a:spcPct val="100000"/>
              </a:lnSpc>
              <a:spcBef>
                <a:spcPts val="1350"/>
              </a:spcBef>
              <a:spcAft>
                <a:spcPts val="0"/>
              </a:spcAft>
              <a:buSzPts val="1087"/>
              <a:buNone/>
              <a:defRPr sz="1087"/>
            </a:lvl2pPr>
            <a:lvl3pPr lvl="2">
              <a:lnSpc>
                <a:spcPct val="100000"/>
              </a:lnSpc>
              <a:spcBef>
                <a:spcPts val="1350"/>
              </a:spcBef>
              <a:spcAft>
                <a:spcPts val="0"/>
              </a:spcAft>
              <a:buSzPts val="1087"/>
              <a:buNone/>
              <a:defRPr sz="1087"/>
            </a:lvl3pPr>
            <a:lvl4pPr lvl="3">
              <a:lnSpc>
                <a:spcPct val="100000"/>
              </a:lnSpc>
              <a:spcBef>
                <a:spcPts val="1350"/>
              </a:spcBef>
              <a:spcAft>
                <a:spcPts val="0"/>
              </a:spcAft>
              <a:buSzPts val="1087"/>
              <a:buNone/>
              <a:defRPr sz="1087"/>
            </a:lvl4pPr>
            <a:lvl5pPr lvl="4">
              <a:lnSpc>
                <a:spcPct val="100000"/>
              </a:lnSpc>
              <a:spcBef>
                <a:spcPts val="1350"/>
              </a:spcBef>
              <a:spcAft>
                <a:spcPts val="0"/>
              </a:spcAft>
              <a:buSzPts val="1087"/>
              <a:buNone/>
              <a:defRPr sz="1087"/>
            </a:lvl5pPr>
            <a:lvl6pPr lvl="5">
              <a:lnSpc>
                <a:spcPct val="100000"/>
              </a:lnSpc>
              <a:spcBef>
                <a:spcPts val="375"/>
              </a:spcBef>
              <a:spcAft>
                <a:spcPts val="0"/>
              </a:spcAft>
              <a:buSzPts val="1087"/>
              <a:buNone/>
              <a:defRPr sz="1087"/>
            </a:lvl6pPr>
            <a:lvl7pPr lvl="6">
              <a:lnSpc>
                <a:spcPct val="100000"/>
              </a:lnSpc>
              <a:spcBef>
                <a:spcPts val="375"/>
              </a:spcBef>
              <a:spcAft>
                <a:spcPts val="0"/>
              </a:spcAft>
              <a:buSzPts val="1087"/>
              <a:buNone/>
              <a:defRPr sz="1087"/>
            </a:lvl7pPr>
            <a:lvl8pPr lvl="7">
              <a:lnSpc>
                <a:spcPct val="100000"/>
              </a:lnSpc>
              <a:spcBef>
                <a:spcPts val="375"/>
              </a:spcBef>
              <a:spcAft>
                <a:spcPts val="0"/>
              </a:spcAft>
              <a:buSzPts val="1087"/>
              <a:buNone/>
              <a:defRPr sz="1087"/>
            </a:lvl8pPr>
            <a:lvl9pPr lvl="8">
              <a:lnSpc>
                <a:spcPct val="100000"/>
              </a:lnSpc>
              <a:spcBef>
                <a:spcPts val="375"/>
              </a:spcBef>
              <a:spcAft>
                <a:spcPts val="0"/>
              </a:spcAft>
              <a:buSzPts val="1087"/>
              <a:buNone/>
              <a:defRPr sz="1087"/>
            </a:lvl9pPr>
          </a:lstStyle>
          <a:p>
            <a:endParaRPr/>
          </a:p>
        </p:txBody>
      </p:sp>
      <p:sp>
        <p:nvSpPr>
          <p:cNvPr id="4499" name="Google Shape;4499;p297"/>
          <p:cNvSpPr txBox="1">
            <a:spLocks noGrp="1"/>
          </p:cNvSpPr>
          <p:nvPr>
            <p:ph type="subTitle" idx="7"/>
          </p:nvPr>
        </p:nvSpPr>
        <p:spPr>
          <a:xfrm>
            <a:off x="3886889" y="2770341"/>
            <a:ext cx="1424400" cy="1566000"/>
          </a:xfrm>
          <a:prstGeom prst="rect">
            <a:avLst/>
          </a:prstGeom>
        </p:spPr>
        <p:txBody>
          <a:bodyPr spcFirstLastPara="1" wrap="square" lIns="34275" tIns="34275" rIns="34275" bIns="34275" anchor="t" anchorCtr="0">
            <a:noAutofit/>
          </a:bodyPr>
          <a:lstStyle>
            <a:lvl1pPr lvl="0">
              <a:lnSpc>
                <a:spcPct val="100000"/>
              </a:lnSpc>
              <a:spcBef>
                <a:spcPts val="0"/>
              </a:spcBef>
              <a:spcAft>
                <a:spcPts val="0"/>
              </a:spcAft>
              <a:buSzPts val="1087"/>
              <a:buNone/>
              <a:defRPr sz="1087"/>
            </a:lvl1pPr>
            <a:lvl2pPr lvl="1">
              <a:lnSpc>
                <a:spcPct val="100000"/>
              </a:lnSpc>
              <a:spcBef>
                <a:spcPts val="1350"/>
              </a:spcBef>
              <a:spcAft>
                <a:spcPts val="0"/>
              </a:spcAft>
              <a:buSzPts val="1087"/>
              <a:buNone/>
              <a:defRPr sz="1087"/>
            </a:lvl2pPr>
            <a:lvl3pPr lvl="2">
              <a:lnSpc>
                <a:spcPct val="100000"/>
              </a:lnSpc>
              <a:spcBef>
                <a:spcPts val="1350"/>
              </a:spcBef>
              <a:spcAft>
                <a:spcPts val="0"/>
              </a:spcAft>
              <a:buSzPts val="1087"/>
              <a:buNone/>
              <a:defRPr sz="1087"/>
            </a:lvl3pPr>
            <a:lvl4pPr lvl="3">
              <a:lnSpc>
                <a:spcPct val="100000"/>
              </a:lnSpc>
              <a:spcBef>
                <a:spcPts val="1350"/>
              </a:spcBef>
              <a:spcAft>
                <a:spcPts val="0"/>
              </a:spcAft>
              <a:buSzPts val="1087"/>
              <a:buNone/>
              <a:defRPr sz="1087"/>
            </a:lvl4pPr>
            <a:lvl5pPr lvl="4">
              <a:lnSpc>
                <a:spcPct val="100000"/>
              </a:lnSpc>
              <a:spcBef>
                <a:spcPts val="1350"/>
              </a:spcBef>
              <a:spcAft>
                <a:spcPts val="0"/>
              </a:spcAft>
              <a:buSzPts val="1087"/>
              <a:buNone/>
              <a:defRPr sz="1087"/>
            </a:lvl5pPr>
            <a:lvl6pPr lvl="5">
              <a:lnSpc>
                <a:spcPct val="100000"/>
              </a:lnSpc>
              <a:spcBef>
                <a:spcPts val="375"/>
              </a:spcBef>
              <a:spcAft>
                <a:spcPts val="0"/>
              </a:spcAft>
              <a:buSzPts val="1087"/>
              <a:buNone/>
              <a:defRPr sz="1087"/>
            </a:lvl6pPr>
            <a:lvl7pPr lvl="6">
              <a:lnSpc>
                <a:spcPct val="100000"/>
              </a:lnSpc>
              <a:spcBef>
                <a:spcPts val="375"/>
              </a:spcBef>
              <a:spcAft>
                <a:spcPts val="0"/>
              </a:spcAft>
              <a:buSzPts val="1087"/>
              <a:buNone/>
              <a:defRPr sz="1087"/>
            </a:lvl7pPr>
            <a:lvl8pPr lvl="7">
              <a:lnSpc>
                <a:spcPct val="100000"/>
              </a:lnSpc>
              <a:spcBef>
                <a:spcPts val="375"/>
              </a:spcBef>
              <a:spcAft>
                <a:spcPts val="0"/>
              </a:spcAft>
              <a:buSzPts val="1087"/>
              <a:buNone/>
              <a:defRPr sz="1087"/>
            </a:lvl8pPr>
            <a:lvl9pPr lvl="8">
              <a:lnSpc>
                <a:spcPct val="100000"/>
              </a:lnSpc>
              <a:spcBef>
                <a:spcPts val="375"/>
              </a:spcBef>
              <a:spcAft>
                <a:spcPts val="0"/>
              </a:spcAft>
              <a:buSzPts val="1087"/>
              <a:buNone/>
              <a:defRPr sz="1087"/>
            </a:lvl9pPr>
          </a:lstStyle>
          <a:p>
            <a:endParaRPr/>
          </a:p>
        </p:txBody>
      </p:sp>
      <p:sp>
        <p:nvSpPr>
          <p:cNvPr id="4500" name="Google Shape;4500;p297"/>
          <p:cNvSpPr txBox="1">
            <a:spLocks noGrp="1"/>
          </p:cNvSpPr>
          <p:nvPr>
            <p:ph type="subTitle" idx="8"/>
          </p:nvPr>
        </p:nvSpPr>
        <p:spPr>
          <a:xfrm>
            <a:off x="5598007" y="2770341"/>
            <a:ext cx="1424400" cy="1566000"/>
          </a:xfrm>
          <a:prstGeom prst="rect">
            <a:avLst/>
          </a:prstGeom>
        </p:spPr>
        <p:txBody>
          <a:bodyPr spcFirstLastPara="1" wrap="square" lIns="34275" tIns="34275" rIns="34275" bIns="34275" anchor="t" anchorCtr="0">
            <a:noAutofit/>
          </a:bodyPr>
          <a:lstStyle>
            <a:lvl1pPr lvl="0">
              <a:lnSpc>
                <a:spcPct val="100000"/>
              </a:lnSpc>
              <a:spcBef>
                <a:spcPts val="0"/>
              </a:spcBef>
              <a:spcAft>
                <a:spcPts val="0"/>
              </a:spcAft>
              <a:buSzPts val="1087"/>
              <a:buNone/>
              <a:defRPr sz="1087"/>
            </a:lvl1pPr>
            <a:lvl2pPr lvl="1">
              <a:lnSpc>
                <a:spcPct val="100000"/>
              </a:lnSpc>
              <a:spcBef>
                <a:spcPts val="1350"/>
              </a:spcBef>
              <a:spcAft>
                <a:spcPts val="0"/>
              </a:spcAft>
              <a:buSzPts val="1087"/>
              <a:buNone/>
              <a:defRPr sz="1087"/>
            </a:lvl2pPr>
            <a:lvl3pPr lvl="2">
              <a:lnSpc>
                <a:spcPct val="100000"/>
              </a:lnSpc>
              <a:spcBef>
                <a:spcPts val="1350"/>
              </a:spcBef>
              <a:spcAft>
                <a:spcPts val="0"/>
              </a:spcAft>
              <a:buSzPts val="1087"/>
              <a:buNone/>
              <a:defRPr sz="1087"/>
            </a:lvl3pPr>
            <a:lvl4pPr lvl="3">
              <a:lnSpc>
                <a:spcPct val="100000"/>
              </a:lnSpc>
              <a:spcBef>
                <a:spcPts val="1350"/>
              </a:spcBef>
              <a:spcAft>
                <a:spcPts val="0"/>
              </a:spcAft>
              <a:buSzPts val="1087"/>
              <a:buNone/>
              <a:defRPr sz="1087"/>
            </a:lvl4pPr>
            <a:lvl5pPr lvl="4">
              <a:lnSpc>
                <a:spcPct val="100000"/>
              </a:lnSpc>
              <a:spcBef>
                <a:spcPts val="1350"/>
              </a:spcBef>
              <a:spcAft>
                <a:spcPts val="0"/>
              </a:spcAft>
              <a:buSzPts val="1087"/>
              <a:buNone/>
              <a:defRPr sz="1087"/>
            </a:lvl5pPr>
            <a:lvl6pPr lvl="5">
              <a:lnSpc>
                <a:spcPct val="100000"/>
              </a:lnSpc>
              <a:spcBef>
                <a:spcPts val="375"/>
              </a:spcBef>
              <a:spcAft>
                <a:spcPts val="0"/>
              </a:spcAft>
              <a:buSzPts val="1087"/>
              <a:buNone/>
              <a:defRPr sz="1087"/>
            </a:lvl6pPr>
            <a:lvl7pPr lvl="6">
              <a:lnSpc>
                <a:spcPct val="100000"/>
              </a:lnSpc>
              <a:spcBef>
                <a:spcPts val="375"/>
              </a:spcBef>
              <a:spcAft>
                <a:spcPts val="0"/>
              </a:spcAft>
              <a:buSzPts val="1087"/>
              <a:buNone/>
              <a:defRPr sz="1087"/>
            </a:lvl7pPr>
            <a:lvl8pPr lvl="7">
              <a:lnSpc>
                <a:spcPct val="100000"/>
              </a:lnSpc>
              <a:spcBef>
                <a:spcPts val="375"/>
              </a:spcBef>
              <a:spcAft>
                <a:spcPts val="0"/>
              </a:spcAft>
              <a:buSzPts val="1087"/>
              <a:buNone/>
              <a:defRPr sz="1087"/>
            </a:lvl8pPr>
            <a:lvl9pPr lvl="8">
              <a:lnSpc>
                <a:spcPct val="100000"/>
              </a:lnSpc>
              <a:spcBef>
                <a:spcPts val="375"/>
              </a:spcBef>
              <a:spcAft>
                <a:spcPts val="0"/>
              </a:spcAft>
              <a:buSzPts val="1087"/>
              <a:buNone/>
              <a:defRPr sz="1087"/>
            </a:lvl9pPr>
          </a:lstStyle>
          <a:p>
            <a:endParaRPr/>
          </a:p>
        </p:txBody>
      </p:sp>
      <p:sp>
        <p:nvSpPr>
          <p:cNvPr id="4501" name="Google Shape;4501;p297"/>
          <p:cNvSpPr txBox="1">
            <a:spLocks noGrp="1"/>
          </p:cNvSpPr>
          <p:nvPr>
            <p:ph type="subTitle" idx="9"/>
          </p:nvPr>
        </p:nvSpPr>
        <p:spPr>
          <a:xfrm>
            <a:off x="7309125" y="2770341"/>
            <a:ext cx="1424400" cy="1566000"/>
          </a:xfrm>
          <a:prstGeom prst="rect">
            <a:avLst/>
          </a:prstGeom>
        </p:spPr>
        <p:txBody>
          <a:bodyPr spcFirstLastPara="1" wrap="square" lIns="34275" tIns="34275" rIns="34275" bIns="34275" anchor="t" anchorCtr="0">
            <a:noAutofit/>
          </a:bodyPr>
          <a:lstStyle>
            <a:lvl1pPr lvl="0">
              <a:lnSpc>
                <a:spcPct val="100000"/>
              </a:lnSpc>
              <a:spcBef>
                <a:spcPts val="0"/>
              </a:spcBef>
              <a:spcAft>
                <a:spcPts val="0"/>
              </a:spcAft>
              <a:buSzPts val="1087"/>
              <a:buNone/>
              <a:defRPr sz="1087"/>
            </a:lvl1pPr>
            <a:lvl2pPr lvl="1">
              <a:lnSpc>
                <a:spcPct val="100000"/>
              </a:lnSpc>
              <a:spcBef>
                <a:spcPts val="1350"/>
              </a:spcBef>
              <a:spcAft>
                <a:spcPts val="0"/>
              </a:spcAft>
              <a:buSzPts val="1087"/>
              <a:buNone/>
              <a:defRPr sz="1087"/>
            </a:lvl2pPr>
            <a:lvl3pPr lvl="2">
              <a:lnSpc>
                <a:spcPct val="100000"/>
              </a:lnSpc>
              <a:spcBef>
                <a:spcPts val="1350"/>
              </a:spcBef>
              <a:spcAft>
                <a:spcPts val="0"/>
              </a:spcAft>
              <a:buSzPts val="1087"/>
              <a:buNone/>
              <a:defRPr sz="1087"/>
            </a:lvl3pPr>
            <a:lvl4pPr lvl="3">
              <a:lnSpc>
                <a:spcPct val="100000"/>
              </a:lnSpc>
              <a:spcBef>
                <a:spcPts val="1350"/>
              </a:spcBef>
              <a:spcAft>
                <a:spcPts val="0"/>
              </a:spcAft>
              <a:buSzPts val="1087"/>
              <a:buNone/>
              <a:defRPr sz="1087"/>
            </a:lvl4pPr>
            <a:lvl5pPr lvl="4">
              <a:lnSpc>
                <a:spcPct val="100000"/>
              </a:lnSpc>
              <a:spcBef>
                <a:spcPts val="1350"/>
              </a:spcBef>
              <a:spcAft>
                <a:spcPts val="0"/>
              </a:spcAft>
              <a:buSzPts val="1087"/>
              <a:buNone/>
              <a:defRPr sz="1087"/>
            </a:lvl5pPr>
            <a:lvl6pPr lvl="5">
              <a:lnSpc>
                <a:spcPct val="100000"/>
              </a:lnSpc>
              <a:spcBef>
                <a:spcPts val="375"/>
              </a:spcBef>
              <a:spcAft>
                <a:spcPts val="0"/>
              </a:spcAft>
              <a:buSzPts val="1087"/>
              <a:buNone/>
              <a:defRPr sz="1087"/>
            </a:lvl6pPr>
            <a:lvl7pPr lvl="6">
              <a:lnSpc>
                <a:spcPct val="100000"/>
              </a:lnSpc>
              <a:spcBef>
                <a:spcPts val="375"/>
              </a:spcBef>
              <a:spcAft>
                <a:spcPts val="0"/>
              </a:spcAft>
              <a:buSzPts val="1087"/>
              <a:buNone/>
              <a:defRPr sz="1087"/>
            </a:lvl7pPr>
            <a:lvl8pPr lvl="7">
              <a:lnSpc>
                <a:spcPct val="100000"/>
              </a:lnSpc>
              <a:spcBef>
                <a:spcPts val="375"/>
              </a:spcBef>
              <a:spcAft>
                <a:spcPts val="0"/>
              </a:spcAft>
              <a:buSzPts val="1087"/>
              <a:buNone/>
              <a:defRPr sz="1087"/>
            </a:lvl8pPr>
            <a:lvl9pPr lvl="8">
              <a:lnSpc>
                <a:spcPct val="100000"/>
              </a:lnSpc>
              <a:spcBef>
                <a:spcPts val="375"/>
              </a:spcBef>
              <a:spcAft>
                <a:spcPts val="0"/>
              </a:spcAft>
              <a:buSzPts val="1087"/>
              <a:buNone/>
              <a:defRPr sz="1087"/>
            </a:lvl9pPr>
          </a:lstStyle>
          <a:p>
            <a:endParaRPr/>
          </a:p>
        </p:txBody>
      </p:sp>
      <p:sp>
        <p:nvSpPr>
          <p:cNvPr id="4502" name="Google Shape;4502;p297"/>
          <p:cNvSpPr txBox="1">
            <a:spLocks noGrp="1"/>
          </p:cNvSpPr>
          <p:nvPr>
            <p:ph type="subTitle" idx="13"/>
          </p:nvPr>
        </p:nvSpPr>
        <p:spPr>
          <a:xfrm>
            <a:off x="473376" y="2770341"/>
            <a:ext cx="1424400" cy="1566000"/>
          </a:xfrm>
          <a:prstGeom prst="rect">
            <a:avLst/>
          </a:prstGeom>
        </p:spPr>
        <p:txBody>
          <a:bodyPr spcFirstLastPara="1" wrap="square" lIns="34275" tIns="34275" rIns="34275" bIns="34275" anchor="t" anchorCtr="0">
            <a:noAutofit/>
          </a:bodyPr>
          <a:lstStyle>
            <a:lvl1pPr lvl="0">
              <a:lnSpc>
                <a:spcPct val="100000"/>
              </a:lnSpc>
              <a:spcBef>
                <a:spcPts val="0"/>
              </a:spcBef>
              <a:spcAft>
                <a:spcPts val="0"/>
              </a:spcAft>
              <a:buSzPts val="1087"/>
              <a:buNone/>
              <a:defRPr sz="1087"/>
            </a:lvl1pPr>
            <a:lvl2pPr lvl="1">
              <a:lnSpc>
                <a:spcPct val="100000"/>
              </a:lnSpc>
              <a:spcBef>
                <a:spcPts val="1350"/>
              </a:spcBef>
              <a:spcAft>
                <a:spcPts val="0"/>
              </a:spcAft>
              <a:buSzPts val="1087"/>
              <a:buNone/>
              <a:defRPr sz="1087"/>
            </a:lvl2pPr>
            <a:lvl3pPr lvl="2">
              <a:lnSpc>
                <a:spcPct val="100000"/>
              </a:lnSpc>
              <a:spcBef>
                <a:spcPts val="1350"/>
              </a:spcBef>
              <a:spcAft>
                <a:spcPts val="0"/>
              </a:spcAft>
              <a:buSzPts val="1087"/>
              <a:buNone/>
              <a:defRPr sz="1087"/>
            </a:lvl3pPr>
            <a:lvl4pPr lvl="3">
              <a:lnSpc>
                <a:spcPct val="100000"/>
              </a:lnSpc>
              <a:spcBef>
                <a:spcPts val="1350"/>
              </a:spcBef>
              <a:spcAft>
                <a:spcPts val="0"/>
              </a:spcAft>
              <a:buSzPts val="1087"/>
              <a:buNone/>
              <a:defRPr sz="1087"/>
            </a:lvl4pPr>
            <a:lvl5pPr lvl="4">
              <a:lnSpc>
                <a:spcPct val="100000"/>
              </a:lnSpc>
              <a:spcBef>
                <a:spcPts val="1350"/>
              </a:spcBef>
              <a:spcAft>
                <a:spcPts val="0"/>
              </a:spcAft>
              <a:buSzPts val="1087"/>
              <a:buNone/>
              <a:defRPr sz="1087"/>
            </a:lvl5pPr>
            <a:lvl6pPr lvl="5">
              <a:lnSpc>
                <a:spcPct val="100000"/>
              </a:lnSpc>
              <a:spcBef>
                <a:spcPts val="375"/>
              </a:spcBef>
              <a:spcAft>
                <a:spcPts val="0"/>
              </a:spcAft>
              <a:buSzPts val="1087"/>
              <a:buNone/>
              <a:defRPr sz="1087"/>
            </a:lvl6pPr>
            <a:lvl7pPr lvl="6">
              <a:lnSpc>
                <a:spcPct val="100000"/>
              </a:lnSpc>
              <a:spcBef>
                <a:spcPts val="375"/>
              </a:spcBef>
              <a:spcAft>
                <a:spcPts val="0"/>
              </a:spcAft>
              <a:buSzPts val="1087"/>
              <a:buNone/>
              <a:defRPr sz="1087"/>
            </a:lvl7pPr>
            <a:lvl8pPr lvl="7">
              <a:lnSpc>
                <a:spcPct val="100000"/>
              </a:lnSpc>
              <a:spcBef>
                <a:spcPts val="375"/>
              </a:spcBef>
              <a:spcAft>
                <a:spcPts val="0"/>
              </a:spcAft>
              <a:buSzPts val="1087"/>
              <a:buNone/>
              <a:defRPr sz="1087"/>
            </a:lvl8pPr>
            <a:lvl9pPr lvl="8">
              <a:lnSpc>
                <a:spcPct val="100000"/>
              </a:lnSpc>
              <a:spcBef>
                <a:spcPts val="375"/>
              </a:spcBef>
              <a:spcAft>
                <a:spcPts val="0"/>
              </a:spcAft>
              <a:buSzPts val="1087"/>
              <a:buNone/>
              <a:defRPr sz="1087"/>
            </a:lvl9pPr>
          </a:lstStyle>
          <a:p>
            <a:endParaRPr/>
          </a:p>
        </p:txBody>
      </p:sp>
    </p:spTree>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matchingName="65_Custom Layout">
  <p:cSld name="65_Custom Layout">
    <p:bg>
      <p:bgPr>
        <a:blipFill>
          <a:blip r:embed="rId2">
            <a:alphaModFix/>
          </a:blip>
          <a:stretch>
            <a:fillRect/>
          </a:stretch>
        </a:blipFill>
        <a:effectLst/>
      </p:bgPr>
    </p:bg>
    <p:spTree>
      <p:nvGrpSpPr>
        <p:cNvPr id="1" name="Shape 4503"/>
        <p:cNvGrpSpPr/>
        <p:nvPr/>
      </p:nvGrpSpPr>
      <p:grpSpPr>
        <a:xfrm>
          <a:off x="0" y="0"/>
          <a:ext cx="0" cy="0"/>
          <a:chOff x="0" y="0"/>
          <a:chExt cx="0" cy="0"/>
        </a:xfrm>
      </p:grpSpPr>
      <p:sp>
        <p:nvSpPr>
          <p:cNvPr id="4504" name="Google Shape;4504;p298"/>
          <p:cNvSpPr/>
          <p:nvPr/>
        </p:nvSpPr>
        <p:spPr>
          <a:xfrm>
            <a:off x="309268" y="894886"/>
            <a:ext cx="8521500" cy="837300"/>
          </a:xfrm>
          <a:prstGeom prst="roundRect">
            <a:avLst>
              <a:gd name="adj" fmla="val 8135"/>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4505" name="Google Shape;4505;p298"/>
          <p:cNvSpPr/>
          <p:nvPr/>
        </p:nvSpPr>
        <p:spPr>
          <a:xfrm>
            <a:off x="313224" y="1821774"/>
            <a:ext cx="8517600" cy="837300"/>
          </a:xfrm>
          <a:prstGeom prst="roundRect">
            <a:avLst>
              <a:gd name="adj" fmla="val 8135"/>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4506" name="Google Shape;4506;p298"/>
          <p:cNvSpPr/>
          <p:nvPr/>
        </p:nvSpPr>
        <p:spPr>
          <a:xfrm>
            <a:off x="313224" y="2748615"/>
            <a:ext cx="8517600" cy="837300"/>
          </a:xfrm>
          <a:prstGeom prst="roundRect">
            <a:avLst>
              <a:gd name="adj" fmla="val 8135"/>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4507" name="Google Shape;4507;p298"/>
          <p:cNvSpPr/>
          <p:nvPr/>
        </p:nvSpPr>
        <p:spPr>
          <a:xfrm>
            <a:off x="313224" y="3675456"/>
            <a:ext cx="8517600" cy="837300"/>
          </a:xfrm>
          <a:prstGeom prst="roundRect">
            <a:avLst>
              <a:gd name="adj" fmla="val 8135"/>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4508" name="Google Shape;4508;p298"/>
          <p:cNvSpPr/>
          <p:nvPr/>
        </p:nvSpPr>
        <p:spPr>
          <a:xfrm>
            <a:off x="313224" y="887742"/>
            <a:ext cx="3420999" cy="838581"/>
          </a:xfrm>
          <a:custGeom>
            <a:avLst/>
            <a:gdLst/>
            <a:ahLst/>
            <a:cxnLst/>
            <a:rect l="l" t="t" r="r" b="b"/>
            <a:pathLst>
              <a:path w="6841998" h="1677162" extrusionOk="0">
                <a:moveTo>
                  <a:pt x="0" y="138589"/>
                </a:moveTo>
                <a:cubicBezTo>
                  <a:pt x="0" y="62103"/>
                  <a:pt x="62103" y="0"/>
                  <a:pt x="138589" y="0"/>
                </a:cubicBezTo>
                <a:lnTo>
                  <a:pt x="6218778" y="0"/>
                </a:lnTo>
                <a:lnTo>
                  <a:pt x="6841998" y="838581"/>
                </a:lnTo>
                <a:lnTo>
                  <a:pt x="6218778" y="1677162"/>
                </a:lnTo>
                <a:lnTo>
                  <a:pt x="138589" y="1677162"/>
                </a:lnTo>
                <a:cubicBezTo>
                  <a:pt x="62008" y="1677162"/>
                  <a:pt x="0" y="1615059"/>
                  <a:pt x="0" y="1538573"/>
                </a:cubicBezTo>
                <a:lnTo>
                  <a:pt x="0" y="138589"/>
                </a:lnTo>
                <a:close/>
              </a:path>
            </a:pathLst>
          </a:custGeom>
          <a:gradFill>
            <a:gsLst>
              <a:gs pos="0">
                <a:srgbClr val="FD0015"/>
              </a:gs>
              <a:gs pos="100000">
                <a:srgbClr val="A10033"/>
              </a:gs>
            </a:gsLst>
            <a:lin ang="5400012" scaled="0"/>
          </a:gra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4509" name="Google Shape;4509;p298"/>
          <p:cNvSpPr/>
          <p:nvPr/>
        </p:nvSpPr>
        <p:spPr>
          <a:xfrm>
            <a:off x="313224" y="1814630"/>
            <a:ext cx="3420999" cy="838581"/>
          </a:xfrm>
          <a:custGeom>
            <a:avLst/>
            <a:gdLst/>
            <a:ahLst/>
            <a:cxnLst/>
            <a:rect l="l" t="t" r="r" b="b"/>
            <a:pathLst>
              <a:path w="6841998" h="1677162" extrusionOk="0">
                <a:moveTo>
                  <a:pt x="0" y="138589"/>
                </a:moveTo>
                <a:cubicBezTo>
                  <a:pt x="0" y="62008"/>
                  <a:pt x="62103" y="0"/>
                  <a:pt x="138589" y="0"/>
                </a:cubicBezTo>
                <a:lnTo>
                  <a:pt x="6218778" y="0"/>
                </a:lnTo>
                <a:lnTo>
                  <a:pt x="6841998" y="838581"/>
                </a:lnTo>
                <a:lnTo>
                  <a:pt x="6218778" y="1677162"/>
                </a:lnTo>
                <a:lnTo>
                  <a:pt x="138589" y="1677162"/>
                </a:lnTo>
                <a:cubicBezTo>
                  <a:pt x="62008" y="1677162"/>
                  <a:pt x="0" y="1615059"/>
                  <a:pt x="0" y="1538573"/>
                </a:cubicBezTo>
                <a:lnTo>
                  <a:pt x="0" y="138684"/>
                </a:lnTo>
                <a:close/>
              </a:path>
            </a:pathLst>
          </a:custGeom>
          <a:gradFill>
            <a:gsLst>
              <a:gs pos="0">
                <a:srgbClr val="8D0032"/>
              </a:gs>
              <a:gs pos="100000">
                <a:srgbClr val="4A004D"/>
              </a:gs>
            </a:gsLst>
            <a:lin ang="5400012" scaled="0"/>
          </a:gra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4510" name="Google Shape;4510;p298"/>
          <p:cNvSpPr/>
          <p:nvPr/>
        </p:nvSpPr>
        <p:spPr>
          <a:xfrm>
            <a:off x="313224" y="2741471"/>
            <a:ext cx="3420999" cy="838580"/>
          </a:xfrm>
          <a:custGeom>
            <a:avLst/>
            <a:gdLst/>
            <a:ahLst/>
            <a:cxnLst/>
            <a:rect l="l" t="t" r="r" b="b"/>
            <a:pathLst>
              <a:path w="6841998" h="1677161" extrusionOk="0">
                <a:moveTo>
                  <a:pt x="0" y="138589"/>
                </a:moveTo>
                <a:cubicBezTo>
                  <a:pt x="0" y="62008"/>
                  <a:pt x="62103" y="0"/>
                  <a:pt x="138589" y="0"/>
                </a:cubicBezTo>
                <a:lnTo>
                  <a:pt x="6218778" y="0"/>
                </a:lnTo>
                <a:lnTo>
                  <a:pt x="6841998" y="838581"/>
                </a:lnTo>
                <a:lnTo>
                  <a:pt x="6218778" y="1677162"/>
                </a:lnTo>
                <a:lnTo>
                  <a:pt x="138589" y="1677162"/>
                </a:lnTo>
                <a:cubicBezTo>
                  <a:pt x="62008" y="1677162"/>
                  <a:pt x="0" y="1615059"/>
                  <a:pt x="0" y="1538573"/>
                </a:cubicBezTo>
                <a:lnTo>
                  <a:pt x="0" y="138684"/>
                </a:lnTo>
                <a:close/>
              </a:path>
            </a:pathLst>
          </a:custGeom>
          <a:gradFill>
            <a:gsLst>
              <a:gs pos="0">
                <a:srgbClr val="40004F"/>
              </a:gs>
              <a:gs pos="100000">
                <a:srgbClr val="210057"/>
              </a:gs>
            </a:gsLst>
            <a:lin ang="5400012" scaled="0"/>
          </a:gra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4511" name="Google Shape;4511;p298"/>
          <p:cNvSpPr/>
          <p:nvPr/>
        </p:nvSpPr>
        <p:spPr>
          <a:xfrm>
            <a:off x="313224" y="3668312"/>
            <a:ext cx="3420999" cy="838581"/>
          </a:xfrm>
          <a:custGeom>
            <a:avLst/>
            <a:gdLst/>
            <a:ahLst/>
            <a:cxnLst/>
            <a:rect l="l" t="t" r="r" b="b"/>
            <a:pathLst>
              <a:path w="6841998" h="1677162" extrusionOk="0">
                <a:moveTo>
                  <a:pt x="0" y="138589"/>
                </a:moveTo>
                <a:cubicBezTo>
                  <a:pt x="0" y="62008"/>
                  <a:pt x="62103" y="0"/>
                  <a:pt x="138589" y="0"/>
                </a:cubicBezTo>
                <a:lnTo>
                  <a:pt x="6218778" y="0"/>
                </a:lnTo>
                <a:lnTo>
                  <a:pt x="6841998" y="838581"/>
                </a:lnTo>
                <a:lnTo>
                  <a:pt x="6218778" y="1677162"/>
                </a:lnTo>
                <a:lnTo>
                  <a:pt x="138589" y="1677162"/>
                </a:lnTo>
                <a:cubicBezTo>
                  <a:pt x="62008" y="1677162"/>
                  <a:pt x="0" y="1615059"/>
                  <a:pt x="0" y="1538574"/>
                </a:cubicBezTo>
                <a:lnTo>
                  <a:pt x="0" y="138684"/>
                </a:lnTo>
                <a:close/>
              </a:path>
            </a:pathLst>
          </a:custGeom>
          <a:gradFill>
            <a:gsLst>
              <a:gs pos="0">
                <a:srgbClr val="1E0056"/>
              </a:gs>
              <a:gs pos="10000">
                <a:srgbClr val="1E0056"/>
              </a:gs>
              <a:gs pos="100000">
                <a:srgbClr val="1543C2"/>
              </a:gs>
            </a:gsLst>
            <a:lin ang="5400012" scaled="0"/>
          </a:gra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4512" name="Google Shape;4512;p298"/>
          <p:cNvSpPr txBox="1">
            <a:spLocks noGrp="1"/>
          </p:cNvSpPr>
          <p:nvPr>
            <p:ph type="title"/>
          </p:nvPr>
        </p:nvSpPr>
        <p:spPr>
          <a:xfrm>
            <a:off x="309269" y="314400"/>
            <a:ext cx="8517600" cy="4488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4513" name="Google Shape;4513;p298"/>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4514" name="Google Shape;4514;p298"/>
          <p:cNvSpPr txBox="1">
            <a:spLocks noGrp="1"/>
          </p:cNvSpPr>
          <p:nvPr>
            <p:ph type="title" idx="2" hasCustomPrompt="1"/>
          </p:nvPr>
        </p:nvSpPr>
        <p:spPr>
          <a:xfrm>
            <a:off x="506184" y="1156444"/>
            <a:ext cx="521100" cy="272100"/>
          </a:xfrm>
          <a:prstGeom prst="rect">
            <a:avLst/>
          </a:prstGeom>
        </p:spPr>
        <p:txBody>
          <a:bodyPr spcFirstLastPara="1" wrap="square" lIns="34275" tIns="34275" rIns="34275" bIns="34275" anchor="ctr" anchorCtr="0">
            <a:noAutofit/>
          </a:bodyPr>
          <a:lstStyle>
            <a:lvl1pPr marL="102861" marR="0" lvl="0" indent="-102861">
              <a:lnSpc>
                <a:spcPct val="91000"/>
              </a:lnSpc>
              <a:spcBef>
                <a:spcPts val="0"/>
              </a:spcBef>
              <a:spcAft>
                <a:spcPts val="0"/>
              </a:spcAft>
              <a:buNone/>
              <a:defRPr sz="1950">
                <a:solidFill>
                  <a:schemeClr val="lt1"/>
                </a:solidFill>
                <a:latin typeface="Poppins"/>
                <a:ea typeface="Poppins"/>
                <a:cs typeface="Poppins"/>
                <a:sym typeface="Poppins"/>
              </a:defRPr>
            </a:lvl1pPr>
            <a:lvl2pPr lvl="1" algn="ctr">
              <a:spcBef>
                <a:spcPts val="0"/>
              </a:spcBef>
              <a:spcAft>
                <a:spcPts val="0"/>
              </a:spcAft>
              <a:buSzPts val="1687"/>
              <a:buFont typeface="Poppins"/>
              <a:buNone/>
              <a:defRPr sz="1687" b="1">
                <a:latin typeface="Poppins"/>
                <a:ea typeface="Poppins"/>
                <a:cs typeface="Poppins"/>
                <a:sym typeface="Poppins"/>
              </a:defRPr>
            </a:lvl2pPr>
            <a:lvl3pPr lvl="2" algn="ctr">
              <a:spcBef>
                <a:spcPts val="0"/>
              </a:spcBef>
              <a:spcAft>
                <a:spcPts val="0"/>
              </a:spcAft>
              <a:buSzPts val="1687"/>
              <a:buFont typeface="Poppins"/>
              <a:buNone/>
              <a:defRPr sz="1687" b="1">
                <a:latin typeface="Poppins"/>
                <a:ea typeface="Poppins"/>
                <a:cs typeface="Poppins"/>
                <a:sym typeface="Poppins"/>
              </a:defRPr>
            </a:lvl3pPr>
            <a:lvl4pPr lvl="3" algn="ctr">
              <a:spcBef>
                <a:spcPts val="0"/>
              </a:spcBef>
              <a:spcAft>
                <a:spcPts val="0"/>
              </a:spcAft>
              <a:buSzPts val="1687"/>
              <a:buFont typeface="Poppins"/>
              <a:buNone/>
              <a:defRPr sz="1687" b="1">
                <a:latin typeface="Poppins"/>
                <a:ea typeface="Poppins"/>
                <a:cs typeface="Poppins"/>
                <a:sym typeface="Poppins"/>
              </a:defRPr>
            </a:lvl4pPr>
            <a:lvl5pPr lvl="4" algn="ctr">
              <a:spcBef>
                <a:spcPts val="0"/>
              </a:spcBef>
              <a:spcAft>
                <a:spcPts val="0"/>
              </a:spcAft>
              <a:buSzPts val="1687"/>
              <a:buFont typeface="Poppins"/>
              <a:buNone/>
              <a:defRPr sz="1687" b="1">
                <a:latin typeface="Poppins"/>
                <a:ea typeface="Poppins"/>
                <a:cs typeface="Poppins"/>
                <a:sym typeface="Poppins"/>
              </a:defRPr>
            </a:lvl5pPr>
            <a:lvl6pPr lvl="5" algn="ctr">
              <a:spcBef>
                <a:spcPts val="0"/>
              </a:spcBef>
              <a:spcAft>
                <a:spcPts val="0"/>
              </a:spcAft>
              <a:buSzPts val="1687"/>
              <a:buFont typeface="Poppins"/>
              <a:buNone/>
              <a:defRPr sz="1687" b="1">
                <a:latin typeface="Poppins"/>
                <a:ea typeface="Poppins"/>
                <a:cs typeface="Poppins"/>
                <a:sym typeface="Poppins"/>
              </a:defRPr>
            </a:lvl6pPr>
            <a:lvl7pPr lvl="6" algn="ctr">
              <a:spcBef>
                <a:spcPts val="0"/>
              </a:spcBef>
              <a:spcAft>
                <a:spcPts val="0"/>
              </a:spcAft>
              <a:buSzPts val="1687"/>
              <a:buFont typeface="Poppins"/>
              <a:buNone/>
              <a:defRPr sz="1687" b="1">
                <a:latin typeface="Poppins"/>
                <a:ea typeface="Poppins"/>
                <a:cs typeface="Poppins"/>
                <a:sym typeface="Poppins"/>
              </a:defRPr>
            </a:lvl7pPr>
            <a:lvl8pPr lvl="7" algn="ctr">
              <a:spcBef>
                <a:spcPts val="0"/>
              </a:spcBef>
              <a:spcAft>
                <a:spcPts val="0"/>
              </a:spcAft>
              <a:buSzPts val="1687"/>
              <a:buFont typeface="Poppins"/>
              <a:buNone/>
              <a:defRPr sz="1687" b="1">
                <a:latin typeface="Poppins"/>
                <a:ea typeface="Poppins"/>
                <a:cs typeface="Poppins"/>
                <a:sym typeface="Poppins"/>
              </a:defRPr>
            </a:lvl8pPr>
            <a:lvl9pPr lvl="8" algn="ctr">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4515" name="Google Shape;4515;p298"/>
          <p:cNvSpPr txBox="1">
            <a:spLocks noGrp="1"/>
          </p:cNvSpPr>
          <p:nvPr>
            <p:ph type="title" idx="3" hasCustomPrompt="1"/>
          </p:nvPr>
        </p:nvSpPr>
        <p:spPr>
          <a:xfrm>
            <a:off x="506184" y="2100759"/>
            <a:ext cx="521100" cy="272100"/>
          </a:xfrm>
          <a:prstGeom prst="rect">
            <a:avLst/>
          </a:prstGeom>
        </p:spPr>
        <p:txBody>
          <a:bodyPr spcFirstLastPara="1" wrap="square" lIns="34275" tIns="34275" rIns="34275" bIns="34275" anchor="ctr" anchorCtr="0">
            <a:noAutofit/>
          </a:bodyPr>
          <a:lstStyle>
            <a:lvl1pPr marL="102861" marR="0" lvl="0" indent="-102861">
              <a:lnSpc>
                <a:spcPct val="91000"/>
              </a:lnSpc>
              <a:spcBef>
                <a:spcPts val="0"/>
              </a:spcBef>
              <a:spcAft>
                <a:spcPts val="0"/>
              </a:spcAft>
              <a:buNone/>
              <a:defRPr sz="1950">
                <a:solidFill>
                  <a:schemeClr val="lt1"/>
                </a:solidFill>
                <a:latin typeface="Poppins"/>
                <a:ea typeface="Poppins"/>
                <a:cs typeface="Poppins"/>
                <a:sym typeface="Poppins"/>
              </a:defRPr>
            </a:lvl1pPr>
            <a:lvl2pPr lvl="1" algn="ctr">
              <a:spcBef>
                <a:spcPts val="0"/>
              </a:spcBef>
              <a:spcAft>
                <a:spcPts val="0"/>
              </a:spcAft>
              <a:buSzPts val="1687"/>
              <a:buFont typeface="Poppins"/>
              <a:buNone/>
              <a:defRPr sz="1687" b="1">
                <a:latin typeface="Poppins"/>
                <a:ea typeface="Poppins"/>
                <a:cs typeface="Poppins"/>
                <a:sym typeface="Poppins"/>
              </a:defRPr>
            </a:lvl2pPr>
            <a:lvl3pPr lvl="2" algn="ctr">
              <a:spcBef>
                <a:spcPts val="0"/>
              </a:spcBef>
              <a:spcAft>
                <a:spcPts val="0"/>
              </a:spcAft>
              <a:buSzPts val="1687"/>
              <a:buFont typeface="Poppins"/>
              <a:buNone/>
              <a:defRPr sz="1687" b="1">
                <a:latin typeface="Poppins"/>
                <a:ea typeface="Poppins"/>
                <a:cs typeface="Poppins"/>
                <a:sym typeface="Poppins"/>
              </a:defRPr>
            </a:lvl3pPr>
            <a:lvl4pPr lvl="3" algn="ctr">
              <a:spcBef>
                <a:spcPts val="0"/>
              </a:spcBef>
              <a:spcAft>
                <a:spcPts val="0"/>
              </a:spcAft>
              <a:buSzPts val="1687"/>
              <a:buFont typeface="Poppins"/>
              <a:buNone/>
              <a:defRPr sz="1687" b="1">
                <a:latin typeface="Poppins"/>
                <a:ea typeface="Poppins"/>
                <a:cs typeface="Poppins"/>
                <a:sym typeface="Poppins"/>
              </a:defRPr>
            </a:lvl4pPr>
            <a:lvl5pPr lvl="4" algn="ctr">
              <a:spcBef>
                <a:spcPts val="0"/>
              </a:spcBef>
              <a:spcAft>
                <a:spcPts val="0"/>
              </a:spcAft>
              <a:buSzPts val="1687"/>
              <a:buFont typeface="Poppins"/>
              <a:buNone/>
              <a:defRPr sz="1687" b="1">
                <a:latin typeface="Poppins"/>
                <a:ea typeface="Poppins"/>
                <a:cs typeface="Poppins"/>
                <a:sym typeface="Poppins"/>
              </a:defRPr>
            </a:lvl5pPr>
            <a:lvl6pPr lvl="5" algn="ctr">
              <a:spcBef>
                <a:spcPts val="0"/>
              </a:spcBef>
              <a:spcAft>
                <a:spcPts val="0"/>
              </a:spcAft>
              <a:buSzPts val="1687"/>
              <a:buFont typeface="Poppins"/>
              <a:buNone/>
              <a:defRPr sz="1687" b="1">
                <a:latin typeface="Poppins"/>
                <a:ea typeface="Poppins"/>
                <a:cs typeface="Poppins"/>
                <a:sym typeface="Poppins"/>
              </a:defRPr>
            </a:lvl6pPr>
            <a:lvl7pPr lvl="6" algn="ctr">
              <a:spcBef>
                <a:spcPts val="0"/>
              </a:spcBef>
              <a:spcAft>
                <a:spcPts val="0"/>
              </a:spcAft>
              <a:buSzPts val="1687"/>
              <a:buFont typeface="Poppins"/>
              <a:buNone/>
              <a:defRPr sz="1687" b="1">
                <a:latin typeface="Poppins"/>
                <a:ea typeface="Poppins"/>
                <a:cs typeface="Poppins"/>
                <a:sym typeface="Poppins"/>
              </a:defRPr>
            </a:lvl7pPr>
            <a:lvl8pPr lvl="7" algn="ctr">
              <a:spcBef>
                <a:spcPts val="0"/>
              </a:spcBef>
              <a:spcAft>
                <a:spcPts val="0"/>
              </a:spcAft>
              <a:buSzPts val="1687"/>
              <a:buFont typeface="Poppins"/>
              <a:buNone/>
              <a:defRPr sz="1687" b="1">
                <a:latin typeface="Poppins"/>
                <a:ea typeface="Poppins"/>
                <a:cs typeface="Poppins"/>
                <a:sym typeface="Poppins"/>
              </a:defRPr>
            </a:lvl8pPr>
            <a:lvl9pPr lvl="8" algn="ctr">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4516" name="Google Shape;4516;p298"/>
          <p:cNvSpPr txBox="1">
            <a:spLocks noGrp="1"/>
          </p:cNvSpPr>
          <p:nvPr>
            <p:ph type="title" idx="4" hasCustomPrompt="1"/>
          </p:nvPr>
        </p:nvSpPr>
        <p:spPr>
          <a:xfrm>
            <a:off x="506184" y="3017639"/>
            <a:ext cx="521100" cy="272100"/>
          </a:xfrm>
          <a:prstGeom prst="rect">
            <a:avLst/>
          </a:prstGeom>
        </p:spPr>
        <p:txBody>
          <a:bodyPr spcFirstLastPara="1" wrap="square" lIns="34275" tIns="34275" rIns="34275" bIns="34275" anchor="ctr" anchorCtr="0">
            <a:noAutofit/>
          </a:bodyPr>
          <a:lstStyle>
            <a:lvl1pPr marL="102861" marR="0" lvl="0" indent="-102861">
              <a:lnSpc>
                <a:spcPct val="91000"/>
              </a:lnSpc>
              <a:spcBef>
                <a:spcPts val="0"/>
              </a:spcBef>
              <a:spcAft>
                <a:spcPts val="0"/>
              </a:spcAft>
              <a:buNone/>
              <a:defRPr sz="1950">
                <a:solidFill>
                  <a:schemeClr val="lt1"/>
                </a:solidFill>
                <a:latin typeface="Poppins"/>
                <a:ea typeface="Poppins"/>
                <a:cs typeface="Poppins"/>
                <a:sym typeface="Poppins"/>
              </a:defRPr>
            </a:lvl1pPr>
            <a:lvl2pPr lvl="1" algn="ctr">
              <a:spcBef>
                <a:spcPts val="0"/>
              </a:spcBef>
              <a:spcAft>
                <a:spcPts val="0"/>
              </a:spcAft>
              <a:buSzPts val="1687"/>
              <a:buFont typeface="Poppins"/>
              <a:buNone/>
              <a:defRPr sz="1687" b="1">
                <a:latin typeface="Poppins"/>
                <a:ea typeface="Poppins"/>
                <a:cs typeface="Poppins"/>
                <a:sym typeface="Poppins"/>
              </a:defRPr>
            </a:lvl2pPr>
            <a:lvl3pPr lvl="2" algn="ctr">
              <a:spcBef>
                <a:spcPts val="0"/>
              </a:spcBef>
              <a:spcAft>
                <a:spcPts val="0"/>
              </a:spcAft>
              <a:buSzPts val="1687"/>
              <a:buFont typeface="Poppins"/>
              <a:buNone/>
              <a:defRPr sz="1687" b="1">
                <a:latin typeface="Poppins"/>
                <a:ea typeface="Poppins"/>
                <a:cs typeface="Poppins"/>
                <a:sym typeface="Poppins"/>
              </a:defRPr>
            </a:lvl3pPr>
            <a:lvl4pPr lvl="3" algn="ctr">
              <a:spcBef>
                <a:spcPts val="0"/>
              </a:spcBef>
              <a:spcAft>
                <a:spcPts val="0"/>
              </a:spcAft>
              <a:buSzPts val="1687"/>
              <a:buFont typeface="Poppins"/>
              <a:buNone/>
              <a:defRPr sz="1687" b="1">
                <a:latin typeface="Poppins"/>
                <a:ea typeface="Poppins"/>
                <a:cs typeface="Poppins"/>
                <a:sym typeface="Poppins"/>
              </a:defRPr>
            </a:lvl4pPr>
            <a:lvl5pPr lvl="4" algn="ctr">
              <a:spcBef>
                <a:spcPts val="0"/>
              </a:spcBef>
              <a:spcAft>
                <a:spcPts val="0"/>
              </a:spcAft>
              <a:buSzPts val="1687"/>
              <a:buFont typeface="Poppins"/>
              <a:buNone/>
              <a:defRPr sz="1687" b="1">
                <a:latin typeface="Poppins"/>
                <a:ea typeface="Poppins"/>
                <a:cs typeface="Poppins"/>
                <a:sym typeface="Poppins"/>
              </a:defRPr>
            </a:lvl5pPr>
            <a:lvl6pPr lvl="5" algn="ctr">
              <a:spcBef>
                <a:spcPts val="0"/>
              </a:spcBef>
              <a:spcAft>
                <a:spcPts val="0"/>
              </a:spcAft>
              <a:buSzPts val="1687"/>
              <a:buFont typeface="Poppins"/>
              <a:buNone/>
              <a:defRPr sz="1687" b="1">
                <a:latin typeface="Poppins"/>
                <a:ea typeface="Poppins"/>
                <a:cs typeface="Poppins"/>
                <a:sym typeface="Poppins"/>
              </a:defRPr>
            </a:lvl6pPr>
            <a:lvl7pPr lvl="6" algn="ctr">
              <a:spcBef>
                <a:spcPts val="0"/>
              </a:spcBef>
              <a:spcAft>
                <a:spcPts val="0"/>
              </a:spcAft>
              <a:buSzPts val="1687"/>
              <a:buFont typeface="Poppins"/>
              <a:buNone/>
              <a:defRPr sz="1687" b="1">
                <a:latin typeface="Poppins"/>
                <a:ea typeface="Poppins"/>
                <a:cs typeface="Poppins"/>
                <a:sym typeface="Poppins"/>
              </a:defRPr>
            </a:lvl7pPr>
            <a:lvl8pPr lvl="7" algn="ctr">
              <a:spcBef>
                <a:spcPts val="0"/>
              </a:spcBef>
              <a:spcAft>
                <a:spcPts val="0"/>
              </a:spcAft>
              <a:buSzPts val="1687"/>
              <a:buFont typeface="Poppins"/>
              <a:buNone/>
              <a:defRPr sz="1687" b="1">
                <a:latin typeface="Poppins"/>
                <a:ea typeface="Poppins"/>
                <a:cs typeface="Poppins"/>
                <a:sym typeface="Poppins"/>
              </a:defRPr>
            </a:lvl8pPr>
            <a:lvl9pPr lvl="8" algn="ctr">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4517" name="Google Shape;4517;p298"/>
          <p:cNvSpPr txBox="1">
            <a:spLocks noGrp="1"/>
          </p:cNvSpPr>
          <p:nvPr>
            <p:ph type="title" idx="5" hasCustomPrompt="1"/>
          </p:nvPr>
        </p:nvSpPr>
        <p:spPr>
          <a:xfrm>
            <a:off x="506184" y="3961636"/>
            <a:ext cx="521100" cy="272100"/>
          </a:xfrm>
          <a:prstGeom prst="rect">
            <a:avLst/>
          </a:prstGeom>
        </p:spPr>
        <p:txBody>
          <a:bodyPr spcFirstLastPara="1" wrap="square" lIns="34275" tIns="34275" rIns="34275" bIns="34275" anchor="ctr" anchorCtr="0">
            <a:noAutofit/>
          </a:bodyPr>
          <a:lstStyle>
            <a:lvl1pPr marL="102861" marR="0" lvl="0" indent="-102861">
              <a:lnSpc>
                <a:spcPct val="91000"/>
              </a:lnSpc>
              <a:spcBef>
                <a:spcPts val="0"/>
              </a:spcBef>
              <a:spcAft>
                <a:spcPts val="0"/>
              </a:spcAft>
              <a:buNone/>
              <a:defRPr sz="1950">
                <a:solidFill>
                  <a:schemeClr val="lt1"/>
                </a:solidFill>
                <a:latin typeface="Poppins"/>
                <a:ea typeface="Poppins"/>
                <a:cs typeface="Poppins"/>
                <a:sym typeface="Poppins"/>
              </a:defRPr>
            </a:lvl1pPr>
            <a:lvl2pPr lvl="1" algn="ctr">
              <a:spcBef>
                <a:spcPts val="0"/>
              </a:spcBef>
              <a:spcAft>
                <a:spcPts val="0"/>
              </a:spcAft>
              <a:buSzPts val="1687"/>
              <a:buFont typeface="Poppins"/>
              <a:buNone/>
              <a:defRPr sz="1687" b="1">
                <a:latin typeface="Poppins"/>
                <a:ea typeface="Poppins"/>
                <a:cs typeface="Poppins"/>
                <a:sym typeface="Poppins"/>
              </a:defRPr>
            </a:lvl2pPr>
            <a:lvl3pPr lvl="2" algn="ctr">
              <a:spcBef>
                <a:spcPts val="0"/>
              </a:spcBef>
              <a:spcAft>
                <a:spcPts val="0"/>
              </a:spcAft>
              <a:buSzPts val="1687"/>
              <a:buFont typeface="Poppins"/>
              <a:buNone/>
              <a:defRPr sz="1687" b="1">
                <a:latin typeface="Poppins"/>
                <a:ea typeface="Poppins"/>
                <a:cs typeface="Poppins"/>
                <a:sym typeface="Poppins"/>
              </a:defRPr>
            </a:lvl3pPr>
            <a:lvl4pPr lvl="3" algn="ctr">
              <a:spcBef>
                <a:spcPts val="0"/>
              </a:spcBef>
              <a:spcAft>
                <a:spcPts val="0"/>
              </a:spcAft>
              <a:buSzPts val="1687"/>
              <a:buFont typeface="Poppins"/>
              <a:buNone/>
              <a:defRPr sz="1687" b="1">
                <a:latin typeface="Poppins"/>
                <a:ea typeface="Poppins"/>
                <a:cs typeface="Poppins"/>
                <a:sym typeface="Poppins"/>
              </a:defRPr>
            </a:lvl4pPr>
            <a:lvl5pPr lvl="4" algn="ctr">
              <a:spcBef>
                <a:spcPts val="0"/>
              </a:spcBef>
              <a:spcAft>
                <a:spcPts val="0"/>
              </a:spcAft>
              <a:buSzPts val="1687"/>
              <a:buFont typeface="Poppins"/>
              <a:buNone/>
              <a:defRPr sz="1687" b="1">
                <a:latin typeface="Poppins"/>
                <a:ea typeface="Poppins"/>
                <a:cs typeface="Poppins"/>
                <a:sym typeface="Poppins"/>
              </a:defRPr>
            </a:lvl5pPr>
            <a:lvl6pPr lvl="5" algn="ctr">
              <a:spcBef>
                <a:spcPts val="0"/>
              </a:spcBef>
              <a:spcAft>
                <a:spcPts val="0"/>
              </a:spcAft>
              <a:buSzPts val="1687"/>
              <a:buFont typeface="Poppins"/>
              <a:buNone/>
              <a:defRPr sz="1687" b="1">
                <a:latin typeface="Poppins"/>
                <a:ea typeface="Poppins"/>
                <a:cs typeface="Poppins"/>
                <a:sym typeface="Poppins"/>
              </a:defRPr>
            </a:lvl6pPr>
            <a:lvl7pPr lvl="6" algn="ctr">
              <a:spcBef>
                <a:spcPts val="0"/>
              </a:spcBef>
              <a:spcAft>
                <a:spcPts val="0"/>
              </a:spcAft>
              <a:buSzPts val="1687"/>
              <a:buFont typeface="Poppins"/>
              <a:buNone/>
              <a:defRPr sz="1687" b="1">
                <a:latin typeface="Poppins"/>
                <a:ea typeface="Poppins"/>
                <a:cs typeface="Poppins"/>
                <a:sym typeface="Poppins"/>
              </a:defRPr>
            </a:lvl7pPr>
            <a:lvl8pPr lvl="7" algn="ctr">
              <a:spcBef>
                <a:spcPts val="0"/>
              </a:spcBef>
              <a:spcAft>
                <a:spcPts val="0"/>
              </a:spcAft>
              <a:buSzPts val="1687"/>
              <a:buFont typeface="Poppins"/>
              <a:buNone/>
              <a:defRPr sz="1687" b="1">
                <a:latin typeface="Poppins"/>
                <a:ea typeface="Poppins"/>
                <a:cs typeface="Poppins"/>
                <a:sym typeface="Poppins"/>
              </a:defRPr>
            </a:lvl8pPr>
            <a:lvl9pPr lvl="8" algn="ctr">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4518" name="Google Shape;4518;p298"/>
          <p:cNvSpPr txBox="1">
            <a:spLocks noGrp="1"/>
          </p:cNvSpPr>
          <p:nvPr>
            <p:ph type="subTitle" idx="1"/>
          </p:nvPr>
        </p:nvSpPr>
        <p:spPr>
          <a:xfrm>
            <a:off x="4049022" y="1910324"/>
            <a:ext cx="4558200" cy="681000"/>
          </a:xfrm>
          <a:prstGeom prst="rect">
            <a:avLst/>
          </a:prstGeom>
        </p:spPr>
        <p:txBody>
          <a:bodyPr spcFirstLastPara="1" wrap="square" lIns="34275" tIns="34275" rIns="34275" bIns="34275" anchor="t" anchorCtr="0">
            <a:noAutofit/>
          </a:bodyPr>
          <a:lstStyle>
            <a:lvl1pPr marL="147434" marR="0" lvl="0" indent="-116576" algn="l">
              <a:lnSpc>
                <a:spcPct val="164000"/>
              </a:lnSpc>
              <a:spcBef>
                <a:spcPts val="0"/>
              </a:spcBef>
              <a:spcAft>
                <a:spcPts val="0"/>
              </a:spcAft>
              <a:buClr>
                <a:srgbClr val="C00000"/>
              </a:buClr>
              <a:buSzPts val="825"/>
              <a:buFont typeface="Abel"/>
              <a:buNone/>
              <a:defRPr sz="825"/>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4519" name="Google Shape;4519;p298"/>
          <p:cNvSpPr txBox="1">
            <a:spLocks noGrp="1"/>
          </p:cNvSpPr>
          <p:nvPr>
            <p:ph type="subTitle" idx="6"/>
          </p:nvPr>
        </p:nvSpPr>
        <p:spPr>
          <a:xfrm>
            <a:off x="4049022" y="2826131"/>
            <a:ext cx="4558200" cy="573300"/>
          </a:xfrm>
          <a:prstGeom prst="rect">
            <a:avLst/>
          </a:prstGeom>
        </p:spPr>
        <p:txBody>
          <a:bodyPr spcFirstLastPara="1" wrap="square" lIns="34275" tIns="34275" rIns="34275" bIns="34275" anchor="t" anchorCtr="0">
            <a:noAutofit/>
          </a:bodyPr>
          <a:lstStyle>
            <a:lvl1pPr marL="147434" marR="0" lvl="0" indent="-116576" algn="l">
              <a:lnSpc>
                <a:spcPct val="164000"/>
              </a:lnSpc>
              <a:spcBef>
                <a:spcPts val="0"/>
              </a:spcBef>
              <a:spcAft>
                <a:spcPts val="0"/>
              </a:spcAft>
              <a:buClr>
                <a:srgbClr val="C00000"/>
              </a:buClr>
              <a:buSzPts val="825"/>
              <a:buFont typeface="Abel"/>
              <a:buNone/>
              <a:defRPr sz="825"/>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4520" name="Google Shape;4520;p298"/>
          <p:cNvSpPr txBox="1">
            <a:spLocks noGrp="1"/>
          </p:cNvSpPr>
          <p:nvPr>
            <p:ph type="subTitle" idx="7"/>
          </p:nvPr>
        </p:nvSpPr>
        <p:spPr>
          <a:xfrm>
            <a:off x="4049022" y="3748565"/>
            <a:ext cx="4558200" cy="573300"/>
          </a:xfrm>
          <a:prstGeom prst="rect">
            <a:avLst/>
          </a:prstGeom>
        </p:spPr>
        <p:txBody>
          <a:bodyPr spcFirstLastPara="1" wrap="square" lIns="34275" tIns="34275" rIns="34275" bIns="34275" anchor="t" anchorCtr="0">
            <a:noAutofit/>
          </a:bodyPr>
          <a:lstStyle>
            <a:lvl1pPr marL="147434" marR="0" lvl="0" indent="-116576" algn="l">
              <a:lnSpc>
                <a:spcPct val="164000"/>
              </a:lnSpc>
              <a:spcBef>
                <a:spcPts val="0"/>
              </a:spcBef>
              <a:spcAft>
                <a:spcPts val="0"/>
              </a:spcAft>
              <a:buClr>
                <a:srgbClr val="C00000"/>
              </a:buClr>
              <a:buSzPts val="825"/>
              <a:buFont typeface="Abel"/>
              <a:buNone/>
              <a:defRPr sz="825"/>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4521" name="Google Shape;4521;p298"/>
          <p:cNvSpPr txBox="1">
            <a:spLocks noGrp="1"/>
          </p:cNvSpPr>
          <p:nvPr>
            <p:ph type="subTitle" idx="8"/>
          </p:nvPr>
        </p:nvSpPr>
        <p:spPr>
          <a:xfrm>
            <a:off x="4049022" y="976144"/>
            <a:ext cx="4558200" cy="681000"/>
          </a:xfrm>
          <a:prstGeom prst="rect">
            <a:avLst/>
          </a:prstGeom>
        </p:spPr>
        <p:txBody>
          <a:bodyPr spcFirstLastPara="1" wrap="square" lIns="34275" tIns="34275" rIns="34275" bIns="34275" anchor="t" anchorCtr="0">
            <a:noAutofit/>
          </a:bodyPr>
          <a:lstStyle>
            <a:lvl1pPr marL="147434" marR="0" lvl="0" indent="-116576" algn="l">
              <a:lnSpc>
                <a:spcPct val="164000"/>
              </a:lnSpc>
              <a:spcBef>
                <a:spcPts val="0"/>
              </a:spcBef>
              <a:spcAft>
                <a:spcPts val="0"/>
              </a:spcAft>
              <a:buClr>
                <a:srgbClr val="C00000"/>
              </a:buClr>
              <a:buSzPts val="825"/>
              <a:buFont typeface="Abel"/>
              <a:buNone/>
              <a:defRPr sz="825"/>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4522" name="Google Shape;4522;p298"/>
          <p:cNvSpPr txBox="1">
            <a:spLocks noGrp="1"/>
          </p:cNvSpPr>
          <p:nvPr>
            <p:ph type="subTitle" idx="9"/>
          </p:nvPr>
        </p:nvSpPr>
        <p:spPr>
          <a:xfrm>
            <a:off x="1044792" y="1165444"/>
            <a:ext cx="2043300" cy="353400"/>
          </a:xfrm>
          <a:prstGeom prst="rect">
            <a:avLst/>
          </a:prstGeom>
        </p:spPr>
        <p:txBody>
          <a:bodyPr spcFirstLastPara="1" wrap="square" lIns="34275" tIns="34275" rIns="34275" bIns="34275" anchor="t" anchorCtr="0">
            <a:noAutofit/>
          </a:bodyPr>
          <a:lstStyle>
            <a:lvl1pPr lvl="0">
              <a:lnSpc>
                <a:spcPct val="115000"/>
              </a:lnSpc>
              <a:spcBef>
                <a:spcPts val="0"/>
              </a:spcBef>
              <a:spcAft>
                <a:spcPts val="0"/>
              </a:spcAft>
              <a:buClr>
                <a:schemeClr val="lt1"/>
              </a:buClr>
              <a:buSzPts val="1125"/>
              <a:buFont typeface="Poppins"/>
              <a:buNone/>
              <a:defRPr sz="1125" b="1">
                <a:solidFill>
                  <a:schemeClr val="lt1"/>
                </a:solidFill>
                <a:latin typeface="Poppins"/>
                <a:ea typeface="Poppins"/>
                <a:cs typeface="Poppins"/>
                <a:sym typeface="Poppins"/>
              </a:defRPr>
            </a:lvl1pPr>
            <a:lvl2pPr lvl="1">
              <a:lnSpc>
                <a:spcPct val="115000"/>
              </a:lnSpc>
              <a:spcBef>
                <a:spcPts val="1350"/>
              </a:spcBef>
              <a:spcAft>
                <a:spcPts val="0"/>
              </a:spcAft>
              <a:buSzPts val="810"/>
              <a:buNone/>
              <a:defRPr sz="900"/>
            </a:lvl2pPr>
            <a:lvl3pPr lvl="2">
              <a:lnSpc>
                <a:spcPct val="115000"/>
              </a:lnSpc>
              <a:spcBef>
                <a:spcPts val="1350"/>
              </a:spcBef>
              <a:spcAft>
                <a:spcPts val="0"/>
              </a:spcAft>
              <a:buSzPts val="675"/>
              <a:buNone/>
              <a:defRPr sz="750"/>
            </a:lvl3pPr>
            <a:lvl4pPr lvl="3">
              <a:lnSpc>
                <a:spcPct val="115000"/>
              </a:lnSpc>
              <a:spcBef>
                <a:spcPts val="1350"/>
              </a:spcBef>
              <a:spcAft>
                <a:spcPts val="0"/>
              </a:spcAft>
              <a:buSzPts val="540"/>
              <a:buNone/>
              <a:defRPr sz="600"/>
            </a:lvl4pPr>
            <a:lvl5pPr lvl="4">
              <a:lnSpc>
                <a:spcPct val="115000"/>
              </a:lnSpc>
              <a:spcBef>
                <a:spcPts val="1350"/>
              </a:spcBef>
              <a:spcAft>
                <a:spcPts val="0"/>
              </a:spcAft>
              <a:buSzPts val="405"/>
              <a:buNone/>
              <a:defRPr sz="450"/>
            </a:lvl5pPr>
            <a:lvl6pPr lvl="5">
              <a:lnSpc>
                <a:spcPct val="115000"/>
              </a:lnSpc>
              <a:spcBef>
                <a:spcPts val="375"/>
              </a:spcBef>
              <a:spcAft>
                <a:spcPts val="0"/>
              </a:spcAft>
              <a:buSzPts val="187"/>
              <a:buNone/>
              <a:defRPr sz="187"/>
            </a:lvl6pPr>
            <a:lvl7pPr lvl="6">
              <a:lnSpc>
                <a:spcPct val="115000"/>
              </a:lnSpc>
              <a:spcBef>
                <a:spcPts val="375"/>
              </a:spcBef>
              <a:spcAft>
                <a:spcPts val="0"/>
              </a:spcAft>
              <a:buSzPts val="187"/>
              <a:buNone/>
              <a:defRPr sz="187"/>
            </a:lvl7pPr>
            <a:lvl8pPr lvl="7">
              <a:lnSpc>
                <a:spcPct val="115000"/>
              </a:lnSpc>
              <a:spcBef>
                <a:spcPts val="375"/>
              </a:spcBef>
              <a:spcAft>
                <a:spcPts val="0"/>
              </a:spcAft>
              <a:buSzPts val="187"/>
              <a:buNone/>
              <a:defRPr sz="187"/>
            </a:lvl8pPr>
            <a:lvl9pPr lvl="8">
              <a:lnSpc>
                <a:spcPct val="115000"/>
              </a:lnSpc>
              <a:spcBef>
                <a:spcPts val="375"/>
              </a:spcBef>
              <a:spcAft>
                <a:spcPts val="0"/>
              </a:spcAft>
              <a:buSzPts val="187"/>
              <a:buNone/>
              <a:defRPr sz="187"/>
            </a:lvl9pPr>
          </a:lstStyle>
          <a:p>
            <a:endParaRPr/>
          </a:p>
        </p:txBody>
      </p:sp>
      <p:sp>
        <p:nvSpPr>
          <p:cNvPr id="4523" name="Google Shape;4523;p298"/>
          <p:cNvSpPr txBox="1">
            <a:spLocks noGrp="1"/>
          </p:cNvSpPr>
          <p:nvPr>
            <p:ph type="subTitle" idx="13"/>
          </p:nvPr>
        </p:nvSpPr>
        <p:spPr>
          <a:xfrm>
            <a:off x="1044792" y="2087623"/>
            <a:ext cx="2043300" cy="353400"/>
          </a:xfrm>
          <a:prstGeom prst="rect">
            <a:avLst/>
          </a:prstGeom>
        </p:spPr>
        <p:txBody>
          <a:bodyPr spcFirstLastPara="1" wrap="square" lIns="34275" tIns="34275" rIns="34275" bIns="34275" anchor="t" anchorCtr="0">
            <a:noAutofit/>
          </a:bodyPr>
          <a:lstStyle>
            <a:lvl1pPr lvl="0">
              <a:lnSpc>
                <a:spcPct val="115000"/>
              </a:lnSpc>
              <a:spcBef>
                <a:spcPts val="0"/>
              </a:spcBef>
              <a:spcAft>
                <a:spcPts val="0"/>
              </a:spcAft>
              <a:buClr>
                <a:schemeClr val="lt1"/>
              </a:buClr>
              <a:buSzPts val="1125"/>
              <a:buFont typeface="Poppins"/>
              <a:buNone/>
              <a:defRPr sz="1125" b="1">
                <a:solidFill>
                  <a:schemeClr val="lt1"/>
                </a:solidFill>
                <a:latin typeface="Poppins"/>
                <a:ea typeface="Poppins"/>
                <a:cs typeface="Poppins"/>
                <a:sym typeface="Poppins"/>
              </a:defRPr>
            </a:lvl1pPr>
            <a:lvl2pPr lvl="1">
              <a:lnSpc>
                <a:spcPct val="115000"/>
              </a:lnSpc>
              <a:spcBef>
                <a:spcPts val="1350"/>
              </a:spcBef>
              <a:spcAft>
                <a:spcPts val="0"/>
              </a:spcAft>
              <a:buSzPts val="810"/>
              <a:buNone/>
              <a:defRPr sz="900"/>
            </a:lvl2pPr>
            <a:lvl3pPr lvl="2">
              <a:lnSpc>
                <a:spcPct val="115000"/>
              </a:lnSpc>
              <a:spcBef>
                <a:spcPts val="1350"/>
              </a:spcBef>
              <a:spcAft>
                <a:spcPts val="0"/>
              </a:spcAft>
              <a:buSzPts val="675"/>
              <a:buNone/>
              <a:defRPr sz="750"/>
            </a:lvl3pPr>
            <a:lvl4pPr lvl="3">
              <a:lnSpc>
                <a:spcPct val="115000"/>
              </a:lnSpc>
              <a:spcBef>
                <a:spcPts val="1350"/>
              </a:spcBef>
              <a:spcAft>
                <a:spcPts val="0"/>
              </a:spcAft>
              <a:buSzPts val="540"/>
              <a:buNone/>
              <a:defRPr sz="600"/>
            </a:lvl4pPr>
            <a:lvl5pPr lvl="4">
              <a:lnSpc>
                <a:spcPct val="115000"/>
              </a:lnSpc>
              <a:spcBef>
                <a:spcPts val="1350"/>
              </a:spcBef>
              <a:spcAft>
                <a:spcPts val="0"/>
              </a:spcAft>
              <a:buSzPts val="405"/>
              <a:buNone/>
              <a:defRPr sz="450"/>
            </a:lvl5pPr>
            <a:lvl6pPr lvl="5">
              <a:lnSpc>
                <a:spcPct val="115000"/>
              </a:lnSpc>
              <a:spcBef>
                <a:spcPts val="375"/>
              </a:spcBef>
              <a:spcAft>
                <a:spcPts val="0"/>
              </a:spcAft>
              <a:buSzPts val="187"/>
              <a:buNone/>
              <a:defRPr sz="187"/>
            </a:lvl6pPr>
            <a:lvl7pPr lvl="6">
              <a:lnSpc>
                <a:spcPct val="115000"/>
              </a:lnSpc>
              <a:spcBef>
                <a:spcPts val="375"/>
              </a:spcBef>
              <a:spcAft>
                <a:spcPts val="0"/>
              </a:spcAft>
              <a:buSzPts val="187"/>
              <a:buNone/>
              <a:defRPr sz="187"/>
            </a:lvl7pPr>
            <a:lvl8pPr lvl="7">
              <a:lnSpc>
                <a:spcPct val="115000"/>
              </a:lnSpc>
              <a:spcBef>
                <a:spcPts val="375"/>
              </a:spcBef>
              <a:spcAft>
                <a:spcPts val="0"/>
              </a:spcAft>
              <a:buSzPts val="187"/>
              <a:buNone/>
              <a:defRPr sz="187"/>
            </a:lvl8pPr>
            <a:lvl9pPr lvl="8">
              <a:lnSpc>
                <a:spcPct val="115000"/>
              </a:lnSpc>
              <a:spcBef>
                <a:spcPts val="375"/>
              </a:spcBef>
              <a:spcAft>
                <a:spcPts val="0"/>
              </a:spcAft>
              <a:buSzPts val="187"/>
              <a:buNone/>
              <a:defRPr sz="187"/>
            </a:lvl9pPr>
          </a:lstStyle>
          <a:p>
            <a:endParaRPr/>
          </a:p>
        </p:txBody>
      </p:sp>
      <p:sp>
        <p:nvSpPr>
          <p:cNvPr id="4524" name="Google Shape;4524;p298"/>
          <p:cNvSpPr txBox="1">
            <a:spLocks noGrp="1"/>
          </p:cNvSpPr>
          <p:nvPr>
            <p:ph type="subTitle" idx="14"/>
          </p:nvPr>
        </p:nvSpPr>
        <p:spPr>
          <a:xfrm>
            <a:off x="1044792" y="3010918"/>
            <a:ext cx="2043300" cy="353400"/>
          </a:xfrm>
          <a:prstGeom prst="rect">
            <a:avLst/>
          </a:prstGeom>
        </p:spPr>
        <p:txBody>
          <a:bodyPr spcFirstLastPara="1" wrap="square" lIns="34275" tIns="34275" rIns="34275" bIns="34275" anchor="t" anchorCtr="0">
            <a:noAutofit/>
          </a:bodyPr>
          <a:lstStyle>
            <a:lvl1pPr lvl="0">
              <a:lnSpc>
                <a:spcPct val="115000"/>
              </a:lnSpc>
              <a:spcBef>
                <a:spcPts val="0"/>
              </a:spcBef>
              <a:spcAft>
                <a:spcPts val="0"/>
              </a:spcAft>
              <a:buClr>
                <a:schemeClr val="lt1"/>
              </a:buClr>
              <a:buSzPts val="1125"/>
              <a:buFont typeface="Poppins"/>
              <a:buNone/>
              <a:defRPr sz="1125" b="1">
                <a:solidFill>
                  <a:schemeClr val="lt1"/>
                </a:solidFill>
                <a:latin typeface="Poppins"/>
                <a:ea typeface="Poppins"/>
                <a:cs typeface="Poppins"/>
                <a:sym typeface="Poppins"/>
              </a:defRPr>
            </a:lvl1pPr>
            <a:lvl2pPr lvl="1">
              <a:lnSpc>
                <a:spcPct val="115000"/>
              </a:lnSpc>
              <a:spcBef>
                <a:spcPts val="1350"/>
              </a:spcBef>
              <a:spcAft>
                <a:spcPts val="0"/>
              </a:spcAft>
              <a:buSzPts val="810"/>
              <a:buNone/>
              <a:defRPr sz="900"/>
            </a:lvl2pPr>
            <a:lvl3pPr lvl="2">
              <a:lnSpc>
                <a:spcPct val="115000"/>
              </a:lnSpc>
              <a:spcBef>
                <a:spcPts val="1350"/>
              </a:spcBef>
              <a:spcAft>
                <a:spcPts val="0"/>
              </a:spcAft>
              <a:buSzPts val="675"/>
              <a:buNone/>
              <a:defRPr sz="750"/>
            </a:lvl3pPr>
            <a:lvl4pPr lvl="3">
              <a:lnSpc>
                <a:spcPct val="115000"/>
              </a:lnSpc>
              <a:spcBef>
                <a:spcPts val="1350"/>
              </a:spcBef>
              <a:spcAft>
                <a:spcPts val="0"/>
              </a:spcAft>
              <a:buSzPts val="540"/>
              <a:buNone/>
              <a:defRPr sz="600"/>
            </a:lvl4pPr>
            <a:lvl5pPr lvl="4">
              <a:lnSpc>
                <a:spcPct val="115000"/>
              </a:lnSpc>
              <a:spcBef>
                <a:spcPts val="1350"/>
              </a:spcBef>
              <a:spcAft>
                <a:spcPts val="0"/>
              </a:spcAft>
              <a:buSzPts val="405"/>
              <a:buNone/>
              <a:defRPr sz="450"/>
            </a:lvl5pPr>
            <a:lvl6pPr lvl="5">
              <a:lnSpc>
                <a:spcPct val="115000"/>
              </a:lnSpc>
              <a:spcBef>
                <a:spcPts val="375"/>
              </a:spcBef>
              <a:spcAft>
                <a:spcPts val="0"/>
              </a:spcAft>
              <a:buSzPts val="187"/>
              <a:buNone/>
              <a:defRPr sz="187"/>
            </a:lvl6pPr>
            <a:lvl7pPr lvl="6">
              <a:lnSpc>
                <a:spcPct val="115000"/>
              </a:lnSpc>
              <a:spcBef>
                <a:spcPts val="375"/>
              </a:spcBef>
              <a:spcAft>
                <a:spcPts val="0"/>
              </a:spcAft>
              <a:buSzPts val="187"/>
              <a:buNone/>
              <a:defRPr sz="187"/>
            </a:lvl7pPr>
            <a:lvl8pPr lvl="7">
              <a:lnSpc>
                <a:spcPct val="115000"/>
              </a:lnSpc>
              <a:spcBef>
                <a:spcPts val="375"/>
              </a:spcBef>
              <a:spcAft>
                <a:spcPts val="0"/>
              </a:spcAft>
              <a:buSzPts val="187"/>
              <a:buNone/>
              <a:defRPr sz="187"/>
            </a:lvl8pPr>
            <a:lvl9pPr lvl="8">
              <a:lnSpc>
                <a:spcPct val="115000"/>
              </a:lnSpc>
              <a:spcBef>
                <a:spcPts val="375"/>
              </a:spcBef>
              <a:spcAft>
                <a:spcPts val="0"/>
              </a:spcAft>
              <a:buSzPts val="187"/>
              <a:buNone/>
              <a:defRPr sz="187"/>
            </a:lvl9pPr>
          </a:lstStyle>
          <a:p>
            <a:endParaRPr/>
          </a:p>
        </p:txBody>
      </p:sp>
      <p:sp>
        <p:nvSpPr>
          <p:cNvPr id="4525" name="Google Shape;4525;p298"/>
          <p:cNvSpPr txBox="1">
            <a:spLocks noGrp="1"/>
          </p:cNvSpPr>
          <p:nvPr>
            <p:ph type="subTitle" idx="15"/>
          </p:nvPr>
        </p:nvSpPr>
        <p:spPr>
          <a:xfrm>
            <a:off x="1044792" y="3928719"/>
            <a:ext cx="2043300" cy="353400"/>
          </a:xfrm>
          <a:prstGeom prst="rect">
            <a:avLst/>
          </a:prstGeom>
        </p:spPr>
        <p:txBody>
          <a:bodyPr spcFirstLastPara="1" wrap="square" lIns="34275" tIns="34275" rIns="34275" bIns="34275" anchor="t" anchorCtr="0">
            <a:noAutofit/>
          </a:bodyPr>
          <a:lstStyle>
            <a:lvl1pPr lvl="0">
              <a:lnSpc>
                <a:spcPct val="115000"/>
              </a:lnSpc>
              <a:spcBef>
                <a:spcPts val="0"/>
              </a:spcBef>
              <a:spcAft>
                <a:spcPts val="0"/>
              </a:spcAft>
              <a:buClr>
                <a:schemeClr val="lt1"/>
              </a:buClr>
              <a:buSzPts val="1125"/>
              <a:buFont typeface="Poppins"/>
              <a:buNone/>
              <a:defRPr sz="1125" b="1">
                <a:solidFill>
                  <a:schemeClr val="lt1"/>
                </a:solidFill>
                <a:latin typeface="Poppins"/>
                <a:ea typeface="Poppins"/>
                <a:cs typeface="Poppins"/>
                <a:sym typeface="Poppins"/>
              </a:defRPr>
            </a:lvl1pPr>
            <a:lvl2pPr lvl="1">
              <a:lnSpc>
                <a:spcPct val="115000"/>
              </a:lnSpc>
              <a:spcBef>
                <a:spcPts val="1350"/>
              </a:spcBef>
              <a:spcAft>
                <a:spcPts val="0"/>
              </a:spcAft>
              <a:buSzPts val="810"/>
              <a:buNone/>
              <a:defRPr sz="900"/>
            </a:lvl2pPr>
            <a:lvl3pPr lvl="2">
              <a:lnSpc>
                <a:spcPct val="115000"/>
              </a:lnSpc>
              <a:spcBef>
                <a:spcPts val="1350"/>
              </a:spcBef>
              <a:spcAft>
                <a:spcPts val="0"/>
              </a:spcAft>
              <a:buSzPts val="675"/>
              <a:buNone/>
              <a:defRPr sz="750"/>
            </a:lvl3pPr>
            <a:lvl4pPr lvl="3">
              <a:lnSpc>
                <a:spcPct val="115000"/>
              </a:lnSpc>
              <a:spcBef>
                <a:spcPts val="1350"/>
              </a:spcBef>
              <a:spcAft>
                <a:spcPts val="0"/>
              </a:spcAft>
              <a:buSzPts val="540"/>
              <a:buNone/>
              <a:defRPr sz="600"/>
            </a:lvl4pPr>
            <a:lvl5pPr lvl="4">
              <a:lnSpc>
                <a:spcPct val="115000"/>
              </a:lnSpc>
              <a:spcBef>
                <a:spcPts val="1350"/>
              </a:spcBef>
              <a:spcAft>
                <a:spcPts val="0"/>
              </a:spcAft>
              <a:buSzPts val="405"/>
              <a:buNone/>
              <a:defRPr sz="450"/>
            </a:lvl5pPr>
            <a:lvl6pPr lvl="5">
              <a:lnSpc>
                <a:spcPct val="115000"/>
              </a:lnSpc>
              <a:spcBef>
                <a:spcPts val="375"/>
              </a:spcBef>
              <a:spcAft>
                <a:spcPts val="0"/>
              </a:spcAft>
              <a:buSzPts val="187"/>
              <a:buNone/>
              <a:defRPr sz="187"/>
            </a:lvl6pPr>
            <a:lvl7pPr lvl="6">
              <a:lnSpc>
                <a:spcPct val="115000"/>
              </a:lnSpc>
              <a:spcBef>
                <a:spcPts val="375"/>
              </a:spcBef>
              <a:spcAft>
                <a:spcPts val="0"/>
              </a:spcAft>
              <a:buSzPts val="187"/>
              <a:buNone/>
              <a:defRPr sz="187"/>
            </a:lvl7pPr>
            <a:lvl8pPr lvl="7">
              <a:lnSpc>
                <a:spcPct val="115000"/>
              </a:lnSpc>
              <a:spcBef>
                <a:spcPts val="375"/>
              </a:spcBef>
              <a:spcAft>
                <a:spcPts val="0"/>
              </a:spcAft>
              <a:buSzPts val="187"/>
              <a:buNone/>
              <a:defRPr sz="187"/>
            </a:lvl8pPr>
            <a:lvl9pPr lvl="8">
              <a:lnSpc>
                <a:spcPct val="115000"/>
              </a:lnSpc>
              <a:spcBef>
                <a:spcPts val="375"/>
              </a:spcBef>
              <a:spcAft>
                <a:spcPts val="0"/>
              </a:spcAft>
              <a:buSzPts val="187"/>
              <a:buNone/>
              <a:defRPr sz="187"/>
            </a:lvl9pPr>
          </a:lstStyle>
          <a:p>
            <a:endParaRPr/>
          </a:p>
        </p:txBody>
      </p:sp>
    </p:spTree>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matchingName="66_Custom Layout">
  <p:cSld name="66_Custom Layout">
    <p:bg>
      <p:bgPr>
        <a:blipFill>
          <a:blip r:embed="rId2">
            <a:alphaModFix/>
          </a:blip>
          <a:stretch>
            <a:fillRect/>
          </a:stretch>
        </a:blipFill>
        <a:effectLst/>
      </p:bgPr>
    </p:bg>
    <p:spTree>
      <p:nvGrpSpPr>
        <p:cNvPr id="1" name="Shape 4526"/>
        <p:cNvGrpSpPr/>
        <p:nvPr/>
      </p:nvGrpSpPr>
      <p:grpSpPr>
        <a:xfrm>
          <a:off x="0" y="0"/>
          <a:ext cx="0" cy="0"/>
          <a:chOff x="0" y="0"/>
          <a:chExt cx="0" cy="0"/>
        </a:xfrm>
      </p:grpSpPr>
      <p:sp>
        <p:nvSpPr>
          <p:cNvPr id="4527" name="Google Shape;4527;p299"/>
          <p:cNvSpPr/>
          <p:nvPr/>
        </p:nvSpPr>
        <p:spPr>
          <a:xfrm>
            <a:off x="309268" y="884849"/>
            <a:ext cx="8517600" cy="681000"/>
          </a:xfrm>
          <a:prstGeom prst="roundRect">
            <a:avLst>
              <a:gd name="adj" fmla="val 8135"/>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4528" name="Google Shape;4528;p299"/>
          <p:cNvSpPr/>
          <p:nvPr/>
        </p:nvSpPr>
        <p:spPr>
          <a:xfrm>
            <a:off x="309268" y="1617422"/>
            <a:ext cx="8517600" cy="681000"/>
          </a:xfrm>
          <a:prstGeom prst="roundRect">
            <a:avLst>
              <a:gd name="adj" fmla="val 8135"/>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4529" name="Google Shape;4529;p299"/>
          <p:cNvSpPr/>
          <p:nvPr/>
        </p:nvSpPr>
        <p:spPr>
          <a:xfrm>
            <a:off x="309268" y="2349996"/>
            <a:ext cx="8517600" cy="681000"/>
          </a:xfrm>
          <a:prstGeom prst="roundRect">
            <a:avLst>
              <a:gd name="adj" fmla="val 8135"/>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4530" name="Google Shape;4530;p299"/>
          <p:cNvSpPr/>
          <p:nvPr/>
        </p:nvSpPr>
        <p:spPr>
          <a:xfrm>
            <a:off x="309268" y="3082570"/>
            <a:ext cx="8517600" cy="703800"/>
          </a:xfrm>
          <a:prstGeom prst="roundRect">
            <a:avLst>
              <a:gd name="adj" fmla="val 8135"/>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4531" name="Google Shape;4531;p299"/>
          <p:cNvSpPr/>
          <p:nvPr/>
        </p:nvSpPr>
        <p:spPr>
          <a:xfrm>
            <a:off x="309268" y="3838040"/>
            <a:ext cx="8517600" cy="695100"/>
          </a:xfrm>
          <a:prstGeom prst="roundRect">
            <a:avLst>
              <a:gd name="adj" fmla="val 8135"/>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4532" name="Google Shape;4532;p299"/>
          <p:cNvSpPr/>
          <p:nvPr/>
        </p:nvSpPr>
        <p:spPr>
          <a:xfrm>
            <a:off x="313301" y="889135"/>
            <a:ext cx="3010479" cy="675058"/>
          </a:xfrm>
          <a:custGeom>
            <a:avLst/>
            <a:gdLst/>
            <a:ahLst/>
            <a:cxnLst/>
            <a:rect l="l" t="t" r="r" b="b"/>
            <a:pathLst>
              <a:path w="6841998" h="1677162" extrusionOk="0">
                <a:moveTo>
                  <a:pt x="0" y="138589"/>
                </a:moveTo>
                <a:cubicBezTo>
                  <a:pt x="0" y="62103"/>
                  <a:pt x="62103" y="0"/>
                  <a:pt x="138589" y="0"/>
                </a:cubicBezTo>
                <a:lnTo>
                  <a:pt x="6218778" y="0"/>
                </a:lnTo>
                <a:lnTo>
                  <a:pt x="6841998" y="838581"/>
                </a:lnTo>
                <a:lnTo>
                  <a:pt x="6218778" y="1677162"/>
                </a:lnTo>
                <a:lnTo>
                  <a:pt x="138589" y="1677162"/>
                </a:lnTo>
                <a:cubicBezTo>
                  <a:pt x="62008" y="1677162"/>
                  <a:pt x="0" y="1615059"/>
                  <a:pt x="0" y="1538573"/>
                </a:cubicBezTo>
                <a:lnTo>
                  <a:pt x="0" y="138589"/>
                </a:lnTo>
                <a:close/>
              </a:path>
            </a:pathLst>
          </a:custGeom>
          <a:gradFill>
            <a:gsLst>
              <a:gs pos="0">
                <a:srgbClr val="FD0015"/>
              </a:gs>
              <a:gs pos="100000">
                <a:srgbClr val="A10033"/>
              </a:gs>
            </a:gsLst>
            <a:lin ang="5400012" scaled="0"/>
          </a:gra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4533" name="Google Shape;4533;p299"/>
          <p:cNvSpPr/>
          <p:nvPr/>
        </p:nvSpPr>
        <p:spPr>
          <a:xfrm>
            <a:off x="313301" y="1625989"/>
            <a:ext cx="3010479" cy="679251"/>
          </a:xfrm>
          <a:custGeom>
            <a:avLst/>
            <a:gdLst/>
            <a:ahLst/>
            <a:cxnLst/>
            <a:rect l="l" t="t" r="r" b="b"/>
            <a:pathLst>
              <a:path w="6841998" h="1677162" extrusionOk="0">
                <a:moveTo>
                  <a:pt x="0" y="138589"/>
                </a:moveTo>
                <a:cubicBezTo>
                  <a:pt x="0" y="62008"/>
                  <a:pt x="62103" y="0"/>
                  <a:pt x="138589" y="0"/>
                </a:cubicBezTo>
                <a:lnTo>
                  <a:pt x="6218778" y="0"/>
                </a:lnTo>
                <a:lnTo>
                  <a:pt x="6841998" y="838581"/>
                </a:lnTo>
                <a:lnTo>
                  <a:pt x="6218778" y="1677162"/>
                </a:lnTo>
                <a:lnTo>
                  <a:pt x="138589" y="1677162"/>
                </a:lnTo>
                <a:cubicBezTo>
                  <a:pt x="62008" y="1677162"/>
                  <a:pt x="0" y="1615059"/>
                  <a:pt x="0" y="1538573"/>
                </a:cubicBezTo>
                <a:lnTo>
                  <a:pt x="0" y="138684"/>
                </a:lnTo>
                <a:close/>
              </a:path>
            </a:pathLst>
          </a:custGeom>
          <a:gradFill>
            <a:gsLst>
              <a:gs pos="0">
                <a:srgbClr val="8D0032"/>
              </a:gs>
              <a:gs pos="100000">
                <a:srgbClr val="4A004D"/>
              </a:gs>
            </a:gsLst>
            <a:lin ang="5400012" scaled="0"/>
          </a:gra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4534" name="Google Shape;4534;p299"/>
          <p:cNvSpPr/>
          <p:nvPr/>
        </p:nvSpPr>
        <p:spPr>
          <a:xfrm>
            <a:off x="313301" y="2377089"/>
            <a:ext cx="3010479" cy="666671"/>
          </a:xfrm>
          <a:custGeom>
            <a:avLst/>
            <a:gdLst/>
            <a:ahLst/>
            <a:cxnLst/>
            <a:rect l="l" t="t" r="r" b="b"/>
            <a:pathLst>
              <a:path w="6841998" h="1677161" extrusionOk="0">
                <a:moveTo>
                  <a:pt x="0" y="138589"/>
                </a:moveTo>
                <a:cubicBezTo>
                  <a:pt x="0" y="62008"/>
                  <a:pt x="62103" y="0"/>
                  <a:pt x="138589" y="0"/>
                </a:cubicBezTo>
                <a:lnTo>
                  <a:pt x="6218778" y="0"/>
                </a:lnTo>
                <a:lnTo>
                  <a:pt x="6841998" y="838581"/>
                </a:lnTo>
                <a:lnTo>
                  <a:pt x="6218778" y="1677162"/>
                </a:lnTo>
                <a:lnTo>
                  <a:pt x="138589" y="1677162"/>
                </a:lnTo>
                <a:cubicBezTo>
                  <a:pt x="62008" y="1677162"/>
                  <a:pt x="0" y="1615059"/>
                  <a:pt x="0" y="1538573"/>
                </a:cubicBezTo>
                <a:lnTo>
                  <a:pt x="0" y="138684"/>
                </a:lnTo>
                <a:close/>
              </a:path>
            </a:pathLst>
          </a:custGeom>
          <a:gradFill>
            <a:gsLst>
              <a:gs pos="0">
                <a:srgbClr val="40004F"/>
              </a:gs>
              <a:gs pos="100000">
                <a:srgbClr val="210057"/>
              </a:gs>
            </a:gsLst>
            <a:lin ang="5400012" scaled="0"/>
          </a:gra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4535" name="Google Shape;4535;p299"/>
          <p:cNvSpPr/>
          <p:nvPr/>
        </p:nvSpPr>
        <p:spPr>
          <a:xfrm>
            <a:off x="313301" y="3113901"/>
            <a:ext cx="3010479" cy="679251"/>
          </a:xfrm>
          <a:custGeom>
            <a:avLst/>
            <a:gdLst/>
            <a:ahLst/>
            <a:cxnLst/>
            <a:rect l="l" t="t" r="r" b="b"/>
            <a:pathLst>
              <a:path w="6841998" h="1677162" extrusionOk="0">
                <a:moveTo>
                  <a:pt x="0" y="138589"/>
                </a:moveTo>
                <a:cubicBezTo>
                  <a:pt x="0" y="62008"/>
                  <a:pt x="62103" y="0"/>
                  <a:pt x="138589" y="0"/>
                </a:cubicBezTo>
                <a:lnTo>
                  <a:pt x="6218778" y="0"/>
                </a:lnTo>
                <a:lnTo>
                  <a:pt x="6841998" y="838581"/>
                </a:lnTo>
                <a:lnTo>
                  <a:pt x="6218778" y="1677162"/>
                </a:lnTo>
                <a:lnTo>
                  <a:pt x="138589" y="1677162"/>
                </a:lnTo>
                <a:cubicBezTo>
                  <a:pt x="62008" y="1677162"/>
                  <a:pt x="0" y="1615059"/>
                  <a:pt x="0" y="1538574"/>
                </a:cubicBezTo>
                <a:lnTo>
                  <a:pt x="0" y="138684"/>
                </a:lnTo>
                <a:close/>
              </a:path>
            </a:pathLst>
          </a:custGeom>
          <a:gradFill>
            <a:gsLst>
              <a:gs pos="0">
                <a:srgbClr val="1E0056"/>
              </a:gs>
              <a:gs pos="10000">
                <a:srgbClr val="1E0056"/>
              </a:gs>
              <a:gs pos="100000">
                <a:srgbClr val="1543C2"/>
              </a:gs>
            </a:gsLst>
            <a:lin ang="5400012" scaled="0"/>
          </a:gra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4536" name="Google Shape;4536;p299"/>
          <p:cNvSpPr/>
          <p:nvPr/>
        </p:nvSpPr>
        <p:spPr>
          <a:xfrm>
            <a:off x="313301" y="3852199"/>
            <a:ext cx="3010479" cy="679251"/>
          </a:xfrm>
          <a:custGeom>
            <a:avLst/>
            <a:gdLst/>
            <a:ahLst/>
            <a:cxnLst/>
            <a:rect l="l" t="t" r="r" b="b"/>
            <a:pathLst>
              <a:path w="6841998" h="1677162" extrusionOk="0">
                <a:moveTo>
                  <a:pt x="0" y="138589"/>
                </a:moveTo>
                <a:cubicBezTo>
                  <a:pt x="0" y="62008"/>
                  <a:pt x="62103" y="0"/>
                  <a:pt x="138589" y="0"/>
                </a:cubicBezTo>
                <a:lnTo>
                  <a:pt x="6218778" y="0"/>
                </a:lnTo>
                <a:lnTo>
                  <a:pt x="6841998" y="838581"/>
                </a:lnTo>
                <a:lnTo>
                  <a:pt x="6218778" y="1677162"/>
                </a:lnTo>
                <a:lnTo>
                  <a:pt x="138589" y="1677162"/>
                </a:lnTo>
                <a:cubicBezTo>
                  <a:pt x="62008" y="1677162"/>
                  <a:pt x="0" y="1615059"/>
                  <a:pt x="0" y="1538574"/>
                </a:cubicBezTo>
                <a:lnTo>
                  <a:pt x="0" y="138684"/>
                </a:lnTo>
                <a:close/>
              </a:path>
            </a:pathLst>
          </a:custGeom>
          <a:gradFill>
            <a:gsLst>
              <a:gs pos="0">
                <a:srgbClr val="1E0056"/>
              </a:gs>
              <a:gs pos="26000">
                <a:srgbClr val="1E0056"/>
              </a:gs>
              <a:gs pos="100000">
                <a:srgbClr val="1543C2"/>
              </a:gs>
            </a:gsLst>
            <a:lin ang="5400012" scaled="0"/>
          </a:gra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4537" name="Google Shape;4537;p299"/>
          <p:cNvSpPr txBox="1">
            <a:spLocks noGrp="1"/>
          </p:cNvSpPr>
          <p:nvPr>
            <p:ph type="title"/>
          </p:nvPr>
        </p:nvSpPr>
        <p:spPr>
          <a:xfrm>
            <a:off x="309269" y="314400"/>
            <a:ext cx="8517600" cy="4488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4538" name="Google Shape;4538;p299"/>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4539" name="Google Shape;4539;p299"/>
          <p:cNvSpPr txBox="1">
            <a:spLocks noGrp="1"/>
          </p:cNvSpPr>
          <p:nvPr>
            <p:ph type="title" idx="2" hasCustomPrompt="1"/>
          </p:nvPr>
        </p:nvSpPr>
        <p:spPr>
          <a:xfrm>
            <a:off x="456816" y="1091428"/>
            <a:ext cx="491400" cy="272100"/>
          </a:xfrm>
          <a:prstGeom prst="rect">
            <a:avLst/>
          </a:prstGeom>
        </p:spPr>
        <p:txBody>
          <a:bodyPr spcFirstLastPara="1" wrap="square" lIns="34275" tIns="34275" rIns="34275" bIns="34275" anchor="t" anchorCtr="0">
            <a:noAutofit/>
          </a:bodyPr>
          <a:lstStyle>
            <a:lvl1pPr marL="102861" marR="0" lvl="0" indent="-102861">
              <a:lnSpc>
                <a:spcPct val="91000"/>
              </a:lnSpc>
              <a:spcBef>
                <a:spcPts val="0"/>
              </a:spcBef>
              <a:spcAft>
                <a:spcPts val="0"/>
              </a:spcAft>
              <a:buNone/>
              <a:defRPr sz="1575">
                <a:solidFill>
                  <a:schemeClr val="lt1"/>
                </a:solidFill>
                <a:latin typeface="Poppins"/>
                <a:ea typeface="Poppins"/>
                <a:cs typeface="Poppins"/>
                <a:sym typeface="Poppins"/>
              </a:defRPr>
            </a:lvl1pPr>
            <a:lvl2pPr lvl="1">
              <a:spcBef>
                <a:spcPts val="0"/>
              </a:spcBef>
              <a:spcAft>
                <a:spcPts val="0"/>
              </a:spcAft>
              <a:buSzPts val="1687"/>
              <a:buFont typeface="Poppins"/>
              <a:buNone/>
              <a:defRPr sz="1687" b="1">
                <a:latin typeface="Poppins"/>
                <a:ea typeface="Poppins"/>
                <a:cs typeface="Poppins"/>
                <a:sym typeface="Poppins"/>
              </a:defRPr>
            </a:lvl2pPr>
            <a:lvl3pPr lvl="2">
              <a:spcBef>
                <a:spcPts val="0"/>
              </a:spcBef>
              <a:spcAft>
                <a:spcPts val="0"/>
              </a:spcAft>
              <a:buSzPts val="1687"/>
              <a:buFont typeface="Poppins"/>
              <a:buNone/>
              <a:defRPr sz="1687" b="1">
                <a:latin typeface="Poppins"/>
                <a:ea typeface="Poppins"/>
                <a:cs typeface="Poppins"/>
                <a:sym typeface="Poppins"/>
              </a:defRPr>
            </a:lvl3pPr>
            <a:lvl4pPr lvl="3">
              <a:spcBef>
                <a:spcPts val="0"/>
              </a:spcBef>
              <a:spcAft>
                <a:spcPts val="0"/>
              </a:spcAft>
              <a:buSzPts val="1687"/>
              <a:buFont typeface="Poppins"/>
              <a:buNone/>
              <a:defRPr sz="1687" b="1">
                <a:latin typeface="Poppins"/>
                <a:ea typeface="Poppins"/>
                <a:cs typeface="Poppins"/>
                <a:sym typeface="Poppins"/>
              </a:defRPr>
            </a:lvl4pPr>
            <a:lvl5pPr lvl="4">
              <a:spcBef>
                <a:spcPts val="0"/>
              </a:spcBef>
              <a:spcAft>
                <a:spcPts val="0"/>
              </a:spcAft>
              <a:buSzPts val="1687"/>
              <a:buFont typeface="Poppins"/>
              <a:buNone/>
              <a:defRPr sz="1687" b="1">
                <a:latin typeface="Poppins"/>
                <a:ea typeface="Poppins"/>
                <a:cs typeface="Poppins"/>
                <a:sym typeface="Poppins"/>
              </a:defRPr>
            </a:lvl5pPr>
            <a:lvl6pPr lvl="5">
              <a:spcBef>
                <a:spcPts val="0"/>
              </a:spcBef>
              <a:spcAft>
                <a:spcPts val="0"/>
              </a:spcAft>
              <a:buSzPts val="1687"/>
              <a:buFont typeface="Poppins"/>
              <a:buNone/>
              <a:defRPr sz="1687" b="1">
                <a:latin typeface="Poppins"/>
                <a:ea typeface="Poppins"/>
                <a:cs typeface="Poppins"/>
                <a:sym typeface="Poppins"/>
              </a:defRPr>
            </a:lvl6pPr>
            <a:lvl7pPr lvl="6">
              <a:spcBef>
                <a:spcPts val="0"/>
              </a:spcBef>
              <a:spcAft>
                <a:spcPts val="0"/>
              </a:spcAft>
              <a:buSzPts val="1687"/>
              <a:buFont typeface="Poppins"/>
              <a:buNone/>
              <a:defRPr sz="1687" b="1">
                <a:latin typeface="Poppins"/>
                <a:ea typeface="Poppins"/>
                <a:cs typeface="Poppins"/>
                <a:sym typeface="Poppins"/>
              </a:defRPr>
            </a:lvl7pPr>
            <a:lvl8pPr lvl="7">
              <a:spcBef>
                <a:spcPts val="0"/>
              </a:spcBef>
              <a:spcAft>
                <a:spcPts val="0"/>
              </a:spcAft>
              <a:buSzPts val="1687"/>
              <a:buFont typeface="Poppins"/>
              <a:buNone/>
              <a:defRPr sz="1687" b="1">
                <a:latin typeface="Poppins"/>
                <a:ea typeface="Poppins"/>
                <a:cs typeface="Poppins"/>
                <a:sym typeface="Poppins"/>
              </a:defRPr>
            </a:lvl8pPr>
            <a:lvl9pPr lvl="8">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4540" name="Google Shape;4540;p299"/>
          <p:cNvSpPr txBox="1">
            <a:spLocks noGrp="1"/>
          </p:cNvSpPr>
          <p:nvPr>
            <p:ph type="title" idx="3" hasCustomPrompt="1"/>
          </p:nvPr>
        </p:nvSpPr>
        <p:spPr>
          <a:xfrm>
            <a:off x="456816" y="1821858"/>
            <a:ext cx="491400" cy="272100"/>
          </a:xfrm>
          <a:prstGeom prst="rect">
            <a:avLst/>
          </a:prstGeom>
        </p:spPr>
        <p:txBody>
          <a:bodyPr spcFirstLastPara="1" wrap="square" lIns="34275" tIns="34275" rIns="34275" bIns="34275" anchor="t" anchorCtr="0">
            <a:noAutofit/>
          </a:bodyPr>
          <a:lstStyle>
            <a:lvl1pPr marL="102861" marR="0" lvl="0" indent="-102861">
              <a:lnSpc>
                <a:spcPct val="91000"/>
              </a:lnSpc>
              <a:spcBef>
                <a:spcPts val="0"/>
              </a:spcBef>
              <a:spcAft>
                <a:spcPts val="0"/>
              </a:spcAft>
              <a:buNone/>
              <a:defRPr sz="1575">
                <a:solidFill>
                  <a:schemeClr val="lt1"/>
                </a:solidFill>
                <a:latin typeface="Poppins"/>
                <a:ea typeface="Poppins"/>
                <a:cs typeface="Poppins"/>
                <a:sym typeface="Poppins"/>
              </a:defRPr>
            </a:lvl1pPr>
            <a:lvl2pPr lvl="1">
              <a:spcBef>
                <a:spcPts val="0"/>
              </a:spcBef>
              <a:spcAft>
                <a:spcPts val="0"/>
              </a:spcAft>
              <a:buSzPts val="1687"/>
              <a:buFont typeface="Poppins"/>
              <a:buNone/>
              <a:defRPr sz="1687" b="1">
                <a:latin typeface="Poppins"/>
                <a:ea typeface="Poppins"/>
                <a:cs typeface="Poppins"/>
                <a:sym typeface="Poppins"/>
              </a:defRPr>
            </a:lvl2pPr>
            <a:lvl3pPr lvl="2">
              <a:spcBef>
                <a:spcPts val="0"/>
              </a:spcBef>
              <a:spcAft>
                <a:spcPts val="0"/>
              </a:spcAft>
              <a:buSzPts val="1687"/>
              <a:buFont typeface="Poppins"/>
              <a:buNone/>
              <a:defRPr sz="1687" b="1">
                <a:latin typeface="Poppins"/>
                <a:ea typeface="Poppins"/>
                <a:cs typeface="Poppins"/>
                <a:sym typeface="Poppins"/>
              </a:defRPr>
            </a:lvl3pPr>
            <a:lvl4pPr lvl="3">
              <a:spcBef>
                <a:spcPts val="0"/>
              </a:spcBef>
              <a:spcAft>
                <a:spcPts val="0"/>
              </a:spcAft>
              <a:buSzPts val="1687"/>
              <a:buFont typeface="Poppins"/>
              <a:buNone/>
              <a:defRPr sz="1687" b="1">
                <a:latin typeface="Poppins"/>
                <a:ea typeface="Poppins"/>
                <a:cs typeface="Poppins"/>
                <a:sym typeface="Poppins"/>
              </a:defRPr>
            </a:lvl4pPr>
            <a:lvl5pPr lvl="4">
              <a:spcBef>
                <a:spcPts val="0"/>
              </a:spcBef>
              <a:spcAft>
                <a:spcPts val="0"/>
              </a:spcAft>
              <a:buSzPts val="1687"/>
              <a:buFont typeface="Poppins"/>
              <a:buNone/>
              <a:defRPr sz="1687" b="1">
                <a:latin typeface="Poppins"/>
                <a:ea typeface="Poppins"/>
                <a:cs typeface="Poppins"/>
                <a:sym typeface="Poppins"/>
              </a:defRPr>
            </a:lvl5pPr>
            <a:lvl6pPr lvl="5">
              <a:spcBef>
                <a:spcPts val="0"/>
              </a:spcBef>
              <a:spcAft>
                <a:spcPts val="0"/>
              </a:spcAft>
              <a:buSzPts val="1687"/>
              <a:buFont typeface="Poppins"/>
              <a:buNone/>
              <a:defRPr sz="1687" b="1">
                <a:latin typeface="Poppins"/>
                <a:ea typeface="Poppins"/>
                <a:cs typeface="Poppins"/>
                <a:sym typeface="Poppins"/>
              </a:defRPr>
            </a:lvl6pPr>
            <a:lvl7pPr lvl="6">
              <a:spcBef>
                <a:spcPts val="0"/>
              </a:spcBef>
              <a:spcAft>
                <a:spcPts val="0"/>
              </a:spcAft>
              <a:buSzPts val="1687"/>
              <a:buFont typeface="Poppins"/>
              <a:buNone/>
              <a:defRPr sz="1687" b="1">
                <a:latin typeface="Poppins"/>
                <a:ea typeface="Poppins"/>
                <a:cs typeface="Poppins"/>
                <a:sym typeface="Poppins"/>
              </a:defRPr>
            </a:lvl7pPr>
            <a:lvl8pPr lvl="7">
              <a:spcBef>
                <a:spcPts val="0"/>
              </a:spcBef>
              <a:spcAft>
                <a:spcPts val="0"/>
              </a:spcAft>
              <a:buSzPts val="1687"/>
              <a:buFont typeface="Poppins"/>
              <a:buNone/>
              <a:defRPr sz="1687" b="1">
                <a:latin typeface="Poppins"/>
                <a:ea typeface="Poppins"/>
                <a:cs typeface="Poppins"/>
                <a:sym typeface="Poppins"/>
              </a:defRPr>
            </a:lvl8pPr>
            <a:lvl9pPr lvl="8">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4541" name="Google Shape;4541;p299"/>
          <p:cNvSpPr txBox="1">
            <a:spLocks noGrp="1"/>
          </p:cNvSpPr>
          <p:nvPr>
            <p:ph type="title" idx="4" hasCustomPrompt="1"/>
          </p:nvPr>
        </p:nvSpPr>
        <p:spPr>
          <a:xfrm>
            <a:off x="456816" y="2565513"/>
            <a:ext cx="491400" cy="272100"/>
          </a:xfrm>
          <a:prstGeom prst="rect">
            <a:avLst/>
          </a:prstGeom>
        </p:spPr>
        <p:txBody>
          <a:bodyPr spcFirstLastPara="1" wrap="square" lIns="34275" tIns="34275" rIns="34275" bIns="34275" anchor="t" anchorCtr="0">
            <a:noAutofit/>
          </a:bodyPr>
          <a:lstStyle>
            <a:lvl1pPr marL="102861" marR="0" lvl="0" indent="-102861">
              <a:lnSpc>
                <a:spcPct val="91000"/>
              </a:lnSpc>
              <a:spcBef>
                <a:spcPts val="0"/>
              </a:spcBef>
              <a:spcAft>
                <a:spcPts val="0"/>
              </a:spcAft>
              <a:buNone/>
              <a:defRPr sz="1575">
                <a:solidFill>
                  <a:schemeClr val="lt1"/>
                </a:solidFill>
                <a:latin typeface="Poppins"/>
                <a:ea typeface="Poppins"/>
                <a:cs typeface="Poppins"/>
                <a:sym typeface="Poppins"/>
              </a:defRPr>
            </a:lvl1pPr>
            <a:lvl2pPr lvl="1">
              <a:spcBef>
                <a:spcPts val="0"/>
              </a:spcBef>
              <a:spcAft>
                <a:spcPts val="0"/>
              </a:spcAft>
              <a:buSzPts val="1687"/>
              <a:buFont typeface="Poppins"/>
              <a:buNone/>
              <a:defRPr sz="1687" b="1">
                <a:latin typeface="Poppins"/>
                <a:ea typeface="Poppins"/>
                <a:cs typeface="Poppins"/>
                <a:sym typeface="Poppins"/>
              </a:defRPr>
            </a:lvl2pPr>
            <a:lvl3pPr lvl="2">
              <a:spcBef>
                <a:spcPts val="0"/>
              </a:spcBef>
              <a:spcAft>
                <a:spcPts val="0"/>
              </a:spcAft>
              <a:buSzPts val="1687"/>
              <a:buFont typeface="Poppins"/>
              <a:buNone/>
              <a:defRPr sz="1687" b="1">
                <a:latin typeface="Poppins"/>
                <a:ea typeface="Poppins"/>
                <a:cs typeface="Poppins"/>
                <a:sym typeface="Poppins"/>
              </a:defRPr>
            </a:lvl3pPr>
            <a:lvl4pPr lvl="3">
              <a:spcBef>
                <a:spcPts val="0"/>
              </a:spcBef>
              <a:spcAft>
                <a:spcPts val="0"/>
              </a:spcAft>
              <a:buSzPts val="1687"/>
              <a:buFont typeface="Poppins"/>
              <a:buNone/>
              <a:defRPr sz="1687" b="1">
                <a:latin typeface="Poppins"/>
                <a:ea typeface="Poppins"/>
                <a:cs typeface="Poppins"/>
                <a:sym typeface="Poppins"/>
              </a:defRPr>
            </a:lvl4pPr>
            <a:lvl5pPr lvl="4">
              <a:spcBef>
                <a:spcPts val="0"/>
              </a:spcBef>
              <a:spcAft>
                <a:spcPts val="0"/>
              </a:spcAft>
              <a:buSzPts val="1687"/>
              <a:buFont typeface="Poppins"/>
              <a:buNone/>
              <a:defRPr sz="1687" b="1">
                <a:latin typeface="Poppins"/>
                <a:ea typeface="Poppins"/>
                <a:cs typeface="Poppins"/>
                <a:sym typeface="Poppins"/>
              </a:defRPr>
            </a:lvl5pPr>
            <a:lvl6pPr lvl="5">
              <a:spcBef>
                <a:spcPts val="0"/>
              </a:spcBef>
              <a:spcAft>
                <a:spcPts val="0"/>
              </a:spcAft>
              <a:buSzPts val="1687"/>
              <a:buFont typeface="Poppins"/>
              <a:buNone/>
              <a:defRPr sz="1687" b="1">
                <a:latin typeface="Poppins"/>
                <a:ea typeface="Poppins"/>
                <a:cs typeface="Poppins"/>
                <a:sym typeface="Poppins"/>
              </a:defRPr>
            </a:lvl6pPr>
            <a:lvl7pPr lvl="6">
              <a:spcBef>
                <a:spcPts val="0"/>
              </a:spcBef>
              <a:spcAft>
                <a:spcPts val="0"/>
              </a:spcAft>
              <a:buSzPts val="1687"/>
              <a:buFont typeface="Poppins"/>
              <a:buNone/>
              <a:defRPr sz="1687" b="1">
                <a:latin typeface="Poppins"/>
                <a:ea typeface="Poppins"/>
                <a:cs typeface="Poppins"/>
                <a:sym typeface="Poppins"/>
              </a:defRPr>
            </a:lvl7pPr>
            <a:lvl8pPr lvl="7">
              <a:spcBef>
                <a:spcPts val="0"/>
              </a:spcBef>
              <a:spcAft>
                <a:spcPts val="0"/>
              </a:spcAft>
              <a:buSzPts val="1687"/>
              <a:buFont typeface="Poppins"/>
              <a:buNone/>
              <a:defRPr sz="1687" b="1">
                <a:latin typeface="Poppins"/>
                <a:ea typeface="Poppins"/>
                <a:cs typeface="Poppins"/>
                <a:sym typeface="Poppins"/>
              </a:defRPr>
            </a:lvl8pPr>
            <a:lvl9pPr lvl="8">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4542" name="Google Shape;4542;p299"/>
          <p:cNvSpPr txBox="1">
            <a:spLocks noGrp="1"/>
          </p:cNvSpPr>
          <p:nvPr>
            <p:ph type="title" idx="5" hasCustomPrompt="1"/>
          </p:nvPr>
        </p:nvSpPr>
        <p:spPr>
          <a:xfrm>
            <a:off x="456816" y="3337704"/>
            <a:ext cx="491400" cy="272100"/>
          </a:xfrm>
          <a:prstGeom prst="rect">
            <a:avLst/>
          </a:prstGeom>
        </p:spPr>
        <p:txBody>
          <a:bodyPr spcFirstLastPara="1" wrap="square" lIns="34275" tIns="34275" rIns="34275" bIns="34275" anchor="t" anchorCtr="0">
            <a:noAutofit/>
          </a:bodyPr>
          <a:lstStyle>
            <a:lvl1pPr marL="102861" marR="0" lvl="0" indent="-102861">
              <a:lnSpc>
                <a:spcPct val="91000"/>
              </a:lnSpc>
              <a:spcBef>
                <a:spcPts val="0"/>
              </a:spcBef>
              <a:spcAft>
                <a:spcPts val="0"/>
              </a:spcAft>
              <a:buNone/>
              <a:defRPr sz="1575">
                <a:solidFill>
                  <a:schemeClr val="lt1"/>
                </a:solidFill>
                <a:latin typeface="Poppins"/>
                <a:ea typeface="Poppins"/>
                <a:cs typeface="Poppins"/>
                <a:sym typeface="Poppins"/>
              </a:defRPr>
            </a:lvl1pPr>
            <a:lvl2pPr lvl="1">
              <a:spcBef>
                <a:spcPts val="0"/>
              </a:spcBef>
              <a:spcAft>
                <a:spcPts val="0"/>
              </a:spcAft>
              <a:buSzPts val="1687"/>
              <a:buFont typeface="Poppins"/>
              <a:buNone/>
              <a:defRPr sz="1687" b="1">
                <a:latin typeface="Poppins"/>
                <a:ea typeface="Poppins"/>
                <a:cs typeface="Poppins"/>
                <a:sym typeface="Poppins"/>
              </a:defRPr>
            </a:lvl2pPr>
            <a:lvl3pPr lvl="2">
              <a:spcBef>
                <a:spcPts val="0"/>
              </a:spcBef>
              <a:spcAft>
                <a:spcPts val="0"/>
              </a:spcAft>
              <a:buSzPts val="1687"/>
              <a:buFont typeface="Poppins"/>
              <a:buNone/>
              <a:defRPr sz="1687" b="1">
                <a:latin typeface="Poppins"/>
                <a:ea typeface="Poppins"/>
                <a:cs typeface="Poppins"/>
                <a:sym typeface="Poppins"/>
              </a:defRPr>
            </a:lvl3pPr>
            <a:lvl4pPr lvl="3">
              <a:spcBef>
                <a:spcPts val="0"/>
              </a:spcBef>
              <a:spcAft>
                <a:spcPts val="0"/>
              </a:spcAft>
              <a:buSzPts val="1687"/>
              <a:buFont typeface="Poppins"/>
              <a:buNone/>
              <a:defRPr sz="1687" b="1">
                <a:latin typeface="Poppins"/>
                <a:ea typeface="Poppins"/>
                <a:cs typeface="Poppins"/>
                <a:sym typeface="Poppins"/>
              </a:defRPr>
            </a:lvl4pPr>
            <a:lvl5pPr lvl="4">
              <a:spcBef>
                <a:spcPts val="0"/>
              </a:spcBef>
              <a:spcAft>
                <a:spcPts val="0"/>
              </a:spcAft>
              <a:buSzPts val="1687"/>
              <a:buFont typeface="Poppins"/>
              <a:buNone/>
              <a:defRPr sz="1687" b="1">
                <a:latin typeface="Poppins"/>
                <a:ea typeface="Poppins"/>
                <a:cs typeface="Poppins"/>
                <a:sym typeface="Poppins"/>
              </a:defRPr>
            </a:lvl5pPr>
            <a:lvl6pPr lvl="5">
              <a:spcBef>
                <a:spcPts val="0"/>
              </a:spcBef>
              <a:spcAft>
                <a:spcPts val="0"/>
              </a:spcAft>
              <a:buSzPts val="1687"/>
              <a:buFont typeface="Poppins"/>
              <a:buNone/>
              <a:defRPr sz="1687" b="1">
                <a:latin typeface="Poppins"/>
                <a:ea typeface="Poppins"/>
                <a:cs typeface="Poppins"/>
                <a:sym typeface="Poppins"/>
              </a:defRPr>
            </a:lvl6pPr>
            <a:lvl7pPr lvl="6">
              <a:spcBef>
                <a:spcPts val="0"/>
              </a:spcBef>
              <a:spcAft>
                <a:spcPts val="0"/>
              </a:spcAft>
              <a:buSzPts val="1687"/>
              <a:buFont typeface="Poppins"/>
              <a:buNone/>
              <a:defRPr sz="1687" b="1">
                <a:latin typeface="Poppins"/>
                <a:ea typeface="Poppins"/>
                <a:cs typeface="Poppins"/>
                <a:sym typeface="Poppins"/>
              </a:defRPr>
            </a:lvl7pPr>
            <a:lvl8pPr lvl="7">
              <a:spcBef>
                <a:spcPts val="0"/>
              </a:spcBef>
              <a:spcAft>
                <a:spcPts val="0"/>
              </a:spcAft>
              <a:buSzPts val="1687"/>
              <a:buFont typeface="Poppins"/>
              <a:buNone/>
              <a:defRPr sz="1687" b="1">
                <a:latin typeface="Poppins"/>
                <a:ea typeface="Poppins"/>
                <a:cs typeface="Poppins"/>
                <a:sym typeface="Poppins"/>
              </a:defRPr>
            </a:lvl8pPr>
            <a:lvl9pPr lvl="8">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4543" name="Google Shape;4543;p299"/>
          <p:cNvSpPr txBox="1">
            <a:spLocks noGrp="1"/>
          </p:cNvSpPr>
          <p:nvPr>
            <p:ph type="title" idx="6" hasCustomPrompt="1"/>
          </p:nvPr>
        </p:nvSpPr>
        <p:spPr>
          <a:xfrm>
            <a:off x="456816" y="4065522"/>
            <a:ext cx="491400" cy="272100"/>
          </a:xfrm>
          <a:prstGeom prst="rect">
            <a:avLst/>
          </a:prstGeom>
        </p:spPr>
        <p:txBody>
          <a:bodyPr spcFirstLastPara="1" wrap="square" lIns="34275" tIns="34275" rIns="34275" bIns="34275" anchor="t" anchorCtr="0">
            <a:noAutofit/>
          </a:bodyPr>
          <a:lstStyle>
            <a:lvl1pPr marL="102861" marR="0" lvl="0" indent="-102861">
              <a:lnSpc>
                <a:spcPct val="91000"/>
              </a:lnSpc>
              <a:spcBef>
                <a:spcPts val="0"/>
              </a:spcBef>
              <a:spcAft>
                <a:spcPts val="0"/>
              </a:spcAft>
              <a:buNone/>
              <a:defRPr sz="1575">
                <a:solidFill>
                  <a:schemeClr val="lt1"/>
                </a:solidFill>
                <a:latin typeface="Poppins"/>
                <a:ea typeface="Poppins"/>
                <a:cs typeface="Poppins"/>
                <a:sym typeface="Poppins"/>
              </a:defRPr>
            </a:lvl1pPr>
            <a:lvl2pPr lvl="1">
              <a:spcBef>
                <a:spcPts val="0"/>
              </a:spcBef>
              <a:spcAft>
                <a:spcPts val="0"/>
              </a:spcAft>
              <a:buSzPts val="1687"/>
              <a:buFont typeface="Poppins"/>
              <a:buNone/>
              <a:defRPr sz="1687" b="1">
                <a:latin typeface="Poppins"/>
                <a:ea typeface="Poppins"/>
                <a:cs typeface="Poppins"/>
                <a:sym typeface="Poppins"/>
              </a:defRPr>
            </a:lvl2pPr>
            <a:lvl3pPr lvl="2">
              <a:spcBef>
                <a:spcPts val="0"/>
              </a:spcBef>
              <a:spcAft>
                <a:spcPts val="0"/>
              </a:spcAft>
              <a:buSzPts val="1687"/>
              <a:buFont typeface="Poppins"/>
              <a:buNone/>
              <a:defRPr sz="1687" b="1">
                <a:latin typeface="Poppins"/>
                <a:ea typeface="Poppins"/>
                <a:cs typeface="Poppins"/>
                <a:sym typeface="Poppins"/>
              </a:defRPr>
            </a:lvl3pPr>
            <a:lvl4pPr lvl="3">
              <a:spcBef>
                <a:spcPts val="0"/>
              </a:spcBef>
              <a:spcAft>
                <a:spcPts val="0"/>
              </a:spcAft>
              <a:buSzPts val="1687"/>
              <a:buFont typeface="Poppins"/>
              <a:buNone/>
              <a:defRPr sz="1687" b="1">
                <a:latin typeface="Poppins"/>
                <a:ea typeface="Poppins"/>
                <a:cs typeface="Poppins"/>
                <a:sym typeface="Poppins"/>
              </a:defRPr>
            </a:lvl4pPr>
            <a:lvl5pPr lvl="4">
              <a:spcBef>
                <a:spcPts val="0"/>
              </a:spcBef>
              <a:spcAft>
                <a:spcPts val="0"/>
              </a:spcAft>
              <a:buSzPts val="1687"/>
              <a:buFont typeface="Poppins"/>
              <a:buNone/>
              <a:defRPr sz="1687" b="1">
                <a:latin typeface="Poppins"/>
                <a:ea typeface="Poppins"/>
                <a:cs typeface="Poppins"/>
                <a:sym typeface="Poppins"/>
              </a:defRPr>
            </a:lvl5pPr>
            <a:lvl6pPr lvl="5">
              <a:spcBef>
                <a:spcPts val="0"/>
              </a:spcBef>
              <a:spcAft>
                <a:spcPts val="0"/>
              </a:spcAft>
              <a:buSzPts val="1687"/>
              <a:buFont typeface="Poppins"/>
              <a:buNone/>
              <a:defRPr sz="1687" b="1">
                <a:latin typeface="Poppins"/>
                <a:ea typeface="Poppins"/>
                <a:cs typeface="Poppins"/>
                <a:sym typeface="Poppins"/>
              </a:defRPr>
            </a:lvl6pPr>
            <a:lvl7pPr lvl="6">
              <a:spcBef>
                <a:spcPts val="0"/>
              </a:spcBef>
              <a:spcAft>
                <a:spcPts val="0"/>
              </a:spcAft>
              <a:buSzPts val="1687"/>
              <a:buFont typeface="Poppins"/>
              <a:buNone/>
              <a:defRPr sz="1687" b="1">
                <a:latin typeface="Poppins"/>
                <a:ea typeface="Poppins"/>
                <a:cs typeface="Poppins"/>
                <a:sym typeface="Poppins"/>
              </a:defRPr>
            </a:lvl7pPr>
            <a:lvl8pPr lvl="7">
              <a:spcBef>
                <a:spcPts val="0"/>
              </a:spcBef>
              <a:spcAft>
                <a:spcPts val="0"/>
              </a:spcAft>
              <a:buSzPts val="1687"/>
              <a:buFont typeface="Poppins"/>
              <a:buNone/>
              <a:defRPr sz="1687" b="1">
                <a:latin typeface="Poppins"/>
                <a:ea typeface="Poppins"/>
                <a:cs typeface="Poppins"/>
                <a:sym typeface="Poppins"/>
              </a:defRPr>
            </a:lvl8pPr>
            <a:lvl9pPr lvl="8">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4544" name="Google Shape;4544;p299"/>
          <p:cNvSpPr txBox="1">
            <a:spLocks noGrp="1"/>
          </p:cNvSpPr>
          <p:nvPr>
            <p:ph type="subTitle" idx="1"/>
          </p:nvPr>
        </p:nvSpPr>
        <p:spPr>
          <a:xfrm>
            <a:off x="3555034" y="1694240"/>
            <a:ext cx="4558200" cy="561000"/>
          </a:xfrm>
          <a:prstGeom prst="rect">
            <a:avLst/>
          </a:prstGeom>
        </p:spPr>
        <p:txBody>
          <a:bodyPr spcFirstLastPara="1" wrap="square" lIns="34275" tIns="34275" rIns="34275" bIns="34275" anchor="t" anchorCtr="0">
            <a:noAutofit/>
          </a:bodyPr>
          <a:lstStyle>
            <a:lvl1pPr marL="147434" marR="0" lvl="0" indent="-116576" algn="l">
              <a:lnSpc>
                <a:spcPct val="164000"/>
              </a:lnSpc>
              <a:spcBef>
                <a:spcPts val="0"/>
              </a:spcBef>
              <a:spcAft>
                <a:spcPts val="0"/>
              </a:spcAft>
              <a:buClr>
                <a:srgbClr val="C00000"/>
              </a:buClr>
              <a:buSzPts val="675"/>
              <a:buFont typeface="Abel"/>
              <a:buNone/>
              <a:defRPr sz="675"/>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4545" name="Google Shape;4545;p299"/>
          <p:cNvSpPr txBox="1">
            <a:spLocks noGrp="1"/>
          </p:cNvSpPr>
          <p:nvPr>
            <p:ph type="subTitle" idx="7"/>
          </p:nvPr>
        </p:nvSpPr>
        <p:spPr>
          <a:xfrm>
            <a:off x="3555034" y="958908"/>
            <a:ext cx="4558200" cy="561000"/>
          </a:xfrm>
          <a:prstGeom prst="rect">
            <a:avLst/>
          </a:prstGeom>
        </p:spPr>
        <p:txBody>
          <a:bodyPr spcFirstLastPara="1" wrap="square" lIns="34275" tIns="34275" rIns="34275" bIns="34275" anchor="t" anchorCtr="0">
            <a:noAutofit/>
          </a:bodyPr>
          <a:lstStyle>
            <a:lvl1pPr marL="147434" marR="0" lvl="0" indent="-116576" algn="l">
              <a:lnSpc>
                <a:spcPct val="164000"/>
              </a:lnSpc>
              <a:spcBef>
                <a:spcPts val="0"/>
              </a:spcBef>
              <a:spcAft>
                <a:spcPts val="0"/>
              </a:spcAft>
              <a:buClr>
                <a:srgbClr val="C00000"/>
              </a:buClr>
              <a:buSzPts val="675"/>
              <a:buFont typeface="Abel"/>
              <a:buNone/>
              <a:defRPr sz="675"/>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4546" name="Google Shape;4546;p299"/>
          <p:cNvSpPr txBox="1">
            <a:spLocks noGrp="1"/>
          </p:cNvSpPr>
          <p:nvPr>
            <p:ph type="subTitle" idx="8"/>
          </p:nvPr>
        </p:nvSpPr>
        <p:spPr>
          <a:xfrm>
            <a:off x="3555034" y="3166371"/>
            <a:ext cx="4558200" cy="561000"/>
          </a:xfrm>
          <a:prstGeom prst="rect">
            <a:avLst/>
          </a:prstGeom>
        </p:spPr>
        <p:txBody>
          <a:bodyPr spcFirstLastPara="1" wrap="square" lIns="34275" tIns="34275" rIns="34275" bIns="34275" anchor="t" anchorCtr="0">
            <a:noAutofit/>
          </a:bodyPr>
          <a:lstStyle>
            <a:lvl1pPr marL="147434" marR="0" lvl="0" indent="-116576" algn="l">
              <a:lnSpc>
                <a:spcPct val="164000"/>
              </a:lnSpc>
              <a:spcBef>
                <a:spcPts val="0"/>
              </a:spcBef>
              <a:spcAft>
                <a:spcPts val="0"/>
              </a:spcAft>
              <a:buClr>
                <a:srgbClr val="C00000"/>
              </a:buClr>
              <a:buSzPts val="675"/>
              <a:buFont typeface="Abel"/>
              <a:buNone/>
              <a:defRPr sz="675"/>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4547" name="Google Shape;4547;p299"/>
          <p:cNvSpPr txBox="1">
            <a:spLocks noGrp="1"/>
          </p:cNvSpPr>
          <p:nvPr>
            <p:ph type="subTitle" idx="9"/>
          </p:nvPr>
        </p:nvSpPr>
        <p:spPr>
          <a:xfrm>
            <a:off x="3555034" y="2431039"/>
            <a:ext cx="4558200" cy="561000"/>
          </a:xfrm>
          <a:prstGeom prst="rect">
            <a:avLst/>
          </a:prstGeom>
        </p:spPr>
        <p:txBody>
          <a:bodyPr spcFirstLastPara="1" wrap="square" lIns="34275" tIns="34275" rIns="34275" bIns="34275" anchor="t" anchorCtr="0">
            <a:noAutofit/>
          </a:bodyPr>
          <a:lstStyle>
            <a:lvl1pPr marL="147434" marR="0" lvl="0" indent="-116576" algn="l">
              <a:lnSpc>
                <a:spcPct val="164000"/>
              </a:lnSpc>
              <a:spcBef>
                <a:spcPts val="0"/>
              </a:spcBef>
              <a:spcAft>
                <a:spcPts val="0"/>
              </a:spcAft>
              <a:buClr>
                <a:srgbClr val="C00000"/>
              </a:buClr>
              <a:buSzPts val="675"/>
              <a:buFont typeface="Abel"/>
              <a:buNone/>
              <a:defRPr sz="675"/>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4548" name="Google Shape;4548;p299"/>
          <p:cNvSpPr txBox="1">
            <a:spLocks noGrp="1"/>
          </p:cNvSpPr>
          <p:nvPr>
            <p:ph type="subTitle" idx="13"/>
          </p:nvPr>
        </p:nvSpPr>
        <p:spPr>
          <a:xfrm>
            <a:off x="3555034" y="3924784"/>
            <a:ext cx="4558200" cy="561000"/>
          </a:xfrm>
          <a:prstGeom prst="rect">
            <a:avLst/>
          </a:prstGeom>
        </p:spPr>
        <p:txBody>
          <a:bodyPr spcFirstLastPara="1" wrap="square" lIns="34275" tIns="34275" rIns="34275" bIns="34275" anchor="t" anchorCtr="0">
            <a:noAutofit/>
          </a:bodyPr>
          <a:lstStyle>
            <a:lvl1pPr marL="147434" marR="0" lvl="0" indent="-116576" algn="l">
              <a:lnSpc>
                <a:spcPct val="164000"/>
              </a:lnSpc>
              <a:spcBef>
                <a:spcPts val="0"/>
              </a:spcBef>
              <a:spcAft>
                <a:spcPts val="0"/>
              </a:spcAft>
              <a:buClr>
                <a:srgbClr val="C00000"/>
              </a:buClr>
              <a:buSzPts val="675"/>
              <a:buFont typeface="Abel"/>
              <a:buNone/>
              <a:defRPr sz="675"/>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4549" name="Google Shape;4549;p299"/>
          <p:cNvSpPr txBox="1">
            <a:spLocks noGrp="1"/>
          </p:cNvSpPr>
          <p:nvPr>
            <p:ph type="subTitle" idx="14"/>
          </p:nvPr>
        </p:nvSpPr>
        <p:spPr>
          <a:xfrm>
            <a:off x="1003627" y="1091841"/>
            <a:ext cx="2043300" cy="353400"/>
          </a:xfrm>
          <a:prstGeom prst="rect">
            <a:avLst/>
          </a:prstGeom>
        </p:spPr>
        <p:txBody>
          <a:bodyPr spcFirstLastPara="1" wrap="square" lIns="34275" tIns="34275" rIns="34275" bIns="34275" anchor="t" anchorCtr="0">
            <a:noAutofit/>
          </a:bodyPr>
          <a:lstStyle>
            <a:lvl1pPr lvl="0">
              <a:lnSpc>
                <a:spcPct val="115000"/>
              </a:lnSpc>
              <a:spcBef>
                <a:spcPts val="0"/>
              </a:spcBef>
              <a:spcAft>
                <a:spcPts val="0"/>
              </a:spcAft>
              <a:buClr>
                <a:schemeClr val="lt1"/>
              </a:buClr>
              <a:buSzPts val="900"/>
              <a:buFont typeface="Poppins"/>
              <a:buNone/>
              <a:defRPr sz="900" b="1">
                <a:solidFill>
                  <a:schemeClr val="lt1"/>
                </a:solidFill>
                <a:latin typeface="Poppins"/>
                <a:ea typeface="Poppins"/>
                <a:cs typeface="Poppins"/>
                <a:sym typeface="Poppins"/>
              </a:defRPr>
            </a:lvl1pPr>
            <a:lvl2pPr lvl="1">
              <a:lnSpc>
                <a:spcPct val="115000"/>
              </a:lnSpc>
              <a:spcBef>
                <a:spcPts val="1350"/>
              </a:spcBef>
              <a:spcAft>
                <a:spcPts val="0"/>
              </a:spcAft>
              <a:buSzPts val="810"/>
              <a:buNone/>
              <a:defRPr sz="900"/>
            </a:lvl2pPr>
            <a:lvl3pPr lvl="2">
              <a:lnSpc>
                <a:spcPct val="115000"/>
              </a:lnSpc>
              <a:spcBef>
                <a:spcPts val="1350"/>
              </a:spcBef>
              <a:spcAft>
                <a:spcPts val="0"/>
              </a:spcAft>
              <a:buSzPts val="675"/>
              <a:buNone/>
              <a:defRPr sz="750"/>
            </a:lvl3pPr>
            <a:lvl4pPr lvl="3">
              <a:lnSpc>
                <a:spcPct val="115000"/>
              </a:lnSpc>
              <a:spcBef>
                <a:spcPts val="1350"/>
              </a:spcBef>
              <a:spcAft>
                <a:spcPts val="0"/>
              </a:spcAft>
              <a:buSzPts val="540"/>
              <a:buNone/>
              <a:defRPr sz="600"/>
            </a:lvl4pPr>
            <a:lvl5pPr lvl="4">
              <a:lnSpc>
                <a:spcPct val="115000"/>
              </a:lnSpc>
              <a:spcBef>
                <a:spcPts val="1350"/>
              </a:spcBef>
              <a:spcAft>
                <a:spcPts val="0"/>
              </a:spcAft>
              <a:buSzPts val="405"/>
              <a:buNone/>
              <a:defRPr sz="450"/>
            </a:lvl5pPr>
            <a:lvl6pPr lvl="5">
              <a:lnSpc>
                <a:spcPct val="115000"/>
              </a:lnSpc>
              <a:spcBef>
                <a:spcPts val="375"/>
              </a:spcBef>
              <a:spcAft>
                <a:spcPts val="0"/>
              </a:spcAft>
              <a:buSzPts val="187"/>
              <a:buNone/>
              <a:defRPr sz="187"/>
            </a:lvl6pPr>
            <a:lvl7pPr lvl="6">
              <a:lnSpc>
                <a:spcPct val="115000"/>
              </a:lnSpc>
              <a:spcBef>
                <a:spcPts val="375"/>
              </a:spcBef>
              <a:spcAft>
                <a:spcPts val="0"/>
              </a:spcAft>
              <a:buSzPts val="187"/>
              <a:buNone/>
              <a:defRPr sz="187"/>
            </a:lvl7pPr>
            <a:lvl8pPr lvl="7">
              <a:lnSpc>
                <a:spcPct val="115000"/>
              </a:lnSpc>
              <a:spcBef>
                <a:spcPts val="375"/>
              </a:spcBef>
              <a:spcAft>
                <a:spcPts val="0"/>
              </a:spcAft>
              <a:buSzPts val="187"/>
              <a:buNone/>
              <a:defRPr sz="187"/>
            </a:lvl8pPr>
            <a:lvl9pPr lvl="8">
              <a:lnSpc>
                <a:spcPct val="115000"/>
              </a:lnSpc>
              <a:spcBef>
                <a:spcPts val="375"/>
              </a:spcBef>
              <a:spcAft>
                <a:spcPts val="0"/>
              </a:spcAft>
              <a:buSzPts val="187"/>
              <a:buNone/>
              <a:defRPr sz="187"/>
            </a:lvl9pPr>
          </a:lstStyle>
          <a:p>
            <a:endParaRPr/>
          </a:p>
        </p:txBody>
      </p:sp>
      <p:sp>
        <p:nvSpPr>
          <p:cNvPr id="4550" name="Google Shape;4550;p299"/>
          <p:cNvSpPr txBox="1">
            <a:spLocks noGrp="1"/>
          </p:cNvSpPr>
          <p:nvPr>
            <p:ph type="subTitle" idx="15"/>
          </p:nvPr>
        </p:nvSpPr>
        <p:spPr>
          <a:xfrm>
            <a:off x="1003627" y="1818525"/>
            <a:ext cx="2043300" cy="353400"/>
          </a:xfrm>
          <a:prstGeom prst="rect">
            <a:avLst/>
          </a:prstGeom>
        </p:spPr>
        <p:txBody>
          <a:bodyPr spcFirstLastPara="1" wrap="square" lIns="34275" tIns="34275" rIns="34275" bIns="34275" anchor="t" anchorCtr="0">
            <a:noAutofit/>
          </a:bodyPr>
          <a:lstStyle>
            <a:lvl1pPr lvl="0">
              <a:lnSpc>
                <a:spcPct val="115000"/>
              </a:lnSpc>
              <a:spcBef>
                <a:spcPts val="0"/>
              </a:spcBef>
              <a:spcAft>
                <a:spcPts val="0"/>
              </a:spcAft>
              <a:buClr>
                <a:schemeClr val="lt1"/>
              </a:buClr>
              <a:buSzPts val="900"/>
              <a:buFont typeface="Poppins"/>
              <a:buNone/>
              <a:defRPr sz="900" b="1">
                <a:solidFill>
                  <a:schemeClr val="lt1"/>
                </a:solidFill>
                <a:latin typeface="Poppins"/>
                <a:ea typeface="Poppins"/>
                <a:cs typeface="Poppins"/>
                <a:sym typeface="Poppins"/>
              </a:defRPr>
            </a:lvl1pPr>
            <a:lvl2pPr lvl="1">
              <a:lnSpc>
                <a:spcPct val="115000"/>
              </a:lnSpc>
              <a:spcBef>
                <a:spcPts val="1350"/>
              </a:spcBef>
              <a:spcAft>
                <a:spcPts val="0"/>
              </a:spcAft>
              <a:buSzPts val="810"/>
              <a:buNone/>
              <a:defRPr sz="900"/>
            </a:lvl2pPr>
            <a:lvl3pPr lvl="2">
              <a:lnSpc>
                <a:spcPct val="115000"/>
              </a:lnSpc>
              <a:spcBef>
                <a:spcPts val="1350"/>
              </a:spcBef>
              <a:spcAft>
                <a:spcPts val="0"/>
              </a:spcAft>
              <a:buSzPts val="675"/>
              <a:buNone/>
              <a:defRPr sz="750"/>
            </a:lvl3pPr>
            <a:lvl4pPr lvl="3">
              <a:lnSpc>
                <a:spcPct val="115000"/>
              </a:lnSpc>
              <a:spcBef>
                <a:spcPts val="1350"/>
              </a:spcBef>
              <a:spcAft>
                <a:spcPts val="0"/>
              </a:spcAft>
              <a:buSzPts val="540"/>
              <a:buNone/>
              <a:defRPr sz="600"/>
            </a:lvl4pPr>
            <a:lvl5pPr lvl="4">
              <a:lnSpc>
                <a:spcPct val="115000"/>
              </a:lnSpc>
              <a:spcBef>
                <a:spcPts val="1350"/>
              </a:spcBef>
              <a:spcAft>
                <a:spcPts val="0"/>
              </a:spcAft>
              <a:buSzPts val="405"/>
              <a:buNone/>
              <a:defRPr sz="450"/>
            </a:lvl5pPr>
            <a:lvl6pPr lvl="5">
              <a:lnSpc>
                <a:spcPct val="115000"/>
              </a:lnSpc>
              <a:spcBef>
                <a:spcPts val="375"/>
              </a:spcBef>
              <a:spcAft>
                <a:spcPts val="0"/>
              </a:spcAft>
              <a:buSzPts val="187"/>
              <a:buNone/>
              <a:defRPr sz="187"/>
            </a:lvl6pPr>
            <a:lvl7pPr lvl="6">
              <a:lnSpc>
                <a:spcPct val="115000"/>
              </a:lnSpc>
              <a:spcBef>
                <a:spcPts val="375"/>
              </a:spcBef>
              <a:spcAft>
                <a:spcPts val="0"/>
              </a:spcAft>
              <a:buSzPts val="187"/>
              <a:buNone/>
              <a:defRPr sz="187"/>
            </a:lvl7pPr>
            <a:lvl8pPr lvl="7">
              <a:lnSpc>
                <a:spcPct val="115000"/>
              </a:lnSpc>
              <a:spcBef>
                <a:spcPts val="375"/>
              </a:spcBef>
              <a:spcAft>
                <a:spcPts val="0"/>
              </a:spcAft>
              <a:buSzPts val="187"/>
              <a:buNone/>
              <a:defRPr sz="187"/>
            </a:lvl8pPr>
            <a:lvl9pPr lvl="8">
              <a:lnSpc>
                <a:spcPct val="115000"/>
              </a:lnSpc>
              <a:spcBef>
                <a:spcPts val="375"/>
              </a:spcBef>
              <a:spcAft>
                <a:spcPts val="0"/>
              </a:spcAft>
              <a:buSzPts val="187"/>
              <a:buNone/>
              <a:defRPr sz="187"/>
            </a:lvl9pPr>
          </a:lstStyle>
          <a:p>
            <a:endParaRPr/>
          </a:p>
        </p:txBody>
      </p:sp>
      <p:sp>
        <p:nvSpPr>
          <p:cNvPr id="4551" name="Google Shape;4551;p299"/>
          <p:cNvSpPr txBox="1">
            <a:spLocks noGrp="1"/>
          </p:cNvSpPr>
          <p:nvPr>
            <p:ph type="subTitle" idx="16"/>
          </p:nvPr>
        </p:nvSpPr>
        <p:spPr>
          <a:xfrm>
            <a:off x="1003627" y="2570081"/>
            <a:ext cx="2043300" cy="353400"/>
          </a:xfrm>
          <a:prstGeom prst="rect">
            <a:avLst/>
          </a:prstGeom>
        </p:spPr>
        <p:txBody>
          <a:bodyPr spcFirstLastPara="1" wrap="square" lIns="34275" tIns="34275" rIns="34275" bIns="34275" anchor="t" anchorCtr="0">
            <a:noAutofit/>
          </a:bodyPr>
          <a:lstStyle>
            <a:lvl1pPr lvl="0">
              <a:lnSpc>
                <a:spcPct val="115000"/>
              </a:lnSpc>
              <a:spcBef>
                <a:spcPts val="0"/>
              </a:spcBef>
              <a:spcAft>
                <a:spcPts val="0"/>
              </a:spcAft>
              <a:buClr>
                <a:schemeClr val="lt1"/>
              </a:buClr>
              <a:buSzPts val="900"/>
              <a:buFont typeface="Poppins"/>
              <a:buNone/>
              <a:defRPr sz="900" b="1">
                <a:solidFill>
                  <a:schemeClr val="lt1"/>
                </a:solidFill>
                <a:latin typeface="Poppins"/>
                <a:ea typeface="Poppins"/>
                <a:cs typeface="Poppins"/>
                <a:sym typeface="Poppins"/>
              </a:defRPr>
            </a:lvl1pPr>
            <a:lvl2pPr lvl="1">
              <a:lnSpc>
                <a:spcPct val="115000"/>
              </a:lnSpc>
              <a:spcBef>
                <a:spcPts val="1350"/>
              </a:spcBef>
              <a:spcAft>
                <a:spcPts val="0"/>
              </a:spcAft>
              <a:buSzPts val="810"/>
              <a:buNone/>
              <a:defRPr sz="900"/>
            </a:lvl2pPr>
            <a:lvl3pPr lvl="2">
              <a:lnSpc>
                <a:spcPct val="115000"/>
              </a:lnSpc>
              <a:spcBef>
                <a:spcPts val="1350"/>
              </a:spcBef>
              <a:spcAft>
                <a:spcPts val="0"/>
              </a:spcAft>
              <a:buSzPts val="675"/>
              <a:buNone/>
              <a:defRPr sz="750"/>
            </a:lvl3pPr>
            <a:lvl4pPr lvl="3">
              <a:lnSpc>
                <a:spcPct val="115000"/>
              </a:lnSpc>
              <a:spcBef>
                <a:spcPts val="1350"/>
              </a:spcBef>
              <a:spcAft>
                <a:spcPts val="0"/>
              </a:spcAft>
              <a:buSzPts val="540"/>
              <a:buNone/>
              <a:defRPr sz="600"/>
            </a:lvl4pPr>
            <a:lvl5pPr lvl="4">
              <a:lnSpc>
                <a:spcPct val="115000"/>
              </a:lnSpc>
              <a:spcBef>
                <a:spcPts val="1350"/>
              </a:spcBef>
              <a:spcAft>
                <a:spcPts val="0"/>
              </a:spcAft>
              <a:buSzPts val="405"/>
              <a:buNone/>
              <a:defRPr sz="450"/>
            </a:lvl5pPr>
            <a:lvl6pPr lvl="5">
              <a:lnSpc>
                <a:spcPct val="115000"/>
              </a:lnSpc>
              <a:spcBef>
                <a:spcPts val="375"/>
              </a:spcBef>
              <a:spcAft>
                <a:spcPts val="0"/>
              </a:spcAft>
              <a:buSzPts val="187"/>
              <a:buNone/>
              <a:defRPr sz="187"/>
            </a:lvl6pPr>
            <a:lvl7pPr lvl="6">
              <a:lnSpc>
                <a:spcPct val="115000"/>
              </a:lnSpc>
              <a:spcBef>
                <a:spcPts val="375"/>
              </a:spcBef>
              <a:spcAft>
                <a:spcPts val="0"/>
              </a:spcAft>
              <a:buSzPts val="187"/>
              <a:buNone/>
              <a:defRPr sz="187"/>
            </a:lvl7pPr>
            <a:lvl8pPr lvl="7">
              <a:lnSpc>
                <a:spcPct val="115000"/>
              </a:lnSpc>
              <a:spcBef>
                <a:spcPts val="375"/>
              </a:spcBef>
              <a:spcAft>
                <a:spcPts val="0"/>
              </a:spcAft>
              <a:buSzPts val="187"/>
              <a:buNone/>
              <a:defRPr sz="187"/>
            </a:lvl8pPr>
            <a:lvl9pPr lvl="8">
              <a:lnSpc>
                <a:spcPct val="115000"/>
              </a:lnSpc>
              <a:spcBef>
                <a:spcPts val="375"/>
              </a:spcBef>
              <a:spcAft>
                <a:spcPts val="0"/>
              </a:spcAft>
              <a:buSzPts val="187"/>
              <a:buNone/>
              <a:defRPr sz="187"/>
            </a:lvl9pPr>
          </a:lstStyle>
          <a:p>
            <a:endParaRPr/>
          </a:p>
        </p:txBody>
      </p:sp>
      <p:sp>
        <p:nvSpPr>
          <p:cNvPr id="4552" name="Google Shape;4552;p299"/>
          <p:cNvSpPr txBox="1">
            <a:spLocks noGrp="1"/>
          </p:cNvSpPr>
          <p:nvPr>
            <p:ph type="subTitle" idx="17"/>
          </p:nvPr>
        </p:nvSpPr>
        <p:spPr>
          <a:xfrm>
            <a:off x="1003627" y="3302261"/>
            <a:ext cx="2043300" cy="353400"/>
          </a:xfrm>
          <a:prstGeom prst="rect">
            <a:avLst/>
          </a:prstGeom>
        </p:spPr>
        <p:txBody>
          <a:bodyPr spcFirstLastPara="1" wrap="square" lIns="34275" tIns="34275" rIns="34275" bIns="34275" anchor="t" anchorCtr="0">
            <a:noAutofit/>
          </a:bodyPr>
          <a:lstStyle>
            <a:lvl1pPr lvl="0">
              <a:lnSpc>
                <a:spcPct val="115000"/>
              </a:lnSpc>
              <a:spcBef>
                <a:spcPts val="0"/>
              </a:spcBef>
              <a:spcAft>
                <a:spcPts val="0"/>
              </a:spcAft>
              <a:buClr>
                <a:schemeClr val="lt1"/>
              </a:buClr>
              <a:buSzPts val="900"/>
              <a:buFont typeface="Poppins"/>
              <a:buNone/>
              <a:defRPr sz="900" b="1">
                <a:solidFill>
                  <a:schemeClr val="lt1"/>
                </a:solidFill>
                <a:latin typeface="Poppins"/>
                <a:ea typeface="Poppins"/>
                <a:cs typeface="Poppins"/>
                <a:sym typeface="Poppins"/>
              </a:defRPr>
            </a:lvl1pPr>
            <a:lvl2pPr lvl="1">
              <a:lnSpc>
                <a:spcPct val="115000"/>
              </a:lnSpc>
              <a:spcBef>
                <a:spcPts val="1350"/>
              </a:spcBef>
              <a:spcAft>
                <a:spcPts val="0"/>
              </a:spcAft>
              <a:buSzPts val="810"/>
              <a:buNone/>
              <a:defRPr sz="900"/>
            </a:lvl2pPr>
            <a:lvl3pPr lvl="2">
              <a:lnSpc>
                <a:spcPct val="115000"/>
              </a:lnSpc>
              <a:spcBef>
                <a:spcPts val="1350"/>
              </a:spcBef>
              <a:spcAft>
                <a:spcPts val="0"/>
              </a:spcAft>
              <a:buSzPts val="675"/>
              <a:buNone/>
              <a:defRPr sz="750"/>
            </a:lvl3pPr>
            <a:lvl4pPr lvl="3">
              <a:lnSpc>
                <a:spcPct val="115000"/>
              </a:lnSpc>
              <a:spcBef>
                <a:spcPts val="1350"/>
              </a:spcBef>
              <a:spcAft>
                <a:spcPts val="0"/>
              </a:spcAft>
              <a:buSzPts val="540"/>
              <a:buNone/>
              <a:defRPr sz="600"/>
            </a:lvl4pPr>
            <a:lvl5pPr lvl="4">
              <a:lnSpc>
                <a:spcPct val="115000"/>
              </a:lnSpc>
              <a:spcBef>
                <a:spcPts val="1350"/>
              </a:spcBef>
              <a:spcAft>
                <a:spcPts val="0"/>
              </a:spcAft>
              <a:buSzPts val="405"/>
              <a:buNone/>
              <a:defRPr sz="450"/>
            </a:lvl5pPr>
            <a:lvl6pPr lvl="5">
              <a:lnSpc>
                <a:spcPct val="115000"/>
              </a:lnSpc>
              <a:spcBef>
                <a:spcPts val="375"/>
              </a:spcBef>
              <a:spcAft>
                <a:spcPts val="0"/>
              </a:spcAft>
              <a:buSzPts val="187"/>
              <a:buNone/>
              <a:defRPr sz="187"/>
            </a:lvl6pPr>
            <a:lvl7pPr lvl="6">
              <a:lnSpc>
                <a:spcPct val="115000"/>
              </a:lnSpc>
              <a:spcBef>
                <a:spcPts val="375"/>
              </a:spcBef>
              <a:spcAft>
                <a:spcPts val="0"/>
              </a:spcAft>
              <a:buSzPts val="187"/>
              <a:buNone/>
              <a:defRPr sz="187"/>
            </a:lvl7pPr>
            <a:lvl8pPr lvl="7">
              <a:lnSpc>
                <a:spcPct val="115000"/>
              </a:lnSpc>
              <a:spcBef>
                <a:spcPts val="375"/>
              </a:spcBef>
              <a:spcAft>
                <a:spcPts val="0"/>
              </a:spcAft>
              <a:buSzPts val="187"/>
              <a:buNone/>
              <a:defRPr sz="187"/>
            </a:lvl8pPr>
            <a:lvl9pPr lvl="8">
              <a:lnSpc>
                <a:spcPct val="115000"/>
              </a:lnSpc>
              <a:spcBef>
                <a:spcPts val="375"/>
              </a:spcBef>
              <a:spcAft>
                <a:spcPts val="0"/>
              </a:spcAft>
              <a:buSzPts val="187"/>
              <a:buNone/>
              <a:defRPr sz="187"/>
            </a:lvl9pPr>
          </a:lstStyle>
          <a:p>
            <a:endParaRPr/>
          </a:p>
        </p:txBody>
      </p:sp>
      <p:sp>
        <p:nvSpPr>
          <p:cNvPr id="4553" name="Google Shape;4553;p299"/>
          <p:cNvSpPr txBox="1">
            <a:spLocks noGrp="1"/>
          </p:cNvSpPr>
          <p:nvPr>
            <p:ph type="subTitle" idx="18"/>
          </p:nvPr>
        </p:nvSpPr>
        <p:spPr>
          <a:xfrm>
            <a:off x="1003627" y="4039934"/>
            <a:ext cx="2043300" cy="353400"/>
          </a:xfrm>
          <a:prstGeom prst="rect">
            <a:avLst/>
          </a:prstGeom>
        </p:spPr>
        <p:txBody>
          <a:bodyPr spcFirstLastPara="1" wrap="square" lIns="34275" tIns="34275" rIns="34275" bIns="34275" anchor="t" anchorCtr="0">
            <a:noAutofit/>
          </a:bodyPr>
          <a:lstStyle>
            <a:lvl1pPr lvl="0">
              <a:lnSpc>
                <a:spcPct val="115000"/>
              </a:lnSpc>
              <a:spcBef>
                <a:spcPts val="0"/>
              </a:spcBef>
              <a:spcAft>
                <a:spcPts val="0"/>
              </a:spcAft>
              <a:buClr>
                <a:schemeClr val="lt1"/>
              </a:buClr>
              <a:buSzPts val="900"/>
              <a:buFont typeface="Poppins"/>
              <a:buNone/>
              <a:defRPr sz="900" b="1">
                <a:solidFill>
                  <a:schemeClr val="lt1"/>
                </a:solidFill>
                <a:latin typeface="Poppins"/>
                <a:ea typeface="Poppins"/>
                <a:cs typeface="Poppins"/>
                <a:sym typeface="Poppins"/>
              </a:defRPr>
            </a:lvl1pPr>
            <a:lvl2pPr lvl="1">
              <a:lnSpc>
                <a:spcPct val="115000"/>
              </a:lnSpc>
              <a:spcBef>
                <a:spcPts val="1350"/>
              </a:spcBef>
              <a:spcAft>
                <a:spcPts val="0"/>
              </a:spcAft>
              <a:buSzPts val="810"/>
              <a:buNone/>
              <a:defRPr sz="900"/>
            </a:lvl2pPr>
            <a:lvl3pPr lvl="2">
              <a:lnSpc>
                <a:spcPct val="115000"/>
              </a:lnSpc>
              <a:spcBef>
                <a:spcPts val="1350"/>
              </a:spcBef>
              <a:spcAft>
                <a:spcPts val="0"/>
              </a:spcAft>
              <a:buSzPts val="675"/>
              <a:buNone/>
              <a:defRPr sz="750"/>
            </a:lvl3pPr>
            <a:lvl4pPr lvl="3">
              <a:lnSpc>
                <a:spcPct val="115000"/>
              </a:lnSpc>
              <a:spcBef>
                <a:spcPts val="1350"/>
              </a:spcBef>
              <a:spcAft>
                <a:spcPts val="0"/>
              </a:spcAft>
              <a:buSzPts val="540"/>
              <a:buNone/>
              <a:defRPr sz="600"/>
            </a:lvl4pPr>
            <a:lvl5pPr lvl="4">
              <a:lnSpc>
                <a:spcPct val="115000"/>
              </a:lnSpc>
              <a:spcBef>
                <a:spcPts val="1350"/>
              </a:spcBef>
              <a:spcAft>
                <a:spcPts val="0"/>
              </a:spcAft>
              <a:buSzPts val="405"/>
              <a:buNone/>
              <a:defRPr sz="450"/>
            </a:lvl5pPr>
            <a:lvl6pPr lvl="5">
              <a:lnSpc>
                <a:spcPct val="115000"/>
              </a:lnSpc>
              <a:spcBef>
                <a:spcPts val="375"/>
              </a:spcBef>
              <a:spcAft>
                <a:spcPts val="0"/>
              </a:spcAft>
              <a:buSzPts val="187"/>
              <a:buNone/>
              <a:defRPr sz="187"/>
            </a:lvl6pPr>
            <a:lvl7pPr lvl="6">
              <a:lnSpc>
                <a:spcPct val="115000"/>
              </a:lnSpc>
              <a:spcBef>
                <a:spcPts val="375"/>
              </a:spcBef>
              <a:spcAft>
                <a:spcPts val="0"/>
              </a:spcAft>
              <a:buSzPts val="187"/>
              <a:buNone/>
              <a:defRPr sz="187"/>
            </a:lvl7pPr>
            <a:lvl8pPr lvl="7">
              <a:lnSpc>
                <a:spcPct val="115000"/>
              </a:lnSpc>
              <a:spcBef>
                <a:spcPts val="375"/>
              </a:spcBef>
              <a:spcAft>
                <a:spcPts val="0"/>
              </a:spcAft>
              <a:buSzPts val="187"/>
              <a:buNone/>
              <a:defRPr sz="187"/>
            </a:lvl8pPr>
            <a:lvl9pPr lvl="8">
              <a:lnSpc>
                <a:spcPct val="115000"/>
              </a:lnSpc>
              <a:spcBef>
                <a:spcPts val="375"/>
              </a:spcBef>
              <a:spcAft>
                <a:spcPts val="0"/>
              </a:spcAft>
              <a:buSzPts val="187"/>
              <a:buNone/>
              <a:defRPr sz="187"/>
            </a:lvl9pPr>
          </a:lstStyle>
          <a:p>
            <a:endParaRPr/>
          </a:p>
        </p:txBody>
      </p:sp>
    </p:spTree>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matchingName="67_Custom Layout">
  <p:cSld name="67_Custom Layout">
    <p:bg>
      <p:bgPr>
        <a:blipFill>
          <a:blip r:embed="rId2">
            <a:alphaModFix/>
          </a:blip>
          <a:stretch>
            <a:fillRect/>
          </a:stretch>
        </a:blipFill>
        <a:effectLst/>
      </p:bgPr>
    </p:bg>
    <p:spTree>
      <p:nvGrpSpPr>
        <p:cNvPr id="1" name="Shape 4554"/>
        <p:cNvGrpSpPr/>
        <p:nvPr/>
      </p:nvGrpSpPr>
      <p:grpSpPr>
        <a:xfrm>
          <a:off x="0" y="0"/>
          <a:ext cx="0" cy="0"/>
          <a:chOff x="0" y="0"/>
          <a:chExt cx="0" cy="0"/>
        </a:xfrm>
      </p:grpSpPr>
      <p:sp>
        <p:nvSpPr>
          <p:cNvPr id="4555" name="Google Shape;4555;p300"/>
          <p:cNvSpPr txBox="1">
            <a:spLocks noGrp="1"/>
          </p:cNvSpPr>
          <p:nvPr>
            <p:ph type="title"/>
          </p:nvPr>
        </p:nvSpPr>
        <p:spPr>
          <a:xfrm>
            <a:off x="309269" y="314400"/>
            <a:ext cx="8508600" cy="4488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4556" name="Google Shape;4556;p300"/>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Tree>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matchingName="68_Custom Layout">
  <p:cSld name="68_Custom Layout">
    <p:bg>
      <p:bgPr>
        <a:blipFill>
          <a:blip r:embed="rId2">
            <a:alphaModFix/>
          </a:blip>
          <a:stretch>
            <a:fillRect/>
          </a:stretch>
        </a:blipFill>
        <a:effectLst/>
      </p:bgPr>
    </p:bg>
    <p:spTree>
      <p:nvGrpSpPr>
        <p:cNvPr id="1" name="Shape 4557"/>
        <p:cNvGrpSpPr/>
        <p:nvPr/>
      </p:nvGrpSpPr>
      <p:grpSpPr>
        <a:xfrm>
          <a:off x="0" y="0"/>
          <a:ext cx="0" cy="0"/>
          <a:chOff x="0" y="0"/>
          <a:chExt cx="0" cy="0"/>
        </a:xfrm>
      </p:grpSpPr>
      <p:sp>
        <p:nvSpPr>
          <p:cNvPr id="4558" name="Google Shape;4558;p301"/>
          <p:cNvSpPr txBox="1">
            <a:spLocks noGrp="1"/>
          </p:cNvSpPr>
          <p:nvPr>
            <p:ph type="title"/>
          </p:nvPr>
        </p:nvSpPr>
        <p:spPr>
          <a:xfrm>
            <a:off x="309269" y="314400"/>
            <a:ext cx="8508600" cy="4488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4559" name="Google Shape;4559;p301"/>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Tree>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matchingName="69_Custom Layout">
  <p:cSld name="69_Custom Layout">
    <p:bg>
      <p:bgPr>
        <a:solidFill>
          <a:schemeClr val="lt1"/>
        </a:solidFill>
        <a:effectLst/>
      </p:bgPr>
    </p:bg>
    <p:spTree>
      <p:nvGrpSpPr>
        <p:cNvPr id="1" name="Shape 4560"/>
        <p:cNvGrpSpPr/>
        <p:nvPr/>
      </p:nvGrpSpPr>
      <p:grpSpPr>
        <a:xfrm>
          <a:off x="0" y="0"/>
          <a:ext cx="0" cy="0"/>
          <a:chOff x="0" y="0"/>
          <a:chExt cx="0" cy="0"/>
        </a:xfrm>
      </p:grpSpPr>
      <p:sp>
        <p:nvSpPr>
          <p:cNvPr id="4561" name="Google Shape;4561;p302"/>
          <p:cNvSpPr txBox="1">
            <a:spLocks noGrp="1"/>
          </p:cNvSpPr>
          <p:nvPr>
            <p:ph type="title"/>
          </p:nvPr>
        </p:nvSpPr>
        <p:spPr>
          <a:xfrm>
            <a:off x="309269" y="314400"/>
            <a:ext cx="8508600" cy="4488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4562" name="Google Shape;4562;p302"/>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Tree>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matchingName="71_Custom Layout">
  <p:cSld name="71_Custom Layout">
    <p:bg>
      <p:bgPr>
        <a:solidFill>
          <a:schemeClr val="lt1"/>
        </a:solidFill>
        <a:effectLst/>
      </p:bgPr>
    </p:bg>
    <p:spTree>
      <p:nvGrpSpPr>
        <p:cNvPr id="1" name="Shape 4563"/>
        <p:cNvGrpSpPr/>
        <p:nvPr/>
      </p:nvGrpSpPr>
      <p:grpSpPr>
        <a:xfrm>
          <a:off x="0" y="0"/>
          <a:ext cx="0" cy="0"/>
          <a:chOff x="0" y="0"/>
          <a:chExt cx="0" cy="0"/>
        </a:xfrm>
      </p:grpSpPr>
      <p:sp>
        <p:nvSpPr>
          <p:cNvPr id="4564" name="Google Shape;4564;p303"/>
          <p:cNvSpPr txBox="1">
            <a:spLocks noGrp="1"/>
          </p:cNvSpPr>
          <p:nvPr>
            <p:ph type="title"/>
          </p:nvPr>
        </p:nvSpPr>
        <p:spPr>
          <a:xfrm>
            <a:off x="309269" y="314400"/>
            <a:ext cx="8508600" cy="4488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4565" name="Google Shape;4565;p303"/>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Tree>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matchingName="73_Custom Layout">
  <p:cSld name="73_Custom Layout">
    <p:bg>
      <p:bgPr>
        <a:solidFill>
          <a:schemeClr val="lt1"/>
        </a:solidFill>
        <a:effectLst/>
      </p:bgPr>
    </p:bg>
    <p:spTree>
      <p:nvGrpSpPr>
        <p:cNvPr id="1" name="Shape 4566"/>
        <p:cNvGrpSpPr/>
        <p:nvPr/>
      </p:nvGrpSpPr>
      <p:grpSpPr>
        <a:xfrm>
          <a:off x="0" y="0"/>
          <a:ext cx="0" cy="0"/>
          <a:chOff x="0" y="0"/>
          <a:chExt cx="0" cy="0"/>
        </a:xfrm>
      </p:grpSpPr>
      <p:sp>
        <p:nvSpPr>
          <p:cNvPr id="4567" name="Google Shape;4567;p304"/>
          <p:cNvSpPr txBox="1">
            <a:spLocks noGrp="1"/>
          </p:cNvSpPr>
          <p:nvPr>
            <p:ph type="title"/>
          </p:nvPr>
        </p:nvSpPr>
        <p:spPr>
          <a:xfrm>
            <a:off x="309269" y="314400"/>
            <a:ext cx="8508600" cy="4488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4568" name="Google Shape;4568;p304"/>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Tree>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matchingName="72_Custom Layout">
  <p:cSld name="72_Custom Layout">
    <p:bg>
      <p:bgPr>
        <a:solidFill>
          <a:schemeClr val="lt1"/>
        </a:solidFill>
        <a:effectLst/>
      </p:bgPr>
    </p:bg>
    <p:spTree>
      <p:nvGrpSpPr>
        <p:cNvPr id="1" name="Shape 4569"/>
        <p:cNvGrpSpPr/>
        <p:nvPr/>
      </p:nvGrpSpPr>
      <p:grpSpPr>
        <a:xfrm>
          <a:off x="0" y="0"/>
          <a:ext cx="0" cy="0"/>
          <a:chOff x="0" y="0"/>
          <a:chExt cx="0" cy="0"/>
        </a:xfrm>
      </p:grpSpPr>
      <p:sp>
        <p:nvSpPr>
          <p:cNvPr id="4570" name="Google Shape;4570;p305"/>
          <p:cNvSpPr txBox="1">
            <a:spLocks noGrp="1"/>
          </p:cNvSpPr>
          <p:nvPr>
            <p:ph type="title"/>
          </p:nvPr>
        </p:nvSpPr>
        <p:spPr>
          <a:xfrm>
            <a:off x="309269" y="314400"/>
            <a:ext cx="8508600" cy="4488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4571" name="Google Shape;4571;p305"/>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3_Custom Layout 1">
  <p:cSld name="3_Custom Layout_1">
    <p:bg>
      <p:bgPr>
        <a:blipFill>
          <a:blip r:embed="rId2">
            <a:alphaModFix/>
          </a:blip>
          <a:stretch>
            <a:fillRect/>
          </a:stretch>
        </a:blipFill>
        <a:effectLst/>
      </p:bgPr>
    </p:bg>
    <p:spTree>
      <p:nvGrpSpPr>
        <p:cNvPr id="1" name="Shape 366"/>
        <p:cNvGrpSpPr/>
        <p:nvPr/>
      </p:nvGrpSpPr>
      <p:grpSpPr>
        <a:xfrm>
          <a:off x="0" y="0"/>
          <a:ext cx="0" cy="0"/>
          <a:chOff x="0" y="0"/>
          <a:chExt cx="0" cy="0"/>
        </a:xfrm>
      </p:grpSpPr>
      <p:sp>
        <p:nvSpPr>
          <p:cNvPr id="367" name="Google Shape;367;p32"/>
          <p:cNvSpPr/>
          <p:nvPr/>
        </p:nvSpPr>
        <p:spPr>
          <a:xfrm>
            <a:off x="315021" y="3663911"/>
            <a:ext cx="8538000" cy="928800"/>
          </a:xfrm>
          <a:prstGeom prst="roundRect">
            <a:avLst>
              <a:gd name="adj" fmla="val 7436"/>
            </a:avLst>
          </a:prstGeom>
          <a:gradFill>
            <a:gsLst>
              <a:gs pos="0">
                <a:srgbClr val="FF0000"/>
              </a:gs>
              <a:gs pos="24000">
                <a:srgbClr val="C8102E"/>
              </a:gs>
              <a:gs pos="100000">
                <a:srgbClr val="2E0055"/>
              </a:gs>
            </a:gsLst>
            <a:lin ang="0"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368" name="Google Shape;368;p32"/>
          <p:cNvSpPr txBox="1">
            <a:spLocks noGrp="1"/>
          </p:cNvSpPr>
          <p:nvPr>
            <p:ph type="title"/>
          </p:nvPr>
        </p:nvSpPr>
        <p:spPr>
          <a:xfrm>
            <a:off x="397502" y="339928"/>
            <a:ext cx="8420100" cy="372000"/>
          </a:xfrm>
          <a:prstGeom prst="rect">
            <a:avLst/>
          </a:prstGeom>
          <a:noFill/>
          <a:ln>
            <a:noFill/>
          </a:ln>
        </p:spPr>
        <p:txBody>
          <a:bodyPr spcFirstLastPara="1" wrap="square" lIns="0" tIns="0" rIns="0" bIns="0" anchor="t" anchorCtr="0">
            <a:noAutofit/>
          </a:bodyPr>
          <a:lstStyle>
            <a:lvl1pPr lvl="0" algn="ctr">
              <a:lnSpc>
                <a:spcPct val="90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lgn="ctr">
              <a:spcBef>
                <a:spcPts val="0"/>
              </a:spcBef>
              <a:spcAft>
                <a:spcPts val="0"/>
              </a:spcAft>
              <a:buSzPts val="500"/>
              <a:buNone/>
              <a:defRPr/>
            </a:lvl2pPr>
            <a:lvl3pPr lvl="2" algn="ctr">
              <a:spcBef>
                <a:spcPts val="0"/>
              </a:spcBef>
              <a:spcAft>
                <a:spcPts val="0"/>
              </a:spcAft>
              <a:buSzPts val="500"/>
              <a:buNone/>
              <a:defRPr/>
            </a:lvl3pPr>
            <a:lvl4pPr lvl="3" algn="ctr">
              <a:spcBef>
                <a:spcPts val="0"/>
              </a:spcBef>
              <a:spcAft>
                <a:spcPts val="0"/>
              </a:spcAft>
              <a:buSzPts val="500"/>
              <a:buNone/>
              <a:defRPr/>
            </a:lvl4pPr>
            <a:lvl5pPr lvl="4" algn="ctr">
              <a:spcBef>
                <a:spcPts val="0"/>
              </a:spcBef>
              <a:spcAft>
                <a:spcPts val="0"/>
              </a:spcAft>
              <a:buSzPts val="500"/>
              <a:buNone/>
              <a:defRPr/>
            </a:lvl5pPr>
            <a:lvl6pPr lvl="5" algn="ctr">
              <a:spcBef>
                <a:spcPts val="0"/>
              </a:spcBef>
              <a:spcAft>
                <a:spcPts val="0"/>
              </a:spcAft>
              <a:buSzPts val="500"/>
              <a:buNone/>
              <a:defRPr/>
            </a:lvl6pPr>
            <a:lvl7pPr lvl="6" algn="ctr">
              <a:spcBef>
                <a:spcPts val="0"/>
              </a:spcBef>
              <a:spcAft>
                <a:spcPts val="0"/>
              </a:spcAft>
              <a:buSzPts val="500"/>
              <a:buNone/>
              <a:defRPr/>
            </a:lvl7pPr>
            <a:lvl8pPr lvl="7" algn="ctr">
              <a:spcBef>
                <a:spcPts val="0"/>
              </a:spcBef>
              <a:spcAft>
                <a:spcPts val="0"/>
              </a:spcAft>
              <a:buSzPts val="500"/>
              <a:buNone/>
              <a:defRPr/>
            </a:lvl8pPr>
            <a:lvl9pPr lvl="8" algn="ctr">
              <a:spcBef>
                <a:spcPts val="0"/>
              </a:spcBef>
              <a:spcAft>
                <a:spcPts val="0"/>
              </a:spcAft>
              <a:buSzPts val="500"/>
              <a:buNone/>
              <a:defRPr/>
            </a:lvl9pPr>
          </a:lstStyle>
          <a:p>
            <a:endParaRPr/>
          </a:p>
        </p:txBody>
      </p:sp>
      <p:sp>
        <p:nvSpPr>
          <p:cNvPr id="369" name="Google Shape;369;p32"/>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370" name="Google Shape;370;p32"/>
          <p:cNvSpPr/>
          <p:nvPr/>
        </p:nvSpPr>
        <p:spPr>
          <a:xfrm>
            <a:off x="3273197" y="1317397"/>
            <a:ext cx="1788600" cy="2242500"/>
          </a:xfrm>
          <a:prstGeom prst="roundRect">
            <a:avLst>
              <a:gd name="adj" fmla="val 3590"/>
            </a:avLst>
          </a:prstGeom>
          <a:gradFill>
            <a:gsLst>
              <a:gs pos="0">
                <a:srgbClr val="FFFFFF"/>
              </a:gs>
              <a:gs pos="22000">
                <a:srgbClr val="FFFFFF"/>
              </a:gs>
              <a:gs pos="100000">
                <a:srgbClr val="E3E7FA">
                  <a:alpha val="80000"/>
                </a:srgbClr>
              </a:gs>
            </a:gsLst>
            <a:lin ang="5400012" scaled="0"/>
          </a:gradFill>
          <a:ln w="7150" cap="flat" cmpd="sng">
            <a:solidFill>
              <a:schemeClr val="lt1"/>
            </a:solidFill>
            <a:prstDash val="solid"/>
            <a:round/>
            <a:headEnd type="none" w="sm" len="sm"/>
            <a:tailEnd type="none" w="sm" len="sm"/>
          </a:ln>
        </p:spPr>
        <p:txBody>
          <a:bodyPr spcFirstLastPara="1" wrap="square" lIns="34275" tIns="17125" rIns="34275" bIns="17125" anchor="ctr" anchorCtr="0">
            <a:noAutofit/>
          </a:bodyPr>
          <a:lstStyle/>
          <a:p>
            <a:pPr marL="0" marR="0" lvl="0" indent="0" algn="ctr" rtl="0">
              <a:lnSpc>
                <a:spcPct val="100000"/>
              </a:lnSpc>
              <a:spcBef>
                <a:spcPts val="0"/>
              </a:spcBef>
              <a:spcAft>
                <a:spcPts val="0"/>
              </a:spcAft>
              <a:buNone/>
            </a:pPr>
            <a:endParaRPr sz="700">
              <a:solidFill>
                <a:schemeClr val="lt1"/>
              </a:solidFill>
              <a:latin typeface="Poppins Medium"/>
              <a:ea typeface="Poppins Medium"/>
              <a:cs typeface="Poppins Medium"/>
              <a:sym typeface="Poppins Medium"/>
            </a:endParaRPr>
          </a:p>
        </p:txBody>
      </p:sp>
      <p:grpSp>
        <p:nvGrpSpPr>
          <p:cNvPr id="371" name="Google Shape;371;p32"/>
          <p:cNvGrpSpPr/>
          <p:nvPr/>
        </p:nvGrpSpPr>
        <p:grpSpPr>
          <a:xfrm>
            <a:off x="3439811" y="1471503"/>
            <a:ext cx="329633" cy="422913"/>
            <a:chOff x="11879262" y="6424612"/>
            <a:chExt cx="632935" cy="863441"/>
          </a:xfrm>
        </p:grpSpPr>
        <p:sp>
          <p:nvSpPr>
            <p:cNvPr id="372" name="Google Shape;372;p32"/>
            <p:cNvSpPr/>
            <p:nvPr/>
          </p:nvSpPr>
          <p:spPr>
            <a:xfrm>
              <a:off x="11879262" y="6424612"/>
              <a:ext cx="630269" cy="863441"/>
            </a:xfrm>
            <a:custGeom>
              <a:avLst/>
              <a:gdLst/>
              <a:ahLst/>
              <a:cxnLst/>
              <a:rect l="l" t="t" r="r" b="b"/>
              <a:pathLst>
                <a:path w="630269" h="863441" extrusionOk="0">
                  <a:moveTo>
                    <a:pt x="598932" y="863441"/>
                  </a:moveTo>
                  <a:lnTo>
                    <a:pt x="31337" y="863441"/>
                  </a:lnTo>
                  <a:cubicBezTo>
                    <a:pt x="14002" y="863441"/>
                    <a:pt x="0" y="849440"/>
                    <a:pt x="0" y="832104"/>
                  </a:cubicBezTo>
                  <a:lnTo>
                    <a:pt x="0" y="31337"/>
                  </a:lnTo>
                  <a:cubicBezTo>
                    <a:pt x="0" y="14002"/>
                    <a:pt x="14002" y="0"/>
                    <a:pt x="31337" y="0"/>
                  </a:cubicBezTo>
                  <a:lnTo>
                    <a:pt x="315087" y="0"/>
                  </a:lnTo>
                  <a:lnTo>
                    <a:pt x="630269" y="318707"/>
                  </a:lnTo>
                  <a:lnTo>
                    <a:pt x="630269" y="832104"/>
                  </a:lnTo>
                  <a:cubicBezTo>
                    <a:pt x="630269" y="849440"/>
                    <a:pt x="616268" y="863441"/>
                    <a:pt x="598932" y="863441"/>
                  </a:cubicBezTo>
                  <a:close/>
                </a:path>
              </a:pathLst>
            </a:custGeom>
            <a:solidFill>
              <a:srgbClr val="D1DCFF"/>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373" name="Google Shape;373;p32"/>
            <p:cNvSpPr/>
            <p:nvPr/>
          </p:nvSpPr>
          <p:spPr>
            <a:xfrm>
              <a:off x="12194444" y="6425469"/>
              <a:ext cx="317753" cy="317754"/>
            </a:xfrm>
            <a:custGeom>
              <a:avLst/>
              <a:gdLst/>
              <a:ahLst/>
              <a:cxnLst/>
              <a:rect l="l" t="t" r="r" b="b"/>
              <a:pathLst>
                <a:path w="317753" h="317754" extrusionOk="0">
                  <a:moveTo>
                    <a:pt x="0" y="0"/>
                  </a:moveTo>
                  <a:lnTo>
                    <a:pt x="0" y="260509"/>
                  </a:lnTo>
                  <a:cubicBezTo>
                    <a:pt x="0" y="292132"/>
                    <a:pt x="25622" y="317754"/>
                    <a:pt x="57245" y="317754"/>
                  </a:cubicBezTo>
                  <a:lnTo>
                    <a:pt x="317754" y="317754"/>
                  </a:lnTo>
                  <a:lnTo>
                    <a:pt x="0" y="0"/>
                  </a:lnTo>
                  <a:close/>
                </a:path>
              </a:pathLst>
            </a:custGeom>
            <a:solidFill>
              <a:srgbClr val="C7102E"/>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374" name="Google Shape;374;p32"/>
          <p:cNvSpPr txBox="1"/>
          <p:nvPr/>
        </p:nvSpPr>
        <p:spPr>
          <a:xfrm>
            <a:off x="3537776" y="1671525"/>
            <a:ext cx="135900" cy="179700"/>
          </a:xfrm>
          <a:prstGeom prst="rect">
            <a:avLst/>
          </a:prstGeom>
          <a:noFill/>
          <a:ln>
            <a:noFill/>
          </a:ln>
        </p:spPr>
        <p:txBody>
          <a:bodyPr spcFirstLastPara="1" wrap="square" lIns="0" tIns="0" rIns="0" bIns="0" anchor="t" anchorCtr="0">
            <a:noAutofit/>
          </a:bodyPr>
          <a:lstStyle/>
          <a:p>
            <a:pPr marL="0" marR="0" lvl="0" indent="0" algn="l" rtl="0">
              <a:lnSpc>
                <a:spcPct val="97000"/>
              </a:lnSpc>
              <a:spcBef>
                <a:spcPts val="0"/>
              </a:spcBef>
              <a:spcAft>
                <a:spcPts val="0"/>
              </a:spcAft>
              <a:buNone/>
            </a:pPr>
            <a:r>
              <a:rPr lang="en" sz="1300">
                <a:solidFill>
                  <a:schemeClr val="dk2"/>
                </a:solidFill>
                <a:latin typeface="Manrope SemiBold"/>
                <a:ea typeface="Manrope SemiBold"/>
                <a:cs typeface="Manrope SemiBold"/>
                <a:sym typeface="Manrope SemiBold"/>
              </a:rPr>
              <a:t>$</a:t>
            </a:r>
            <a:endParaRPr sz="500"/>
          </a:p>
        </p:txBody>
      </p:sp>
      <p:sp>
        <p:nvSpPr>
          <p:cNvPr id="375" name="Google Shape;375;p32"/>
          <p:cNvSpPr/>
          <p:nvPr/>
        </p:nvSpPr>
        <p:spPr>
          <a:xfrm>
            <a:off x="5168744" y="1317397"/>
            <a:ext cx="1788600" cy="2242500"/>
          </a:xfrm>
          <a:prstGeom prst="roundRect">
            <a:avLst>
              <a:gd name="adj" fmla="val 3590"/>
            </a:avLst>
          </a:prstGeom>
          <a:gradFill>
            <a:gsLst>
              <a:gs pos="0">
                <a:srgbClr val="FFFFFF"/>
              </a:gs>
              <a:gs pos="22000">
                <a:srgbClr val="FFFFFF"/>
              </a:gs>
              <a:gs pos="100000">
                <a:srgbClr val="E3E7FA">
                  <a:alpha val="80000"/>
                </a:srgbClr>
              </a:gs>
            </a:gsLst>
            <a:lin ang="5400012" scaled="0"/>
          </a:gradFill>
          <a:ln w="7150" cap="flat" cmpd="sng">
            <a:solidFill>
              <a:schemeClr val="lt1"/>
            </a:solidFill>
            <a:prstDash val="solid"/>
            <a:round/>
            <a:headEnd type="none" w="sm" len="sm"/>
            <a:tailEnd type="none" w="sm" len="sm"/>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grpSp>
        <p:nvGrpSpPr>
          <p:cNvPr id="376" name="Google Shape;376;p32"/>
          <p:cNvGrpSpPr/>
          <p:nvPr/>
        </p:nvGrpSpPr>
        <p:grpSpPr>
          <a:xfrm>
            <a:off x="5335357" y="1471503"/>
            <a:ext cx="329633" cy="422913"/>
            <a:chOff x="11879262" y="6424612"/>
            <a:chExt cx="632935" cy="863441"/>
          </a:xfrm>
        </p:grpSpPr>
        <p:sp>
          <p:nvSpPr>
            <p:cNvPr id="377" name="Google Shape;377;p32"/>
            <p:cNvSpPr/>
            <p:nvPr/>
          </p:nvSpPr>
          <p:spPr>
            <a:xfrm>
              <a:off x="11879262" y="6424612"/>
              <a:ext cx="630269" cy="863441"/>
            </a:xfrm>
            <a:custGeom>
              <a:avLst/>
              <a:gdLst/>
              <a:ahLst/>
              <a:cxnLst/>
              <a:rect l="l" t="t" r="r" b="b"/>
              <a:pathLst>
                <a:path w="630269" h="863441" extrusionOk="0">
                  <a:moveTo>
                    <a:pt x="598932" y="863441"/>
                  </a:moveTo>
                  <a:lnTo>
                    <a:pt x="31337" y="863441"/>
                  </a:lnTo>
                  <a:cubicBezTo>
                    <a:pt x="14002" y="863441"/>
                    <a:pt x="0" y="849440"/>
                    <a:pt x="0" y="832104"/>
                  </a:cubicBezTo>
                  <a:lnTo>
                    <a:pt x="0" y="31337"/>
                  </a:lnTo>
                  <a:cubicBezTo>
                    <a:pt x="0" y="14002"/>
                    <a:pt x="14002" y="0"/>
                    <a:pt x="31337" y="0"/>
                  </a:cubicBezTo>
                  <a:lnTo>
                    <a:pt x="315087" y="0"/>
                  </a:lnTo>
                  <a:lnTo>
                    <a:pt x="630269" y="318707"/>
                  </a:lnTo>
                  <a:lnTo>
                    <a:pt x="630269" y="832104"/>
                  </a:lnTo>
                  <a:cubicBezTo>
                    <a:pt x="630269" y="849440"/>
                    <a:pt x="616268" y="863441"/>
                    <a:pt x="598932" y="863441"/>
                  </a:cubicBezTo>
                  <a:close/>
                </a:path>
              </a:pathLst>
            </a:custGeom>
            <a:solidFill>
              <a:srgbClr val="D1DCFF"/>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378" name="Google Shape;378;p32"/>
            <p:cNvSpPr/>
            <p:nvPr/>
          </p:nvSpPr>
          <p:spPr>
            <a:xfrm>
              <a:off x="12194444" y="6425469"/>
              <a:ext cx="317753" cy="317754"/>
            </a:xfrm>
            <a:custGeom>
              <a:avLst/>
              <a:gdLst/>
              <a:ahLst/>
              <a:cxnLst/>
              <a:rect l="l" t="t" r="r" b="b"/>
              <a:pathLst>
                <a:path w="317753" h="317754" extrusionOk="0">
                  <a:moveTo>
                    <a:pt x="0" y="0"/>
                  </a:moveTo>
                  <a:lnTo>
                    <a:pt x="0" y="260509"/>
                  </a:lnTo>
                  <a:cubicBezTo>
                    <a:pt x="0" y="292132"/>
                    <a:pt x="25622" y="317754"/>
                    <a:pt x="57245" y="317754"/>
                  </a:cubicBezTo>
                  <a:lnTo>
                    <a:pt x="317754" y="317754"/>
                  </a:lnTo>
                  <a:lnTo>
                    <a:pt x="0" y="0"/>
                  </a:lnTo>
                  <a:close/>
                </a:path>
              </a:pathLst>
            </a:custGeom>
            <a:solidFill>
              <a:srgbClr val="C7102E"/>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379" name="Google Shape;379;p32"/>
          <p:cNvSpPr txBox="1"/>
          <p:nvPr/>
        </p:nvSpPr>
        <p:spPr>
          <a:xfrm>
            <a:off x="5433323" y="1671525"/>
            <a:ext cx="135900" cy="179700"/>
          </a:xfrm>
          <a:prstGeom prst="rect">
            <a:avLst/>
          </a:prstGeom>
          <a:noFill/>
          <a:ln>
            <a:noFill/>
          </a:ln>
        </p:spPr>
        <p:txBody>
          <a:bodyPr spcFirstLastPara="1" wrap="square" lIns="0" tIns="0" rIns="0" bIns="0" anchor="t" anchorCtr="0">
            <a:noAutofit/>
          </a:bodyPr>
          <a:lstStyle/>
          <a:p>
            <a:pPr marL="0" marR="0" lvl="0" indent="0" algn="l" rtl="0">
              <a:lnSpc>
                <a:spcPct val="97000"/>
              </a:lnSpc>
              <a:spcBef>
                <a:spcPts val="0"/>
              </a:spcBef>
              <a:spcAft>
                <a:spcPts val="0"/>
              </a:spcAft>
              <a:buNone/>
            </a:pPr>
            <a:r>
              <a:rPr lang="en" sz="1300">
                <a:solidFill>
                  <a:schemeClr val="dk2"/>
                </a:solidFill>
                <a:latin typeface="Manrope SemiBold"/>
                <a:ea typeface="Manrope SemiBold"/>
                <a:cs typeface="Manrope SemiBold"/>
                <a:sym typeface="Manrope SemiBold"/>
              </a:rPr>
              <a:t>$</a:t>
            </a:r>
            <a:endParaRPr sz="500"/>
          </a:p>
        </p:txBody>
      </p:sp>
      <p:sp>
        <p:nvSpPr>
          <p:cNvPr id="380" name="Google Shape;380;p32"/>
          <p:cNvSpPr/>
          <p:nvPr/>
        </p:nvSpPr>
        <p:spPr>
          <a:xfrm>
            <a:off x="7064290" y="1317397"/>
            <a:ext cx="1788600" cy="2242500"/>
          </a:xfrm>
          <a:prstGeom prst="roundRect">
            <a:avLst>
              <a:gd name="adj" fmla="val 3590"/>
            </a:avLst>
          </a:prstGeom>
          <a:gradFill>
            <a:gsLst>
              <a:gs pos="0">
                <a:srgbClr val="FFFFFF"/>
              </a:gs>
              <a:gs pos="22000">
                <a:srgbClr val="FFFFFF"/>
              </a:gs>
              <a:gs pos="100000">
                <a:srgbClr val="E3E7FA">
                  <a:alpha val="80000"/>
                </a:srgbClr>
              </a:gs>
            </a:gsLst>
            <a:lin ang="5400012" scaled="0"/>
          </a:gradFill>
          <a:ln w="7150" cap="flat" cmpd="sng">
            <a:solidFill>
              <a:schemeClr val="lt1"/>
            </a:solidFill>
            <a:prstDash val="solid"/>
            <a:round/>
            <a:headEnd type="none" w="sm" len="sm"/>
            <a:tailEnd type="none" w="sm" len="sm"/>
          </a:ln>
        </p:spPr>
        <p:txBody>
          <a:bodyPr spcFirstLastPara="1" wrap="square" lIns="34275" tIns="17125" rIns="34275" bIns="17125" anchor="ctr" anchorCtr="0">
            <a:noAutofit/>
          </a:bodyPr>
          <a:lstStyle/>
          <a:p>
            <a:pPr marL="0" marR="0" lvl="0" indent="0" algn="ctr" rtl="0">
              <a:lnSpc>
                <a:spcPct val="100000"/>
              </a:lnSpc>
              <a:spcBef>
                <a:spcPts val="0"/>
              </a:spcBef>
              <a:spcAft>
                <a:spcPts val="0"/>
              </a:spcAft>
              <a:buNone/>
            </a:pPr>
            <a:endParaRPr sz="700">
              <a:solidFill>
                <a:schemeClr val="lt1"/>
              </a:solidFill>
              <a:latin typeface="Poppins Medium"/>
              <a:ea typeface="Poppins Medium"/>
              <a:cs typeface="Poppins Medium"/>
              <a:sym typeface="Poppins Medium"/>
            </a:endParaRPr>
          </a:p>
        </p:txBody>
      </p:sp>
      <p:grpSp>
        <p:nvGrpSpPr>
          <p:cNvPr id="381" name="Google Shape;381;p32"/>
          <p:cNvGrpSpPr/>
          <p:nvPr/>
        </p:nvGrpSpPr>
        <p:grpSpPr>
          <a:xfrm>
            <a:off x="7230904" y="1471503"/>
            <a:ext cx="329633" cy="422913"/>
            <a:chOff x="11879262" y="6424612"/>
            <a:chExt cx="632935" cy="863441"/>
          </a:xfrm>
        </p:grpSpPr>
        <p:sp>
          <p:nvSpPr>
            <p:cNvPr id="382" name="Google Shape;382;p32"/>
            <p:cNvSpPr/>
            <p:nvPr/>
          </p:nvSpPr>
          <p:spPr>
            <a:xfrm>
              <a:off x="11879262" y="6424612"/>
              <a:ext cx="630269" cy="863441"/>
            </a:xfrm>
            <a:custGeom>
              <a:avLst/>
              <a:gdLst/>
              <a:ahLst/>
              <a:cxnLst/>
              <a:rect l="l" t="t" r="r" b="b"/>
              <a:pathLst>
                <a:path w="630269" h="863441" extrusionOk="0">
                  <a:moveTo>
                    <a:pt x="598932" y="863441"/>
                  </a:moveTo>
                  <a:lnTo>
                    <a:pt x="31337" y="863441"/>
                  </a:lnTo>
                  <a:cubicBezTo>
                    <a:pt x="14002" y="863441"/>
                    <a:pt x="0" y="849440"/>
                    <a:pt x="0" y="832104"/>
                  </a:cubicBezTo>
                  <a:lnTo>
                    <a:pt x="0" y="31337"/>
                  </a:lnTo>
                  <a:cubicBezTo>
                    <a:pt x="0" y="14002"/>
                    <a:pt x="14002" y="0"/>
                    <a:pt x="31337" y="0"/>
                  </a:cubicBezTo>
                  <a:lnTo>
                    <a:pt x="315087" y="0"/>
                  </a:lnTo>
                  <a:lnTo>
                    <a:pt x="630269" y="318707"/>
                  </a:lnTo>
                  <a:lnTo>
                    <a:pt x="630269" y="832104"/>
                  </a:lnTo>
                  <a:cubicBezTo>
                    <a:pt x="630269" y="849440"/>
                    <a:pt x="616268" y="863441"/>
                    <a:pt x="598932" y="863441"/>
                  </a:cubicBezTo>
                  <a:close/>
                </a:path>
              </a:pathLst>
            </a:custGeom>
            <a:solidFill>
              <a:srgbClr val="D1DCFF"/>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383" name="Google Shape;383;p32"/>
            <p:cNvSpPr/>
            <p:nvPr/>
          </p:nvSpPr>
          <p:spPr>
            <a:xfrm>
              <a:off x="12194444" y="6425469"/>
              <a:ext cx="317753" cy="317754"/>
            </a:xfrm>
            <a:custGeom>
              <a:avLst/>
              <a:gdLst/>
              <a:ahLst/>
              <a:cxnLst/>
              <a:rect l="l" t="t" r="r" b="b"/>
              <a:pathLst>
                <a:path w="317753" h="317754" extrusionOk="0">
                  <a:moveTo>
                    <a:pt x="0" y="0"/>
                  </a:moveTo>
                  <a:lnTo>
                    <a:pt x="0" y="260509"/>
                  </a:lnTo>
                  <a:cubicBezTo>
                    <a:pt x="0" y="292132"/>
                    <a:pt x="25622" y="317754"/>
                    <a:pt x="57245" y="317754"/>
                  </a:cubicBezTo>
                  <a:lnTo>
                    <a:pt x="317754" y="317754"/>
                  </a:lnTo>
                  <a:lnTo>
                    <a:pt x="0" y="0"/>
                  </a:lnTo>
                  <a:close/>
                </a:path>
              </a:pathLst>
            </a:custGeom>
            <a:solidFill>
              <a:srgbClr val="C7102E"/>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384" name="Google Shape;384;p32"/>
          <p:cNvSpPr txBox="1"/>
          <p:nvPr/>
        </p:nvSpPr>
        <p:spPr>
          <a:xfrm>
            <a:off x="7328870" y="1671525"/>
            <a:ext cx="135900" cy="179700"/>
          </a:xfrm>
          <a:prstGeom prst="rect">
            <a:avLst/>
          </a:prstGeom>
          <a:noFill/>
          <a:ln>
            <a:noFill/>
          </a:ln>
        </p:spPr>
        <p:txBody>
          <a:bodyPr spcFirstLastPara="1" wrap="square" lIns="0" tIns="0" rIns="0" bIns="0" anchor="t" anchorCtr="0">
            <a:noAutofit/>
          </a:bodyPr>
          <a:lstStyle/>
          <a:p>
            <a:pPr marL="0" marR="0" lvl="0" indent="0" algn="l" rtl="0">
              <a:lnSpc>
                <a:spcPct val="97000"/>
              </a:lnSpc>
              <a:spcBef>
                <a:spcPts val="0"/>
              </a:spcBef>
              <a:spcAft>
                <a:spcPts val="0"/>
              </a:spcAft>
              <a:buNone/>
            </a:pPr>
            <a:r>
              <a:rPr lang="en" sz="1300">
                <a:solidFill>
                  <a:schemeClr val="dk2"/>
                </a:solidFill>
                <a:latin typeface="Manrope SemiBold"/>
                <a:ea typeface="Manrope SemiBold"/>
                <a:cs typeface="Manrope SemiBold"/>
                <a:sym typeface="Manrope SemiBold"/>
              </a:rPr>
              <a:t>$</a:t>
            </a:r>
            <a:endParaRPr sz="500"/>
          </a:p>
        </p:txBody>
      </p:sp>
      <p:pic>
        <p:nvPicPr>
          <p:cNvPr id="385" name="Google Shape;385;p32"/>
          <p:cNvPicPr preferRelativeResize="0"/>
          <p:nvPr/>
        </p:nvPicPr>
        <p:blipFill rotWithShape="1">
          <a:blip r:embed="rId3">
            <a:alphaModFix/>
          </a:blip>
          <a:srcRect/>
          <a:stretch/>
        </p:blipFill>
        <p:spPr>
          <a:xfrm>
            <a:off x="2444036" y="3664476"/>
            <a:ext cx="5953" cy="939328"/>
          </a:xfrm>
          <a:prstGeom prst="rect">
            <a:avLst/>
          </a:prstGeom>
          <a:noFill/>
          <a:ln>
            <a:noFill/>
          </a:ln>
        </p:spPr>
      </p:pic>
      <p:pic>
        <p:nvPicPr>
          <p:cNvPr id="386" name="Google Shape;386;p32"/>
          <p:cNvPicPr preferRelativeResize="0"/>
          <p:nvPr/>
        </p:nvPicPr>
        <p:blipFill rotWithShape="1">
          <a:blip r:embed="rId3">
            <a:alphaModFix/>
          </a:blip>
          <a:srcRect/>
          <a:stretch/>
        </p:blipFill>
        <p:spPr>
          <a:xfrm>
            <a:off x="4617238" y="3664476"/>
            <a:ext cx="5953" cy="939328"/>
          </a:xfrm>
          <a:prstGeom prst="rect">
            <a:avLst/>
          </a:prstGeom>
          <a:noFill/>
          <a:ln>
            <a:noFill/>
          </a:ln>
        </p:spPr>
      </p:pic>
      <p:pic>
        <p:nvPicPr>
          <p:cNvPr id="387" name="Google Shape;387;p32"/>
          <p:cNvPicPr preferRelativeResize="0"/>
          <p:nvPr/>
        </p:nvPicPr>
        <p:blipFill rotWithShape="1">
          <a:blip r:embed="rId3">
            <a:alphaModFix/>
          </a:blip>
          <a:srcRect/>
          <a:stretch/>
        </p:blipFill>
        <p:spPr>
          <a:xfrm>
            <a:off x="6781809" y="3664476"/>
            <a:ext cx="5953" cy="939328"/>
          </a:xfrm>
          <a:prstGeom prst="rect">
            <a:avLst/>
          </a:prstGeom>
          <a:noFill/>
          <a:ln>
            <a:noFill/>
          </a:ln>
        </p:spPr>
      </p:pic>
      <p:sp>
        <p:nvSpPr>
          <p:cNvPr id="388" name="Google Shape;388;p32"/>
          <p:cNvSpPr>
            <a:spLocks noGrp="1"/>
          </p:cNvSpPr>
          <p:nvPr>
            <p:ph type="pic" idx="2"/>
          </p:nvPr>
        </p:nvSpPr>
        <p:spPr>
          <a:xfrm>
            <a:off x="315022" y="1317397"/>
            <a:ext cx="2851200" cy="2232600"/>
          </a:xfrm>
          <a:prstGeom prst="roundRect">
            <a:avLst>
              <a:gd name="adj" fmla="val 2191"/>
            </a:avLst>
          </a:prstGeom>
          <a:noFill/>
          <a:ln>
            <a:noFill/>
          </a:ln>
        </p:spPr>
      </p:sp>
      <p:sp>
        <p:nvSpPr>
          <p:cNvPr id="389" name="Google Shape;389;p32"/>
          <p:cNvSpPr txBox="1">
            <a:spLocks noGrp="1"/>
          </p:cNvSpPr>
          <p:nvPr>
            <p:ph type="subTitle" idx="1"/>
          </p:nvPr>
        </p:nvSpPr>
        <p:spPr>
          <a:xfrm>
            <a:off x="397502" y="821391"/>
            <a:ext cx="8420100" cy="372000"/>
          </a:xfrm>
          <a:prstGeom prst="rect">
            <a:avLst/>
          </a:prstGeom>
          <a:noFill/>
          <a:ln>
            <a:noFill/>
          </a:ln>
        </p:spPr>
        <p:txBody>
          <a:bodyPr spcFirstLastPara="1" wrap="square" lIns="0" tIns="0" rIns="0" bIns="0" anchor="t" anchorCtr="0">
            <a:noAutofit/>
          </a:bodyPr>
          <a:lstStyle>
            <a:lvl1pPr lvl="0" algn="ctr">
              <a:lnSpc>
                <a:spcPct val="95000"/>
              </a:lnSpc>
              <a:spcBef>
                <a:spcPts val="1300"/>
              </a:spcBef>
              <a:spcAft>
                <a:spcPts val="0"/>
              </a:spcAft>
              <a:buClr>
                <a:schemeClr val="dk1"/>
              </a:buClr>
              <a:buSzPts val="1000"/>
              <a:buFont typeface="Poppins Medium"/>
              <a:buNone/>
              <a:defRPr>
                <a:solidFill>
                  <a:schemeClr val="dk1"/>
                </a:solidFill>
              </a:defRPr>
            </a:lvl1pPr>
            <a:lvl2pPr lvl="1" algn="ctr">
              <a:lnSpc>
                <a:spcPct val="95000"/>
              </a:lnSpc>
              <a:spcBef>
                <a:spcPts val="1300"/>
              </a:spcBef>
              <a:spcAft>
                <a:spcPts val="0"/>
              </a:spcAft>
              <a:buClr>
                <a:schemeClr val="dk1"/>
              </a:buClr>
              <a:buSzPts val="1000"/>
              <a:buFont typeface="Poppins Medium"/>
              <a:buNone/>
              <a:defRPr sz="1000"/>
            </a:lvl2pPr>
            <a:lvl3pPr lvl="2" algn="ctr">
              <a:lnSpc>
                <a:spcPct val="95000"/>
              </a:lnSpc>
              <a:spcBef>
                <a:spcPts val="1300"/>
              </a:spcBef>
              <a:spcAft>
                <a:spcPts val="0"/>
              </a:spcAft>
              <a:buClr>
                <a:schemeClr val="dk1"/>
              </a:buClr>
              <a:buSzPts val="1000"/>
              <a:buFont typeface="Poppins Medium"/>
              <a:buNone/>
              <a:defRPr sz="1000"/>
            </a:lvl3pPr>
            <a:lvl4pPr lvl="3" algn="ctr">
              <a:lnSpc>
                <a:spcPct val="95000"/>
              </a:lnSpc>
              <a:spcBef>
                <a:spcPts val="1300"/>
              </a:spcBef>
              <a:spcAft>
                <a:spcPts val="0"/>
              </a:spcAft>
              <a:buClr>
                <a:schemeClr val="dk1"/>
              </a:buClr>
              <a:buSzPts val="1000"/>
              <a:buFont typeface="Poppins Medium"/>
              <a:buNone/>
              <a:defRPr sz="1000"/>
            </a:lvl4pPr>
            <a:lvl5pPr lvl="4" algn="ctr">
              <a:lnSpc>
                <a:spcPct val="95000"/>
              </a:lnSpc>
              <a:spcBef>
                <a:spcPts val="1300"/>
              </a:spcBef>
              <a:spcAft>
                <a:spcPts val="0"/>
              </a:spcAft>
              <a:buClr>
                <a:schemeClr val="dk1"/>
              </a:buClr>
              <a:buSzPts val="1000"/>
              <a:buFont typeface="Poppins Medium"/>
              <a:buNone/>
              <a:defRPr sz="1000"/>
            </a:lvl5pPr>
            <a:lvl6pPr lvl="5" algn="ctr">
              <a:lnSpc>
                <a:spcPct val="90000"/>
              </a:lnSpc>
              <a:spcBef>
                <a:spcPts val="400"/>
              </a:spcBef>
              <a:spcAft>
                <a:spcPts val="0"/>
              </a:spcAft>
              <a:buClr>
                <a:schemeClr val="dk1"/>
              </a:buClr>
              <a:buSzPts val="1000"/>
              <a:buFont typeface="Poppins Medium"/>
              <a:buNone/>
              <a:defRPr sz="1000"/>
            </a:lvl6pPr>
            <a:lvl7pPr lvl="6" algn="ctr">
              <a:lnSpc>
                <a:spcPct val="90000"/>
              </a:lnSpc>
              <a:spcBef>
                <a:spcPts val="400"/>
              </a:spcBef>
              <a:spcAft>
                <a:spcPts val="0"/>
              </a:spcAft>
              <a:buClr>
                <a:schemeClr val="dk1"/>
              </a:buClr>
              <a:buSzPts val="1000"/>
              <a:buFont typeface="Poppins Medium"/>
              <a:buNone/>
              <a:defRPr sz="1000"/>
            </a:lvl7pPr>
            <a:lvl8pPr lvl="7" algn="ctr">
              <a:lnSpc>
                <a:spcPct val="90000"/>
              </a:lnSpc>
              <a:spcBef>
                <a:spcPts val="400"/>
              </a:spcBef>
              <a:spcAft>
                <a:spcPts val="0"/>
              </a:spcAft>
              <a:buClr>
                <a:schemeClr val="dk1"/>
              </a:buClr>
              <a:buSzPts val="1000"/>
              <a:buFont typeface="Poppins Medium"/>
              <a:buNone/>
              <a:defRPr sz="1000"/>
            </a:lvl8pPr>
            <a:lvl9pPr lvl="8" algn="ctr">
              <a:lnSpc>
                <a:spcPct val="90000"/>
              </a:lnSpc>
              <a:spcBef>
                <a:spcPts val="400"/>
              </a:spcBef>
              <a:spcAft>
                <a:spcPts val="0"/>
              </a:spcAft>
              <a:buClr>
                <a:schemeClr val="dk1"/>
              </a:buClr>
              <a:buSzPts val="1000"/>
              <a:buFont typeface="Poppins Medium"/>
              <a:buNone/>
              <a:defRPr sz="1000"/>
            </a:lvl9pPr>
          </a:lstStyle>
          <a:p>
            <a:endParaRPr/>
          </a:p>
        </p:txBody>
      </p:sp>
      <p:sp>
        <p:nvSpPr>
          <p:cNvPr id="390" name="Google Shape;390;p32"/>
          <p:cNvSpPr txBox="1"/>
          <p:nvPr/>
        </p:nvSpPr>
        <p:spPr>
          <a:xfrm>
            <a:off x="7330060" y="4653758"/>
            <a:ext cx="1624500" cy="86400"/>
          </a:xfrm>
          <a:prstGeom prst="rect">
            <a:avLst/>
          </a:prstGeom>
          <a:noFill/>
          <a:ln>
            <a:noFill/>
          </a:ln>
        </p:spPr>
        <p:txBody>
          <a:bodyPr spcFirstLastPara="1" wrap="square" lIns="0" tIns="0" rIns="0" bIns="0" anchor="t" anchorCtr="0">
            <a:noAutofit/>
          </a:bodyPr>
          <a:lstStyle/>
          <a:p>
            <a:pPr marL="0" marR="0" lvl="0" indent="0" algn="l" rtl="0">
              <a:lnSpc>
                <a:spcPct val="107000"/>
              </a:lnSpc>
              <a:spcBef>
                <a:spcPts val="0"/>
              </a:spcBef>
              <a:spcAft>
                <a:spcPts val="0"/>
              </a:spcAft>
              <a:buNone/>
            </a:pPr>
            <a:r>
              <a:rPr lang="en" sz="500">
                <a:solidFill>
                  <a:srgbClr val="25146F"/>
                </a:solidFill>
                <a:latin typeface="Poppins Medium"/>
                <a:ea typeface="Poppins Medium"/>
                <a:cs typeface="Poppins Medium"/>
                <a:sym typeface="Poppins Medium"/>
              </a:rPr>
              <a:t>Metrics reported in the WEX 2023 Annual Report</a:t>
            </a:r>
            <a:endParaRPr sz="500"/>
          </a:p>
        </p:txBody>
      </p:sp>
      <p:sp>
        <p:nvSpPr>
          <p:cNvPr id="391" name="Google Shape;391;p32"/>
          <p:cNvSpPr txBox="1">
            <a:spLocks noGrp="1"/>
          </p:cNvSpPr>
          <p:nvPr>
            <p:ph type="title" idx="3" hasCustomPrompt="1"/>
          </p:nvPr>
        </p:nvSpPr>
        <p:spPr>
          <a:xfrm>
            <a:off x="432994" y="3797456"/>
            <a:ext cx="1814100" cy="2781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1600">
                <a:solidFill>
                  <a:schemeClr val="lt1"/>
                </a:solidFill>
                <a:latin typeface="Poppins"/>
                <a:ea typeface="Poppins"/>
                <a:cs typeface="Poppins"/>
                <a:sym typeface="Poppins"/>
              </a:defRPr>
            </a:lvl1pPr>
            <a:lvl2pPr lvl="1">
              <a:spcBef>
                <a:spcPts val="0"/>
              </a:spcBef>
              <a:spcAft>
                <a:spcPts val="0"/>
              </a:spcAft>
              <a:buSzPts val="4500"/>
              <a:buFont typeface="Poppins"/>
              <a:buNone/>
              <a:defRPr sz="4500" b="1">
                <a:latin typeface="Poppins"/>
                <a:ea typeface="Poppins"/>
                <a:cs typeface="Poppins"/>
                <a:sym typeface="Poppins"/>
              </a:defRPr>
            </a:lvl2pPr>
            <a:lvl3pPr lvl="2">
              <a:spcBef>
                <a:spcPts val="0"/>
              </a:spcBef>
              <a:spcAft>
                <a:spcPts val="0"/>
              </a:spcAft>
              <a:buSzPts val="4500"/>
              <a:buFont typeface="Poppins"/>
              <a:buNone/>
              <a:defRPr sz="4500" b="1">
                <a:latin typeface="Poppins"/>
                <a:ea typeface="Poppins"/>
                <a:cs typeface="Poppins"/>
                <a:sym typeface="Poppins"/>
              </a:defRPr>
            </a:lvl3pPr>
            <a:lvl4pPr lvl="3">
              <a:spcBef>
                <a:spcPts val="0"/>
              </a:spcBef>
              <a:spcAft>
                <a:spcPts val="0"/>
              </a:spcAft>
              <a:buSzPts val="4500"/>
              <a:buFont typeface="Poppins"/>
              <a:buNone/>
              <a:defRPr sz="4500" b="1">
                <a:latin typeface="Poppins"/>
                <a:ea typeface="Poppins"/>
                <a:cs typeface="Poppins"/>
                <a:sym typeface="Poppins"/>
              </a:defRPr>
            </a:lvl4pPr>
            <a:lvl5pPr lvl="4">
              <a:spcBef>
                <a:spcPts val="0"/>
              </a:spcBef>
              <a:spcAft>
                <a:spcPts val="0"/>
              </a:spcAft>
              <a:buSzPts val="4500"/>
              <a:buFont typeface="Poppins"/>
              <a:buNone/>
              <a:defRPr sz="4500" b="1">
                <a:latin typeface="Poppins"/>
                <a:ea typeface="Poppins"/>
                <a:cs typeface="Poppins"/>
                <a:sym typeface="Poppins"/>
              </a:defRPr>
            </a:lvl5pPr>
            <a:lvl6pPr lvl="5">
              <a:spcBef>
                <a:spcPts val="0"/>
              </a:spcBef>
              <a:spcAft>
                <a:spcPts val="0"/>
              </a:spcAft>
              <a:buSzPts val="4500"/>
              <a:buFont typeface="Poppins"/>
              <a:buNone/>
              <a:defRPr sz="4500" b="1">
                <a:latin typeface="Poppins"/>
                <a:ea typeface="Poppins"/>
                <a:cs typeface="Poppins"/>
                <a:sym typeface="Poppins"/>
              </a:defRPr>
            </a:lvl6pPr>
            <a:lvl7pPr lvl="6">
              <a:spcBef>
                <a:spcPts val="0"/>
              </a:spcBef>
              <a:spcAft>
                <a:spcPts val="0"/>
              </a:spcAft>
              <a:buSzPts val="4500"/>
              <a:buFont typeface="Poppins"/>
              <a:buNone/>
              <a:defRPr sz="4500" b="1">
                <a:latin typeface="Poppins"/>
                <a:ea typeface="Poppins"/>
                <a:cs typeface="Poppins"/>
                <a:sym typeface="Poppins"/>
              </a:defRPr>
            </a:lvl7pPr>
            <a:lvl8pPr lvl="7">
              <a:spcBef>
                <a:spcPts val="0"/>
              </a:spcBef>
              <a:spcAft>
                <a:spcPts val="0"/>
              </a:spcAft>
              <a:buSzPts val="4500"/>
              <a:buFont typeface="Poppins"/>
              <a:buNone/>
              <a:defRPr sz="4500" b="1">
                <a:latin typeface="Poppins"/>
                <a:ea typeface="Poppins"/>
                <a:cs typeface="Poppins"/>
                <a:sym typeface="Poppins"/>
              </a:defRPr>
            </a:lvl8pPr>
            <a:lvl9pPr lvl="8">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392" name="Google Shape;392;p32"/>
          <p:cNvSpPr txBox="1">
            <a:spLocks noGrp="1"/>
          </p:cNvSpPr>
          <p:nvPr>
            <p:ph type="subTitle" idx="4"/>
          </p:nvPr>
        </p:nvSpPr>
        <p:spPr>
          <a:xfrm>
            <a:off x="432994" y="4152525"/>
            <a:ext cx="1814100" cy="3267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900" b="1">
                <a:solidFill>
                  <a:schemeClr val="lt1"/>
                </a:solidFill>
                <a:latin typeface="Poppins SemiBold"/>
                <a:ea typeface="Poppins SemiBold"/>
                <a:cs typeface="Poppins SemiBold"/>
                <a:sym typeface="Poppins SemiBold"/>
              </a:defRPr>
            </a:lvl1pPr>
            <a:lvl2pPr lvl="1">
              <a:spcBef>
                <a:spcPts val="1300"/>
              </a:spcBef>
              <a:spcAft>
                <a:spcPts val="0"/>
              </a:spcAft>
              <a:buSzPts val="900"/>
              <a:buNone/>
              <a:defRPr/>
            </a:lvl2pPr>
            <a:lvl3pPr lvl="2">
              <a:spcBef>
                <a:spcPts val="1300"/>
              </a:spcBef>
              <a:spcAft>
                <a:spcPts val="0"/>
              </a:spcAft>
              <a:buSzPts val="900"/>
              <a:buNone/>
              <a:defRPr sz="900"/>
            </a:lvl3pPr>
            <a:lvl4pPr lvl="3">
              <a:spcBef>
                <a:spcPts val="1300"/>
              </a:spcBef>
              <a:spcAft>
                <a:spcPts val="0"/>
              </a:spcAft>
              <a:buSzPts val="900"/>
              <a:buNone/>
              <a:defRPr sz="900"/>
            </a:lvl4pPr>
            <a:lvl5pPr lvl="4">
              <a:spcBef>
                <a:spcPts val="1300"/>
              </a:spcBef>
              <a:spcAft>
                <a:spcPts val="0"/>
              </a:spcAft>
              <a:buSzPts val="900"/>
              <a:buNone/>
              <a:defRPr sz="900"/>
            </a:lvl5pPr>
            <a:lvl6pPr lvl="5">
              <a:spcBef>
                <a:spcPts val="400"/>
              </a:spcBef>
              <a:spcAft>
                <a:spcPts val="0"/>
              </a:spcAft>
              <a:buSzPts val="900"/>
              <a:buNone/>
              <a:defRPr sz="900"/>
            </a:lvl6pPr>
            <a:lvl7pPr lvl="6">
              <a:spcBef>
                <a:spcPts val="400"/>
              </a:spcBef>
              <a:spcAft>
                <a:spcPts val="0"/>
              </a:spcAft>
              <a:buSzPts val="900"/>
              <a:buNone/>
              <a:defRPr sz="900"/>
            </a:lvl7pPr>
            <a:lvl8pPr lvl="7">
              <a:spcBef>
                <a:spcPts val="400"/>
              </a:spcBef>
              <a:spcAft>
                <a:spcPts val="0"/>
              </a:spcAft>
              <a:buSzPts val="900"/>
              <a:buNone/>
              <a:defRPr sz="900"/>
            </a:lvl8pPr>
            <a:lvl9pPr lvl="8">
              <a:spcBef>
                <a:spcPts val="400"/>
              </a:spcBef>
              <a:spcAft>
                <a:spcPts val="0"/>
              </a:spcAft>
              <a:buSzPts val="900"/>
              <a:buNone/>
              <a:defRPr sz="900"/>
            </a:lvl9pPr>
          </a:lstStyle>
          <a:p>
            <a:endParaRPr/>
          </a:p>
        </p:txBody>
      </p:sp>
      <p:sp>
        <p:nvSpPr>
          <p:cNvPr id="393" name="Google Shape;393;p32"/>
          <p:cNvSpPr txBox="1">
            <a:spLocks noGrp="1"/>
          </p:cNvSpPr>
          <p:nvPr>
            <p:ph type="title" idx="5" hasCustomPrompt="1"/>
          </p:nvPr>
        </p:nvSpPr>
        <p:spPr>
          <a:xfrm>
            <a:off x="2612697" y="3797456"/>
            <a:ext cx="1840500" cy="2781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1600">
                <a:solidFill>
                  <a:schemeClr val="lt1"/>
                </a:solidFill>
                <a:latin typeface="Poppins"/>
                <a:ea typeface="Poppins"/>
                <a:cs typeface="Poppins"/>
                <a:sym typeface="Poppins"/>
              </a:defRPr>
            </a:lvl1pPr>
            <a:lvl2pPr lvl="1">
              <a:spcBef>
                <a:spcPts val="0"/>
              </a:spcBef>
              <a:spcAft>
                <a:spcPts val="0"/>
              </a:spcAft>
              <a:buSzPts val="4500"/>
              <a:buFont typeface="Poppins"/>
              <a:buNone/>
              <a:defRPr sz="4500" b="1">
                <a:latin typeface="Poppins"/>
                <a:ea typeface="Poppins"/>
                <a:cs typeface="Poppins"/>
                <a:sym typeface="Poppins"/>
              </a:defRPr>
            </a:lvl2pPr>
            <a:lvl3pPr lvl="2">
              <a:spcBef>
                <a:spcPts val="0"/>
              </a:spcBef>
              <a:spcAft>
                <a:spcPts val="0"/>
              </a:spcAft>
              <a:buSzPts val="4500"/>
              <a:buFont typeface="Poppins"/>
              <a:buNone/>
              <a:defRPr sz="4500" b="1">
                <a:latin typeface="Poppins"/>
                <a:ea typeface="Poppins"/>
                <a:cs typeface="Poppins"/>
                <a:sym typeface="Poppins"/>
              </a:defRPr>
            </a:lvl3pPr>
            <a:lvl4pPr lvl="3">
              <a:spcBef>
                <a:spcPts val="0"/>
              </a:spcBef>
              <a:spcAft>
                <a:spcPts val="0"/>
              </a:spcAft>
              <a:buSzPts val="4500"/>
              <a:buFont typeface="Poppins"/>
              <a:buNone/>
              <a:defRPr sz="4500" b="1">
                <a:latin typeface="Poppins"/>
                <a:ea typeface="Poppins"/>
                <a:cs typeface="Poppins"/>
                <a:sym typeface="Poppins"/>
              </a:defRPr>
            </a:lvl4pPr>
            <a:lvl5pPr lvl="4">
              <a:spcBef>
                <a:spcPts val="0"/>
              </a:spcBef>
              <a:spcAft>
                <a:spcPts val="0"/>
              </a:spcAft>
              <a:buSzPts val="4500"/>
              <a:buFont typeface="Poppins"/>
              <a:buNone/>
              <a:defRPr sz="4500" b="1">
                <a:latin typeface="Poppins"/>
                <a:ea typeface="Poppins"/>
                <a:cs typeface="Poppins"/>
                <a:sym typeface="Poppins"/>
              </a:defRPr>
            </a:lvl5pPr>
            <a:lvl6pPr lvl="5">
              <a:spcBef>
                <a:spcPts val="0"/>
              </a:spcBef>
              <a:spcAft>
                <a:spcPts val="0"/>
              </a:spcAft>
              <a:buSzPts val="4500"/>
              <a:buFont typeface="Poppins"/>
              <a:buNone/>
              <a:defRPr sz="4500" b="1">
                <a:latin typeface="Poppins"/>
                <a:ea typeface="Poppins"/>
                <a:cs typeface="Poppins"/>
                <a:sym typeface="Poppins"/>
              </a:defRPr>
            </a:lvl6pPr>
            <a:lvl7pPr lvl="6">
              <a:spcBef>
                <a:spcPts val="0"/>
              </a:spcBef>
              <a:spcAft>
                <a:spcPts val="0"/>
              </a:spcAft>
              <a:buSzPts val="4500"/>
              <a:buFont typeface="Poppins"/>
              <a:buNone/>
              <a:defRPr sz="4500" b="1">
                <a:latin typeface="Poppins"/>
                <a:ea typeface="Poppins"/>
                <a:cs typeface="Poppins"/>
                <a:sym typeface="Poppins"/>
              </a:defRPr>
            </a:lvl7pPr>
            <a:lvl8pPr lvl="7">
              <a:spcBef>
                <a:spcPts val="0"/>
              </a:spcBef>
              <a:spcAft>
                <a:spcPts val="0"/>
              </a:spcAft>
              <a:buSzPts val="4500"/>
              <a:buFont typeface="Poppins"/>
              <a:buNone/>
              <a:defRPr sz="4500" b="1">
                <a:latin typeface="Poppins"/>
                <a:ea typeface="Poppins"/>
                <a:cs typeface="Poppins"/>
                <a:sym typeface="Poppins"/>
              </a:defRPr>
            </a:lvl8pPr>
            <a:lvl9pPr lvl="8">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394" name="Google Shape;394;p32"/>
          <p:cNvSpPr txBox="1">
            <a:spLocks noGrp="1"/>
          </p:cNvSpPr>
          <p:nvPr>
            <p:ph type="subTitle" idx="6"/>
          </p:nvPr>
        </p:nvSpPr>
        <p:spPr>
          <a:xfrm>
            <a:off x="2612697" y="4152525"/>
            <a:ext cx="1814100" cy="3267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900" b="1">
                <a:solidFill>
                  <a:schemeClr val="lt1"/>
                </a:solidFill>
                <a:latin typeface="Poppins SemiBold"/>
                <a:ea typeface="Poppins SemiBold"/>
                <a:cs typeface="Poppins SemiBold"/>
                <a:sym typeface="Poppins SemiBold"/>
              </a:defRPr>
            </a:lvl1pPr>
            <a:lvl2pPr lvl="1">
              <a:spcBef>
                <a:spcPts val="1300"/>
              </a:spcBef>
              <a:spcAft>
                <a:spcPts val="0"/>
              </a:spcAft>
              <a:buSzPts val="900"/>
              <a:buNone/>
              <a:defRPr/>
            </a:lvl2pPr>
            <a:lvl3pPr lvl="2">
              <a:spcBef>
                <a:spcPts val="1300"/>
              </a:spcBef>
              <a:spcAft>
                <a:spcPts val="0"/>
              </a:spcAft>
              <a:buSzPts val="900"/>
              <a:buNone/>
              <a:defRPr sz="900"/>
            </a:lvl3pPr>
            <a:lvl4pPr lvl="3">
              <a:spcBef>
                <a:spcPts val="1300"/>
              </a:spcBef>
              <a:spcAft>
                <a:spcPts val="0"/>
              </a:spcAft>
              <a:buSzPts val="900"/>
              <a:buNone/>
              <a:defRPr sz="900"/>
            </a:lvl4pPr>
            <a:lvl5pPr lvl="4">
              <a:spcBef>
                <a:spcPts val="1300"/>
              </a:spcBef>
              <a:spcAft>
                <a:spcPts val="0"/>
              </a:spcAft>
              <a:buSzPts val="900"/>
              <a:buNone/>
              <a:defRPr sz="900"/>
            </a:lvl5pPr>
            <a:lvl6pPr lvl="5">
              <a:spcBef>
                <a:spcPts val="400"/>
              </a:spcBef>
              <a:spcAft>
                <a:spcPts val="0"/>
              </a:spcAft>
              <a:buSzPts val="900"/>
              <a:buNone/>
              <a:defRPr sz="900"/>
            </a:lvl6pPr>
            <a:lvl7pPr lvl="6">
              <a:spcBef>
                <a:spcPts val="400"/>
              </a:spcBef>
              <a:spcAft>
                <a:spcPts val="0"/>
              </a:spcAft>
              <a:buSzPts val="900"/>
              <a:buNone/>
              <a:defRPr sz="900"/>
            </a:lvl7pPr>
            <a:lvl8pPr lvl="7">
              <a:spcBef>
                <a:spcPts val="400"/>
              </a:spcBef>
              <a:spcAft>
                <a:spcPts val="0"/>
              </a:spcAft>
              <a:buSzPts val="900"/>
              <a:buNone/>
              <a:defRPr sz="900"/>
            </a:lvl8pPr>
            <a:lvl9pPr lvl="8">
              <a:spcBef>
                <a:spcPts val="400"/>
              </a:spcBef>
              <a:spcAft>
                <a:spcPts val="0"/>
              </a:spcAft>
              <a:buSzPts val="900"/>
              <a:buNone/>
              <a:defRPr sz="900"/>
            </a:lvl9pPr>
          </a:lstStyle>
          <a:p>
            <a:endParaRPr/>
          </a:p>
        </p:txBody>
      </p:sp>
      <p:sp>
        <p:nvSpPr>
          <p:cNvPr id="395" name="Google Shape;395;p32"/>
          <p:cNvSpPr txBox="1">
            <a:spLocks noGrp="1"/>
          </p:cNvSpPr>
          <p:nvPr>
            <p:ph type="title" idx="7" hasCustomPrompt="1"/>
          </p:nvPr>
        </p:nvSpPr>
        <p:spPr>
          <a:xfrm>
            <a:off x="4788398" y="3797456"/>
            <a:ext cx="1788600" cy="2781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1600">
                <a:solidFill>
                  <a:schemeClr val="lt1"/>
                </a:solidFill>
                <a:latin typeface="Poppins"/>
                <a:ea typeface="Poppins"/>
                <a:cs typeface="Poppins"/>
                <a:sym typeface="Poppins"/>
              </a:defRPr>
            </a:lvl1pPr>
            <a:lvl2pPr lvl="1">
              <a:spcBef>
                <a:spcPts val="0"/>
              </a:spcBef>
              <a:spcAft>
                <a:spcPts val="0"/>
              </a:spcAft>
              <a:buSzPts val="4500"/>
              <a:buFont typeface="Poppins"/>
              <a:buNone/>
              <a:defRPr sz="4500" b="1">
                <a:latin typeface="Poppins"/>
                <a:ea typeface="Poppins"/>
                <a:cs typeface="Poppins"/>
                <a:sym typeface="Poppins"/>
              </a:defRPr>
            </a:lvl2pPr>
            <a:lvl3pPr lvl="2">
              <a:spcBef>
                <a:spcPts val="0"/>
              </a:spcBef>
              <a:spcAft>
                <a:spcPts val="0"/>
              </a:spcAft>
              <a:buSzPts val="4500"/>
              <a:buFont typeface="Poppins"/>
              <a:buNone/>
              <a:defRPr sz="4500" b="1">
                <a:latin typeface="Poppins"/>
                <a:ea typeface="Poppins"/>
                <a:cs typeface="Poppins"/>
                <a:sym typeface="Poppins"/>
              </a:defRPr>
            </a:lvl3pPr>
            <a:lvl4pPr lvl="3">
              <a:spcBef>
                <a:spcPts val="0"/>
              </a:spcBef>
              <a:spcAft>
                <a:spcPts val="0"/>
              </a:spcAft>
              <a:buSzPts val="4500"/>
              <a:buFont typeface="Poppins"/>
              <a:buNone/>
              <a:defRPr sz="4500" b="1">
                <a:latin typeface="Poppins"/>
                <a:ea typeface="Poppins"/>
                <a:cs typeface="Poppins"/>
                <a:sym typeface="Poppins"/>
              </a:defRPr>
            </a:lvl4pPr>
            <a:lvl5pPr lvl="4">
              <a:spcBef>
                <a:spcPts val="0"/>
              </a:spcBef>
              <a:spcAft>
                <a:spcPts val="0"/>
              </a:spcAft>
              <a:buSzPts val="4500"/>
              <a:buFont typeface="Poppins"/>
              <a:buNone/>
              <a:defRPr sz="4500" b="1">
                <a:latin typeface="Poppins"/>
                <a:ea typeface="Poppins"/>
                <a:cs typeface="Poppins"/>
                <a:sym typeface="Poppins"/>
              </a:defRPr>
            </a:lvl5pPr>
            <a:lvl6pPr lvl="5">
              <a:spcBef>
                <a:spcPts val="0"/>
              </a:spcBef>
              <a:spcAft>
                <a:spcPts val="0"/>
              </a:spcAft>
              <a:buSzPts val="4500"/>
              <a:buFont typeface="Poppins"/>
              <a:buNone/>
              <a:defRPr sz="4500" b="1">
                <a:latin typeface="Poppins"/>
                <a:ea typeface="Poppins"/>
                <a:cs typeface="Poppins"/>
                <a:sym typeface="Poppins"/>
              </a:defRPr>
            </a:lvl6pPr>
            <a:lvl7pPr lvl="6">
              <a:spcBef>
                <a:spcPts val="0"/>
              </a:spcBef>
              <a:spcAft>
                <a:spcPts val="0"/>
              </a:spcAft>
              <a:buSzPts val="4500"/>
              <a:buFont typeface="Poppins"/>
              <a:buNone/>
              <a:defRPr sz="4500" b="1">
                <a:latin typeface="Poppins"/>
                <a:ea typeface="Poppins"/>
                <a:cs typeface="Poppins"/>
                <a:sym typeface="Poppins"/>
              </a:defRPr>
            </a:lvl7pPr>
            <a:lvl8pPr lvl="7">
              <a:spcBef>
                <a:spcPts val="0"/>
              </a:spcBef>
              <a:spcAft>
                <a:spcPts val="0"/>
              </a:spcAft>
              <a:buSzPts val="4500"/>
              <a:buFont typeface="Poppins"/>
              <a:buNone/>
              <a:defRPr sz="4500" b="1">
                <a:latin typeface="Poppins"/>
                <a:ea typeface="Poppins"/>
                <a:cs typeface="Poppins"/>
                <a:sym typeface="Poppins"/>
              </a:defRPr>
            </a:lvl8pPr>
            <a:lvl9pPr lvl="8">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396" name="Google Shape;396;p32"/>
          <p:cNvSpPr txBox="1">
            <a:spLocks noGrp="1"/>
          </p:cNvSpPr>
          <p:nvPr>
            <p:ph type="subTitle" idx="8"/>
          </p:nvPr>
        </p:nvSpPr>
        <p:spPr>
          <a:xfrm>
            <a:off x="4788398" y="4152525"/>
            <a:ext cx="1785600" cy="3267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900" b="1">
                <a:solidFill>
                  <a:schemeClr val="lt1"/>
                </a:solidFill>
                <a:latin typeface="Poppins SemiBold"/>
                <a:ea typeface="Poppins SemiBold"/>
                <a:cs typeface="Poppins SemiBold"/>
                <a:sym typeface="Poppins SemiBold"/>
              </a:defRPr>
            </a:lvl1pPr>
            <a:lvl2pPr lvl="1">
              <a:spcBef>
                <a:spcPts val="1300"/>
              </a:spcBef>
              <a:spcAft>
                <a:spcPts val="0"/>
              </a:spcAft>
              <a:buSzPts val="900"/>
              <a:buNone/>
              <a:defRPr/>
            </a:lvl2pPr>
            <a:lvl3pPr lvl="2">
              <a:spcBef>
                <a:spcPts val="1300"/>
              </a:spcBef>
              <a:spcAft>
                <a:spcPts val="0"/>
              </a:spcAft>
              <a:buSzPts val="900"/>
              <a:buNone/>
              <a:defRPr sz="900"/>
            </a:lvl3pPr>
            <a:lvl4pPr lvl="3">
              <a:spcBef>
                <a:spcPts val="1300"/>
              </a:spcBef>
              <a:spcAft>
                <a:spcPts val="0"/>
              </a:spcAft>
              <a:buSzPts val="900"/>
              <a:buNone/>
              <a:defRPr sz="900"/>
            </a:lvl4pPr>
            <a:lvl5pPr lvl="4">
              <a:spcBef>
                <a:spcPts val="1300"/>
              </a:spcBef>
              <a:spcAft>
                <a:spcPts val="0"/>
              </a:spcAft>
              <a:buSzPts val="900"/>
              <a:buNone/>
              <a:defRPr sz="900"/>
            </a:lvl5pPr>
            <a:lvl6pPr lvl="5">
              <a:spcBef>
                <a:spcPts val="400"/>
              </a:spcBef>
              <a:spcAft>
                <a:spcPts val="0"/>
              </a:spcAft>
              <a:buSzPts val="900"/>
              <a:buNone/>
              <a:defRPr sz="900"/>
            </a:lvl6pPr>
            <a:lvl7pPr lvl="6">
              <a:spcBef>
                <a:spcPts val="400"/>
              </a:spcBef>
              <a:spcAft>
                <a:spcPts val="0"/>
              </a:spcAft>
              <a:buSzPts val="900"/>
              <a:buNone/>
              <a:defRPr sz="900"/>
            </a:lvl7pPr>
            <a:lvl8pPr lvl="7">
              <a:spcBef>
                <a:spcPts val="400"/>
              </a:spcBef>
              <a:spcAft>
                <a:spcPts val="0"/>
              </a:spcAft>
              <a:buSzPts val="900"/>
              <a:buNone/>
              <a:defRPr sz="900"/>
            </a:lvl8pPr>
            <a:lvl9pPr lvl="8">
              <a:spcBef>
                <a:spcPts val="400"/>
              </a:spcBef>
              <a:spcAft>
                <a:spcPts val="0"/>
              </a:spcAft>
              <a:buSzPts val="900"/>
              <a:buNone/>
              <a:defRPr sz="900"/>
            </a:lvl9pPr>
          </a:lstStyle>
          <a:p>
            <a:endParaRPr/>
          </a:p>
        </p:txBody>
      </p:sp>
      <p:sp>
        <p:nvSpPr>
          <p:cNvPr id="397" name="Google Shape;397;p32"/>
          <p:cNvSpPr txBox="1">
            <a:spLocks noGrp="1"/>
          </p:cNvSpPr>
          <p:nvPr>
            <p:ph type="title" idx="9" hasCustomPrompt="1"/>
          </p:nvPr>
        </p:nvSpPr>
        <p:spPr>
          <a:xfrm>
            <a:off x="6964099" y="3797456"/>
            <a:ext cx="1720500" cy="2781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1600">
                <a:solidFill>
                  <a:schemeClr val="lt1"/>
                </a:solidFill>
                <a:latin typeface="Poppins"/>
                <a:ea typeface="Poppins"/>
                <a:cs typeface="Poppins"/>
                <a:sym typeface="Poppins"/>
              </a:defRPr>
            </a:lvl1pPr>
            <a:lvl2pPr lvl="1">
              <a:spcBef>
                <a:spcPts val="0"/>
              </a:spcBef>
              <a:spcAft>
                <a:spcPts val="0"/>
              </a:spcAft>
              <a:buSzPts val="4500"/>
              <a:buFont typeface="Poppins"/>
              <a:buNone/>
              <a:defRPr sz="4500" b="1">
                <a:latin typeface="Poppins"/>
                <a:ea typeface="Poppins"/>
                <a:cs typeface="Poppins"/>
                <a:sym typeface="Poppins"/>
              </a:defRPr>
            </a:lvl2pPr>
            <a:lvl3pPr lvl="2">
              <a:spcBef>
                <a:spcPts val="0"/>
              </a:spcBef>
              <a:spcAft>
                <a:spcPts val="0"/>
              </a:spcAft>
              <a:buSzPts val="4500"/>
              <a:buFont typeface="Poppins"/>
              <a:buNone/>
              <a:defRPr sz="4500" b="1">
                <a:latin typeface="Poppins"/>
                <a:ea typeface="Poppins"/>
                <a:cs typeface="Poppins"/>
                <a:sym typeface="Poppins"/>
              </a:defRPr>
            </a:lvl3pPr>
            <a:lvl4pPr lvl="3">
              <a:spcBef>
                <a:spcPts val="0"/>
              </a:spcBef>
              <a:spcAft>
                <a:spcPts val="0"/>
              </a:spcAft>
              <a:buSzPts val="4500"/>
              <a:buFont typeface="Poppins"/>
              <a:buNone/>
              <a:defRPr sz="4500" b="1">
                <a:latin typeface="Poppins"/>
                <a:ea typeface="Poppins"/>
                <a:cs typeface="Poppins"/>
                <a:sym typeface="Poppins"/>
              </a:defRPr>
            </a:lvl4pPr>
            <a:lvl5pPr lvl="4">
              <a:spcBef>
                <a:spcPts val="0"/>
              </a:spcBef>
              <a:spcAft>
                <a:spcPts val="0"/>
              </a:spcAft>
              <a:buSzPts val="4500"/>
              <a:buFont typeface="Poppins"/>
              <a:buNone/>
              <a:defRPr sz="4500" b="1">
                <a:latin typeface="Poppins"/>
                <a:ea typeface="Poppins"/>
                <a:cs typeface="Poppins"/>
                <a:sym typeface="Poppins"/>
              </a:defRPr>
            </a:lvl5pPr>
            <a:lvl6pPr lvl="5">
              <a:spcBef>
                <a:spcPts val="0"/>
              </a:spcBef>
              <a:spcAft>
                <a:spcPts val="0"/>
              </a:spcAft>
              <a:buSzPts val="4500"/>
              <a:buFont typeface="Poppins"/>
              <a:buNone/>
              <a:defRPr sz="4500" b="1">
                <a:latin typeface="Poppins"/>
                <a:ea typeface="Poppins"/>
                <a:cs typeface="Poppins"/>
                <a:sym typeface="Poppins"/>
              </a:defRPr>
            </a:lvl6pPr>
            <a:lvl7pPr lvl="6">
              <a:spcBef>
                <a:spcPts val="0"/>
              </a:spcBef>
              <a:spcAft>
                <a:spcPts val="0"/>
              </a:spcAft>
              <a:buSzPts val="4500"/>
              <a:buFont typeface="Poppins"/>
              <a:buNone/>
              <a:defRPr sz="4500" b="1">
                <a:latin typeface="Poppins"/>
                <a:ea typeface="Poppins"/>
                <a:cs typeface="Poppins"/>
                <a:sym typeface="Poppins"/>
              </a:defRPr>
            </a:lvl7pPr>
            <a:lvl8pPr lvl="7">
              <a:spcBef>
                <a:spcPts val="0"/>
              </a:spcBef>
              <a:spcAft>
                <a:spcPts val="0"/>
              </a:spcAft>
              <a:buSzPts val="4500"/>
              <a:buFont typeface="Poppins"/>
              <a:buNone/>
              <a:defRPr sz="4500" b="1">
                <a:latin typeface="Poppins"/>
                <a:ea typeface="Poppins"/>
                <a:cs typeface="Poppins"/>
                <a:sym typeface="Poppins"/>
              </a:defRPr>
            </a:lvl8pPr>
            <a:lvl9pPr lvl="8">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398" name="Google Shape;398;p32"/>
          <p:cNvSpPr txBox="1">
            <a:spLocks noGrp="1"/>
          </p:cNvSpPr>
          <p:nvPr>
            <p:ph type="subTitle" idx="13"/>
          </p:nvPr>
        </p:nvSpPr>
        <p:spPr>
          <a:xfrm>
            <a:off x="6964099" y="4152525"/>
            <a:ext cx="1720500" cy="3267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900" b="1">
                <a:solidFill>
                  <a:schemeClr val="lt1"/>
                </a:solidFill>
                <a:latin typeface="Poppins SemiBold"/>
                <a:ea typeface="Poppins SemiBold"/>
                <a:cs typeface="Poppins SemiBold"/>
                <a:sym typeface="Poppins SemiBold"/>
              </a:defRPr>
            </a:lvl1pPr>
            <a:lvl2pPr lvl="1">
              <a:spcBef>
                <a:spcPts val="1300"/>
              </a:spcBef>
              <a:spcAft>
                <a:spcPts val="0"/>
              </a:spcAft>
              <a:buSzPts val="900"/>
              <a:buNone/>
              <a:defRPr/>
            </a:lvl2pPr>
            <a:lvl3pPr lvl="2">
              <a:spcBef>
                <a:spcPts val="1300"/>
              </a:spcBef>
              <a:spcAft>
                <a:spcPts val="0"/>
              </a:spcAft>
              <a:buSzPts val="900"/>
              <a:buNone/>
              <a:defRPr sz="900"/>
            </a:lvl3pPr>
            <a:lvl4pPr lvl="3">
              <a:spcBef>
                <a:spcPts val="1300"/>
              </a:spcBef>
              <a:spcAft>
                <a:spcPts val="0"/>
              </a:spcAft>
              <a:buSzPts val="900"/>
              <a:buNone/>
              <a:defRPr sz="900"/>
            </a:lvl4pPr>
            <a:lvl5pPr lvl="4">
              <a:spcBef>
                <a:spcPts val="1300"/>
              </a:spcBef>
              <a:spcAft>
                <a:spcPts val="0"/>
              </a:spcAft>
              <a:buSzPts val="900"/>
              <a:buNone/>
              <a:defRPr sz="900"/>
            </a:lvl5pPr>
            <a:lvl6pPr lvl="5">
              <a:spcBef>
                <a:spcPts val="400"/>
              </a:spcBef>
              <a:spcAft>
                <a:spcPts val="0"/>
              </a:spcAft>
              <a:buSzPts val="900"/>
              <a:buNone/>
              <a:defRPr sz="900"/>
            </a:lvl6pPr>
            <a:lvl7pPr lvl="6">
              <a:spcBef>
                <a:spcPts val="400"/>
              </a:spcBef>
              <a:spcAft>
                <a:spcPts val="0"/>
              </a:spcAft>
              <a:buSzPts val="900"/>
              <a:buNone/>
              <a:defRPr sz="900"/>
            </a:lvl7pPr>
            <a:lvl8pPr lvl="7">
              <a:spcBef>
                <a:spcPts val="400"/>
              </a:spcBef>
              <a:spcAft>
                <a:spcPts val="0"/>
              </a:spcAft>
              <a:buSzPts val="900"/>
              <a:buNone/>
              <a:defRPr sz="900"/>
            </a:lvl8pPr>
            <a:lvl9pPr lvl="8">
              <a:spcBef>
                <a:spcPts val="400"/>
              </a:spcBef>
              <a:spcAft>
                <a:spcPts val="0"/>
              </a:spcAft>
              <a:buSzPts val="900"/>
              <a:buNone/>
              <a:defRPr sz="900"/>
            </a:lvl9pPr>
          </a:lstStyle>
          <a:p>
            <a:endParaRPr/>
          </a:p>
        </p:txBody>
      </p:sp>
      <p:sp>
        <p:nvSpPr>
          <p:cNvPr id="399" name="Google Shape;399;p32"/>
          <p:cNvSpPr txBox="1">
            <a:spLocks noGrp="1"/>
          </p:cNvSpPr>
          <p:nvPr>
            <p:ph type="subTitle" idx="14"/>
          </p:nvPr>
        </p:nvSpPr>
        <p:spPr>
          <a:xfrm>
            <a:off x="3432603" y="2173500"/>
            <a:ext cx="1465200" cy="496800"/>
          </a:xfrm>
          <a:prstGeom prst="rect">
            <a:avLst/>
          </a:prstGeom>
        </p:spPr>
        <p:txBody>
          <a:bodyPr spcFirstLastPara="1" wrap="square" lIns="0" tIns="0" rIns="0" bIns="0" anchor="t" anchorCtr="0">
            <a:noAutofit/>
          </a:bodyPr>
          <a:lstStyle>
            <a:lvl1pPr marL="0" marR="0" lvl="0" indent="0" algn="l">
              <a:lnSpc>
                <a:spcPct val="97000"/>
              </a:lnSpc>
              <a:spcBef>
                <a:spcPts val="0"/>
              </a:spcBef>
              <a:spcAft>
                <a:spcPts val="0"/>
              </a:spcAft>
              <a:buNone/>
              <a:defRPr sz="1600" b="1">
                <a:latin typeface="Poppins"/>
                <a:ea typeface="Poppins"/>
                <a:cs typeface="Poppins"/>
                <a:sym typeface="Poppins"/>
              </a:defRPr>
            </a:lvl1pPr>
            <a:lvl2pPr lvl="1">
              <a:spcBef>
                <a:spcPts val="1300"/>
              </a:spcBef>
              <a:spcAft>
                <a:spcPts val="0"/>
              </a:spcAft>
              <a:buSzPts val="1600"/>
              <a:buNone/>
              <a:defRPr sz="1600"/>
            </a:lvl2pPr>
            <a:lvl3pPr lvl="2">
              <a:spcBef>
                <a:spcPts val="1300"/>
              </a:spcBef>
              <a:spcAft>
                <a:spcPts val="0"/>
              </a:spcAft>
              <a:buSzPts val="1600"/>
              <a:buNone/>
              <a:defRPr sz="1600"/>
            </a:lvl3pPr>
            <a:lvl4pPr lvl="3">
              <a:spcBef>
                <a:spcPts val="1300"/>
              </a:spcBef>
              <a:spcAft>
                <a:spcPts val="0"/>
              </a:spcAft>
              <a:buSzPts val="1600"/>
              <a:buNone/>
              <a:defRPr sz="1600"/>
            </a:lvl4pPr>
            <a:lvl5pPr lvl="4">
              <a:spcBef>
                <a:spcPts val="1300"/>
              </a:spcBef>
              <a:spcAft>
                <a:spcPts val="0"/>
              </a:spcAft>
              <a:buSzPts val="1600"/>
              <a:buNone/>
              <a:defRPr sz="1600"/>
            </a:lvl5pPr>
            <a:lvl6pPr lvl="5">
              <a:spcBef>
                <a:spcPts val="400"/>
              </a:spcBef>
              <a:spcAft>
                <a:spcPts val="0"/>
              </a:spcAft>
              <a:buSzPts val="1600"/>
              <a:buNone/>
              <a:defRPr sz="1600"/>
            </a:lvl6pPr>
            <a:lvl7pPr lvl="6">
              <a:spcBef>
                <a:spcPts val="400"/>
              </a:spcBef>
              <a:spcAft>
                <a:spcPts val="0"/>
              </a:spcAft>
              <a:buSzPts val="1600"/>
              <a:buNone/>
              <a:defRPr sz="1600"/>
            </a:lvl7pPr>
            <a:lvl8pPr lvl="7">
              <a:spcBef>
                <a:spcPts val="400"/>
              </a:spcBef>
              <a:spcAft>
                <a:spcPts val="0"/>
              </a:spcAft>
              <a:buSzPts val="1600"/>
              <a:buNone/>
              <a:defRPr sz="1600"/>
            </a:lvl8pPr>
            <a:lvl9pPr lvl="8">
              <a:spcBef>
                <a:spcPts val="400"/>
              </a:spcBef>
              <a:spcAft>
                <a:spcPts val="0"/>
              </a:spcAft>
              <a:buSzPts val="1600"/>
              <a:buNone/>
              <a:defRPr sz="1600"/>
            </a:lvl9pPr>
          </a:lstStyle>
          <a:p>
            <a:endParaRPr/>
          </a:p>
        </p:txBody>
      </p:sp>
      <p:sp>
        <p:nvSpPr>
          <p:cNvPr id="400" name="Google Shape;400;p32"/>
          <p:cNvSpPr txBox="1">
            <a:spLocks noGrp="1"/>
          </p:cNvSpPr>
          <p:nvPr>
            <p:ph type="subTitle" idx="15"/>
          </p:nvPr>
        </p:nvSpPr>
        <p:spPr>
          <a:xfrm>
            <a:off x="3442052" y="2772900"/>
            <a:ext cx="1453200" cy="6279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b="1">
                <a:latin typeface="Poppins"/>
                <a:ea typeface="Poppins"/>
                <a:cs typeface="Poppins"/>
                <a:sym typeface="Poppins"/>
              </a:defRPr>
            </a:lvl1pPr>
            <a:lvl2pPr lvl="1">
              <a:spcBef>
                <a:spcPts val="1300"/>
              </a:spcBef>
              <a:spcAft>
                <a:spcPts val="0"/>
              </a:spcAft>
              <a:buSzPts val="1000"/>
              <a:buNone/>
              <a:defRPr sz="1000"/>
            </a:lvl2pPr>
            <a:lvl3pPr lvl="2">
              <a:spcBef>
                <a:spcPts val="1300"/>
              </a:spcBef>
              <a:spcAft>
                <a:spcPts val="0"/>
              </a:spcAft>
              <a:buSzPts val="1000"/>
              <a:buNone/>
              <a:defRPr sz="1000"/>
            </a:lvl3pPr>
            <a:lvl4pPr lvl="3">
              <a:spcBef>
                <a:spcPts val="1300"/>
              </a:spcBef>
              <a:spcAft>
                <a:spcPts val="0"/>
              </a:spcAft>
              <a:buSzPts val="1000"/>
              <a:buNone/>
              <a:defRPr sz="1000"/>
            </a:lvl4pPr>
            <a:lvl5pPr lvl="4">
              <a:spcBef>
                <a:spcPts val="1300"/>
              </a:spcBef>
              <a:spcAft>
                <a:spcPts val="0"/>
              </a:spcAft>
              <a:buSzPts val="1000"/>
              <a:buNone/>
              <a:defRPr sz="1000"/>
            </a:lvl5pPr>
            <a:lvl6pPr lvl="5">
              <a:spcBef>
                <a:spcPts val="400"/>
              </a:spcBef>
              <a:spcAft>
                <a:spcPts val="0"/>
              </a:spcAft>
              <a:buSzPts val="1000"/>
              <a:buNone/>
              <a:defRPr sz="1000"/>
            </a:lvl6pPr>
            <a:lvl7pPr lvl="6">
              <a:spcBef>
                <a:spcPts val="400"/>
              </a:spcBef>
              <a:spcAft>
                <a:spcPts val="0"/>
              </a:spcAft>
              <a:buSzPts val="1000"/>
              <a:buNone/>
              <a:defRPr sz="1000"/>
            </a:lvl7pPr>
            <a:lvl8pPr lvl="7">
              <a:spcBef>
                <a:spcPts val="400"/>
              </a:spcBef>
              <a:spcAft>
                <a:spcPts val="0"/>
              </a:spcAft>
              <a:buSzPts val="1000"/>
              <a:buNone/>
              <a:defRPr sz="1000"/>
            </a:lvl8pPr>
            <a:lvl9pPr lvl="8">
              <a:spcBef>
                <a:spcPts val="400"/>
              </a:spcBef>
              <a:spcAft>
                <a:spcPts val="0"/>
              </a:spcAft>
              <a:buSzPts val="1000"/>
              <a:buNone/>
              <a:defRPr sz="1000"/>
            </a:lvl9pPr>
          </a:lstStyle>
          <a:p>
            <a:endParaRPr/>
          </a:p>
        </p:txBody>
      </p:sp>
      <p:sp>
        <p:nvSpPr>
          <p:cNvPr id="401" name="Google Shape;401;p32"/>
          <p:cNvSpPr txBox="1">
            <a:spLocks noGrp="1"/>
          </p:cNvSpPr>
          <p:nvPr>
            <p:ph type="subTitle" idx="16"/>
          </p:nvPr>
        </p:nvSpPr>
        <p:spPr>
          <a:xfrm>
            <a:off x="5327756" y="2173500"/>
            <a:ext cx="1465200" cy="496800"/>
          </a:xfrm>
          <a:prstGeom prst="rect">
            <a:avLst/>
          </a:prstGeom>
        </p:spPr>
        <p:txBody>
          <a:bodyPr spcFirstLastPara="1" wrap="square" lIns="0" tIns="0" rIns="0" bIns="0" anchor="t" anchorCtr="0">
            <a:noAutofit/>
          </a:bodyPr>
          <a:lstStyle>
            <a:lvl1pPr marL="0" marR="0" lvl="0" indent="0" algn="l">
              <a:lnSpc>
                <a:spcPct val="97000"/>
              </a:lnSpc>
              <a:spcBef>
                <a:spcPts val="0"/>
              </a:spcBef>
              <a:spcAft>
                <a:spcPts val="0"/>
              </a:spcAft>
              <a:buNone/>
              <a:defRPr sz="1600" b="1">
                <a:latin typeface="Poppins"/>
                <a:ea typeface="Poppins"/>
                <a:cs typeface="Poppins"/>
                <a:sym typeface="Poppins"/>
              </a:defRPr>
            </a:lvl1pPr>
            <a:lvl2pPr lvl="1">
              <a:spcBef>
                <a:spcPts val="1300"/>
              </a:spcBef>
              <a:spcAft>
                <a:spcPts val="0"/>
              </a:spcAft>
              <a:buSzPts val="1600"/>
              <a:buNone/>
              <a:defRPr sz="1600"/>
            </a:lvl2pPr>
            <a:lvl3pPr lvl="2">
              <a:spcBef>
                <a:spcPts val="1300"/>
              </a:spcBef>
              <a:spcAft>
                <a:spcPts val="0"/>
              </a:spcAft>
              <a:buSzPts val="1600"/>
              <a:buNone/>
              <a:defRPr sz="1600"/>
            </a:lvl3pPr>
            <a:lvl4pPr lvl="3">
              <a:spcBef>
                <a:spcPts val="1300"/>
              </a:spcBef>
              <a:spcAft>
                <a:spcPts val="0"/>
              </a:spcAft>
              <a:buSzPts val="1600"/>
              <a:buNone/>
              <a:defRPr sz="1600"/>
            </a:lvl4pPr>
            <a:lvl5pPr lvl="4">
              <a:spcBef>
                <a:spcPts val="1300"/>
              </a:spcBef>
              <a:spcAft>
                <a:spcPts val="0"/>
              </a:spcAft>
              <a:buSzPts val="1600"/>
              <a:buNone/>
              <a:defRPr sz="1600"/>
            </a:lvl5pPr>
            <a:lvl6pPr lvl="5">
              <a:spcBef>
                <a:spcPts val="400"/>
              </a:spcBef>
              <a:spcAft>
                <a:spcPts val="0"/>
              </a:spcAft>
              <a:buSzPts val="1600"/>
              <a:buNone/>
              <a:defRPr sz="1600"/>
            </a:lvl6pPr>
            <a:lvl7pPr lvl="6">
              <a:spcBef>
                <a:spcPts val="400"/>
              </a:spcBef>
              <a:spcAft>
                <a:spcPts val="0"/>
              </a:spcAft>
              <a:buSzPts val="1600"/>
              <a:buNone/>
              <a:defRPr sz="1600"/>
            </a:lvl7pPr>
            <a:lvl8pPr lvl="7">
              <a:spcBef>
                <a:spcPts val="400"/>
              </a:spcBef>
              <a:spcAft>
                <a:spcPts val="0"/>
              </a:spcAft>
              <a:buSzPts val="1600"/>
              <a:buNone/>
              <a:defRPr sz="1600"/>
            </a:lvl8pPr>
            <a:lvl9pPr lvl="8">
              <a:spcBef>
                <a:spcPts val="400"/>
              </a:spcBef>
              <a:spcAft>
                <a:spcPts val="0"/>
              </a:spcAft>
              <a:buSzPts val="1600"/>
              <a:buNone/>
              <a:defRPr sz="1600"/>
            </a:lvl9pPr>
          </a:lstStyle>
          <a:p>
            <a:endParaRPr/>
          </a:p>
        </p:txBody>
      </p:sp>
      <p:sp>
        <p:nvSpPr>
          <p:cNvPr id="402" name="Google Shape;402;p32"/>
          <p:cNvSpPr txBox="1">
            <a:spLocks noGrp="1"/>
          </p:cNvSpPr>
          <p:nvPr>
            <p:ph type="subTitle" idx="17"/>
          </p:nvPr>
        </p:nvSpPr>
        <p:spPr>
          <a:xfrm>
            <a:off x="5339905" y="2772900"/>
            <a:ext cx="1453200" cy="6279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b="1">
                <a:latin typeface="Poppins"/>
                <a:ea typeface="Poppins"/>
                <a:cs typeface="Poppins"/>
                <a:sym typeface="Poppins"/>
              </a:defRPr>
            </a:lvl1pPr>
            <a:lvl2pPr lvl="1">
              <a:spcBef>
                <a:spcPts val="1300"/>
              </a:spcBef>
              <a:spcAft>
                <a:spcPts val="0"/>
              </a:spcAft>
              <a:buSzPts val="1000"/>
              <a:buNone/>
              <a:defRPr sz="1000"/>
            </a:lvl2pPr>
            <a:lvl3pPr lvl="2">
              <a:spcBef>
                <a:spcPts val="1300"/>
              </a:spcBef>
              <a:spcAft>
                <a:spcPts val="0"/>
              </a:spcAft>
              <a:buSzPts val="1000"/>
              <a:buNone/>
              <a:defRPr sz="1000"/>
            </a:lvl3pPr>
            <a:lvl4pPr lvl="3">
              <a:spcBef>
                <a:spcPts val="1300"/>
              </a:spcBef>
              <a:spcAft>
                <a:spcPts val="0"/>
              </a:spcAft>
              <a:buSzPts val="1000"/>
              <a:buNone/>
              <a:defRPr sz="1000"/>
            </a:lvl4pPr>
            <a:lvl5pPr lvl="4">
              <a:spcBef>
                <a:spcPts val="1300"/>
              </a:spcBef>
              <a:spcAft>
                <a:spcPts val="0"/>
              </a:spcAft>
              <a:buSzPts val="1000"/>
              <a:buNone/>
              <a:defRPr sz="1000"/>
            </a:lvl5pPr>
            <a:lvl6pPr lvl="5">
              <a:spcBef>
                <a:spcPts val="400"/>
              </a:spcBef>
              <a:spcAft>
                <a:spcPts val="0"/>
              </a:spcAft>
              <a:buSzPts val="1000"/>
              <a:buNone/>
              <a:defRPr sz="1000"/>
            </a:lvl6pPr>
            <a:lvl7pPr lvl="6">
              <a:spcBef>
                <a:spcPts val="400"/>
              </a:spcBef>
              <a:spcAft>
                <a:spcPts val="0"/>
              </a:spcAft>
              <a:buSzPts val="1000"/>
              <a:buNone/>
              <a:defRPr sz="1000"/>
            </a:lvl7pPr>
            <a:lvl8pPr lvl="7">
              <a:spcBef>
                <a:spcPts val="400"/>
              </a:spcBef>
              <a:spcAft>
                <a:spcPts val="0"/>
              </a:spcAft>
              <a:buSzPts val="1000"/>
              <a:buNone/>
              <a:defRPr sz="1000"/>
            </a:lvl8pPr>
            <a:lvl9pPr lvl="8">
              <a:spcBef>
                <a:spcPts val="400"/>
              </a:spcBef>
              <a:spcAft>
                <a:spcPts val="0"/>
              </a:spcAft>
              <a:buSzPts val="1000"/>
              <a:buNone/>
              <a:defRPr sz="1000"/>
            </a:lvl9pPr>
          </a:lstStyle>
          <a:p>
            <a:endParaRPr/>
          </a:p>
        </p:txBody>
      </p:sp>
      <p:sp>
        <p:nvSpPr>
          <p:cNvPr id="403" name="Google Shape;403;p32"/>
          <p:cNvSpPr txBox="1">
            <a:spLocks noGrp="1"/>
          </p:cNvSpPr>
          <p:nvPr>
            <p:ph type="subTitle" idx="18"/>
          </p:nvPr>
        </p:nvSpPr>
        <p:spPr>
          <a:xfrm>
            <a:off x="7192343" y="2173500"/>
            <a:ext cx="1465200" cy="496800"/>
          </a:xfrm>
          <a:prstGeom prst="rect">
            <a:avLst/>
          </a:prstGeom>
        </p:spPr>
        <p:txBody>
          <a:bodyPr spcFirstLastPara="1" wrap="square" lIns="0" tIns="0" rIns="0" bIns="0" anchor="t" anchorCtr="0">
            <a:noAutofit/>
          </a:bodyPr>
          <a:lstStyle>
            <a:lvl1pPr marL="0" marR="0" lvl="0" indent="0" algn="l">
              <a:lnSpc>
                <a:spcPct val="97000"/>
              </a:lnSpc>
              <a:spcBef>
                <a:spcPts val="0"/>
              </a:spcBef>
              <a:spcAft>
                <a:spcPts val="0"/>
              </a:spcAft>
              <a:buNone/>
              <a:defRPr sz="1600" b="1">
                <a:latin typeface="Poppins"/>
                <a:ea typeface="Poppins"/>
                <a:cs typeface="Poppins"/>
                <a:sym typeface="Poppins"/>
              </a:defRPr>
            </a:lvl1pPr>
            <a:lvl2pPr lvl="1">
              <a:spcBef>
                <a:spcPts val="1300"/>
              </a:spcBef>
              <a:spcAft>
                <a:spcPts val="0"/>
              </a:spcAft>
              <a:buSzPts val="1600"/>
              <a:buNone/>
              <a:defRPr sz="1600"/>
            </a:lvl2pPr>
            <a:lvl3pPr lvl="2">
              <a:spcBef>
                <a:spcPts val="1300"/>
              </a:spcBef>
              <a:spcAft>
                <a:spcPts val="0"/>
              </a:spcAft>
              <a:buSzPts val="1600"/>
              <a:buNone/>
              <a:defRPr sz="1600"/>
            </a:lvl3pPr>
            <a:lvl4pPr lvl="3">
              <a:spcBef>
                <a:spcPts val="1300"/>
              </a:spcBef>
              <a:spcAft>
                <a:spcPts val="0"/>
              </a:spcAft>
              <a:buSzPts val="1600"/>
              <a:buNone/>
              <a:defRPr sz="1600"/>
            </a:lvl4pPr>
            <a:lvl5pPr lvl="4">
              <a:spcBef>
                <a:spcPts val="1300"/>
              </a:spcBef>
              <a:spcAft>
                <a:spcPts val="0"/>
              </a:spcAft>
              <a:buSzPts val="1600"/>
              <a:buNone/>
              <a:defRPr sz="1600"/>
            </a:lvl5pPr>
            <a:lvl6pPr lvl="5">
              <a:spcBef>
                <a:spcPts val="400"/>
              </a:spcBef>
              <a:spcAft>
                <a:spcPts val="0"/>
              </a:spcAft>
              <a:buSzPts val="1600"/>
              <a:buNone/>
              <a:defRPr sz="1600"/>
            </a:lvl6pPr>
            <a:lvl7pPr lvl="6">
              <a:spcBef>
                <a:spcPts val="400"/>
              </a:spcBef>
              <a:spcAft>
                <a:spcPts val="0"/>
              </a:spcAft>
              <a:buSzPts val="1600"/>
              <a:buNone/>
              <a:defRPr sz="1600"/>
            </a:lvl7pPr>
            <a:lvl8pPr lvl="7">
              <a:spcBef>
                <a:spcPts val="400"/>
              </a:spcBef>
              <a:spcAft>
                <a:spcPts val="0"/>
              </a:spcAft>
              <a:buSzPts val="1600"/>
              <a:buNone/>
              <a:defRPr sz="1600"/>
            </a:lvl8pPr>
            <a:lvl9pPr lvl="8">
              <a:spcBef>
                <a:spcPts val="400"/>
              </a:spcBef>
              <a:spcAft>
                <a:spcPts val="0"/>
              </a:spcAft>
              <a:buSzPts val="1600"/>
              <a:buNone/>
              <a:defRPr sz="1600"/>
            </a:lvl9pPr>
          </a:lstStyle>
          <a:p>
            <a:endParaRPr/>
          </a:p>
        </p:txBody>
      </p:sp>
      <p:sp>
        <p:nvSpPr>
          <p:cNvPr id="404" name="Google Shape;404;p32"/>
          <p:cNvSpPr txBox="1">
            <a:spLocks noGrp="1"/>
          </p:cNvSpPr>
          <p:nvPr>
            <p:ph type="subTitle" idx="19"/>
          </p:nvPr>
        </p:nvSpPr>
        <p:spPr>
          <a:xfrm>
            <a:off x="7237758" y="2772900"/>
            <a:ext cx="1420200" cy="6279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b="1">
                <a:latin typeface="Poppins"/>
                <a:ea typeface="Poppins"/>
                <a:cs typeface="Poppins"/>
                <a:sym typeface="Poppins"/>
              </a:defRPr>
            </a:lvl1pPr>
            <a:lvl2pPr lvl="1">
              <a:spcBef>
                <a:spcPts val="1300"/>
              </a:spcBef>
              <a:spcAft>
                <a:spcPts val="0"/>
              </a:spcAft>
              <a:buSzPts val="1000"/>
              <a:buNone/>
              <a:defRPr sz="1000"/>
            </a:lvl2pPr>
            <a:lvl3pPr lvl="2">
              <a:spcBef>
                <a:spcPts val="1300"/>
              </a:spcBef>
              <a:spcAft>
                <a:spcPts val="0"/>
              </a:spcAft>
              <a:buSzPts val="1000"/>
              <a:buNone/>
              <a:defRPr sz="1000"/>
            </a:lvl3pPr>
            <a:lvl4pPr lvl="3">
              <a:spcBef>
                <a:spcPts val="1300"/>
              </a:spcBef>
              <a:spcAft>
                <a:spcPts val="0"/>
              </a:spcAft>
              <a:buSzPts val="1000"/>
              <a:buNone/>
              <a:defRPr sz="1000"/>
            </a:lvl4pPr>
            <a:lvl5pPr lvl="4">
              <a:spcBef>
                <a:spcPts val="1300"/>
              </a:spcBef>
              <a:spcAft>
                <a:spcPts val="0"/>
              </a:spcAft>
              <a:buSzPts val="1000"/>
              <a:buNone/>
              <a:defRPr sz="1000"/>
            </a:lvl5pPr>
            <a:lvl6pPr lvl="5">
              <a:spcBef>
                <a:spcPts val="400"/>
              </a:spcBef>
              <a:spcAft>
                <a:spcPts val="0"/>
              </a:spcAft>
              <a:buSzPts val="1000"/>
              <a:buNone/>
              <a:defRPr sz="1000"/>
            </a:lvl6pPr>
            <a:lvl7pPr lvl="6">
              <a:spcBef>
                <a:spcPts val="400"/>
              </a:spcBef>
              <a:spcAft>
                <a:spcPts val="0"/>
              </a:spcAft>
              <a:buSzPts val="1000"/>
              <a:buNone/>
              <a:defRPr sz="1000"/>
            </a:lvl7pPr>
            <a:lvl8pPr lvl="7">
              <a:spcBef>
                <a:spcPts val="400"/>
              </a:spcBef>
              <a:spcAft>
                <a:spcPts val="0"/>
              </a:spcAft>
              <a:buSzPts val="1000"/>
              <a:buNone/>
              <a:defRPr sz="1000"/>
            </a:lvl8pPr>
            <a:lvl9pPr lvl="8">
              <a:spcBef>
                <a:spcPts val="400"/>
              </a:spcBef>
              <a:spcAft>
                <a:spcPts val="0"/>
              </a:spcAft>
              <a:buSzPts val="1000"/>
              <a:buNone/>
              <a:defRPr sz="1000"/>
            </a:lvl9pPr>
          </a:lstStyle>
          <a:p>
            <a:endParaRPr/>
          </a:p>
        </p:txBody>
      </p:sp>
    </p:spTree>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matchingName="70_Custom Layout">
  <p:cSld name="70_Custom Layout">
    <p:bg>
      <p:bgPr>
        <a:blipFill>
          <a:blip r:embed="rId2">
            <a:alphaModFix/>
          </a:blip>
          <a:stretch>
            <a:fillRect/>
          </a:stretch>
        </a:blipFill>
        <a:effectLst/>
      </p:bgPr>
    </p:bg>
    <p:spTree>
      <p:nvGrpSpPr>
        <p:cNvPr id="1" name="Shape 4572"/>
        <p:cNvGrpSpPr/>
        <p:nvPr/>
      </p:nvGrpSpPr>
      <p:grpSpPr>
        <a:xfrm>
          <a:off x="0" y="0"/>
          <a:ext cx="0" cy="0"/>
          <a:chOff x="0" y="0"/>
          <a:chExt cx="0" cy="0"/>
        </a:xfrm>
      </p:grpSpPr>
      <p:sp>
        <p:nvSpPr>
          <p:cNvPr id="4573" name="Google Shape;4573;p306"/>
          <p:cNvSpPr/>
          <p:nvPr/>
        </p:nvSpPr>
        <p:spPr>
          <a:xfrm rot="5400000">
            <a:off x="5664849" y="1490119"/>
            <a:ext cx="3921900" cy="2499000"/>
          </a:xfrm>
          <a:prstGeom prst="round2SameRect">
            <a:avLst>
              <a:gd name="adj1" fmla="val 5928"/>
              <a:gd name="adj2" fmla="val 0"/>
            </a:avLst>
          </a:prstGeom>
          <a:solidFill>
            <a:srgbClr val="EDF0FF"/>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4574" name="Google Shape;4574;p306"/>
          <p:cNvSpPr/>
          <p:nvPr/>
        </p:nvSpPr>
        <p:spPr>
          <a:xfrm>
            <a:off x="322164" y="778669"/>
            <a:ext cx="8542200" cy="3921900"/>
          </a:xfrm>
          <a:prstGeom prst="roundRect">
            <a:avLst>
              <a:gd name="adj" fmla="val 3553"/>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4575" name="Google Shape;4575;p306"/>
          <p:cNvSpPr txBox="1">
            <a:spLocks noGrp="1"/>
          </p:cNvSpPr>
          <p:nvPr>
            <p:ph type="title"/>
          </p:nvPr>
        </p:nvSpPr>
        <p:spPr>
          <a:xfrm>
            <a:off x="309269" y="314400"/>
            <a:ext cx="8508600" cy="3570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4576" name="Google Shape;4576;p306"/>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cxnSp>
        <p:nvCxnSpPr>
          <p:cNvPr id="4577" name="Google Shape;4577;p306"/>
          <p:cNvCxnSpPr/>
          <p:nvPr/>
        </p:nvCxnSpPr>
        <p:spPr>
          <a:xfrm>
            <a:off x="6605918" y="1291590"/>
            <a:ext cx="2054100" cy="0"/>
          </a:xfrm>
          <a:prstGeom prst="straightConnector1">
            <a:avLst/>
          </a:prstGeom>
          <a:noFill/>
          <a:ln w="4750" cap="flat" cmpd="sng">
            <a:solidFill>
              <a:srgbClr val="D1DCFF">
                <a:alpha val="89800"/>
              </a:srgbClr>
            </a:solidFill>
            <a:prstDash val="solid"/>
            <a:miter lim="800000"/>
            <a:headEnd type="none" w="sm" len="sm"/>
            <a:tailEnd type="none" w="sm" len="sm"/>
          </a:ln>
        </p:spPr>
      </p:cxnSp>
      <p:cxnSp>
        <p:nvCxnSpPr>
          <p:cNvPr id="4578" name="Google Shape;4578;p306"/>
          <p:cNvCxnSpPr/>
          <p:nvPr/>
        </p:nvCxnSpPr>
        <p:spPr>
          <a:xfrm>
            <a:off x="6605918" y="1705928"/>
            <a:ext cx="2054100" cy="0"/>
          </a:xfrm>
          <a:prstGeom prst="straightConnector1">
            <a:avLst/>
          </a:prstGeom>
          <a:noFill/>
          <a:ln w="4750" cap="flat" cmpd="sng">
            <a:solidFill>
              <a:srgbClr val="D1DCFF">
                <a:alpha val="89800"/>
              </a:srgbClr>
            </a:solidFill>
            <a:prstDash val="solid"/>
            <a:miter lim="800000"/>
            <a:headEnd type="none" w="sm" len="sm"/>
            <a:tailEnd type="none" w="sm" len="sm"/>
          </a:ln>
        </p:spPr>
      </p:cxnSp>
      <p:cxnSp>
        <p:nvCxnSpPr>
          <p:cNvPr id="4579" name="Google Shape;4579;p306"/>
          <p:cNvCxnSpPr/>
          <p:nvPr/>
        </p:nvCxnSpPr>
        <p:spPr>
          <a:xfrm>
            <a:off x="6605918" y="2117408"/>
            <a:ext cx="2054100" cy="0"/>
          </a:xfrm>
          <a:prstGeom prst="straightConnector1">
            <a:avLst/>
          </a:prstGeom>
          <a:noFill/>
          <a:ln w="4750" cap="flat" cmpd="sng">
            <a:solidFill>
              <a:srgbClr val="D1DCFF">
                <a:alpha val="89800"/>
              </a:srgbClr>
            </a:solidFill>
            <a:prstDash val="solid"/>
            <a:miter lim="800000"/>
            <a:headEnd type="none" w="sm" len="sm"/>
            <a:tailEnd type="none" w="sm" len="sm"/>
          </a:ln>
        </p:spPr>
      </p:cxnSp>
      <p:cxnSp>
        <p:nvCxnSpPr>
          <p:cNvPr id="4580" name="Google Shape;4580;p306"/>
          <p:cNvCxnSpPr/>
          <p:nvPr/>
        </p:nvCxnSpPr>
        <p:spPr>
          <a:xfrm>
            <a:off x="6605918" y="2528888"/>
            <a:ext cx="2054100" cy="0"/>
          </a:xfrm>
          <a:prstGeom prst="straightConnector1">
            <a:avLst/>
          </a:prstGeom>
          <a:noFill/>
          <a:ln w="4750" cap="flat" cmpd="sng">
            <a:solidFill>
              <a:srgbClr val="D1DCFF">
                <a:alpha val="89800"/>
              </a:srgbClr>
            </a:solidFill>
            <a:prstDash val="solid"/>
            <a:miter lim="800000"/>
            <a:headEnd type="none" w="sm" len="sm"/>
            <a:tailEnd type="none" w="sm" len="sm"/>
          </a:ln>
        </p:spPr>
      </p:cxnSp>
      <p:cxnSp>
        <p:nvCxnSpPr>
          <p:cNvPr id="4581" name="Google Shape;4581;p306"/>
          <p:cNvCxnSpPr/>
          <p:nvPr/>
        </p:nvCxnSpPr>
        <p:spPr>
          <a:xfrm>
            <a:off x="6605918" y="2940368"/>
            <a:ext cx="2054100" cy="0"/>
          </a:xfrm>
          <a:prstGeom prst="straightConnector1">
            <a:avLst/>
          </a:prstGeom>
          <a:noFill/>
          <a:ln w="4750" cap="flat" cmpd="sng">
            <a:solidFill>
              <a:srgbClr val="D1DCFF">
                <a:alpha val="89800"/>
              </a:srgbClr>
            </a:solidFill>
            <a:prstDash val="solid"/>
            <a:miter lim="800000"/>
            <a:headEnd type="none" w="sm" len="sm"/>
            <a:tailEnd type="none" w="sm" len="sm"/>
          </a:ln>
        </p:spPr>
      </p:cxnSp>
      <p:cxnSp>
        <p:nvCxnSpPr>
          <p:cNvPr id="4582" name="Google Shape;4582;p306"/>
          <p:cNvCxnSpPr/>
          <p:nvPr/>
        </p:nvCxnSpPr>
        <p:spPr>
          <a:xfrm>
            <a:off x="6605918" y="3354705"/>
            <a:ext cx="2054100" cy="0"/>
          </a:xfrm>
          <a:prstGeom prst="straightConnector1">
            <a:avLst/>
          </a:prstGeom>
          <a:noFill/>
          <a:ln w="4750" cap="flat" cmpd="sng">
            <a:solidFill>
              <a:srgbClr val="D1DCFF">
                <a:alpha val="89800"/>
              </a:srgbClr>
            </a:solidFill>
            <a:prstDash val="solid"/>
            <a:miter lim="800000"/>
            <a:headEnd type="none" w="sm" len="sm"/>
            <a:tailEnd type="none" w="sm" len="sm"/>
          </a:ln>
        </p:spPr>
      </p:cxnSp>
      <p:cxnSp>
        <p:nvCxnSpPr>
          <p:cNvPr id="4583" name="Google Shape;4583;p306"/>
          <p:cNvCxnSpPr/>
          <p:nvPr/>
        </p:nvCxnSpPr>
        <p:spPr>
          <a:xfrm>
            <a:off x="6605918" y="3763328"/>
            <a:ext cx="2054100" cy="0"/>
          </a:xfrm>
          <a:prstGeom prst="straightConnector1">
            <a:avLst/>
          </a:prstGeom>
          <a:noFill/>
          <a:ln w="4750" cap="flat" cmpd="sng">
            <a:solidFill>
              <a:srgbClr val="D1DCFF">
                <a:alpha val="89800"/>
              </a:srgbClr>
            </a:solidFill>
            <a:prstDash val="solid"/>
            <a:miter lim="800000"/>
            <a:headEnd type="none" w="sm" len="sm"/>
            <a:tailEnd type="none" w="sm" len="sm"/>
          </a:ln>
        </p:spPr>
      </p:cxnSp>
      <p:cxnSp>
        <p:nvCxnSpPr>
          <p:cNvPr id="4584" name="Google Shape;4584;p306"/>
          <p:cNvCxnSpPr/>
          <p:nvPr/>
        </p:nvCxnSpPr>
        <p:spPr>
          <a:xfrm>
            <a:off x="6605918" y="4174808"/>
            <a:ext cx="2054100" cy="0"/>
          </a:xfrm>
          <a:prstGeom prst="straightConnector1">
            <a:avLst/>
          </a:prstGeom>
          <a:noFill/>
          <a:ln w="4750" cap="flat" cmpd="sng">
            <a:solidFill>
              <a:srgbClr val="D1DCFF">
                <a:alpha val="89800"/>
              </a:srgbClr>
            </a:solidFill>
            <a:prstDash val="solid"/>
            <a:miter lim="800000"/>
            <a:headEnd type="none" w="sm" len="sm"/>
            <a:tailEnd type="none" w="sm" len="sm"/>
          </a:ln>
        </p:spPr>
      </p:cxnSp>
    </p:spTree>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matchingName="74_Custom Layout">
  <p:cSld name="74_Custom Layout">
    <p:bg>
      <p:bgPr>
        <a:blipFill>
          <a:blip r:embed="rId2">
            <a:alphaModFix/>
          </a:blip>
          <a:stretch>
            <a:fillRect/>
          </a:stretch>
        </a:blipFill>
        <a:effectLst/>
      </p:bgPr>
    </p:bg>
    <p:spTree>
      <p:nvGrpSpPr>
        <p:cNvPr id="1" name="Shape 4585"/>
        <p:cNvGrpSpPr/>
        <p:nvPr/>
      </p:nvGrpSpPr>
      <p:grpSpPr>
        <a:xfrm>
          <a:off x="0" y="0"/>
          <a:ext cx="0" cy="0"/>
          <a:chOff x="0" y="0"/>
          <a:chExt cx="0" cy="0"/>
        </a:xfrm>
      </p:grpSpPr>
      <p:sp>
        <p:nvSpPr>
          <p:cNvPr id="4586" name="Google Shape;4586;p307"/>
          <p:cNvSpPr/>
          <p:nvPr/>
        </p:nvSpPr>
        <p:spPr>
          <a:xfrm>
            <a:off x="3447800" y="676125"/>
            <a:ext cx="5401200" cy="3595800"/>
          </a:xfrm>
          <a:prstGeom prst="roundRect">
            <a:avLst>
              <a:gd name="adj" fmla="val 3042"/>
            </a:avLst>
          </a:prstGeom>
          <a:solidFill>
            <a:srgbClr val="EDF1FF"/>
          </a:solidFill>
          <a:ln>
            <a:noFill/>
          </a:ln>
        </p:spPr>
        <p:txBody>
          <a:bodyPr spcFirstLastPara="1" wrap="square" lIns="274300" tIns="274300" rIns="274300" bIns="274300" anchor="t" anchorCtr="0">
            <a:noAutofit/>
          </a:bodyPr>
          <a:lstStyle/>
          <a:p>
            <a:pPr marL="0" lvl="0" indent="0" algn="l" rtl="0">
              <a:lnSpc>
                <a:spcPct val="125000"/>
              </a:lnSpc>
              <a:spcBef>
                <a:spcPts val="1200"/>
              </a:spcBef>
              <a:spcAft>
                <a:spcPts val="0"/>
              </a:spcAft>
              <a:buNone/>
            </a:pPr>
            <a:endParaRPr sz="1000">
              <a:solidFill>
                <a:srgbClr val="25146F"/>
              </a:solidFill>
              <a:latin typeface="Inter"/>
              <a:ea typeface="Inter"/>
              <a:cs typeface="Inter"/>
              <a:sym typeface="Inter"/>
            </a:endParaRPr>
          </a:p>
        </p:txBody>
      </p:sp>
      <p:sp>
        <p:nvSpPr>
          <p:cNvPr id="4587" name="Google Shape;4587;p307"/>
          <p:cNvSpPr/>
          <p:nvPr/>
        </p:nvSpPr>
        <p:spPr>
          <a:xfrm>
            <a:off x="260713" y="676128"/>
            <a:ext cx="3046500" cy="3595800"/>
          </a:xfrm>
          <a:prstGeom prst="roundRect">
            <a:avLst>
              <a:gd name="adj" fmla="val 2130"/>
            </a:avLst>
          </a:prstGeom>
          <a:gradFill>
            <a:gsLst>
              <a:gs pos="0">
                <a:srgbClr val="9AC2FC">
                  <a:alpha val="49803"/>
                </a:srgbClr>
              </a:gs>
              <a:gs pos="2730">
                <a:srgbClr val="9AC2FC">
                  <a:alpha val="49803"/>
                </a:srgbClr>
              </a:gs>
              <a:gs pos="100000">
                <a:srgbClr val="96C4FF"/>
              </a:gs>
            </a:gsLst>
            <a:lin ang="16200038"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4588" name="Google Shape;4588;p307"/>
          <p:cNvSpPr txBox="1">
            <a:spLocks noGrp="1"/>
          </p:cNvSpPr>
          <p:nvPr>
            <p:ph type="title"/>
          </p:nvPr>
        </p:nvSpPr>
        <p:spPr>
          <a:xfrm>
            <a:off x="3743075" y="1518090"/>
            <a:ext cx="4767000" cy="4911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4589" name="Google Shape;4589;p307"/>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4590" name="Google Shape;4590;p307"/>
          <p:cNvSpPr/>
          <p:nvPr/>
        </p:nvSpPr>
        <p:spPr>
          <a:xfrm>
            <a:off x="1545825" y="4035623"/>
            <a:ext cx="473400" cy="473700"/>
          </a:xfrm>
          <a:prstGeom prst="ellipse">
            <a:avLst/>
          </a:prstGeom>
          <a:solidFill>
            <a:schemeClr val="accent2"/>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4591" name="Google Shape;4591;p307"/>
          <p:cNvSpPr/>
          <p:nvPr/>
        </p:nvSpPr>
        <p:spPr>
          <a:xfrm>
            <a:off x="1692623" y="4196981"/>
            <a:ext cx="178023" cy="144410"/>
          </a:xfrm>
          <a:custGeom>
            <a:avLst/>
            <a:gdLst/>
            <a:ahLst/>
            <a:cxnLst/>
            <a:rect l="l" t="t" r="r" b="b"/>
            <a:pathLst>
              <a:path w="474727" h="385094" extrusionOk="0">
                <a:moveTo>
                  <a:pt x="209101" y="385094"/>
                </a:moveTo>
                <a:lnTo>
                  <a:pt x="26688" y="385094"/>
                </a:lnTo>
                <a:cubicBezTo>
                  <a:pt x="8812" y="327437"/>
                  <a:pt x="0" y="267514"/>
                  <a:pt x="0" y="205073"/>
                </a:cubicBezTo>
                <a:cubicBezTo>
                  <a:pt x="0" y="142632"/>
                  <a:pt x="16491" y="92906"/>
                  <a:pt x="49474" y="55769"/>
                </a:cubicBezTo>
                <a:cubicBezTo>
                  <a:pt x="82457" y="18632"/>
                  <a:pt x="131428" y="0"/>
                  <a:pt x="196513" y="0"/>
                </a:cubicBezTo>
                <a:lnTo>
                  <a:pt x="196513" y="87996"/>
                </a:lnTo>
                <a:cubicBezTo>
                  <a:pt x="144143" y="87996"/>
                  <a:pt x="117958" y="119972"/>
                  <a:pt x="117958" y="183924"/>
                </a:cubicBezTo>
                <a:lnTo>
                  <a:pt x="117958" y="213759"/>
                </a:lnTo>
                <a:lnTo>
                  <a:pt x="209101" y="213759"/>
                </a:lnTo>
                <a:lnTo>
                  <a:pt x="209101" y="385094"/>
                </a:lnTo>
                <a:close/>
                <a:moveTo>
                  <a:pt x="474727" y="385094"/>
                </a:moveTo>
                <a:lnTo>
                  <a:pt x="292314" y="385094"/>
                </a:lnTo>
                <a:cubicBezTo>
                  <a:pt x="274438" y="327437"/>
                  <a:pt x="265626" y="267514"/>
                  <a:pt x="265626" y="205073"/>
                </a:cubicBezTo>
                <a:cubicBezTo>
                  <a:pt x="265626" y="142632"/>
                  <a:pt x="282117" y="92906"/>
                  <a:pt x="315100" y="55769"/>
                </a:cubicBezTo>
                <a:cubicBezTo>
                  <a:pt x="348083" y="18632"/>
                  <a:pt x="397054" y="0"/>
                  <a:pt x="462138" y="0"/>
                </a:cubicBezTo>
                <a:lnTo>
                  <a:pt x="462138" y="87996"/>
                </a:lnTo>
                <a:cubicBezTo>
                  <a:pt x="409768" y="87996"/>
                  <a:pt x="383583" y="119972"/>
                  <a:pt x="383583" y="183924"/>
                </a:cubicBezTo>
                <a:lnTo>
                  <a:pt x="383583" y="213759"/>
                </a:lnTo>
                <a:lnTo>
                  <a:pt x="474727" y="213759"/>
                </a:lnTo>
                <a:lnTo>
                  <a:pt x="474727" y="385094"/>
                </a:lnTo>
                <a:close/>
              </a:path>
            </a:pathLst>
          </a:custGeom>
          <a:solidFill>
            <a:srgbClr val="FFFFFF"/>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4592" name="Google Shape;4592;p307"/>
          <p:cNvSpPr>
            <a:spLocks noGrp="1"/>
          </p:cNvSpPr>
          <p:nvPr>
            <p:ph type="pic" idx="2"/>
          </p:nvPr>
        </p:nvSpPr>
        <p:spPr>
          <a:xfrm>
            <a:off x="1396124" y="302419"/>
            <a:ext cx="765900" cy="765600"/>
          </a:xfrm>
          <a:prstGeom prst="ellipse">
            <a:avLst/>
          </a:prstGeom>
          <a:noFill/>
          <a:ln>
            <a:noFill/>
          </a:ln>
        </p:spPr>
      </p:sp>
      <p:sp>
        <p:nvSpPr>
          <p:cNvPr id="4593" name="Google Shape;4593;p307"/>
          <p:cNvSpPr txBox="1"/>
          <p:nvPr/>
        </p:nvSpPr>
        <p:spPr>
          <a:xfrm>
            <a:off x="514962" y="3202911"/>
            <a:ext cx="2547900" cy="318600"/>
          </a:xfrm>
          <a:prstGeom prst="rect">
            <a:avLst/>
          </a:prstGeom>
          <a:noFill/>
          <a:ln>
            <a:noFill/>
          </a:ln>
        </p:spPr>
        <p:txBody>
          <a:bodyPr spcFirstLastPara="1" wrap="square" lIns="0" tIns="0" rIns="0" bIns="0" anchor="t" anchorCtr="0">
            <a:noAutofit/>
          </a:bodyPr>
          <a:lstStyle/>
          <a:p>
            <a:pPr marL="102861" marR="0" lvl="0" indent="-102861" algn="ctr" rtl="0">
              <a:lnSpc>
                <a:spcPct val="107000"/>
              </a:lnSpc>
              <a:spcBef>
                <a:spcPts val="0"/>
              </a:spcBef>
              <a:spcAft>
                <a:spcPts val="0"/>
              </a:spcAft>
              <a:buNone/>
            </a:pPr>
            <a:r>
              <a:rPr lang="en" sz="900">
                <a:solidFill>
                  <a:srgbClr val="1E50D5"/>
                </a:solidFill>
                <a:latin typeface="Poppins Medium"/>
                <a:ea typeface="Poppins Medium"/>
                <a:cs typeface="Poppins Medium"/>
                <a:sym typeface="Poppins Medium"/>
              </a:rPr>
              <a:t>NICOLE SNOW</a:t>
            </a:r>
            <a:endParaRPr sz="525"/>
          </a:p>
          <a:p>
            <a:pPr marL="102861" marR="0" lvl="0" indent="-102861" algn="ctr" rtl="0">
              <a:lnSpc>
                <a:spcPct val="107000"/>
              </a:lnSpc>
              <a:spcBef>
                <a:spcPts val="0"/>
              </a:spcBef>
              <a:spcAft>
                <a:spcPts val="0"/>
              </a:spcAft>
              <a:buNone/>
            </a:pPr>
            <a:r>
              <a:rPr lang="en" sz="900">
                <a:solidFill>
                  <a:srgbClr val="1E50D5"/>
                </a:solidFill>
                <a:latin typeface="Poppins Medium"/>
                <a:ea typeface="Poppins Medium"/>
                <a:cs typeface="Poppins Medium"/>
                <a:sym typeface="Poppins Medium"/>
              </a:rPr>
              <a:t>SMALL BUSINESS OWNER</a:t>
            </a:r>
            <a:endParaRPr sz="525"/>
          </a:p>
        </p:txBody>
      </p:sp>
      <p:sp>
        <p:nvSpPr>
          <p:cNvPr id="4594" name="Google Shape;4594;p307"/>
          <p:cNvSpPr>
            <a:spLocks noGrp="1"/>
          </p:cNvSpPr>
          <p:nvPr>
            <p:ph type="pic" idx="3"/>
          </p:nvPr>
        </p:nvSpPr>
        <p:spPr>
          <a:xfrm>
            <a:off x="3743076" y="940554"/>
            <a:ext cx="1566000" cy="429900"/>
          </a:xfrm>
          <a:prstGeom prst="rect">
            <a:avLst/>
          </a:prstGeom>
          <a:solidFill>
            <a:schemeClr val="lt2"/>
          </a:solidFill>
          <a:ln>
            <a:noFill/>
          </a:ln>
        </p:spPr>
      </p:sp>
      <p:sp>
        <p:nvSpPr>
          <p:cNvPr id="4595" name="Google Shape;4595;p307"/>
          <p:cNvSpPr txBox="1">
            <a:spLocks noGrp="1"/>
          </p:cNvSpPr>
          <p:nvPr>
            <p:ph type="subTitle" idx="1"/>
          </p:nvPr>
        </p:nvSpPr>
        <p:spPr>
          <a:xfrm>
            <a:off x="527313" y="1638225"/>
            <a:ext cx="2535600" cy="1433700"/>
          </a:xfrm>
          <a:prstGeom prst="rect">
            <a:avLst/>
          </a:prstGeom>
        </p:spPr>
        <p:txBody>
          <a:bodyPr spcFirstLastPara="1" wrap="square" lIns="34275" tIns="34275" rIns="34275" bIns="34275" anchor="t" anchorCtr="0">
            <a:noAutofit/>
          </a:bodyPr>
          <a:lstStyle>
            <a:lvl1pPr lvl="0" algn="ctr">
              <a:lnSpc>
                <a:spcPct val="99000"/>
              </a:lnSpc>
              <a:spcBef>
                <a:spcPts val="0"/>
              </a:spcBef>
              <a:spcAft>
                <a:spcPts val="0"/>
              </a:spcAft>
              <a:buSzPts val="1687"/>
              <a:buFont typeface="Poppins"/>
              <a:buNone/>
              <a:defRPr sz="1687" b="1">
                <a:latin typeface="Poppins"/>
                <a:ea typeface="Poppins"/>
                <a:cs typeface="Poppins"/>
                <a:sym typeface="Poppins"/>
              </a:defRPr>
            </a:lvl1pPr>
            <a:lvl2pPr lvl="1" algn="ctr">
              <a:lnSpc>
                <a:spcPct val="95000"/>
              </a:lnSpc>
              <a:spcBef>
                <a:spcPts val="0"/>
              </a:spcBef>
              <a:spcAft>
                <a:spcPts val="0"/>
              </a:spcAft>
              <a:buSzPts val="1687"/>
              <a:buFont typeface="Poppins"/>
              <a:buNone/>
              <a:defRPr sz="1687" b="1">
                <a:latin typeface="Poppins"/>
                <a:ea typeface="Poppins"/>
                <a:cs typeface="Poppins"/>
                <a:sym typeface="Poppins"/>
              </a:defRPr>
            </a:lvl2pPr>
            <a:lvl3pPr lvl="2" algn="ctr">
              <a:lnSpc>
                <a:spcPct val="95000"/>
              </a:lnSpc>
              <a:spcBef>
                <a:spcPts val="0"/>
              </a:spcBef>
              <a:spcAft>
                <a:spcPts val="0"/>
              </a:spcAft>
              <a:buSzPts val="1687"/>
              <a:buFont typeface="Poppins"/>
              <a:buNone/>
              <a:defRPr sz="1687" b="1">
                <a:latin typeface="Poppins"/>
                <a:ea typeface="Poppins"/>
                <a:cs typeface="Poppins"/>
                <a:sym typeface="Poppins"/>
              </a:defRPr>
            </a:lvl3pPr>
            <a:lvl4pPr lvl="3" algn="ctr">
              <a:lnSpc>
                <a:spcPct val="95000"/>
              </a:lnSpc>
              <a:spcBef>
                <a:spcPts val="0"/>
              </a:spcBef>
              <a:spcAft>
                <a:spcPts val="0"/>
              </a:spcAft>
              <a:buSzPts val="1687"/>
              <a:buFont typeface="Poppins"/>
              <a:buNone/>
              <a:defRPr sz="1687" b="1">
                <a:latin typeface="Poppins"/>
                <a:ea typeface="Poppins"/>
                <a:cs typeface="Poppins"/>
                <a:sym typeface="Poppins"/>
              </a:defRPr>
            </a:lvl4pPr>
            <a:lvl5pPr lvl="4" algn="ctr">
              <a:lnSpc>
                <a:spcPct val="95000"/>
              </a:lnSpc>
              <a:spcBef>
                <a:spcPts val="0"/>
              </a:spcBef>
              <a:spcAft>
                <a:spcPts val="0"/>
              </a:spcAft>
              <a:buSzPts val="1687"/>
              <a:buFont typeface="Poppins"/>
              <a:buNone/>
              <a:defRPr sz="1687" b="1">
                <a:latin typeface="Poppins"/>
                <a:ea typeface="Poppins"/>
                <a:cs typeface="Poppins"/>
                <a:sym typeface="Poppins"/>
              </a:defRPr>
            </a:lvl5pPr>
            <a:lvl6pPr lvl="5" algn="ctr">
              <a:lnSpc>
                <a:spcPct val="95000"/>
              </a:lnSpc>
              <a:spcBef>
                <a:spcPts val="0"/>
              </a:spcBef>
              <a:spcAft>
                <a:spcPts val="0"/>
              </a:spcAft>
              <a:buSzPts val="1687"/>
              <a:buFont typeface="Poppins"/>
              <a:buNone/>
              <a:defRPr sz="1687" b="1">
                <a:latin typeface="Poppins"/>
                <a:ea typeface="Poppins"/>
                <a:cs typeface="Poppins"/>
                <a:sym typeface="Poppins"/>
              </a:defRPr>
            </a:lvl6pPr>
            <a:lvl7pPr lvl="6" algn="ctr">
              <a:lnSpc>
                <a:spcPct val="95000"/>
              </a:lnSpc>
              <a:spcBef>
                <a:spcPts val="0"/>
              </a:spcBef>
              <a:spcAft>
                <a:spcPts val="0"/>
              </a:spcAft>
              <a:buSzPts val="1687"/>
              <a:buFont typeface="Poppins"/>
              <a:buNone/>
              <a:defRPr sz="1687" b="1">
                <a:latin typeface="Poppins"/>
                <a:ea typeface="Poppins"/>
                <a:cs typeface="Poppins"/>
                <a:sym typeface="Poppins"/>
              </a:defRPr>
            </a:lvl7pPr>
            <a:lvl8pPr lvl="7" algn="ctr">
              <a:lnSpc>
                <a:spcPct val="95000"/>
              </a:lnSpc>
              <a:spcBef>
                <a:spcPts val="0"/>
              </a:spcBef>
              <a:spcAft>
                <a:spcPts val="0"/>
              </a:spcAft>
              <a:buSzPts val="1687"/>
              <a:buFont typeface="Poppins"/>
              <a:buNone/>
              <a:defRPr sz="1687" b="1">
                <a:latin typeface="Poppins"/>
                <a:ea typeface="Poppins"/>
                <a:cs typeface="Poppins"/>
                <a:sym typeface="Poppins"/>
              </a:defRPr>
            </a:lvl8pPr>
            <a:lvl9pPr lvl="8" algn="ctr">
              <a:lnSpc>
                <a:spcPct val="95000"/>
              </a:lnSpc>
              <a:spcBef>
                <a:spcPts val="0"/>
              </a:spcBef>
              <a:spcAft>
                <a:spcPts val="0"/>
              </a:spcAft>
              <a:buSzPts val="1687"/>
              <a:buFont typeface="Poppins"/>
              <a:buNone/>
              <a:defRPr sz="1687" b="1">
                <a:latin typeface="Poppins"/>
                <a:ea typeface="Poppins"/>
                <a:cs typeface="Poppins"/>
                <a:sym typeface="Poppins"/>
              </a:defRPr>
            </a:lvl9pPr>
          </a:lstStyle>
          <a:p>
            <a:endParaRPr/>
          </a:p>
        </p:txBody>
      </p:sp>
      <p:sp>
        <p:nvSpPr>
          <p:cNvPr id="4596" name="Google Shape;4596;p307"/>
          <p:cNvSpPr txBox="1">
            <a:spLocks noGrp="1"/>
          </p:cNvSpPr>
          <p:nvPr>
            <p:ph type="body" idx="4"/>
          </p:nvPr>
        </p:nvSpPr>
        <p:spPr>
          <a:xfrm>
            <a:off x="3789500" y="2027375"/>
            <a:ext cx="4717800" cy="1174500"/>
          </a:xfrm>
          <a:prstGeom prst="rect">
            <a:avLst/>
          </a:prstGeom>
        </p:spPr>
        <p:txBody>
          <a:bodyPr spcFirstLastPara="1" wrap="square" lIns="0" tIns="0" rIns="0" bIns="0" anchor="t" anchorCtr="0">
            <a:noAutofit/>
          </a:bodyPr>
          <a:lstStyle>
            <a:lvl1pPr marL="457200" lvl="0" indent="-288602">
              <a:spcBef>
                <a:spcPts val="1350"/>
              </a:spcBef>
              <a:spcAft>
                <a:spcPts val="0"/>
              </a:spcAft>
              <a:buSzPts val="945"/>
              <a:buChar char="●"/>
              <a:defRPr/>
            </a:lvl1pPr>
            <a:lvl2pPr marL="914400" lvl="1" indent="-280031">
              <a:spcBef>
                <a:spcPts val="1350"/>
              </a:spcBef>
              <a:spcAft>
                <a:spcPts val="0"/>
              </a:spcAft>
              <a:buSzPts val="810"/>
              <a:buChar char="●"/>
              <a:defRPr/>
            </a:lvl2pPr>
            <a:lvl3pPr marL="1371600" lvl="2" indent="-271459">
              <a:spcBef>
                <a:spcPts val="1350"/>
              </a:spcBef>
              <a:spcAft>
                <a:spcPts val="0"/>
              </a:spcAft>
              <a:buSzPts val="675"/>
              <a:buChar char="●"/>
              <a:defRPr/>
            </a:lvl3pPr>
            <a:lvl4pPr marL="1828800" lvl="3" indent="-262887">
              <a:spcBef>
                <a:spcPts val="1350"/>
              </a:spcBef>
              <a:spcAft>
                <a:spcPts val="0"/>
              </a:spcAft>
              <a:buSzPts val="540"/>
              <a:buChar char="●"/>
              <a:defRPr/>
            </a:lvl4pPr>
            <a:lvl5pPr marL="2286000" lvl="4" indent="-254315">
              <a:spcBef>
                <a:spcPts val="1350"/>
              </a:spcBef>
              <a:spcAft>
                <a:spcPts val="0"/>
              </a:spcAft>
              <a:buSzPts val="405"/>
              <a:buChar char="●"/>
              <a:defRPr/>
            </a:lvl5pPr>
            <a:lvl6pPr marL="2743200" lvl="5" indent="-240505">
              <a:spcBef>
                <a:spcPts val="375"/>
              </a:spcBef>
              <a:spcAft>
                <a:spcPts val="0"/>
              </a:spcAft>
              <a:buSzPts val="187"/>
              <a:buChar char="•"/>
              <a:defRPr/>
            </a:lvl6pPr>
            <a:lvl7pPr marL="3200400" lvl="6" indent="-240505">
              <a:spcBef>
                <a:spcPts val="375"/>
              </a:spcBef>
              <a:spcAft>
                <a:spcPts val="0"/>
              </a:spcAft>
              <a:buSzPts val="187"/>
              <a:buChar char="•"/>
              <a:defRPr/>
            </a:lvl7pPr>
            <a:lvl8pPr marL="3657600" lvl="7" indent="-240505">
              <a:spcBef>
                <a:spcPts val="375"/>
              </a:spcBef>
              <a:spcAft>
                <a:spcPts val="0"/>
              </a:spcAft>
              <a:buSzPts val="187"/>
              <a:buChar char="•"/>
              <a:defRPr/>
            </a:lvl8pPr>
            <a:lvl9pPr marL="4114800" lvl="8" indent="-240505">
              <a:spcBef>
                <a:spcPts val="375"/>
              </a:spcBef>
              <a:spcAft>
                <a:spcPts val="0"/>
              </a:spcAft>
              <a:buSzPts val="187"/>
              <a:buChar char="•"/>
              <a:defRPr/>
            </a:lvl9pPr>
          </a:lstStyle>
          <a:p>
            <a:endParaRPr/>
          </a:p>
        </p:txBody>
      </p:sp>
    </p:spTree>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matchingName="75_Custom Layout">
  <p:cSld name="75_Custom Layout">
    <p:bg>
      <p:bgPr>
        <a:blipFill>
          <a:blip r:embed="rId2">
            <a:alphaModFix/>
          </a:blip>
          <a:stretch>
            <a:fillRect/>
          </a:stretch>
        </a:blipFill>
        <a:effectLst/>
      </p:bgPr>
    </p:bg>
    <p:spTree>
      <p:nvGrpSpPr>
        <p:cNvPr id="1" name="Shape 4597"/>
        <p:cNvGrpSpPr/>
        <p:nvPr/>
      </p:nvGrpSpPr>
      <p:grpSpPr>
        <a:xfrm>
          <a:off x="0" y="0"/>
          <a:ext cx="0" cy="0"/>
          <a:chOff x="0" y="0"/>
          <a:chExt cx="0" cy="0"/>
        </a:xfrm>
      </p:grpSpPr>
      <p:sp>
        <p:nvSpPr>
          <p:cNvPr id="4598" name="Google Shape;4598;p308"/>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Tree>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showMasterSp="0" matchingName="76_Custom Layout">
  <p:cSld name="76_Custom Layout">
    <p:bg>
      <p:bgPr>
        <a:blipFill>
          <a:blip r:embed="rId2">
            <a:alphaModFix/>
          </a:blip>
          <a:stretch>
            <a:fillRect/>
          </a:stretch>
        </a:blipFill>
        <a:effectLst/>
      </p:bgPr>
    </p:bg>
    <p:spTree>
      <p:nvGrpSpPr>
        <p:cNvPr id="1" name="Shape 4599"/>
        <p:cNvGrpSpPr/>
        <p:nvPr/>
      </p:nvGrpSpPr>
      <p:grpSpPr>
        <a:xfrm>
          <a:off x="0" y="0"/>
          <a:ext cx="0" cy="0"/>
          <a:chOff x="0" y="0"/>
          <a:chExt cx="0" cy="0"/>
        </a:xfrm>
      </p:grpSpPr>
      <p:sp>
        <p:nvSpPr>
          <p:cNvPr id="4600" name="Google Shape;4600;p309"/>
          <p:cNvSpPr/>
          <p:nvPr/>
        </p:nvSpPr>
        <p:spPr>
          <a:xfrm>
            <a:off x="1090672" y="1476228"/>
            <a:ext cx="6952200" cy="2638500"/>
          </a:xfrm>
          <a:prstGeom prst="roundRect">
            <a:avLst>
              <a:gd name="adj" fmla="val 1667"/>
            </a:avLst>
          </a:prstGeom>
          <a:gradFill>
            <a:gsLst>
              <a:gs pos="0">
                <a:srgbClr val="FFFFFF"/>
              </a:gs>
              <a:gs pos="23000">
                <a:srgbClr val="FFFFFF"/>
              </a:gs>
              <a:gs pos="29000">
                <a:srgbClr val="FBFCFE">
                  <a:alpha val="96862"/>
                </a:srgbClr>
              </a:gs>
              <a:gs pos="61000">
                <a:srgbClr val="ECEEF9">
                  <a:alpha val="81960"/>
                </a:srgbClr>
              </a:gs>
              <a:gs pos="86000">
                <a:srgbClr val="E2E5F6">
                  <a:alpha val="72549"/>
                </a:srgbClr>
              </a:gs>
              <a:gs pos="100000">
                <a:srgbClr val="DFE2F5">
                  <a:alpha val="69803"/>
                </a:srgbClr>
              </a:gs>
            </a:gsLst>
            <a:lin ang="5400012" scaled="0"/>
          </a:gra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4601" name="Google Shape;4601;p309"/>
          <p:cNvSpPr txBox="1">
            <a:spLocks noGrp="1"/>
          </p:cNvSpPr>
          <p:nvPr>
            <p:ph type="title"/>
          </p:nvPr>
        </p:nvSpPr>
        <p:spPr>
          <a:xfrm>
            <a:off x="1512237" y="2053191"/>
            <a:ext cx="6144900" cy="1169100"/>
          </a:xfrm>
          <a:prstGeom prst="rect">
            <a:avLst/>
          </a:prstGeom>
          <a:noFill/>
          <a:ln>
            <a:noFill/>
          </a:ln>
        </p:spPr>
        <p:txBody>
          <a:bodyPr spcFirstLastPara="1" wrap="square" lIns="0" tIns="34275" rIns="0" bIns="0" anchor="t" anchorCtr="0">
            <a:noAutofit/>
          </a:bodyPr>
          <a:lstStyle>
            <a:lvl1pPr lvl="0" algn="ctr">
              <a:lnSpc>
                <a:spcPct val="99000"/>
              </a:lnSpc>
              <a:spcBef>
                <a:spcPts val="0"/>
              </a:spcBef>
              <a:spcAft>
                <a:spcPts val="0"/>
              </a:spcAft>
              <a:buClr>
                <a:schemeClr val="dk1"/>
              </a:buClr>
              <a:buSzPts val="2662"/>
              <a:buFont typeface="Poppins SemiBold"/>
              <a:buNone/>
              <a:defRPr sz="2662">
                <a:solidFill>
                  <a:schemeClr val="dk1"/>
                </a:solidFill>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4602" name="Google Shape;4602;p309"/>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solidFill>
                  <a:schemeClr val="lt1"/>
                </a:solidFill>
                <a:latin typeface="Poppins Medium"/>
                <a:ea typeface="Poppins Medium"/>
                <a:cs typeface="Poppins Medium"/>
                <a:sym typeface="Poppins Medium"/>
              </a:defRPr>
            </a:lvl1pPr>
            <a:lvl2pPr marL="0" lvl="1" indent="0" algn="l">
              <a:spcBef>
                <a:spcPts val="0"/>
              </a:spcBef>
              <a:buNone/>
              <a:defRPr sz="525">
                <a:solidFill>
                  <a:schemeClr val="lt1"/>
                </a:solidFill>
                <a:latin typeface="Poppins Medium"/>
                <a:ea typeface="Poppins Medium"/>
                <a:cs typeface="Poppins Medium"/>
                <a:sym typeface="Poppins Medium"/>
              </a:defRPr>
            </a:lvl2pPr>
            <a:lvl3pPr marL="0" lvl="2" indent="0" algn="l">
              <a:spcBef>
                <a:spcPts val="0"/>
              </a:spcBef>
              <a:buNone/>
              <a:defRPr sz="525">
                <a:solidFill>
                  <a:schemeClr val="lt1"/>
                </a:solidFill>
                <a:latin typeface="Poppins Medium"/>
                <a:ea typeface="Poppins Medium"/>
                <a:cs typeface="Poppins Medium"/>
                <a:sym typeface="Poppins Medium"/>
              </a:defRPr>
            </a:lvl3pPr>
            <a:lvl4pPr marL="0" lvl="3" indent="0" algn="l">
              <a:spcBef>
                <a:spcPts val="0"/>
              </a:spcBef>
              <a:buNone/>
              <a:defRPr sz="525">
                <a:solidFill>
                  <a:schemeClr val="lt1"/>
                </a:solidFill>
                <a:latin typeface="Poppins Medium"/>
                <a:ea typeface="Poppins Medium"/>
                <a:cs typeface="Poppins Medium"/>
                <a:sym typeface="Poppins Medium"/>
              </a:defRPr>
            </a:lvl4pPr>
            <a:lvl5pPr marL="0" lvl="4" indent="0" algn="l">
              <a:spcBef>
                <a:spcPts val="0"/>
              </a:spcBef>
              <a:buNone/>
              <a:defRPr sz="525">
                <a:solidFill>
                  <a:schemeClr val="lt1"/>
                </a:solidFill>
                <a:latin typeface="Poppins Medium"/>
                <a:ea typeface="Poppins Medium"/>
                <a:cs typeface="Poppins Medium"/>
                <a:sym typeface="Poppins Medium"/>
              </a:defRPr>
            </a:lvl5pPr>
            <a:lvl6pPr marL="0" lvl="5" indent="0" algn="l">
              <a:spcBef>
                <a:spcPts val="0"/>
              </a:spcBef>
              <a:buNone/>
              <a:defRPr sz="525">
                <a:solidFill>
                  <a:schemeClr val="lt1"/>
                </a:solidFill>
                <a:latin typeface="Poppins Medium"/>
                <a:ea typeface="Poppins Medium"/>
                <a:cs typeface="Poppins Medium"/>
                <a:sym typeface="Poppins Medium"/>
              </a:defRPr>
            </a:lvl6pPr>
            <a:lvl7pPr marL="0" lvl="6" indent="0" algn="l">
              <a:spcBef>
                <a:spcPts val="0"/>
              </a:spcBef>
              <a:buNone/>
              <a:defRPr sz="525">
                <a:solidFill>
                  <a:schemeClr val="lt1"/>
                </a:solidFill>
                <a:latin typeface="Poppins Medium"/>
                <a:ea typeface="Poppins Medium"/>
                <a:cs typeface="Poppins Medium"/>
                <a:sym typeface="Poppins Medium"/>
              </a:defRPr>
            </a:lvl7pPr>
            <a:lvl8pPr marL="0" lvl="7" indent="0" algn="l">
              <a:spcBef>
                <a:spcPts val="0"/>
              </a:spcBef>
              <a:buNone/>
              <a:defRPr sz="525">
                <a:solidFill>
                  <a:schemeClr val="lt1"/>
                </a:solidFill>
                <a:latin typeface="Poppins Medium"/>
                <a:ea typeface="Poppins Medium"/>
                <a:cs typeface="Poppins Medium"/>
                <a:sym typeface="Poppins Medium"/>
              </a:defRPr>
            </a:lvl8pPr>
            <a:lvl9pPr marL="0" lvl="8" indent="0" algn="l">
              <a:spcBef>
                <a:spcPts val="0"/>
              </a:spcBef>
              <a:buNone/>
              <a:defRPr sz="525">
                <a:solidFill>
                  <a:schemeClr val="lt1"/>
                </a:solidFill>
                <a:latin typeface="Poppins Medium"/>
                <a:ea typeface="Poppins Medium"/>
                <a:cs typeface="Poppins Medium"/>
                <a:sym typeface="Poppins Medium"/>
              </a:defRPr>
            </a:lvl9pPr>
          </a:lstStyle>
          <a:p>
            <a:pPr marL="0" lvl="0" indent="0" algn="l" rtl="0">
              <a:spcBef>
                <a:spcPts val="0"/>
              </a:spcBef>
              <a:spcAft>
                <a:spcPts val="0"/>
              </a:spcAft>
              <a:buNone/>
            </a:pPr>
            <a:r>
              <a:rPr lang="en"/>
              <a:t>Page </a:t>
            </a:r>
            <a:fld id="{00000000-1234-1234-1234-123412341234}" type="slidenum">
              <a:rPr lang="en"/>
              <a:t>‹#›</a:t>
            </a:fld>
            <a:endParaRPr/>
          </a:p>
        </p:txBody>
      </p:sp>
      <p:grpSp>
        <p:nvGrpSpPr>
          <p:cNvPr id="4603" name="Google Shape;4603;p309"/>
          <p:cNvGrpSpPr/>
          <p:nvPr/>
        </p:nvGrpSpPr>
        <p:grpSpPr>
          <a:xfrm>
            <a:off x="4363971" y="1237055"/>
            <a:ext cx="473625" cy="473625"/>
            <a:chOff x="-5326064" y="9047077"/>
            <a:chExt cx="1263000" cy="1263000"/>
          </a:xfrm>
        </p:grpSpPr>
        <p:sp>
          <p:nvSpPr>
            <p:cNvPr id="4604" name="Google Shape;4604;p309"/>
            <p:cNvSpPr/>
            <p:nvPr/>
          </p:nvSpPr>
          <p:spPr>
            <a:xfrm>
              <a:off x="-5326064" y="9047077"/>
              <a:ext cx="1263000" cy="1263000"/>
            </a:xfrm>
            <a:prstGeom prst="ellipse">
              <a:avLst/>
            </a:prstGeom>
            <a:solidFill>
              <a:schemeClr val="accent2"/>
            </a:solidFill>
            <a:ln>
              <a:noFill/>
            </a:ln>
          </p:spPr>
          <p:txBody>
            <a:bodyPr spcFirstLastPara="1" wrap="square" lIns="34275" tIns="17125" rIns="34275" bIns="17125" anchor="t" anchorCtr="0">
              <a:noAutofit/>
            </a:bodyPr>
            <a:lstStyle/>
            <a:p>
              <a:pPr marL="0" marR="0" lvl="0" indent="0" algn="ctr"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4605" name="Google Shape;4605;p309"/>
            <p:cNvSpPr/>
            <p:nvPr/>
          </p:nvSpPr>
          <p:spPr>
            <a:xfrm>
              <a:off x="-4934550" y="9477365"/>
              <a:ext cx="474727" cy="385094"/>
            </a:xfrm>
            <a:custGeom>
              <a:avLst/>
              <a:gdLst/>
              <a:ahLst/>
              <a:cxnLst/>
              <a:rect l="l" t="t" r="r" b="b"/>
              <a:pathLst>
                <a:path w="474727" h="385094" extrusionOk="0">
                  <a:moveTo>
                    <a:pt x="209101" y="385094"/>
                  </a:moveTo>
                  <a:lnTo>
                    <a:pt x="26688" y="385094"/>
                  </a:lnTo>
                  <a:cubicBezTo>
                    <a:pt x="8812" y="327437"/>
                    <a:pt x="0" y="267514"/>
                    <a:pt x="0" y="205073"/>
                  </a:cubicBezTo>
                  <a:cubicBezTo>
                    <a:pt x="0" y="142632"/>
                    <a:pt x="16491" y="92906"/>
                    <a:pt x="49474" y="55769"/>
                  </a:cubicBezTo>
                  <a:cubicBezTo>
                    <a:pt x="82457" y="18632"/>
                    <a:pt x="131428" y="0"/>
                    <a:pt x="196513" y="0"/>
                  </a:cubicBezTo>
                  <a:lnTo>
                    <a:pt x="196513" y="87996"/>
                  </a:lnTo>
                  <a:cubicBezTo>
                    <a:pt x="144143" y="87996"/>
                    <a:pt x="117958" y="119972"/>
                    <a:pt x="117958" y="183924"/>
                  </a:cubicBezTo>
                  <a:lnTo>
                    <a:pt x="117958" y="213759"/>
                  </a:lnTo>
                  <a:lnTo>
                    <a:pt x="209101" y="213759"/>
                  </a:lnTo>
                  <a:lnTo>
                    <a:pt x="209101" y="385094"/>
                  </a:lnTo>
                  <a:close/>
                  <a:moveTo>
                    <a:pt x="474727" y="385094"/>
                  </a:moveTo>
                  <a:lnTo>
                    <a:pt x="292314" y="385094"/>
                  </a:lnTo>
                  <a:cubicBezTo>
                    <a:pt x="274438" y="327437"/>
                    <a:pt x="265626" y="267514"/>
                    <a:pt x="265626" y="205073"/>
                  </a:cubicBezTo>
                  <a:cubicBezTo>
                    <a:pt x="265626" y="142632"/>
                    <a:pt x="282117" y="92906"/>
                    <a:pt x="315100" y="55769"/>
                  </a:cubicBezTo>
                  <a:cubicBezTo>
                    <a:pt x="348083" y="18632"/>
                    <a:pt x="397054" y="0"/>
                    <a:pt x="462138" y="0"/>
                  </a:cubicBezTo>
                  <a:lnTo>
                    <a:pt x="462138" y="87996"/>
                  </a:lnTo>
                  <a:cubicBezTo>
                    <a:pt x="409768" y="87996"/>
                    <a:pt x="383583" y="119972"/>
                    <a:pt x="383583" y="183924"/>
                  </a:cubicBezTo>
                  <a:lnTo>
                    <a:pt x="383583" y="213759"/>
                  </a:lnTo>
                  <a:lnTo>
                    <a:pt x="474727" y="213759"/>
                  </a:lnTo>
                  <a:lnTo>
                    <a:pt x="474727" y="385094"/>
                  </a:lnTo>
                  <a:close/>
                </a:path>
              </a:pathLst>
            </a:custGeom>
            <a:solidFill>
              <a:srgbClr val="FFFFFF"/>
            </a:solidFill>
            <a:ln>
              <a:noFill/>
            </a:ln>
          </p:spPr>
          <p:txBody>
            <a:bodyPr spcFirstLastPara="1" wrap="square" lIns="34275" tIns="17125" rIns="34275" bIns="17125" anchor="t" anchorCtr="0">
              <a:noAutofit/>
            </a:bodyPr>
            <a:lstStyle/>
            <a:p>
              <a:pPr marL="0" marR="0" lvl="0" indent="0" algn="ctr"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sp>
        <p:nvSpPr>
          <p:cNvPr id="4606" name="Google Shape;4606;p309"/>
          <p:cNvSpPr txBox="1">
            <a:spLocks noGrp="1"/>
          </p:cNvSpPr>
          <p:nvPr>
            <p:ph type="subTitle" idx="1"/>
          </p:nvPr>
        </p:nvSpPr>
        <p:spPr>
          <a:xfrm>
            <a:off x="1512245" y="3433659"/>
            <a:ext cx="6144900" cy="264600"/>
          </a:xfrm>
          <a:prstGeom prst="rect">
            <a:avLst/>
          </a:prstGeom>
          <a:noFill/>
          <a:ln>
            <a:noFill/>
          </a:ln>
        </p:spPr>
        <p:txBody>
          <a:bodyPr spcFirstLastPara="1" wrap="square" lIns="0" tIns="0" rIns="0" bIns="0" anchor="ctr" anchorCtr="0">
            <a:noAutofit/>
          </a:bodyPr>
          <a:lstStyle>
            <a:lvl1pPr lvl="0" algn="ctr">
              <a:lnSpc>
                <a:spcPct val="95000"/>
              </a:lnSpc>
              <a:spcBef>
                <a:spcPts val="1350"/>
              </a:spcBef>
              <a:spcAft>
                <a:spcPts val="0"/>
              </a:spcAft>
              <a:buClr>
                <a:schemeClr val="accent3"/>
              </a:buClr>
              <a:buSzPts val="945"/>
              <a:buNone/>
              <a:defRPr sz="1050">
                <a:solidFill>
                  <a:schemeClr val="accent3"/>
                </a:solidFill>
                <a:latin typeface="Poppins Medium"/>
                <a:ea typeface="Poppins Medium"/>
                <a:cs typeface="Poppins Medium"/>
                <a:sym typeface="Poppins Medium"/>
              </a:defRPr>
            </a:lvl1pPr>
            <a:lvl2pPr lvl="1" algn="ctr">
              <a:lnSpc>
                <a:spcPct val="95000"/>
              </a:lnSpc>
              <a:spcBef>
                <a:spcPts val="1350"/>
              </a:spcBef>
              <a:spcAft>
                <a:spcPts val="0"/>
              </a:spcAft>
              <a:buClr>
                <a:schemeClr val="dk1"/>
              </a:buClr>
              <a:buSzPts val="675"/>
              <a:buNone/>
              <a:defRPr sz="750"/>
            </a:lvl2pPr>
            <a:lvl3pPr lvl="2" algn="ctr">
              <a:lnSpc>
                <a:spcPct val="95000"/>
              </a:lnSpc>
              <a:spcBef>
                <a:spcPts val="1350"/>
              </a:spcBef>
              <a:spcAft>
                <a:spcPts val="0"/>
              </a:spcAft>
              <a:buClr>
                <a:schemeClr val="dk1"/>
              </a:buClr>
              <a:buSzPts val="607"/>
              <a:buNone/>
              <a:defRPr sz="675"/>
            </a:lvl3pPr>
            <a:lvl4pPr lvl="3" algn="ctr">
              <a:lnSpc>
                <a:spcPct val="95000"/>
              </a:lnSpc>
              <a:spcBef>
                <a:spcPts val="1350"/>
              </a:spcBef>
              <a:spcAft>
                <a:spcPts val="0"/>
              </a:spcAft>
              <a:buClr>
                <a:schemeClr val="dk1"/>
              </a:buClr>
              <a:buSzPts val="540"/>
              <a:buNone/>
              <a:defRPr sz="600"/>
            </a:lvl4pPr>
            <a:lvl5pPr lvl="4" algn="ctr">
              <a:lnSpc>
                <a:spcPct val="95000"/>
              </a:lnSpc>
              <a:spcBef>
                <a:spcPts val="1350"/>
              </a:spcBef>
              <a:spcAft>
                <a:spcPts val="0"/>
              </a:spcAft>
              <a:buClr>
                <a:schemeClr val="dk1"/>
              </a:buClr>
              <a:buSzPts val="540"/>
              <a:buNone/>
              <a:defRPr sz="600"/>
            </a:lvl5pPr>
            <a:lvl6pPr lvl="5" algn="ctr">
              <a:lnSpc>
                <a:spcPct val="90000"/>
              </a:lnSpc>
              <a:spcBef>
                <a:spcPts val="375"/>
              </a:spcBef>
              <a:spcAft>
                <a:spcPts val="0"/>
              </a:spcAft>
              <a:buClr>
                <a:schemeClr val="dk1"/>
              </a:buClr>
              <a:buSzPts val="600"/>
              <a:buNone/>
              <a:defRPr sz="600"/>
            </a:lvl6pPr>
            <a:lvl7pPr lvl="6" algn="ctr">
              <a:lnSpc>
                <a:spcPct val="90000"/>
              </a:lnSpc>
              <a:spcBef>
                <a:spcPts val="375"/>
              </a:spcBef>
              <a:spcAft>
                <a:spcPts val="0"/>
              </a:spcAft>
              <a:buClr>
                <a:schemeClr val="dk1"/>
              </a:buClr>
              <a:buSzPts val="600"/>
              <a:buNone/>
              <a:defRPr sz="600"/>
            </a:lvl7pPr>
            <a:lvl8pPr lvl="7" algn="ctr">
              <a:lnSpc>
                <a:spcPct val="90000"/>
              </a:lnSpc>
              <a:spcBef>
                <a:spcPts val="375"/>
              </a:spcBef>
              <a:spcAft>
                <a:spcPts val="0"/>
              </a:spcAft>
              <a:buClr>
                <a:schemeClr val="dk1"/>
              </a:buClr>
              <a:buSzPts val="600"/>
              <a:buNone/>
              <a:defRPr sz="600"/>
            </a:lvl8pPr>
            <a:lvl9pPr lvl="8" algn="ctr">
              <a:lnSpc>
                <a:spcPct val="90000"/>
              </a:lnSpc>
              <a:spcBef>
                <a:spcPts val="375"/>
              </a:spcBef>
              <a:spcAft>
                <a:spcPts val="0"/>
              </a:spcAft>
              <a:buClr>
                <a:schemeClr val="dk1"/>
              </a:buClr>
              <a:buSzPts val="600"/>
              <a:buNone/>
              <a:defRPr sz="600"/>
            </a:lvl9pPr>
          </a:lstStyle>
          <a:p>
            <a:endParaRPr/>
          </a:p>
        </p:txBody>
      </p:sp>
      <p:grpSp>
        <p:nvGrpSpPr>
          <p:cNvPr id="4607" name="Google Shape;4607;p309"/>
          <p:cNvGrpSpPr/>
          <p:nvPr/>
        </p:nvGrpSpPr>
        <p:grpSpPr>
          <a:xfrm>
            <a:off x="8381796" y="4822425"/>
            <a:ext cx="537710" cy="158585"/>
            <a:chOff x="22351457" y="12859799"/>
            <a:chExt cx="1433894" cy="422893"/>
          </a:xfrm>
        </p:grpSpPr>
        <p:grpSp>
          <p:nvGrpSpPr>
            <p:cNvPr id="4608" name="Google Shape;4608;p309"/>
            <p:cNvGrpSpPr/>
            <p:nvPr/>
          </p:nvGrpSpPr>
          <p:grpSpPr>
            <a:xfrm>
              <a:off x="22351457" y="12859799"/>
              <a:ext cx="1379787" cy="422893"/>
              <a:chOff x="22351457" y="12859799"/>
              <a:chExt cx="1379787" cy="422893"/>
            </a:xfrm>
          </p:grpSpPr>
          <p:sp>
            <p:nvSpPr>
              <p:cNvPr id="4609" name="Google Shape;4609;p309"/>
              <p:cNvSpPr/>
              <p:nvPr/>
            </p:nvSpPr>
            <p:spPr>
              <a:xfrm>
                <a:off x="22351457" y="12859801"/>
                <a:ext cx="510672" cy="422891"/>
              </a:xfrm>
              <a:custGeom>
                <a:avLst/>
                <a:gdLst/>
                <a:ahLst/>
                <a:cxnLst/>
                <a:rect l="l" t="t" r="r" b="b"/>
                <a:pathLst>
                  <a:path w="510672" h="422891" extrusionOk="0">
                    <a:moveTo>
                      <a:pt x="378" y="267255"/>
                    </a:moveTo>
                    <a:lnTo>
                      <a:pt x="378" y="0"/>
                    </a:lnTo>
                    <a:lnTo>
                      <a:pt x="100016" y="0"/>
                    </a:lnTo>
                    <a:lnTo>
                      <a:pt x="100016" y="267255"/>
                    </a:lnTo>
                    <a:cubicBezTo>
                      <a:pt x="100016" y="313921"/>
                      <a:pt x="122844" y="330569"/>
                      <a:pt x="152861" y="330569"/>
                    </a:cubicBezTo>
                    <a:cubicBezTo>
                      <a:pt x="182879" y="330569"/>
                      <a:pt x="205707" y="313921"/>
                      <a:pt x="205707" y="267255"/>
                    </a:cubicBezTo>
                    <a:lnTo>
                      <a:pt x="205707" y="0"/>
                    </a:lnTo>
                    <a:lnTo>
                      <a:pt x="305344" y="0"/>
                    </a:lnTo>
                    <a:lnTo>
                      <a:pt x="305344" y="267255"/>
                    </a:lnTo>
                    <a:cubicBezTo>
                      <a:pt x="305344" y="313921"/>
                      <a:pt x="328677" y="330569"/>
                      <a:pt x="358190" y="330569"/>
                    </a:cubicBezTo>
                    <a:cubicBezTo>
                      <a:pt x="387703" y="330569"/>
                      <a:pt x="411035" y="313921"/>
                      <a:pt x="411035" y="267255"/>
                    </a:cubicBezTo>
                    <a:lnTo>
                      <a:pt x="411035" y="0"/>
                    </a:lnTo>
                    <a:lnTo>
                      <a:pt x="510673" y="0"/>
                    </a:lnTo>
                    <a:lnTo>
                      <a:pt x="510673" y="267255"/>
                    </a:lnTo>
                    <a:cubicBezTo>
                      <a:pt x="510673" y="374838"/>
                      <a:pt x="447989" y="422891"/>
                      <a:pt x="366766" y="422891"/>
                    </a:cubicBezTo>
                    <a:cubicBezTo>
                      <a:pt x="318209" y="422891"/>
                      <a:pt x="279363" y="403847"/>
                      <a:pt x="255399" y="367523"/>
                    </a:cubicBezTo>
                    <a:cubicBezTo>
                      <a:pt x="231436" y="403847"/>
                      <a:pt x="192716" y="422891"/>
                      <a:pt x="144033" y="422891"/>
                    </a:cubicBezTo>
                    <a:cubicBezTo>
                      <a:pt x="62809" y="422891"/>
                      <a:pt x="0" y="374838"/>
                      <a:pt x="0" y="267255"/>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4610" name="Google Shape;4610;p309"/>
              <p:cNvSpPr/>
              <p:nvPr/>
            </p:nvSpPr>
            <p:spPr>
              <a:xfrm>
                <a:off x="22903875" y="12859799"/>
                <a:ext cx="422766" cy="422767"/>
              </a:xfrm>
              <a:custGeom>
                <a:avLst/>
                <a:gdLst/>
                <a:ahLst/>
                <a:cxnLst/>
                <a:rect l="l" t="t" r="r" b="b"/>
                <a:pathLst>
                  <a:path w="422766" h="422767" extrusionOk="0">
                    <a:moveTo>
                      <a:pt x="420118" y="244554"/>
                    </a:moveTo>
                    <a:cubicBezTo>
                      <a:pt x="421884" y="233581"/>
                      <a:pt x="422767" y="222230"/>
                      <a:pt x="422767" y="210753"/>
                    </a:cubicBezTo>
                    <a:cubicBezTo>
                      <a:pt x="422389" y="94089"/>
                      <a:pt x="327165" y="-377"/>
                      <a:pt x="210628" y="1"/>
                    </a:cubicBezTo>
                    <a:cubicBezTo>
                      <a:pt x="94090" y="380"/>
                      <a:pt x="-502" y="95603"/>
                      <a:pt x="2" y="212140"/>
                    </a:cubicBezTo>
                    <a:cubicBezTo>
                      <a:pt x="380" y="328678"/>
                      <a:pt x="95603" y="423145"/>
                      <a:pt x="212141" y="422766"/>
                    </a:cubicBezTo>
                    <a:cubicBezTo>
                      <a:pt x="298157" y="422514"/>
                      <a:pt x="372065" y="370551"/>
                      <a:pt x="404731" y="296643"/>
                    </a:cubicBezTo>
                    <a:lnTo>
                      <a:pt x="289455" y="297021"/>
                    </a:lnTo>
                    <a:cubicBezTo>
                      <a:pt x="268897" y="315814"/>
                      <a:pt x="241780" y="327291"/>
                      <a:pt x="211889" y="327417"/>
                    </a:cubicBezTo>
                    <a:cubicBezTo>
                      <a:pt x="159674" y="327669"/>
                      <a:pt x="115279" y="292985"/>
                      <a:pt x="100522" y="245563"/>
                    </a:cubicBezTo>
                    <a:lnTo>
                      <a:pt x="420244" y="244428"/>
                    </a:lnTo>
                    <a:moveTo>
                      <a:pt x="211006" y="95350"/>
                    </a:moveTo>
                    <a:cubicBezTo>
                      <a:pt x="258050" y="95224"/>
                      <a:pt x="298788" y="123224"/>
                      <a:pt x="317076" y="163583"/>
                    </a:cubicBezTo>
                    <a:lnTo>
                      <a:pt x="105315" y="164340"/>
                    </a:lnTo>
                    <a:cubicBezTo>
                      <a:pt x="123350" y="123854"/>
                      <a:pt x="163836" y="95476"/>
                      <a:pt x="211006" y="95350"/>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nvGrpSpPr>
              <p:cNvPr id="4611" name="Google Shape;4611;p309"/>
              <p:cNvGrpSpPr/>
              <p:nvPr/>
            </p:nvGrpSpPr>
            <p:grpSpPr>
              <a:xfrm>
                <a:off x="23288552" y="12859801"/>
                <a:ext cx="442692" cy="422765"/>
                <a:chOff x="23288552" y="12859801"/>
                <a:chExt cx="442692" cy="422765"/>
              </a:xfrm>
            </p:grpSpPr>
            <p:grpSp>
              <p:nvGrpSpPr>
                <p:cNvPr id="4612" name="Google Shape;4612;p309"/>
                <p:cNvGrpSpPr/>
                <p:nvPr/>
              </p:nvGrpSpPr>
              <p:grpSpPr>
                <a:xfrm>
                  <a:off x="23288552" y="12859801"/>
                  <a:ext cx="442692" cy="422765"/>
                  <a:chOff x="23288552" y="12859801"/>
                  <a:chExt cx="442692" cy="422765"/>
                </a:xfrm>
              </p:grpSpPr>
              <p:sp>
                <p:nvSpPr>
                  <p:cNvPr id="4613" name="Google Shape;4613;p309"/>
                  <p:cNvSpPr/>
                  <p:nvPr/>
                </p:nvSpPr>
                <p:spPr>
                  <a:xfrm>
                    <a:off x="23288552" y="12859801"/>
                    <a:ext cx="442692" cy="422765"/>
                  </a:xfrm>
                  <a:custGeom>
                    <a:avLst/>
                    <a:gdLst/>
                    <a:ahLst/>
                    <a:cxnLst/>
                    <a:rect l="l" t="t" r="r" b="b"/>
                    <a:pathLst>
                      <a:path w="442692" h="422765" extrusionOk="0">
                        <a:moveTo>
                          <a:pt x="442692" y="0"/>
                        </a:moveTo>
                        <a:lnTo>
                          <a:pt x="313668" y="0"/>
                        </a:lnTo>
                        <a:lnTo>
                          <a:pt x="221346" y="135456"/>
                        </a:lnTo>
                        <a:lnTo>
                          <a:pt x="129150" y="0"/>
                        </a:lnTo>
                        <a:lnTo>
                          <a:pt x="0" y="0"/>
                        </a:lnTo>
                        <a:lnTo>
                          <a:pt x="144033" y="211383"/>
                        </a:lnTo>
                        <a:lnTo>
                          <a:pt x="0" y="422765"/>
                        </a:lnTo>
                        <a:lnTo>
                          <a:pt x="129150" y="422765"/>
                        </a:lnTo>
                        <a:lnTo>
                          <a:pt x="221346" y="287309"/>
                        </a:lnTo>
                        <a:lnTo>
                          <a:pt x="313668" y="422765"/>
                        </a:lnTo>
                        <a:lnTo>
                          <a:pt x="442692" y="422765"/>
                        </a:lnTo>
                        <a:lnTo>
                          <a:pt x="298660" y="211383"/>
                        </a:lnTo>
                        <a:lnTo>
                          <a:pt x="442692" y="0"/>
                        </a:lnTo>
                        <a:close/>
                        <a:moveTo>
                          <a:pt x="117547" y="400820"/>
                        </a:moveTo>
                        <a:lnTo>
                          <a:pt x="41747" y="400820"/>
                        </a:lnTo>
                        <a:lnTo>
                          <a:pt x="170771" y="211509"/>
                        </a:lnTo>
                        <a:lnTo>
                          <a:pt x="41747" y="22198"/>
                        </a:lnTo>
                        <a:lnTo>
                          <a:pt x="117547" y="22198"/>
                        </a:lnTo>
                        <a:lnTo>
                          <a:pt x="246571" y="211509"/>
                        </a:lnTo>
                        <a:lnTo>
                          <a:pt x="117547" y="40082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4614" name="Google Shape;4614;p309"/>
                  <p:cNvSpPr/>
                  <p:nvPr/>
                </p:nvSpPr>
                <p:spPr>
                  <a:xfrm>
                    <a:off x="23371920" y="12903818"/>
                    <a:ext cx="136465" cy="334731"/>
                  </a:xfrm>
                  <a:custGeom>
                    <a:avLst/>
                    <a:gdLst/>
                    <a:ahLst/>
                    <a:cxnLst/>
                    <a:rect l="l" t="t" r="r" b="b"/>
                    <a:pathLst>
                      <a:path w="136465" h="334731" extrusionOk="0">
                        <a:moveTo>
                          <a:pt x="22450" y="0"/>
                        </a:moveTo>
                        <a:lnTo>
                          <a:pt x="0" y="0"/>
                        </a:lnTo>
                        <a:lnTo>
                          <a:pt x="114015" y="167366"/>
                        </a:lnTo>
                        <a:lnTo>
                          <a:pt x="0" y="334731"/>
                        </a:lnTo>
                        <a:lnTo>
                          <a:pt x="22450" y="334731"/>
                        </a:lnTo>
                        <a:lnTo>
                          <a:pt x="136465" y="167366"/>
                        </a:lnTo>
                        <a:lnTo>
                          <a:pt x="22450"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sp>
              <p:nvSpPr>
                <p:cNvPr id="4615" name="Google Shape;4615;p309"/>
                <p:cNvSpPr/>
                <p:nvPr/>
              </p:nvSpPr>
              <p:spPr>
                <a:xfrm>
                  <a:off x="23509898" y="13071183"/>
                  <a:ext cx="51836" cy="151978"/>
                </a:xfrm>
                <a:custGeom>
                  <a:avLst/>
                  <a:gdLst/>
                  <a:ahLst/>
                  <a:cxnLst/>
                  <a:rect l="l" t="t" r="r" b="b"/>
                  <a:pathLst>
                    <a:path w="51836" h="151978" extrusionOk="0">
                      <a:moveTo>
                        <a:pt x="51837" y="0"/>
                      </a:moveTo>
                      <a:lnTo>
                        <a:pt x="51837" y="151978"/>
                      </a:lnTo>
                      <a:lnTo>
                        <a:pt x="0" y="76052"/>
                      </a:lnTo>
                      <a:lnTo>
                        <a:pt x="51837" y="0"/>
                      </a:lnTo>
                      <a:close/>
                    </a:path>
                  </a:pathLst>
                </a:custGeom>
                <a:solidFill>
                  <a:srgbClr val="A7A4A4"/>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grpSp>
        <p:sp>
          <p:nvSpPr>
            <p:cNvPr id="4616" name="Google Shape;4616;p309"/>
            <p:cNvSpPr/>
            <p:nvPr/>
          </p:nvSpPr>
          <p:spPr>
            <a:xfrm>
              <a:off x="23735785" y="12859801"/>
              <a:ext cx="49566" cy="49440"/>
            </a:xfrm>
            <a:custGeom>
              <a:avLst/>
              <a:gdLst/>
              <a:ahLst/>
              <a:cxnLst/>
              <a:rect l="l" t="t" r="r" b="b"/>
              <a:pathLst>
                <a:path w="49566" h="49440" extrusionOk="0">
                  <a:moveTo>
                    <a:pt x="0" y="24720"/>
                  </a:moveTo>
                  <a:cubicBezTo>
                    <a:pt x="0" y="11099"/>
                    <a:pt x="11099" y="0"/>
                    <a:pt x="24846" y="0"/>
                  </a:cubicBezTo>
                  <a:cubicBezTo>
                    <a:pt x="38594" y="0"/>
                    <a:pt x="49566" y="11099"/>
                    <a:pt x="49566" y="24720"/>
                  </a:cubicBezTo>
                  <a:cubicBezTo>
                    <a:pt x="49566" y="38341"/>
                    <a:pt x="38468" y="49440"/>
                    <a:pt x="24846" y="49440"/>
                  </a:cubicBezTo>
                  <a:cubicBezTo>
                    <a:pt x="11225" y="49440"/>
                    <a:pt x="126" y="38341"/>
                    <a:pt x="126" y="24720"/>
                  </a:cubicBezTo>
                  <a:close/>
                  <a:moveTo>
                    <a:pt x="43134" y="24720"/>
                  </a:moveTo>
                  <a:cubicBezTo>
                    <a:pt x="43134" y="14630"/>
                    <a:pt x="34936" y="6432"/>
                    <a:pt x="24846" y="6432"/>
                  </a:cubicBezTo>
                  <a:cubicBezTo>
                    <a:pt x="14756" y="6432"/>
                    <a:pt x="6558" y="14630"/>
                    <a:pt x="6558" y="24720"/>
                  </a:cubicBezTo>
                  <a:cubicBezTo>
                    <a:pt x="6558" y="34810"/>
                    <a:pt x="14756" y="43008"/>
                    <a:pt x="24846" y="43008"/>
                  </a:cubicBezTo>
                  <a:cubicBezTo>
                    <a:pt x="34936" y="43008"/>
                    <a:pt x="43134" y="34810"/>
                    <a:pt x="43134" y="24720"/>
                  </a:cubicBezTo>
                  <a:close/>
                  <a:moveTo>
                    <a:pt x="15891" y="13117"/>
                  </a:moveTo>
                  <a:lnTo>
                    <a:pt x="27116" y="13117"/>
                  </a:lnTo>
                  <a:cubicBezTo>
                    <a:pt x="31405" y="13117"/>
                    <a:pt x="35062" y="15892"/>
                    <a:pt x="35062" y="20684"/>
                  </a:cubicBezTo>
                  <a:cubicBezTo>
                    <a:pt x="35062" y="23711"/>
                    <a:pt x="33549" y="25981"/>
                    <a:pt x="31405" y="27243"/>
                  </a:cubicBezTo>
                  <a:lnTo>
                    <a:pt x="35693" y="36071"/>
                  </a:lnTo>
                  <a:lnTo>
                    <a:pt x="29261" y="36071"/>
                  </a:lnTo>
                  <a:lnTo>
                    <a:pt x="25729" y="28378"/>
                  </a:lnTo>
                  <a:lnTo>
                    <a:pt x="21945" y="28378"/>
                  </a:lnTo>
                  <a:lnTo>
                    <a:pt x="21945" y="36071"/>
                  </a:lnTo>
                  <a:lnTo>
                    <a:pt x="16018" y="36071"/>
                  </a:lnTo>
                  <a:lnTo>
                    <a:pt x="16018" y="13243"/>
                  </a:lnTo>
                  <a:lnTo>
                    <a:pt x="16018" y="13243"/>
                  </a:lnTo>
                  <a:close/>
                  <a:moveTo>
                    <a:pt x="25603" y="23963"/>
                  </a:moveTo>
                  <a:cubicBezTo>
                    <a:pt x="27369" y="23963"/>
                    <a:pt x="28756" y="22828"/>
                    <a:pt x="28756" y="20684"/>
                  </a:cubicBezTo>
                  <a:cubicBezTo>
                    <a:pt x="28756" y="18540"/>
                    <a:pt x="27243" y="17531"/>
                    <a:pt x="25603" y="17531"/>
                  </a:cubicBezTo>
                  <a:lnTo>
                    <a:pt x="21819" y="17531"/>
                  </a:lnTo>
                  <a:lnTo>
                    <a:pt x="21819" y="23963"/>
                  </a:lnTo>
                  <a:lnTo>
                    <a:pt x="25603" y="23963"/>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sp>
        <p:nvSpPr>
          <p:cNvPr id="4617" name="Google Shape;4617;p309"/>
          <p:cNvSpPr txBox="1"/>
          <p:nvPr/>
        </p:nvSpPr>
        <p:spPr>
          <a:xfrm>
            <a:off x="811819" y="4856560"/>
            <a:ext cx="1028100" cy="996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r>
              <a:rPr lang="en" sz="525">
                <a:solidFill>
                  <a:schemeClr val="lt1"/>
                </a:solidFill>
                <a:latin typeface="Poppins Medium"/>
                <a:ea typeface="Poppins Medium"/>
                <a:cs typeface="Poppins Medium"/>
                <a:sym typeface="Poppins Medium"/>
              </a:rPr>
              <a:t>Proprietary &amp; Confidential</a:t>
            </a:r>
            <a:endParaRPr sz="525"/>
          </a:p>
        </p:txBody>
      </p:sp>
      <p:cxnSp>
        <p:nvCxnSpPr>
          <p:cNvPr id="4618" name="Google Shape;4618;p309"/>
          <p:cNvCxnSpPr/>
          <p:nvPr/>
        </p:nvCxnSpPr>
        <p:spPr>
          <a:xfrm>
            <a:off x="681901" y="4883706"/>
            <a:ext cx="0" cy="45600"/>
          </a:xfrm>
          <a:prstGeom prst="straightConnector1">
            <a:avLst/>
          </a:prstGeom>
          <a:noFill/>
          <a:ln w="7150" cap="flat" cmpd="sng">
            <a:solidFill>
              <a:schemeClr val="lt1"/>
            </a:solidFill>
            <a:prstDash val="solid"/>
            <a:miter lim="800000"/>
            <a:headEnd type="none" w="sm" len="sm"/>
            <a:tailEnd type="none" w="sm" len="sm"/>
          </a:ln>
        </p:spPr>
      </p:cxnSp>
    </p:spTree>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showMasterSp="0" matchingName="77_Custom Layout">
  <p:cSld name="77_Custom Layout">
    <p:bg>
      <p:bgPr>
        <a:gradFill>
          <a:gsLst>
            <a:gs pos="0">
              <a:srgbClr val="FF001A"/>
            </a:gs>
            <a:gs pos="70000">
              <a:srgbClr val="290051"/>
            </a:gs>
            <a:gs pos="100000">
              <a:srgbClr val="0C0024"/>
            </a:gs>
          </a:gsLst>
          <a:lin ang="13500032" scaled="0"/>
        </a:gradFill>
        <a:effectLst/>
      </p:bgPr>
    </p:bg>
    <p:spTree>
      <p:nvGrpSpPr>
        <p:cNvPr id="1" name="Shape 4619"/>
        <p:cNvGrpSpPr/>
        <p:nvPr/>
      </p:nvGrpSpPr>
      <p:grpSpPr>
        <a:xfrm>
          <a:off x="0" y="0"/>
          <a:ext cx="0" cy="0"/>
          <a:chOff x="0" y="0"/>
          <a:chExt cx="0" cy="0"/>
        </a:xfrm>
      </p:grpSpPr>
      <p:pic>
        <p:nvPicPr>
          <p:cNvPr id="4620" name="Google Shape;4620;p310" descr="A black and blue background&#10;&#10;AI-generated content may be incorrect."/>
          <p:cNvPicPr preferRelativeResize="0"/>
          <p:nvPr/>
        </p:nvPicPr>
        <p:blipFill rotWithShape="1">
          <a:blip r:embed="rId2">
            <a:alphaModFix/>
          </a:blip>
          <a:srcRect t="100" b="100"/>
          <a:stretch/>
        </p:blipFill>
        <p:spPr>
          <a:xfrm>
            <a:off x="0" y="0"/>
            <a:ext cx="9143999" cy="5142828"/>
          </a:xfrm>
          <a:prstGeom prst="rect">
            <a:avLst/>
          </a:prstGeom>
          <a:noFill/>
          <a:ln>
            <a:noFill/>
          </a:ln>
        </p:spPr>
      </p:pic>
      <p:sp>
        <p:nvSpPr>
          <p:cNvPr id="4621" name="Google Shape;4621;p310"/>
          <p:cNvSpPr/>
          <p:nvPr/>
        </p:nvSpPr>
        <p:spPr>
          <a:xfrm>
            <a:off x="1090672" y="1476228"/>
            <a:ext cx="6952200" cy="2638500"/>
          </a:xfrm>
          <a:prstGeom prst="roundRect">
            <a:avLst>
              <a:gd name="adj" fmla="val 1667"/>
            </a:avLst>
          </a:prstGeom>
          <a:gradFill>
            <a:gsLst>
              <a:gs pos="0">
                <a:srgbClr val="FFFFFF"/>
              </a:gs>
              <a:gs pos="23000">
                <a:srgbClr val="FFFFFF"/>
              </a:gs>
              <a:gs pos="29000">
                <a:srgbClr val="FBFCFE">
                  <a:alpha val="96862"/>
                </a:srgbClr>
              </a:gs>
              <a:gs pos="61000">
                <a:srgbClr val="ECEEF9">
                  <a:alpha val="81960"/>
                </a:srgbClr>
              </a:gs>
              <a:gs pos="86000">
                <a:srgbClr val="E2E5F6">
                  <a:alpha val="72549"/>
                </a:srgbClr>
              </a:gs>
              <a:gs pos="100000">
                <a:srgbClr val="DFE2F5">
                  <a:alpha val="69803"/>
                </a:srgbClr>
              </a:gs>
            </a:gsLst>
            <a:lin ang="5400012" scaled="0"/>
          </a:gra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nvGrpSpPr>
          <p:cNvPr id="4622" name="Google Shape;4622;p310"/>
          <p:cNvGrpSpPr/>
          <p:nvPr/>
        </p:nvGrpSpPr>
        <p:grpSpPr>
          <a:xfrm>
            <a:off x="4363971" y="1237055"/>
            <a:ext cx="473625" cy="473625"/>
            <a:chOff x="-5326064" y="9047077"/>
            <a:chExt cx="1263000" cy="1263000"/>
          </a:xfrm>
        </p:grpSpPr>
        <p:sp>
          <p:nvSpPr>
            <p:cNvPr id="4623" name="Google Shape;4623;p310"/>
            <p:cNvSpPr/>
            <p:nvPr/>
          </p:nvSpPr>
          <p:spPr>
            <a:xfrm>
              <a:off x="-5326064" y="9047077"/>
              <a:ext cx="1263000" cy="1263000"/>
            </a:xfrm>
            <a:prstGeom prst="ellipse">
              <a:avLst/>
            </a:prstGeom>
            <a:solidFill>
              <a:srgbClr val="0370FF"/>
            </a:solidFill>
            <a:ln>
              <a:noFill/>
            </a:ln>
          </p:spPr>
          <p:txBody>
            <a:bodyPr spcFirstLastPara="1" wrap="square" lIns="34275" tIns="17125" rIns="34275" bIns="17125" anchor="t" anchorCtr="0">
              <a:noAutofit/>
            </a:bodyPr>
            <a:lstStyle/>
            <a:p>
              <a:pPr marL="0" marR="0" lvl="0" indent="0" algn="ctr"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4624" name="Google Shape;4624;p310"/>
            <p:cNvSpPr/>
            <p:nvPr/>
          </p:nvSpPr>
          <p:spPr>
            <a:xfrm>
              <a:off x="-4934550" y="9477365"/>
              <a:ext cx="474727" cy="385094"/>
            </a:xfrm>
            <a:custGeom>
              <a:avLst/>
              <a:gdLst/>
              <a:ahLst/>
              <a:cxnLst/>
              <a:rect l="l" t="t" r="r" b="b"/>
              <a:pathLst>
                <a:path w="474727" h="385094" extrusionOk="0">
                  <a:moveTo>
                    <a:pt x="209101" y="385094"/>
                  </a:moveTo>
                  <a:lnTo>
                    <a:pt x="26688" y="385094"/>
                  </a:lnTo>
                  <a:cubicBezTo>
                    <a:pt x="8812" y="327437"/>
                    <a:pt x="0" y="267514"/>
                    <a:pt x="0" y="205073"/>
                  </a:cubicBezTo>
                  <a:cubicBezTo>
                    <a:pt x="0" y="142632"/>
                    <a:pt x="16491" y="92906"/>
                    <a:pt x="49474" y="55769"/>
                  </a:cubicBezTo>
                  <a:cubicBezTo>
                    <a:pt x="82457" y="18632"/>
                    <a:pt x="131428" y="0"/>
                    <a:pt x="196513" y="0"/>
                  </a:cubicBezTo>
                  <a:lnTo>
                    <a:pt x="196513" y="87996"/>
                  </a:lnTo>
                  <a:cubicBezTo>
                    <a:pt x="144143" y="87996"/>
                    <a:pt x="117958" y="119972"/>
                    <a:pt x="117958" y="183924"/>
                  </a:cubicBezTo>
                  <a:lnTo>
                    <a:pt x="117958" y="213759"/>
                  </a:lnTo>
                  <a:lnTo>
                    <a:pt x="209101" y="213759"/>
                  </a:lnTo>
                  <a:lnTo>
                    <a:pt x="209101" y="385094"/>
                  </a:lnTo>
                  <a:close/>
                  <a:moveTo>
                    <a:pt x="474727" y="385094"/>
                  </a:moveTo>
                  <a:lnTo>
                    <a:pt x="292314" y="385094"/>
                  </a:lnTo>
                  <a:cubicBezTo>
                    <a:pt x="274438" y="327437"/>
                    <a:pt x="265626" y="267514"/>
                    <a:pt x="265626" y="205073"/>
                  </a:cubicBezTo>
                  <a:cubicBezTo>
                    <a:pt x="265626" y="142632"/>
                    <a:pt x="282117" y="92906"/>
                    <a:pt x="315100" y="55769"/>
                  </a:cubicBezTo>
                  <a:cubicBezTo>
                    <a:pt x="348083" y="18632"/>
                    <a:pt x="397054" y="0"/>
                    <a:pt x="462138" y="0"/>
                  </a:cubicBezTo>
                  <a:lnTo>
                    <a:pt x="462138" y="87996"/>
                  </a:lnTo>
                  <a:cubicBezTo>
                    <a:pt x="409768" y="87996"/>
                    <a:pt x="383583" y="119972"/>
                    <a:pt x="383583" y="183924"/>
                  </a:cubicBezTo>
                  <a:lnTo>
                    <a:pt x="383583" y="213759"/>
                  </a:lnTo>
                  <a:lnTo>
                    <a:pt x="474727" y="213759"/>
                  </a:lnTo>
                  <a:lnTo>
                    <a:pt x="474727" y="385094"/>
                  </a:lnTo>
                  <a:close/>
                </a:path>
              </a:pathLst>
            </a:custGeom>
            <a:solidFill>
              <a:srgbClr val="FFFFFF"/>
            </a:solidFill>
            <a:ln>
              <a:noFill/>
            </a:ln>
          </p:spPr>
          <p:txBody>
            <a:bodyPr spcFirstLastPara="1" wrap="square" lIns="34275" tIns="17125" rIns="34275" bIns="17125" anchor="t" anchorCtr="0">
              <a:noAutofit/>
            </a:bodyPr>
            <a:lstStyle/>
            <a:p>
              <a:pPr marL="0" marR="0" lvl="0" indent="0" algn="ctr"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sp>
        <p:nvSpPr>
          <p:cNvPr id="4625" name="Google Shape;4625;p310"/>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solidFill>
                  <a:schemeClr val="lt1"/>
                </a:solidFill>
                <a:latin typeface="Poppins Medium"/>
                <a:ea typeface="Poppins Medium"/>
                <a:cs typeface="Poppins Medium"/>
                <a:sym typeface="Poppins Medium"/>
              </a:defRPr>
            </a:lvl1pPr>
            <a:lvl2pPr marL="0" lvl="1" indent="0" algn="l">
              <a:spcBef>
                <a:spcPts val="0"/>
              </a:spcBef>
              <a:buNone/>
              <a:defRPr sz="525">
                <a:solidFill>
                  <a:schemeClr val="lt1"/>
                </a:solidFill>
                <a:latin typeface="Poppins Medium"/>
                <a:ea typeface="Poppins Medium"/>
                <a:cs typeface="Poppins Medium"/>
                <a:sym typeface="Poppins Medium"/>
              </a:defRPr>
            </a:lvl2pPr>
            <a:lvl3pPr marL="0" lvl="2" indent="0" algn="l">
              <a:spcBef>
                <a:spcPts val="0"/>
              </a:spcBef>
              <a:buNone/>
              <a:defRPr sz="525">
                <a:solidFill>
                  <a:schemeClr val="lt1"/>
                </a:solidFill>
                <a:latin typeface="Poppins Medium"/>
                <a:ea typeface="Poppins Medium"/>
                <a:cs typeface="Poppins Medium"/>
                <a:sym typeface="Poppins Medium"/>
              </a:defRPr>
            </a:lvl3pPr>
            <a:lvl4pPr marL="0" lvl="3" indent="0" algn="l">
              <a:spcBef>
                <a:spcPts val="0"/>
              </a:spcBef>
              <a:buNone/>
              <a:defRPr sz="525">
                <a:solidFill>
                  <a:schemeClr val="lt1"/>
                </a:solidFill>
                <a:latin typeface="Poppins Medium"/>
                <a:ea typeface="Poppins Medium"/>
                <a:cs typeface="Poppins Medium"/>
                <a:sym typeface="Poppins Medium"/>
              </a:defRPr>
            </a:lvl4pPr>
            <a:lvl5pPr marL="0" lvl="4" indent="0" algn="l">
              <a:spcBef>
                <a:spcPts val="0"/>
              </a:spcBef>
              <a:buNone/>
              <a:defRPr sz="525">
                <a:solidFill>
                  <a:schemeClr val="lt1"/>
                </a:solidFill>
                <a:latin typeface="Poppins Medium"/>
                <a:ea typeface="Poppins Medium"/>
                <a:cs typeface="Poppins Medium"/>
                <a:sym typeface="Poppins Medium"/>
              </a:defRPr>
            </a:lvl5pPr>
            <a:lvl6pPr marL="0" lvl="5" indent="0" algn="l">
              <a:spcBef>
                <a:spcPts val="0"/>
              </a:spcBef>
              <a:buNone/>
              <a:defRPr sz="525">
                <a:solidFill>
                  <a:schemeClr val="lt1"/>
                </a:solidFill>
                <a:latin typeface="Poppins Medium"/>
                <a:ea typeface="Poppins Medium"/>
                <a:cs typeface="Poppins Medium"/>
                <a:sym typeface="Poppins Medium"/>
              </a:defRPr>
            </a:lvl6pPr>
            <a:lvl7pPr marL="0" lvl="6" indent="0" algn="l">
              <a:spcBef>
                <a:spcPts val="0"/>
              </a:spcBef>
              <a:buNone/>
              <a:defRPr sz="525">
                <a:solidFill>
                  <a:schemeClr val="lt1"/>
                </a:solidFill>
                <a:latin typeface="Poppins Medium"/>
                <a:ea typeface="Poppins Medium"/>
                <a:cs typeface="Poppins Medium"/>
                <a:sym typeface="Poppins Medium"/>
              </a:defRPr>
            </a:lvl7pPr>
            <a:lvl8pPr marL="0" lvl="7" indent="0" algn="l">
              <a:spcBef>
                <a:spcPts val="0"/>
              </a:spcBef>
              <a:buNone/>
              <a:defRPr sz="525">
                <a:solidFill>
                  <a:schemeClr val="lt1"/>
                </a:solidFill>
                <a:latin typeface="Poppins Medium"/>
                <a:ea typeface="Poppins Medium"/>
                <a:cs typeface="Poppins Medium"/>
                <a:sym typeface="Poppins Medium"/>
              </a:defRPr>
            </a:lvl8pPr>
            <a:lvl9pPr marL="0" lvl="8" indent="0" algn="l">
              <a:spcBef>
                <a:spcPts val="0"/>
              </a:spcBef>
              <a:buNone/>
              <a:defRPr sz="525">
                <a:solidFill>
                  <a:schemeClr val="lt1"/>
                </a:solidFill>
                <a:latin typeface="Poppins Medium"/>
                <a:ea typeface="Poppins Medium"/>
                <a:cs typeface="Poppins Medium"/>
                <a:sym typeface="Poppins Medium"/>
              </a:defRPr>
            </a:lvl9pPr>
          </a:lstStyle>
          <a:p>
            <a:pPr marL="0" lvl="0" indent="0" algn="l" rtl="0">
              <a:spcBef>
                <a:spcPts val="0"/>
              </a:spcBef>
              <a:spcAft>
                <a:spcPts val="0"/>
              </a:spcAft>
              <a:buNone/>
            </a:pPr>
            <a:r>
              <a:rPr lang="en"/>
              <a:t>Page </a:t>
            </a:r>
            <a:fld id="{00000000-1234-1234-1234-123412341234}" type="slidenum">
              <a:rPr lang="en"/>
              <a:t>‹#›</a:t>
            </a:fld>
            <a:endParaRPr/>
          </a:p>
        </p:txBody>
      </p:sp>
      <p:grpSp>
        <p:nvGrpSpPr>
          <p:cNvPr id="4626" name="Google Shape;4626;p310"/>
          <p:cNvGrpSpPr/>
          <p:nvPr/>
        </p:nvGrpSpPr>
        <p:grpSpPr>
          <a:xfrm>
            <a:off x="8381796" y="4822425"/>
            <a:ext cx="537710" cy="158585"/>
            <a:chOff x="22351457" y="12859799"/>
            <a:chExt cx="1433894" cy="422893"/>
          </a:xfrm>
        </p:grpSpPr>
        <p:grpSp>
          <p:nvGrpSpPr>
            <p:cNvPr id="4627" name="Google Shape;4627;p310"/>
            <p:cNvGrpSpPr/>
            <p:nvPr/>
          </p:nvGrpSpPr>
          <p:grpSpPr>
            <a:xfrm>
              <a:off x="22351457" y="12859799"/>
              <a:ext cx="1379787" cy="422893"/>
              <a:chOff x="22351457" y="12859799"/>
              <a:chExt cx="1379787" cy="422893"/>
            </a:xfrm>
          </p:grpSpPr>
          <p:sp>
            <p:nvSpPr>
              <p:cNvPr id="4628" name="Google Shape;4628;p310"/>
              <p:cNvSpPr/>
              <p:nvPr/>
            </p:nvSpPr>
            <p:spPr>
              <a:xfrm>
                <a:off x="22351457" y="12859801"/>
                <a:ext cx="510672" cy="422891"/>
              </a:xfrm>
              <a:custGeom>
                <a:avLst/>
                <a:gdLst/>
                <a:ahLst/>
                <a:cxnLst/>
                <a:rect l="l" t="t" r="r" b="b"/>
                <a:pathLst>
                  <a:path w="510672" h="422891" extrusionOk="0">
                    <a:moveTo>
                      <a:pt x="378" y="267255"/>
                    </a:moveTo>
                    <a:lnTo>
                      <a:pt x="378" y="0"/>
                    </a:lnTo>
                    <a:lnTo>
                      <a:pt x="100016" y="0"/>
                    </a:lnTo>
                    <a:lnTo>
                      <a:pt x="100016" y="267255"/>
                    </a:lnTo>
                    <a:cubicBezTo>
                      <a:pt x="100016" y="313921"/>
                      <a:pt x="122844" y="330569"/>
                      <a:pt x="152861" y="330569"/>
                    </a:cubicBezTo>
                    <a:cubicBezTo>
                      <a:pt x="182879" y="330569"/>
                      <a:pt x="205707" y="313921"/>
                      <a:pt x="205707" y="267255"/>
                    </a:cubicBezTo>
                    <a:lnTo>
                      <a:pt x="205707" y="0"/>
                    </a:lnTo>
                    <a:lnTo>
                      <a:pt x="305344" y="0"/>
                    </a:lnTo>
                    <a:lnTo>
                      <a:pt x="305344" y="267255"/>
                    </a:lnTo>
                    <a:cubicBezTo>
                      <a:pt x="305344" y="313921"/>
                      <a:pt x="328677" y="330569"/>
                      <a:pt x="358190" y="330569"/>
                    </a:cubicBezTo>
                    <a:cubicBezTo>
                      <a:pt x="387703" y="330569"/>
                      <a:pt x="411035" y="313921"/>
                      <a:pt x="411035" y="267255"/>
                    </a:cubicBezTo>
                    <a:lnTo>
                      <a:pt x="411035" y="0"/>
                    </a:lnTo>
                    <a:lnTo>
                      <a:pt x="510673" y="0"/>
                    </a:lnTo>
                    <a:lnTo>
                      <a:pt x="510673" y="267255"/>
                    </a:lnTo>
                    <a:cubicBezTo>
                      <a:pt x="510673" y="374838"/>
                      <a:pt x="447989" y="422891"/>
                      <a:pt x="366766" y="422891"/>
                    </a:cubicBezTo>
                    <a:cubicBezTo>
                      <a:pt x="318209" y="422891"/>
                      <a:pt x="279363" y="403847"/>
                      <a:pt x="255399" y="367523"/>
                    </a:cubicBezTo>
                    <a:cubicBezTo>
                      <a:pt x="231436" y="403847"/>
                      <a:pt x="192716" y="422891"/>
                      <a:pt x="144033" y="422891"/>
                    </a:cubicBezTo>
                    <a:cubicBezTo>
                      <a:pt x="62809" y="422891"/>
                      <a:pt x="0" y="374838"/>
                      <a:pt x="0" y="267255"/>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4629" name="Google Shape;4629;p310"/>
              <p:cNvSpPr/>
              <p:nvPr/>
            </p:nvSpPr>
            <p:spPr>
              <a:xfrm>
                <a:off x="22903875" y="12859799"/>
                <a:ext cx="422766" cy="422767"/>
              </a:xfrm>
              <a:custGeom>
                <a:avLst/>
                <a:gdLst/>
                <a:ahLst/>
                <a:cxnLst/>
                <a:rect l="l" t="t" r="r" b="b"/>
                <a:pathLst>
                  <a:path w="422766" h="422767" extrusionOk="0">
                    <a:moveTo>
                      <a:pt x="420118" y="244554"/>
                    </a:moveTo>
                    <a:cubicBezTo>
                      <a:pt x="421884" y="233581"/>
                      <a:pt x="422767" y="222230"/>
                      <a:pt x="422767" y="210753"/>
                    </a:cubicBezTo>
                    <a:cubicBezTo>
                      <a:pt x="422389" y="94089"/>
                      <a:pt x="327165" y="-377"/>
                      <a:pt x="210628" y="1"/>
                    </a:cubicBezTo>
                    <a:cubicBezTo>
                      <a:pt x="94090" y="380"/>
                      <a:pt x="-502" y="95603"/>
                      <a:pt x="2" y="212140"/>
                    </a:cubicBezTo>
                    <a:cubicBezTo>
                      <a:pt x="380" y="328678"/>
                      <a:pt x="95603" y="423145"/>
                      <a:pt x="212141" y="422766"/>
                    </a:cubicBezTo>
                    <a:cubicBezTo>
                      <a:pt x="298157" y="422514"/>
                      <a:pt x="372065" y="370551"/>
                      <a:pt x="404731" y="296643"/>
                    </a:cubicBezTo>
                    <a:lnTo>
                      <a:pt x="289455" y="297021"/>
                    </a:lnTo>
                    <a:cubicBezTo>
                      <a:pt x="268897" y="315814"/>
                      <a:pt x="241780" y="327291"/>
                      <a:pt x="211889" y="327417"/>
                    </a:cubicBezTo>
                    <a:cubicBezTo>
                      <a:pt x="159674" y="327669"/>
                      <a:pt x="115279" y="292985"/>
                      <a:pt x="100522" y="245563"/>
                    </a:cubicBezTo>
                    <a:lnTo>
                      <a:pt x="420244" y="244428"/>
                    </a:lnTo>
                    <a:moveTo>
                      <a:pt x="211006" y="95350"/>
                    </a:moveTo>
                    <a:cubicBezTo>
                      <a:pt x="258050" y="95224"/>
                      <a:pt x="298788" y="123224"/>
                      <a:pt x="317076" y="163583"/>
                    </a:cubicBezTo>
                    <a:lnTo>
                      <a:pt x="105315" y="164340"/>
                    </a:lnTo>
                    <a:cubicBezTo>
                      <a:pt x="123350" y="123854"/>
                      <a:pt x="163836" y="95476"/>
                      <a:pt x="211006" y="95350"/>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nvGrpSpPr>
              <p:cNvPr id="4630" name="Google Shape;4630;p310"/>
              <p:cNvGrpSpPr/>
              <p:nvPr/>
            </p:nvGrpSpPr>
            <p:grpSpPr>
              <a:xfrm>
                <a:off x="23288552" y="12859801"/>
                <a:ext cx="442692" cy="422765"/>
                <a:chOff x="23288552" y="12859801"/>
                <a:chExt cx="442692" cy="422765"/>
              </a:xfrm>
            </p:grpSpPr>
            <p:grpSp>
              <p:nvGrpSpPr>
                <p:cNvPr id="4631" name="Google Shape;4631;p310"/>
                <p:cNvGrpSpPr/>
                <p:nvPr/>
              </p:nvGrpSpPr>
              <p:grpSpPr>
                <a:xfrm>
                  <a:off x="23288552" y="12859801"/>
                  <a:ext cx="442692" cy="422765"/>
                  <a:chOff x="23288552" y="12859801"/>
                  <a:chExt cx="442692" cy="422765"/>
                </a:xfrm>
              </p:grpSpPr>
              <p:sp>
                <p:nvSpPr>
                  <p:cNvPr id="4632" name="Google Shape;4632;p310"/>
                  <p:cNvSpPr/>
                  <p:nvPr/>
                </p:nvSpPr>
                <p:spPr>
                  <a:xfrm>
                    <a:off x="23288552" y="12859801"/>
                    <a:ext cx="442692" cy="422765"/>
                  </a:xfrm>
                  <a:custGeom>
                    <a:avLst/>
                    <a:gdLst/>
                    <a:ahLst/>
                    <a:cxnLst/>
                    <a:rect l="l" t="t" r="r" b="b"/>
                    <a:pathLst>
                      <a:path w="442692" h="422765" extrusionOk="0">
                        <a:moveTo>
                          <a:pt x="442692" y="0"/>
                        </a:moveTo>
                        <a:lnTo>
                          <a:pt x="313668" y="0"/>
                        </a:lnTo>
                        <a:lnTo>
                          <a:pt x="221346" y="135456"/>
                        </a:lnTo>
                        <a:lnTo>
                          <a:pt x="129150" y="0"/>
                        </a:lnTo>
                        <a:lnTo>
                          <a:pt x="0" y="0"/>
                        </a:lnTo>
                        <a:lnTo>
                          <a:pt x="144033" y="211383"/>
                        </a:lnTo>
                        <a:lnTo>
                          <a:pt x="0" y="422765"/>
                        </a:lnTo>
                        <a:lnTo>
                          <a:pt x="129150" y="422765"/>
                        </a:lnTo>
                        <a:lnTo>
                          <a:pt x="221346" y="287309"/>
                        </a:lnTo>
                        <a:lnTo>
                          <a:pt x="313668" y="422765"/>
                        </a:lnTo>
                        <a:lnTo>
                          <a:pt x="442692" y="422765"/>
                        </a:lnTo>
                        <a:lnTo>
                          <a:pt x="298660" y="211383"/>
                        </a:lnTo>
                        <a:lnTo>
                          <a:pt x="442692" y="0"/>
                        </a:lnTo>
                        <a:close/>
                        <a:moveTo>
                          <a:pt x="117547" y="400820"/>
                        </a:moveTo>
                        <a:lnTo>
                          <a:pt x="41747" y="400820"/>
                        </a:lnTo>
                        <a:lnTo>
                          <a:pt x="170771" y="211509"/>
                        </a:lnTo>
                        <a:lnTo>
                          <a:pt x="41747" y="22198"/>
                        </a:lnTo>
                        <a:lnTo>
                          <a:pt x="117547" y="22198"/>
                        </a:lnTo>
                        <a:lnTo>
                          <a:pt x="246571" y="211509"/>
                        </a:lnTo>
                        <a:lnTo>
                          <a:pt x="117547" y="40082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4633" name="Google Shape;4633;p310"/>
                  <p:cNvSpPr/>
                  <p:nvPr/>
                </p:nvSpPr>
                <p:spPr>
                  <a:xfrm>
                    <a:off x="23371920" y="12903818"/>
                    <a:ext cx="136465" cy="334731"/>
                  </a:xfrm>
                  <a:custGeom>
                    <a:avLst/>
                    <a:gdLst/>
                    <a:ahLst/>
                    <a:cxnLst/>
                    <a:rect l="l" t="t" r="r" b="b"/>
                    <a:pathLst>
                      <a:path w="136465" h="334731" extrusionOk="0">
                        <a:moveTo>
                          <a:pt x="22450" y="0"/>
                        </a:moveTo>
                        <a:lnTo>
                          <a:pt x="0" y="0"/>
                        </a:lnTo>
                        <a:lnTo>
                          <a:pt x="114015" y="167366"/>
                        </a:lnTo>
                        <a:lnTo>
                          <a:pt x="0" y="334731"/>
                        </a:lnTo>
                        <a:lnTo>
                          <a:pt x="22450" y="334731"/>
                        </a:lnTo>
                        <a:lnTo>
                          <a:pt x="136465" y="167366"/>
                        </a:lnTo>
                        <a:lnTo>
                          <a:pt x="22450"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sp>
              <p:nvSpPr>
                <p:cNvPr id="4634" name="Google Shape;4634;p310"/>
                <p:cNvSpPr/>
                <p:nvPr/>
              </p:nvSpPr>
              <p:spPr>
                <a:xfrm>
                  <a:off x="23509898" y="13071183"/>
                  <a:ext cx="51836" cy="151978"/>
                </a:xfrm>
                <a:custGeom>
                  <a:avLst/>
                  <a:gdLst/>
                  <a:ahLst/>
                  <a:cxnLst/>
                  <a:rect l="l" t="t" r="r" b="b"/>
                  <a:pathLst>
                    <a:path w="51836" h="151978" extrusionOk="0">
                      <a:moveTo>
                        <a:pt x="51837" y="0"/>
                      </a:moveTo>
                      <a:lnTo>
                        <a:pt x="51837" y="151978"/>
                      </a:lnTo>
                      <a:lnTo>
                        <a:pt x="0" y="76052"/>
                      </a:lnTo>
                      <a:lnTo>
                        <a:pt x="51837" y="0"/>
                      </a:lnTo>
                      <a:close/>
                    </a:path>
                  </a:pathLst>
                </a:custGeom>
                <a:solidFill>
                  <a:srgbClr val="A7A4A4"/>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grpSp>
        <p:sp>
          <p:nvSpPr>
            <p:cNvPr id="4635" name="Google Shape;4635;p310"/>
            <p:cNvSpPr/>
            <p:nvPr/>
          </p:nvSpPr>
          <p:spPr>
            <a:xfrm>
              <a:off x="23735785" y="12859801"/>
              <a:ext cx="49566" cy="49440"/>
            </a:xfrm>
            <a:custGeom>
              <a:avLst/>
              <a:gdLst/>
              <a:ahLst/>
              <a:cxnLst/>
              <a:rect l="l" t="t" r="r" b="b"/>
              <a:pathLst>
                <a:path w="49566" h="49440" extrusionOk="0">
                  <a:moveTo>
                    <a:pt x="0" y="24720"/>
                  </a:moveTo>
                  <a:cubicBezTo>
                    <a:pt x="0" y="11099"/>
                    <a:pt x="11099" y="0"/>
                    <a:pt x="24846" y="0"/>
                  </a:cubicBezTo>
                  <a:cubicBezTo>
                    <a:pt x="38594" y="0"/>
                    <a:pt x="49566" y="11099"/>
                    <a:pt x="49566" y="24720"/>
                  </a:cubicBezTo>
                  <a:cubicBezTo>
                    <a:pt x="49566" y="38341"/>
                    <a:pt x="38468" y="49440"/>
                    <a:pt x="24846" y="49440"/>
                  </a:cubicBezTo>
                  <a:cubicBezTo>
                    <a:pt x="11225" y="49440"/>
                    <a:pt x="126" y="38341"/>
                    <a:pt x="126" y="24720"/>
                  </a:cubicBezTo>
                  <a:close/>
                  <a:moveTo>
                    <a:pt x="43134" y="24720"/>
                  </a:moveTo>
                  <a:cubicBezTo>
                    <a:pt x="43134" y="14630"/>
                    <a:pt x="34936" y="6432"/>
                    <a:pt x="24846" y="6432"/>
                  </a:cubicBezTo>
                  <a:cubicBezTo>
                    <a:pt x="14756" y="6432"/>
                    <a:pt x="6558" y="14630"/>
                    <a:pt x="6558" y="24720"/>
                  </a:cubicBezTo>
                  <a:cubicBezTo>
                    <a:pt x="6558" y="34810"/>
                    <a:pt x="14756" y="43008"/>
                    <a:pt x="24846" y="43008"/>
                  </a:cubicBezTo>
                  <a:cubicBezTo>
                    <a:pt x="34936" y="43008"/>
                    <a:pt x="43134" y="34810"/>
                    <a:pt x="43134" y="24720"/>
                  </a:cubicBezTo>
                  <a:close/>
                  <a:moveTo>
                    <a:pt x="15891" y="13117"/>
                  </a:moveTo>
                  <a:lnTo>
                    <a:pt x="27116" y="13117"/>
                  </a:lnTo>
                  <a:cubicBezTo>
                    <a:pt x="31405" y="13117"/>
                    <a:pt x="35062" y="15892"/>
                    <a:pt x="35062" y="20684"/>
                  </a:cubicBezTo>
                  <a:cubicBezTo>
                    <a:pt x="35062" y="23711"/>
                    <a:pt x="33549" y="25981"/>
                    <a:pt x="31405" y="27243"/>
                  </a:cubicBezTo>
                  <a:lnTo>
                    <a:pt x="35693" y="36071"/>
                  </a:lnTo>
                  <a:lnTo>
                    <a:pt x="29261" y="36071"/>
                  </a:lnTo>
                  <a:lnTo>
                    <a:pt x="25729" y="28378"/>
                  </a:lnTo>
                  <a:lnTo>
                    <a:pt x="21945" y="28378"/>
                  </a:lnTo>
                  <a:lnTo>
                    <a:pt x="21945" y="36071"/>
                  </a:lnTo>
                  <a:lnTo>
                    <a:pt x="16018" y="36071"/>
                  </a:lnTo>
                  <a:lnTo>
                    <a:pt x="16018" y="13243"/>
                  </a:lnTo>
                  <a:lnTo>
                    <a:pt x="16018" y="13243"/>
                  </a:lnTo>
                  <a:close/>
                  <a:moveTo>
                    <a:pt x="25603" y="23963"/>
                  </a:moveTo>
                  <a:cubicBezTo>
                    <a:pt x="27369" y="23963"/>
                    <a:pt x="28756" y="22828"/>
                    <a:pt x="28756" y="20684"/>
                  </a:cubicBezTo>
                  <a:cubicBezTo>
                    <a:pt x="28756" y="18540"/>
                    <a:pt x="27243" y="17531"/>
                    <a:pt x="25603" y="17531"/>
                  </a:cubicBezTo>
                  <a:lnTo>
                    <a:pt x="21819" y="17531"/>
                  </a:lnTo>
                  <a:lnTo>
                    <a:pt x="21819" y="23963"/>
                  </a:lnTo>
                  <a:lnTo>
                    <a:pt x="25603" y="23963"/>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sp>
        <p:nvSpPr>
          <p:cNvPr id="4636" name="Google Shape;4636;p310"/>
          <p:cNvSpPr txBox="1"/>
          <p:nvPr/>
        </p:nvSpPr>
        <p:spPr>
          <a:xfrm>
            <a:off x="811819" y="4856560"/>
            <a:ext cx="1028100" cy="996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r>
              <a:rPr lang="en" sz="525">
                <a:solidFill>
                  <a:schemeClr val="lt1"/>
                </a:solidFill>
                <a:latin typeface="Poppins Medium"/>
                <a:ea typeface="Poppins Medium"/>
                <a:cs typeface="Poppins Medium"/>
                <a:sym typeface="Poppins Medium"/>
              </a:rPr>
              <a:t>Proprietary &amp; Confidential</a:t>
            </a:r>
            <a:endParaRPr sz="525"/>
          </a:p>
        </p:txBody>
      </p:sp>
      <p:cxnSp>
        <p:nvCxnSpPr>
          <p:cNvPr id="4637" name="Google Shape;4637;p310"/>
          <p:cNvCxnSpPr/>
          <p:nvPr/>
        </p:nvCxnSpPr>
        <p:spPr>
          <a:xfrm>
            <a:off x="681901" y="4883706"/>
            <a:ext cx="0" cy="45600"/>
          </a:xfrm>
          <a:prstGeom prst="straightConnector1">
            <a:avLst/>
          </a:prstGeom>
          <a:noFill/>
          <a:ln w="7150" cap="flat" cmpd="sng">
            <a:solidFill>
              <a:schemeClr val="lt1"/>
            </a:solidFill>
            <a:prstDash val="solid"/>
            <a:miter lim="800000"/>
            <a:headEnd type="none" w="sm" len="sm"/>
            <a:tailEnd type="none" w="sm" len="sm"/>
          </a:ln>
        </p:spPr>
      </p:cxnSp>
      <p:sp>
        <p:nvSpPr>
          <p:cNvPr id="4638" name="Google Shape;4638;p310"/>
          <p:cNvSpPr txBox="1">
            <a:spLocks noGrp="1"/>
          </p:cNvSpPr>
          <p:nvPr>
            <p:ph type="title"/>
          </p:nvPr>
        </p:nvSpPr>
        <p:spPr>
          <a:xfrm>
            <a:off x="1512237" y="2053191"/>
            <a:ext cx="6144900" cy="1169100"/>
          </a:xfrm>
          <a:prstGeom prst="rect">
            <a:avLst/>
          </a:prstGeom>
          <a:noFill/>
          <a:ln>
            <a:noFill/>
          </a:ln>
        </p:spPr>
        <p:txBody>
          <a:bodyPr spcFirstLastPara="1" wrap="square" lIns="0" tIns="34275" rIns="0" bIns="0" anchor="t" anchorCtr="0">
            <a:noAutofit/>
          </a:bodyPr>
          <a:lstStyle>
            <a:lvl1pPr lvl="0" algn="ctr">
              <a:lnSpc>
                <a:spcPct val="99000"/>
              </a:lnSpc>
              <a:spcBef>
                <a:spcPts val="0"/>
              </a:spcBef>
              <a:spcAft>
                <a:spcPts val="0"/>
              </a:spcAft>
              <a:buClr>
                <a:schemeClr val="dk1"/>
              </a:buClr>
              <a:buSzPts val="2662"/>
              <a:buFont typeface="Poppins SemiBold"/>
              <a:buNone/>
              <a:defRPr sz="2662">
                <a:solidFill>
                  <a:schemeClr val="dk1"/>
                </a:solidFill>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4639" name="Google Shape;4639;p310"/>
          <p:cNvSpPr txBox="1">
            <a:spLocks noGrp="1"/>
          </p:cNvSpPr>
          <p:nvPr>
            <p:ph type="subTitle" idx="1"/>
          </p:nvPr>
        </p:nvSpPr>
        <p:spPr>
          <a:xfrm>
            <a:off x="1512245" y="3433659"/>
            <a:ext cx="6144900" cy="264600"/>
          </a:xfrm>
          <a:prstGeom prst="rect">
            <a:avLst/>
          </a:prstGeom>
          <a:noFill/>
          <a:ln>
            <a:noFill/>
          </a:ln>
        </p:spPr>
        <p:txBody>
          <a:bodyPr spcFirstLastPara="1" wrap="square" lIns="0" tIns="0" rIns="0" bIns="0" anchor="ctr" anchorCtr="0">
            <a:noAutofit/>
          </a:bodyPr>
          <a:lstStyle>
            <a:lvl1pPr lvl="0" algn="ctr">
              <a:lnSpc>
                <a:spcPct val="95000"/>
              </a:lnSpc>
              <a:spcBef>
                <a:spcPts val="1350"/>
              </a:spcBef>
              <a:spcAft>
                <a:spcPts val="0"/>
              </a:spcAft>
              <a:buClr>
                <a:schemeClr val="accent3"/>
              </a:buClr>
              <a:buSzPts val="945"/>
              <a:buNone/>
              <a:defRPr sz="1050">
                <a:solidFill>
                  <a:schemeClr val="accent3"/>
                </a:solidFill>
                <a:latin typeface="Poppins Medium"/>
                <a:ea typeface="Poppins Medium"/>
                <a:cs typeface="Poppins Medium"/>
                <a:sym typeface="Poppins Medium"/>
              </a:defRPr>
            </a:lvl1pPr>
            <a:lvl2pPr lvl="1" algn="ctr">
              <a:lnSpc>
                <a:spcPct val="95000"/>
              </a:lnSpc>
              <a:spcBef>
                <a:spcPts val="1350"/>
              </a:spcBef>
              <a:spcAft>
                <a:spcPts val="0"/>
              </a:spcAft>
              <a:buClr>
                <a:schemeClr val="dk1"/>
              </a:buClr>
              <a:buSzPts val="675"/>
              <a:buNone/>
              <a:defRPr sz="750"/>
            </a:lvl2pPr>
            <a:lvl3pPr lvl="2" algn="ctr">
              <a:lnSpc>
                <a:spcPct val="95000"/>
              </a:lnSpc>
              <a:spcBef>
                <a:spcPts val="1350"/>
              </a:spcBef>
              <a:spcAft>
                <a:spcPts val="0"/>
              </a:spcAft>
              <a:buClr>
                <a:schemeClr val="dk1"/>
              </a:buClr>
              <a:buSzPts val="607"/>
              <a:buNone/>
              <a:defRPr sz="675"/>
            </a:lvl3pPr>
            <a:lvl4pPr lvl="3" algn="ctr">
              <a:lnSpc>
                <a:spcPct val="95000"/>
              </a:lnSpc>
              <a:spcBef>
                <a:spcPts val="1350"/>
              </a:spcBef>
              <a:spcAft>
                <a:spcPts val="0"/>
              </a:spcAft>
              <a:buClr>
                <a:schemeClr val="dk1"/>
              </a:buClr>
              <a:buSzPts val="540"/>
              <a:buNone/>
              <a:defRPr sz="600"/>
            </a:lvl4pPr>
            <a:lvl5pPr lvl="4" algn="ctr">
              <a:lnSpc>
                <a:spcPct val="95000"/>
              </a:lnSpc>
              <a:spcBef>
                <a:spcPts val="1350"/>
              </a:spcBef>
              <a:spcAft>
                <a:spcPts val="0"/>
              </a:spcAft>
              <a:buClr>
                <a:schemeClr val="dk1"/>
              </a:buClr>
              <a:buSzPts val="540"/>
              <a:buNone/>
              <a:defRPr sz="600"/>
            </a:lvl5pPr>
            <a:lvl6pPr lvl="5" algn="ctr">
              <a:lnSpc>
                <a:spcPct val="90000"/>
              </a:lnSpc>
              <a:spcBef>
                <a:spcPts val="375"/>
              </a:spcBef>
              <a:spcAft>
                <a:spcPts val="0"/>
              </a:spcAft>
              <a:buClr>
                <a:schemeClr val="dk1"/>
              </a:buClr>
              <a:buSzPts val="600"/>
              <a:buNone/>
              <a:defRPr sz="600"/>
            </a:lvl6pPr>
            <a:lvl7pPr lvl="6" algn="ctr">
              <a:lnSpc>
                <a:spcPct val="90000"/>
              </a:lnSpc>
              <a:spcBef>
                <a:spcPts val="375"/>
              </a:spcBef>
              <a:spcAft>
                <a:spcPts val="0"/>
              </a:spcAft>
              <a:buClr>
                <a:schemeClr val="dk1"/>
              </a:buClr>
              <a:buSzPts val="600"/>
              <a:buNone/>
              <a:defRPr sz="600"/>
            </a:lvl7pPr>
            <a:lvl8pPr lvl="7" algn="ctr">
              <a:lnSpc>
                <a:spcPct val="90000"/>
              </a:lnSpc>
              <a:spcBef>
                <a:spcPts val="375"/>
              </a:spcBef>
              <a:spcAft>
                <a:spcPts val="0"/>
              </a:spcAft>
              <a:buClr>
                <a:schemeClr val="dk1"/>
              </a:buClr>
              <a:buSzPts val="600"/>
              <a:buNone/>
              <a:defRPr sz="600"/>
            </a:lvl8pPr>
            <a:lvl9pPr lvl="8" algn="ctr">
              <a:lnSpc>
                <a:spcPct val="90000"/>
              </a:lnSpc>
              <a:spcBef>
                <a:spcPts val="375"/>
              </a:spcBef>
              <a:spcAft>
                <a:spcPts val="0"/>
              </a:spcAft>
              <a:buClr>
                <a:schemeClr val="dk1"/>
              </a:buClr>
              <a:buSzPts val="600"/>
              <a:buNone/>
              <a:defRPr sz="600"/>
            </a:lvl9pPr>
          </a:lstStyle>
          <a:p>
            <a:endParaRPr/>
          </a:p>
        </p:txBody>
      </p:sp>
    </p:spTree>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showMasterSp="0" matchingName="78_Custom Layout">
  <p:cSld name="78_Custom Layout">
    <p:bg>
      <p:bgPr>
        <a:gradFill>
          <a:gsLst>
            <a:gs pos="0">
              <a:srgbClr val="FF001A"/>
            </a:gs>
            <a:gs pos="70000">
              <a:srgbClr val="290051"/>
            </a:gs>
            <a:gs pos="100000">
              <a:srgbClr val="0C0024"/>
            </a:gs>
          </a:gsLst>
          <a:lin ang="13500032" scaled="0"/>
        </a:gradFill>
        <a:effectLst/>
      </p:bgPr>
    </p:bg>
    <p:spTree>
      <p:nvGrpSpPr>
        <p:cNvPr id="1" name="Shape 4640"/>
        <p:cNvGrpSpPr/>
        <p:nvPr/>
      </p:nvGrpSpPr>
      <p:grpSpPr>
        <a:xfrm>
          <a:off x="0" y="0"/>
          <a:ext cx="0" cy="0"/>
          <a:chOff x="0" y="0"/>
          <a:chExt cx="0" cy="0"/>
        </a:xfrm>
      </p:grpSpPr>
      <p:pic>
        <p:nvPicPr>
          <p:cNvPr id="4641" name="Google Shape;4641;p311" descr="A black and blue background&#10;&#10;AI-generated content may be incorrect."/>
          <p:cNvPicPr preferRelativeResize="0"/>
          <p:nvPr/>
        </p:nvPicPr>
        <p:blipFill rotWithShape="1">
          <a:blip r:embed="rId2">
            <a:alphaModFix/>
          </a:blip>
          <a:srcRect t="100" b="100"/>
          <a:stretch/>
        </p:blipFill>
        <p:spPr>
          <a:xfrm>
            <a:off x="0" y="0"/>
            <a:ext cx="9143999" cy="5142833"/>
          </a:xfrm>
          <a:prstGeom prst="rect">
            <a:avLst/>
          </a:prstGeom>
          <a:noFill/>
          <a:ln>
            <a:noFill/>
          </a:ln>
        </p:spPr>
      </p:pic>
      <p:sp>
        <p:nvSpPr>
          <p:cNvPr id="4642" name="Google Shape;4642;p311"/>
          <p:cNvSpPr>
            <a:spLocks noGrp="1"/>
          </p:cNvSpPr>
          <p:nvPr>
            <p:ph type="pic" idx="2"/>
          </p:nvPr>
        </p:nvSpPr>
        <p:spPr>
          <a:xfrm>
            <a:off x="809642" y="727999"/>
            <a:ext cx="3804900" cy="3702600"/>
          </a:xfrm>
          <a:prstGeom prst="roundRect">
            <a:avLst>
              <a:gd name="adj" fmla="val 3253"/>
            </a:avLst>
          </a:prstGeom>
          <a:noFill/>
          <a:ln>
            <a:noFill/>
          </a:ln>
        </p:spPr>
      </p:sp>
      <p:sp>
        <p:nvSpPr>
          <p:cNvPr id="4643" name="Google Shape;4643;p311"/>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solidFill>
                  <a:schemeClr val="lt1"/>
                </a:solidFill>
                <a:latin typeface="Poppins Medium"/>
                <a:ea typeface="Poppins Medium"/>
                <a:cs typeface="Poppins Medium"/>
                <a:sym typeface="Poppins Medium"/>
              </a:defRPr>
            </a:lvl1pPr>
            <a:lvl2pPr marL="0" lvl="1" indent="0" algn="l">
              <a:spcBef>
                <a:spcPts val="0"/>
              </a:spcBef>
              <a:buNone/>
              <a:defRPr sz="525">
                <a:solidFill>
                  <a:schemeClr val="lt1"/>
                </a:solidFill>
                <a:latin typeface="Poppins Medium"/>
                <a:ea typeface="Poppins Medium"/>
                <a:cs typeface="Poppins Medium"/>
                <a:sym typeface="Poppins Medium"/>
              </a:defRPr>
            </a:lvl2pPr>
            <a:lvl3pPr marL="0" lvl="2" indent="0" algn="l">
              <a:spcBef>
                <a:spcPts val="0"/>
              </a:spcBef>
              <a:buNone/>
              <a:defRPr sz="525">
                <a:solidFill>
                  <a:schemeClr val="lt1"/>
                </a:solidFill>
                <a:latin typeface="Poppins Medium"/>
                <a:ea typeface="Poppins Medium"/>
                <a:cs typeface="Poppins Medium"/>
                <a:sym typeface="Poppins Medium"/>
              </a:defRPr>
            </a:lvl3pPr>
            <a:lvl4pPr marL="0" lvl="3" indent="0" algn="l">
              <a:spcBef>
                <a:spcPts val="0"/>
              </a:spcBef>
              <a:buNone/>
              <a:defRPr sz="525">
                <a:solidFill>
                  <a:schemeClr val="lt1"/>
                </a:solidFill>
                <a:latin typeface="Poppins Medium"/>
                <a:ea typeface="Poppins Medium"/>
                <a:cs typeface="Poppins Medium"/>
                <a:sym typeface="Poppins Medium"/>
              </a:defRPr>
            </a:lvl4pPr>
            <a:lvl5pPr marL="0" lvl="4" indent="0" algn="l">
              <a:spcBef>
                <a:spcPts val="0"/>
              </a:spcBef>
              <a:buNone/>
              <a:defRPr sz="525">
                <a:solidFill>
                  <a:schemeClr val="lt1"/>
                </a:solidFill>
                <a:latin typeface="Poppins Medium"/>
                <a:ea typeface="Poppins Medium"/>
                <a:cs typeface="Poppins Medium"/>
                <a:sym typeface="Poppins Medium"/>
              </a:defRPr>
            </a:lvl5pPr>
            <a:lvl6pPr marL="0" lvl="5" indent="0" algn="l">
              <a:spcBef>
                <a:spcPts val="0"/>
              </a:spcBef>
              <a:buNone/>
              <a:defRPr sz="525">
                <a:solidFill>
                  <a:schemeClr val="lt1"/>
                </a:solidFill>
                <a:latin typeface="Poppins Medium"/>
                <a:ea typeface="Poppins Medium"/>
                <a:cs typeface="Poppins Medium"/>
                <a:sym typeface="Poppins Medium"/>
              </a:defRPr>
            </a:lvl6pPr>
            <a:lvl7pPr marL="0" lvl="6" indent="0" algn="l">
              <a:spcBef>
                <a:spcPts val="0"/>
              </a:spcBef>
              <a:buNone/>
              <a:defRPr sz="525">
                <a:solidFill>
                  <a:schemeClr val="lt1"/>
                </a:solidFill>
                <a:latin typeface="Poppins Medium"/>
                <a:ea typeface="Poppins Medium"/>
                <a:cs typeface="Poppins Medium"/>
                <a:sym typeface="Poppins Medium"/>
              </a:defRPr>
            </a:lvl7pPr>
            <a:lvl8pPr marL="0" lvl="7" indent="0" algn="l">
              <a:spcBef>
                <a:spcPts val="0"/>
              </a:spcBef>
              <a:buNone/>
              <a:defRPr sz="525">
                <a:solidFill>
                  <a:schemeClr val="lt1"/>
                </a:solidFill>
                <a:latin typeface="Poppins Medium"/>
                <a:ea typeface="Poppins Medium"/>
                <a:cs typeface="Poppins Medium"/>
                <a:sym typeface="Poppins Medium"/>
              </a:defRPr>
            </a:lvl8pPr>
            <a:lvl9pPr marL="0" lvl="8" indent="0" algn="l">
              <a:spcBef>
                <a:spcPts val="0"/>
              </a:spcBef>
              <a:buNone/>
              <a:defRPr sz="525">
                <a:solidFill>
                  <a:schemeClr val="lt1"/>
                </a:solidFill>
                <a:latin typeface="Poppins Medium"/>
                <a:ea typeface="Poppins Medium"/>
                <a:cs typeface="Poppins Medium"/>
                <a:sym typeface="Poppins Medium"/>
              </a:defRPr>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4644" name="Google Shape;4644;p311"/>
          <p:cNvSpPr txBox="1">
            <a:spLocks noGrp="1"/>
          </p:cNvSpPr>
          <p:nvPr>
            <p:ph type="title"/>
          </p:nvPr>
        </p:nvSpPr>
        <p:spPr>
          <a:xfrm>
            <a:off x="4544195" y="1830366"/>
            <a:ext cx="3383400" cy="1169100"/>
          </a:xfrm>
          <a:prstGeom prst="rect">
            <a:avLst/>
          </a:prstGeom>
          <a:noFill/>
          <a:ln>
            <a:noFill/>
          </a:ln>
        </p:spPr>
        <p:txBody>
          <a:bodyPr spcFirstLastPara="1" wrap="square" lIns="0" tIns="0" rIns="0" bIns="0" anchor="t" anchorCtr="0">
            <a:noAutofit/>
          </a:bodyPr>
          <a:lstStyle>
            <a:lvl1pPr lvl="0" algn="ctr">
              <a:lnSpc>
                <a:spcPct val="99000"/>
              </a:lnSpc>
              <a:spcBef>
                <a:spcPts val="0"/>
              </a:spcBef>
              <a:spcAft>
                <a:spcPts val="0"/>
              </a:spcAft>
              <a:buClr>
                <a:schemeClr val="lt1"/>
              </a:buClr>
              <a:buSzPts val="2100"/>
              <a:buFont typeface="Poppins SemiBold"/>
              <a:buNone/>
              <a:defRPr sz="2100">
                <a:solidFill>
                  <a:schemeClr val="lt1"/>
                </a:solidFill>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4645" name="Google Shape;4645;p311"/>
          <p:cNvSpPr txBox="1">
            <a:spLocks noGrp="1"/>
          </p:cNvSpPr>
          <p:nvPr>
            <p:ph type="subTitle" idx="1"/>
          </p:nvPr>
        </p:nvSpPr>
        <p:spPr>
          <a:xfrm>
            <a:off x="4761880" y="3186236"/>
            <a:ext cx="2908200" cy="264900"/>
          </a:xfrm>
          <a:prstGeom prst="rect">
            <a:avLst/>
          </a:prstGeom>
          <a:noFill/>
          <a:ln>
            <a:noFill/>
          </a:ln>
        </p:spPr>
        <p:txBody>
          <a:bodyPr spcFirstLastPara="1" wrap="square" lIns="0" tIns="0" rIns="0" bIns="0" anchor="ctr" anchorCtr="0">
            <a:noAutofit/>
          </a:bodyPr>
          <a:lstStyle>
            <a:lvl1pPr lvl="0" algn="ctr">
              <a:lnSpc>
                <a:spcPct val="95000"/>
              </a:lnSpc>
              <a:spcBef>
                <a:spcPts val="1350"/>
              </a:spcBef>
              <a:spcAft>
                <a:spcPts val="0"/>
              </a:spcAft>
              <a:buClr>
                <a:schemeClr val="lt2"/>
              </a:buClr>
              <a:buSzPts val="810"/>
              <a:buNone/>
              <a:defRPr sz="900">
                <a:solidFill>
                  <a:schemeClr val="lt2"/>
                </a:solidFill>
                <a:latin typeface="Poppins Medium"/>
                <a:ea typeface="Poppins Medium"/>
                <a:cs typeface="Poppins Medium"/>
                <a:sym typeface="Poppins Medium"/>
              </a:defRPr>
            </a:lvl1pPr>
            <a:lvl2pPr lvl="1" algn="ctr">
              <a:lnSpc>
                <a:spcPct val="95000"/>
              </a:lnSpc>
              <a:spcBef>
                <a:spcPts val="1350"/>
              </a:spcBef>
              <a:spcAft>
                <a:spcPts val="0"/>
              </a:spcAft>
              <a:buClr>
                <a:schemeClr val="lt2"/>
              </a:buClr>
              <a:buSzPts val="675"/>
              <a:buNone/>
              <a:defRPr sz="750">
                <a:solidFill>
                  <a:schemeClr val="lt2"/>
                </a:solidFill>
              </a:defRPr>
            </a:lvl2pPr>
            <a:lvl3pPr lvl="2" algn="ctr">
              <a:lnSpc>
                <a:spcPct val="95000"/>
              </a:lnSpc>
              <a:spcBef>
                <a:spcPts val="1350"/>
              </a:spcBef>
              <a:spcAft>
                <a:spcPts val="0"/>
              </a:spcAft>
              <a:buClr>
                <a:schemeClr val="lt2"/>
              </a:buClr>
              <a:buSzPts val="607"/>
              <a:buNone/>
              <a:defRPr sz="675">
                <a:solidFill>
                  <a:schemeClr val="lt2"/>
                </a:solidFill>
              </a:defRPr>
            </a:lvl3pPr>
            <a:lvl4pPr lvl="3" algn="ctr">
              <a:lnSpc>
                <a:spcPct val="95000"/>
              </a:lnSpc>
              <a:spcBef>
                <a:spcPts val="1350"/>
              </a:spcBef>
              <a:spcAft>
                <a:spcPts val="0"/>
              </a:spcAft>
              <a:buClr>
                <a:schemeClr val="lt2"/>
              </a:buClr>
              <a:buSzPts val="540"/>
              <a:buNone/>
              <a:defRPr sz="600">
                <a:solidFill>
                  <a:schemeClr val="lt2"/>
                </a:solidFill>
              </a:defRPr>
            </a:lvl4pPr>
            <a:lvl5pPr lvl="4" algn="ctr">
              <a:lnSpc>
                <a:spcPct val="95000"/>
              </a:lnSpc>
              <a:spcBef>
                <a:spcPts val="1350"/>
              </a:spcBef>
              <a:spcAft>
                <a:spcPts val="0"/>
              </a:spcAft>
              <a:buClr>
                <a:schemeClr val="lt2"/>
              </a:buClr>
              <a:buSzPts val="540"/>
              <a:buNone/>
              <a:defRPr sz="600">
                <a:solidFill>
                  <a:schemeClr val="lt2"/>
                </a:solidFill>
              </a:defRPr>
            </a:lvl5pPr>
            <a:lvl6pPr lvl="5" algn="ctr">
              <a:lnSpc>
                <a:spcPct val="90000"/>
              </a:lnSpc>
              <a:spcBef>
                <a:spcPts val="375"/>
              </a:spcBef>
              <a:spcAft>
                <a:spcPts val="0"/>
              </a:spcAft>
              <a:buClr>
                <a:schemeClr val="lt2"/>
              </a:buClr>
              <a:buSzPts val="600"/>
              <a:buNone/>
              <a:defRPr sz="600">
                <a:solidFill>
                  <a:schemeClr val="lt2"/>
                </a:solidFill>
              </a:defRPr>
            </a:lvl6pPr>
            <a:lvl7pPr lvl="6" algn="ctr">
              <a:lnSpc>
                <a:spcPct val="90000"/>
              </a:lnSpc>
              <a:spcBef>
                <a:spcPts val="375"/>
              </a:spcBef>
              <a:spcAft>
                <a:spcPts val="0"/>
              </a:spcAft>
              <a:buClr>
                <a:schemeClr val="lt2"/>
              </a:buClr>
              <a:buSzPts val="600"/>
              <a:buNone/>
              <a:defRPr sz="600">
                <a:solidFill>
                  <a:schemeClr val="lt2"/>
                </a:solidFill>
              </a:defRPr>
            </a:lvl7pPr>
            <a:lvl8pPr lvl="7" algn="ctr">
              <a:lnSpc>
                <a:spcPct val="90000"/>
              </a:lnSpc>
              <a:spcBef>
                <a:spcPts val="375"/>
              </a:spcBef>
              <a:spcAft>
                <a:spcPts val="0"/>
              </a:spcAft>
              <a:buClr>
                <a:schemeClr val="lt2"/>
              </a:buClr>
              <a:buSzPts val="600"/>
              <a:buNone/>
              <a:defRPr sz="600">
                <a:solidFill>
                  <a:schemeClr val="lt2"/>
                </a:solidFill>
              </a:defRPr>
            </a:lvl8pPr>
            <a:lvl9pPr lvl="8" algn="ctr">
              <a:lnSpc>
                <a:spcPct val="90000"/>
              </a:lnSpc>
              <a:spcBef>
                <a:spcPts val="375"/>
              </a:spcBef>
              <a:spcAft>
                <a:spcPts val="0"/>
              </a:spcAft>
              <a:buClr>
                <a:schemeClr val="lt2"/>
              </a:buClr>
              <a:buSzPts val="600"/>
              <a:buNone/>
              <a:defRPr sz="600">
                <a:solidFill>
                  <a:schemeClr val="lt2"/>
                </a:solidFill>
              </a:defRPr>
            </a:lvl9pPr>
          </a:lstStyle>
          <a:p>
            <a:endParaRPr/>
          </a:p>
        </p:txBody>
      </p:sp>
      <p:grpSp>
        <p:nvGrpSpPr>
          <p:cNvPr id="4646" name="Google Shape;4646;p311"/>
          <p:cNvGrpSpPr/>
          <p:nvPr/>
        </p:nvGrpSpPr>
        <p:grpSpPr>
          <a:xfrm>
            <a:off x="8381796" y="4822425"/>
            <a:ext cx="537710" cy="158585"/>
            <a:chOff x="22351457" y="12859799"/>
            <a:chExt cx="1433894" cy="422893"/>
          </a:xfrm>
        </p:grpSpPr>
        <p:grpSp>
          <p:nvGrpSpPr>
            <p:cNvPr id="4647" name="Google Shape;4647;p311"/>
            <p:cNvGrpSpPr/>
            <p:nvPr/>
          </p:nvGrpSpPr>
          <p:grpSpPr>
            <a:xfrm>
              <a:off x="22351457" y="12859799"/>
              <a:ext cx="1379787" cy="422893"/>
              <a:chOff x="22351457" y="12859799"/>
              <a:chExt cx="1379787" cy="422893"/>
            </a:xfrm>
          </p:grpSpPr>
          <p:sp>
            <p:nvSpPr>
              <p:cNvPr id="4648" name="Google Shape;4648;p311"/>
              <p:cNvSpPr/>
              <p:nvPr/>
            </p:nvSpPr>
            <p:spPr>
              <a:xfrm>
                <a:off x="22351457" y="12859801"/>
                <a:ext cx="510672" cy="422891"/>
              </a:xfrm>
              <a:custGeom>
                <a:avLst/>
                <a:gdLst/>
                <a:ahLst/>
                <a:cxnLst/>
                <a:rect l="l" t="t" r="r" b="b"/>
                <a:pathLst>
                  <a:path w="510672" h="422891" extrusionOk="0">
                    <a:moveTo>
                      <a:pt x="378" y="267255"/>
                    </a:moveTo>
                    <a:lnTo>
                      <a:pt x="378" y="0"/>
                    </a:lnTo>
                    <a:lnTo>
                      <a:pt x="100016" y="0"/>
                    </a:lnTo>
                    <a:lnTo>
                      <a:pt x="100016" y="267255"/>
                    </a:lnTo>
                    <a:cubicBezTo>
                      <a:pt x="100016" y="313921"/>
                      <a:pt x="122844" y="330569"/>
                      <a:pt x="152861" y="330569"/>
                    </a:cubicBezTo>
                    <a:cubicBezTo>
                      <a:pt x="182879" y="330569"/>
                      <a:pt x="205707" y="313921"/>
                      <a:pt x="205707" y="267255"/>
                    </a:cubicBezTo>
                    <a:lnTo>
                      <a:pt x="205707" y="0"/>
                    </a:lnTo>
                    <a:lnTo>
                      <a:pt x="305344" y="0"/>
                    </a:lnTo>
                    <a:lnTo>
                      <a:pt x="305344" y="267255"/>
                    </a:lnTo>
                    <a:cubicBezTo>
                      <a:pt x="305344" y="313921"/>
                      <a:pt x="328677" y="330569"/>
                      <a:pt x="358190" y="330569"/>
                    </a:cubicBezTo>
                    <a:cubicBezTo>
                      <a:pt x="387703" y="330569"/>
                      <a:pt x="411035" y="313921"/>
                      <a:pt x="411035" y="267255"/>
                    </a:cubicBezTo>
                    <a:lnTo>
                      <a:pt x="411035" y="0"/>
                    </a:lnTo>
                    <a:lnTo>
                      <a:pt x="510673" y="0"/>
                    </a:lnTo>
                    <a:lnTo>
                      <a:pt x="510673" y="267255"/>
                    </a:lnTo>
                    <a:cubicBezTo>
                      <a:pt x="510673" y="374838"/>
                      <a:pt x="447989" y="422891"/>
                      <a:pt x="366766" y="422891"/>
                    </a:cubicBezTo>
                    <a:cubicBezTo>
                      <a:pt x="318209" y="422891"/>
                      <a:pt x="279363" y="403847"/>
                      <a:pt x="255399" y="367523"/>
                    </a:cubicBezTo>
                    <a:cubicBezTo>
                      <a:pt x="231436" y="403847"/>
                      <a:pt x="192716" y="422891"/>
                      <a:pt x="144033" y="422891"/>
                    </a:cubicBezTo>
                    <a:cubicBezTo>
                      <a:pt x="62809" y="422891"/>
                      <a:pt x="0" y="374838"/>
                      <a:pt x="0" y="267255"/>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4649" name="Google Shape;4649;p311"/>
              <p:cNvSpPr/>
              <p:nvPr/>
            </p:nvSpPr>
            <p:spPr>
              <a:xfrm>
                <a:off x="22903875" y="12859799"/>
                <a:ext cx="422766" cy="422767"/>
              </a:xfrm>
              <a:custGeom>
                <a:avLst/>
                <a:gdLst/>
                <a:ahLst/>
                <a:cxnLst/>
                <a:rect l="l" t="t" r="r" b="b"/>
                <a:pathLst>
                  <a:path w="422766" h="422767" extrusionOk="0">
                    <a:moveTo>
                      <a:pt x="420118" y="244554"/>
                    </a:moveTo>
                    <a:cubicBezTo>
                      <a:pt x="421884" y="233581"/>
                      <a:pt x="422767" y="222230"/>
                      <a:pt x="422767" y="210753"/>
                    </a:cubicBezTo>
                    <a:cubicBezTo>
                      <a:pt x="422389" y="94089"/>
                      <a:pt x="327165" y="-377"/>
                      <a:pt x="210628" y="1"/>
                    </a:cubicBezTo>
                    <a:cubicBezTo>
                      <a:pt x="94090" y="380"/>
                      <a:pt x="-502" y="95603"/>
                      <a:pt x="2" y="212140"/>
                    </a:cubicBezTo>
                    <a:cubicBezTo>
                      <a:pt x="380" y="328678"/>
                      <a:pt x="95603" y="423145"/>
                      <a:pt x="212141" y="422766"/>
                    </a:cubicBezTo>
                    <a:cubicBezTo>
                      <a:pt x="298157" y="422514"/>
                      <a:pt x="372065" y="370551"/>
                      <a:pt x="404731" y="296643"/>
                    </a:cubicBezTo>
                    <a:lnTo>
                      <a:pt x="289455" y="297021"/>
                    </a:lnTo>
                    <a:cubicBezTo>
                      <a:pt x="268897" y="315814"/>
                      <a:pt x="241780" y="327291"/>
                      <a:pt x="211889" y="327417"/>
                    </a:cubicBezTo>
                    <a:cubicBezTo>
                      <a:pt x="159674" y="327669"/>
                      <a:pt x="115279" y="292985"/>
                      <a:pt x="100522" y="245563"/>
                    </a:cubicBezTo>
                    <a:lnTo>
                      <a:pt x="420244" y="244428"/>
                    </a:lnTo>
                    <a:moveTo>
                      <a:pt x="211006" y="95350"/>
                    </a:moveTo>
                    <a:cubicBezTo>
                      <a:pt x="258050" y="95224"/>
                      <a:pt x="298788" y="123224"/>
                      <a:pt x="317076" y="163583"/>
                    </a:cubicBezTo>
                    <a:lnTo>
                      <a:pt x="105315" y="164340"/>
                    </a:lnTo>
                    <a:cubicBezTo>
                      <a:pt x="123350" y="123854"/>
                      <a:pt x="163836" y="95476"/>
                      <a:pt x="211006" y="95350"/>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nvGrpSpPr>
              <p:cNvPr id="4650" name="Google Shape;4650;p311"/>
              <p:cNvGrpSpPr/>
              <p:nvPr/>
            </p:nvGrpSpPr>
            <p:grpSpPr>
              <a:xfrm>
                <a:off x="23288552" y="12859801"/>
                <a:ext cx="442692" cy="422765"/>
                <a:chOff x="23288552" y="12859801"/>
                <a:chExt cx="442692" cy="422765"/>
              </a:xfrm>
            </p:grpSpPr>
            <p:grpSp>
              <p:nvGrpSpPr>
                <p:cNvPr id="4651" name="Google Shape;4651;p311"/>
                <p:cNvGrpSpPr/>
                <p:nvPr/>
              </p:nvGrpSpPr>
              <p:grpSpPr>
                <a:xfrm>
                  <a:off x="23288552" y="12859801"/>
                  <a:ext cx="442692" cy="422765"/>
                  <a:chOff x="23288552" y="12859801"/>
                  <a:chExt cx="442692" cy="422765"/>
                </a:xfrm>
              </p:grpSpPr>
              <p:sp>
                <p:nvSpPr>
                  <p:cNvPr id="4652" name="Google Shape;4652;p311"/>
                  <p:cNvSpPr/>
                  <p:nvPr/>
                </p:nvSpPr>
                <p:spPr>
                  <a:xfrm>
                    <a:off x="23288552" y="12859801"/>
                    <a:ext cx="442692" cy="422765"/>
                  </a:xfrm>
                  <a:custGeom>
                    <a:avLst/>
                    <a:gdLst/>
                    <a:ahLst/>
                    <a:cxnLst/>
                    <a:rect l="l" t="t" r="r" b="b"/>
                    <a:pathLst>
                      <a:path w="442692" h="422765" extrusionOk="0">
                        <a:moveTo>
                          <a:pt x="442692" y="0"/>
                        </a:moveTo>
                        <a:lnTo>
                          <a:pt x="313668" y="0"/>
                        </a:lnTo>
                        <a:lnTo>
                          <a:pt x="221346" y="135456"/>
                        </a:lnTo>
                        <a:lnTo>
                          <a:pt x="129150" y="0"/>
                        </a:lnTo>
                        <a:lnTo>
                          <a:pt x="0" y="0"/>
                        </a:lnTo>
                        <a:lnTo>
                          <a:pt x="144033" y="211383"/>
                        </a:lnTo>
                        <a:lnTo>
                          <a:pt x="0" y="422765"/>
                        </a:lnTo>
                        <a:lnTo>
                          <a:pt x="129150" y="422765"/>
                        </a:lnTo>
                        <a:lnTo>
                          <a:pt x="221346" y="287309"/>
                        </a:lnTo>
                        <a:lnTo>
                          <a:pt x="313668" y="422765"/>
                        </a:lnTo>
                        <a:lnTo>
                          <a:pt x="442692" y="422765"/>
                        </a:lnTo>
                        <a:lnTo>
                          <a:pt x="298660" y="211383"/>
                        </a:lnTo>
                        <a:lnTo>
                          <a:pt x="442692" y="0"/>
                        </a:lnTo>
                        <a:close/>
                        <a:moveTo>
                          <a:pt x="117547" y="400820"/>
                        </a:moveTo>
                        <a:lnTo>
                          <a:pt x="41747" y="400820"/>
                        </a:lnTo>
                        <a:lnTo>
                          <a:pt x="170771" y="211509"/>
                        </a:lnTo>
                        <a:lnTo>
                          <a:pt x="41747" y="22198"/>
                        </a:lnTo>
                        <a:lnTo>
                          <a:pt x="117547" y="22198"/>
                        </a:lnTo>
                        <a:lnTo>
                          <a:pt x="246571" y="211509"/>
                        </a:lnTo>
                        <a:lnTo>
                          <a:pt x="117547" y="40082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4653" name="Google Shape;4653;p311"/>
                  <p:cNvSpPr/>
                  <p:nvPr/>
                </p:nvSpPr>
                <p:spPr>
                  <a:xfrm>
                    <a:off x="23371920" y="12903818"/>
                    <a:ext cx="136465" cy="334731"/>
                  </a:xfrm>
                  <a:custGeom>
                    <a:avLst/>
                    <a:gdLst/>
                    <a:ahLst/>
                    <a:cxnLst/>
                    <a:rect l="l" t="t" r="r" b="b"/>
                    <a:pathLst>
                      <a:path w="136465" h="334731" extrusionOk="0">
                        <a:moveTo>
                          <a:pt x="22450" y="0"/>
                        </a:moveTo>
                        <a:lnTo>
                          <a:pt x="0" y="0"/>
                        </a:lnTo>
                        <a:lnTo>
                          <a:pt x="114015" y="167366"/>
                        </a:lnTo>
                        <a:lnTo>
                          <a:pt x="0" y="334731"/>
                        </a:lnTo>
                        <a:lnTo>
                          <a:pt x="22450" y="334731"/>
                        </a:lnTo>
                        <a:lnTo>
                          <a:pt x="136465" y="167366"/>
                        </a:lnTo>
                        <a:lnTo>
                          <a:pt x="22450"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sp>
              <p:nvSpPr>
                <p:cNvPr id="4654" name="Google Shape;4654;p311"/>
                <p:cNvSpPr/>
                <p:nvPr/>
              </p:nvSpPr>
              <p:spPr>
                <a:xfrm>
                  <a:off x="23509898" y="13071183"/>
                  <a:ext cx="51836" cy="151978"/>
                </a:xfrm>
                <a:custGeom>
                  <a:avLst/>
                  <a:gdLst/>
                  <a:ahLst/>
                  <a:cxnLst/>
                  <a:rect l="l" t="t" r="r" b="b"/>
                  <a:pathLst>
                    <a:path w="51836" h="151978" extrusionOk="0">
                      <a:moveTo>
                        <a:pt x="51837" y="0"/>
                      </a:moveTo>
                      <a:lnTo>
                        <a:pt x="51837" y="151978"/>
                      </a:lnTo>
                      <a:lnTo>
                        <a:pt x="0" y="76052"/>
                      </a:lnTo>
                      <a:lnTo>
                        <a:pt x="51837" y="0"/>
                      </a:lnTo>
                      <a:close/>
                    </a:path>
                  </a:pathLst>
                </a:custGeom>
                <a:solidFill>
                  <a:srgbClr val="A7A4A4"/>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grpSp>
        <p:sp>
          <p:nvSpPr>
            <p:cNvPr id="4655" name="Google Shape;4655;p311"/>
            <p:cNvSpPr/>
            <p:nvPr/>
          </p:nvSpPr>
          <p:spPr>
            <a:xfrm>
              <a:off x="23735785" y="12859801"/>
              <a:ext cx="49566" cy="49440"/>
            </a:xfrm>
            <a:custGeom>
              <a:avLst/>
              <a:gdLst/>
              <a:ahLst/>
              <a:cxnLst/>
              <a:rect l="l" t="t" r="r" b="b"/>
              <a:pathLst>
                <a:path w="49566" h="49440" extrusionOk="0">
                  <a:moveTo>
                    <a:pt x="0" y="24720"/>
                  </a:moveTo>
                  <a:cubicBezTo>
                    <a:pt x="0" y="11099"/>
                    <a:pt x="11099" y="0"/>
                    <a:pt x="24846" y="0"/>
                  </a:cubicBezTo>
                  <a:cubicBezTo>
                    <a:pt x="38594" y="0"/>
                    <a:pt x="49566" y="11099"/>
                    <a:pt x="49566" y="24720"/>
                  </a:cubicBezTo>
                  <a:cubicBezTo>
                    <a:pt x="49566" y="38341"/>
                    <a:pt x="38468" y="49440"/>
                    <a:pt x="24846" y="49440"/>
                  </a:cubicBezTo>
                  <a:cubicBezTo>
                    <a:pt x="11225" y="49440"/>
                    <a:pt x="126" y="38341"/>
                    <a:pt x="126" y="24720"/>
                  </a:cubicBezTo>
                  <a:close/>
                  <a:moveTo>
                    <a:pt x="43134" y="24720"/>
                  </a:moveTo>
                  <a:cubicBezTo>
                    <a:pt x="43134" y="14630"/>
                    <a:pt x="34936" y="6432"/>
                    <a:pt x="24846" y="6432"/>
                  </a:cubicBezTo>
                  <a:cubicBezTo>
                    <a:pt x="14756" y="6432"/>
                    <a:pt x="6558" y="14630"/>
                    <a:pt x="6558" y="24720"/>
                  </a:cubicBezTo>
                  <a:cubicBezTo>
                    <a:pt x="6558" y="34810"/>
                    <a:pt x="14756" y="43008"/>
                    <a:pt x="24846" y="43008"/>
                  </a:cubicBezTo>
                  <a:cubicBezTo>
                    <a:pt x="34936" y="43008"/>
                    <a:pt x="43134" y="34810"/>
                    <a:pt x="43134" y="24720"/>
                  </a:cubicBezTo>
                  <a:close/>
                  <a:moveTo>
                    <a:pt x="15891" y="13117"/>
                  </a:moveTo>
                  <a:lnTo>
                    <a:pt x="27116" y="13117"/>
                  </a:lnTo>
                  <a:cubicBezTo>
                    <a:pt x="31405" y="13117"/>
                    <a:pt x="35062" y="15892"/>
                    <a:pt x="35062" y="20684"/>
                  </a:cubicBezTo>
                  <a:cubicBezTo>
                    <a:pt x="35062" y="23711"/>
                    <a:pt x="33549" y="25981"/>
                    <a:pt x="31405" y="27243"/>
                  </a:cubicBezTo>
                  <a:lnTo>
                    <a:pt x="35693" y="36071"/>
                  </a:lnTo>
                  <a:lnTo>
                    <a:pt x="29261" y="36071"/>
                  </a:lnTo>
                  <a:lnTo>
                    <a:pt x="25729" y="28378"/>
                  </a:lnTo>
                  <a:lnTo>
                    <a:pt x="21945" y="28378"/>
                  </a:lnTo>
                  <a:lnTo>
                    <a:pt x="21945" y="36071"/>
                  </a:lnTo>
                  <a:lnTo>
                    <a:pt x="16018" y="36071"/>
                  </a:lnTo>
                  <a:lnTo>
                    <a:pt x="16018" y="13243"/>
                  </a:lnTo>
                  <a:lnTo>
                    <a:pt x="16018" y="13243"/>
                  </a:lnTo>
                  <a:close/>
                  <a:moveTo>
                    <a:pt x="25603" y="23963"/>
                  </a:moveTo>
                  <a:cubicBezTo>
                    <a:pt x="27369" y="23963"/>
                    <a:pt x="28756" y="22828"/>
                    <a:pt x="28756" y="20684"/>
                  </a:cubicBezTo>
                  <a:cubicBezTo>
                    <a:pt x="28756" y="18540"/>
                    <a:pt x="27243" y="17531"/>
                    <a:pt x="25603" y="17531"/>
                  </a:cubicBezTo>
                  <a:lnTo>
                    <a:pt x="21819" y="17531"/>
                  </a:lnTo>
                  <a:lnTo>
                    <a:pt x="21819" y="23963"/>
                  </a:lnTo>
                  <a:lnTo>
                    <a:pt x="25603" y="23963"/>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sp>
        <p:nvSpPr>
          <p:cNvPr id="4656" name="Google Shape;4656;p311"/>
          <p:cNvSpPr txBox="1"/>
          <p:nvPr/>
        </p:nvSpPr>
        <p:spPr>
          <a:xfrm>
            <a:off x="811819" y="4856560"/>
            <a:ext cx="1028100" cy="996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r>
              <a:rPr lang="en" sz="525">
                <a:solidFill>
                  <a:schemeClr val="lt1"/>
                </a:solidFill>
                <a:latin typeface="Poppins Medium"/>
                <a:ea typeface="Poppins Medium"/>
                <a:cs typeface="Poppins Medium"/>
                <a:sym typeface="Poppins Medium"/>
              </a:rPr>
              <a:t>Proprietary &amp; Confidential</a:t>
            </a:r>
            <a:endParaRPr sz="525"/>
          </a:p>
        </p:txBody>
      </p:sp>
      <p:cxnSp>
        <p:nvCxnSpPr>
          <p:cNvPr id="4657" name="Google Shape;4657;p311"/>
          <p:cNvCxnSpPr/>
          <p:nvPr/>
        </p:nvCxnSpPr>
        <p:spPr>
          <a:xfrm>
            <a:off x="681901" y="4883706"/>
            <a:ext cx="0" cy="45600"/>
          </a:xfrm>
          <a:prstGeom prst="straightConnector1">
            <a:avLst/>
          </a:prstGeom>
          <a:noFill/>
          <a:ln w="7150" cap="flat" cmpd="sng">
            <a:solidFill>
              <a:schemeClr val="lt1"/>
            </a:solidFill>
            <a:prstDash val="solid"/>
            <a:miter lim="800000"/>
            <a:headEnd type="none" w="sm" len="sm"/>
            <a:tailEnd type="none" w="sm" len="sm"/>
          </a:ln>
        </p:spPr>
      </p:cxnSp>
    </p:spTree>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showMasterSp="0" matchingName="79_Custom Layout">
  <p:cSld name="79_Custom Layout">
    <p:bg>
      <p:bgPr>
        <a:blipFill>
          <a:blip r:embed="rId2">
            <a:alphaModFix/>
          </a:blip>
          <a:stretch>
            <a:fillRect/>
          </a:stretch>
        </a:blipFill>
        <a:effectLst/>
      </p:bgPr>
    </p:bg>
    <p:spTree>
      <p:nvGrpSpPr>
        <p:cNvPr id="1" name="Shape 4658"/>
        <p:cNvGrpSpPr/>
        <p:nvPr/>
      </p:nvGrpSpPr>
      <p:grpSpPr>
        <a:xfrm>
          <a:off x="0" y="0"/>
          <a:ext cx="0" cy="0"/>
          <a:chOff x="0" y="0"/>
          <a:chExt cx="0" cy="0"/>
        </a:xfrm>
      </p:grpSpPr>
      <p:sp>
        <p:nvSpPr>
          <p:cNvPr id="4659" name="Google Shape;4659;p312"/>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solidFill>
                  <a:schemeClr val="lt1"/>
                </a:solidFill>
                <a:latin typeface="Poppins Medium"/>
                <a:ea typeface="Poppins Medium"/>
                <a:cs typeface="Poppins Medium"/>
                <a:sym typeface="Poppins Medium"/>
              </a:defRPr>
            </a:lvl1pPr>
            <a:lvl2pPr marL="0" lvl="1" indent="0" algn="l">
              <a:spcBef>
                <a:spcPts val="0"/>
              </a:spcBef>
              <a:buNone/>
              <a:defRPr sz="525">
                <a:solidFill>
                  <a:schemeClr val="lt1"/>
                </a:solidFill>
                <a:latin typeface="Poppins Medium"/>
                <a:ea typeface="Poppins Medium"/>
                <a:cs typeface="Poppins Medium"/>
                <a:sym typeface="Poppins Medium"/>
              </a:defRPr>
            </a:lvl2pPr>
            <a:lvl3pPr marL="0" lvl="2" indent="0" algn="l">
              <a:spcBef>
                <a:spcPts val="0"/>
              </a:spcBef>
              <a:buNone/>
              <a:defRPr sz="525">
                <a:solidFill>
                  <a:schemeClr val="lt1"/>
                </a:solidFill>
                <a:latin typeface="Poppins Medium"/>
                <a:ea typeface="Poppins Medium"/>
                <a:cs typeface="Poppins Medium"/>
                <a:sym typeface="Poppins Medium"/>
              </a:defRPr>
            </a:lvl3pPr>
            <a:lvl4pPr marL="0" lvl="3" indent="0" algn="l">
              <a:spcBef>
                <a:spcPts val="0"/>
              </a:spcBef>
              <a:buNone/>
              <a:defRPr sz="525">
                <a:solidFill>
                  <a:schemeClr val="lt1"/>
                </a:solidFill>
                <a:latin typeface="Poppins Medium"/>
                <a:ea typeface="Poppins Medium"/>
                <a:cs typeface="Poppins Medium"/>
                <a:sym typeface="Poppins Medium"/>
              </a:defRPr>
            </a:lvl4pPr>
            <a:lvl5pPr marL="0" lvl="4" indent="0" algn="l">
              <a:spcBef>
                <a:spcPts val="0"/>
              </a:spcBef>
              <a:buNone/>
              <a:defRPr sz="525">
                <a:solidFill>
                  <a:schemeClr val="lt1"/>
                </a:solidFill>
                <a:latin typeface="Poppins Medium"/>
                <a:ea typeface="Poppins Medium"/>
                <a:cs typeface="Poppins Medium"/>
                <a:sym typeface="Poppins Medium"/>
              </a:defRPr>
            </a:lvl5pPr>
            <a:lvl6pPr marL="0" lvl="5" indent="0" algn="l">
              <a:spcBef>
                <a:spcPts val="0"/>
              </a:spcBef>
              <a:buNone/>
              <a:defRPr sz="525">
                <a:solidFill>
                  <a:schemeClr val="lt1"/>
                </a:solidFill>
                <a:latin typeface="Poppins Medium"/>
                <a:ea typeface="Poppins Medium"/>
                <a:cs typeface="Poppins Medium"/>
                <a:sym typeface="Poppins Medium"/>
              </a:defRPr>
            </a:lvl6pPr>
            <a:lvl7pPr marL="0" lvl="6" indent="0" algn="l">
              <a:spcBef>
                <a:spcPts val="0"/>
              </a:spcBef>
              <a:buNone/>
              <a:defRPr sz="525">
                <a:solidFill>
                  <a:schemeClr val="lt1"/>
                </a:solidFill>
                <a:latin typeface="Poppins Medium"/>
                <a:ea typeface="Poppins Medium"/>
                <a:cs typeface="Poppins Medium"/>
                <a:sym typeface="Poppins Medium"/>
              </a:defRPr>
            </a:lvl7pPr>
            <a:lvl8pPr marL="0" lvl="7" indent="0" algn="l">
              <a:spcBef>
                <a:spcPts val="0"/>
              </a:spcBef>
              <a:buNone/>
              <a:defRPr sz="525">
                <a:solidFill>
                  <a:schemeClr val="lt1"/>
                </a:solidFill>
                <a:latin typeface="Poppins Medium"/>
                <a:ea typeface="Poppins Medium"/>
                <a:cs typeface="Poppins Medium"/>
                <a:sym typeface="Poppins Medium"/>
              </a:defRPr>
            </a:lvl8pPr>
            <a:lvl9pPr marL="0" lvl="8" indent="0" algn="l">
              <a:spcBef>
                <a:spcPts val="0"/>
              </a:spcBef>
              <a:buNone/>
              <a:defRPr sz="525">
                <a:solidFill>
                  <a:schemeClr val="lt1"/>
                </a:solidFill>
                <a:latin typeface="Poppins Medium"/>
                <a:ea typeface="Poppins Medium"/>
                <a:cs typeface="Poppins Medium"/>
                <a:sym typeface="Poppins Medium"/>
              </a:defRPr>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4660" name="Google Shape;4660;p312"/>
          <p:cNvSpPr/>
          <p:nvPr/>
        </p:nvSpPr>
        <p:spPr>
          <a:xfrm>
            <a:off x="1090672" y="1469084"/>
            <a:ext cx="6952200" cy="2638500"/>
          </a:xfrm>
          <a:prstGeom prst="roundRect">
            <a:avLst>
              <a:gd name="adj" fmla="val 1667"/>
            </a:avLst>
          </a:prstGeom>
          <a:gradFill>
            <a:gsLst>
              <a:gs pos="0">
                <a:srgbClr val="FFFFFF"/>
              </a:gs>
              <a:gs pos="23000">
                <a:srgbClr val="FFFFFF"/>
              </a:gs>
              <a:gs pos="29000">
                <a:srgbClr val="FBFCFE">
                  <a:alpha val="96862"/>
                </a:srgbClr>
              </a:gs>
              <a:gs pos="61000">
                <a:srgbClr val="ECEEF9">
                  <a:alpha val="81960"/>
                </a:srgbClr>
              </a:gs>
              <a:gs pos="86000">
                <a:srgbClr val="E2E5F6">
                  <a:alpha val="72549"/>
                </a:srgbClr>
              </a:gs>
              <a:gs pos="100000">
                <a:srgbClr val="DFE2F5">
                  <a:alpha val="69803"/>
                </a:srgbClr>
              </a:gs>
            </a:gsLst>
            <a:lin ang="5400012" scaled="0"/>
          </a:gra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4661" name="Google Shape;4661;p312"/>
          <p:cNvSpPr txBox="1">
            <a:spLocks noGrp="1"/>
          </p:cNvSpPr>
          <p:nvPr>
            <p:ph type="title"/>
          </p:nvPr>
        </p:nvSpPr>
        <p:spPr>
          <a:xfrm>
            <a:off x="1512234" y="2053191"/>
            <a:ext cx="6144900" cy="1169100"/>
          </a:xfrm>
          <a:prstGeom prst="rect">
            <a:avLst/>
          </a:prstGeom>
          <a:noFill/>
          <a:ln>
            <a:noFill/>
          </a:ln>
        </p:spPr>
        <p:txBody>
          <a:bodyPr spcFirstLastPara="1" wrap="square" lIns="0" tIns="0" rIns="0" bIns="0" anchor="t" anchorCtr="0">
            <a:noAutofit/>
          </a:bodyPr>
          <a:lstStyle>
            <a:lvl1pPr lvl="0" algn="ctr">
              <a:lnSpc>
                <a:spcPct val="102000"/>
              </a:lnSpc>
              <a:spcBef>
                <a:spcPts val="0"/>
              </a:spcBef>
              <a:spcAft>
                <a:spcPts val="0"/>
              </a:spcAft>
              <a:buClr>
                <a:schemeClr val="dk1"/>
              </a:buClr>
              <a:buSzPts val="2662"/>
              <a:buFont typeface="Poppins SemiBold"/>
              <a:buNone/>
              <a:defRPr sz="2662">
                <a:solidFill>
                  <a:schemeClr val="dk1"/>
                </a:solidFill>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grpSp>
        <p:nvGrpSpPr>
          <p:cNvPr id="4662" name="Google Shape;4662;p312"/>
          <p:cNvGrpSpPr/>
          <p:nvPr/>
        </p:nvGrpSpPr>
        <p:grpSpPr>
          <a:xfrm>
            <a:off x="4356948" y="1194032"/>
            <a:ext cx="428662" cy="428662"/>
            <a:chOff x="-5326064" y="9047077"/>
            <a:chExt cx="1263000" cy="1263000"/>
          </a:xfrm>
        </p:grpSpPr>
        <p:sp>
          <p:nvSpPr>
            <p:cNvPr id="4663" name="Google Shape;4663;p312"/>
            <p:cNvSpPr/>
            <p:nvPr/>
          </p:nvSpPr>
          <p:spPr>
            <a:xfrm>
              <a:off x="-5326064" y="9047077"/>
              <a:ext cx="1263000" cy="1263000"/>
            </a:xfrm>
            <a:prstGeom prst="ellipse">
              <a:avLst/>
            </a:prstGeom>
            <a:solidFill>
              <a:schemeClr val="accent2"/>
            </a:solidFill>
            <a:ln>
              <a:noFill/>
            </a:ln>
          </p:spPr>
          <p:txBody>
            <a:bodyPr spcFirstLastPara="1" wrap="square" lIns="34275" tIns="17125" rIns="34275" bIns="17125" anchor="t" anchorCtr="0">
              <a:noAutofit/>
            </a:bodyPr>
            <a:lstStyle/>
            <a:p>
              <a:pPr marL="0" marR="0" lvl="0" indent="0" algn="ctr"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4664" name="Google Shape;4664;p312"/>
            <p:cNvSpPr/>
            <p:nvPr/>
          </p:nvSpPr>
          <p:spPr>
            <a:xfrm>
              <a:off x="-4934550" y="9477365"/>
              <a:ext cx="474727" cy="385094"/>
            </a:xfrm>
            <a:custGeom>
              <a:avLst/>
              <a:gdLst/>
              <a:ahLst/>
              <a:cxnLst/>
              <a:rect l="l" t="t" r="r" b="b"/>
              <a:pathLst>
                <a:path w="474727" h="385094" extrusionOk="0">
                  <a:moveTo>
                    <a:pt x="209101" y="385094"/>
                  </a:moveTo>
                  <a:lnTo>
                    <a:pt x="26688" y="385094"/>
                  </a:lnTo>
                  <a:cubicBezTo>
                    <a:pt x="8812" y="327437"/>
                    <a:pt x="0" y="267514"/>
                    <a:pt x="0" y="205073"/>
                  </a:cubicBezTo>
                  <a:cubicBezTo>
                    <a:pt x="0" y="142632"/>
                    <a:pt x="16491" y="92906"/>
                    <a:pt x="49474" y="55769"/>
                  </a:cubicBezTo>
                  <a:cubicBezTo>
                    <a:pt x="82457" y="18632"/>
                    <a:pt x="131428" y="0"/>
                    <a:pt x="196513" y="0"/>
                  </a:cubicBezTo>
                  <a:lnTo>
                    <a:pt x="196513" y="87996"/>
                  </a:lnTo>
                  <a:cubicBezTo>
                    <a:pt x="144143" y="87996"/>
                    <a:pt x="117958" y="119972"/>
                    <a:pt x="117958" y="183924"/>
                  </a:cubicBezTo>
                  <a:lnTo>
                    <a:pt x="117958" y="213759"/>
                  </a:lnTo>
                  <a:lnTo>
                    <a:pt x="209101" y="213759"/>
                  </a:lnTo>
                  <a:lnTo>
                    <a:pt x="209101" y="385094"/>
                  </a:lnTo>
                  <a:close/>
                  <a:moveTo>
                    <a:pt x="474727" y="385094"/>
                  </a:moveTo>
                  <a:lnTo>
                    <a:pt x="292314" y="385094"/>
                  </a:lnTo>
                  <a:cubicBezTo>
                    <a:pt x="274438" y="327437"/>
                    <a:pt x="265626" y="267514"/>
                    <a:pt x="265626" y="205073"/>
                  </a:cubicBezTo>
                  <a:cubicBezTo>
                    <a:pt x="265626" y="142632"/>
                    <a:pt x="282117" y="92906"/>
                    <a:pt x="315100" y="55769"/>
                  </a:cubicBezTo>
                  <a:cubicBezTo>
                    <a:pt x="348083" y="18632"/>
                    <a:pt x="397054" y="0"/>
                    <a:pt x="462138" y="0"/>
                  </a:cubicBezTo>
                  <a:lnTo>
                    <a:pt x="462138" y="87996"/>
                  </a:lnTo>
                  <a:cubicBezTo>
                    <a:pt x="409768" y="87996"/>
                    <a:pt x="383583" y="119972"/>
                    <a:pt x="383583" y="183924"/>
                  </a:cubicBezTo>
                  <a:lnTo>
                    <a:pt x="383583" y="213759"/>
                  </a:lnTo>
                  <a:lnTo>
                    <a:pt x="474727" y="213759"/>
                  </a:lnTo>
                  <a:lnTo>
                    <a:pt x="474727" y="385094"/>
                  </a:lnTo>
                  <a:close/>
                </a:path>
              </a:pathLst>
            </a:custGeom>
            <a:solidFill>
              <a:srgbClr val="FFFFFF"/>
            </a:solidFill>
            <a:ln>
              <a:noFill/>
            </a:ln>
          </p:spPr>
          <p:txBody>
            <a:bodyPr spcFirstLastPara="1" wrap="square" lIns="34275" tIns="17125" rIns="34275" bIns="17125" anchor="t" anchorCtr="0">
              <a:noAutofit/>
            </a:bodyPr>
            <a:lstStyle/>
            <a:p>
              <a:pPr marL="0" marR="0" lvl="0" indent="0" algn="ctr"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sp>
        <p:nvSpPr>
          <p:cNvPr id="4665" name="Google Shape;4665;p312"/>
          <p:cNvSpPr txBox="1">
            <a:spLocks noGrp="1"/>
          </p:cNvSpPr>
          <p:nvPr>
            <p:ph type="subTitle" idx="1"/>
          </p:nvPr>
        </p:nvSpPr>
        <p:spPr>
          <a:xfrm>
            <a:off x="1512243" y="3477909"/>
            <a:ext cx="6144900" cy="264600"/>
          </a:xfrm>
          <a:prstGeom prst="rect">
            <a:avLst/>
          </a:prstGeom>
          <a:noFill/>
          <a:ln>
            <a:noFill/>
          </a:ln>
        </p:spPr>
        <p:txBody>
          <a:bodyPr spcFirstLastPara="1" wrap="square" lIns="0" tIns="0" rIns="0" bIns="0" anchor="ctr" anchorCtr="0">
            <a:noAutofit/>
          </a:bodyPr>
          <a:lstStyle>
            <a:lvl1pPr lvl="0" algn="ctr">
              <a:lnSpc>
                <a:spcPct val="95000"/>
              </a:lnSpc>
              <a:spcBef>
                <a:spcPts val="1350"/>
              </a:spcBef>
              <a:spcAft>
                <a:spcPts val="0"/>
              </a:spcAft>
              <a:buClr>
                <a:schemeClr val="accent3"/>
              </a:buClr>
              <a:buSzPts val="945"/>
              <a:buNone/>
              <a:defRPr sz="1050">
                <a:solidFill>
                  <a:schemeClr val="accent3"/>
                </a:solidFill>
                <a:latin typeface="Poppins Medium"/>
                <a:ea typeface="Poppins Medium"/>
                <a:cs typeface="Poppins Medium"/>
                <a:sym typeface="Poppins Medium"/>
              </a:defRPr>
            </a:lvl1pPr>
            <a:lvl2pPr lvl="1" algn="ctr">
              <a:lnSpc>
                <a:spcPct val="95000"/>
              </a:lnSpc>
              <a:spcBef>
                <a:spcPts val="1350"/>
              </a:spcBef>
              <a:spcAft>
                <a:spcPts val="0"/>
              </a:spcAft>
              <a:buClr>
                <a:schemeClr val="dk1"/>
              </a:buClr>
              <a:buSzPts val="675"/>
              <a:buNone/>
              <a:defRPr sz="750"/>
            </a:lvl2pPr>
            <a:lvl3pPr lvl="2" algn="ctr">
              <a:lnSpc>
                <a:spcPct val="95000"/>
              </a:lnSpc>
              <a:spcBef>
                <a:spcPts val="1350"/>
              </a:spcBef>
              <a:spcAft>
                <a:spcPts val="0"/>
              </a:spcAft>
              <a:buClr>
                <a:schemeClr val="dk1"/>
              </a:buClr>
              <a:buSzPts val="607"/>
              <a:buNone/>
              <a:defRPr sz="675"/>
            </a:lvl3pPr>
            <a:lvl4pPr lvl="3" algn="ctr">
              <a:lnSpc>
                <a:spcPct val="95000"/>
              </a:lnSpc>
              <a:spcBef>
                <a:spcPts val="1350"/>
              </a:spcBef>
              <a:spcAft>
                <a:spcPts val="0"/>
              </a:spcAft>
              <a:buClr>
                <a:schemeClr val="dk1"/>
              </a:buClr>
              <a:buSzPts val="540"/>
              <a:buNone/>
              <a:defRPr sz="600"/>
            </a:lvl4pPr>
            <a:lvl5pPr lvl="4" algn="ctr">
              <a:lnSpc>
                <a:spcPct val="95000"/>
              </a:lnSpc>
              <a:spcBef>
                <a:spcPts val="1350"/>
              </a:spcBef>
              <a:spcAft>
                <a:spcPts val="0"/>
              </a:spcAft>
              <a:buClr>
                <a:schemeClr val="dk1"/>
              </a:buClr>
              <a:buSzPts val="540"/>
              <a:buNone/>
              <a:defRPr sz="600"/>
            </a:lvl5pPr>
            <a:lvl6pPr lvl="5" algn="ctr">
              <a:lnSpc>
                <a:spcPct val="90000"/>
              </a:lnSpc>
              <a:spcBef>
                <a:spcPts val="375"/>
              </a:spcBef>
              <a:spcAft>
                <a:spcPts val="0"/>
              </a:spcAft>
              <a:buClr>
                <a:schemeClr val="dk1"/>
              </a:buClr>
              <a:buSzPts val="600"/>
              <a:buNone/>
              <a:defRPr sz="600"/>
            </a:lvl6pPr>
            <a:lvl7pPr lvl="6" algn="ctr">
              <a:lnSpc>
                <a:spcPct val="90000"/>
              </a:lnSpc>
              <a:spcBef>
                <a:spcPts val="375"/>
              </a:spcBef>
              <a:spcAft>
                <a:spcPts val="0"/>
              </a:spcAft>
              <a:buClr>
                <a:schemeClr val="dk1"/>
              </a:buClr>
              <a:buSzPts val="600"/>
              <a:buNone/>
              <a:defRPr sz="600"/>
            </a:lvl7pPr>
            <a:lvl8pPr lvl="7" algn="ctr">
              <a:lnSpc>
                <a:spcPct val="90000"/>
              </a:lnSpc>
              <a:spcBef>
                <a:spcPts val="375"/>
              </a:spcBef>
              <a:spcAft>
                <a:spcPts val="0"/>
              </a:spcAft>
              <a:buClr>
                <a:schemeClr val="dk1"/>
              </a:buClr>
              <a:buSzPts val="600"/>
              <a:buNone/>
              <a:defRPr sz="600"/>
            </a:lvl8pPr>
            <a:lvl9pPr lvl="8" algn="ctr">
              <a:lnSpc>
                <a:spcPct val="90000"/>
              </a:lnSpc>
              <a:spcBef>
                <a:spcPts val="375"/>
              </a:spcBef>
              <a:spcAft>
                <a:spcPts val="0"/>
              </a:spcAft>
              <a:buClr>
                <a:schemeClr val="dk1"/>
              </a:buClr>
              <a:buSzPts val="600"/>
              <a:buNone/>
              <a:defRPr sz="600"/>
            </a:lvl9pPr>
          </a:lstStyle>
          <a:p>
            <a:endParaRPr/>
          </a:p>
        </p:txBody>
      </p:sp>
      <p:grpSp>
        <p:nvGrpSpPr>
          <p:cNvPr id="4666" name="Google Shape;4666;p312"/>
          <p:cNvGrpSpPr/>
          <p:nvPr/>
        </p:nvGrpSpPr>
        <p:grpSpPr>
          <a:xfrm>
            <a:off x="8381796" y="4822425"/>
            <a:ext cx="537710" cy="158585"/>
            <a:chOff x="22351457" y="12859799"/>
            <a:chExt cx="1433894" cy="422893"/>
          </a:xfrm>
        </p:grpSpPr>
        <p:grpSp>
          <p:nvGrpSpPr>
            <p:cNvPr id="4667" name="Google Shape;4667;p312"/>
            <p:cNvGrpSpPr/>
            <p:nvPr/>
          </p:nvGrpSpPr>
          <p:grpSpPr>
            <a:xfrm>
              <a:off x="22351457" y="12859799"/>
              <a:ext cx="1379787" cy="422893"/>
              <a:chOff x="22351457" y="12859799"/>
              <a:chExt cx="1379787" cy="422893"/>
            </a:xfrm>
          </p:grpSpPr>
          <p:sp>
            <p:nvSpPr>
              <p:cNvPr id="4668" name="Google Shape;4668;p312"/>
              <p:cNvSpPr/>
              <p:nvPr/>
            </p:nvSpPr>
            <p:spPr>
              <a:xfrm>
                <a:off x="22351457" y="12859801"/>
                <a:ext cx="510672" cy="422891"/>
              </a:xfrm>
              <a:custGeom>
                <a:avLst/>
                <a:gdLst/>
                <a:ahLst/>
                <a:cxnLst/>
                <a:rect l="l" t="t" r="r" b="b"/>
                <a:pathLst>
                  <a:path w="510672" h="422891" extrusionOk="0">
                    <a:moveTo>
                      <a:pt x="378" y="267255"/>
                    </a:moveTo>
                    <a:lnTo>
                      <a:pt x="378" y="0"/>
                    </a:lnTo>
                    <a:lnTo>
                      <a:pt x="100016" y="0"/>
                    </a:lnTo>
                    <a:lnTo>
                      <a:pt x="100016" y="267255"/>
                    </a:lnTo>
                    <a:cubicBezTo>
                      <a:pt x="100016" y="313921"/>
                      <a:pt x="122844" y="330569"/>
                      <a:pt x="152861" y="330569"/>
                    </a:cubicBezTo>
                    <a:cubicBezTo>
                      <a:pt x="182879" y="330569"/>
                      <a:pt x="205707" y="313921"/>
                      <a:pt x="205707" y="267255"/>
                    </a:cubicBezTo>
                    <a:lnTo>
                      <a:pt x="205707" y="0"/>
                    </a:lnTo>
                    <a:lnTo>
                      <a:pt x="305344" y="0"/>
                    </a:lnTo>
                    <a:lnTo>
                      <a:pt x="305344" y="267255"/>
                    </a:lnTo>
                    <a:cubicBezTo>
                      <a:pt x="305344" y="313921"/>
                      <a:pt x="328677" y="330569"/>
                      <a:pt x="358190" y="330569"/>
                    </a:cubicBezTo>
                    <a:cubicBezTo>
                      <a:pt x="387703" y="330569"/>
                      <a:pt x="411035" y="313921"/>
                      <a:pt x="411035" y="267255"/>
                    </a:cubicBezTo>
                    <a:lnTo>
                      <a:pt x="411035" y="0"/>
                    </a:lnTo>
                    <a:lnTo>
                      <a:pt x="510673" y="0"/>
                    </a:lnTo>
                    <a:lnTo>
                      <a:pt x="510673" y="267255"/>
                    </a:lnTo>
                    <a:cubicBezTo>
                      <a:pt x="510673" y="374838"/>
                      <a:pt x="447989" y="422891"/>
                      <a:pt x="366766" y="422891"/>
                    </a:cubicBezTo>
                    <a:cubicBezTo>
                      <a:pt x="318209" y="422891"/>
                      <a:pt x="279363" y="403847"/>
                      <a:pt x="255399" y="367523"/>
                    </a:cubicBezTo>
                    <a:cubicBezTo>
                      <a:pt x="231436" y="403847"/>
                      <a:pt x="192716" y="422891"/>
                      <a:pt x="144033" y="422891"/>
                    </a:cubicBezTo>
                    <a:cubicBezTo>
                      <a:pt x="62809" y="422891"/>
                      <a:pt x="0" y="374838"/>
                      <a:pt x="0" y="267255"/>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4669" name="Google Shape;4669;p312"/>
              <p:cNvSpPr/>
              <p:nvPr/>
            </p:nvSpPr>
            <p:spPr>
              <a:xfrm>
                <a:off x="22903875" y="12859799"/>
                <a:ext cx="422766" cy="422767"/>
              </a:xfrm>
              <a:custGeom>
                <a:avLst/>
                <a:gdLst/>
                <a:ahLst/>
                <a:cxnLst/>
                <a:rect l="l" t="t" r="r" b="b"/>
                <a:pathLst>
                  <a:path w="422766" h="422767" extrusionOk="0">
                    <a:moveTo>
                      <a:pt x="420118" y="244554"/>
                    </a:moveTo>
                    <a:cubicBezTo>
                      <a:pt x="421884" y="233581"/>
                      <a:pt x="422767" y="222230"/>
                      <a:pt x="422767" y="210753"/>
                    </a:cubicBezTo>
                    <a:cubicBezTo>
                      <a:pt x="422389" y="94089"/>
                      <a:pt x="327165" y="-377"/>
                      <a:pt x="210628" y="1"/>
                    </a:cubicBezTo>
                    <a:cubicBezTo>
                      <a:pt x="94090" y="380"/>
                      <a:pt x="-502" y="95603"/>
                      <a:pt x="2" y="212140"/>
                    </a:cubicBezTo>
                    <a:cubicBezTo>
                      <a:pt x="380" y="328678"/>
                      <a:pt x="95603" y="423145"/>
                      <a:pt x="212141" y="422766"/>
                    </a:cubicBezTo>
                    <a:cubicBezTo>
                      <a:pt x="298157" y="422514"/>
                      <a:pt x="372065" y="370551"/>
                      <a:pt x="404731" y="296643"/>
                    </a:cubicBezTo>
                    <a:lnTo>
                      <a:pt x="289455" y="297021"/>
                    </a:lnTo>
                    <a:cubicBezTo>
                      <a:pt x="268897" y="315814"/>
                      <a:pt x="241780" y="327291"/>
                      <a:pt x="211889" y="327417"/>
                    </a:cubicBezTo>
                    <a:cubicBezTo>
                      <a:pt x="159674" y="327669"/>
                      <a:pt x="115279" y="292985"/>
                      <a:pt x="100522" y="245563"/>
                    </a:cubicBezTo>
                    <a:lnTo>
                      <a:pt x="420244" y="244428"/>
                    </a:lnTo>
                    <a:moveTo>
                      <a:pt x="211006" y="95350"/>
                    </a:moveTo>
                    <a:cubicBezTo>
                      <a:pt x="258050" y="95224"/>
                      <a:pt x="298788" y="123224"/>
                      <a:pt x="317076" y="163583"/>
                    </a:cubicBezTo>
                    <a:lnTo>
                      <a:pt x="105315" y="164340"/>
                    </a:lnTo>
                    <a:cubicBezTo>
                      <a:pt x="123350" y="123854"/>
                      <a:pt x="163836" y="95476"/>
                      <a:pt x="211006" y="95350"/>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nvGrpSpPr>
              <p:cNvPr id="4670" name="Google Shape;4670;p312"/>
              <p:cNvGrpSpPr/>
              <p:nvPr/>
            </p:nvGrpSpPr>
            <p:grpSpPr>
              <a:xfrm>
                <a:off x="23288552" y="12859801"/>
                <a:ext cx="442692" cy="422765"/>
                <a:chOff x="23288552" y="12859801"/>
                <a:chExt cx="442692" cy="422765"/>
              </a:xfrm>
            </p:grpSpPr>
            <p:grpSp>
              <p:nvGrpSpPr>
                <p:cNvPr id="4671" name="Google Shape;4671;p312"/>
                <p:cNvGrpSpPr/>
                <p:nvPr/>
              </p:nvGrpSpPr>
              <p:grpSpPr>
                <a:xfrm>
                  <a:off x="23288552" y="12859801"/>
                  <a:ext cx="442692" cy="422765"/>
                  <a:chOff x="23288552" y="12859801"/>
                  <a:chExt cx="442692" cy="422765"/>
                </a:xfrm>
              </p:grpSpPr>
              <p:sp>
                <p:nvSpPr>
                  <p:cNvPr id="4672" name="Google Shape;4672;p312"/>
                  <p:cNvSpPr/>
                  <p:nvPr/>
                </p:nvSpPr>
                <p:spPr>
                  <a:xfrm>
                    <a:off x="23288552" y="12859801"/>
                    <a:ext cx="442692" cy="422765"/>
                  </a:xfrm>
                  <a:custGeom>
                    <a:avLst/>
                    <a:gdLst/>
                    <a:ahLst/>
                    <a:cxnLst/>
                    <a:rect l="l" t="t" r="r" b="b"/>
                    <a:pathLst>
                      <a:path w="442692" h="422765" extrusionOk="0">
                        <a:moveTo>
                          <a:pt x="442692" y="0"/>
                        </a:moveTo>
                        <a:lnTo>
                          <a:pt x="313668" y="0"/>
                        </a:lnTo>
                        <a:lnTo>
                          <a:pt x="221346" y="135456"/>
                        </a:lnTo>
                        <a:lnTo>
                          <a:pt x="129150" y="0"/>
                        </a:lnTo>
                        <a:lnTo>
                          <a:pt x="0" y="0"/>
                        </a:lnTo>
                        <a:lnTo>
                          <a:pt x="144033" y="211383"/>
                        </a:lnTo>
                        <a:lnTo>
                          <a:pt x="0" y="422765"/>
                        </a:lnTo>
                        <a:lnTo>
                          <a:pt x="129150" y="422765"/>
                        </a:lnTo>
                        <a:lnTo>
                          <a:pt x="221346" y="287309"/>
                        </a:lnTo>
                        <a:lnTo>
                          <a:pt x="313668" y="422765"/>
                        </a:lnTo>
                        <a:lnTo>
                          <a:pt x="442692" y="422765"/>
                        </a:lnTo>
                        <a:lnTo>
                          <a:pt x="298660" y="211383"/>
                        </a:lnTo>
                        <a:lnTo>
                          <a:pt x="442692" y="0"/>
                        </a:lnTo>
                        <a:close/>
                        <a:moveTo>
                          <a:pt x="117547" y="400820"/>
                        </a:moveTo>
                        <a:lnTo>
                          <a:pt x="41747" y="400820"/>
                        </a:lnTo>
                        <a:lnTo>
                          <a:pt x="170771" y="211509"/>
                        </a:lnTo>
                        <a:lnTo>
                          <a:pt x="41747" y="22198"/>
                        </a:lnTo>
                        <a:lnTo>
                          <a:pt x="117547" y="22198"/>
                        </a:lnTo>
                        <a:lnTo>
                          <a:pt x="246571" y="211509"/>
                        </a:lnTo>
                        <a:lnTo>
                          <a:pt x="117547" y="40082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4673" name="Google Shape;4673;p312"/>
                  <p:cNvSpPr/>
                  <p:nvPr/>
                </p:nvSpPr>
                <p:spPr>
                  <a:xfrm>
                    <a:off x="23371920" y="12903818"/>
                    <a:ext cx="136465" cy="334731"/>
                  </a:xfrm>
                  <a:custGeom>
                    <a:avLst/>
                    <a:gdLst/>
                    <a:ahLst/>
                    <a:cxnLst/>
                    <a:rect l="l" t="t" r="r" b="b"/>
                    <a:pathLst>
                      <a:path w="136465" h="334731" extrusionOk="0">
                        <a:moveTo>
                          <a:pt x="22450" y="0"/>
                        </a:moveTo>
                        <a:lnTo>
                          <a:pt x="0" y="0"/>
                        </a:lnTo>
                        <a:lnTo>
                          <a:pt x="114015" y="167366"/>
                        </a:lnTo>
                        <a:lnTo>
                          <a:pt x="0" y="334731"/>
                        </a:lnTo>
                        <a:lnTo>
                          <a:pt x="22450" y="334731"/>
                        </a:lnTo>
                        <a:lnTo>
                          <a:pt x="136465" y="167366"/>
                        </a:lnTo>
                        <a:lnTo>
                          <a:pt x="22450"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sp>
              <p:nvSpPr>
                <p:cNvPr id="4674" name="Google Shape;4674;p312"/>
                <p:cNvSpPr/>
                <p:nvPr/>
              </p:nvSpPr>
              <p:spPr>
                <a:xfrm>
                  <a:off x="23509898" y="13071183"/>
                  <a:ext cx="51836" cy="151978"/>
                </a:xfrm>
                <a:custGeom>
                  <a:avLst/>
                  <a:gdLst/>
                  <a:ahLst/>
                  <a:cxnLst/>
                  <a:rect l="l" t="t" r="r" b="b"/>
                  <a:pathLst>
                    <a:path w="51836" h="151978" extrusionOk="0">
                      <a:moveTo>
                        <a:pt x="51837" y="0"/>
                      </a:moveTo>
                      <a:lnTo>
                        <a:pt x="51837" y="151978"/>
                      </a:lnTo>
                      <a:lnTo>
                        <a:pt x="0" y="76052"/>
                      </a:lnTo>
                      <a:lnTo>
                        <a:pt x="51837" y="0"/>
                      </a:lnTo>
                      <a:close/>
                    </a:path>
                  </a:pathLst>
                </a:custGeom>
                <a:solidFill>
                  <a:srgbClr val="A7A4A4"/>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grpSp>
        <p:sp>
          <p:nvSpPr>
            <p:cNvPr id="4675" name="Google Shape;4675;p312"/>
            <p:cNvSpPr/>
            <p:nvPr/>
          </p:nvSpPr>
          <p:spPr>
            <a:xfrm>
              <a:off x="23735785" y="12859801"/>
              <a:ext cx="49566" cy="49440"/>
            </a:xfrm>
            <a:custGeom>
              <a:avLst/>
              <a:gdLst/>
              <a:ahLst/>
              <a:cxnLst/>
              <a:rect l="l" t="t" r="r" b="b"/>
              <a:pathLst>
                <a:path w="49566" h="49440" extrusionOk="0">
                  <a:moveTo>
                    <a:pt x="0" y="24720"/>
                  </a:moveTo>
                  <a:cubicBezTo>
                    <a:pt x="0" y="11099"/>
                    <a:pt x="11099" y="0"/>
                    <a:pt x="24846" y="0"/>
                  </a:cubicBezTo>
                  <a:cubicBezTo>
                    <a:pt x="38594" y="0"/>
                    <a:pt x="49566" y="11099"/>
                    <a:pt x="49566" y="24720"/>
                  </a:cubicBezTo>
                  <a:cubicBezTo>
                    <a:pt x="49566" y="38341"/>
                    <a:pt x="38468" y="49440"/>
                    <a:pt x="24846" y="49440"/>
                  </a:cubicBezTo>
                  <a:cubicBezTo>
                    <a:pt x="11225" y="49440"/>
                    <a:pt x="126" y="38341"/>
                    <a:pt x="126" y="24720"/>
                  </a:cubicBezTo>
                  <a:close/>
                  <a:moveTo>
                    <a:pt x="43134" y="24720"/>
                  </a:moveTo>
                  <a:cubicBezTo>
                    <a:pt x="43134" y="14630"/>
                    <a:pt x="34936" y="6432"/>
                    <a:pt x="24846" y="6432"/>
                  </a:cubicBezTo>
                  <a:cubicBezTo>
                    <a:pt x="14756" y="6432"/>
                    <a:pt x="6558" y="14630"/>
                    <a:pt x="6558" y="24720"/>
                  </a:cubicBezTo>
                  <a:cubicBezTo>
                    <a:pt x="6558" y="34810"/>
                    <a:pt x="14756" y="43008"/>
                    <a:pt x="24846" y="43008"/>
                  </a:cubicBezTo>
                  <a:cubicBezTo>
                    <a:pt x="34936" y="43008"/>
                    <a:pt x="43134" y="34810"/>
                    <a:pt x="43134" y="24720"/>
                  </a:cubicBezTo>
                  <a:close/>
                  <a:moveTo>
                    <a:pt x="15891" y="13117"/>
                  </a:moveTo>
                  <a:lnTo>
                    <a:pt x="27116" y="13117"/>
                  </a:lnTo>
                  <a:cubicBezTo>
                    <a:pt x="31405" y="13117"/>
                    <a:pt x="35062" y="15892"/>
                    <a:pt x="35062" y="20684"/>
                  </a:cubicBezTo>
                  <a:cubicBezTo>
                    <a:pt x="35062" y="23711"/>
                    <a:pt x="33549" y="25981"/>
                    <a:pt x="31405" y="27243"/>
                  </a:cubicBezTo>
                  <a:lnTo>
                    <a:pt x="35693" y="36071"/>
                  </a:lnTo>
                  <a:lnTo>
                    <a:pt x="29261" y="36071"/>
                  </a:lnTo>
                  <a:lnTo>
                    <a:pt x="25729" y="28378"/>
                  </a:lnTo>
                  <a:lnTo>
                    <a:pt x="21945" y="28378"/>
                  </a:lnTo>
                  <a:lnTo>
                    <a:pt x="21945" y="36071"/>
                  </a:lnTo>
                  <a:lnTo>
                    <a:pt x="16018" y="36071"/>
                  </a:lnTo>
                  <a:lnTo>
                    <a:pt x="16018" y="13243"/>
                  </a:lnTo>
                  <a:lnTo>
                    <a:pt x="16018" y="13243"/>
                  </a:lnTo>
                  <a:close/>
                  <a:moveTo>
                    <a:pt x="25603" y="23963"/>
                  </a:moveTo>
                  <a:cubicBezTo>
                    <a:pt x="27369" y="23963"/>
                    <a:pt x="28756" y="22828"/>
                    <a:pt x="28756" y="20684"/>
                  </a:cubicBezTo>
                  <a:cubicBezTo>
                    <a:pt x="28756" y="18540"/>
                    <a:pt x="27243" y="17531"/>
                    <a:pt x="25603" y="17531"/>
                  </a:cubicBezTo>
                  <a:lnTo>
                    <a:pt x="21819" y="17531"/>
                  </a:lnTo>
                  <a:lnTo>
                    <a:pt x="21819" y="23963"/>
                  </a:lnTo>
                  <a:lnTo>
                    <a:pt x="25603" y="23963"/>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sp>
        <p:nvSpPr>
          <p:cNvPr id="4676" name="Google Shape;4676;p312"/>
          <p:cNvSpPr txBox="1"/>
          <p:nvPr/>
        </p:nvSpPr>
        <p:spPr>
          <a:xfrm>
            <a:off x="811819" y="4856560"/>
            <a:ext cx="1028100" cy="996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r>
              <a:rPr lang="en" sz="525">
                <a:solidFill>
                  <a:schemeClr val="lt1"/>
                </a:solidFill>
                <a:latin typeface="Poppins Medium"/>
                <a:ea typeface="Poppins Medium"/>
                <a:cs typeface="Poppins Medium"/>
                <a:sym typeface="Poppins Medium"/>
              </a:rPr>
              <a:t>Proprietary &amp; Confidential</a:t>
            </a:r>
            <a:endParaRPr sz="525"/>
          </a:p>
        </p:txBody>
      </p:sp>
      <p:cxnSp>
        <p:nvCxnSpPr>
          <p:cNvPr id="4677" name="Google Shape;4677;p312"/>
          <p:cNvCxnSpPr/>
          <p:nvPr/>
        </p:nvCxnSpPr>
        <p:spPr>
          <a:xfrm>
            <a:off x="681901" y="4883706"/>
            <a:ext cx="0" cy="45600"/>
          </a:xfrm>
          <a:prstGeom prst="straightConnector1">
            <a:avLst/>
          </a:prstGeom>
          <a:noFill/>
          <a:ln w="7150" cap="flat" cmpd="sng">
            <a:solidFill>
              <a:schemeClr val="lt1"/>
            </a:solidFill>
            <a:prstDash val="solid"/>
            <a:miter lim="800000"/>
            <a:headEnd type="none" w="sm" len="sm"/>
            <a:tailEnd type="none" w="sm" len="sm"/>
          </a:ln>
        </p:spPr>
      </p:cxnSp>
    </p:spTree>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showMasterSp="0" matchingName="80_Custom Layout">
  <p:cSld name="80_Custom Layout">
    <p:bg>
      <p:bgPr>
        <a:blipFill>
          <a:blip r:embed="rId2">
            <a:alphaModFix/>
          </a:blip>
          <a:stretch>
            <a:fillRect/>
          </a:stretch>
        </a:blipFill>
        <a:effectLst/>
      </p:bgPr>
    </p:bg>
    <p:spTree>
      <p:nvGrpSpPr>
        <p:cNvPr id="1" name="Shape 4678"/>
        <p:cNvGrpSpPr/>
        <p:nvPr/>
      </p:nvGrpSpPr>
      <p:grpSpPr>
        <a:xfrm>
          <a:off x="0" y="0"/>
          <a:ext cx="0" cy="0"/>
          <a:chOff x="0" y="0"/>
          <a:chExt cx="0" cy="0"/>
        </a:xfrm>
      </p:grpSpPr>
      <p:sp>
        <p:nvSpPr>
          <p:cNvPr id="4679" name="Google Shape;4679;p313"/>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solidFill>
                  <a:schemeClr val="lt1"/>
                </a:solidFill>
                <a:latin typeface="Poppins Medium"/>
                <a:ea typeface="Poppins Medium"/>
                <a:cs typeface="Poppins Medium"/>
                <a:sym typeface="Poppins Medium"/>
              </a:defRPr>
            </a:lvl1pPr>
            <a:lvl2pPr marL="0" lvl="1" indent="0" algn="l">
              <a:spcBef>
                <a:spcPts val="0"/>
              </a:spcBef>
              <a:buNone/>
              <a:defRPr sz="525">
                <a:solidFill>
                  <a:schemeClr val="lt1"/>
                </a:solidFill>
                <a:latin typeface="Poppins Medium"/>
                <a:ea typeface="Poppins Medium"/>
                <a:cs typeface="Poppins Medium"/>
                <a:sym typeface="Poppins Medium"/>
              </a:defRPr>
            </a:lvl2pPr>
            <a:lvl3pPr marL="0" lvl="2" indent="0" algn="l">
              <a:spcBef>
                <a:spcPts val="0"/>
              </a:spcBef>
              <a:buNone/>
              <a:defRPr sz="525">
                <a:solidFill>
                  <a:schemeClr val="lt1"/>
                </a:solidFill>
                <a:latin typeface="Poppins Medium"/>
                <a:ea typeface="Poppins Medium"/>
                <a:cs typeface="Poppins Medium"/>
                <a:sym typeface="Poppins Medium"/>
              </a:defRPr>
            </a:lvl3pPr>
            <a:lvl4pPr marL="0" lvl="3" indent="0" algn="l">
              <a:spcBef>
                <a:spcPts val="0"/>
              </a:spcBef>
              <a:buNone/>
              <a:defRPr sz="525">
                <a:solidFill>
                  <a:schemeClr val="lt1"/>
                </a:solidFill>
                <a:latin typeface="Poppins Medium"/>
                <a:ea typeface="Poppins Medium"/>
                <a:cs typeface="Poppins Medium"/>
                <a:sym typeface="Poppins Medium"/>
              </a:defRPr>
            </a:lvl4pPr>
            <a:lvl5pPr marL="0" lvl="4" indent="0" algn="l">
              <a:spcBef>
                <a:spcPts val="0"/>
              </a:spcBef>
              <a:buNone/>
              <a:defRPr sz="525">
                <a:solidFill>
                  <a:schemeClr val="lt1"/>
                </a:solidFill>
                <a:latin typeface="Poppins Medium"/>
                <a:ea typeface="Poppins Medium"/>
                <a:cs typeface="Poppins Medium"/>
                <a:sym typeface="Poppins Medium"/>
              </a:defRPr>
            </a:lvl5pPr>
            <a:lvl6pPr marL="0" lvl="5" indent="0" algn="l">
              <a:spcBef>
                <a:spcPts val="0"/>
              </a:spcBef>
              <a:buNone/>
              <a:defRPr sz="525">
                <a:solidFill>
                  <a:schemeClr val="lt1"/>
                </a:solidFill>
                <a:latin typeface="Poppins Medium"/>
                <a:ea typeface="Poppins Medium"/>
                <a:cs typeface="Poppins Medium"/>
                <a:sym typeface="Poppins Medium"/>
              </a:defRPr>
            </a:lvl6pPr>
            <a:lvl7pPr marL="0" lvl="6" indent="0" algn="l">
              <a:spcBef>
                <a:spcPts val="0"/>
              </a:spcBef>
              <a:buNone/>
              <a:defRPr sz="525">
                <a:solidFill>
                  <a:schemeClr val="lt1"/>
                </a:solidFill>
                <a:latin typeface="Poppins Medium"/>
                <a:ea typeface="Poppins Medium"/>
                <a:cs typeface="Poppins Medium"/>
                <a:sym typeface="Poppins Medium"/>
              </a:defRPr>
            </a:lvl7pPr>
            <a:lvl8pPr marL="0" lvl="7" indent="0" algn="l">
              <a:spcBef>
                <a:spcPts val="0"/>
              </a:spcBef>
              <a:buNone/>
              <a:defRPr sz="525">
                <a:solidFill>
                  <a:schemeClr val="lt1"/>
                </a:solidFill>
                <a:latin typeface="Poppins Medium"/>
                <a:ea typeface="Poppins Medium"/>
                <a:cs typeface="Poppins Medium"/>
                <a:sym typeface="Poppins Medium"/>
              </a:defRPr>
            </a:lvl8pPr>
            <a:lvl9pPr marL="0" lvl="8" indent="0" algn="l">
              <a:spcBef>
                <a:spcPts val="0"/>
              </a:spcBef>
              <a:buNone/>
              <a:defRPr sz="525">
                <a:solidFill>
                  <a:schemeClr val="lt1"/>
                </a:solidFill>
                <a:latin typeface="Poppins Medium"/>
                <a:ea typeface="Poppins Medium"/>
                <a:cs typeface="Poppins Medium"/>
                <a:sym typeface="Poppins Medium"/>
              </a:defRPr>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4680" name="Google Shape;4680;p313"/>
          <p:cNvSpPr txBox="1"/>
          <p:nvPr/>
        </p:nvSpPr>
        <p:spPr>
          <a:xfrm>
            <a:off x="811819" y="4856560"/>
            <a:ext cx="1028100" cy="996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r>
              <a:rPr lang="en" sz="525">
                <a:solidFill>
                  <a:schemeClr val="lt1"/>
                </a:solidFill>
                <a:latin typeface="Poppins Medium"/>
                <a:ea typeface="Poppins Medium"/>
                <a:cs typeface="Poppins Medium"/>
                <a:sym typeface="Poppins Medium"/>
              </a:rPr>
              <a:t>Proprietary &amp; Confidential</a:t>
            </a:r>
            <a:endParaRPr sz="525"/>
          </a:p>
        </p:txBody>
      </p:sp>
      <p:sp>
        <p:nvSpPr>
          <p:cNvPr id="4681" name="Google Shape;4681;p313"/>
          <p:cNvSpPr txBox="1">
            <a:spLocks noGrp="1"/>
          </p:cNvSpPr>
          <p:nvPr>
            <p:ph type="body" idx="1"/>
          </p:nvPr>
        </p:nvSpPr>
        <p:spPr>
          <a:xfrm>
            <a:off x="301713" y="1980348"/>
            <a:ext cx="5270400" cy="2046300"/>
          </a:xfrm>
          <a:prstGeom prst="rect">
            <a:avLst/>
          </a:prstGeom>
          <a:noFill/>
          <a:ln>
            <a:noFill/>
          </a:ln>
        </p:spPr>
        <p:txBody>
          <a:bodyPr spcFirstLastPara="1" wrap="square" lIns="0" tIns="0" rIns="0" bIns="0" anchor="t" anchorCtr="0">
            <a:noAutofit/>
          </a:bodyPr>
          <a:lstStyle>
            <a:lvl1pPr marL="457200" lvl="0" indent="-327175" algn="l">
              <a:lnSpc>
                <a:spcPct val="100000"/>
              </a:lnSpc>
              <a:spcBef>
                <a:spcPts val="0"/>
              </a:spcBef>
              <a:spcAft>
                <a:spcPts val="0"/>
              </a:spcAft>
              <a:buClr>
                <a:schemeClr val="lt1"/>
              </a:buClr>
              <a:buSzPts val="1552"/>
              <a:buChar char="●"/>
              <a:defRPr sz="1725">
                <a:solidFill>
                  <a:schemeClr val="lt1"/>
                </a:solidFill>
              </a:defRPr>
            </a:lvl1pPr>
            <a:lvl2pPr marL="914400" lvl="1" indent="-327175" algn="l">
              <a:lnSpc>
                <a:spcPct val="100000"/>
              </a:lnSpc>
              <a:spcBef>
                <a:spcPts val="0"/>
              </a:spcBef>
              <a:spcAft>
                <a:spcPts val="0"/>
              </a:spcAft>
              <a:buClr>
                <a:schemeClr val="lt1"/>
              </a:buClr>
              <a:buSzPts val="1552"/>
              <a:buChar char="●"/>
              <a:defRPr sz="1725">
                <a:solidFill>
                  <a:schemeClr val="lt1"/>
                </a:solidFill>
              </a:defRPr>
            </a:lvl2pPr>
            <a:lvl3pPr marL="1371600" lvl="2" indent="-314317" algn="l">
              <a:lnSpc>
                <a:spcPct val="100000"/>
              </a:lnSpc>
              <a:spcBef>
                <a:spcPts val="0"/>
              </a:spcBef>
              <a:spcAft>
                <a:spcPts val="0"/>
              </a:spcAft>
              <a:buClr>
                <a:schemeClr val="lt1"/>
              </a:buClr>
              <a:buSzPts val="1350"/>
              <a:buChar char="●"/>
              <a:defRPr sz="1500">
                <a:solidFill>
                  <a:schemeClr val="lt1"/>
                </a:solidFill>
              </a:defRPr>
            </a:lvl3pPr>
            <a:lvl4pPr marL="1828800" lvl="3" indent="-297174" algn="l">
              <a:lnSpc>
                <a:spcPct val="100000"/>
              </a:lnSpc>
              <a:spcBef>
                <a:spcPts val="0"/>
              </a:spcBef>
              <a:spcAft>
                <a:spcPts val="0"/>
              </a:spcAft>
              <a:buClr>
                <a:schemeClr val="lt1"/>
              </a:buClr>
              <a:buSzPts val="1080"/>
              <a:buChar char="●"/>
              <a:defRPr sz="1200">
                <a:solidFill>
                  <a:schemeClr val="lt1"/>
                </a:solidFill>
              </a:defRPr>
            </a:lvl4pPr>
            <a:lvl5pPr marL="2286000" lvl="4" indent="-280031" algn="l">
              <a:lnSpc>
                <a:spcPct val="100000"/>
              </a:lnSpc>
              <a:spcBef>
                <a:spcPts val="0"/>
              </a:spcBef>
              <a:spcAft>
                <a:spcPts val="0"/>
              </a:spcAft>
              <a:buClr>
                <a:schemeClr val="lt1"/>
              </a:buClr>
              <a:buSzPts val="810"/>
              <a:buChar char="●"/>
              <a:defRPr sz="900">
                <a:solidFill>
                  <a:schemeClr val="lt1"/>
                </a:solidFill>
              </a:defRPr>
            </a:lvl5pPr>
            <a:lvl6pPr marL="2743200" lvl="5" indent="-271459" algn="l">
              <a:lnSpc>
                <a:spcPct val="90000"/>
              </a:lnSpc>
              <a:spcBef>
                <a:spcPts val="375"/>
              </a:spcBef>
              <a:spcAft>
                <a:spcPts val="0"/>
              </a:spcAft>
              <a:buClr>
                <a:schemeClr val="dk1"/>
              </a:buClr>
              <a:buSzPts val="675"/>
              <a:buChar char="•"/>
              <a:defRPr sz="187"/>
            </a:lvl6pPr>
            <a:lvl7pPr marL="3200400" lvl="6" indent="-271459" algn="l">
              <a:lnSpc>
                <a:spcPct val="90000"/>
              </a:lnSpc>
              <a:spcBef>
                <a:spcPts val="375"/>
              </a:spcBef>
              <a:spcAft>
                <a:spcPts val="0"/>
              </a:spcAft>
              <a:buClr>
                <a:schemeClr val="dk1"/>
              </a:buClr>
              <a:buSzPts val="675"/>
              <a:buChar char="•"/>
              <a:defRPr sz="187"/>
            </a:lvl7pPr>
            <a:lvl8pPr marL="3657600" lvl="7" indent="-271459" algn="l">
              <a:lnSpc>
                <a:spcPct val="90000"/>
              </a:lnSpc>
              <a:spcBef>
                <a:spcPts val="375"/>
              </a:spcBef>
              <a:spcAft>
                <a:spcPts val="0"/>
              </a:spcAft>
              <a:buClr>
                <a:schemeClr val="dk1"/>
              </a:buClr>
              <a:buSzPts val="675"/>
              <a:buChar char="•"/>
              <a:defRPr sz="187"/>
            </a:lvl8pPr>
            <a:lvl9pPr marL="4114800" lvl="8" indent="-271459" algn="l">
              <a:lnSpc>
                <a:spcPct val="90000"/>
              </a:lnSpc>
              <a:spcBef>
                <a:spcPts val="375"/>
              </a:spcBef>
              <a:spcAft>
                <a:spcPts val="0"/>
              </a:spcAft>
              <a:buClr>
                <a:schemeClr val="dk1"/>
              </a:buClr>
              <a:buSzPts val="675"/>
              <a:buChar char="•"/>
              <a:defRPr sz="187"/>
            </a:lvl9pPr>
          </a:lstStyle>
          <a:p>
            <a:endParaRPr/>
          </a:p>
        </p:txBody>
      </p:sp>
      <p:grpSp>
        <p:nvGrpSpPr>
          <p:cNvPr id="4682" name="Google Shape;4682;p313"/>
          <p:cNvGrpSpPr/>
          <p:nvPr/>
        </p:nvGrpSpPr>
        <p:grpSpPr>
          <a:xfrm>
            <a:off x="7848585" y="4616745"/>
            <a:ext cx="948486" cy="279733"/>
            <a:chOff x="20929561" y="12311319"/>
            <a:chExt cx="2529297" cy="745954"/>
          </a:xfrm>
        </p:grpSpPr>
        <p:grpSp>
          <p:nvGrpSpPr>
            <p:cNvPr id="4683" name="Google Shape;4683;p313"/>
            <p:cNvGrpSpPr/>
            <p:nvPr/>
          </p:nvGrpSpPr>
          <p:grpSpPr>
            <a:xfrm>
              <a:off x="20929561" y="12311319"/>
              <a:ext cx="2433857" cy="745954"/>
              <a:chOff x="20929561" y="12311319"/>
              <a:chExt cx="2433857" cy="745954"/>
            </a:xfrm>
          </p:grpSpPr>
          <p:sp>
            <p:nvSpPr>
              <p:cNvPr id="4684" name="Google Shape;4684;p313"/>
              <p:cNvSpPr/>
              <p:nvPr/>
            </p:nvSpPr>
            <p:spPr>
              <a:xfrm>
                <a:off x="20929561" y="12311321"/>
                <a:ext cx="900794" cy="745952"/>
              </a:xfrm>
              <a:custGeom>
                <a:avLst/>
                <a:gdLst/>
                <a:ahLst/>
                <a:cxnLst/>
                <a:rect l="l" t="t" r="r" b="b"/>
                <a:pathLst>
                  <a:path w="900794" h="745952" extrusionOk="0">
                    <a:moveTo>
                      <a:pt x="667" y="471421"/>
                    </a:moveTo>
                    <a:lnTo>
                      <a:pt x="667" y="0"/>
                    </a:lnTo>
                    <a:lnTo>
                      <a:pt x="176421" y="0"/>
                    </a:lnTo>
                    <a:lnTo>
                      <a:pt x="176421" y="471421"/>
                    </a:lnTo>
                    <a:cubicBezTo>
                      <a:pt x="176421" y="553736"/>
                      <a:pt x="216689" y="583102"/>
                      <a:pt x="269638" y="583102"/>
                    </a:cubicBezTo>
                    <a:cubicBezTo>
                      <a:pt x="322586" y="583102"/>
                      <a:pt x="362854" y="553736"/>
                      <a:pt x="362854" y="471421"/>
                    </a:cubicBezTo>
                    <a:lnTo>
                      <a:pt x="362854" y="0"/>
                    </a:lnTo>
                    <a:lnTo>
                      <a:pt x="538608" y="0"/>
                    </a:lnTo>
                    <a:lnTo>
                      <a:pt x="538608" y="471421"/>
                    </a:lnTo>
                    <a:cubicBezTo>
                      <a:pt x="538608" y="553736"/>
                      <a:pt x="579765" y="583102"/>
                      <a:pt x="631824" y="583102"/>
                    </a:cubicBezTo>
                    <a:cubicBezTo>
                      <a:pt x="683883" y="583102"/>
                      <a:pt x="725040" y="553736"/>
                      <a:pt x="725040" y="471421"/>
                    </a:cubicBezTo>
                    <a:lnTo>
                      <a:pt x="725040" y="0"/>
                    </a:lnTo>
                    <a:lnTo>
                      <a:pt x="900794" y="0"/>
                    </a:lnTo>
                    <a:lnTo>
                      <a:pt x="900794" y="471421"/>
                    </a:lnTo>
                    <a:cubicBezTo>
                      <a:pt x="900794" y="661190"/>
                      <a:pt x="790225" y="745953"/>
                      <a:pt x="646952" y="745953"/>
                    </a:cubicBezTo>
                    <a:cubicBezTo>
                      <a:pt x="561300" y="745953"/>
                      <a:pt x="492778" y="712359"/>
                      <a:pt x="450508" y="648287"/>
                    </a:cubicBezTo>
                    <a:cubicBezTo>
                      <a:pt x="408238" y="712359"/>
                      <a:pt x="339939" y="745953"/>
                      <a:pt x="254064" y="745953"/>
                    </a:cubicBezTo>
                    <a:cubicBezTo>
                      <a:pt x="110792" y="745953"/>
                      <a:pt x="0" y="661190"/>
                      <a:pt x="0" y="471421"/>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4685" name="Google Shape;4685;p313"/>
              <p:cNvSpPr/>
              <p:nvPr/>
            </p:nvSpPr>
            <p:spPr>
              <a:xfrm>
                <a:off x="21903990" y="12311319"/>
                <a:ext cx="745733" cy="745734"/>
              </a:xfrm>
              <a:custGeom>
                <a:avLst/>
                <a:gdLst/>
                <a:ahLst/>
                <a:cxnLst/>
                <a:rect l="l" t="t" r="r" b="b"/>
                <a:pathLst>
                  <a:path w="745733" h="745734" extrusionOk="0">
                    <a:moveTo>
                      <a:pt x="741062" y="431378"/>
                    </a:moveTo>
                    <a:cubicBezTo>
                      <a:pt x="744177" y="412022"/>
                      <a:pt x="745734" y="392000"/>
                      <a:pt x="745734" y="371755"/>
                    </a:cubicBezTo>
                    <a:cubicBezTo>
                      <a:pt x="745067" y="165967"/>
                      <a:pt x="577099" y="-665"/>
                      <a:pt x="371534" y="2"/>
                    </a:cubicBezTo>
                    <a:cubicBezTo>
                      <a:pt x="165969" y="669"/>
                      <a:pt x="-886" y="168637"/>
                      <a:pt x="4" y="374202"/>
                    </a:cubicBezTo>
                    <a:cubicBezTo>
                      <a:pt x="671" y="579767"/>
                      <a:pt x="168638" y="746400"/>
                      <a:pt x="374204" y="745732"/>
                    </a:cubicBezTo>
                    <a:cubicBezTo>
                      <a:pt x="525930" y="745287"/>
                      <a:pt x="656300" y="653628"/>
                      <a:pt x="713920" y="523259"/>
                    </a:cubicBezTo>
                    <a:lnTo>
                      <a:pt x="510580" y="523926"/>
                    </a:lnTo>
                    <a:cubicBezTo>
                      <a:pt x="474316" y="557075"/>
                      <a:pt x="426485" y="577320"/>
                      <a:pt x="373759" y="577543"/>
                    </a:cubicBezTo>
                    <a:cubicBezTo>
                      <a:pt x="281655" y="577987"/>
                      <a:pt x="203344" y="516807"/>
                      <a:pt x="177315" y="433157"/>
                    </a:cubicBezTo>
                    <a:lnTo>
                      <a:pt x="741284" y="431155"/>
                    </a:lnTo>
                    <a:moveTo>
                      <a:pt x="372201" y="168192"/>
                    </a:moveTo>
                    <a:cubicBezTo>
                      <a:pt x="455184" y="167969"/>
                      <a:pt x="527043" y="217358"/>
                      <a:pt x="559301" y="288550"/>
                    </a:cubicBezTo>
                    <a:lnTo>
                      <a:pt x="185769" y="289885"/>
                    </a:lnTo>
                    <a:cubicBezTo>
                      <a:pt x="217582" y="218471"/>
                      <a:pt x="288996" y="168414"/>
                      <a:pt x="372201" y="168192"/>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nvGrpSpPr>
              <p:cNvPr id="4686" name="Google Shape;4686;p313"/>
              <p:cNvGrpSpPr/>
              <p:nvPr/>
            </p:nvGrpSpPr>
            <p:grpSpPr>
              <a:xfrm>
                <a:off x="22582537" y="12311321"/>
                <a:ext cx="780881" cy="745730"/>
                <a:chOff x="22582537" y="12311321"/>
                <a:chExt cx="780881" cy="745730"/>
              </a:xfrm>
            </p:grpSpPr>
            <p:grpSp>
              <p:nvGrpSpPr>
                <p:cNvPr id="4687" name="Google Shape;4687;p313"/>
                <p:cNvGrpSpPr/>
                <p:nvPr/>
              </p:nvGrpSpPr>
              <p:grpSpPr>
                <a:xfrm>
                  <a:off x="22582537" y="12311321"/>
                  <a:ext cx="780881" cy="745730"/>
                  <a:chOff x="22582537" y="12311321"/>
                  <a:chExt cx="780881" cy="745730"/>
                </a:xfrm>
              </p:grpSpPr>
              <p:sp>
                <p:nvSpPr>
                  <p:cNvPr id="4688" name="Google Shape;4688;p313"/>
                  <p:cNvSpPr/>
                  <p:nvPr/>
                </p:nvSpPr>
                <p:spPr>
                  <a:xfrm>
                    <a:off x="22582537" y="12311321"/>
                    <a:ext cx="780881" cy="745730"/>
                  </a:xfrm>
                  <a:custGeom>
                    <a:avLst/>
                    <a:gdLst/>
                    <a:ahLst/>
                    <a:cxnLst/>
                    <a:rect l="l" t="t" r="r" b="b"/>
                    <a:pathLst>
                      <a:path w="780881" h="745730" extrusionOk="0">
                        <a:moveTo>
                          <a:pt x="780881" y="0"/>
                        </a:moveTo>
                        <a:lnTo>
                          <a:pt x="553291" y="0"/>
                        </a:lnTo>
                        <a:lnTo>
                          <a:pt x="390441" y="238936"/>
                        </a:lnTo>
                        <a:lnTo>
                          <a:pt x="227813" y="0"/>
                        </a:lnTo>
                        <a:lnTo>
                          <a:pt x="0" y="0"/>
                        </a:lnTo>
                        <a:lnTo>
                          <a:pt x="254065" y="372865"/>
                        </a:lnTo>
                        <a:lnTo>
                          <a:pt x="0" y="745730"/>
                        </a:lnTo>
                        <a:lnTo>
                          <a:pt x="227813" y="745730"/>
                        </a:lnTo>
                        <a:lnTo>
                          <a:pt x="390441" y="506794"/>
                        </a:lnTo>
                        <a:lnTo>
                          <a:pt x="553291" y="745730"/>
                        </a:lnTo>
                        <a:lnTo>
                          <a:pt x="780881" y="745730"/>
                        </a:lnTo>
                        <a:lnTo>
                          <a:pt x="526817" y="372865"/>
                        </a:lnTo>
                        <a:lnTo>
                          <a:pt x="780881" y="0"/>
                        </a:lnTo>
                        <a:close/>
                        <a:moveTo>
                          <a:pt x="207345" y="707020"/>
                        </a:moveTo>
                        <a:lnTo>
                          <a:pt x="73639" y="707020"/>
                        </a:lnTo>
                        <a:lnTo>
                          <a:pt x="301229" y="373088"/>
                        </a:lnTo>
                        <a:lnTo>
                          <a:pt x="73639" y="39155"/>
                        </a:lnTo>
                        <a:lnTo>
                          <a:pt x="207345" y="39155"/>
                        </a:lnTo>
                        <a:lnTo>
                          <a:pt x="434935" y="373088"/>
                        </a:lnTo>
                        <a:lnTo>
                          <a:pt x="207345" y="70702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4689" name="Google Shape;4689;p313"/>
                  <p:cNvSpPr/>
                  <p:nvPr/>
                </p:nvSpPr>
                <p:spPr>
                  <a:xfrm>
                    <a:off x="22729592" y="12388964"/>
                    <a:ext cx="240716" cy="590443"/>
                  </a:xfrm>
                  <a:custGeom>
                    <a:avLst/>
                    <a:gdLst/>
                    <a:ahLst/>
                    <a:cxnLst/>
                    <a:rect l="l" t="t" r="r" b="b"/>
                    <a:pathLst>
                      <a:path w="240716" h="590443" extrusionOk="0">
                        <a:moveTo>
                          <a:pt x="39600" y="0"/>
                        </a:moveTo>
                        <a:lnTo>
                          <a:pt x="0" y="0"/>
                        </a:lnTo>
                        <a:lnTo>
                          <a:pt x="201116" y="295222"/>
                        </a:lnTo>
                        <a:lnTo>
                          <a:pt x="0" y="590444"/>
                        </a:lnTo>
                        <a:lnTo>
                          <a:pt x="39600" y="590444"/>
                        </a:lnTo>
                        <a:lnTo>
                          <a:pt x="240716" y="295222"/>
                        </a:lnTo>
                        <a:lnTo>
                          <a:pt x="39600"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sp>
              <p:nvSpPr>
                <p:cNvPr id="4690" name="Google Shape;4690;p313"/>
                <p:cNvSpPr/>
                <p:nvPr/>
              </p:nvSpPr>
              <p:spPr>
                <a:xfrm>
                  <a:off x="22972978" y="12684186"/>
                  <a:ext cx="91436" cy="268080"/>
                </a:xfrm>
                <a:custGeom>
                  <a:avLst/>
                  <a:gdLst/>
                  <a:ahLst/>
                  <a:cxnLst/>
                  <a:rect l="l" t="t" r="r" b="b"/>
                  <a:pathLst>
                    <a:path w="91436" h="268080" extrusionOk="0">
                      <a:moveTo>
                        <a:pt x="91437" y="0"/>
                      </a:moveTo>
                      <a:lnTo>
                        <a:pt x="91437" y="268080"/>
                      </a:lnTo>
                      <a:lnTo>
                        <a:pt x="0" y="134151"/>
                      </a:lnTo>
                      <a:lnTo>
                        <a:pt x="91437" y="0"/>
                      </a:lnTo>
                      <a:close/>
                    </a:path>
                  </a:pathLst>
                </a:custGeom>
                <a:solidFill>
                  <a:srgbClr val="A7A4A4"/>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grpSp>
        <p:sp>
          <p:nvSpPr>
            <p:cNvPr id="4691" name="Google Shape;4691;p313"/>
            <p:cNvSpPr/>
            <p:nvPr/>
          </p:nvSpPr>
          <p:spPr>
            <a:xfrm>
              <a:off x="23371427" y="12311321"/>
              <a:ext cx="87431" cy="87209"/>
            </a:xfrm>
            <a:custGeom>
              <a:avLst/>
              <a:gdLst/>
              <a:ahLst/>
              <a:cxnLst/>
              <a:rect l="l" t="t" r="r" b="b"/>
              <a:pathLst>
                <a:path w="87431" h="87209" extrusionOk="0">
                  <a:moveTo>
                    <a:pt x="0" y="43605"/>
                  </a:moveTo>
                  <a:cubicBezTo>
                    <a:pt x="0" y="19578"/>
                    <a:pt x="19578" y="0"/>
                    <a:pt x="43827" y="0"/>
                  </a:cubicBezTo>
                  <a:cubicBezTo>
                    <a:pt x="68077" y="0"/>
                    <a:pt x="87432" y="19578"/>
                    <a:pt x="87432" y="43605"/>
                  </a:cubicBezTo>
                  <a:cubicBezTo>
                    <a:pt x="87432" y="67632"/>
                    <a:pt x="67854" y="87210"/>
                    <a:pt x="43827" y="87210"/>
                  </a:cubicBezTo>
                  <a:cubicBezTo>
                    <a:pt x="19800" y="87210"/>
                    <a:pt x="222" y="67632"/>
                    <a:pt x="222" y="43605"/>
                  </a:cubicBezTo>
                  <a:close/>
                  <a:moveTo>
                    <a:pt x="76086" y="43605"/>
                  </a:moveTo>
                  <a:cubicBezTo>
                    <a:pt x="76086" y="25807"/>
                    <a:pt x="61625" y="11346"/>
                    <a:pt x="43827" y="11346"/>
                  </a:cubicBezTo>
                  <a:cubicBezTo>
                    <a:pt x="26029" y="11346"/>
                    <a:pt x="11569" y="25807"/>
                    <a:pt x="11569" y="43605"/>
                  </a:cubicBezTo>
                  <a:cubicBezTo>
                    <a:pt x="11569" y="61403"/>
                    <a:pt x="26029" y="75863"/>
                    <a:pt x="43827" y="75863"/>
                  </a:cubicBezTo>
                  <a:cubicBezTo>
                    <a:pt x="61625" y="75863"/>
                    <a:pt x="76086" y="61403"/>
                    <a:pt x="76086" y="43605"/>
                  </a:cubicBezTo>
                  <a:close/>
                  <a:moveTo>
                    <a:pt x="28032" y="23137"/>
                  </a:moveTo>
                  <a:lnTo>
                    <a:pt x="47832" y="23137"/>
                  </a:lnTo>
                  <a:cubicBezTo>
                    <a:pt x="55396" y="23137"/>
                    <a:pt x="61848" y="28032"/>
                    <a:pt x="61848" y="36486"/>
                  </a:cubicBezTo>
                  <a:cubicBezTo>
                    <a:pt x="61848" y="41825"/>
                    <a:pt x="59178" y="45829"/>
                    <a:pt x="55396" y="48054"/>
                  </a:cubicBezTo>
                  <a:lnTo>
                    <a:pt x="62960" y="63627"/>
                  </a:lnTo>
                  <a:lnTo>
                    <a:pt x="51614" y="63627"/>
                  </a:lnTo>
                  <a:lnTo>
                    <a:pt x="45384" y="50056"/>
                  </a:lnTo>
                  <a:lnTo>
                    <a:pt x="38710" y="50056"/>
                  </a:lnTo>
                  <a:lnTo>
                    <a:pt x="38710" y="63627"/>
                  </a:lnTo>
                  <a:lnTo>
                    <a:pt x="28254" y="63627"/>
                  </a:lnTo>
                  <a:lnTo>
                    <a:pt x="28254" y="23360"/>
                  </a:lnTo>
                  <a:lnTo>
                    <a:pt x="28254" y="23360"/>
                  </a:lnTo>
                  <a:close/>
                  <a:moveTo>
                    <a:pt x="45162" y="42270"/>
                  </a:moveTo>
                  <a:cubicBezTo>
                    <a:pt x="48277" y="42270"/>
                    <a:pt x="50724" y="40268"/>
                    <a:pt x="50724" y="36486"/>
                  </a:cubicBezTo>
                  <a:cubicBezTo>
                    <a:pt x="50724" y="32704"/>
                    <a:pt x="48054" y="30924"/>
                    <a:pt x="45162" y="30924"/>
                  </a:cubicBezTo>
                  <a:lnTo>
                    <a:pt x="38488" y="30924"/>
                  </a:lnTo>
                  <a:lnTo>
                    <a:pt x="38488" y="42270"/>
                  </a:lnTo>
                  <a:lnTo>
                    <a:pt x="45162" y="4227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spTree>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matchingName="32_Custom Layout">
  <p:cSld name="32_Custom Layout">
    <p:spTree>
      <p:nvGrpSpPr>
        <p:cNvPr id="1" name="Shape 4692"/>
        <p:cNvGrpSpPr/>
        <p:nvPr/>
      </p:nvGrpSpPr>
      <p:grpSpPr>
        <a:xfrm>
          <a:off x="0" y="0"/>
          <a:ext cx="0" cy="0"/>
          <a:chOff x="0" y="0"/>
          <a:chExt cx="0" cy="0"/>
        </a:xfrm>
      </p:grpSpPr>
      <p:sp>
        <p:nvSpPr>
          <p:cNvPr id="4693" name="Google Shape;4693;p314"/>
          <p:cNvSpPr txBox="1">
            <a:spLocks noGrp="1"/>
          </p:cNvSpPr>
          <p:nvPr>
            <p:ph type="title"/>
          </p:nvPr>
        </p:nvSpPr>
        <p:spPr>
          <a:xfrm>
            <a:off x="325593" y="325636"/>
            <a:ext cx="8489100" cy="37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675"/>
              <a:buNone/>
              <a:defRPr sz="2550"/>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4694" name="Google Shape;4694;p314"/>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marR="0" lvl="0" indent="0" algn="l">
              <a:spcBef>
                <a:spcPts val="0"/>
              </a:spcBef>
              <a:buNone/>
              <a:defRPr sz="525" b="0" i="0" u="none" strike="noStrike" cap="none">
                <a:solidFill>
                  <a:schemeClr val="dk1"/>
                </a:solidFill>
                <a:latin typeface="Poppins Medium"/>
                <a:ea typeface="Poppins Medium"/>
                <a:cs typeface="Poppins Medium"/>
                <a:sym typeface="Poppins Medium"/>
              </a:defRPr>
            </a:lvl1pPr>
            <a:lvl2pPr marL="0" marR="0" lvl="1" indent="0" algn="l">
              <a:spcBef>
                <a:spcPts val="0"/>
              </a:spcBef>
              <a:buNone/>
              <a:defRPr sz="525" b="0" i="0" u="none" strike="noStrike" cap="none">
                <a:solidFill>
                  <a:schemeClr val="dk1"/>
                </a:solidFill>
                <a:latin typeface="Poppins Medium"/>
                <a:ea typeface="Poppins Medium"/>
                <a:cs typeface="Poppins Medium"/>
                <a:sym typeface="Poppins Medium"/>
              </a:defRPr>
            </a:lvl2pPr>
            <a:lvl3pPr marL="0" marR="0" lvl="2" indent="0" algn="l">
              <a:spcBef>
                <a:spcPts val="0"/>
              </a:spcBef>
              <a:buNone/>
              <a:defRPr sz="525" b="0" i="0" u="none" strike="noStrike" cap="none">
                <a:solidFill>
                  <a:schemeClr val="dk1"/>
                </a:solidFill>
                <a:latin typeface="Poppins Medium"/>
                <a:ea typeface="Poppins Medium"/>
                <a:cs typeface="Poppins Medium"/>
                <a:sym typeface="Poppins Medium"/>
              </a:defRPr>
            </a:lvl3pPr>
            <a:lvl4pPr marL="0" marR="0" lvl="3" indent="0" algn="l">
              <a:spcBef>
                <a:spcPts val="0"/>
              </a:spcBef>
              <a:buNone/>
              <a:defRPr sz="525" b="0" i="0" u="none" strike="noStrike" cap="none">
                <a:solidFill>
                  <a:schemeClr val="dk1"/>
                </a:solidFill>
                <a:latin typeface="Poppins Medium"/>
                <a:ea typeface="Poppins Medium"/>
                <a:cs typeface="Poppins Medium"/>
                <a:sym typeface="Poppins Medium"/>
              </a:defRPr>
            </a:lvl4pPr>
            <a:lvl5pPr marL="0" marR="0" lvl="4" indent="0" algn="l">
              <a:spcBef>
                <a:spcPts val="0"/>
              </a:spcBef>
              <a:buNone/>
              <a:defRPr sz="525" b="0" i="0" u="none" strike="noStrike" cap="none">
                <a:solidFill>
                  <a:schemeClr val="dk1"/>
                </a:solidFill>
                <a:latin typeface="Poppins Medium"/>
                <a:ea typeface="Poppins Medium"/>
                <a:cs typeface="Poppins Medium"/>
                <a:sym typeface="Poppins Medium"/>
              </a:defRPr>
            </a:lvl5pPr>
            <a:lvl6pPr marL="0" marR="0" lvl="5" indent="0" algn="l">
              <a:spcBef>
                <a:spcPts val="0"/>
              </a:spcBef>
              <a:buNone/>
              <a:defRPr sz="525" b="0" i="0" u="none" strike="noStrike" cap="none">
                <a:solidFill>
                  <a:schemeClr val="dk1"/>
                </a:solidFill>
                <a:latin typeface="Poppins Medium"/>
                <a:ea typeface="Poppins Medium"/>
                <a:cs typeface="Poppins Medium"/>
                <a:sym typeface="Poppins Medium"/>
              </a:defRPr>
            </a:lvl6pPr>
            <a:lvl7pPr marL="0" marR="0" lvl="6" indent="0" algn="l">
              <a:spcBef>
                <a:spcPts val="0"/>
              </a:spcBef>
              <a:buNone/>
              <a:defRPr sz="525" b="0" i="0" u="none" strike="noStrike" cap="none">
                <a:solidFill>
                  <a:schemeClr val="dk1"/>
                </a:solidFill>
                <a:latin typeface="Poppins Medium"/>
                <a:ea typeface="Poppins Medium"/>
                <a:cs typeface="Poppins Medium"/>
                <a:sym typeface="Poppins Medium"/>
              </a:defRPr>
            </a:lvl7pPr>
            <a:lvl8pPr marL="0" marR="0" lvl="7" indent="0" algn="l">
              <a:spcBef>
                <a:spcPts val="0"/>
              </a:spcBef>
              <a:buNone/>
              <a:defRPr sz="525" b="0" i="0" u="none" strike="noStrike" cap="none">
                <a:solidFill>
                  <a:schemeClr val="dk1"/>
                </a:solidFill>
                <a:latin typeface="Poppins Medium"/>
                <a:ea typeface="Poppins Medium"/>
                <a:cs typeface="Poppins Medium"/>
                <a:sym typeface="Poppins Medium"/>
              </a:defRPr>
            </a:lvl8pPr>
            <a:lvl9pPr marL="0" marR="0" lvl="8" indent="0" algn="l">
              <a:spcBef>
                <a:spcPts val="0"/>
              </a:spcBef>
              <a:buNone/>
              <a:defRPr sz="525" b="0" i="0" u="none" strike="noStrike" cap="none">
                <a:solidFill>
                  <a:schemeClr val="dk1"/>
                </a:solidFill>
                <a:latin typeface="Poppins Medium"/>
                <a:ea typeface="Poppins Medium"/>
                <a:cs typeface="Poppins Medium"/>
                <a:sym typeface="Poppins Medium"/>
              </a:defRPr>
            </a:lvl9pPr>
          </a:lstStyle>
          <a:p>
            <a:pPr marL="0" lvl="0" indent="0" algn="l" rtl="0">
              <a:spcBef>
                <a:spcPts val="0"/>
              </a:spcBef>
              <a:spcAft>
                <a:spcPts val="0"/>
              </a:spcAft>
              <a:buNone/>
            </a:pPr>
            <a:r>
              <a:rPr lang="en"/>
              <a:t>Page </a:t>
            </a:r>
            <a:fld id="{00000000-1234-1234-1234-123412341234}" type="slidenum">
              <a:rPr lang="en"/>
              <a:t>‹#›</a:t>
            </a:fld>
            <a:endParaRPr/>
          </a:p>
        </p:txBody>
      </p:sp>
    </p:spTree>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matchingName="Headline + Body">
  <p:cSld name="TITLE_AND_BODY_3_1">
    <p:spTree>
      <p:nvGrpSpPr>
        <p:cNvPr id="1" name="Shape 4695"/>
        <p:cNvGrpSpPr/>
        <p:nvPr/>
      </p:nvGrpSpPr>
      <p:grpSpPr>
        <a:xfrm>
          <a:off x="0" y="0"/>
          <a:ext cx="0" cy="0"/>
          <a:chOff x="0" y="0"/>
          <a:chExt cx="0" cy="0"/>
        </a:xfrm>
      </p:grpSpPr>
      <p:sp>
        <p:nvSpPr>
          <p:cNvPr id="4696" name="Google Shape;4696;p315"/>
          <p:cNvSpPr txBox="1">
            <a:spLocks noGrp="1"/>
          </p:cNvSpPr>
          <p:nvPr>
            <p:ph type="title"/>
          </p:nvPr>
        </p:nvSpPr>
        <p:spPr>
          <a:xfrm>
            <a:off x="365800" y="507175"/>
            <a:ext cx="8407500" cy="637500"/>
          </a:xfrm>
          <a:prstGeom prst="rect">
            <a:avLst/>
          </a:prstGeom>
          <a:noFill/>
          <a:ln>
            <a:noFill/>
          </a:ln>
        </p:spPr>
        <p:txBody>
          <a:bodyPr spcFirstLastPara="1" wrap="square" lIns="91425" tIns="91425" rIns="91425" bIns="91425" anchor="t" anchorCtr="0">
            <a:normAutofit/>
          </a:bodyPr>
          <a:lstStyle>
            <a:lvl1pPr lvl="0" algn="l">
              <a:lnSpc>
                <a:spcPct val="115000"/>
              </a:lnSpc>
              <a:spcBef>
                <a:spcPts val="0"/>
              </a:spcBef>
              <a:spcAft>
                <a:spcPts val="0"/>
              </a:spcAft>
              <a:buSzPts val="2812"/>
              <a:buNone/>
              <a:defRPr sz="2812"/>
            </a:lvl1pPr>
            <a:lvl2pPr lvl="1" algn="l">
              <a:lnSpc>
                <a:spcPct val="115000"/>
              </a:lnSpc>
              <a:spcBef>
                <a:spcPts val="0"/>
              </a:spcBef>
              <a:spcAft>
                <a:spcPts val="0"/>
              </a:spcAft>
              <a:buSzPts val="2812"/>
              <a:buNone/>
              <a:defRPr sz="675"/>
            </a:lvl2pPr>
            <a:lvl3pPr lvl="2" algn="l">
              <a:lnSpc>
                <a:spcPct val="115000"/>
              </a:lnSpc>
              <a:spcBef>
                <a:spcPts val="0"/>
              </a:spcBef>
              <a:spcAft>
                <a:spcPts val="0"/>
              </a:spcAft>
              <a:buSzPts val="2812"/>
              <a:buNone/>
              <a:defRPr sz="675"/>
            </a:lvl3pPr>
            <a:lvl4pPr lvl="3" algn="l">
              <a:lnSpc>
                <a:spcPct val="115000"/>
              </a:lnSpc>
              <a:spcBef>
                <a:spcPts val="0"/>
              </a:spcBef>
              <a:spcAft>
                <a:spcPts val="0"/>
              </a:spcAft>
              <a:buSzPts val="2812"/>
              <a:buNone/>
              <a:defRPr sz="675"/>
            </a:lvl4pPr>
            <a:lvl5pPr lvl="4" algn="l">
              <a:lnSpc>
                <a:spcPct val="115000"/>
              </a:lnSpc>
              <a:spcBef>
                <a:spcPts val="0"/>
              </a:spcBef>
              <a:spcAft>
                <a:spcPts val="0"/>
              </a:spcAft>
              <a:buSzPts val="2812"/>
              <a:buNone/>
              <a:defRPr sz="675"/>
            </a:lvl5pPr>
            <a:lvl6pPr lvl="5" algn="l">
              <a:lnSpc>
                <a:spcPct val="115000"/>
              </a:lnSpc>
              <a:spcBef>
                <a:spcPts val="0"/>
              </a:spcBef>
              <a:spcAft>
                <a:spcPts val="0"/>
              </a:spcAft>
              <a:buSzPts val="2812"/>
              <a:buNone/>
              <a:defRPr sz="675"/>
            </a:lvl6pPr>
            <a:lvl7pPr lvl="6" algn="l">
              <a:lnSpc>
                <a:spcPct val="115000"/>
              </a:lnSpc>
              <a:spcBef>
                <a:spcPts val="0"/>
              </a:spcBef>
              <a:spcAft>
                <a:spcPts val="0"/>
              </a:spcAft>
              <a:buSzPts val="2812"/>
              <a:buNone/>
              <a:defRPr sz="675"/>
            </a:lvl7pPr>
            <a:lvl8pPr lvl="7" algn="l">
              <a:lnSpc>
                <a:spcPct val="115000"/>
              </a:lnSpc>
              <a:spcBef>
                <a:spcPts val="0"/>
              </a:spcBef>
              <a:spcAft>
                <a:spcPts val="0"/>
              </a:spcAft>
              <a:buSzPts val="2812"/>
              <a:buNone/>
              <a:defRPr sz="675"/>
            </a:lvl8pPr>
            <a:lvl9pPr lvl="8" algn="l">
              <a:lnSpc>
                <a:spcPct val="115000"/>
              </a:lnSpc>
              <a:spcBef>
                <a:spcPts val="0"/>
              </a:spcBef>
              <a:spcAft>
                <a:spcPts val="0"/>
              </a:spcAft>
              <a:buSzPts val="2812"/>
              <a:buNone/>
              <a:defRPr sz="675"/>
            </a:lvl9pPr>
          </a:lstStyle>
          <a:p>
            <a:endParaRPr/>
          </a:p>
        </p:txBody>
      </p:sp>
      <p:sp>
        <p:nvSpPr>
          <p:cNvPr id="4697" name="Google Shape;4697;p315"/>
          <p:cNvSpPr txBox="1">
            <a:spLocks noGrp="1"/>
          </p:cNvSpPr>
          <p:nvPr>
            <p:ph type="body" idx="1"/>
          </p:nvPr>
        </p:nvSpPr>
        <p:spPr>
          <a:xfrm>
            <a:off x="375500" y="1256775"/>
            <a:ext cx="8530500" cy="3309300"/>
          </a:xfrm>
          <a:prstGeom prst="rect">
            <a:avLst/>
          </a:prstGeom>
          <a:noFill/>
          <a:ln>
            <a:noFill/>
          </a:ln>
        </p:spPr>
        <p:txBody>
          <a:bodyPr spcFirstLastPara="1" wrap="square" lIns="91425" tIns="91425" rIns="91425" bIns="91425" anchor="t" anchorCtr="0">
            <a:normAutofit/>
          </a:bodyPr>
          <a:lstStyle>
            <a:lvl1pPr marL="457200" lvl="0" indent="-330985" algn="l">
              <a:lnSpc>
                <a:spcPct val="115000"/>
              </a:lnSpc>
              <a:spcBef>
                <a:spcPts val="0"/>
              </a:spcBef>
              <a:spcAft>
                <a:spcPts val="0"/>
              </a:spcAft>
              <a:buClr>
                <a:schemeClr val="accent1"/>
              </a:buClr>
              <a:buSzPts val="1612"/>
              <a:buFont typeface="Inter"/>
              <a:buChar char="●"/>
              <a:defRPr sz="1050">
                <a:solidFill>
                  <a:schemeClr val="dk1"/>
                </a:solidFill>
                <a:latin typeface="Inter"/>
                <a:ea typeface="Inter"/>
                <a:cs typeface="Inter"/>
                <a:sym typeface="Inter"/>
              </a:defRPr>
            </a:lvl1pPr>
            <a:lvl2pPr marL="914400" lvl="1" indent="-316699" algn="l">
              <a:lnSpc>
                <a:spcPct val="115000"/>
              </a:lnSpc>
              <a:spcBef>
                <a:spcPts val="0"/>
              </a:spcBef>
              <a:spcAft>
                <a:spcPts val="0"/>
              </a:spcAft>
              <a:buClr>
                <a:schemeClr val="dk1"/>
              </a:buClr>
              <a:buSzPts val="1387"/>
              <a:buFont typeface="Inter"/>
              <a:buChar char="○"/>
              <a:defRPr sz="900">
                <a:solidFill>
                  <a:schemeClr val="dk1"/>
                </a:solidFill>
                <a:latin typeface="Inter"/>
                <a:ea typeface="Inter"/>
                <a:cs typeface="Inter"/>
                <a:sym typeface="Inter"/>
              </a:defRPr>
            </a:lvl2pPr>
            <a:lvl3pPr marL="1371600" lvl="2" indent="-304794" algn="l">
              <a:lnSpc>
                <a:spcPct val="115000"/>
              </a:lnSpc>
              <a:spcBef>
                <a:spcPts val="0"/>
              </a:spcBef>
              <a:spcAft>
                <a:spcPts val="0"/>
              </a:spcAft>
              <a:buClr>
                <a:schemeClr val="dk2"/>
              </a:buClr>
              <a:buSzPts val="1200"/>
              <a:buFont typeface="Inter"/>
              <a:buChar char="■"/>
              <a:defRPr sz="1200">
                <a:solidFill>
                  <a:schemeClr val="dk1"/>
                </a:solidFill>
                <a:latin typeface="Inter"/>
                <a:ea typeface="Inter"/>
                <a:cs typeface="Inter"/>
                <a:sym typeface="Inter"/>
              </a:defRPr>
            </a:lvl3pPr>
            <a:lvl4pPr marL="1828800" lvl="3" indent="-304794" algn="l">
              <a:lnSpc>
                <a:spcPct val="115000"/>
              </a:lnSpc>
              <a:spcBef>
                <a:spcPts val="0"/>
              </a:spcBef>
              <a:spcAft>
                <a:spcPts val="0"/>
              </a:spcAft>
              <a:buClr>
                <a:schemeClr val="dk2"/>
              </a:buClr>
              <a:buSzPts val="1200"/>
              <a:buFont typeface="Inter"/>
              <a:buChar char="●"/>
              <a:defRPr sz="1200">
                <a:solidFill>
                  <a:schemeClr val="dk1"/>
                </a:solidFill>
                <a:latin typeface="Inter"/>
                <a:ea typeface="Inter"/>
                <a:cs typeface="Inter"/>
                <a:sym typeface="Inter"/>
              </a:defRPr>
            </a:lvl4pPr>
            <a:lvl5pPr marL="2286000" lvl="4" indent="-292888" algn="l">
              <a:lnSpc>
                <a:spcPct val="115000"/>
              </a:lnSpc>
              <a:spcBef>
                <a:spcPts val="0"/>
              </a:spcBef>
              <a:spcAft>
                <a:spcPts val="0"/>
              </a:spcAft>
              <a:buClr>
                <a:schemeClr val="dk2"/>
              </a:buClr>
              <a:buSzPts val="1012"/>
              <a:buFont typeface="Inter"/>
              <a:buChar char="○"/>
              <a:defRPr sz="1012">
                <a:solidFill>
                  <a:schemeClr val="dk1"/>
                </a:solidFill>
                <a:latin typeface="Inter"/>
                <a:ea typeface="Inter"/>
                <a:cs typeface="Inter"/>
                <a:sym typeface="Inter"/>
              </a:defRPr>
            </a:lvl5pPr>
            <a:lvl6pPr marL="2743200" lvl="5" indent="-292888" algn="l">
              <a:lnSpc>
                <a:spcPct val="115000"/>
              </a:lnSpc>
              <a:spcBef>
                <a:spcPts val="0"/>
              </a:spcBef>
              <a:spcAft>
                <a:spcPts val="0"/>
              </a:spcAft>
              <a:buClr>
                <a:schemeClr val="dk2"/>
              </a:buClr>
              <a:buSzPts val="1012"/>
              <a:buFont typeface="Inter"/>
              <a:buChar char="■"/>
              <a:defRPr sz="1012">
                <a:solidFill>
                  <a:schemeClr val="dk1"/>
                </a:solidFill>
                <a:latin typeface="Inter"/>
                <a:ea typeface="Inter"/>
                <a:cs typeface="Inter"/>
                <a:sym typeface="Inter"/>
              </a:defRPr>
            </a:lvl6pPr>
            <a:lvl7pPr marL="3200400" lvl="6" indent="-292888" algn="l">
              <a:lnSpc>
                <a:spcPct val="115000"/>
              </a:lnSpc>
              <a:spcBef>
                <a:spcPts val="0"/>
              </a:spcBef>
              <a:spcAft>
                <a:spcPts val="0"/>
              </a:spcAft>
              <a:buClr>
                <a:schemeClr val="dk2"/>
              </a:buClr>
              <a:buSzPts val="1012"/>
              <a:buFont typeface="Inter"/>
              <a:buChar char="●"/>
              <a:defRPr sz="1012">
                <a:solidFill>
                  <a:schemeClr val="dk1"/>
                </a:solidFill>
                <a:latin typeface="Inter"/>
                <a:ea typeface="Inter"/>
                <a:cs typeface="Inter"/>
                <a:sym typeface="Inter"/>
              </a:defRPr>
            </a:lvl7pPr>
            <a:lvl8pPr marL="3657600" lvl="7" indent="-285745" algn="l">
              <a:lnSpc>
                <a:spcPct val="115000"/>
              </a:lnSpc>
              <a:spcBef>
                <a:spcPts val="0"/>
              </a:spcBef>
              <a:spcAft>
                <a:spcPts val="0"/>
              </a:spcAft>
              <a:buClr>
                <a:schemeClr val="dk2"/>
              </a:buClr>
              <a:buSzPts val="900"/>
              <a:buFont typeface="Inter"/>
              <a:buChar char="○"/>
              <a:defRPr sz="900">
                <a:solidFill>
                  <a:schemeClr val="dk1"/>
                </a:solidFill>
                <a:latin typeface="Inter"/>
                <a:ea typeface="Inter"/>
                <a:cs typeface="Inter"/>
                <a:sym typeface="Inter"/>
              </a:defRPr>
            </a:lvl8pPr>
            <a:lvl9pPr marL="4114800" lvl="8" indent="-285745" algn="l">
              <a:lnSpc>
                <a:spcPct val="115000"/>
              </a:lnSpc>
              <a:spcBef>
                <a:spcPts val="0"/>
              </a:spcBef>
              <a:spcAft>
                <a:spcPts val="0"/>
              </a:spcAft>
              <a:buClr>
                <a:schemeClr val="dk2"/>
              </a:buClr>
              <a:buSzPts val="900"/>
              <a:buFont typeface="Inter"/>
              <a:buChar char="■"/>
              <a:defRPr sz="900">
                <a:solidFill>
                  <a:schemeClr val="dk1"/>
                </a:solidFill>
                <a:latin typeface="Inter"/>
                <a:ea typeface="Inter"/>
                <a:cs typeface="Inter"/>
                <a:sym typeface="Inter"/>
              </a:defRPr>
            </a:lvl9pPr>
          </a:lstStyle>
          <a:p>
            <a:endParaRPr/>
          </a:p>
        </p:txBody>
      </p:sp>
      <p:sp>
        <p:nvSpPr>
          <p:cNvPr id="4698" name="Google Shape;4698;p315"/>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marR="0" lvl="0" indent="0" algn="l">
              <a:spcBef>
                <a:spcPts val="0"/>
              </a:spcBef>
              <a:buNone/>
              <a:defRPr sz="525" b="0" i="0" u="none" strike="noStrike" cap="none">
                <a:solidFill>
                  <a:schemeClr val="dk1"/>
                </a:solidFill>
                <a:latin typeface="Poppins Medium"/>
                <a:ea typeface="Poppins Medium"/>
                <a:cs typeface="Poppins Medium"/>
                <a:sym typeface="Poppins Medium"/>
              </a:defRPr>
            </a:lvl1pPr>
            <a:lvl2pPr marL="0" marR="0" lvl="1" indent="0" algn="l">
              <a:spcBef>
                <a:spcPts val="0"/>
              </a:spcBef>
              <a:buNone/>
              <a:defRPr sz="525" b="0" i="0" u="none" strike="noStrike" cap="none">
                <a:solidFill>
                  <a:schemeClr val="dk1"/>
                </a:solidFill>
                <a:latin typeface="Poppins Medium"/>
                <a:ea typeface="Poppins Medium"/>
                <a:cs typeface="Poppins Medium"/>
                <a:sym typeface="Poppins Medium"/>
              </a:defRPr>
            </a:lvl2pPr>
            <a:lvl3pPr marL="0" marR="0" lvl="2" indent="0" algn="l">
              <a:spcBef>
                <a:spcPts val="0"/>
              </a:spcBef>
              <a:buNone/>
              <a:defRPr sz="525" b="0" i="0" u="none" strike="noStrike" cap="none">
                <a:solidFill>
                  <a:schemeClr val="dk1"/>
                </a:solidFill>
                <a:latin typeface="Poppins Medium"/>
                <a:ea typeface="Poppins Medium"/>
                <a:cs typeface="Poppins Medium"/>
                <a:sym typeface="Poppins Medium"/>
              </a:defRPr>
            </a:lvl3pPr>
            <a:lvl4pPr marL="0" marR="0" lvl="3" indent="0" algn="l">
              <a:spcBef>
                <a:spcPts val="0"/>
              </a:spcBef>
              <a:buNone/>
              <a:defRPr sz="525" b="0" i="0" u="none" strike="noStrike" cap="none">
                <a:solidFill>
                  <a:schemeClr val="dk1"/>
                </a:solidFill>
                <a:latin typeface="Poppins Medium"/>
                <a:ea typeface="Poppins Medium"/>
                <a:cs typeface="Poppins Medium"/>
                <a:sym typeface="Poppins Medium"/>
              </a:defRPr>
            </a:lvl4pPr>
            <a:lvl5pPr marL="0" marR="0" lvl="4" indent="0" algn="l">
              <a:spcBef>
                <a:spcPts val="0"/>
              </a:spcBef>
              <a:buNone/>
              <a:defRPr sz="525" b="0" i="0" u="none" strike="noStrike" cap="none">
                <a:solidFill>
                  <a:schemeClr val="dk1"/>
                </a:solidFill>
                <a:latin typeface="Poppins Medium"/>
                <a:ea typeface="Poppins Medium"/>
                <a:cs typeface="Poppins Medium"/>
                <a:sym typeface="Poppins Medium"/>
              </a:defRPr>
            </a:lvl5pPr>
            <a:lvl6pPr marL="0" marR="0" lvl="5" indent="0" algn="l">
              <a:spcBef>
                <a:spcPts val="0"/>
              </a:spcBef>
              <a:buNone/>
              <a:defRPr sz="525" b="0" i="0" u="none" strike="noStrike" cap="none">
                <a:solidFill>
                  <a:schemeClr val="dk1"/>
                </a:solidFill>
                <a:latin typeface="Poppins Medium"/>
                <a:ea typeface="Poppins Medium"/>
                <a:cs typeface="Poppins Medium"/>
                <a:sym typeface="Poppins Medium"/>
              </a:defRPr>
            </a:lvl6pPr>
            <a:lvl7pPr marL="0" marR="0" lvl="6" indent="0" algn="l">
              <a:spcBef>
                <a:spcPts val="0"/>
              </a:spcBef>
              <a:buNone/>
              <a:defRPr sz="525" b="0" i="0" u="none" strike="noStrike" cap="none">
                <a:solidFill>
                  <a:schemeClr val="dk1"/>
                </a:solidFill>
                <a:latin typeface="Poppins Medium"/>
                <a:ea typeface="Poppins Medium"/>
                <a:cs typeface="Poppins Medium"/>
                <a:sym typeface="Poppins Medium"/>
              </a:defRPr>
            </a:lvl7pPr>
            <a:lvl8pPr marL="0" marR="0" lvl="7" indent="0" algn="l">
              <a:spcBef>
                <a:spcPts val="0"/>
              </a:spcBef>
              <a:buNone/>
              <a:defRPr sz="525" b="0" i="0" u="none" strike="noStrike" cap="none">
                <a:solidFill>
                  <a:schemeClr val="dk1"/>
                </a:solidFill>
                <a:latin typeface="Poppins Medium"/>
                <a:ea typeface="Poppins Medium"/>
                <a:cs typeface="Poppins Medium"/>
                <a:sym typeface="Poppins Medium"/>
              </a:defRPr>
            </a:lvl8pPr>
            <a:lvl9pPr marL="0" marR="0" lvl="8" indent="0" algn="l">
              <a:spcBef>
                <a:spcPts val="0"/>
              </a:spcBef>
              <a:buNone/>
              <a:defRPr sz="525" b="0" i="0" u="none" strike="noStrike" cap="none">
                <a:solidFill>
                  <a:schemeClr val="dk1"/>
                </a:solidFill>
                <a:latin typeface="Poppins Medium"/>
                <a:ea typeface="Poppins Medium"/>
                <a:cs typeface="Poppins Medium"/>
                <a:sym typeface="Poppins Medium"/>
              </a:defRPr>
            </a:lvl9pPr>
          </a:lstStyle>
          <a:p>
            <a:pPr marL="0" lvl="0" indent="0" algn="l" rtl="0">
              <a:spcBef>
                <a:spcPts val="0"/>
              </a:spcBef>
              <a:spcAft>
                <a:spcPts val="0"/>
              </a:spcAft>
              <a:buNone/>
            </a:pPr>
            <a:r>
              <a:rPr lang="en"/>
              <a:t>Page </a:t>
            </a:r>
            <a:fld id="{00000000-1234-1234-1234-123412341234}" type="slidenum">
              <a:rPr lang="en"/>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5_Custom Layout">
  <p:cSld name="5_Custom Layout">
    <p:bg>
      <p:bgPr>
        <a:blipFill>
          <a:blip r:embed="rId2">
            <a:alphaModFix/>
          </a:blip>
          <a:stretch>
            <a:fillRect/>
          </a:stretch>
        </a:blipFill>
        <a:effectLst/>
      </p:bgPr>
    </p:bg>
    <p:spTree>
      <p:nvGrpSpPr>
        <p:cNvPr id="1" name="Shape 405"/>
        <p:cNvGrpSpPr/>
        <p:nvPr/>
      </p:nvGrpSpPr>
      <p:grpSpPr>
        <a:xfrm>
          <a:off x="0" y="0"/>
          <a:ext cx="0" cy="0"/>
          <a:chOff x="0" y="0"/>
          <a:chExt cx="0" cy="0"/>
        </a:xfrm>
      </p:grpSpPr>
      <p:sp>
        <p:nvSpPr>
          <p:cNvPr id="406" name="Google Shape;406;p33"/>
          <p:cNvSpPr/>
          <p:nvPr/>
        </p:nvSpPr>
        <p:spPr>
          <a:xfrm>
            <a:off x="325593" y="1039761"/>
            <a:ext cx="4795200" cy="3518100"/>
          </a:xfrm>
          <a:prstGeom prst="roundRect">
            <a:avLst>
              <a:gd name="adj" fmla="val 2428"/>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407" name="Google Shape;407;p33"/>
          <p:cNvSpPr txBox="1">
            <a:spLocks noGrp="1"/>
          </p:cNvSpPr>
          <p:nvPr>
            <p:ph type="title"/>
          </p:nvPr>
        </p:nvSpPr>
        <p:spPr>
          <a:xfrm>
            <a:off x="325584" y="347756"/>
            <a:ext cx="8492100" cy="37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408" name="Google Shape;408;p33"/>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409" name="Google Shape;409;p33"/>
          <p:cNvSpPr>
            <a:spLocks noGrp="1"/>
          </p:cNvSpPr>
          <p:nvPr>
            <p:ph type="pic" idx="2"/>
          </p:nvPr>
        </p:nvSpPr>
        <p:spPr>
          <a:xfrm>
            <a:off x="5239004" y="1039761"/>
            <a:ext cx="3596700" cy="3518100"/>
          </a:xfrm>
          <a:prstGeom prst="roundRect">
            <a:avLst>
              <a:gd name="adj" fmla="val 2719"/>
            </a:avLst>
          </a:prstGeom>
          <a:noFill/>
          <a:ln>
            <a:noFill/>
          </a:ln>
        </p:spPr>
      </p:sp>
      <p:pic>
        <p:nvPicPr>
          <p:cNvPr id="410" name="Google Shape;410;p33" descr="A black and gold circle with white text&#10;&#10;AI-generated content may be incorrect."/>
          <p:cNvPicPr preferRelativeResize="0"/>
          <p:nvPr/>
        </p:nvPicPr>
        <p:blipFill rotWithShape="1">
          <a:blip r:embed="rId3">
            <a:alphaModFix/>
          </a:blip>
          <a:srcRect/>
          <a:stretch/>
        </p:blipFill>
        <p:spPr>
          <a:xfrm>
            <a:off x="532379" y="1182172"/>
            <a:ext cx="1441718" cy="1441718"/>
          </a:xfrm>
          <a:prstGeom prst="rect">
            <a:avLst/>
          </a:prstGeom>
          <a:noFill/>
          <a:ln>
            <a:noFill/>
          </a:ln>
        </p:spPr>
      </p:pic>
      <p:sp>
        <p:nvSpPr>
          <p:cNvPr id="411" name="Google Shape;411;p33"/>
          <p:cNvSpPr txBox="1">
            <a:spLocks noGrp="1"/>
          </p:cNvSpPr>
          <p:nvPr>
            <p:ph type="subTitle" idx="1"/>
          </p:nvPr>
        </p:nvSpPr>
        <p:spPr>
          <a:xfrm>
            <a:off x="588608" y="3022481"/>
            <a:ext cx="4246500" cy="1441800"/>
          </a:xfrm>
          <a:prstGeom prst="rect">
            <a:avLst/>
          </a:prstGeom>
          <a:noFill/>
          <a:ln>
            <a:noFill/>
          </a:ln>
        </p:spPr>
        <p:txBody>
          <a:bodyPr spcFirstLastPara="1" wrap="square" lIns="0" tIns="0" rIns="0" bIns="0" anchor="t" anchorCtr="0">
            <a:noAutofit/>
          </a:bodyPr>
          <a:lstStyle>
            <a:lvl1pPr lvl="0" algn="l">
              <a:lnSpc>
                <a:spcPct val="100000"/>
              </a:lnSpc>
              <a:spcBef>
                <a:spcPts val="1300"/>
              </a:spcBef>
              <a:spcAft>
                <a:spcPts val="0"/>
              </a:spcAft>
              <a:buClr>
                <a:schemeClr val="dk1"/>
              </a:buClr>
              <a:buSzPts val="2000"/>
              <a:buNone/>
              <a:defRPr sz="2200">
                <a:solidFill>
                  <a:schemeClr val="dk1"/>
                </a:solidFill>
                <a:latin typeface="Poppins"/>
                <a:ea typeface="Poppins"/>
                <a:cs typeface="Poppins"/>
                <a:sym typeface="Poppins"/>
              </a:defRPr>
            </a:lvl1pPr>
            <a:lvl2pPr lvl="1" algn="ctr">
              <a:lnSpc>
                <a:spcPct val="100000"/>
              </a:lnSpc>
              <a:spcBef>
                <a:spcPts val="1300"/>
              </a:spcBef>
              <a:spcAft>
                <a:spcPts val="0"/>
              </a:spcAft>
              <a:buClr>
                <a:schemeClr val="dk1"/>
              </a:buClr>
              <a:buSzPts val="700"/>
              <a:buNone/>
              <a:defRPr sz="700"/>
            </a:lvl2pPr>
            <a:lvl3pPr lvl="2" algn="ctr">
              <a:lnSpc>
                <a:spcPct val="100000"/>
              </a:lnSpc>
              <a:spcBef>
                <a:spcPts val="1300"/>
              </a:spcBef>
              <a:spcAft>
                <a:spcPts val="0"/>
              </a:spcAft>
              <a:buClr>
                <a:schemeClr val="dk1"/>
              </a:buClr>
              <a:buSzPts val="600"/>
              <a:buNone/>
              <a:defRPr sz="700"/>
            </a:lvl3pPr>
            <a:lvl4pPr lvl="3" algn="ctr">
              <a:lnSpc>
                <a:spcPct val="100000"/>
              </a:lnSpc>
              <a:spcBef>
                <a:spcPts val="1300"/>
              </a:spcBef>
              <a:spcAft>
                <a:spcPts val="0"/>
              </a:spcAft>
              <a:buClr>
                <a:schemeClr val="dk1"/>
              </a:buClr>
              <a:buSzPts val="500"/>
              <a:buNone/>
              <a:defRPr sz="600"/>
            </a:lvl4pPr>
            <a:lvl5pPr lvl="4" algn="ctr">
              <a:lnSpc>
                <a:spcPct val="100000"/>
              </a:lnSpc>
              <a:spcBef>
                <a:spcPts val="1300"/>
              </a:spcBef>
              <a:spcAft>
                <a:spcPts val="0"/>
              </a:spcAft>
              <a:buClr>
                <a:schemeClr val="dk1"/>
              </a:buClr>
              <a:buSzPts val="500"/>
              <a:buNone/>
              <a:defRPr sz="600"/>
            </a:lvl5pPr>
            <a:lvl6pPr lvl="5" algn="ctr">
              <a:lnSpc>
                <a:spcPct val="100000"/>
              </a:lnSpc>
              <a:spcBef>
                <a:spcPts val="400"/>
              </a:spcBef>
              <a:spcAft>
                <a:spcPts val="0"/>
              </a:spcAft>
              <a:buClr>
                <a:schemeClr val="dk1"/>
              </a:buClr>
              <a:buSzPts val="600"/>
              <a:buNone/>
              <a:defRPr sz="600"/>
            </a:lvl6pPr>
            <a:lvl7pPr lvl="6" algn="ctr">
              <a:lnSpc>
                <a:spcPct val="100000"/>
              </a:lnSpc>
              <a:spcBef>
                <a:spcPts val="400"/>
              </a:spcBef>
              <a:spcAft>
                <a:spcPts val="0"/>
              </a:spcAft>
              <a:buClr>
                <a:schemeClr val="dk1"/>
              </a:buClr>
              <a:buSzPts val="600"/>
              <a:buNone/>
              <a:defRPr sz="600"/>
            </a:lvl7pPr>
            <a:lvl8pPr lvl="7" algn="ctr">
              <a:lnSpc>
                <a:spcPct val="100000"/>
              </a:lnSpc>
              <a:spcBef>
                <a:spcPts val="400"/>
              </a:spcBef>
              <a:spcAft>
                <a:spcPts val="0"/>
              </a:spcAft>
              <a:buClr>
                <a:schemeClr val="dk1"/>
              </a:buClr>
              <a:buSzPts val="600"/>
              <a:buNone/>
              <a:defRPr sz="600"/>
            </a:lvl8pPr>
            <a:lvl9pPr lvl="8" algn="ctr">
              <a:lnSpc>
                <a:spcPct val="100000"/>
              </a:lnSpc>
              <a:spcBef>
                <a:spcPts val="400"/>
              </a:spcBef>
              <a:spcAft>
                <a:spcPts val="0"/>
              </a:spcAft>
              <a:buClr>
                <a:schemeClr val="dk1"/>
              </a:buClr>
              <a:buSzPts val="600"/>
              <a:buNone/>
              <a:defRPr sz="600"/>
            </a:lvl9pPr>
          </a:lstStyle>
          <a:p>
            <a:endParaRPr/>
          </a:p>
        </p:txBody>
      </p:sp>
    </p:spTree>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matchingName="Headline | Blank">
  <p:cSld name="TITLE_ONLY_1">
    <p:spTree>
      <p:nvGrpSpPr>
        <p:cNvPr id="1" name="Shape 4699"/>
        <p:cNvGrpSpPr/>
        <p:nvPr/>
      </p:nvGrpSpPr>
      <p:grpSpPr>
        <a:xfrm>
          <a:off x="0" y="0"/>
          <a:ext cx="0" cy="0"/>
          <a:chOff x="0" y="0"/>
          <a:chExt cx="0" cy="0"/>
        </a:xfrm>
      </p:grpSpPr>
      <p:sp>
        <p:nvSpPr>
          <p:cNvPr id="4700" name="Google Shape;4700;p316"/>
          <p:cNvSpPr txBox="1">
            <a:spLocks noGrp="1"/>
          </p:cNvSpPr>
          <p:nvPr>
            <p:ph type="title"/>
          </p:nvPr>
        </p:nvSpPr>
        <p:spPr>
          <a:xfrm>
            <a:off x="244353" y="200600"/>
            <a:ext cx="8661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400"/>
              <a:buNone/>
              <a:defRPr sz="2550"/>
            </a:lvl1pPr>
            <a:lvl2pPr lvl="1" algn="l">
              <a:lnSpc>
                <a:spcPct val="100000"/>
              </a:lnSpc>
              <a:spcBef>
                <a:spcPts val="0"/>
              </a:spcBef>
              <a:spcAft>
                <a:spcPts val="0"/>
              </a:spcAft>
              <a:buSzPts val="2812"/>
              <a:buNone/>
              <a:defRPr sz="675"/>
            </a:lvl2pPr>
            <a:lvl3pPr lvl="2" algn="l">
              <a:lnSpc>
                <a:spcPct val="100000"/>
              </a:lnSpc>
              <a:spcBef>
                <a:spcPts val="0"/>
              </a:spcBef>
              <a:spcAft>
                <a:spcPts val="0"/>
              </a:spcAft>
              <a:buSzPts val="2812"/>
              <a:buNone/>
              <a:defRPr sz="675"/>
            </a:lvl3pPr>
            <a:lvl4pPr lvl="3" algn="l">
              <a:lnSpc>
                <a:spcPct val="100000"/>
              </a:lnSpc>
              <a:spcBef>
                <a:spcPts val="0"/>
              </a:spcBef>
              <a:spcAft>
                <a:spcPts val="0"/>
              </a:spcAft>
              <a:buSzPts val="2812"/>
              <a:buNone/>
              <a:defRPr sz="675"/>
            </a:lvl4pPr>
            <a:lvl5pPr lvl="4" algn="l">
              <a:lnSpc>
                <a:spcPct val="100000"/>
              </a:lnSpc>
              <a:spcBef>
                <a:spcPts val="0"/>
              </a:spcBef>
              <a:spcAft>
                <a:spcPts val="0"/>
              </a:spcAft>
              <a:buSzPts val="2812"/>
              <a:buNone/>
              <a:defRPr sz="675"/>
            </a:lvl5pPr>
            <a:lvl6pPr lvl="5" algn="l">
              <a:lnSpc>
                <a:spcPct val="100000"/>
              </a:lnSpc>
              <a:spcBef>
                <a:spcPts val="0"/>
              </a:spcBef>
              <a:spcAft>
                <a:spcPts val="0"/>
              </a:spcAft>
              <a:buSzPts val="2812"/>
              <a:buNone/>
              <a:defRPr sz="675"/>
            </a:lvl6pPr>
            <a:lvl7pPr lvl="6" algn="l">
              <a:lnSpc>
                <a:spcPct val="100000"/>
              </a:lnSpc>
              <a:spcBef>
                <a:spcPts val="0"/>
              </a:spcBef>
              <a:spcAft>
                <a:spcPts val="0"/>
              </a:spcAft>
              <a:buSzPts val="2812"/>
              <a:buNone/>
              <a:defRPr sz="675"/>
            </a:lvl7pPr>
            <a:lvl8pPr lvl="7" algn="l">
              <a:lnSpc>
                <a:spcPct val="100000"/>
              </a:lnSpc>
              <a:spcBef>
                <a:spcPts val="0"/>
              </a:spcBef>
              <a:spcAft>
                <a:spcPts val="0"/>
              </a:spcAft>
              <a:buSzPts val="2812"/>
              <a:buNone/>
              <a:defRPr sz="675"/>
            </a:lvl8pPr>
            <a:lvl9pPr lvl="8" algn="l">
              <a:lnSpc>
                <a:spcPct val="100000"/>
              </a:lnSpc>
              <a:spcBef>
                <a:spcPts val="0"/>
              </a:spcBef>
              <a:spcAft>
                <a:spcPts val="0"/>
              </a:spcAft>
              <a:buSzPts val="2812"/>
              <a:buNone/>
              <a:defRPr sz="675"/>
            </a:lvl9pPr>
          </a:lstStyle>
          <a:p>
            <a:endParaRPr/>
          </a:p>
        </p:txBody>
      </p:sp>
      <p:sp>
        <p:nvSpPr>
          <p:cNvPr id="4701" name="Google Shape;4701;p316"/>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marR="0" lvl="0" indent="0" algn="l">
              <a:spcBef>
                <a:spcPts val="0"/>
              </a:spcBef>
              <a:buNone/>
              <a:defRPr sz="525" b="0" i="0" u="none" strike="noStrike" cap="none">
                <a:solidFill>
                  <a:schemeClr val="dk1"/>
                </a:solidFill>
                <a:latin typeface="Poppins Medium"/>
                <a:ea typeface="Poppins Medium"/>
                <a:cs typeface="Poppins Medium"/>
                <a:sym typeface="Poppins Medium"/>
              </a:defRPr>
            </a:lvl1pPr>
            <a:lvl2pPr marL="0" marR="0" lvl="1" indent="0" algn="l">
              <a:spcBef>
                <a:spcPts val="0"/>
              </a:spcBef>
              <a:buNone/>
              <a:defRPr sz="525" b="0" i="0" u="none" strike="noStrike" cap="none">
                <a:solidFill>
                  <a:schemeClr val="dk1"/>
                </a:solidFill>
                <a:latin typeface="Poppins Medium"/>
                <a:ea typeface="Poppins Medium"/>
                <a:cs typeface="Poppins Medium"/>
                <a:sym typeface="Poppins Medium"/>
              </a:defRPr>
            </a:lvl2pPr>
            <a:lvl3pPr marL="0" marR="0" lvl="2" indent="0" algn="l">
              <a:spcBef>
                <a:spcPts val="0"/>
              </a:spcBef>
              <a:buNone/>
              <a:defRPr sz="525" b="0" i="0" u="none" strike="noStrike" cap="none">
                <a:solidFill>
                  <a:schemeClr val="dk1"/>
                </a:solidFill>
                <a:latin typeface="Poppins Medium"/>
                <a:ea typeface="Poppins Medium"/>
                <a:cs typeface="Poppins Medium"/>
                <a:sym typeface="Poppins Medium"/>
              </a:defRPr>
            </a:lvl3pPr>
            <a:lvl4pPr marL="0" marR="0" lvl="3" indent="0" algn="l">
              <a:spcBef>
                <a:spcPts val="0"/>
              </a:spcBef>
              <a:buNone/>
              <a:defRPr sz="525" b="0" i="0" u="none" strike="noStrike" cap="none">
                <a:solidFill>
                  <a:schemeClr val="dk1"/>
                </a:solidFill>
                <a:latin typeface="Poppins Medium"/>
                <a:ea typeface="Poppins Medium"/>
                <a:cs typeface="Poppins Medium"/>
                <a:sym typeface="Poppins Medium"/>
              </a:defRPr>
            </a:lvl4pPr>
            <a:lvl5pPr marL="0" marR="0" lvl="4" indent="0" algn="l">
              <a:spcBef>
                <a:spcPts val="0"/>
              </a:spcBef>
              <a:buNone/>
              <a:defRPr sz="525" b="0" i="0" u="none" strike="noStrike" cap="none">
                <a:solidFill>
                  <a:schemeClr val="dk1"/>
                </a:solidFill>
                <a:latin typeface="Poppins Medium"/>
                <a:ea typeface="Poppins Medium"/>
                <a:cs typeface="Poppins Medium"/>
                <a:sym typeface="Poppins Medium"/>
              </a:defRPr>
            </a:lvl5pPr>
            <a:lvl6pPr marL="0" marR="0" lvl="5" indent="0" algn="l">
              <a:spcBef>
                <a:spcPts val="0"/>
              </a:spcBef>
              <a:buNone/>
              <a:defRPr sz="525" b="0" i="0" u="none" strike="noStrike" cap="none">
                <a:solidFill>
                  <a:schemeClr val="dk1"/>
                </a:solidFill>
                <a:latin typeface="Poppins Medium"/>
                <a:ea typeface="Poppins Medium"/>
                <a:cs typeface="Poppins Medium"/>
                <a:sym typeface="Poppins Medium"/>
              </a:defRPr>
            </a:lvl6pPr>
            <a:lvl7pPr marL="0" marR="0" lvl="6" indent="0" algn="l">
              <a:spcBef>
                <a:spcPts val="0"/>
              </a:spcBef>
              <a:buNone/>
              <a:defRPr sz="525" b="0" i="0" u="none" strike="noStrike" cap="none">
                <a:solidFill>
                  <a:schemeClr val="dk1"/>
                </a:solidFill>
                <a:latin typeface="Poppins Medium"/>
                <a:ea typeface="Poppins Medium"/>
                <a:cs typeface="Poppins Medium"/>
                <a:sym typeface="Poppins Medium"/>
              </a:defRPr>
            </a:lvl7pPr>
            <a:lvl8pPr marL="0" marR="0" lvl="7" indent="0" algn="l">
              <a:spcBef>
                <a:spcPts val="0"/>
              </a:spcBef>
              <a:buNone/>
              <a:defRPr sz="525" b="0" i="0" u="none" strike="noStrike" cap="none">
                <a:solidFill>
                  <a:schemeClr val="dk1"/>
                </a:solidFill>
                <a:latin typeface="Poppins Medium"/>
                <a:ea typeface="Poppins Medium"/>
                <a:cs typeface="Poppins Medium"/>
                <a:sym typeface="Poppins Medium"/>
              </a:defRPr>
            </a:lvl8pPr>
            <a:lvl9pPr marL="0" marR="0" lvl="8" indent="0" algn="l">
              <a:spcBef>
                <a:spcPts val="0"/>
              </a:spcBef>
              <a:buNone/>
              <a:defRPr sz="525" b="0" i="0" u="none" strike="noStrike" cap="none">
                <a:solidFill>
                  <a:schemeClr val="dk1"/>
                </a:solidFill>
                <a:latin typeface="Poppins Medium"/>
                <a:ea typeface="Poppins Medium"/>
                <a:cs typeface="Poppins Medium"/>
                <a:sym typeface="Poppins Medium"/>
              </a:defRPr>
            </a:lvl9pPr>
          </a:lstStyle>
          <a:p>
            <a:pPr marL="0" lvl="0" indent="0" algn="l" rtl="0">
              <a:spcBef>
                <a:spcPts val="0"/>
              </a:spcBef>
              <a:spcAft>
                <a:spcPts val="0"/>
              </a:spcAft>
              <a:buNone/>
            </a:pPr>
            <a:r>
              <a:rPr lang="en"/>
              <a:t>Page </a:t>
            </a:r>
            <a:fld id="{00000000-1234-1234-1234-123412341234}" type="slidenum">
              <a:rPr lang="en"/>
              <a:t>‹#›</a:t>
            </a:fld>
            <a:endParaRPr/>
          </a:p>
        </p:txBody>
      </p:sp>
    </p:spTree>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4702"/>
        <p:cNvGrpSpPr/>
        <p:nvPr/>
      </p:nvGrpSpPr>
      <p:grpSpPr>
        <a:xfrm>
          <a:off x="0" y="0"/>
          <a:ext cx="0" cy="0"/>
          <a:chOff x="0" y="0"/>
          <a:chExt cx="0" cy="0"/>
        </a:xfrm>
      </p:grpSpPr>
      <p:sp>
        <p:nvSpPr>
          <p:cNvPr id="4703" name="Google Shape;4703;p317"/>
          <p:cNvSpPr txBox="1">
            <a:spLocks noGrp="1"/>
          </p:cNvSpPr>
          <p:nvPr>
            <p:ph type="ctrTitle"/>
          </p:nvPr>
        </p:nvSpPr>
        <p:spPr>
          <a:xfrm>
            <a:off x="311708" y="744575"/>
            <a:ext cx="8520600" cy="2052600"/>
          </a:xfrm>
          <a:prstGeom prst="rect">
            <a:avLst/>
          </a:prstGeom>
        </p:spPr>
        <p:txBody>
          <a:bodyPr spcFirstLastPara="1" wrap="square" lIns="34275" tIns="34275" rIns="34275" bIns="34275" anchor="b" anchorCtr="0">
            <a:noAutofit/>
          </a:bodyPr>
          <a:lstStyle>
            <a:lvl1pPr lvl="0" algn="ctr">
              <a:spcBef>
                <a:spcPts val="0"/>
              </a:spcBef>
              <a:spcAft>
                <a:spcPts val="0"/>
              </a:spcAft>
              <a:buSzPts val="5212"/>
              <a:buNone/>
              <a:defRPr sz="5212"/>
            </a:lvl1pPr>
            <a:lvl2pPr lvl="1" algn="ctr">
              <a:spcBef>
                <a:spcPts val="0"/>
              </a:spcBef>
              <a:spcAft>
                <a:spcPts val="0"/>
              </a:spcAft>
              <a:buSzPts val="5212"/>
              <a:buNone/>
              <a:defRPr sz="5212"/>
            </a:lvl2pPr>
            <a:lvl3pPr lvl="2" algn="ctr">
              <a:spcBef>
                <a:spcPts val="0"/>
              </a:spcBef>
              <a:spcAft>
                <a:spcPts val="0"/>
              </a:spcAft>
              <a:buSzPts val="5212"/>
              <a:buNone/>
              <a:defRPr sz="5212"/>
            </a:lvl3pPr>
            <a:lvl4pPr lvl="3" algn="ctr">
              <a:spcBef>
                <a:spcPts val="0"/>
              </a:spcBef>
              <a:spcAft>
                <a:spcPts val="0"/>
              </a:spcAft>
              <a:buSzPts val="5212"/>
              <a:buNone/>
              <a:defRPr sz="5212"/>
            </a:lvl4pPr>
            <a:lvl5pPr lvl="4" algn="ctr">
              <a:spcBef>
                <a:spcPts val="0"/>
              </a:spcBef>
              <a:spcAft>
                <a:spcPts val="0"/>
              </a:spcAft>
              <a:buSzPts val="5212"/>
              <a:buNone/>
              <a:defRPr sz="5212"/>
            </a:lvl5pPr>
            <a:lvl6pPr lvl="5" algn="ctr">
              <a:spcBef>
                <a:spcPts val="0"/>
              </a:spcBef>
              <a:spcAft>
                <a:spcPts val="0"/>
              </a:spcAft>
              <a:buSzPts val="5212"/>
              <a:buNone/>
              <a:defRPr sz="5212"/>
            </a:lvl6pPr>
            <a:lvl7pPr lvl="6" algn="ctr">
              <a:spcBef>
                <a:spcPts val="0"/>
              </a:spcBef>
              <a:spcAft>
                <a:spcPts val="0"/>
              </a:spcAft>
              <a:buSzPts val="5212"/>
              <a:buNone/>
              <a:defRPr sz="5212"/>
            </a:lvl7pPr>
            <a:lvl8pPr lvl="7" algn="ctr">
              <a:spcBef>
                <a:spcPts val="0"/>
              </a:spcBef>
              <a:spcAft>
                <a:spcPts val="0"/>
              </a:spcAft>
              <a:buSzPts val="5212"/>
              <a:buNone/>
              <a:defRPr sz="5212"/>
            </a:lvl8pPr>
            <a:lvl9pPr lvl="8" algn="ctr">
              <a:spcBef>
                <a:spcPts val="0"/>
              </a:spcBef>
              <a:spcAft>
                <a:spcPts val="0"/>
              </a:spcAft>
              <a:buSzPts val="5212"/>
              <a:buNone/>
              <a:defRPr sz="5212"/>
            </a:lvl9pPr>
          </a:lstStyle>
          <a:p>
            <a:endParaRPr/>
          </a:p>
        </p:txBody>
      </p:sp>
      <p:sp>
        <p:nvSpPr>
          <p:cNvPr id="4704" name="Google Shape;4704;p317"/>
          <p:cNvSpPr txBox="1">
            <a:spLocks noGrp="1"/>
          </p:cNvSpPr>
          <p:nvPr>
            <p:ph type="subTitle" idx="1"/>
          </p:nvPr>
        </p:nvSpPr>
        <p:spPr>
          <a:xfrm>
            <a:off x="311700" y="2834125"/>
            <a:ext cx="8520600" cy="792600"/>
          </a:xfrm>
          <a:prstGeom prst="rect">
            <a:avLst/>
          </a:prstGeom>
        </p:spPr>
        <p:txBody>
          <a:bodyPr spcFirstLastPara="1" wrap="square" lIns="34275" tIns="34275" rIns="34275" bIns="34275" anchor="t" anchorCtr="0">
            <a:noAutofit/>
          </a:bodyPr>
          <a:lstStyle>
            <a:lvl1pPr lvl="0" algn="ctr">
              <a:lnSpc>
                <a:spcPct val="100000"/>
              </a:lnSpc>
              <a:spcBef>
                <a:spcPts val="1350"/>
              </a:spcBef>
              <a:spcAft>
                <a:spcPts val="0"/>
              </a:spcAft>
              <a:buSzPts val="2812"/>
              <a:buNone/>
              <a:defRPr sz="2812"/>
            </a:lvl1pPr>
            <a:lvl2pPr lvl="1" algn="ctr">
              <a:lnSpc>
                <a:spcPct val="100000"/>
              </a:lnSpc>
              <a:spcBef>
                <a:spcPts val="1350"/>
              </a:spcBef>
              <a:spcAft>
                <a:spcPts val="0"/>
              </a:spcAft>
              <a:buSzPts val="2812"/>
              <a:buNone/>
              <a:defRPr sz="2812"/>
            </a:lvl2pPr>
            <a:lvl3pPr lvl="2" algn="ctr">
              <a:lnSpc>
                <a:spcPct val="100000"/>
              </a:lnSpc>
              <a:spcBef>
                <a:spcPts val="1350"/>
              </a:spcBef>
              <a:spcAft>
                <a:spcPts val="0"/>
              </a:spcAft>
              <a:buSzPts val="2812"/>
              <a:buNone/>
              <a:defRPr sz="2812"/>
            </a:lvl3pPr>
            <a:lvl4pPr lvl="3" algn="ctr">
              <a:lnSpc>
                <a:spcPct val="100000"/>
              </a:lnSpc>
              <a:spcBef>
                <a:spcPts val="1350"/>
              </a:spcBef>
              <a:spcAft>
                <a:spcPts val="0"/>
              </a:spcAft>
              <a:buSzPts val="2812"/>
              <a:buNone/>
              <a:defRPr sz="2812"/>
            </a:lvl4pPr>
            <a:lvl5pPr lvl="4" algn="ctr">
              <a:lnSpc>
                <a:spcPct val="100000"/>
              </a:lnSpc>
              <a:spcBef>
                <a:spcPts val="1350"/>
              </a:spcBef>
              <a:spcAft>
                <a:spcPts val="0"/>
              </a:spcAft>
              <a:buSzPts val="2812"/>
              <a:buNone/>
              <a:defRPr sz="2812"/>
            </a:lvl5pPr>
            <a:lvl6pPr lvl="5" algn="ctr">
              <a:lnSpc>
                <a:spcPct val="100000"/>
              </a:lnSpc>
              <a:spcBef>
                <a:spcPts val="375"/>
              </a:spcBef>
              <a:spcAft>
                <a:spcPts val="0"/>
              </a:spcAft>
              <a:buSzPts val="2812"/>
              <a:buNone/>
              <a:defRPr sz="2812"/>
            </a:lvl6pPr>
            <a:lvl7pPr lvl="6" algn="ctr">
              <a:lnSpc>
                <a:spcPct val="100000"/>
              </a:lnSpc>
              <a:spcBef>
                <a:spcPts val="375"/>
              </a:spcBef>
              <a:spcAft>
                <a:spcPts val="0"/>
              </a:spcAft>
              <a:buSzPts val="2812"/>
              <a:buNone/>
              <a:defRPr sz="2812"/>
            </a:lvl7pPr>
            <a:lvl8pPr lvl="7" algn="ctr">
              <a:lnSpc>
                <a:spcPct val="100000"/>
              </a:lnSpc>
              <a:spcBef>
                <a:spcPts val="375"/>
              </a:spcBef>
              <a:spcAft>
                <a:spcPts val="0"/>
              </a:spcAft>
              <a:buSzPts val="2812"/>
              <a:buNone/>
              <a:defRPr sz="2812"/>
            </a:lvl8pPr>
            <a:lvl9pPr lvl="8" algn="ctr">
              <a:lnSpc>
                <a:spcPct val="100000"/>
              </a:lnSpc>
              <a:spcBef>
                <a:spcPts val="375"/>
              </a:spcBef>
              <a:spcAft>
                <a:spcPts val="0"/>
              </a:spcAft>
              <a:buSzPts val="2812"/>
              <a:buNone/>
              <a:defRPr sz="2812"/>
            </a:lvl9pPr>
          </a:lstStyle>
          <a:p>
            <a:endParaRPr/>
          </a:p>
        </p:txBody>
      </p:sp>
    </p:spTree>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matchingName="Product Description-2">
  <p:cSld name="Product Description-2">
    <p:bg>
      <p:bgPr>
        <a:blipFill>
          <a:blip r:embed="rId2">
            <a:alphaModFix/>
          </a:blip>
          <a:stretch>
            <a:fillRect/>
          </a:stretch>
        </a:blipFill>
        <a:effectLst/>
      </p:bgPr>
    </p:bg>
    <p:spTree>
      <p:nvGrpSpPr>
        <p:cNvPr id="1" name="Shape 3289"/>
        <p:cNvGrpSpPr/>
        <p:nvPr/>
      </p:nvGrpSpPr>
      <p:grpSpPr>
        <a:xfrm>
          <a:off x="0" y="0"/>
          <a:ext cx="0" cy="0"/>
          <a:chOff x="0" y="0"/>
          <a:chExt cx="0" cy="0"/>
        </a:xfrm>
      </p:grpSpPr>
      <p:sp>
        <p:nvSpPr>
          <p:cNvPr id="3290" name="Google Shape;3290;p216"/>
          <p:cNvSpPr txBox="1">
            <a:spLocks noGrp="1"/>
          </p:cNvSpPr>
          <p:nvPr>
            <p:ph type="title"/>
          </p:nvPr>
        </p:nvSpPr>
        <p:spPr>
          <a:xfrm>
            <a:off x="309269" y="314400"/>
            <a:ext cx="8508600" cy="3570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3291" name="Google Shape;3291;p216"/>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pic>
        <p:nvPicPr>
          <p:cNvPr id="3292" name="Google Shape;3292;p216"/>
          <p:cNvPicPr preferRelativeResize="0"/>
          <p:nvPr/>
        </p:nvPicPr>
        <p:blipFill>
          <a:blip r:embed="rId3">
            <a:alphaModFix/>
          </a:blip>
          <a:stretch>
            <a:fillRect/>
          </a:stretch>
        </p:blipFill>
        <p:spPr>
          <a:xfrm>
            <a:off x="354170" y="1233187"/>
            <a:ext cx="7127139" cy="2824779"/>
          </a:xfrm>
          <a:prstGeom prst="rect">
            <a:avLst/>
          </a:prstGeom>
          <a:noFill/>
          <a:ln>
            <a:noFill/>
          </a:ln>
        </p:spPr>
      </p:pic>
      <p:sp>
        <p:nvSpPr>
          <p:cNvPr id="3293" name="Google Shape;3293;p216"/>
          <p:cNvSpPr txBox="1">
            <a:spLocks noGrp="1"/>
          </p:cNvSpPr>
          <p:nvPr>
            <p:ph type="subTitle" idx="1"/>
          </p:nvPr>
        </p:nvSpPr>
        <p:spPr>
          <a:xfrm>
            <a:off x="714057" y="1699650"/>
            <a:ext cx="3633300" cy="618300"/>
          </a:xfrm>
          <a:prstGeom prst="rect">
            <a:avLst/>
          </a:prstGeom>
        </p:spPr>
        <p:txBody>
          <a:bodyPr spcFirstLastPara="1" wrap="square" lIns="0" tIns="0" rIns="0" bIns="0" anchor="t" anchorCtr="0">
            <a:noAutofit/>
          </a:bodyPr>
          <a:lstStyle>
            <a:lvl1pPr marL="0" marR="0" lvl="0" indent="0" algn="l">
              <a:lnSpc>
                <a:spcPct val="94000"/>
              </a:lnSpc>
              <a:spcBef>
                <a:spcPts val="0"/>
              </a:spcBef>
              <a:spcAft>
                <a:spcPts val="0"/>
              </a:spcAft>
              <a:buNone/>
              <a:defRPr sz="2200" b="1">
                <a:solidFill>
                  <a:srgbClr val="25146F"/>
                </a:solidFill>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3294" name="Google Shape;3294;p216"/>
          <p:cNvSpPr txBox="1">
            <a:spLocks noGrp="1"/>
          </p:cNvSpPr>
          <p:nvPr>
            <p:ph type="body" idx="2"/>
          </p:nvPr>
        </p:nvSpPr>
        <p:spPr>
          <a:xfrm>
            <a:off x="697859" y="2625750"/>
            <a:ext cx="3489000" cy="1359000"/>
          </a:xfrm>
          <a:prstGeom prst="rect">
            <a:avLst/>
          </a:prstGeom>
        </p:spPr>
        <p:txBody>
          <a:bodyPr spcFirstLastPara="1" wrap="square" lIns="0" tIns="0" rIns="0" bIns="0" anchor="t" anchorCtr="0">
            <a:noAutofit/>
          </a:bodyPr>
          <a:lstStyle>
            <a:lvl1pPr marL="457200" lvl="0" indent="-292100">
              <a:lnSpc>
                <a:spcPct val="105000"/>
              </a:lnSpc>
              <a:spcBef>
                <a:spcPts val="500"/>
              </a:spcBef>
              <a:spcAft>
                <a:spcPts val="0"/>
              </a:spcAft>
              <a:buClr>
                <a:schemeClr val="dk2"/>
              </a:buClr>
              <a:buSzPts val="1000"/>
              <a:buChar char="●"/>
              <a:defRPr/>
            </a:lvl1pPr>
            <a:lvl2pPr marL="914400" lvl="1" indent="-292100">
              <a:lnSpc>
                <a:spcPct val="105000"/>
              </a:lnSpc>
              <a:spcBef>
                <a:spcPts val="500"/>
              </a:spcBef>
              <a:spcAft>
                <a:spcPts val="0"/>
              </a:spcAft>
              <a:buClr>
                <a:schemeClr val="dk2"/>
              </a:buClr>
              <a:buSzPts val="1000"/>
              <a:buChar char="●"/>
              <a:defRPr sz="1000"/>
            </a:lvl2pPr>
            <a:lvl3pPr marL="1371600" lvl="2" indent="-292100">
              <a:lnSpc>
                <a:spcPct val="105000"/>
              </a:lnSpc>
              <a:spcBef>
                <a:spcPts val="500"/>
              </a:spcBef>
              <a:spcAft>
                <a:spcPts val="0"/>
              </a:spcAft>
              <a:buClr>
                <a:schemeClr val="dk2"/>
              </a:buClr>
              <a:buSzPts val="1000"/>
              <a:buChar char="●"/>
              <a:defRPr sz="1000"/>
            </a:lvl3pPr>
            <a:lvl4pPr marL="1828800" lvl="3" indent="-292100">
              <a:lnSpc>
                <a:spcPct val="105000"/>
              </a:lnSpc>
              <a:spcBef>
                <a:spcPts val="500"/>
              </a:spcBef>
              <a:spcAft>
                <a:spcPts val="0"/>
              </a:spcAft>
              <a:buClr>
                <a:schemeClr val="dk2"/>
              </a:buClr>
              <a:buSzPts val="1000"/>
              <a:buChar char="●"/>
              <a:defRPr sz="1000"/>
            </a:lvl4pPr>
            <a:lvl5pPr marL="2286000" lvl="4" indent="-292100">
              <a:lnSpc>
                <a:spcPct val="105000"/>
              </a:lnSpc>
              <a:spcBef>
                <a:spcPts val="500"/>
              </a:spcBef>
              <a:spcAft>
                <a:spcPts val="0"/>
              </a:spcAft>
              <a:buClr>
                <a:schemeClr val="dk2"/>
              </a:buClr>
              <a:buSzPts val="1000"/>
              <a:buChar char="●"/>
              <a:defRPr sz="1000"/>
            </a:lvl5pPr>
            <a:lvl6pPr marL="2743200" lvl="5" indent="-228600">
              <a:lnSpc>
                <a:spcPct val="105000"/>
              </a:lnSpc>
              <a:spcBef>
                <a:spcPts val="500"/>
              </a:spcBef>
              <a:spcAft>
                <a:spcPts val="0"/>
              </a:spcAft>
              <a:buNone/>
              <a:defRPr sz="100"/>
            </a:lvl6pPr>
            <a:lvl7pPr marL="3200400" lvl="6" indent="-228600">
              <a:lnSpc>
                <a:spcPct val="105000"/>
              </a:lnSpc>
              <a:spcBef>
                <a:spcPts val="500"/>
              </a:spcBef>
              <a:spcAft>
                <a:spcPts val="0"/>
              </a:spcAft>
              <a:buNone/>
              <a:defRPr sz="100"/>
            </a:lvl7pPr>
            <a:lvl8pPr marL="3657600" lvl="7" indent="-228600">
              <a:lnSpc>
                <a:spcPct val="105000"/>
              </a:lnSpc>
              <a:spcBef>
                <a:spcPts val="500"/>
              </a:spcBef>
              <a:spcAft>
                <a:spcPts val="0"/>
              </a:spcAft>
              <a:buNone/>
              <a:defRPr sz="100"/>
            </a:lvl8pPr>
            <a:lvl9pPr marL="4114800" lvl="8" indent="-228600">
              <a:lnSpc>
                <a:spcPct val="105000"/>
              </a:lnSpc>
              <a:spcBef>
                <a:spcPts val="500"/>
              </a:spcBef>
              <a:spcAft>
                <a:spcPts val="0"/>
              </a:spcAft>
              <a:buNone/>
              <a:defRPr sz="100"/>
            </a:lvl9pPr>
          </a:lstStyle>
          <a:p>
            <a:endParaRPr/>
          </a:p>
        </p:txBody>
      </p:sp>
      <p:sp>
        <p:nvSpPr>
          <p:cNvPr id="3295" name="Google Shape;3295;p216"/>
          <p:cNvSpPr>
            <a:spLocks noGrp="1"/>
          </p:cNvSpPr>
          <p:nvPr>
            <p:ph type="pic" idx="3"/>
          </p:nvPr>
        </p:nvSpPr>
        <p:spPr>
          <a:xfrm>
            <a:off x="4859592" y="604509"/>
            <a:ext cx="4140900" cy="4140900"/>
          </a:xfrm>
          <a:prstGeom prst="rect">
            <a:avLst/>
          </a:prstGeom>
          <a:noFill/>
          <a:ln>
            <a:noFill/>
          </a:ln>
        </p:spPr>
      </p:sp>
    </p:spTree>
    <p:extLst>
      <p:ext uri="{BB962C8B-B14F-4D97-AF65-F5344CB8AC3E}">
        <p14:creationId xmlns:p14="http://schemas.microsoft.com/office/powerpoint/2010/main" val="334797893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6_Custom Layout">
  <p:cSld name="6_Custom Layout">
    <p:bg>
      <p:bgPr>
        <a:blipFill>
          <a:blip r:embed="rId2">
            <a:alphaModFix/>
          </a:blip>
          <a:stretch>
            <a:fillRect/>
          </a:stretch>
        </a:blipFill>
        <a:effectLst/>
      </p:bgPr>
    </p:bg>
    <p:spTree>
      <p:nvGrpSpPr>
        <p:cNvPr id="1" name="Shape 412"/>
        <p:cNvGrpSpPr/>
        <p:nvPr/>
      </p:nvGrpSpPr>
      <p:grpSpPr>
        <a:xfrm>
          <a:off x="0" y="0"/>
          <a:ext cx="0" cy="0"/>
          <a:chOff x="0" y="0"/>
          <a:chExt cx="0" cy="0"/>
        </a:xfrm>
      </p:grpSpPr>
      <p:sp>
        <p:nvSpPr>
          <p:cNvPr id="413" name="Google Shape;413;p34"/>
          <p:cNvSpPr/>
          <p:nvPr/>
        </p:nvSpPr>
        <p:spPr>
          <a:xfrm>
            <a:off x="325593" y="1039761"/>
            <a:ext cx="4795200" cy="3518100"/>
          </a:xfrm>
          <a:prstGeom prst="roundRect">
            <a:avLst>
              <a:gd name="adj" fmla="val 2428"/>
            </a:avLst>
          </a:prstGeom>
          <a:gradFill>
            <a:gsLst>
              <a:gs pos="0">
                <a:srgbClr val="FFFFFF"/>
              </a:gs>
              <a:gs pos="22000">
                <a:srgbClr val="FFFFFF"/>
              </a:gs>
              <a:gs pos="100000">
                <a:srgbClr val="E3E7FA">
                  <a:alpha val="86274"/>
                </a:srgbClr>
              </a:gs>
            </a:gsLst>
            <a:lin ang="5400012" scaled="0"/>
          </a:gradFill>
          <a:ln w="7150" cap="flat" cmpd="sng">
            <a:solidFill>
              <a:schemeClr val="lt1"/>
            </a:solidFill>
            <a:prstDash val="solid"/>
            <a:round/>
            <a:headEnd type="none" w="sm" len="sm"/>
            <a:tailEnd type="none" w="sm" len="sm"/>
          </a:ln>
        </p:spPr>
        <p:txBody>
          <a:bodyPr spcFirstLastPara="1" wrap="square" lIns="34275" tIns="17125" rIns="34275" bIns="17125" anchor="ctr" anchorCtr="0">
            <a:noAutofit/>
          </a:bodyPr>
          <a:lstStyle/>
          <a:p>
            <a:pPr marL="0" marR="0" lvl="0" indent="0" algn="ctr" rtl="0">
              <a:lnSpc>
                <a:spcPct val="100000"/>
              </a:lnSpc>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414" name="Google Shape;414;p34"/>
          <p:cNvSpPr txBox="1">
            <a:spLocks noGrp="1"/>
          </p:cNvSpPr>
          <p:nvPr>
            <p:ph type="title"/>
          </p:nvPr>
        </p:nvSpPr>
        <p:spPr>
          <a:xfrm>
            <a:off x="325584" y="347756"/>
            <a:ext cx="8492100" cy="37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415" name="Google Shape;415;p34"/>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416" name="Google Shape;416;p34"/>
          <p:cNvSpPr>
            <a:spLocks noGrp="1"/>
          </p:cNvSpPr>
          <p:nvPr>
            <p:ph type="pic" idx="2"/>
          </p:nvPr>
        </p:nvSpPr>
        <p:spPr>
          <a:xfrm>
            <a:off x="5239004" y="1039761"/>
            <a:ext cx="3596700" cy="3518100"/>
          </a:xfrm>
          <a:prstGeom prst="roundRect">
            <a:avLst>
              <a:gd name="adj" fmla="val 2719"/>
            </a:avLst>
          </a:prstGeom>
          <a:noFill/>
          <a:ln>
            <a:noFill/>
          </a:ln>
        </p:spPr>
      </p:sp>
      <p:pic>
        <p:nvPicPr>
          <p:cNvPr id="417" name="Google Shape;417;p34" descr="A black and gold circle with white text&#10;&#10;AI-generated content may be incorrect."/>
          <p:cNvPicPr preferRelativeResize="0"/>
          <p:nvPr/>
        </p:nvPicPr>
        <p:blipFill rotWithShape="1">
          <a:blip r:embed="rId3">
            <a:alphaModFix/>
          </a:blip>
          <a:srcRect/>
          <a:stretch/>
        </p:blipFill>
        <p:spPr>
          <a:xfrm>
            <a:off x="532379" y="1182172"/>
            <a:ext cx="1441718" cy="1441718"/>
          </a:xfrm>
          <a:prstGeom prst="rect">
            <a:avLst/>
          </a:prstGeom>
          <a:noFill/>
          <a:ln>
            <a:noFill/>
          </a:ln>
        </p:spPr>
      </p:pic>
      <p:sp>
        <p:nvSpPr>
          <p:cNvPr id="418" name="Google Shape;418;p34"/>
          <p:cNvSpPr txBox="1">
            <a:spLocks noGrp="1"/>
          </p:cNvSpPr>
          <p:nvPr>
            <p:ph type="subTitle" idx="1"/>
          </p:nvPr>
        </p:nvSpPr>
        <p:spPr>
          <a:xfrm>
            <a:off x="588608" y="3022481"/>
            <a:ext cx="4246500" cy="1441800"/>
          </a:xfrm>
          <a:prstGeom prst="rect">
            <a:avLst/>
          </a:prstGeom>
          <a:noFill/>
          <a:ln>
            <a:noFill/>
          </a:ln>
        </p:spPr>
        <p:txBody>
          <a:bodyPr spcFirstLastPara="1" wrap="square" lIns="0" tIns="0" rIns="0" bIns="0" anchor="t" anchorCtr="0">
            <a:noAutofit/>
          </a:bodyPr>
          <a:lstStyle>
            <a:lvl1pPr lvl="0" algn="l">
              <a:lnSpc>
                <a:spcPct val="100000"/>
              </a:lnSpc>
              <a:spcBef>
                <a:spcPts val="1300"/>
              </a:spcBef>
              <a:spcAft>
                <a:spcPts val="0"/>
              </a:spcAft>
              <a:buClr>
                <a:schemeClr val="dk1"/>
              </a:buClr>
              <a:buSzPts val="2000"/>
              <a:buNone/>
              <a:defRPr sz="2200">
                <a:solidFill>
                  <a:schemeClr val="dk1"/>
                </a:solidFill>
                <a:latin typeface="Poppins"/>
                <a:ea typeface="Poppins"/>
                <a:cs typeface="Poppins"/>
                <a:sym typeface="Poppins"/>
              </a:defRPr>
            </a:lvl1pPr>
            <a:lvl2pPr lvl="1" algn="ctr">
              <a:lnSpc>
                <a:spcPct val="100000"/>
              </a:lnSpc>
              <a:spcBef>
                <a:spcPts val="1300"/>
              </a:spcBef>
              <a:spcAft>
                <a:spcPts val="0"/>
              </a:spcAft>
              <a:buClr>
                <a:schemeClr val="dk1"/>
              </a:buClr>
              <a:buSzPts val="700"/>
              <a:buNone/>
              <a:defRPr sz="700"/>
            </a:lvl2pPr>
            <a:lvl3pPr lvl="2" algn="ctr">
              <a:lnSpc>
                <a:spcPct val="100000"/>
              </a:lnSpc>
              <a:spcBef>
                <a:spcPts val="1300"/>
              </a:spcBef>
              <a:spcAft>
                <a:spcPts val="0"/>
              </a:spcAft>
              <a:buClr>
                <a:schemeClr val="dk1"/>
              </a:buClr>
              <a:buSzPts val="600"/>
              <a:buNone/>
              <a:defRPr sz="700"/>
            </a:lvl3pPr>
            <a:lvl4pPr lvl="3" algn="ctr">
              <a:lnSpc>
                <a:spcPct val="100000"/>
              </a:lnSpc>
              <a:spcBef>
                <a:spcPts val="1300"/>
              </a:spcBef>
              <a:spcAft>
                <a:spcPts val="0"/>
              </a:spcAft>
              <a:buClr>
                <a:schemeClr val="dk1"/>
              </a:buClr>
              <a:buSzPts val="500"/>
              <a:buNone/>
              <a:defRPr sz="600"/>
            </a:lvl4pPr>
            <a:lvl5pPr lvl="4" algn="ctr">
              <a:lnSpc>
                <a:spcPct val="100000"/>
              </a:lnSpc>
              <a:spcBef>
                <a:spcPts val="1300"/>
              </a:spcBef>
              <a:spcAft>
                <a:spcPts val="0"/>
              </a:spcAft>
              <a:buClr>
                <a:schemeClr val="dk1"/>
              </a:buClr>
              <a:buSzPts val="500"/>
              <a:buNone/>
              <a:defRPr sz="600"/>
            </a:lvl5pPr>
            <a:lvl6pPr lvl="5" algn="ctr">
              <a:lnSpc>
                <a:spcPct val="100000"/>
              </a:lnSpc>
              <a:spcBef>
                <a:spcPts val="400"/>
              </a:spcBef>
              <a:spcAft>
                <a:spcPts val="0"/>
              </a:spcAft>
              <a:buClr>
                <a:schemeClr val="dk1"/>
              </a:buClr>
              <a:buSzPts val="600"/>
              <a:buNone/>
              <a:defRPr sz="600"/>
            </a:lvl6pPr>
            <a:lvl7pPr lvl="6" algn="ctr">
              <a:lnSpc>
                <a:spcPct val="100000"/>
              </a:lnSpc>
              <a:spcBef>
                <a:spcPts val="400"/>
              </a:spcBef>
              <a:spcAft>
                <a:spcPts val="0"/>
              </a:spcAft>
              <a:buClr>
                <a:schemeClr val="dk1"/>
              </a:buClr>
              <a:buSzPts val="600"/>
              <a:buNone/>
              <a:defRPr sz="600"/>
            </a:lvl7pPr>
            <a:lvl8pPr lvl="7" algn="ctr">
              <a:lnSpc>
                <a:spcPct val="100000"/>
              </a:lnSpc>
              <a:spcBef>
                <a:spcPts val="400"/>
              </a:spcBef>
              <a:spcAft>
                <a:spcPts val="0"/>
              </a:spcAft>
              <a:buClr>
                <a:schemeClr val="dk1"/>
              </a:buClr>
              <a:buSzPts val="600"/>
              <a:buNone/>
              <a:defRPr sz="600"/>
            </a:lvl8pPr>
            <a:lvl9pPr lvl="8" algn="ctr">
              <a:lnSpc>
                <a:spcPct val="100000"/>
              </a:lnSpc>
              <a:spcBef>
                <a:spcPts val="400"/>
              </a:spcBef>
              <a:spcAft>
                <a:spcPts val="0"/>
              </a:spcAft>
              <a:buClr>
                <a:schemeClr val="dk1"/>
              </a:buClr>
              <a:buSzPts val="600"/>
              <a:buNone/>
              <a:defRPr sz="600"/>
            </a:lvl9pPr>
          </a:lstStyle>
          <a:p>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7_Custom Layout">
  <p:cSld name="7_Custom Layout">
    <p:bg>
      <p:bgPr>
        <a:blipFill>
          <a:blip r:embed="rId2">
            <a:alphaModFix/>
          </a:blip>
          <a:stretch>
            <a:fillRect/>
          </a:stretch>
        </a:blipFill>
        <a:effectLst/>
      </p:bgPr>
    </p:bg>
    <p:spTree>
      <p:nvGrpSpPr>
        <p:cNvPr id="1" name="Shape 419"/>
        <p:cNvGrpSpPr/>
        <p:nvPr/>
      </p:nvGrpSpPr>
      <p:grpSpPr>
        <a:xfrm>
          <a:off x="0" y="0"/>
          <a:ext cx="0" cy="0"/>
          <a:chOff x="0" y="0"/>
          <a:chExt cx="0" cy="0"/>
        </a:xfrm>
      </p:grpSpPr>
      <p:sp>
        <p:nvSpPr>
          <p:cNvPr id="420" name="Google Shape;420;p35"/>
          <p:cNvSpPr/>
          <p:nvPr/>
        </p:nvSpPr>
        <p:spPr>
          <a:xfrm>
            <a:off x="315022" y="1802299"/>
            <a:ext cx="8610900" cy="2748300"/>
          </a:xfrm>
          <a:prstGeom prst="roundRect">
            <a:avLst>
              <a:gd name="adj" fmla="val 1867"/>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421" name="Google Shape;421;p35"/>
          <p:cNvSpPr txBox="1">
            <a:spLocks noGrp="1"/>
          </p:cNvSpPr>
          <p:nvPr>
            <p:ph type="title"/>
          </p:nvPr>
        </p:nvSpPr>
        <p:spPr>
          <a:xfrm>
            <a:off x="325593" y="339924"/>
            <a:ext cx="8489100" cy="37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422" name="Google Shape;422;p35"/>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pic>
        <p:nvPicPr>
          <p:cNvPr id="423" name="Google Shape;423;p35"/>
          <p:cNvPicPr preferRelativeResize="0"/>
          <p:nvPr/>
        </p:nvPicPr>
        <p:blipFill rotWithShape="1">
          <a:blip r:embed="rId3">
            <a:alphaModFix/>
          </a:blip>
          <a:srcRect/>
          <a:stretch/>
        </p:blipFill>
        <p:spPr>
          <a:xfrm>
            <a:off x="556032" y="2718197"/>
            <a:ext cx="8128945" cy="7143"/>
          </a:xfrm>
          <a:prstGeom prst="rect">
            <a:avLst/>
          </a:prstGeom>
          <a:noFill/>
          <a:ln>
            <a:noFill/>
          </a:ln>
        </p:spPr>
      </p:pic>
      <p:pic>
        <p:nvPicPr>
          <p:cNvPr id="424" name="Google Shape;424;p35"/>
          <p:cNvPicPr preferRelativeResize="0"/>
          <p:nvPr/>
        </p:nvPicPr>
        <p:blipFill rotWithShape="1">
          <a:blip r:embed="rId3">
            <a:alphaModFix/>
          </a:blip>
          <a:srcRect/>
          <a:stretch/>
        </p:blipFill>
        <p:spPr>
          <a:xfrm>
            <a:off x="556032" y="3624943"/>
            <a:ext cx="8128945" cy="7143"/>
          </a:xfrm>
          <a:prstGeom prst="rect">
            <a:avLst/>
          </a:prstGeom>
          <a:noFill/>
          <a:ln>
            <a:noFill/>
          </a:ln>
        </p:spPr>
      </p:pic>
      <p:sp>
        <p:nvSpPr>
          <p:cNvPr id="425" name="Google Shape;425;p35"/>
          <p:cNvSpPr txBox="1">
            <a:spLocks noGrp="1"/>
          </p:cNvSpPr>
          <p:nvPr>
            <p:ph type="subTitle" idx="1"/>
          </p:nvPr>
        </p:nvSpPr>
        <p:spPr>
          <a:xfrm>
            <a:off x="512821" y="2166408"/>
            <a:ext cx="3663300" cy="3156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18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426" name="Google Shape;426;p35"/>
          <p:cNvSpPr txBox="1">
            <a:spLocks noGrp="1"/>
          </p:cNvSpPr>
          <p:nvPr>
            <p:ph type="subTitle" idx="2"/>
          </p:nvPr>
        </p:nvSpPr>
        <p:spPr>
          <a:xfrm>
            <a:off x="512821" y="3039512"/>
            <a:ext cx="3663300" cy="3156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18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427" name="Google Shape;427;p35"/>
          <p:cNvSpPr txBox="1">
            <a:spLocks noGrp="1"/>
          </p:cNvSpPr>
          <p:nvPr>
            <p:ph type="subTitle" idx="3"/>
          </p:nvPr>
        </p:nvSpPr>
        <p:spPr>
          <a:xfrm>
            <a:off x="512821" y="3938875"/>
            <a:ext cx="3663300" cy="3156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18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428" name="Google Shape;428;p35"/>
          <p:cNvSpPr txBox="1">
            <a:spLocks noGrp="1"/>
          </p:cNvSpPr>
          <p:nvPr>
            <p:ph type="subTitle" idx="4"/>
          </p:nvPr>
        </p:nvSpPr>
        <p:spPr>
          <a:xfrm>
            <a:off x="4483465" y="2166408"/>
            <a:ext cx="3663300" cy="3156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18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429" name="Google Shape;429;p35"/>
          <p:cNvSpPr txBox="1">
            <a:spLocks noGrp="1"/>
          </p:cNvSpPr>
          <p:nvPr>
            <p:ph type="subTitle" idx="5"/>
          </p:nvPr>
        </p:nvSpPr>
        <p:spPr>
          <a:xfrm>
            <a:off x="4483465" y="3039512"/>
            <a:ext cx="3663300" cy="3156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18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430" name="Google Shape;430;p35"/>
          <p:cNvSpPr txBox="1">
            <a:spLocks noGrp="1"/>
          </p:cNvSpPr>
          <p:nvPr>
            <p:ph type="subTitle" idx="6"/>
          </p:nvPr>
        </p:nvSpPr>
        <p:spPr>
          <a:xfrm>
            <a:off x="4483465" y="3938875"/>
            <a:ext cx="3663300" cy="3156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18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8_Custom Layout">
  <p:cSld name="8_Custom Layout">
    <p:bg>
      <p:bgPr>
        <a:blipFill>
          <a:blip r:embed="rId2">
            <a:alphaModFix/>
          </a:blip>
          <a:stretch>
            <a:fillRect/>
          </a:stretch>
        </a:blipFill>
        <a:effectLst/>
      </p:bgPr>
    </p:bg>
    <p:spTree>
      <p:nvGrpSpPr>
        <p:cNvPr id="1" name="Shape 431"/>
        <p:cNvGrpSpPr/>
        <p:nvPr/>
      </p:nvGrpSpPr>
      <p:grpSpPr>
        <a:xfrm>
          <a:off x="0" y="0"/>
          <a:ext cx="0" cy="0"/>
          <a:chOff x="0" y="0"/>
          <a:chExt cx="0" cy="0"/>
        </a:xfrm>
      </p:grpSpPr>
      <p:sp>
        <p:nvSpPr>
          <p:cNvPr id="432" name="Google Shape;432;p36"/>
          <p:cNvSpPr/>
          <p:nvPr/>
        </p:nvSpPr>
        <p:spPr>
          <a:xfrm>
            <a:off x="315022" y="1802299"/>
            <a:ext cx="8610900" cy="2748300"/>
          </a:xfrm>
          <a:prstGeom prst="roundRect">
            <a:avLst>
              <a:gd name="adj" fmla="val 1867"/>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433" name="Google Shape;433;p36"/>
          <p:cNvSpPr txBox="1">
            <a:spLocks noGrp="1"/>
          </p:cNvSpPr>
          <p:nvPr>
            <p:ph type="title"/>
          </p:nvPr>
        </p:nvSpPr>
        <p:spPr>
          <a:xfrm>
            <a:off x="325593" y="339924"/>
            <a:ext cx="8489100" cy="37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434" name="Google Shape;434;p36"/>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pic>
        <p:nvPicPr>
          <p:cNvPr id="435" name="Google Shape;435;p36"/>
          <p:cNvPicPr preferRelativeResize="0"/>
          <p:nvPr/>
        </p:nvPicPr>
        <p:blipFill rotWithShape="1">
          <a:blip r:embed="rId3">
            <a:alphaModFix/>
          </a:blip>
          <a:srcRect/>
          <a:stretch/>
        </p:blipFill>
        <p:spPr>
          <a:xfrm>
            <a:off x="556032" y="2718197"/>
            <a:ext cx="8128945" cy="7143"/>
          </a:xfrm>
          <a:prstGeom prst="rect">
            <a:avLst/>
          </a:prstGeom>
          <a:noFill/>
          <a:ln>
            <a:noFill/>
          </a:ln>
        </p:spPr>
      </p:pic>
      <p:pic>
        <p:nvPicPr>
          <p:cNvPr id="436" name="Google Shape;436;p36"/>
          <p:cNvPicPr preferRelativeResize="0"/>
          <p:nvPr/>
        </p:nvPicPr>
        <p:blipFill rotWithShape="1">
          <a:blip r:embed="rId3">
            <a:alphaModFix/>
          </a:blip>
          <a:srcRect/>
          <a:stretch/>
        </p:blipFill>
        <p:spPr>
          <a:xfrm>
            <a:off x="556032" y="3624943"/>
            <a:ext cx="8128945" cy="7143"/>
          </a:xfrm>
          <a:prstGeom prst="rect">
            <a:avLst/>
          </a:prstGeom>
          <a:noFill/>
          <a:ln>
            <a:noFill/>
          </a:ln>
        </p:spPr>
      </p:pic>
      <p:sp>
        <p:nvSpPr>
          <p:cNvPr id="437" name="Google Shape;437;p36"/>
          <p:cNvSpPr txBox="1">
            <a:spLocks noGrp="1"/>
          </p:cNvSpPr>
          <p:nvPr>
            <p:ph type="subTitle" idx="1"/>
          </p:nvPr>
        </p:nvSpPr>
        <p:spPr>
          <a:xfrm>
            <a:off x="1000257" y="2161134"/>
            <a:ext cx="3244200" cy="3156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1800"/>
            </a:lvl1pPr>
            <a:lvl2pPr lvl="1">
              <a:spcBef>
                <a:spcPts val="1300"/>
              </a:spcBef>
              <a:spcAft>
                <a:spcPts val="0"/>
              </a:spcAft>
              <a:buSzPts val="1800"/>
              <a:buFont typeface="Poppins Medium"/>
              <a:buNone/>
              <a:defRPr sz="1800"/>
            </a:lvl2pPr>
            <a:lvl3pPr lvl="2">
              <a:spcBef>
                <a:spcPts val="1300"/>
              </a:spcBef>
              <a:spcAft>
                <a:spcPts val="0"/>
              </a:spcAft>
              <a:buSzPts val="1800"/>
              <a:buFont typeface="Poppins Medium"/>
              <a:buNone/>
              <a:defRPr sz="1800"/>
            </a:lvl3pPr>
            <a:lvl4pPr lvl="3">
              <a:spcBef>
                <a:spcPts val="1300"/>
              </a:spcBef>
              <a:spcAft>
                <a:spcPts val="0"/>
              </a:spcAft>
              <a:buSzPts val="1800"/>
              <a:buFont typeface="Poppins Medium"/>
              <a:buNone/>
              <a:defRPr sz="1800"/>
            </a:lvl4pPr>
            <a:lvl5pPr lvl="4">
              <a:spcBef>
                <a:spcPts val="1300"/>
              </a:spcBef>
              <a:spcAft>
                <a:spcPts val="0"/>
              </a:spcAft>
              <a:buSzPts val="1800"/>
              <a:buFont typeface="Poppins Medium"/>
              <a:buNone/>
              <a:defRPr sz="1800"/>
            </a:lvl5pPr>
            <a:lvl6pPr lvl="5">
              <a:spcBef>
                <a:spcPts val="400"/>
              </a:spcBef>
              <a:spcAft>
                <a:spcPts val="0"/>
              </a:spcAft>
              <a:buSzPts val="1800"/>
              <a:buFont typeface="Poppins Medium"/>
              <a:buNone/>
              <a:defRPr sz="1800"/>
            </a:lvl6pPr>
            <a:lvl7pPr lvl="6">
              <a:spcBef>
                <a:spcPts val="400"/>
              </a:spcBef>
              <a:spcAft>
                <a:spcPts val="0"/>
              </a:spcAft>
              <a:buSzPts val="1800"/>
              <a:buFont typeface="Poppins Medium"/>
              <a:buNone/>
              <a:defRPr sz="1800"/>
            </a:lvl7pPr>
            <a:lvl8pPr lvl="7">
              <a:spcBef>
                <a:spcPts val="400"/>
              </a:spcBef>
              <a:spcAft>
                <a:spcPts val="0"/>
              </a:spcAft>
              <a:buSzPts val="1800"/>
              <a:buFont typeface="Poppins Medium"/>
              <a:buNone/>
              <a:defRPr sz="1800"/>
            </a:lvl8pPr>
            <a:lvl9pPr lvl="8">
              <a:spcBef>
                <a:spcPts val="400"/>
              </a:spcBef>
              <a:spcAft>
                <a:spcPts val="0"/>
              </a:spcAft>
              <a:buSzPts val="1800"/>
              <a:buFont typeface="Poppins Medium"/>
              <a:buNone/>
              <a:defRPr sz="1800"/>
            </a:lvl9pPr>
          </a:lstStyle>
          <a:p>
            <a:endParaRPr/>
          </a:p>
        </p:txBody>
      </p:sp>
      <p:sp>
        <p:nvSpPr>
          <p:cNvPr id="438" name="Google Shape;438;p36"/>
          <p:cNvSpPr txBox="1">
            <a:spLocks noGrp="1"/>
          </p:cNvSpPr>
          <p:nvPr>
            <p:ph type="subTitle" idx="2"/>
          </p:nvPr>
        </p:nvSpPr>
        <p:spPr>
          <a:xfrm>
            <a:off x="1000257" y="3017362"/>
            <a:ext cx="3244200" cy="3156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1800"/>
            </a:lvl1pPr>
            <a:lvl2pPr lvl="1">
              <a:spcBef>
                <a:spcPts val="1300"/>
              </a:spcBef>
              <a:spcAft>
                <a:spcPts val="0"/>
              </a:spcAft>
              <a:buSzPts val="1800"/>
              <a:buFont typeface="Poppins Medium"/>
              <a:buNone/>
              <a:defRPr sz="1800"/>
            </a:lvl2pPr>
            <a:lvl3pPr lvl="2">
              <a:spcBef>
                <a:spcPts val="1300"/>
              </a:spcBef>
              <a:spcAft>
                <a:spcPts val="0"/>
              </a:spcAft>
              <a:buSzPts val="1800"/>
              <a:buFont typeface="Poppins Medium"/>
              <a:buNone/>
              <a:defRPr sz="1800"/>
            </a:lvl3pPr>
            <a:lvl4pPr lvl="3">
              <a:spcBef>
                <a:spcPts val="1300"/>
              </a:spcBef>
              <a:spcAft>
                <a:spcPts val="0"/>
              </a:spcAft>
              <a:buSzPts val="1800"/>
              <a:buFont typeface="Poppins Medium"/>
              <a:buNone/>
              <a:defRPr sz="1800"/>
            </a:lvl4pPr>
            <a:lvl5pPr lvl="4">
              <a:spcBef>
                <a:spcPts val="1300"/>
              </a:spcBef>
              <a:spcAft>
                <a:spcPts val="0"/>
              </a:spcAft>
              <a:buSzPts val="1800"/>
              <a:buFont typeface="Poppins Medium"/>
              <a:buNone/>
              <a:defRPr sz="1800"/>
            </a:lvl5pPr>
            <a:lvl6pPr lvl="5">
              <a:spcBef>
                <a:spcPts val="400"/>
              </a:spcBef>
              <a:spcAft>
                <a:spcPts val="0"/>
              </a:spcAft>
              <a:buSzPts val="1800"/>
              <a:buFont typeface="Poppins Medium"/>
              <a:buNone/>
              <a:defRPr sz="1800"/>
            </a:lvl6pPr>
            <a:lvl7pPr lvl="6">
              <a:spcBef>
                <a:spcPts val="400"/>
              </a:spcBef>
              <a:spcAft>
                <a:spcPts val="0"/>
              </a:spcAft>
              <a:buSzPts val="1800"/>
              <a:buFont typeface="Poppins Medium"/>
              <a:buNone/>
              <a:defRPr sz="1800"/>
            </a:lvl7pPr>
            <a:lvl8pPr lvl="7">
              <a:spcBef>
                <a:spcPts val="400"/>
              </a:spcBef>
              <a:spcAft>
                <a:spcPts val="0"/>
              </a:spcAft>
              <a:buSzPts val="1800"/>
              <a:buFont typeface="Poppins Medium"/>
              <a:buNone/>
              <a:defRPr sz="1800"/>
            </a:lvl8pPr>
            <a:lvl9pPr lvl="8">
              <a:spcBef>
                <a:spcPts val="400"/>
              </a:spcBef>
              <a:spcAft>
                <a:spcPts val="0"/>
              </a:spcAft>
              <a:buSzPts val="1800"/>
              <a:buFont typeface="Poppins Medium"/>
              <a:buNone/>
              <a:defRPr sz="1800"/>
            </a:lvl9pPr>
          </a:lstStyle>
          <a:p>
            <a:endParaRPr/>
          </a:p>
        </p:txBody>
      </p:sp>
      <p:sp>
        <p:nvSpPr>
          <p:cNvPr id="439" name="Google Shape;439;p36"/>
          <p:cNvSpPr txBox="1">
            <a:spLocks noGrp="1"/>
          </p:cNvSpPr>
          <p:nvPr>
            <p:ph type="subTitle" idx="3"/>
          </p:nvPr>
        </p:nvSpPr>
        <p:spPr>
          <a:xfrm>
            <a:off x="1000257" y="3907851"/>
            <a:ext cx="3244200" cy="3156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1800"/>
            </a:lvl1pPr>
            <a:lvl2pPr lvl="1">
              <a:spcBef>
                <a:spcPts val="1300"/>
              </a:spcBef>
              <a:spcAft>
                <a:spcPts val="0"/>
              </a:spcAft>
              <a:buSzPts val="1800"/>
              <a:buFont typeface="Poppins Medium"/>
              <a:buNone/>
              <a:defRPr sz="1800"/>
            </a:lvl2pPr>
            <a:lvl3pPr lvl="2">
              <a:spcBef>
                <a:spcPts val="1300"/>
              </a:spcBef>
              <a:spcAft>
                <a:spcPts val="0"/>
              </a:spcAft>
              <a:buSzPts val="1800"/>
              <a:buFont typeface="Poppins Medium"/>
              <a:buNone/>
              <a:defRPr sz="1800"/>
            </a:lvl3pPr>
            <a:lvl4pPr lvl="3">
              <a:spcBef>
                <a:spcPts val="1300"/>
              </a:spcBef>
              <a:spcAft>
                <a:spcPts val="0"/>
              </a:spcAft>
              <a:buSzPts val="1800"/>
              <a:buFont typeface="Poppins Medium"/>
              <a:buNone/>
              <a:defRPr sz="1800"/>
            </a:lvl4pPr>
            <a:lvl5pPr lvl="4">
              <a:spcBef>
                <a:spcPts val="1300"/>
              </a:spcBef>
              <a:spcAft>
                <a:spcPts val="0"/>
              </a:spcAft>
              <a:buSzPts val="1800"/>
              <a:buFont typeface="Poppins Medium"/>
              <a:buNone/>
              <a:defRPr sz="1800"/>
            </a:lvl5pPr>
            <a:lvl6pPr lvl="5">
              <a:spcBef>
                <a:spcPts val="400"/>
              </a:spcBef>
              <a:spcAft>
                <a:spcPts val="0"/>
              </a:spcAft>
              <a:buSzPts val="1800"/>
              <a:buFont typeface="Poppins Medium"/>
              <a:buNone/>
              <a:defRPr sz="1800"/>
            </a:lvl6pPr>
            <a:lvl7pPr lvl="6">
              <a:spcBef>
                <a:spcPts val="400"/>
              </a:spcBef>
              <a:spcAft>
                <a:spcPts val="0"/>
              </a:spcAft>
              <a:buSzPts val="1800"/>
              <a:buFont typeface="Poppins Medium"/>
              <a:buNone/>
              <a:defRPr sz="1800"/>
            </a:lvl7pPr>
            <a:lvl8pPr lvl="7">
              <a:spcBef>
                <a:spcPts val="400"/>
              </a:spcBef>
              <a:spcAft>
                <a:spcPts val="0"/>
              </a:spcAft>
              <a:buSzPts val="1800"/>
              <a:buFont typeface="Poppins Medium"/>
              <a:buNone/>
              <a:defRPr sz="1800"/>
            </a:lvl8pPr>
            <a:lvl9pPr lvl="8">
              <a:spcBef>
                <a:spcPts val="400"/>
              </a:spcBef>
              <a:spcAft>
                <a:spcPts val="0"/>
              </a:spcAft>
              <a:buSzPts val="1800"/>
              <a:buFont typeface="Poppins Medium"/>
              <a:buNone/>
              <a:defRPr sz="1800"/>
            </a:lvl9pPr>
          </a:lstStyle>
          <a:p>
            <a:endParaRPr/>
          </a:p>
        </p:txBody>
      </p:sp>
      <p:sp>
        <p:nvSpPr>
          <p:cNvPr id="440" name="Google Shape;440;p36"/>
          <p:cNvSpPr txBox="1">
            <a:spLocks noGrp="1"/>
          </p:cNvSpPr>
          <p:nvPr>
            <p:ph type="subTitle" idx="4"/>
          </p:nvPr>
        </p:nvSpPr>
        <p:spPr>
          <a:xfrm>
            <a:off x="4978030" y="2161134"/>
            <a:ext cx="3244200" cy="3156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1800"/>
            </a:lvl1pPr>
            <a:lvl2pPr lvl="1">
              <a:spcBef>
                <a:spcPts val="1300"/>
              </a:spcBef>
              <a:spcAft>
                <a:spcPts val="0"/>
              </a:spcAft>
              <a:buSzPts val="1800"/>
              <a:buFont typeface="Poppins Medium"/>
              <a:buNone/>
              <a:defRPr sz="1800"/>
            </a:lvl2pPr>
            <a:lvl3pPr lvl="2">
              <a:spcBef>
                <a:spcPts val="1300"/>
              </a:spcBef>
              <a:spcAft>
                <a:spcPts val="0"/>
              </a:spcAft>
              <a:buSzPts val="1800"/>
              <a:buFont typeface="Poppins Medium"/>
              <a:buNone/>
              <a:defRPr sz="1800"/>
            </a:lvl3pPr>
            <a:lvl4pPr lvl="3">
              <a:spcBef>
                <a:spcPts val="1300"/>
              </a:spcBef>
              <a:spcAft>
                <a:spcPts val="0"/>
              </a:spcAft>
              <a:buSzPts val="1800"/>
              <a:buFont typeface="Poppins Medium"/>
              <a:buNone/>
              <a:defRPr sz="1800"/>
            </a:lvl4pPr>
            <a:lvl5pPr lvl="4">
              <a:spcBef>
                <a:spcPts val="1300"/>
              </a:spcBef>
              <a:spcAft>
                <a:spcPts val="0"/>
              </a:spcAft>
              <a:buSzPts val="1800"/>
              <a:buFont typeface="Poppins Medium"/>
              <a:buNone/>
              <a:defRPr sz="1800"/>
            </a:lvl5pPr>
            <a:lvl6pPr lvl="5">
              <a:spcBef>
                <a:spcPts val="400"/>
              </a:spcBef>
              <a:spcAft>
                <a:spcPts val="0"/>
              </a:spcAft>
              <a:buSzPts val="1800"/>
              <a:buFont typeface="Poppins Medium"/>
              <a:buNone/>
              <a:defRPr sz="1800"/>
            </a:lvl6pPr>
            <a:lvl7pPr lvl="6">
              <a:spcBef>
                <a:spcPts val="400"/>
              </a:spcBef>
              <a:spcAft>
                <a:spcPts val="0"/>
              </a:spcAft>
              <a:buSzPts val="1800"/>
              <a:buFont typeface="Poppins Medium"/>
              <a:buNone/>
              <a:defRPr sz="1800"/>
            </a:lvl7pPr>
            <a:lvl8pPr lvl="7">
              <a:spcBef>
                <a:spcPts val="400"/>
              </a:spcBef>
              <a:spcAft>
                <a:spcPts val="0"/>
              </a:spcAft>
              <a:buSzPts val="1800"/>
              <a:buFont typeface="Poppins Medium"/>
              <a:buNone/>
              <a:defRPr sz="1800"/>
            </a:lvl8pPr>
            <a:lvl9pPr lvl="8">
              <a:spcBef>
                <a:spcPts val="400"/>
              </a:spcBef>
              <a:spcAft>
                <a:spcPts val="0"/>
              </a:spcAft>
              <a:buSzPts val="1800"/>
              <a:buFont typeface="Poppins Medium"/>
              <a:buNone/>
              <a:defRPr sz="1800"/>
            </a:lvl9pPr>
          </a:lstStyle>
          <a:p>
            <a:endParaRPr/>
          </a:p>
        </p:txBody>
      </p:sp>
      <p:sp>
        <p:nvSpPr>
          <p:cNvPr id="441" name="Google Shape;441;p36"/>
          <p:cNvSpPr txBox="1">
            <a:spLocks noGrp="1"/>
          </p:cNvSpPr>
          <p:nvPr>
            <p:ph type="subTitle" idx="5"/>
          </p:nvPr>
        </p:nvSpPr>
        <p:spPr>
          <a:xfrm>
            <a:off x="4978030" y="3017362"/>
            <a:ext cx="3244200" cy="3156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1800"/>
            </a:lvl1pPr>
            <a:lvl2pPr lvl="1">
              <a:spcBef>
                <a:spcPts val="1300"/>
              </a:spcBef>
              <a:spcAft>
                <a:spcPts val="0"/>
              </a:spcAft>
              <a:buSzPts val="1800"/>
              <a:buFont typeface="Poppins Medium"/>
              <a:buNone/>
              <a:defRPr sz="1800"/>
            </a:lvl2pPr>
            <a:lvl3pPr lvl="2">
              <a:spcBef>
                <a:spcPts val="1300"/>
              </a:spcBef>
              <a:spcAft>
                <a:spcPts val="0"/>
              </a:spcAft>
              <a:buSzPts val="1800"/>
              <a:buFont typeface="Poppins Medium"/>
              <a:buNone/>
              <a:defRPr sz="1800"/>
            </a:lvl3pPr>
            <a:lvl4pPr lvl="3">
              <a:spcBef>
                <a:spcPts val="1300"/>
              </a:spcBef>
              <a:spcAft>
                <a:spcPts val="0"/>
              </a:spcAft>
              <a:buSzPts val="1800"/>
              <a:buFont typeface="Poppins Medium"/>
              <a:buNone/>
              <a:defRPr sz="1800"/>
            </a:lvl4pPr>
            <a:lvl5pPr lvl="4">
              <a:spcBef>
                <a:spcPts val="1300"/>
              </a:spcBef>
              <a:spcAft>
                <a:spcPts val="0"/>
              </a:spcAft>
              <a:buSzPts val="1800"/>
              <a:buFont typeface="Poppins Medium"/>
              <a:buNone/>
              <a:defRPr sz="1800"/>
            </a:lvl5pPr>
            <a:lvl6pPr lvl="5">
              <a:spcBef>
                <a:spcPts val="400"/>
              </a:spcBef>
              <a:spcAft>
                <a:spcPts val="0"/>
              </a:spcAft>
              <a:buSzPts val="1800"/>
              <a:buFont typeface="Poppins Medium"/>
              <a:buNone/>
              <a:defRPr sz="1800"/>
            </a:lvl6pPr>
            <a:lvl7pPr lvl="6">
              <a:spcBef>
                <a:spcPts val="400"/>
              </a:spcBef>
              <a:spcAft>
                <a:spcPts val="0"/>
              </a:spcAft>
              <a:buSzPts val="1800"/>
              <a:buFont typeface="Poppins Medium"/>
              <a:buNone/>
              <a:defRPr sz="1800"/>
            </a:lvl7pPr>
            <a:lvl8pPr lvl="7">
              <a:spcBef>
                <a:spcPts val="400"/>
              </a:spcBef>
              <a:spcAft>
                <a:spcPts val="0"/>
              </a:spcAft>
              <a:buSzPts val="1800"/>
              <a:buFont typeface="Poppins Medium"/>
              <a:buNone/>
              <a:defRPr sz="1800"/>
            </a:lvl8pPr>
            <a:lvl9pPr lvl="8">
              <a:spcBef>
                <a:spcPts val="400"/>
              </a:spcBef>
              <a:spcAft>
                <a:spcPts val="0"/>
              </a:spcAft>
              <a:buSzPts val="1800"/>
              <a:buFont typeface="Poppins Medium"/>
              <a:buNone/>
              <a:defRPr sz="1800"/>
            </a:lvl9pPr>
          </a:lstStyle>
          <a:p>
            <a:endParaRPr/>
          </a:p>
        </p:txBody>
      </p:sp>
      <p:sp>
        <p:nvSpPr>
          <p:cNvPr id="442" name="Google Shape;442;p36"/>
          <p:cNvSpPr txBox="1">
            <a:spLocks noGrp="1"/>
          </p:cNvSpPr>
          <p:nvPr>
            <p:ph type="subTitle" idx="6"/>
          </p:nvPr>
        </p:nvSpPr>
        <p:spPr>
          <a:xfrm>
            <a:off x="4978030" y="3907851"/>
            <a:ext cx="3244200" cy="3156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1800"/>
            </a:lvl1pPr>
            <a:lvl2pPr lvl="1">
              <a:spcBef>
                <a:spcPts val="1300"/>
              </a:spcBef>
              <a:spcAft>
                <a:spcPts val="0"/>
              </a:spcAft>
              <a:buSzPts val="1800"/>
              <a:buFont typeface="Poppins Medium"/>
              <a:buNone/>
              <a:defRPr sz="1800"/>
            </a:lvl2pPr>
            <a:lvl3pPr lvl="2">
              <a:spcBef>
                <a:spcPts val="1300"/>
              </a:spcBef>
              <a:spcAft>
                <a:spcPts val="0"/>
              </a:spcAft>
              <a:buSzPts val="1800"/>
              <a:buFont typeface="Poppins Medium"/>
              <a:buNone/>
              <a:defRPr sz="1800"/>
            </a:lvl3pPr>
            <a:lvl4pPr lvl="3">
              <a:spcBef>
                <a:spcPts val="1300"/>
              </a:spcBef>
              <a:spcAft>
                <a:spcPts val="0"/>
              </a:spcAft>
              <a:buSzPts val="1800"/>
              <a:buFont typeface="Poppins Medium"/>
              <a:buNone/>
              <a:defRPr sz="1800"/>
            </a:lvl4pPr>
            <a:lvl5pPr lvl="4">
              <a:spcBef>
                <a:spcPts val="1300"/>
              </a:spcBef>
              <a:spcAft>
                <a:spcPts val="0"/>
              </a:spcAft>
              <a:buSzPts val="1800"/>
              <a:buFont typeface="Poppins Medium"/>
              <a:buNone/>
              <a:defRPr sz="1800"/>
            </a:lvl5pPr>
            <a:lvl6pPr lvl="5">
              <a:spcBef>
                <a:spcPts val="400"/>
              </a:spcBef>
              <a:spcAft>
                <a:spcPts val="0"/>
              </a:spcAft>
              <a:buSzPts val="1800"/>
              <a:buFont typeface="Poppins Medium"/>
              <a:buNone/>
              <a:defRPr sz="1800"/>
            </a:lvl6pPr>
            <a:lvl7pPr lvl="6">
              <a:spcBef>
                <a:spcPts val="400"/>
              </a:spcBef>
              <a:spcAft>
                <a:spcPts val="0"/>
              </a:spcAft>
              <a:buSzPts val="1800"/>
              <a:buFont typeface="Poppins Medium"/>
              <a:buNone/>
              <a:defRPr sz="1800"/>
            </a:lvl7pPr>
            <a:lvl8pPr lvl="7">
              <a:spcBef>
                <a:spcPts val="400"/>
              </a:spcBef>
              <a:spcAft>
                <a:spcPts val="0"/>
              </a:spcAft>
              <a:buSzPts val="1800"/>
              <a:buFont typeface="Poppins Medium"/>
              <a:buNone/>
              <a:defRPr sz="1800"/>
            </a:lvl8pPr>
            <a:lvl9pPr lvl="8">
              <a:spcBef>
                <a:spcPts val="400"/>
              </a:spcBef>
              <a:spcAft>
                <a:spcPts val="0"/>
              </a:spcAft>
              <a:buSzPts val="1800"/>
              <a:buFont typeface="Poppins Medium"/>
              <a:buNone/>
              <a:defRPr sz="1800"/>
            </a:lvl9pPr>
          </a:lstStyle>
          <a:p>
            <a:endParaRPr/>
          </a:p>
        </p:txBody>
      </p:sp>
      <p:sp>
        <p:nvSpPr>
          <p:cNvPr id="443" name="Google Shape;443;p36"/>
          <p:cNvSpPr txBox="1">
            <a:spLocks noGrp="1"/>
          </p:cNvSpPr>
          <p:nvPr>
            <p:ph type="title" idx="7" hasCustomPrompt="1"/>
          </p:nvPr>
        </p:nvSpPr>
        <p:spPr>
          <a:xfrm>
            <a:off x="372046" y="2123955"/>
            <a:ext cx="558600" cy="372000"/>
          </a:xfrm>
          <a:prstGeom prst="rect">
            <a:avLst/>
          </a:prstGeom>
        </p:spPr>
        <p:txBody>
          <a:bodyPr spcFirstLastPara="1" wrap="square" lIns="0" tIns="0" rIns="0" bIns="0" anchor="ctr" anchorCtr="0">
            <a:noAutofit/>
          </a:bodyPr>
          <a:lstStyle>
            <a:lvl1pPr marL="101600" marR="0" lvl="0" indent="-101600" algn="ctr">
              <a:lnSpc>
                <a:spcPct val="107000"/>
              </a:lnSpc>
              <a:spcBef>
                <a:spcPts val="0"/>
              </a:spcBef>
              <a:spcAft>
                <a:spcPts val="0"/>
              </a:spcAft>
              <a:buNone/>
              <a:defRPr sz="1800">
                <a:solidFill>
                  <a:schemeClr val="accent2"/>
                </a:solidFill>
                <a:latin typeface="Poppins"/>
                <a:ea typeface="Poppins"/>
                <a:cs typeface="Poppins"/>
                <a:sym typeface="Poppins"/>
              </a:defRPr>
            </a:lvl1pPr>
            <a:lvl2pPr lvl="1" algn="ctr">
              <a:spcBef>
                <a:spcPts val="0"/>
              </a:spcBef>
              <a:spcAft>
                <a:spcPts val="0"/>
              </a:spcAft>
              <a:buSzPts val="4500"/>
              <a:buFont typeface="Poppins"/>
              <a:buNone/>
              <a:defRPr sz="4500" b="1">
                <a:latin typeface="Poppins"/>
                <a:ea typeface="Poppins"/>
                <a:cs typeface="Poppins"/>
                <a:sym typeface="Poppins"/>
              </a:defRPr>
            </a:lvl2pPr>
            <a:lvl3pPr lvl="2" algn="ctr">
              <a:spcBef>
                <a:spcPts val="0"/>
              </a:spcBef>
              <a:spcAft>
                <a:spcPts val="0"/>
              </a:spcAft>
              <a:buSzPts val="4500"/>
              <a:buFont typeface="Poppins"/>
              <a:buNone/>
              <a:defRPr sz="4500" b="1">
                <a:latin typeface="Poppins"/>
                <a:ea typeface="Poppins"/>
                <a:cs typeface="Poppins"/>
                <a:sym typeface="Poppins"/>
              </a:defRPr>
            </a:lvl3pPr>
            <a:lvl4pPr lvl="3" algn="ctr">
              <a:spcBef>
                <a:spcPts val="0"/>
              </a:spcBef>
              <a:spcAft>
                <a:spcPts val="0"/>
              </a:spcAft>
              <a:buSzPts val="4500"/>
              <a:buFont typeface="Poppins"/>
              <a:buNone/>
              <a:defRPr sz="4500" b="1">
                <a:latin typeface="Poppins"/>
                <a:ea typeface="Poppins"/>
                <a:cs typeface="Poppins"/>
                <a:sym typeface="Poppins"/>
              </a:defRPr>
            </a:lvl4pPr>
            <a:lvl5pPr lvl="4" algn="ctr">
              <a:spcBef>
                <a:spcPts val="0"/>
              </a:spcBef>
              <a:spcAft>
                <a:spcPts val="0"/>
              </a:spcAft>
              <a:buSzPts val="4500"/>
              <a:buFont typeface="Poppins"/>
              <a:buNone/>
              <a:defRPr sz="4500" b="1">
                <a:latin typeface="Poppins"/>
                <a:ea typeface="Poppins"/>
                <a:cs typeface="Poppins"/>
                <a:sym typeface="Poppins"/>
              </a:defRPr>
            </a:lvl5pPr>
            <a:lvl6pPr lvl="5" algn="ctr">
              <a:spcBef>
                <a:spcPts val="0"/>
              </a:spcBef>
              <a:spcAft>
                <a:spcPts val="0"/>
              </a:spcAft>
              <a:buSzPts val="4500"/>
              <a:buFont typeface="Poppins"/>
              <a:buNone/>
              <a:defRPr sz="4500" b="1">
                <a:latin typeface="Poppins"/>
                <a:ea typeface="Poppins"/>
                <a:cs typeface="Poppins"/>
                <a:sym typeface="Poppins"/>
              </a:defRPr>
            </a:lvl6pPr>
            <a:lvl7pPr lvl="6" algn="ctr">
              <a:spcBef>
                <a:spcPts val="0"/>
              </a:spcBef>
              <a:spcAft>
                <a:spcPts val="0"/>
              </a:spcAft>
              <a:buSzPts val="4500"/>
              <a:buFont typeface="Poppins"/>
              <a:buNone/>
              <a:defRPr sz="4500" b="1">
                <a:latin typeface="Poppins"/>
                <a:ea typeface="Poppins"/>
                <a:cs typeface="Poppins"/>
                <a:sym typeface="Poppins"/>
              </a:defRPr>
            </a:lvl7pPr>
            <a:lvl8pPr lvl="7" algn="ctr">
              <a:spcBef>
                <a:spcPts val="0"/>
              </a:spcBef>
              <a:spcAft>
                <a:spcPts val="0"/>
              </a:spcAft>
              <a:buSzPts val="4500"/>
              <a:buFont typeface="Poppins"/>
              <a:buNone/>
              <a:defRPr sz="4500" b="1">
                <a:latin typeface="Poppins"/>
                <a:ea typeface="Poppins"/>
                <a:cs typeface="Poppins"/>
                <a:sym typeface="Poppins"/>
              </a:defRPr>
            </a:lvl8pPr>
            <a:lvl9pPr lvl="8" algn="ctr">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444" name="Google Shape;444;p36"/>
          <p:cNvSpPr txBox="1">
            <a:spLocks noGrp="1"/>
          </p:cNvSpPr>
          <p:nvPr>
            <p:ph type="title" idx="8" hasCustomPrompt="1"/>
          </p:nvPr>
        </p:nvSpPr>
        <p:spPr>
          <a:xfrm>
            <a:off x="372046" y="2989127"/>
            <a:ext cx="558600" cy="372000"/>
          </a:xfrm>
          <a:prstGeom prst="rect">
            <a:avLst/>
          </a:prstGeom>
        </p:spPr>
        <p:txBody>
          <a:bodyPr spcFirstLastPara="1" wrap="square" lIns="0" tIns="0" rIns="0" bIns="0" anchor="ctr" anchorCtr="0">
            <a:noAutofit/>
          </a:bodyPr>
          <a:lstStyle>
            <a:lvl1pPr marL="101600" marR="0" lvl="0" indent="-101600" algn="ctr">
              <a:lnSpc>
                <a:spcPct val="107000"/>
              </a:lnSpc>
              <a:spcBef>
                <a:spcPts val="0"/>
              </a:spcBef>
              <a:spcAft>
                <a:spcPts val="0"/>
              </a:spcAft>
              <a:buNone/>
              <a:defRPr sz="1800">
                <a:solidFill>
                  <a:schemeClr val="accent2"/>
                </a:solidFill>
                <a:latin typeface="Poppins"/>
                <a:ea typeface="Poppins"/>
                <a:cs typeface="Poppins"/>
                <a:sym typeface="Poppins"/>
              </a:defRPr>
            </a:lvl1pPr>
            <a:lvl2pPr lvl="1" algn="ctr">
              <a:spcBef>
                <a:spcPts val="0"/>
              </a:spcBef>
              <a:spcAft>
                <a:spcPts val="0"/>
              </a:spcAft>
              <a:buSzPts val="4500"/>
              <a:buFont typeface="Poppins"/>
              <a:buNone/>
              <a:defRPr sz="4500" b="1">
                <a:latin typeface="Poppins"/>
                <a:ea typeface="Poppins"/>
                <a:cs typeface="Poppins"/>
                <a:sym typeface="Poppins"/>
              </a:defRPr>
            </a:lvl2pPr>
            <a:lvl3pPr lvl="2" algn="ctr">
              <a:spcBef>
                <a:spcPts val="0"/>
              </a:spcBef>
              <a:spcAft>
                <a:spcPts val="0"/>
              </a:spcAft>
              <a:buSzPts val="4500"/>
              <a:buFont typeface="Poppins"/>
              <a:buNone/>
              <a:defRPr sz="4500" b="1">
                <a:latin typeface="Poppins"/>
                <a:ea typeface="Poppins"/>
                <a:cs typeface="Poppins"/>
                <a:sym typeface="Poppins"/>
              </a:defRPr>
            </a:lvl3pPr>
            <a:lvl4pPr lvl="3" algn="ctr">
              <a:spcBef>
                <a:spcPts val="0"/>
              </a:spcBef>
              <a:spcAft>
                <a:spcPts val="0"/>
              </a:spcAft>
              <a:buSzPts val="4500"/>
              <a:buFont typeface="Poppins"/>
              <a:buNone/>
              <a:defRPr sz="4500" b="1">
                <a:latin typeface="Poppins"/>
                <a:ea typeface="Poppins"/>
                <a:cs typeface="Poppins"/>
                <a:sym typeface="Poppins"/>
              </a:defRPr>
            </a:lvl4pPr>
            <a:lvl5pPr lvl="4" algn="ctr">
              <a:spcBef>
                <a:spcPts val="0"/>
              </a:spcBef>
              <a:spcAft>
                <a:spcPts val="0"/>
              </a:spcAft>
              <a:buSzPts val="4500"/>
              <a:buFont typeface="Poppins"/>
              <a:buNone/>
              <a:defRPr sz="4500" b="1">
                <a:latin typeface="Poppins"/>
                <a:ea typeface="Poppins"/>
                <a:cs typeface="Poppins"/>
                <a:sym typeface="Poppins"/>
              </a:defRPr>
            </a:lvl5pPr>
            <a:lvl6pPr lvl="5" algn="ctr">
              <a:spcBef>
                <a:spcPts val="0"/>
              </a:spcBef>
              <a:spcAft>
                <a:spcPts val="0"/>
              </a:spcAft>
              <a:buSzPts val="4500"/>
              <a:buFont typeface="Poppins"/>
              <a:buNone/>
              <a:defRPr sz="4500" b="1">
                <a:latin typeface="Poppins"/>
                <a:ea typeface="Poppins"/>
                <a:cs typeface="Poppins"/>
                <a:sym typeface="Poppins"/>
              </a:defRPr>
            </a:lvl6pPr>
            <a:lvl7pPr lvl="6" algn="ctr">
              <a:spcBef>
                <a:spcPts val="0"/>
              </a:spcBef>
              <a:spcAft>
                <a:spcPts val="0"/>
              </a:spcAft>
              <a:buSzPts val="4500"/>
              <a:buFont typeface="Poppins"/>
              <a:buNone/>
              <a:defRPr sz="4500" b="1">
                <a:latin typeface="Poppins"/>
                <a:ea typeface="Poppins"/>
                <a:cs typeface="Poppins"/>
                <a:sym typeface="Poppins"/>
              </a:defRPr>
            </a:lvl7pPr>
            <a:lvl8pPr lvl="7" algn="ctr">
              <a:spcBef>
                <a:spcPts val="0"/>
              </a:spcBef>
              <a:spcAft>
                <a:spcPts val="0"/>
              </a:spcAft>
              <a:buSzPts val="4500"/>
              <a:buFont typeface="Poppins"/>
              <a:buNone/>
              <a:defRPr sz="4500" b="1">
                <a:latin typeface="Poppins"/>
                <a:ea typeface="Poppins"/>
                <a:cs typeface="Poppins"/>
                <a:sym typeface="Poppins"/>
              </a:defRPr>
            </a:lvl8pPr>
            <a:lvl9pPr lvl="8" algn="ctr">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445" name="Google Shape;445;p36"/>
          <p:cNvSpPr txBox="1">
            <a:spLocks noGrp="1"/>
          </p:cNvSpPr>
          <p:nvPr>
            <p:ph type="title" idx="9" hasCustomPrompt="1"/>
          </p:nvPr>
        </p:nvSpPr>
        <p:spPr>
          <a:xfrm>
            <a:off x="372046" y="3888133"/>
            <a:ext cx="558600" cy="372000"/>
          </a:xfrm>
          <a:prstGeom prst="rect">
            <a:avLst/>
          </a:prstGeom>
        </p:spPr>
        <p:txBody>
          <a:bodyPr spcFirstLastPara="1" wrap="square" lIns="0" tIns="0" rIns="0" bIns="0" anchor="ctr" anchorCtr="0">
            <a:noAutofit/>
          </a:bodyPr>
          <a:lstStyle>
            <a:lvl1pPr marL="101600" marR="0" lvl="0" indent="-101600" algn="ctr">
              <a:lnSpc>
                <a:spcPct val="107000"/>
              </a:lnSpc>
              <a:spcBef>
                <a:spcPts val="0"/>
              </a:spcBef>
              <a:spcAft>
                <a:spcPts val="0"/>
              </a:spcAft>
              <a:buNone/>
              <a:defRPr sz="1800">
                <a:solidFill>
                  <a:schemeClr val="accent2"/>
                </a:solidFill>
                <a:latin typeface="Poppins"/>
                <a:ea typeface="Poppins"/>
                <a:cs typeface="Poppins"/>
                <a:sym typeface="Poppins"/>
              </a:defRPr>
            </a:lvl1pPr>
            <a:lvl2pPr lvl="1" algn="ctr">
              <a:spcBef>
                <a:spcPts val="0"/>
              </a:spcBef>
              <a:spcAft>
                <a:spcPts val="0"/>
              </a:spcAft>
              <a:buSzPts val="4500"/>
              <a:buFont typeface="Poppins"/>
              <a:buNone/>
              <a:defRPr sz="4500" b="1">
                <a:latin typeface="Poppins"/>
                <a:ea typeface="Poppins"/>
                <a:cs typeface="Poppins"/>
                <a:sym typeface="Poppins"/>
              </a:defRPr>
            </a:lvl2pPr>
            <a:lvl3pPr lvl="2" algn="ctr">
              <a:spcBef>
                <a:spcPts val="0"/>
              </a:spcBef>
              <a:spcAft>
                <a:spcPts val="0"/>
              </a:spcAft>
              <a:buSzPts val="4500"/>
              <a:buFont typeface="Poppins"/>
              <a:buNone/>
              <a:defRPr sz="4500" b="1">
                <a:latin typeface="Poppins"/>
                <a:ea typeface="Poppins"/>
                <a:cs typeface="Poppins"/>
                <a:sym typeface="Poppins"/>
              </a:defRPr>
            </a:lvl3pPr>
            <a:lvl4pPr lvl="3" algn="ctr">
              <a:spcBef>
                <a:spcPts val="0"/>
              </a:spcBef>
              <a:spcAft>
                <a:spcPts val="0"/>
              </a:spcAft>
              <a:buSzPts val="4500"/>
              <a:buFont typeface="Poppins"/>
              <a:buNone/>
              <a:defRPr sz="4500" b="1">
                <a:latin typeface="Poppins"/>
                <a:ea typeface="Poppins"/>
                <a:cs typeface="Poppins"/>
                <a:sym typeface="Poppins"/>
              </a:defRPr>
            </a:lvl4pPr>
            <a:lvl5pPr lvl="4" algn="ctr">
              <a:spcBef>
                <a:spcPts val="0"/>
              </a:spcBef>
              <a:spcAft>
                <a:spcPts val="0"/>
              </a:spcAft>
              <a:buSzPts val="4500"/>
              <a:buFont typeface="Poppins"/>
              <a:buNone/>
              <a:defRPr sz="4500" b="1">
                <a:latin typeface="Poppins"/>
                <a:ea typeface="Poppins"/>
                <a:cs typeface="Poppins"/>
                <a:sym typeface="Poppins"/>
              </a:defRPr>
            </a:lvl5pPr>
            <a:lvl6pPr lvl="5" algn="ctr">
              <a:spcBef>
                <a:spcPts val="0"/>
              </a:spcBef>
              <a:spcAft>
                <a:spcPts val="0"/>
              </a:spcAft>
              <a:buSzPts val="4500"/>
              <a:buFont typeface="Poppins"/>
              <a:buNone/>
              <a:defRPr sz="4500" b="1">
                <a:latin typeface="Poppins"/>
                <a:ea typeface="Poppins"/>
                <a:cs typeface="Poppins"/>
                <a:sym typeface="Poppins"/>
              </a:defRPr>
            </a:lvl6pPr>
            <a:lvl7pPr lvl="6" algn="ctr">
              <a:spcBef>
                <a:spcPts val="0"/>
              </a:spcBef>
              <a:spcAft>
                <a:spcPts val="0"/>
              </a:spcAft>
              <a:buSzPts val="4500"/>
              <a:buFont typeface="Poppins"/>
              <a:buNone/>
              <a:defRPr sz="4500" b="1">
                <a:latin typeface="Poppins"/>
                <a:ea typeface="Poppins"/>
                <a:cs typeface="Poppins"/>
                <a:sym typeface="Poppins"/>
              </a:defRPr>
            </a:lvl7pPr>
            <a:lvl8pPr lvl="7" algn="ctr">
              <a:spcBef>
                <a:spcPts val="0"/>
              </a:spcBef>
              <a:spcAft>
                <a:spcPts val="0"/>
              </a:spcAft>
              <a:buSzPts val="4500"/>
              <a:buFont typeface="Poppins"/>
              <a:buNone/>
              <a:defRPr sz="4500" b="1">
                <a:latin typeface="Poppins"/>
                <a:ea typeface="Poppins"/>
                <a:cs typeface="Poppins"/>
                <a:sym typeface="Poppins"/>
              </a:defRPr>
            </a:lvl8pPr>
            <a:lvl9pPr lvl="8" algn="ctr">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446" name="Google Shape;446;p36"/>
          <p:cNvSpPr txBox="1">
            <a:spLocks noGrp="1"/>
          </p:cNvSpPr>
          <p:nvPr>
            <p:ph type="title" idx="13" hasCustomPrompt="1"/>
          </p:nvPr>
        </p:nvSpPr>
        <p:spPr>
          <a:xfrm>
            <a:off x="4387041" y="2142273"/>
            <a:ext cx="558600" cy="372000"/>
          </a:xfrm>
          <a:prstGeom prst="rect">
            <a:avLst/>
          </a:prstGeom>
        </p:spPr>
        <p:txBody>
          <a:bodyPr spcFirstLastPara="1" wrap="square" lIns="0" tIns="0" rIns="0" bIns="0" anchor="ctr" anchorCtr="0">
            <a:noAutofit/>
          </a:bodyPr>
          <a:lstStyle>
            <a:lvl1pPr marL="101600" marR="0" lvl="0" indent="-101600" algn="ctr">
              <a:lnSpc>
                <a:spcPct val="107000"/>
              </a:lnSpc>
              <a:spcBef>
                <a:spcPts val="0"/>
              </a:spcBef>
              <a:spcAft>
                <a:spcPts val="0"/>
              </a:spcAft>
              <a:buNone/>
              <a:defRPr sz="1800">
                <a:solidFill>
                  <a:schemeClr val="accent2"/>
                </a:solidFill>
                <a:latin typeface="Poppins"/>
                <a:ea typeface="Poppins"/>
                <a:cs typeface="Poppins"/>
                <a:sym typeface="Poppins"/>
              </a:defRPr>
            </a:lvl1pPr>
            <a:lvl2pPr lvl="1" algn="ctr">
              <a:spcBef>
                <a:spcPts val="0"/>
              </a:spcBef>
              <a:spcAft>
                <a:spcPts val="0"/>
              </a:spcAft>
              <a:buSzPts val="4500"/>
              <a:buFont typeface="Poppins"/>
              <a:buNone/>
              <a:defRPr sz="4500" b="1">
                <a:latin typeface="Poppins"/>
                <a:ea typeface="Poppins"/>
                <a:cs typeface="Poppins"/>
                <a:sym typeface="Poppins"/>
              </a:defRPr>
            </a:lvl2pPr>
            <a:lvl3pPr lvl="2" algn="ctr">
              <a:spcBef>
                <a:spcPts val="0"/>
              </a:spcBef>
              <a:spcAft>
                <a:spcPts val="0"/>
              </a:spcAft>
              <a:buSzPts val="4500"/>
              <a:buFont typeface="Poppins"/>
              <a:buNone/>
              <a:defRPr sz="4500" b="1">
                <a:latin typeface="Poppins"/>
                <a:ea typeface="Poppins"/>
                <a:cs typeface="Poppins"/>
                <a:sym typeface="Poppins"/>
              </a:defRPr>
            </a:lvl3pPr>
            <a:lvl4pPr lvl="3" algn="ctr">
              <a:spcBef>
                <a:spcPts val="0"/>
              </a:spcBef>
              <a:spcAft>
                <a:spcPts val="0"/>
              </a:spcAft>
              <a:buSzPts val="4500"/>
              <a:buFont typeface="Poppins"/>
              <a:buNone/>
              <a:defRPr sz="4500" b="1">
                <a:latin typeface="Poppins"/>
                <a:ea typeface="Poppins"/>
                <a:cs typeface="Poppins"/>
                <a:sym typeface="Poppins"/>
              </a:defRPr>
            </a:lvl4pPr>
            <a:lvl5pPr lvl="4" algn="ctr">
              <a:spcBef>
                <a:spcPts val="0"/>
              </a:spcBef>
              <a:spcAft>
                <a:spcPts val="0"/>
              </a:spcAft>
              <a:buSzPts val="4500"/>
              <a:buFont typeface="Poppins"/>
              <a:buNone/>
              <a:defRPr sz="4500" b="1">
                <a:latin typeface="Poppins"/>
                <a:ea typeface="Poppins"/>
                <a:cs typeface="Poppins"/>
                <a:sym typeface="Poppins"/>
              </a:defRPr>
            </a:lvl5pPr>
            <a:lvl6pPr lvl="5" algn="ctr">
              <a:spcBef>
                <a:spcPts val="0"/>
              </a:spcBef>
              <a:spcAft>
                <a:spcPts val="0"/>
              </a:spcAft>
              <a:buSzPts val="4500"/>
              <a:buFont typeface="Poppins"/>
              <a:buNone/>
              <a:defRPr sz="4500" b="1">
                <a:latin typeface="Poppins"/>
                <a:ea typeface="Poppins"/>
                <a:cs typeface="Poppins"/>
                <a:sym typeface="Poppins"/>
              </a:defRPr>
            </a:lvl6pPr>
            <a:lvl7pPr lvl="6" algn="ctr">
              <a:spcBef>
                <a:spcPts val="0"/>
              </a:spcBef>
              <a:spcAft>
                <a:spcPts val="0"/>
              </a:spcAft>
              <a:buSzPts val="4500"/>
              <a:buFont typeface="Poppins"/>
              <a:buNone/>
              <a:defRPr sz="4500" b="1">
                <a:latin typeface="Poppins"/>
                <a:ea typeface="Poppins"/>
                <a:cs typeface="Poppins"/>
                <a:sym typeface="Poppins"/>
              </a:defRPr>
            </a:lvl7pPr>
            <a:lvl8pPr lvl="7" algn="ctr">
              <a:spcBef>
                <a:spcPts val="0"/>
              </a:spcBef>
              <a:spcAft>
                <a:spcPts val="0"/>
              </a:spcAft>
              <a:buSzPts val="4500"/>
              <a:buFont typeface="Poppins"/>
              <a:buNone/>
              <a:defRPr sz="4500" b="1">
                <a:latin typeface="Poppins"/>
                <a:ea typeface="Poppins"/>
                <a:cs typeface="Poppins"/>
                <a:sym typeface="Poppins"/>
              </a:defRPr>
            </a:lvl8pPr>
            <a:lvl9pPr lvl="8" algn="ctr">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447" name="Google Shape;447;p36"/>
          <p:cNvSpPr txBox="1">
            <a:spLocks noGrp="1"/>
          </p:cNvSpPr>
          <p:nvPr>
            <p:ph type="title" idx="14" hasCustomPrompt="1"/>
          </p:nvPr>
        </p:nvSpPr>
        <p:spPr>
          <a:xfrm>
            <a:off x="4387041" y="3007444"/>
            <a:ext cx="558600" cy="372000"/>
          </a:xfrm>
          <a:prstGeom prst="rect">
            <a:avLst/>
          </a:prstGeom>
        </p:spPr>
        <p:txBody>
          <a:bodyPr spcFirstLastPara="1" wrap="square" lIns="0" tIns="0" rIns="0" bIns="0" anchor="ctr" anchorCtr="0">
            <a:noAutofit/>
          </a:bodyPr>
          <a:lstStyle>
            <a:lvl1pPr marL="101600" marR="0" lvl="0" indent="-101600" algn="ctr">
              <a:lnSpc>
                <a:spcPct val="107000"/>
              </a:lnSpc>
              <a:spcBef>
                <a:spcPts val="0"/>
              </a:spcBef>
              <a:spcAft>
                <a:spcPts val="0"/>
              </a:spcAft>
              <a:buNone/>
              <a:defRPr sz="1800">
                <a:solidFill>
                  <a:schemeClr val="accent2"/>
                </a:solidFill>
                <a:latin typeface="Poppins"/>
                <a:ea typeface="Poppins"/>
                <a:cs typeface="Poppins"/>
                <a:sym typeface="Poppins"/>
              </a:defRPr>
            </a:lvl1pPr>
            <a:lvl2pPr lvl="1" algn="ctr">
              <a:spcBef>
                <a:spcPts val="0"/>
              </a:spcBef>
              <a:spcAft>
                <a:spcPts val="0"/>
              </a:spcAft>
              <a:buSzPts val="4500"/>
              <a:buFont typeface="Poppins"/>
              <a:buNone/>
              <a:defRPr sz="4500" b="1">
                <a:latin typeface="Poppins"/>
                <a:ea typeface="Poppins"/>
                <a:cs typeface="Poppins"/>
                <a:sym typeface="Poppins"/>
              </a:defRPr>
            </a:lvl2pPr>
            <a:lvl3pPr lvl="2" algn="ctr">
              <a:spcBef>
                <a:spcPts val="0"/>
              </a:spcBef>
              <a:spcAft>
                <a:spcPts val="0"/>
              </a:spcAft>
              <a:buSzPts val="4500"/>
              <a:buFont typeface="Poppins"/>
              <a:buNone/>
              <a:defRPr sz="4500" b="1">
                <a:latin typeface="Poppins"/>
                <a:ea typeface="Poppins"/>
                <a:cs typeface="Poppins"/>
                <a:sym typeface="Poppins"/>
              </a:defRPr>
            </a:lvl3pPr>
            <a:lvl4pPr lvl="3" algn="ctr">
              <a:spcBef>
                <a:spcPts val="0"/>
              </a:spcBef>
              <a:spcAft>
                <a:spcPts val="0"/>
              </a:spcAft>
              <a:buSzPts val="4500"/>
              <a:buFont typeface="Poppins"/>
              <a:buNone/>
              <a:defRPr sz="4500" b="1">
                <a:latin typeface="Poppins"/>
                <a:ea typeface="Poppins"/>
                <a:cs typeface="Poppins"/>
                <a:sym typeface="Poppins"/>
              </a:defRPr>
            </a:lvl4pPr>
            <a:lvl5pPr lvl="4" algn="ctr">
              <a:spcBef>
                <a:spcPts val="0"/>
              </a:spcBef>
              <a:spcAft>
                <a:spcPts val="0"/>
              </a:spcAft>
              <a:buSzPts val="4500"/>
              <a:buFont typeface="Poppins"/>
              <a:buNone/>
              <a:defRPr sz="4500" b="1">
                <a:latin typeface="Poppins"/>
                <a:ea typeface="Poppins"/>
                <a:cs typeface="Poppins"/>
                <a:sym typeface="Poppins"/>
              </a:defRPr>
            </a:lvl5pPr>
            <a:lvl6pPr lvl="5" algn="ctr">
              <a:spcBef>
                <a:spcPts val="0"/>
              </a:spcBef>
              <a:spcAft>
                <a:spcPts val="0"/>
              </a:spcAft>
              <a:buSzPts val="4500"/>
              <a:buFont typeface="Poppins"/>
              <a:buNone/>
              <a:defRPr sz="4500" b="1">
                <a:latin typeface="Poppins"/>
                <a:ea typeface="Poppins"/>
                <a:cs typeface="Poppins"/>
                <a:sym typeface="Poppins"/>
              </a:defRPr>
            </a:lvl6pPr>
            <a:lvl7pPr lvl="6" algn="ctr">
              <a:spcBef>
                <a:spcPts val="0"/>
              </a:spcBef>
              <a:spcAft>
                <a:spcPts val="0"/>
              </a:spcAft>
              <a:buSzPts val="4500"/>
              <a:buFont typeface="Poppins"/>
              <a:buNone/>
              <a:defRPr sz="4500" b="1">
                <a:latin typeface="Poppins"/>
                <a:ea typeface="Poppins"/>
                <a:cs typeface="Poppins"/>
                <a:sym typeface="Poppins"/>
              </a:defRPr>
            </a:lvl7pPr>
            <a:lvl8pPr lvl="7" algn="ctr">
              <a:spcBef>
                <a:spcPts val="0"/>
              </a:spcBef>
              <a:spcAft>
                <a:spcPts val="0"/>
              </a:spcAft>
              <a:buSzPts val="4500"/>
              <a:buFont typeface="Poppins"/>
              <a:buNone/>
              <a:defRPr sz="4500" b="1">
                <a:latin typeface="Poppins"/>
                <a:ea typeface="Poppins"/>
                <a:cs typeface="Poppins"/>
                <a:sym typeface="Poppins"/>
              </a:defRPr>
            </a:lvl8pPr>
            <a:lvl9pPr lvl="8" algn="ctr">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448" name="Google Shape;448;p36"/>
          <p:cNvSpPr txBox="1">
            <a:spLocks noGrp="1"/>
          </p:cNvSpPr>
          <p:nvPr>
            <p:ph type="title" idx="15" hasCustomPrompt="1"/>
          </p:nvPr>
        </p:nvSpPr>
        <p:spPr>
          <a:xfrm>
            <a:off x="4387041" y="3906451"/>
            <a:ext cx="558600" cy="372000"/>
          </a:xfrm>
          <a:prstGeom prst="rect">
            <a:avLst/>
          </a:prstGeom>
        </p:spPr>
        <p:txBody>
          <a:bodyPr spcFirstLastPara="1" wrap="square" lIns="0" tIns="0" rIns="0" bIns="0" anchor="ctr" anchorCtr="0">
            <a:noAutofit/>
          </a:bodyPr>
          <a:lstStyle>
            <a:lvl1pPr marL="101600" marR="0" lvl="0" indent="-101600" algn="ctr">
              <a:lnSpc>
                <a:spcPct val="107000"/>
              </a:lnSpc>
              <a:spcBef>
                <a:spcPts val="0"/>
              </a:spcBef>
              <a:spcAft>
                <a:spcPts val="0"/>
              </a:spcAft>
              <a:buNone/>
              <a:defRPr sz="1800">
                <a:solidFill>
                  <a:schemeClr val="accent2"/>
                </a:solidFill>
                <a:latin typeface="Poppins"/>
                <a:ea typeface="Poppins"/>
                <a:cs typeface="Poppins"/>
                <a:sym typeface="Poppins"/>
              </a:defRPr>
            </a:lvl1pPr>
            <a:lvl2pPr lvl="1" algn="ctr">
              <a:spcBef>
                <a:spcPts val="0"/>
              </a:spcBef>
              <a:spcAft>
                <a:spcPts val="0"/>
              </a:spcAft>
              <a:buSzPts val="4500"/>
              <a:buFont typeface="Poppins"/>
              <a:buNone/>
              <a:defRPr sz="4500" b="1">
                <a:latin typeface="Poppins"/>
                <a:ea typeface="Poppins"/>
                <a:cs typeface="Poppins"/>
                <a:sym typeface="Poppins"/>
              </a:defRPr>
            </a:lvl2pPr>
            <a:lvl3pPr lvl="2" algn="ctr">
              <a:spcBef>
                <a:spcPts val="0"/>
              </a:spcBef>
              <a:spcAft>
                <a:spcPts val="0"/>
              </a:spcAft>
              <a:buSzPts val="4500"/>
              <a:buFont typeface="Poppins"/>
              <a:buNone/>
              <a:defRPr sz="4500" b="1">
                <a:latin typeface="Poppins"/>
                <a:ea typeface="Poppins"/>
                <a:cs typeface="Poppins"/>
                <a:sym typeface="Poppins"/>
              </a:defRPr>
            </a:lvl3pPr>
            <a:lvl4pPr lvl="3" algn="ctr">
              <a:spcBef>
                <a:spcPts val="0"/>
              </a:spcBef>
              <a:spcAft>
                <a:spcPts val="0"/>
              </a:spcAft>
              <a:buSzPts val="4500"/>
              <a:buFont typeface="Poppins"/>
              <a:buNone/>
              <a:defRPr sz="4500" b="1">
                <a:latin typeface="Poppins"/>
                <a:ea typeface="Poppins"/>
                <a:cs typeface="Poppins"/>
                <a:sym typeface="Poppins"/>
              </a:defRPr>
            </a:lvl4pPr>
            <a:lvl5pPr lvl="4" algn="ctr">
              <a:spcBef>
                <a:spcPts val="0"/>
              </a:spcBef>
              <a:spcAft>
                <a:spcPts val="0"/>
              </a:spcAft>
              <a:buSzPts val="4500"/>
              <a:buFont typeface="Poppins"/>
              <a:buNone/>
              <a:defRPr sz="4500" b="1">
                <a:latin typeface="Poppins"/>
                <a:ea typeface="Poppins"/>
                <a:cs typeface="Poppins"/>
                <a:sym typeface="Poppins"/>
              </a:defRPr>
            </a:lvl5pPr>
            <a:lvl6pPr lvl="5" algn="ctr">
              <a:spcBef>
                <a:spcPts val="0"/>
              </a:spcBef>
              <a:spcAft>
                <a:spcPts val="0"/>
              </a:spcAft>
              <a:buSzPts val="4500"/>
              <a:buFont typeface="Poppins"/>
              <a:buNone/>
              <a:defRPr sz="4500" b="1">
                <a:latin typeface="Poppins"/>
                <a:ea typeface="Poppins"/>
                <a:cs typeface="Poppins"/>
                <a:sym typeface="Poppins"/>
              </a:defRPr>
            </a:lvl6pPr>
            <a:lvl7pPr lvl="6" algn="ctr">
              <a:spcBef>
                <a:spcPts val="0"/>
              </a:spcBef>
              <a:spcAft>
                <a:spcPts val="0"/>
              </a:spcAft>
              <a:buSzPts val="4500"/>
              <a:buFont typeface="Poppins"/>
              <a:buNone/>
              <a:defRPr sz="4500" b="1">
                <a:latin typeface="Poppins"/>
                <a:ea typeface="Poppins"/>
                <a:cs typeface="Poppins"/>
                <a:sym typeface="Poppins"/>
              </a:defRPr>
            </a:lvl7pPr>
            <a:lvl8pPr lvl="7" algn="ctr">
              <a:spcBef>
                <a:spcPts val="0"/>
              </a:spcBef>
              <a:spcAft>
                <a:spcPts val="0"/>
              </a:spcAft>
              <a:buSzPts val="4500"/>
              <a:buFont typeface="Poppins"/>
              <a:buNone/>
              <a:defRPr sz="4500" b="1">
                <a:latin typeface="Poppins"/>
                <a:ea typeface="Poppins"/>
                <a:cs typeface="Poppins"/>
                <a:sym typeface="Poppins"/>
              </a:defRPr>
            </a:lvl8pPr>
            <a:lvl9pPr lvl="8" algn="ctr">
              <a:spcBef>
                <a:spcPts val="0"/>
              </a:spcBef>
              <a:spcAft>
                <a:spcPts val="0"/>
              </a:spcAft>
              <a:buSzPts val="4500"/>
              <a:buFont typeface="Poppins"/>
              <a:buNone/>
              <a:defRPr sz="4500" b="1">
                <a:latin typeface="Poppins"/>
                <a:ea typeface="Poppins"/>
                <a:cs typeface="Poppins"/>
                <a:sym typeface="Poppins"/>
              </a:defRPr>
            </a:lvl9pPr>
          </a:lstStyle>
          <a:p>
            <a:r>
              <a:t>xx%</a:t>
            </a: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9_Custom Layout">
  <p:cSld name="9_Custom Layout">
    <p:bg>
      <p:bgPr>
        <a:blipFill>
          <a:blip r:embed="rId2">
            <a:alphaModFix/>
          </a:blip>
          <a:stretch>
            <a:fillRect/>
          </a:stretch>
        </a:blipFill>
        <a:effectLst/>
      </p:bgPr>
    </p:bg>
    <p:spTree>
      <p:nvGrpSpPr>
        <p:cNvPr id="1" name="Shape 449"/>
        <p:cNvGrpSpPr/>
        <p:nvPr/>
      </p:nvGrpSpPr>
      <p:grpSpPr>
        <a:xfrm>
          <a:off x="0" y="0"/>
          <a:ext cx="0" cy="0"/>
          <a:chOff x="0" y="0"/>
          <a:chExt cx="0" cy="0"/>
        </a:xfrm>
      </p:grpSpPr>
      <p:sp>
        <p:nvSpPr>
          <p:cNvPr id="450" name="Google Shape;450;p37"/>
          <p:cNvSpPr/>
          <p:nvPr/>
        </p:nvSpPr>
        <p:spPr>
          <a:xfrm>
            <a:off x="315022" y="1381969"/>
            <a:ext cx="8610900" cy="3175200"/>
          </a:xfrm>
          <a:prstGeom prst="roundRect">
            <a:avLst>
              <a:gd name="adj" fmla="val 1867"/>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451" name="Google Shape;451;p37"/>
          <p:cNvSpPr txBox="1">
            <a:spLocks noGrp="1"/>
          </p:cNvSpPr>
          <p:nvPr>
            <p:ph type="title"/>
          </p:nvPr>
        </p:nvSpPr>
        <p:spPr>
          <a:xfrm>
            <a:off x="325593" y="339924"/>
            <a:ext cx="8489100" cy="37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452" name="Google Shape;452;p37"/>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pic>
        <p:nvPicPr>
          <p:cNvPr id="453" name="Google Shape;453;p37"/>
          <p:cNvPicPr preferRelativeResize="0"/>
          <p:nvPr/>
        </p:nvPicPr>
        <p:blipFill rotWithShape="1">
          <a:blip r:embed="rId3">
            <a:alphaModFix/>
          </a:blip>
          <a:srcRect/>
          <a:stretch/>
        </p:blipFill>
        <p:spPr>
          <a:xfrm>
            <a:off x="556032" y="2419542"/>
            <a:ext cx="8128945" cy="7143"/>
          </a:xfrm>
          <a:prstGeom prst="rect">
            <a:avLst/>
          </a:prstGeom>
          <a:noFill/>
          <a:ln>
            <a:noFill/>
          </a:ln>
        </p:spPr>
      </p:pic>
      <p:pic>
        <p:nvPicPr>
          <p:cNvPr id="454" name="Google Shape;454;p37"/>
          <p:cNvPicPr preferRelativeResize="0"/>
          <p:nvPr/>
        </p:nvPicPr>
        <p:blipFill rotWithShape="1">
          <a:blip r:embed="rId3">
            <a:alphaModFix/>
          </a:blip>
          <a:srcRect/>
          <a:stretch/>
        </p:blipFill>
        <p:spPr>
          <a:xfrm>
            <a:off x="556032" y="3492209"/>
            <a:ext cx="8128945" cy="7143"/>
          </a:xfrm>
          <a:prstGeom prst="rect">
            <a:avLst/>
          </a:prstGeom>
          <a:noFill/>
          <a:ln>
            <a:noFill/>
          </a:ln>
        </p:spPr>
      </p:pic>
      <p:sp>
        <p:nvSpPr>
          <p:cNvPr id="455" name="Google Shape;455;p37"/>
          <p:cNvSpPr txBox="1">
            <a:spLocks noGrp="1"/>
          </p:cNvSpPr>
          <p:nvPr>
            <p:ph type="title" idx="2" hasCustomPrompt="1"/>
          </p:nvPr>
        </p:nvSpPr>
        <p:spPr>
          <a:xfrm>
            <a:off x="390361" y="3727815"/>
            <a:ext cx="558600" cy="372000"/>
          </a:xfrm>
          <a:prstGeom prst="rect">
            <a:avLst/>
          </a:prstGeom>
        </p:spPr>
        <p:txBody>
          <a:bodyPr spcFirstLastPara="1" wrap="square" lIns="0" tIns="0" rIns="0" bIns="0" anchor="ctr" anchorCtr="0">
            <a:noAutofit/>
          </a:bodyPr>
          <a:lstStyle>
            <a:lvl1pPr marL="101600" marR="0" lvl="0" indent="-101600" algn="ctr">
              <a:lnSpc>
                <a:spcPct val="107000"/>
              </a:lnSpc>
              <a:spcBef>
                <a:spcPts val="0"/>
              </a:spcBef>
              <a:spcAft>
                <a:spcPts val="0"/>
              </a:spcAft>
              <a:buNone/>
              <a:defRPr sz="1800">
                <a:solidFill>
                  <a:schemeClr val="accent2"/>
                </a:solidFill>
                <a:latin typeface="Poppins"/>
                <a:ea typeface="Poppins"/>
                <a:cs typeface="Poppins"/>
                <a:sym typeface="Poppins"/>
              </a:defRPr>
            </a:lvl1pPr>
            <a:lvl2pPr lvl="1" algn="ctr">
              <a:spcBef>
                <a:spcPts val="0"/>
              </a:spcBef>
              <a:spcAft>
                <a:spcPts val="0"/>
              </a:spcAft>
              <a:buSzPts val="4500"/>
              <a:buFont typeface="Poppins"/>
              <a:buNone/>
              <a:defRPr sz="4500" b="1">
                <a:latin typeface="Poppins"/>
                <a:ea typeface="Poppins"/>
                <a:cs typeface="Poppins"/>
                <a:sym typeface="Poppins"/>
              </a:defRPr>
            </a:lvl2pPr>
            <a:lvl3pPr lvl="2" algn="ctr">
              <a:spcBef>
                <a:spcPts val="0"/>
              </a:spcBef>
              <a:spcAft>
                <a:spcPts val="0"/>
              </a:spcAft>
              <a:buSzPts val="4500"/>
              <a:buFont typeface="Poppins"/>
              <a:buNone/>
              <a:defRPr sz="4500" b="1">
                <a:latin typeface="Poppins"/>
                <a:ea typeface="Poppins"/>
                <a:cs typeface="Poppins"/>
                <a:sym typeface="Poppins"/>
              </a:defRPr>
            </a:lvl3pPr>
            <a:lvl4pPr lvl="3" algn="ctr">
              <a:spcBef>
                <a:spcPts val="0"/>
              </a:spcBef>
              <a:spcAft>
                <a:spcPts val="0"/>
              </a:spcAft>
              <a:buSzPts val="4500"/>
              <a:buFont typeface="Poppins"/>
              <a:buNone/>
              <a:defRPr sz="4500" b="1">
                <a:latin typeface="Poppins"/>
                <a:ea typeface="Poppins"/>
                <a:cs typeface="Poppins"/>
                <a:sym typeface="Poppins"/>
              </a:defRPr>
            </a:lvl4pPr>
            <a:lvl5pPr lvl="4" algn="ctr">
              <a:spcBef>
                <a:spcPts val="0"/>
              </a:spcBef>
              <a:spcAft>
                <a:spcPts val="0"/>
              </a:spcAft>
              <a:buSzPts val="4500"/>
              <a:buFont typeface="Poppins"/>
              <a:buNone/>
              <a:defRPr sz="4500" b="1">
                <a:latin typeface="Poppins"/>
                <a:ea typeface="Poppins"/>
                <a:cs typeface="Poppins"/>
                <a:sym typeface="Poppins"/>
              </a:defRPr>
            </a:lvl5pPr>
            <a:lvl6pPr lvl="5" algn="ctr">
              <a:spcBef>
                <a:spcPts val="0"/>
              </a:spcBef>
              <a:spcAft>
                <a:spcPts val="0"/>
              </a:spcAft>
              <a:buSzPts val="4500"/>
              <a:buFont typeface="Poppins"/>
              <a:buNone/>
              <a:defRPr sz="4500" b="1">
                <a:latin typeface="Poppins"/>
                <a:ea typeface="Poppins"/>
                <a:cs typeface="Poppins"/>
                <a:sym typeface="Poppins"/>
              </a:defRPr>
            </a:lvl6pPr>
            <a:lvl7pPr lvl="6" algn="ctr">
              <a:spcBef>
                <a:spcPts val="0"/>
              </a:spcBef>
              <a:spcAft>
                <a:spcPts val="0"/>
              </a:spcAft>
              <a:buSzPts val="4500"/>
              <a:buFont typeface="Poppins"/>
              <a:buNone/>
              <a:defRPr sz="4500" b="1">
                <a:latin typeface="Poppins"/>
                <a:ea typeface="Poppins"/>
                <a:cs typeface="Poppins"/>
                <a:sym typeface="Poppins"/>
              </a:defRPr>
            </a:lvl7pPr>
            <a:lvl8pPr lvl="7" algn="ctr">
              <a:spcBef>
                <a:spcPts val="0"/>
              </a:spcBef>
              <a:spcAft>
                <a:spcPts val="0"/>
              </a:spcAft>
              <a:buSzPts val="4500"/>
              <a:buFont typeface="Poppins"/>
              <a:buNone/>
              <a:defRPr sz="4500" b="1">
                <a:latin typeface="Poppins"/>
                <a:ea typeface="Poppins"/>
                <a:cs typeface="Poppins"/>
                <a:sym typeface="Poppins"/>
              </a:defRPr>
            </a:lvl8pPr>
            <a:lvl9pPr lvl="8" algn="ctr">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456" name="Google Shape;456;p37"/>
          <p:cNvSpPr txBox="1">
            <a:spLocks noGrp="1"/>
          </p:cNvSpPr>
          <p:nvPr>
            <p:ph type="title" idx="3" hasCustomPrompt="1"/>
          </p:nvPr>
        </p:nvSpPr>
        <p:spPr>
          <a:xfrm>
            <a:off x="4405357" y="3727815"/>
            <a:ext cx="558600" cy="372000"/>
          </a:xfrm>
          <a:prstGeom prst="rect">
            <a:avLst/>
          </a:prstGeom>
        </p:spPr>
        <p:txBody>
          <a:bodyPr spcFirstLastPara="1" wrap="square" lIns="0" tIns="0" rIns="0" bIns="0" anchor="ctr" anchorCtr="0">
            <a:noAutofit/>
          </a:bodyPr>
          <a:lstStyle>
            <a:lvl1pPr marL="101600" marR="0" lvl="0" indent="-101600" algn="ctr">
              <a:lnSpc>
                <a:spcPct val="107000"/>
              </a:lnSpc>
              <a:spcBef>
                <a:spcPts val="0"/>
              </a:spcBef>
              <a:spcAft>
                <a:spcPts val="0"/>
              </a:spcAft>
              <a:buNone/>
              <a:defRPr sz="1800">
                <a:solidFill>
                  <a:schemeClr val="accent2"/>
                </a:solidFill>
                <a:latin typeface="Poppins"/>
                <a:ea typeface="Poppins"/>
                <a:cs typeface="Poppins"/>
                <a:sym typeface="Poppins"/>
              </a:defRPr>
            </a:lvl1pPr>
            <a:lvl2pPr lvl="1" algn="ctr">
              <a:spcBef>
                <a:spcPts val="0"/>
              </a:spcBef>
              <a:spcAft>
                <a:spcPts val="0"/>
              </a:spcAft>
              <a:buSzPts val="4500"/>
              <a:buFont typeface="Poppins"/>
              <a:buNone/>
              <a:defRPr sz="4500" b="1">
                <a:latin typeface="Poppins"/>
                <a:ea typeface="Poppins"/>
                <a:cs typeface="Poppins"/>
                <a:sym typeface="Poppins"/>
              </a:defRPr>
            </a:lvl2pPr>
            <a:lvl3pPr lvl="2" algn="ctr">
              <a:spcBef>
                <a:spcPts val="0"/>
              </a:spcBef>
              <a:spcAft>
                <a:spcPts val="0"/>
              </a:spcAft>
              <a:buSzPts val="4500"/>
              <a:buFont typeface="Poppins"/>
              <a:buNone/>
              <a:defRPr sz="4500" b="1">
                <a:latin typeface="Poppins"/>
                <a:ea typeface="Poppins"/>
                <a:cs typeface="Poppins"/>
                <a:sym typeface="Poppins"/>
              </a:defRPr>
            </a:lvl3pPr>
            <a:lvl4pPr lvl="3" algn="ctr">
              <a:spcBef>
                <a:spcPts val="0"/>
              </a:spcBef>
              <a:spcAft>
                <a:spcPts val="0"/>
              </a:spcAft>
              <a:buSzPts val="4500"/>
              <a:buFont typeface="Poppins"/>
              <a:buNone/>
              <a:defRPr sz="4500" b="1">
                <a:latin typeface="Poppins"/>
                <a:ea typeface="Poppins"/>
                <a:cs typeface="Poppins"/>
                <a:sym typeface="Poppins"/>
              </a:defRPr>
            </a:lvl4pPr>
            <a:lvl5pPr lvl="4" algn="ctr">
              <a:spcBef>
                <a:spcPts val="0"/>
              </a:spcBef>
              <a:spcAft>
                <a:spcPts val="0"/>
              </a:spcAft>
              <a:buSzPts val="4500"/>
              <a:buFont typeface="Poppins"/>
              <a:buNone/>
              <a:defRPr sz="4500" b="1">
                <a:latin typeface="Poppins"/>
                <a:ea typeface="Poppins"/>
                <a:cs typeface="Poppins"/>
                <a:sym typeface="Poppins"/>
              </a:defRPr>
            </a:lvl5pPr>
            <a:lvl6pPr lvl="5" algn="ctr">
              <a:spcBef>
                <a:spcPts val="0"/>
              </a:spcBef>
              <a:spcAft>
                <a:spcPts val="0"/>
              </a:spcAft>
              <a:buSzPts val="4500"/>
              <a:buFont typeface="Poppins"/>
              <a:buNone/>
              <a:defRPr sz="4500" b="1">
                <a:latin typeface="Poppins"/>
                <a:ea typeface="Poppins"/>
                <a:cs typeface="Poppins"/>
                <a:sym typeface="Poppins"/>
              </a:defRPr>
            </a:lvl6pPr>
            <a:lvl7pPr lvl="6" algn="ctr">
              <a:spcBef>
                <a:spcPts val="0"/>
              </a:spcBef>
              <a:spcAft>
                <a:spcPts val="0"/>
              </a:spcAft>
              <a:buSzPts val="4500"/>
              <a:buFont typeface="Poppins"/>
              <a:buNone/>
              <a:defRPr sz="4500" b="1">
                <a:latin typeface="Poppins"/>
                <a:ea typeface="Poppins"/>
                <a:cs typeface="Poppins"/>
                <a:sym typeface="Poppins"/>
              </a:defRPr>
            </a:lvl7pPr>
            <a:lvl8pPr lvl="7" algn="ctr">
              <a:spcBef>
                <a:spcPts val="0"/>
              </a:spcBef>
              <a:spcAft>
                <a:spcPts val="0"/>
              </a:spcAft>
              <a:buSzPts val="4500"/>
              <a:buFont typeface="Poppins"/>
              <a:buNone/>
              <a:defRPr sz="4500" b="1">
                <a:latin typeface="Poppins"/>
                <a:ea typeface="Poppins"/>
                <a:cs typeface="Poppins"/>
                <a:sym typeface="Poppins"/>
              </a:defRPr>
            </a:lvl8pPr>
            <a:lvl9pPr lvl="8" algn="ctr">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457" name="Google Shape;457;p37"/>
          <p:cNvSpPr txBox="1">
            <a:spLocks noGrp="1"/>
          </p:cNvSpPr>
          <p:nvPr>
            <p:ph type="title" idx="4" hasCustomPrompt="1"/>
          </p:nvPr>
        </p:nvSpPr>
        <p:spPr>
          <a:xfrm>
            <a:off x="381204" y="1710014"/>
            <a:ext cx="558600" cy="372000"/>
          </a:xfrm>
          <a:prstGeom prst="rect">
            <a:avLst/>
          </a:prstGeom>
        </p:spPr>
        <p:txBody>
          <a:bodyPr spcFirstLastPara="1" wrap="square" lIns="0" tIns="0" rIns="0" bIns="0" anchor="ctr" anchorCtr="0">
            <a:noAutofit/>
          </a:bodyPr>
          <a:lstStyle>
            <a:lvl1pPr marL="101600" marR="0" lvl="0" indent="-101600" algn="ctr">
              <a:lnSpc>
                <a:spcPct val="107000"/>
              </a:lnSpc>
              <a:spcBef>
                <a:spcPts val="0"/>
              </a:spcBef>
              <a:spcAft>
                <a:spcPts val="0"/>
              </a:spcAft>
              <a:buNone/>
              <a:defRPr sz="1800">
                <a:solidFill>
                  <a:schemeClr val="accent2"/>
                </a:solidFill>
                <a:latin typeface="Poppins"/>
                <a:ea typeface="Poppins"/>
                <a:cs typeface="Poppins"/>
                <a:sym typeface="Poppins"/>
              </a:defRPr>
            </a:lvl1pPr>
            <a:lvl2pPr lvl="1" algn="ctr">
              <a:spcBef>
                <a:spcPts val="0"/>
              </a:spcBef>
              <a:spcAft>
                <a:spcPts val="0"/>
              </a:spcAft>
              <a:buSzPts val="4500"/>
              <a:buFont typeface="Poppins"/>
              <a:buNone/>
              <a:defRPr sz="4500" b="1">
                <a:latin typeface="Poppins"/>
                <a:ea typeface="Poppins"/>
                <a:cs typeface="Poppins"/>
                <a:sym typeface="Poppins"/>
              </a:defRPr>
            </a:lvl2pPr>
            <a:lvl3pPr lvl="2" algn="ctr">
              <a:spcBef>
                <a:spcPts val="0"/>
              </a:spcBef>
              <a:spcAft>
                <a:spcPts val="0"/>
              </a:spcAft>
              <a:buSzPts val="4500"/>
              <a:buFont typeface="Poppins"/>
              <a:buNone/>
              <a:defRPr sz="4500" b="1">
                <a:latin typeface="Poppins"/>
                <a:ea typeface="Poppins"/>
                <a:cs typeface="Poppins"/>
                <a:sym typeface="Poppins"/>
              </a:defRPr>
            </a:lvl3pPr>
            <a:lvl4pPr lvl="3" algn="ctr">
              <a:spcBef>
                <a:spcPts val="0"/>
              </a:spcBef>
              <a:spcAft>
                <a:spcPts val="0"/>
              </a:spcAft>
              <a:buSzPts val="4500"/>
              <a:buFont typeface="Poppins"/>
              <a:buNone/>
              <a:defRPr sz="4500" b="1">
                <a:latin typeface="Poppins"/>
                <a:ea typeface="Poppins"/>
                <a:cs typeface="Poppins"/>
                <a:sym typeface="Poppins"/>
              </a:defRPr>
            </a:lvl4pPr>
            <a:lvl5pPr lvl="4" algn="ctr">
              <a:spcBef>
                <a:spcPts val="0"/>
              </a:spcBef>
              <a:spcAft>
                <a:spcPts val="0"/>
              </a:spcAft>
              <a:buSzPts val="4500"/>
              <a:buFont typeface="Poppins"/>
              <a:buNone/>
              <a:defRPr sz="4500" b="1">
                <a:latin typeface="Poppins"/>
                <a:ea typeface="Poppins"/>
                <a:cs typeface="Poppins"/>
                <a:sym typeface="Poppins"/>
              </a:defRPr>
            </a:lvl5pPr>
            <a:lvl6pPr lvl="5" algn="ctr">
              <a:spcBef>
                <a:spcPts val="0"/>
              </a:spcBef>
              <a:spcAft>
                <a:spcPts val="0"/>
              </a:spcAft>
              <a:buSzPts val="4500"/>
              <a:buFont typeface="Poppins"/>
              <a:buNone/>
              <a:defRPr sz="4500" b="1">
                <a:latin typeface="Poppins"/>
                <a:ea typeface="Poppins"/>
                <a:cs typeface="Poppins"/>
                <a:sym typeface="Poppins"/>
              </a:defRPr>
            </a:lvl6pPr>
            <a:lvl7pPr lvl="6" algn="ctr">
              <a:spcBef>
                <a:spcPts val="0"/>
              </a:spcBef>
              <a:spcAft>
                <a:spcPts val="0"/>
              </a:spcAft>
              <a:buSzPts val="4500"/>
              <a:buFont typeface="Poppins"/>
              <a:buNone/>
              <a:defRPr sz="4500" b="1">
                <a:latin typeface="Poppins"/>
                <a:ea typeface="Poppins"/>
                <a:cs typeface="Poppins"/>
                <a:sym typeface="Poppins"/>
              </a:defRPr>
            </a:lvl7pPr>
            <a:lvl8pPr lvl="7" algn="ctr">
              <a:spcBef>
                <a:spcPts val="0"/>
              </a:spcBef>
              <a:spcAft>
                <a:spcPts val="0"/>
              </a:spcAft>
              <a:buSzPts val="4500"/>
              <a:buFont typeface="Poppins"/>
              <a:buNone/>
              <a:defRPr sz="4500" b="1">
                <a:latin typeface="Poppins"/>
                <a:ea typeface="Poppins"/>
                <a:cs typeface="Poppins"/>
                <a:sym typeface="Poppins"/>
              </a:defRPr>
            </a:lvl8pPr>
            <a:lvl9pPr lvl="8" algn="ctr">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458" name="Google Shape;458;p37"/>
          <p:cNvSpPr txBox="1">
            <a:spLocks noGrp="1"/>
          </p:cNvSpPr>
          <p:nvPr>
            <p:ph type="title" idx="5" hasCustomPrompt="1"/>
          </p:nvPr>
        </p:nvSpPr>
        <p:spPr>
          <a:xfrm>
            <a:off x="390361" y="2709939"/>
            <a:ext cx="558600" cy="372000"/>
          </a:xfrm>
          <a:prstGeom prst="rect">
            <a:avLst/>
          </a:prstGeom>
        </p:spPr>
        <p:txBody>
          <a:bodyPr spcFirstLastPara="1" wrap="square" lIns="0" tIns="0" rIns="0" bIns="0" anchor="ctr" anchorCtr="0">
            <a:noAutofit/>
          </a:bodyPr>
          <a:lstStyle>
            <a:lvl1pPr marL="101600" marR="0" lvl="0" indent="-101600" algn="ctr">
              <a:lnSpc>
                <a:spcPct val="107000"/>
              </a:lnSpc>
              <a:spcBef>
                <a:spcPts val="0"/>
              </a:spcBef>
              <a:spcAft>
                <a:spcPts val="0"/>
              </a:spcAft>
              <a:buNone/>
              <a:defRPr sz="1800">
                <a:solidFill>
                  <a:schemeClr val="accent2"/>
                </a:solidFill>
                <a:latin typeface="Poppins"/>
                <a:ea typeface="Poppins"/>
                <a:cs typeface="Poppins"/>
                <a:sym typeface="Poppins"/>
              </a:defRPr>
            </a:lvl1pPr>
            <a:lvl2pPr lvl="1" algn="ctr">
              <a:spcBef>
                <a:spcPts val="0"/>
              </a:spcBef>
              <a:spcAft>
                <a:spcPts val="0"/>
              </a:spcAft>
              <a:buSzPts val="4500"/>
              <a:buFont typeface="Poppins"/>
              <a:buNone/>
              <a:defRPr sz="4500" b="1">
                <a:latin typeface="Poppins"/>
                <a:ea typeface="Poppins"/>
                <a:cs typeface="Poppins"/>
                <a:sym typeface="Poppins"/>
              </a:defRPr>
            </a:lvl2pPr>
            <a:lvl3pPr lvl="2" algn="ctr">
              <a:spcBef>
                <a:spcPts val="0"/>
              </a:spcBef>
              <a:spcAft>
                <a:spcPts val="0"/>
              </a:spcAft>
              <a:buSzPts val="4500"/>
              <a:buFont typeface="Poppins"/>
              <a:buNone/>
              <a:defRPr sz="4500" b="1">
                <a:latin typeface="Poppins"/>
                <a:ea typeface="Poppins"/>
                <a:cs typeface="Poppins"/>
                <a:sym typeface="Poppins"/>
              </a:defRPr>
            </a:lvl3pPr>
            <a:lvl4pPr lvl="3" algn="ctr">
              <a:spcBef>
                <a:spcPts val="0"/>
              </a:spcBef>
              <a:spcAft>
                <a:spcPts val="0"/>
              </a:spcAft>
              <a:buSzPts val="4500"/>
              <a:buFont typeface="Poppins"/>
              <a:buNone/>
              <a:defRPr sz="4500" b="1">
                <a:latin typeface="Poppins"/>
                <a:ea typeface="Poppins"/>
                <a:cs typeface="Poppins"/>
                <a:sym typeface="Poppins"/>
              </a:defRPr>
            </a:lvl4pPr>
            <a:lvl5pPr lvl="4" algn="ctr">
              <a:spcBef>
                <a:spcPts val="0"/>
              </a:spcBef>
              <a:spcAft>
                <a:spcPts val="0"/>
              </a:spcAft>
              <a:buSzPts val="4500"/>
              <a:buFont typeface="Poppins"/>
              <a:buNone/>
              <a:defRPr sz="4500" b="1">
                <a:latin typeface="Poppins"/>
                <a:ea typeface="Poppins"/>
                <a:cs typeface="Poppins"/>
                <a:sym typeface="Poppins"/>
              </a:defRPr>
            </a:lvl5pPr>
            <a:lvl6pPr lvl="5" algn="ctr">
              <a:spcBef>
                <a:spcPts val="0"/>
              </a:spcBef>
              <a:spcAft>
                <a:spcPts val="0"/>
              </a:spcAft>
              <a:buSzPts val="4500"/>
              <a:buFont typeface="Poppins"/>
              <a:buNone/>
              <a:defRPr sz="4500" b="1">
                <a:latin typeface="Poppins"/>
                <a:ea typeface="Poppins"/>
                <a:cs typeface="Poppins"/>
                <a:sym typeface="Poppins"/>
              </a:defRPr>
            </a:lvl6pPr>
            <a:lvl7pPr lvl="6" algn="ctr">
              <a:spcBef>
                <a:spcPts val="0"/>
              </a:spcBef>
              <a:spcAft>
                <a:spcPts val="0"/>
              </a:spcAft>
              <a:buSzPts val="4500"/>
              <a:buFont typeface="Poppins"/>
              <a:buNone/>
              <a:defRPr sz="4500" b="1">
                <a:latin typeface="Poppins"/>
                <a:ea typeface="Poppins"/>
                <a:cs typeface="Poppins"/>
                <a:sym typeface="Poppins"/>
              </a:defRPr>
            </a:lvl7pPr>
            <a:lvl8pPr lvl="7" algn="ctr">
              <a:spcBef>
                <a:spcPts val="0"/>
              </a:spcBef>
              <a:spcAft>
                <a:spcPts val="0"/>
              </a:spcAft>
              <a:buSzPts val="4500"/>
              <a:buFont typeface="Poppins"/>
              <a:buNone/>
              <a:defRPr sz="4500" b="1">
                <a:latin typeface="Poppins"/>
                <a:ea typeface="Poppins"/>
                <a:cs typeface="Poppins"/>
                <a:sym typeface="Poppins"/>
              </a:defRPr>
            </a:lvl8pPr>
            <a:lvl9pPr lvl="8" algn="ctr">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459" name="Google Shape;459;p37"/>
          <p:cNvSpPr txBox="1">
            <a:spLocks noGrp="1"/>
          </p:cNvSpPr>
          <p:nvPr>
            <p:ph type="title" idx="6" hasCustomPrompt="1"/>
          </p:nvPr>
        </p:nvSpPr>
        <p:spPr>
          <a:xfrm>
            <a:off x="4396199" y="1710014"/>
            <a:ext cx="558600" cy="372000"/>
          </a:xfrm>
          <a:prstGeom prst="rect">
            <a:avLst/>
          </a:prstGeom>
        </p:spPr>
        <p:txBody>
          <a:bodyPr spcFirstLastPara="1" wrap="square" lIns="0" tIns="0" rIns="0" bIns="0" anchor="ctr" anchorCtr="0">
            <a:noAutofit/>
          </a:bodyPr>
          <a:lstStyle>
            <a:lvl1pPr marL="101600" marR="0" lvl="0" indent="-101600" algn="ctr">
              <a:lnSpc>
                <a:spcPct val="107000"/>
              </a:lnSpc>
              <a:spcBef>
                <a:spcPts val="0"/>
              </a:spcBef>
              <a:spcAft>
                <a:spcPts val="0"/>
              </a:spcAft>
              <a:buNone/>
              <a:defRPr sz="1800">
                <a:solidFill>
                  <a:schemeClr val="accent2"/>
                </a:solidFill>
                <a:latin typeface="Poppins"/>
                <a:ea typeface="Poppins"/>
                <a:cs typeface="Poppins"/>
                <a:sym typeface="Poppins"/>
              </a:defRPr>
            </a:lvl1pPr>
            <a:lvl2pPr lvl="1" algn="ctr">
              <a:spcBef>
                <a:spcPts val="0"/>
              </a:spcBef>
              <a:spcAft>
                <a:spcPts val="0"/>
              </a:spcAft>
              <a:buSzPts val="4500"/>
              <a:buFont typeface="Poppins"/>
              <a:buNone/>
              <a:defRPr sz="4500" b="1">
                <a:latin typeface="Poppins"/>
                <a:ea typeface="Poppins"/>
                <a:cs typeface="Poppins"/>
                <a:sym typeface="Poppins"/>
              </a:defRPr>
            </a:lvl2pPr>
            <a:lvl3pPr lvl="2" algn="ctr">
              <a:spcBef>
                <a:spcPts val="0"/>
              </a:spcBef>
              <a:spcAft>
                <a:spcPts val="0"/>
              </a:spcAft>
              <a:buSzPts val="4500"/>
              <a:buFont typeface="Poppins"/>
              <a:buNone/>
              <a:defRPr sz="4500" b="1">
                <a:latin typeface="Poppins"/>
                <a:ea typeface="Poppins"/>
                <a:cs typeface="Poppins"/>
                <a:sym typeface="Poppins"/>
              </a:defRPr>
            </a:lvl3pPr>
            <a:lvl4pPr lvl="3" algn="ctr">
              <a:spcBef>
                <a:spcPts val="0"/>
              </a:spcBef>
              <a:spcAft>
                <a:spcPts val="0"/>
              </a:spcAft>
              <a:buSzPts val="4500"/>
              <a:buFont typeface="Poppins"/>
              <a:buNone/>
              <a:defRPr sz="4500" b="1">
                <a:latin typeface="Poppins"/>
                <a:ea typeface="Poppins"/>
                <a:cs typeface="Poppins"/>
                <a:sym typeface="Poppins"/>
              </a:defRPr>
            </a:lvl4pPr>
            <a:lvl5pPr lvl="4" algn="ctr">
              <a:spcBef>
                <a:spcPts val="0"/>
              </a:spcBef>
              <a:spcAft>
                <a:spcPts val="0"/>
              </a:spcAft>
              <a:buSzPts val="4500"/>
              <a:buFont typeface="Poppins"/>
              <a:buNone/>
              <a:defRPr sz="4500" b="1">
                <a:latin typeface="Poppins"/>
                <a:ea typeface="Poppins"/>
                <a:cs typeface="Poppins"/>
                <a:sym typeface="Poppins"/>
              </a:defRPr>
            </a:lvl5pPr>
            <a:lvl6pPr lvl="5" algn="ctr">
              <a:spcBef>
                <a:spcPts val="0"/>
              </a:spcBef>
              <a:spcAft>
                <a:spcPts val="0"/>
              </a:spcAft>
              <a:buSzPts val="4500"/>
              <a:buFont typeface="Poppins"/>
              <a:buNone/>
              <a:defRPr sz="4500" b="1">
                <a:latin typeface="Poppins"/>
                <a:ea typeface="Poppins"/>
                <a:cs typeface="Poppins"/>
                <a:sym typeface="Poppins"/>
              </a:defRPr>
            </a:lvl6pPr>
            <a:lvl7pPr lvl="6" algn="ctr">
              <a:spcBef>
                <a:spcPts val="0"/>
              </a:spcBef>
              <a:spcAft>
                <a:spcPts val="0"/>
              </a:spcAft>
              <a:buSzPts val="4500"/>
              <a:buFont typeface="Poppins"/>
              <a:buNone/>
              <a:defRPr sz="4500" b="1">
                <a:latin typeface="Poppins"/>
                <a:ea typeface="Poppins"/>
                <a:cs typeface="Poppins"/>
                <a:sym typeface="Poppins"/>
              </a:defRPr>
            </a:lvl7pPr>
            <a:lvl8pPr lvl="7" algn="ctr">
              <a:spcBef>
                <a:spcPts val="0"/>
              </a:spcBef>
              <a:spcAft>
                <a:spcPts val="0"/>
              </a:spcAft>
              <a:buSzPts val="4500"/>
              <a:buFont typeface="Poppins"/>
              <a:buNone/>
              <a:defRPr sz="4500" b="1">
                <a:latin typeface="Poppins"/>
                <a:ea typeface="Poppins"/>
                <a:cs typeface="Poppins"/>
                <a:sym typeface="Poppins"/>
              </a:defRPr>
            </a:lvl8pPr>
            <a:lvl9pPr lvl="8" algn="ctr">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460" name="Google Shape;460;p37"/>
          <p:cNvSpPr txBox="1">
            <a:spLocks noGrp="1"/>
          </p:cNvSpPr>
          <p:nvPr>
            <p:ph type="title" idx="7" hasCustomPrompt="1"/>
          </p:nvPr>
        </p:nvSpPr>
        <p:spPr>
          <a:xfrm>
            <a:off x="4405357" y="2709939"/>
            <a:ext cx="558600" cy="372000"/>
          </a:xfrm>
          <a:prstGeom prst="rect">
            <a:avLst/>
          </a:prstGeom>
        </p:spPr>
        <p:txBody>
          <a:bodyPr spcFirstLastPara="1" wrap="square" lIns="0" tIns="0" rIns="0" bIns="0" anchor="ctr" anchorCtr="0">
            <a:noAutofit/>
          </a:bodyPr>
          <a:lstStyle>
            <a:lvl1pPr marL="101600" marR="0" lvl="0" indent="-101600" algn="ctr">
              <a:lnSpc>
                <a:spcPct val="107000"/>
              </a:lnSpc>
              <a:spcBef>
                <a:spcPts val="0"/>
              </a:spcBef>
              <a:spcAft>
                <a:spcPts val="0"/>
              </a:spcAft>
              <a:buNone/>
              <a:defRPr sz="1800">
                <a:solidFill>
                  <a:schemeClr val="accent2"/>
                </a:solidFill>
                <a:latin typeface="Poppins"/>
                <a:ea typeface="Poppins"/>
                <a:cs typeface="Poppins"/>
                <a:sym typeface="Poppins"/>
              </a:defRPr>
            </a:lvl1pPr>
            <a:lvl2pPr lvl="1" algn="ctr">
              <a:spcBef>
                <a:spcPts val="0"/>
              </a:spcBef>
              <a:spcAft>
                <a:spcPts val="0"/>
              </a:spcAft>
              <a:buSzPts val="4500"/>
              <a:buFont typeface="Poppins"/>
              <a:buNone/>
              <a:defRPr sz="4500" b="1">
                <a:latin typeface="Poppins"/>
                <a:ea typeface="Poppins"/>
                <a:cs typeface="Poppins"/>
                <a:sym typeface="Poppins"/>
              </a:defRPr>
            </a:lvl2pPr>
            <a:lvl3pPr lvl="2" algn="ctr">
              <a:spcBef>
                <a:spcPts val="0"/>
              </a:spcBef>
              <a:spcAft>
                <a:spcPts val="0"/>
              </a:spcAft>
              <a:buSzPts val="4500"/>
              <a:buFont typeface="Poppins"/>
              <a:buNone/>
              <a:defRPr sz="4500" b="1">
                <a:latin typeface="Poppins"/>
                <a:ea typeface="Poppins"/>
                <a:cs typeface="Poppins"/>
                <a:sym typeface="Poppins"/>
              </a:defRPr>
            </a:lvl3pPr>
            <a:lvl4pPr lvl="3" algn="ctr">
              <a:spcBef>
                <a:spcPts val="0"/>
              </a:spcBef>
              <a:spcAft>
                <a:spcPts val="0"/>
              </a:spcAft>
              <a:buSzPts val="4500"/>
              <a:buFont typeface="Poppins"/>
              <a:buNone/>
              <a:defRPr sz="4500" b="1">
                <a:latin typeface="Poppins"/>
                <a:ea typeface="Poppins"/>
                <a:cs typeface="Poppins"/>
                <a:sym typeface="Poppins"/>
              </a:defRPr>
            </a:lvl4pPr>
            <a:lvl5pPr lvl="4" algn="ctr">
              <a:spcBef>
                <a:spcPts val="0"/>
              </a:spcBef>
              <a:spcAft>
                <a:spcPts val="0"/>
              </a:spcAft>
              <a:buSzPts val="4500"/>
              <a:buFont typeface="Poppins"/>
              <a:buNone/>
              <a:defRPr sz="4500" b="1">
                <a:latin typeface="Poppins"/>
                <a:ea typeface="Poppins"/>
                <a:cs typeface="Poppins"/>
                <a:sym typeface="Poppins"/>
              </a:defRPr>
            </a:lvl5pPr>
            <a:lvl6pPr lvl="5" algn="ctr">
              <a:spcBef>
                <a:spcPts val="0"/>
              </a:spcBef>
              <a:spcAft>
                <a:spcPts val="0"/>
              </a:spcAft>
              <a:buSzPts val="4500"/>
              <a:buFont typeface="Poppins"/>
              <a:buNone/>
              <a:defRPr sz="4500" b="1">
                <a:latin typeface="Poppins"/>
                <a:ea typeface="Poppins"/>
                <a:cs typeface="Poppins"/>
                <a:sym typeface="Poppins"/>
              </a:defRPr>
            </a:lvl6pPr>
            <a:lvl7pPr lvl="6" algn="ctr">
              <a:spcBef>
                <a:spcPts val="0"/>
              </a:spcBef>
              <a:spcAft>
                <a:spcPts val="0"/>
              </a:spcAft>
              <a:buSzPts val="4500"/>
              <a:buFont typeface="Poppins"/>
              <a:buNone/>
              <a:defRPr sz="4500" b="1">
                <a:latin typeface="Poppins"/>
                <a:ea typeface="Poppins"/>
                <a:cs typeface="Poppins"/>
                <a:sym typeface="Poppins"/>
              </a:defRPr>
            </a:lvl7pPr>
            <a:lvl8pPr lvl="7" algn="ctr">
              <a:spcBef>
                <a:spcPts val="0"/>
              </a:spcBef>
              <a:spcAft>
                <a:spcPts val="0"/>
              </a:spcAft>
              <a:buSzPts val="4500"/>
              <a:buFont typeface="Poppins"/>
              <a:buNone/>
              <a:defRPr sz="4500" b="1">
                <a:latin typeface="Poppins"/>
                <a:ea typeface="Poppins"/>
                <a:cs typeface="Poppins"/>
                <a:sym typeface="Poppins"/>
              </a:defRPr>
            </a:lvl8pPr>
            <a:lvl9pPr lvl="8" algn="ctr">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461" name="Google Shape;461;p37"/>
          <p:cNvSpPr txBox="1">
            <a:spLocks noGrp="1"/>
          </p:cNvSpPr>
          <p:nvPr>
            <p:ph type="subTitle" idx="1"/>
          </p:nvPr>
        </p:nvSpPr>
        <p:spPr>
          <a:xfrm>
            <a:off x="982822" y="2076019"/>
            <a:ext cx="3344100" cy="133500"/>
          </a:xfrm>
          <a:prstGeom prst="rect">
            <a:avLst/>
          </a:prstGeom>
        </p:spPr>
        <p:txBody>
          <a:bodyPr spcFirstLastPara="1" wrap="square" lIns="0" tIns="0" rIns="0" bIns="0" anchor="t" anchorCtr="0">
            <a:noAutofit/>
          </a:bodyPr>
          <a:lstStyle>
            <a:lvl1pPr lvl="0">
              <a:spcBef>
                <a:spcPts val="1300"/>
              </a:spcBef>
              <a:spcAft>
                <a:spcPts val="0"/>
              </a:spcAft>
              <a:buClr>
                <a:schemeClr val="accent5"/>
              </a:buClr>
              <a:buSzPts val="1000"/>
              <a:buNone/>
              <a:defRPr sz="1000">
                <a:solidFill>
                  <a:schemeClr val="accent5"/>
                </a:solidFill>
              </a:defRPr>
            </a:lvl1pPr>
            <a:lvl2pPr lvl="1">
              <a:spcBef>
                <a:spcPts val="1300"/>
              </a:spcBef>
              <a:spcAft>
                <a:spcPts val="0"/>
              </a:spcAft>
              <a:buClr>
                <a:schemeClr val="accent5"/>
              </a:buClr>
              <a:buSzPts val="1000"/>
              <a:buNone/>
              <a:defRPr sz="1000">
                <a:solidFill>
                  <a:schemeClr val="accent5"/>
                </a:solidFill>
              </a:defRPr>
            </a:lvl2pPr>
            <a:lvl3pPr lvl="2">
              <a:spcBef>
                <a:spcPts val="1300"/>
              </a:spcBef>
              <a:spcAft>
                <a:spcPts val="0"/>
              </a:spcAft>
              <a:buClr>
                <a:schemeClr val="accent5"/>
              </a:buClr>
              <a:buSzPts val="1000"/>
              <a:buNone/>
              <a:defRPr sz="1000">
                <a:solidFill>
                  <a:schemeClr val="accent5"/>
                </a:solidFill>
              </a:defRPr>
            </a:lvl3pPr>
            <a:lvl4pPr lvl="3">
              <a:spcBef>
                <a:spcPts val="1300"/>
              </a:spcBef>
              <a:spcAft>
                <a:spcPts val="0"/>
              </a:spcAft>
              <a:buClr>
                <a:schemeClr val="accent5"/>
              </a:buClr>
              <a:buSzPts val="1000"/>
              <a:buNone/>
              <a:defRPr sz="1000">
                <a:solidFill>
                  <a:schemeClr val="accent5"/>
                </a:solidFill>
              </a:defRPr>
            </a:lvl4pPr>
            <a:lvl5pPr lvl="4">
              <a:spcBef>
                <a:spcPts val="1300"/>
              </a:spcBef>
              <a:spcAft>
                <a:spcPts val="0"/>
              </a:spcAft>
              <a:buClr>
                <a:schemeClr val="accent5"/>
              </a:buClr>
              <a:buSzPts val="1000"/>
              <a:buNone/>
              <a:defRPr sz="1000">
                <a:solidFill>
                  <a:schemeClr val="accent5"/>
                </a:solidFill>
              </a:defRPr>
            </a:lvl5pPr>
            <a:lvl6pPr lvl="5">
              <a:spcBef>
                <a:spcPts val="400"/>
              </a:spcBef>
              <a:spcAft>
                <a:spcPts val="0"/>
              </a:spcAft>
              <a:buClr>
                <a:schemeClr val="accent5"/>
              </a:buClr>
              <a:buSzPts val="1000"/>
              <a:buNone/>
              <a:defRPr sz="1000">
                <a:solidFill>
                  <a:schemeClr val="accent5"/>
                </a:solidFill>
              </a:defRPr>
            </a:lvl6pPr>
            <a:lvl7pPr lvl="6">
              <a:spcBef>
                <a:spcPts val="400"/>
              </a:spcBef>
              <a:spcAft>
                <a:spcPts val="0"/>
              </a:spcAft>
              <a:buClr>
                <a:schemeClr val="accent5"/>
              </a:buClr>
              <a:buSzPts val="1000"/>
              <a:buNone/>
              <a:defRPr sz="1000">
                <a:solidFill>
                  <a:schemeClr val="accent5"/>
                </a:solidFill>
              </a:defRPr>
            </a:lvl7pPr>
            <a:lvl8pPr lvl="7">
              <a:spcBef>
                <a:spcPts val="400"/>
              </a:spcBef>
              <a:spcAft>
                <a:spcPts val="0"/>
              </a:spcAft>
              <a:buClr>
                <a:schemeClr val="accent5"/>
              </a:buClr>
              <a:buSzPts val="1000"/>
              <a:buNone/>
              <a:defRPr sz="1000">
                <a:solidFill>
                  <a:schemeClr val="accent5"/>
                </a:solidFill>
              </a:defRPr>
            </a:lvl8pPr>
            <a:lvl9pPr lvl="8">
              <a:spcBef>
                <a:spcPts val="400"/>
              </a:spcBef>
              <a:spcAft>
                <a:spcPts val="0"/>
              </a:spcAft>
              <a:buClr>
                <a:schemeClr val="accent5"/>
              </a:buClr>
              <a:buSzPts val="1000"/>
              <a:buNone/>
              <a:defRPr sz="1000">
                <a:solidFill>
                  <a:schemeClr val="accent5"/>
                </a:solidFill>
              </a:defRPr>
            </a:lvl9pPr>
          </a:lstStyle>
          <a:p>
            <a:endParaRPr/>
          </a:p>
        </p:txBody>
      </p:sp>
      <p:sp>
        <p:nvSpPr>
          <p:cNvPr id="462" name="Google Shape;462;p37"/>
          <p:cNvSpPr txBox="1">
            <a:spLocks noGrp="1"/>
          </p:cNvSpPr>
          <p:nvPr>
            <p:ph type="subTitle" idx="8"/>
          </p:nvPr>
        </p:nvSpPr>
        <p:spPr>
          <a:xfrm>
            <a:off x="982822" y="3090131"/>
            <a:ext cx="3344100" cy="133500"/>
          </a:xfrm>
          <a:prstGeom prst="rect">
            <a:avLst/>
          </a:prstGeom>
        </p:spPr>
        <p:txBody>
          <a:bodyPr spcFirstLastPara="1" wrap="square" lIns="0" tIns="0" rIns="0" bIns="0" anchor="t" anchorCtr="0">
            <a:noAutofit/>
          </a:bodyPr>
          <a:lstStyle>
            <a:lvl1pPr lvl="0">
              <a:spcBef>
                <a:spcPts val="1300"/>
              </a:spcBef>
              <a:spcAft>
                <a:spcPts val="0"/>
              </a:spcAft>
              <a:buClr>
                <a:schemeClr val="accent5"/>
              </a:buClr>
              <a:buSzPts val="1000"/>
              <a:buNone/>
              <a:defRPr sz="1000">
                <a:solidFill>
                  <a:schemeClr val="accent5"/>
                </a:solidFill>
              </a:defRPr>
            </a:lvl1pPr>
            <a:lvl2pPr lvl="1">
              <a:spcBef>
                <a:spcPts val="1300"/>
              </a:spcBef>
              <a:spcAft>
                <a:spcPts val="0"/>
              </a:spcAft>
              <a:buClr>
                <a:schemeClr val="accent5"/>
              </a:buClr>
              <a:buSzPts val="1000"/>
              <a:buNone/>
              <a:defRPr sz="1000">
                <a:solidFill>
                  <a:schemeClr val="accent5"/>
                </a:solidFill>
              </a:defRPr>
            </a:lvl2pPr>
            <a:lvl3pPr lvl="2">
              <a:spcBef>
                <a:spcPts val="1300"/>
              </a:spcBef>
              <a:spcAft>
                <a:spcPts val="0"/>
              </a:spcAft>
              <a:buClr>
                <a:schemeClr val="accent5"/>
              </a:buClr>
              <a:buSzPts val="1000"/>
              <a:buNone/>
              <a:defRPr sz="1000">
                <a:solidFill>
                  <a:schemeClr val="accent5"/>
                </a:solidFill>
              </a:defRPr>
            </a:lvl3pPr>
            <a:lvl4pPr lvl="3">
              <a:spcBef>
                <a:spcPts val="1300"/>
              </a:spcBef>
              <a:spcAft>
                <a:spcPts val="0"/>
              </a:spcAft>
              <a:buClr>
                <a:schemeClr val="accent5"/>
              </a:buClr>
              <a:buSzPts val="1000"/>
              <a:buNone/>
              <a:defRPr sz="1000">
                <a:solidFill>
                  <a:schemeClr val="accent5"/>
                </a:solidFill>
              </a:defRPr>
            </a:lvl4pPr>
            <a:lvl5pPr lvl="4">
              <a:spcBef>
                <a:spcPts val="1300"/>
              </a:spcBef>
              <a:spcAft>
                <a:spcPts val="0"/>
              </a:spcAft>
              <a:buClr>
                <a:schemeClr val="accent5"/>
              </a:buClr>
              <a:buSzPts val="1000"/>
              <a:buNone/>
              <a:defRPr sz="1000">
                <a:solidFill>
                  <a:schemeClr val="accent5"/>
                </a:solidFill>
              </a:defRPr>
            </a:lvl5pPr>
            <a:lvl6pPr lvl="5">
              <a:spcBef>
                <a:spcPts val="400"/>
              </a:spcBef>
              <a:spcAft>
                <a:spcPts val="0"/>
              </a:spcAft>
              <a:buClr>
                <a:schemeClr val="accent5"/>
              </a:buClr>
              <a:buSzPts val="1000"/>
              <a:buNone/>
              <a:defRPr sz="1000">
                <a:solidFill>
                  <a:schemeClr val="accent5"/>
                </a:solidFill>
              </a:defRPr>
            </a:lvl6pPr>
            <a:lvl7pPr lvl="6">
              <a:spcBef>
                <a:spcPts val="400"/>
              </a:spcBef>
              <a:spcAft>
                <a:spcPts val="0"/>
              </a:spcAft>
              <a:buClr>
                <a:schemeClr val="accent5"/>
              </a:buClr>
              <a:buSzPts val="1000"/>
              <a:buNone/>
              <a:defRPr sz="1000">
                <a:solidFill>
                  <a:schemeClr val="accent5"/>
                </a:solidFill>
              </a:defRPr>
            </a:lvl7pPr>
            <a:lvl8pPr lvl="7">
              <a:spcBef>
                <a:spcPts val="400"/>
              </a:spcBef>
              <a:spcAft>
                <a:spcPts val="0"/>
              </a:spcAft>
              <a:buClr>
                <a:schemeClr val="accent5"/>
              </a:buClr>
              <a:buSzPts val="1000"/>
              <a:buNone/>
              <a:defRPr sz="1000">
                <a:solidFill>
                  <a:schemeClr val="accent5"/>
                </a:solidFill>
              </a:defRPr>
            </a:lvl8pPr>
            <a:lvl9pPr lvl="8">
              <a:spcBef>
                <a:spcPts val="400"/>
              </a:spcBef>
              <a:spcAft>
                <a:spcPts val="0"/>
              </a:spcAft>
              <a:buClr>
                <a:schemeClr val="accent5"/>
              </a:buClr>
              <a:buSzPts val="1000"/>
              <a:buNone/>
              <a:defRPr sz="1000">
                <a:solidFill>
                  <a:schemeClr val="accent5"/>
                </a:solidFill>
              </a:defRPr>
            </a:lvl9pPr>
          </a:lstStyle>
          <a:p>
            <a:endParaRPr/>
          </a:p>
        </p:txBody>
      </p:sp>
      <p:sp>
        <p:nvSpPr>
          <p:cNvPr id="463" name="Google Shape;463;p37"/>
          <p:cNvSpPr txBox="1">
            <a:spLocks noGrp="1"/>
          </p:cNvSpPr>
          <p:nvPr>
            <p:ph type="subTitle" idx="9"/>
          </p:nvPr>
        </p:nvSpPr>
        <p:spPr>
          <a:xfrm>
            <a:off x="982822" y="4109738"/>
            <a:ext cx="3344100" cy="133500"/>
          </a:xfrm>
          <a:prstGeom prst="rect">
            <a:avLst/>
          </a:prstGeom>
        </p:spPr>
        <p:txBody>
          <a:bodyPr spcFirstLastPara="1" wrap="square" lIns="0" tIns="0" rIns="0" bIns="0" anchor="t" anchorCtr="0">
            <a:noAutofit/>
          </a:bodyPr>
          <a:lstStyle>
            <a:lvl1pPr lvl="0">
              <a:spcBef>
                <a:spcPts val="1300"/>
              </a:spcBef>
              <a:spcAft>
                <a:spcPts val="0"/>
              </a:spcAft>
              <a:buClr>
                <a:schemeClr val="accent5"/>
              </a:buClr>
              <a:buSzPts val="1000"/>
              <a:buNone/>
              <a:defRPr sz="1000">
                <a:solidFill>
                  <a:schemeClr val="accent5"/>
                </a:solidFill>
              </a:defRPr>
            </a:lvl1pPr>
            <a:lvl2pPr lvl="1">
              <a:spcBef>
                <a:spcPts val="1300"/>
              </a:spcBef>
              <a:spcAft>
                <a:spcPts val="0"/>
              </a:spcAft>
              <a:buClr>
                <a:schemeClr val="accent5"/>
              </a:buClr>
              <a:buSzPts val="1000"/>
              <a:buNone/>
              <a:defRPr sz="1000">
                <a:solidFill>
                  <a:schemeClr val="accent5"/>
                </a:solidFill>
              </a:defRPr>
            </a:lvl2pPr>
            <a:lvl3pPr lvl="2">
              <a:spcBef>
                <a:spcPts val="1300"/>
              </a:spcBef>
              <a:spcAft>
                <a:spcPts val="0"/>
              </a:spcAft>
              <a:buClr>
                <a:schemeClr val="accent5"/>
              </a:buClr>
              <a:buSzPts val="1000"/>
              <a:buNone/>
              <a:defRPr sz="1000">
                <a:solidFill>
                  <a:schemeClr val="accent5"/>
                </a:solidFill>
              </a:defRPr>
            </a:lvl3pPr>
            <a:lvl4pPr lvl="3">
              <a:spcBef>
                <a:spcPts val="1300"/>
              </a:spcBef>
              <a:spcAft>
                <a:spcPts val="0"/>
              </a:spcAft>
              <a:buClr>
                <a:schemeClr val="accent5"/>
              </a:buClr>
              <a:buSzPts val="1000"/>
              <a:buNone/>
              <a:defRPr sz="1000">
                <a:solidFill>
                  <a:schemeClr val="accent5"/>
                </a:solidFill>
              </a:defRPr>
            </a:lvl4pPr>
            <a:lvl5pPr lvl="4">
              <a:spcBef>
                <a:spcPts val="1300"/>
              </a:spcBef>
              <a:spcAft>
                <a:spcPts val="0"/>
              </a:spcAft>
              <a:buClr>
                <a:schemeClr val="accent5"/>
              </a:buClr>
              <a:buSzPts val="1000"/>
              <a:buNone/>
              <a:defRPr sz="1000">
                <a:solidFill>
                  <a:schemeClr val="accent5"/>
                </a:solidFill>
              </a:defRPr>
            </a:lvl5pPr>
            <a:lvl6pPr lvl="5">
              <a:spcBef>
                <a:spcPts val="400"/>
              </a:spcBef>
              <a:spcAft>
                <a:spcPts val="0"/>
              </a:spcAft>
              <a:buClr>
                <a:schemeClr val="accent5"/>
              </a:buClr>
              <a:buSzPts val="1000"/>
              <a:buNone/>
              <a:defRPr sz="1000">
                <a:solidFill>
                  <a:schemeClr val="accent5"/>
                </a:solidFill>
              </a:defRPr>
            </a:lvl6pPr>
            <a:lvl7pPr lvl="6">
              <a:spcBef>
                <a:spcPts val="400"/>
              </a:spcBef>
              <a:spcAft>
                <a:spcPts val="0"/>
              </a:spcAft>
              <a:buClr>
                <a:schemeClr val="accent5"/>
              </a:buClr>
              <a:buSzPts val="1000"/>
              <a:buNone/>
              <a:defRPr sz="1000">
                <a:solidFill>
                  <a:schemeClr val="accent5"/>
                </a:solidFill>
              </a:defRPr>
            </a:lvl7pPr>
            <a:lvl8pPr lvl="7">
              <a:spcBef>
                <a:spcPts val="400"/>
              </a:spcBef>
              <a:spcAft>
                <a:spcPts val="0"/>
              </a:spcAft>
              <a:buClr>
                <a:schemeClr val="accent5"/>
              </a:buClr>
              <a:buSzPts val="1000"/>
              <a:buNone/>
              <a:defRPr sz="1000">
                <a:solidFill>
                  <a:schemeClr val="accent5"/>
                </a:solidFill>
              </a:defRPr>
            </a:lvl8pPr>
            <a:lvl9pPr lvl="8">
              <a:spcBef>
                <a:spcPts val="400"/>
              </a:spcBef>
              <a:spcAft>
                <a:spcPts val="0"/>
              </a:spcAft>
              <a:buClr>
                <a:schemeClr val="accent5"/>
              </a:buClr>
              <a:buSzPts val="1000"/>
              <a:buNone/>
              <a:defRPr sz="1000">
                <a:solidFill>
                  <a:schemeClr val="accent5"/>
                </a:solidFill>
              </a:defRPr>
            </a:lvl9pPr>
          </a:lstStyle>
          <a:p>
            <a:endParaRPr/>
          </a:p>
        </p:txBody>
      </p:sp>
      <p:sp>
        <p:nvSpPr>
          <p:cNvPr id="464" name="Google Shape;464;p37"/>
          <p:cNvSpPr txBox="1">
            <a:spLocks noGrp="1"/>
          </p:cNvSpPr>
          <p:nvPr>
            <p:ph type="subTitle" idx="13"/>
          </p:nvPr>
        </p:nvSpPr>
        <p:spPr>
          <a:xfrm>
            <a:off x="4959161" y="2076019"/>
            <a:ext cx="3442200" cy="133500"/>
          </a:xfrm>
          <a:prstGeom prst="rect">
            <a:avLst/>
          </a:prstGeom>
        </p:spPr>
        <p:txBody>
          <a:bodyPr spcFirstLastPara="1" wrap="square" lIns="0" tIns="0" rIns="0" bIns="0" anchor="t" anchorCtr="0">
            <a:noAutofit/>
          </a:bodyPr>
          <a:lstStyle>
            <a:lvl1pPr lvl="0">
              <a:spcBef>
                <a:spcPts val="1300"/>
              </a:spcBef>
              <a:spcAft>
                <a:spcPts val="0"/>
              </a:spcAft>
              <a:buClr>
                <a:schemeClr val="accent5"/>
              </a:buClr>
              <a:buSzPts val="1000"/>
              <a:buNone/>
              <a:defRPr sz="1000">
                <a:solidFill>
                  <a:schemeClr val="accent5"/>
                </a:solidFill>
              </a:defRPr>
            </a:lvl1pPr>
            <a:lvl2pPr lvl="1">
              <a:spcBef>
                <a:spcPts val="1300"/>
              </a:spcBef>
              <a:spcAft>
                <a:spcPts val="0"/>
              </a:spcAft>
              <a:buClr>
                <a:schemeClr val="accent5"/>
              </a:buClr>
              <a:buSzPts val="1000"/>
              <a:buNone/>
              <a:defRPr sz="1000">
                <a:solidFill>
                  <a:schemeClr val="accent5"/>
                </a:solidFill>
              </a:defRPr>
            </a:lvl2pPr>
            <a:lvl3pPr lvl="2">
              <a:spcBef>
                <a:spcPts val="1300"/>
              </a:spcBef>
              <a:spcAft>
                <a:spcPts val="0"/>
              </a:spcAft>
              <a:buClr>
                <a:schemeClr val="accent5"/>
              </a:buClr>
              <a:buSzPts val="1000"/>
              <a:buNone/>
              <a:defRPr sz="1000">
                <a:solidFill>
                  <a:schemeClr val="accent5"/>
                </a:solidFill>
              </a:defRPr>
            </a:lvl3pPr>
            <a:lvl4pPr lvl="3">
              <a:spcBef>
                <a:spcPts val="1300"/>
              </a:spcBef>
              <a:spcAft>
                <a:spcPts val="0"/>
              </a:spcAft>
              <a:buClr>
                <a:schemeClr val="accent5"/>
              </a:buClr>
              <a:buSzPts val="1000"/>
              <a:buNone/>
              <a:defRPr sz="1000">
                <a:solidFill>
                  <a:schemeClr val="accent5"/>
                </a:solidFill>
              </a:defRPr>
            </a:lvl4pPr>
            <a:lvl5pPr lvl="4">
              <a:spcBef>
                <a:spcPts val="1300"/>
              </a:spcBef>
              <a:spcAft>
                <a:spcPts val="0"/>
              </a:spcAft>
              <a:buClr>
                <a:schemeClr val="accent5"/>
              </a:buClr>
              <a:buSzPts val="1000"/>
              <a:buNone/>
              <a:defRPr sz="1000">
                <a:solidFill>
                  <a:schemeClr val="accent5"/>
                </a:solidFill>
              </a:defRPr>
            </a:lvl5pPr>
            <a:lvl6pPr lvl="5">
              <a:spcBef>
                <a:spcPts val="400"/>
              </a:spcBef>
              <a:spcAft>
                <a:spcPts val="0"/>
              </a:spcAft>
              <a:buClr>
                <a:schemeClr val="accent5"/>
              </a:buClr>
              <a:buSzPts val="1000"/>
              <a:buNone/>
              <a:defRPr sz="1000">
                <a:solidFill>
                  <a:schemeClr val="accent5"/>
                </a:solidFill>
              </a:defRPr>
            </a:lvl6pPr>
            <a:lvl7pPr lvl="6">
              <a:spcBef>
                <a:spcPts val="400"/>
              </a:spcBef>
              <a:spcAft>
                <a:spcPts val="0"/>
              </a:spcAft>
              <a:buClr>
                <a:schemeClr val="accent5"/>
              </a:buClr>
              <a:buSzPts val="1000"/>
              <a:buNone/>
              <a:defRPr sz="1000">
                <a:solidFill>
                  <a:schemeClr val="accent5"/>
                </a:solidFill>
              </a:defRPr>
            </a:lvl7pPr>
            <a:lvl8pPr lvl="7">
              <a:spcBef>
                <a:spcPts val="400"/>
              </a:spcBef>
              <a:spcAft>
                <a:spcPts val="0"/>
              </a:spcAft>
              <a:buClr>
                <a:schemeClr val="accent5"/>
              </a:buClr>
              <a:buSzPts val="1000"/>
              <a:buNone/>
              <a:defRPr sz="1000">
                <a:solidFill>
                  <a:schemeClr val="accent5"/>
                </a:solidFill>
              </a:defRPr>
            </a:lvl8pPr>
            <a:lvl9pPr lvl="8">
              <a:spcBef>
                <a:spcPts val="400"/>
              </a:spcBef>
              <a:spcAft>
                <a:spcPts val="0"/>
              </a:spcAft>
              <a:buClr>
                <a:schemeClr val="accent5"/>
              </a:buClr>
              <a:buSzPts val="1000"/>
              <a:buNone/>
              <a:defRPr sz="1000">
                <a:solidFill>
                  <a:schemeClr val="accent5"/>
                </a:solidFill>
              </a:defRPr>
            </a:lvl9pPr>
          </a:lstStyle>
          <a:p>
            <a:endParaRPr/>
          </a:p>
        </p:txBody>
      </p:sp>
      <p:sp>
        <p:nvSpPr>
          <p:cNvPr id="465" name="Google Shape;465;p37"/>
          <p:cNvSpPr txBox="1">
            <a:spLocks noGrp="1"/>
          </p:cNvSpPr>
          <p:nvPr>
            <p:ph type="subTitle" idx="14"/>
          </p:nvPr>
        </p:nvSpPr>
        <p:spPr>
          <a:xfrm>
            <a:off x="4959161" y="3090131"/>
            <a:ext cx="3442200" cy="133500"/>
          </a:xfrm>
          <a:prstGeom prst="rect">
            <a:avLst/>
          </a:prstGeom>
        </p:spPr>
        <p:txBody>
          <a:bodyPr spcFirstLastPara="1" wrap="square" lIns="0" tIns="0" rIns="0" bIns="0" anchor="t" anchorCtr="0">
            <a:noAutofit/>
          </a:bodyPr>
          <a:lstStyle>
            <a:lvl1pPr lvl="0">
              <a:spcBef>
                <a:spcPts val="1300"/>
              </a:spcBef>
              <a:spcAft>
                <a:spcPts val="0"/>
              </a:spcAft>
              <a:buClr>
                <a:schemeClr val="accent5"/>
              </a:buClr>
              <a:buSzPts val="1000"/>
              <a:buNone/>
              <a:defRPr sz="1000">
                <a:solidFill>
                  <a:schemeClr val="accent5"/>
                </a:solidFill>
              </a:defRPr>
            </a:lvl1pPr>
            <a:lvl2pPr lvl="1">
              <a:spcBef>
                <a:spcPts val="1300"/>
              </a:spcBef>
              <a:spcAft>
                <a:spcPts val="0"/>
              </a:spcAft>
              <a:buClr>
                <a:schemeClr val="accent5"/>
              </a:buClr>
              <a:buSzPts val="1000"/>
              <a:buNone/>
              <a:defRPr sz="1000">
                <a:solidFill>
                  <a:schemeClr val="accent5"/>
                </a:solidFill>
              </a:defRPr>
            </a:lvl2pPr>
            <a:lvl3pPr lvl="2">
              <a:spcBef>
                <a:spcPts val="1300"/>
              </a:spcBef>
              <a:spcAft>
                <a:spcPts val="0"/>
              </a:spcAft>
              <a:buClr>
                <a:schemeClr val="accent5"/>
              </a:buClr>
              <a:buSzPts val="1000"/>
              <a:buNone/>
              <a:defRPr sz="1000">
                <a:solidFill>
                  <a:schemeClr val="accent5"/>
                </a:solidFill>
              </a:defRPr>
            </a:lvl3pPr>
            <a:lvl4pPr lvl="3">
              <a:spcBef>
                <a:spcPts val="1300"/>
              </a:spcBef>
              <a:spcAft>
                <a:spcPts val="0"/>
              </a:spcAft>
              <a:buClr>
                <a:schemeClr val="accent5"/>
              </a:buClr>
              <a:buSzPts val="1000"/>
              <a:buNone/>
              <a:defRPr sz="1000">
                <a:solidFill>
                  <a:schemeClr val="accent5"/>
                </a:solidFill>
              </a:defRPr>
            </a:lvl4pPr>
            <a:lvl5pPr lvl="4">
              <a:spcBef>
                <a:spcPts val="1300"/>
              </a:spcBef>
              <a:spcAft>
                <a:spcPts val="0"/>
              </a:spcAft>
              <a:buClr>
                <a:schemeClr val="accent5"/>
              </a:buClr>
              <a:buSzPts val="1000"/>
              <a:buNone/>
              <a:defRPr sz="1000">
                <a:solidFill>
                  <a:schemeClr val="accent5"/>
                </a:solidFill>
              </a:defRPr>
            </a:lvl5pPr>
            <a:lvl6pPr lvl="5">
              <a:spcBef>
                <a:spcPts val="400"/>
              </a:spcBef>
              <a:spcAft>
                <a:spcPts val="0"/>
              </a:spcAft>
              <a:buClr>
                <a:schemeClr val="accent5"/>
              </a:buClr>
              <a:buSzPts val="1000"/>
              <a:buNone/>
              <a:defRPr sz="1000">
                <a:solidFill>
                  <a:schemeClr val="accent5"/>
                </a:solidFill>
              </a:defRPr>
            </a:lvl6pPr>
            <a:lvl7pPr lvl="6">
              <a:spcBef>
                <a:spcPts val="400"/>
              </a:spcBef>
              <a:spcAft>
                <a:spcPts val="0"/>
              </a:spcAft>
              <a:buClr>
                <a:schemeClr val="accent5"/>
              </a:buClr>
              <a:buSzPts val="1000"/>
              <a:buNone/>
              <a:defRPr sz="1000">
                <a:solidFill>
                  <a:schemeClr val="accent5"/>
                </a:solidFill>
              </a:defRPr>
            </a:lvl7pPr>
            <a:lvl8pPr lvl="7">
              <a:spcBef>
                <a:spcPts val="400"/>
              </a:spcBef>
              <a:spcAft>
                <a:spcPts val="0"/>
              </a:spcAft>
              <a:buClr>
                <a:schemeClr val="accent5"/>
              </a:buClr>
              <a:buSzPts val="1000"/>
              <a:buNone/>
              <a:defRPr sz="1000">
                <a:solidFill>
                  <a:schemeClr val="accent5"/>
                </a:solidFill>
              </a:defRPr>
            </a:lvl8pPr>
            <a:lvl9pPr lvl="8">
              <a:spcBef>
                <a:spcPts val="400"/>
              </a:spcBef>
              <a:spcAft>
                <a:spcPts val="0"/>
              </a:spcAft>
              <a:buClr>
                <a:schemeClr val="accent5"/>
              </a:buClr>
              <a:buSzPts val="1000"/>
              <a:buNone/>
              <a:defRPr sz="1000">
                <a:solidFill>
                  <a:schemeClr val="accent5"/>
                </a:solidFill>
              </a:defRPr>
            </a:lvl9pPr>
          </a:lstStyle>
          <a:p>
            <a:endParaRPr/>
          </a:p>
        </p:txBody>
      </p:sp>
      <p:sp>
        <p:nvSpPr>
          <p:cNvPr id="466" name="Google Shape;466;p37"/>
          <p:cNvSpPr txBox="1">
            <a:spLocks noGrp="1"/>
          </p:cNvSpPr>
          <p:nvPr>
            <p:ph type="subTitle" idx="15"/>
          </p:nvPr>
        </p:nvSpPr>
        <p:spPr>
          <a:xfrm>
            <a:off x="4959161" y="4109738"/>
            <a:ext cx="3442200" cy="133500"/>
          </a:xfrm>
          <a:prstGeom prst="rect">
            <a:avLst/>
          </a:prstGeom>
        </p:spPr>
        <p:txBody>
          <a:bodyPr spcFirstLastPara="1" wrap="square" lIns="0" tIns="0" rIns="0" bIns="0" anchor="t" anchorCtr="0">
            <a:noAutofit/>
          </a:bodyPr>
          <a:lstStyle>
            <a:lvl1pPr lvl="0">
              <a:spcBef>
                <a:spcPts val="1300"/>
              </a:spcBef>
              <a:spcAft>
                <a:spcPts val="0"/>
              </a:spcAft>
              <a:buClr>
                <a:schemeClr val="accent5"/>
              </a:buClr>
              <a:buSzPts val="1000"/>
              <a:buNone/>
              <a:defRPr sz="1000">
                <a:solidFill>
                  <a:schemeClr val="accent5"/>
                </a:solidFill>
              </a:defRPr>
            </a:lvl1pPr>
            <a:lvl2pPr lvl="1">
              <a:spcBef>
                <a:spcPts val="1300"/>
              </a:spcBef>
              <a:spcAft>
                <a:spcPts val="0"/>
              </a:spcAft>
              <a:buClr>
                <a:schemeClr val="accent5"/>
              </a:buClr>
              <a:buSzPts val="1000"/>
              <a:buNone/>
              <a:defRPr sz="1000">
                <a:solidFill>
                  <a:schemeClr val="accent5"/>
                </a:solidFill>
              </a:defRPr>
            </a:lvl2pPr>
            <a:lvl3pPr lvl="2">
              <a:spcBef>
                <a:spcPts val="1300"/>
              </a:spcBef>
              <a:spcAft>
                <a:spcPts val="0"/>
              </a:spcAft>
              <a:buClr>
                <a:schemeClr val="accent5"/>
              </a:buClr>
              <a:buSzPts val="1000"/>
              <a:buNone/>
              <a:defRPr sz="1000">
                <a:solidFill>
                  <a:schemeClr val="accent5"/>
                </a:solidFill>
              </a:defRPr>
            </a:lvl3pPr>
            <a:lvl4pPr lvl="3">
              <a:spcBef>
                <a:spcPts val="1300"/>
              </a:spcBef>
              <a:spcAft>
                <a:spcPts val="0"/>
              </a:spcAft>
              <a:buClr>
                <a:schemeClr val="accent5"/>
              </a:buClr>
              <a:buSzPts val="1000"/>
              <a:buNone/>
              <a:defRPr sz="1000">
                <a:solidFill>
                  <a:schemeClr val="accent5"/>
                </a:solidFill>
              </a:defRPr>
            </a:lvl4pPr>
            <a:lvl5pPr lvl="4">
              <a:spcBef>
                <a:spcPts val="1300"/>
              </a:spcBef>
              <a:spcAft>
                <a:spcPts val="0"/>
              </a:spcAft>
              <a:buClr>
                <a:schemeClr val="accent5"/>
              </a:buClr>
              <a:buSzPts val="1000"/>
              <a:buNone/>
              <a:defRPr sz="1000">
                <a:solidFill>
                  <a:schemeClr val="accent5"/>
                </a:solidFill>
              </a:defRPr>
            </a:lvl5pPr>
            <a:lvl6pPr lvl="5">
              <a:spcBef>
                <a:spcPts val="400"/>
              </a:spcBef>
              <a:spcAft>
                <a:spcPts val="0"/>
              </a:spcAft>
              <a:buClr>
                <a:schemeClr val="accent5"/>
              </a:buClr>
              <a:buSzPts val="1000"/>
              <a:buNone/>
              <a:defRPr sz="1000">
                <a:solidFill>
                  <a:schemeClr val="accent5"/>
                </a:solidFill>
              </a:defRPr>
            </a:lvl6pPr>
            <a:lvl7pPr lvl="6">
              <a:spcBef>
                <a:spcPts val="400"/>
              </a:spcBef>
              <a:spcAft>
                <a:spcPts val="0"/>
              </a:spcAft>
              <a:buClr>
                <a:schemeClr val="accent5"/>
              </a:buClr>
              <a:buSzPts val="1000"/>
              <a:buNone/>
              <a:defRPr sz="1000">
                <a:solidFill>
                  <a:schemeClr val="accent5"/>
                </a:solidFill>
              </a:defRPr>
            </a:lvl7pPr>
            <a:lvl8pPr lvl="7">
              <a:spcBef>
                <a:spcPts val="400"/>
              </a:spcBef>
              <a:spcAft>
                <a:spcPts val="0"/>
              </a:spcAft>
              <a:buClr>
                <a:schemeClr val="accent5"/>
              </a:buClr>
              <a:buSzPts val="1000"/>
              <a:buNone/>
              <a:defRPr sz="1000">
                <a:solidFill>
                  <a:schemeClr val="accent5"/>
                </a:solidFill>
              </a:defRPr>
            </a:lvl8pPr>
            <a:lvl9pPr lvl="8">
              <a:spcBef>
                <a:spcPts val="400"/>
              </a:spcBef>
              <a:spcAft>
                <a:spcPts val="0"/>
              </a:spcAft>
              <a:buClr>
                <a:schemeClr val="accent5"/>
              </a:buClr>
              <a:buSzPts val="1000"/>
              <a:buNone/>
              <a:defRPr sz="1000">
                <a:solidFill>
                  <a:schemeClr val="accent5"/>
                </a:solidFill>
              </a:defRPr>
            </a:lvl9pPr>
          </a:lstStyle>
          <a:p>
            <a:endParaRPr/>
          </a:p>
        </p:txBody>
      </p:sp>
      <p:sp>
        <p:nvSpPr>
          <p:cNvPr id="467" name="Google Shape;467;p37"/>
          <p:cNvSpPr txBox="1">
            <a:spLocks noGrp="1"/>
          </p:cNvSpPr>
          <p:nvPr>
            <p:ph type="subTitle" idx="16"/>
          </p:nvPr>
        </p:nvSpPr>
        <p:spPr>
          <a:xfrm>
            <a:off x="953997" y="3718960"/>
            <a:ext cx="3442200" cy="372000"/>
          </a:xfrm>
          <a:prstGeom prst="rect">
            <a:avLst/>
          </a:prstGeom>
        </p:spPr>
        <p:txBody>
          <a:bodyPr spcFirstLastPara="1" wrap="square" lIns="0" tIns="0" rIns="0" bIns="0" anchor="t" anchorCtr="0">
            <a:noAutofit/>
          </a:bodyPr>
          <a:lstStyle>
            <a:lvl1pPr lvl="0">
              <a:spcBef>
                <a:spcPts val="1300"/>
              </a:spcBef>
              <a:spcAft>
                <a:spcPts val="0"/>
              </a:spcAft>
              <a:buSzPts val="1800"/>
              <a:buFont typeface="Poppins Medium"/>
              <a:buNone/>
              <a:defRPr sz="1800"/>
            </a:lvl1pPr>
            <a:lvl2pPr lvl="1">
              <a:spcBef>
                <a:spcPts val="1300"/>
              </a:spcBef>
              <a:spcAft>
                <a:spcPts val="0"/>
              </a:spcAft>
              <a:buSzPts val="1800"/>
              <a:buFont typeface="Poppins Medium"/>
              <a:buNone/>
              <a:defRPr sz="1800"/>
            </a:lvl2pPr>
            <a:lvl3pPr lvl="2">
              <a:spcBef>
                <a:spcPts val="1300"/>
              </a:spcBef>
              <a:spcAft>
                <a:spcPts val="0"/>
              </a:spcAft>
              <a:buSzPts val="1800"/>
              <a:buFont typeface="Poppins Medium"/>
              <a:buNone/>
              <a:defRPr sz="1800"/>
            </a:lvl3pPr>
            <a:lvl4pPr lvl="3">
              <a:spcBef>
                <a:spcPts val="1300"/>
              </a:spcBef>
              <a:spcAft>
                <a:spcPts val="0"/>
              </a:spcAft>
              <a:buSzPts val="1800"/>
              <a:buFont typeface="Poppins Medium"/>
              <a:buNone/>
              <a:defRPr sz="1800"/>
            </a:lvl4pPr>
            <a:lvl5pPr lvl="4">
              <a:spcBef>
                <a:spcPts val="1300"/>
              </a:spcBef>
              <a:spcAft>
                <a:spcPts val="0"/>
              </a:spcAft>
              <a:buSzPts val="1800"/>
              <a:buFont typeface="Poppins Medium"/>
              <a:buNone/>
              <a:defRPr sz="1800"/>
            </a:lvl5pPr>
            <a:lvl6pPr lvl="5">
              <a:spcBef>
                <a:spcPts val="400"/>
              </a:spcBef>
              <a:spcAft>
                <a:spcPts val="0"/>
              </a:spcAft>
              <a:buSzPts val="1800"/>
              <a:buFont typeface="Poppins Medium"/>
              <a:buNone/>
              <a:defRPr sz="1800"/>
            </a:lvl6pPr>
            <a:lvl7pPr lvl="6">
              <a:spcBef>
                <a:spcPts val="400"/>
              </a:spcBef>
              <a:spcAft>
                <a:spcPts val="0"/>
              </a:spcAft>
              <a:buSzPts val="1800"/>
              <a:buFont typeface="Poppins Medium"/>
              <a:buNone/>
              <a:defRPr sz="1800"/>
            </a:lvl7pPr>
            <a:lvl8pPr lvl="7">
              <a:spcBef>
                <a:spcPts val="400"/>
              </a:spcBef>
              <a:spcAft>
                <a:spcPts val="0"/>
              </a:spcAft>
              <a:buSzPts val="1800"/>
              <a:buFont typeface="Poppins Medium"/>
              <a:buNone/>
              <a:defRPr sz="1800"/>
            </a:lvl8pPr>
            <a:lvl9pPr lvl="8">
              <a:spcBef>
                <a:spcPts val="400"/>
              </a:spcBef>
              <a:spcAft>
                <a:spcPts val="0"/>
              </a:spcAft>
              <a:buSzPts val="1800"/>
              <a:buFont typeface="Poppins Medium"/>
              <a:buNone/>
              <a:defRPr sz="1800"/>
            </a:lvl9pPr>
          </a:lstStyle>
          <a:p>
            <a:endParaRPr/>
          </a:p>
        </p:txBody>
      </p:sp>
      <p:sp>
        <p:nvSpPr>
          <p:cNvPr id="468" name="Google Shape;468;p37"/>
          <p:cNvSpPr txBox="1">
            <a:spLocks noGrp="1"/>
          </p:cNvSpPr>
          <p:nvPr>
            <p:ph type="subTitle" idx="17"/>
          </p:nvPr>
        </p:nvSpPr>
        <p:spPr>
          <a:xfrm>
            <a:off x="953997" y="1718850"/>
            <a:ext cx="3442200" cy="372000"/>
          </a:xfrm>
          <a:prstGeom prst="rect">
            <a:avLst/>
          </a:prstGeom>
        </p:spPr>
        <p:txBody>
          <a:bodyPr spcFirstLastPara="1" wrap="square" lIns="0" tIns="0" rIns="0" bIns="0" anchor="t" anchorCtr="0">
            <a:noAutofit/>
          </a:bodyPr>
          <a:lstStyle>
            <a:lvl1pPr lvl="0">
              <a:spcBef>
                <a:spcPts val="1300"/>
              </a:spcBef>
              <a:spcAft>
                <a:spcPts val="0"/>
              </a:spcAft>
              <a:buSzPts val="1800"/>
              <a:buFont typeface="Poppins Medium"/>
              <a:buNone/>
              <a:defRPr sz="1800"/>
            </a:lvl1pPr>
            <a:lvl2pPr lvl="1">
              <a:spcBef>
                <a:spcPts val="1300"/>
              </a:spcBef>
              <a:spcAft>
                <a:spcPts val="0"/>
              </a:spcAft>
              <a:buSzPts val="1800"/>
              <a:buFont typeface="Poppins Medium"/>
              <a:buNone/>
              <a:defRPr sz="1800"/>
            </a:lvl2pPr>
            <a:lvl3pPr lvl="2">
              <a:spcBef>
                <a:spcPts val="1300"/>
              </a:spcBef>
              <a:spcAft>
                <a:spcPts val="0"/>
              </a:spcAft>
              <a:buSzPts val="1800"/>
              <a:buFont typeface="Poppins Medium"/>
              <a:buNone/>
              <a:defRPr sz="1800"/>
            </a:lvl3pPr>
            <a:lvl4pPr lvl="3">
              <a:spcBef>
                <a:spcPts val="1300"/>
              </a:spcBef>
              <a:spcAft>
                <a:spcPts val="0"/>
              </a:spcAft>
              <a:buSzPts val="1800"/>
              <a:buFont typeface="Poppins Medium"/>
              <a:buNone/>
              <a:defRPr sz="1800"/>
            </a:lvl4pPr>
            <a:lvl5pPr lvl="4">
              <a:spcBef>
                <a:spcPts val="1300"/>
              </a:spcBef>
              <a:spcAft>
                <a:spcPts val="0"/>
              </a:spcAft>
              <a:buSzPts val="1800"/>
              <a:buFont typeface="Poppins Medium"/>
              <a:buNone/>
              <a:defRPr sz="1800"/>
            </a:lvl5pPr>
            <a:lvl6pPr lvl="5">
              <a:spcBef>
                <a:spcPts val="400"/>
              </a:spcBef>
              <a:spcAft>
                <a:spcPts val="0"/>
              </a:spcAft>
              <a:buSzPts val="1800"/>
              <a:buFont typeface="Poppins Medium"/>
              <a:buNone/>
              <a:defRPr sz="1800"/>
            </a:lvl6pPr>
            <a:lvl7pPr lvl="6">
              <a:spcBef>
                <a:spcPts val="400"/>
              </a:spcBef>
              <a:spcAft>
                <a:spcPts val="0"/>
              </a:spcAft>
              <a:buSzPts val="1800"/>
              <a:buFont typeface="Poppins Medium"/>
              <a:buNone/>
              <a:defRPr sz="1800"/>
            </a:lvl7pPr>
            <a:lvl8pPr lvl="7">
              <a:spcBef>
                <a:spcPts val="400"/>
              </a:spcBef>
              <a:spcAft>
                <a:spcPts val="0"/>
              </a:spcAft>
              <a:buSzPts val="1800"/>
              <a:buFont typeface="Poppins Medium"/>
              <a:buNone/>
              <a:defRPr sz="1800"/>
            </a:lvl8pPr>
            <a:lvl9pPr lvl="8">
              <a:spcBef>
                <a:spcPts val="400"/>
              </a:spcBef>
              <a:spcAft>
                <a:spcPts val="0"/>
              </a:spcAft>
              <a:buSzPts val="1800"/>
              <a:buFont typeface="Poppins Medium"/>
              <a:buNone/>
              <a:defRPr sz="1800"/>
            </a:lvl9pPr>
          </a:lstStyle>
          <a:p>
            <a:endParaRPr/>
          </a:p>
        </p:txBody>
      </p:sp>
      <p:sp>
        <p:nvSpPr>
          <p:cNvPr id="469" name="Google Shape;469;p37"/>
          <p:cNvSpPr txBox="1">
            <a:spLocks noGrp="1"/>
          </p:cNvSpPr>
          <p:nvPr>
            <p:ph type="subTitle" idx="18"/>
          </p:nvPr>
        </p:nvSpPr>
        <p:spPr>
          <a:xfrm>
            <a:off x="953997" y="2723332"/>
            <a:ext cx="3442200" cy="372000"/>
          </a:xfrm>
          <a:prstGeom prst="rect">
            <a:avLst/>
          </a:prstGeom>
        </p:spPr>
        <p:txBody>
          <a:bodyPr spcFirstLastPara="1" wrap="square" lIns="0" tIns="0" rIns="0" bIns="0" anchor="t" anchorCtr="0">
            <a:noAutofit/>
          </a:bodyPr>
          <a:lstStyle>
            <a:lvl1pPr lvl="0">
              <a:spcBef>
                <a:spcPts val="1300"/>
              </a:spcBef>
              <a:spcAft>
                <a:spcPts val="0"/>
              </a:spcAft>
              <a:buSzPts val="1800"/>
              <a:buFont typeface="Poppins Medium"/>
              <a:buNone/>
              <a:defRPr sz="1800"/>
            </a:lvl1pPr>
            <a:lvl2pPr lvl="1">
              <a:spcBef>
                <a:spcPts val="1300"/>
              </a:spcBef>
              <a:spcAft>
                <a:spcPts val="0"/>
              </a:spcAft>
              <a:buSzPts val="1800"/>
              <a:buFont typeface="Poppins Medium"/>
              <a:buNone/>
              <a:defRPr sz="1800"/>
            </a:lvl2pPr>
            <a:lvl3pPr lvl="2">
              <a:spcBef>
                <a:spcPts val="1300"/>
              </a:spcBef>
              <a:spcAft>
                <a:spcPts val="0"/>
              </a:spcAft>
              <a:buSzPts val="1800"/>
              <a:buFont typeface="Poppins Medium"/>
              <a:buNone/>
              <a:defRPr sz="1800"/>
            </a:lvl3pPr>
            <a:lvl4pPr lvl="3">
              <a:spcBef>
                <a:spcPts val="1300"/>
              </a:spcBef>
              <a:spcAft>
                <a:spcPts val="0"/>
              </a:spcAft>
              <a:buSzPts val="1800"/>
              <a:buFont typeface="Poppins Medium"/>
              <a:buNone/>
              <a:defRPr sz="1800"/>
            </a:lvl4pPr>
            <a:lvl5pPr lvl="4">
              <a:spcBef>
                <a:spcPts val="1300"/>
              </a:spcBef>
              <a:spcAft>
                <a:spcPts val="0"/>
              </a:spcAft>
              <a:buSzPts val="1800"/>
              <a:buFont typeface="Poppins Medium"/>
              <a:buNone/>
              <a:defRPr sz="1800"/>
            </a:lvl5pPr>
            <a:lvl6pPr lvl="5">
              <a:spcBef>
                <a:spcPts val="400"/>
              </a:spcBef>
              <a:spcAft>
                <a:spcPts val="0"/>
              </a:spcAft>
              <a:buSzPts val="1800"/>
              <a:buFont typeface="Poppins Medium"/>
              <a:buNone/>
              <a:defRPr sz="1800"/>
            </a:lvl6pPr>
            <a:lvl7pPr lvl="6">
              <a:spcBef>
                <a:spcPts val="400"/>
              </a:spcBef>
              <a:spcAft>
                <a:spcPts val="0"/>
              </a:spcAft>
              <a:buSzPts val="1800"/>
              <a:buFont typeface="Poppins Medium"/>
              <a:buNone/>
              <a:defRPr sz="1800"/>
            </a:lvl7pPr>
            <a:lvl8pPr lvl="7">
              <a:spcBef>
                <a:spcPts val="400"/>
              </a:spcBef>
              <a:spcAft>
                <a:spcPts val="0"/>
              </a:spcAft>
              <a:buSzPts val="1800"/>
              <a:buFont typeface="Poppins Medium"/>
              <a:buNone/>
              <a:defRPr sz="1800"/>
            </a:lvl8pPr>
            <a:lvl9pPr lvl="8">
              <a:spcBef>
                <a:spcPts val="400"/>
              </a:spcBef>
              <a:spcAft>
                <a:spcPts val="0"/>
              </a:spcAft>
              <a:buSzPts val="1800"/>
              <a:buFont typeface="Poppins Medium"/>
              <a:buNone/>
              <a:defRPr sz="1800"/>
            </a:lvl9pPr>
          </a:lstStyle>
          <a:p>
            <a:endParaRPr/>
          </a:p>
        </p:txBody>
      </p:sp>
      <p:sp>
        <p:nvSpPr>
          <p:cNvPr id="470" name="Google Shape;470;p37"/>
          <p:cNvSpPr txBox="1">
            <a:spLocks noGrp="1"/>
          </p:cNvSpPr>
          <p:nvPr>
            <p:ph type="subTitle" idx="19"/>
          </p:nvPr>
        </p:nvSpPr>
        <p:spPr>
          <a:xfrm>
            <a:off x="4947992" y="1718845"/>
            <a:ext cx="3890700" cy="372000"/>
          </a:xfrm>
          <a:prstGeom prst="rect">
            <a:avLst/>
          </a:prstGeom>
        </p:spPr>
        <p:txBody>
          <a:bodyPr spcFirstLastPara="1" wrap="square" lIns="0" tIns="0" rIns="0" bIns="0" anchor="t" anchorCtr="0">
            <a:noAutofit/>
          </a:bodyPr>
          <a:lstStyle>
            <a:lvl1pPr lvl="0">
              <a:spcBef>
                <a:spcPts val="1300"/>
              </a:spcBef>
              <a:spcAft>
                <a:spcPts val="0"/>
              </a:spcAft>
              <a:buSzPts val="1800"/>
              <a:buFont typeface="Poppins Medium"/>
              <a:buNone/>
              <a:defRPr sz="1800"/>
            </a:lvl1pPr>
            <a:lvl2pPr lvl="1">
              <a:spcBef>
                <a:spcPts val="1300"/>
              </a:spcBef>
              <a:spcAft>
                <a:spcPts val="0"/>
              </a:spcAft>
              <a:buSzPts val="1800"/>
              <a:buFont typeface="Poppins Medium"/>
              <a:buNone/>
              <a:defRPr sz="1800"/>
            </a:lvl2pPr>
            <a:lvl3pPr lvl="2">
              <a:spcBef>
                <a:spcPts val="1300"/>
              </a:spcBef>
              <a:spcAft>
                <a:spcPts val="0"/>
              </a:spcAft>
              <a:buSzPts val="1800"/>
              <a:buFont typeface="Poppins Medium"/>
              <a:buNone/>
              <a:defRPr sz="1800"/>
            </a:lvl3pPr>
            <a:lvl4pPr lvl="3">
              <a:spcBef>
                <a:spcPts val="1300"/>
              </a:spcBef>
              <a:spcAft>
                <a:spcPts val="0"/>
              </a:spcAft>
              <a:buSzPts val="1800"/>
              <a:buFont typeface="Poppins Medium"/>
              <a:buNone/>
              <a:defRPr sz="1800"/>
            </a:lvl4pPr>
            <a:lvl5pPr lvl="4">
              <a:spcBef>
                <a:spcPts val="1300"/>
              </a:spcBef>
              <a:spcAft>
                <a:spcPts val="0"/>
              </a:spcAft>
              <a:buSzPts val="1800"/>
              <a:buFont typeface="Poppins Medium"/>
              <a:buNone/>
              <a:defRPr sz="1800"/>
            </a:lvl5pPr>
            <a:lvl6pPr lvl="5">
              <a:spcBef>
                <a:spcPts val="400"/>
              </a:spcBef>
              <a:spcAft>
                <a:spcPts val="0"/>
              </a:spcAft>
              <a:buSzPts val="1800"/>
              <a:buFont typeface="Poppins Medium"/>
              <a:buNone/>
              <a:defRPr sz="1800"/>
            </a:lvl6pPr>
            <a:lvl7pPr lvl="6">
              <a:spcBef>
                <a:spcPts val="400"/>
              </a:spcBef>
              <a:spcAft>
                <a:spcPts val="0"/>
              </a:spcAft>
              <a:buSzPts val="1800"/>
              <a:buFont typeface="Poppins Medium"/>
              <a:buNone/>
              <a:defRPr sz="1800"/>
            </a:lvl7pPr>
            <a:lvl8pPr lvl="7">
              <a:spcBef>
                <a:spcPts val="400"/>
              </a:spcBef>
              <a:spcAft>
                <a:spcPts val="0"/>
              </a:spcAft>
              <a:buSzPts val="1800"/>
              <a:buFont typeface="Poppins Medium"/>
              <a:buNone/>
              <a:defRPr sz="1800"/>
            </a:lvl8pPr>
            <a:lvl9pPr lvl="8">
              <a:spcBef>
                <a:spcPts val="400"/>
              </a:spcBef>
              <a:spcAft>
                <a:spcPts val="0"/>
              </a:spcAft>
              <a:buSzPts val="1800"/>
              <a:buFont typeface="Poppins Medium"/>
              <a:buNone/>
              <a:defRPr sz="1800"/>
            </a:lvl9pPr>
          </a:lstStyle>
          <a:p>
            <a:endParaRPr/>
          </a:p>
        </p:txBody>
      </p:sp>
      <p:sp>
        <p:nvSpPr>
          <p:cNvPr id="471" name="Google Shape;471;p37"/>
          <p:cNvSpPr txBox="1">
            <a:spLocks noGrp="1"/>
          </p:cNvSpPr>
          <p:nvPr>
            <p:ph type="subTitle" idx="20"/>
          </p:nvPr>
        </p:nvSpPr>
        <p:spPr>
          <a:xfrm>
            <a:off x="4947992" y="2723330"/>
            <a:ext cx="3890700" cy="372000"/>
          </a:xfrm>
          <a:prstGeom prst="rect">
            <a:avLst/>
          </a:prstGeom>
        </p:spPr>
        <p:txBody>
          <a:bodyPr spcFirstLastPara="1" wrap="square" lIns="0" tIns="0" rIns="0" bIns="0" anchor="t" anchorCtr="0">
            <a:noAutofit/>
          </a:bodyPr>
          <a:lstStyle>
            <a:lvl1pPr lvl="0">
              <a:spcBef>
                <a:spcPts val="1300"/>
              </a:spcBef>
              <a:spcAft>
                <a:spcPts val="0"/>
              </a:spcAft>
              <a:buSzPts val="1800"/>
              <a:buFont typeface="Poppins Medium"/>
              <a:buNone/>
              <a:defRPr sz="1800"/>
            </a:lvl1pPr>
            <a:lvl2pPr lvl="1">
              <a:spcBef>
                <a:spcPts val="1300"/>
              </a:spcBef>
              <a:spcAft>
                <a:spcPts val="0"/>
              </a:spcAft>
              <a:buSzPts val="1800"/>
              <a:buFont typeface="Poppins Medium"/>
              <a:buNone/>
              <a:defRPr sz="1800"/>
            </a:lvl2pPr>
            <a:lvl3pPr lvl="2">
              <a:spcBef>
                <a:spcPts val="1300"/>
              </a:spcBef>
              <a:spcAft>
                <a:spcPts val="0"/>
              </a:spcAft>
              <a:buSzPts val="1800"/>
              <a:buFont typeface="Poppins Medium"/>
              <a:buNone/>
              <a:defRPr sz="1800"/>
            </a:lvl3pPr>
            <a:lvl4pPr lvl="3">
              <a:spcBef>
                <a:spcPts val="1300"/>
              </a:spcBef>
              <a:spcAft>
                <a:spcPts val="0"/>
              </a:spcAft>
              <a:buSzPts val="1800"/>
              <a:buFont typeface="Poppins Medium"/>
              <a:buNone/>
              <a:defRPr sz="1800"/>
            </a:lvl4pPr>
            <a:lvl5pPr lvl="4">
              <a:spcBef>
                <a:spcPts val="1300"/>
              </a:spcBef>
              <a:spcAft>
                <a:spcPts val="0"/>
              </a:spcAft>
              <a:buSzPts val="1800"/>
              <a:buFont typeface="Poppins Medium"/>
              <a:buNone/>
              <a:defRPr sz="1800"/>
            </a:lvl5pPr>
            <a:lvl6pPr lvl="5">
              <a:spcBef>
                <a:spcPts val="400"/>
              </a:spcBef>
              <a:spcAft>
                <a:spcPts val="0"/>
              </a:spcAft>
              <a:buSzPts val="1800"/>
              <a:buFont typeface="Poppins Medium"/>
              <a:buNone/>
              <a:defRPr sz="1800"/>
            </a:lvl6pPr>
            <a:lvl7pPr lvl="6">
              <a:spcBef>
                <a:spcPts val="400"/>
              </a:spcBef>
              <a:spcAft>
                <a:spcPts val="0"/>
              </a:spcAft>
              <a:buSzPts val="1800"/>
              <a:buFont typeface="Poppins Medium"/>
              <a:buNone/>
              <a:defRPr sz="1800"/>
            </a:lvl7pPr>
            <a:lvl8pPr lvl="7">
              <a:spcBef>
                <a:spcPts val="400"/>
              </a:spcBef>
              <a:spcAft>
                <a:spcPts val="0"/>
              </a:spcAft>
              <a:buSzPts val="1800"/>
              <a:buFont typeface="Poppins Medium"/>
              <a:buNone/>
              <a:defRPr sz="1800"/>
            </a:lvl8pPr>
            <a:lvl9pPr lvl="8">
              <a:spcBef>
                <a:spcPts val="400"/>
              </a:spcBef>
              <a:spcAft>
                <a:spcPts val="0"/>
              </a:spcAft>
              <a:buSzPts val="1800"/>
              <a:buFont typeface="Poppins Medium"/>
              <a:buNone/>
              <a:defRPr sz="1800"/>
            </a:lvl9pPr>
          </a:lstStyle>
          <a:p>
            <a:endParaRPr/>
          </a:p>
        </p:txBody>
      </p:sp>
      <p:sp>
        <p:nvSpPr>
          <p:cNvPr id="472" name="Google Shape;472;p37"/>
          <p:cNvSpPr txBox="1">
            <a:spLocks noGrp="1"/>
          </p:cNvSpPr>
          <p:nvPr>
            <p:ph type="subTitle" idx="21"/>
          </p:nvPr>
        </p:nvSpPr>
        <p:spPr>
          <a:xfrm>
            <a:off x="4947992" y="3718959"/>
            <a:ext cx="3890700" cy="372000"/>
          </a:xfrm>
          <a:prstGeom prst="rect">
            <a:avLst/>
          </a:prstGeom>
        </p:spPr>
        <p:txBody>
          <a:bodyPr spcFirstLastPara="1" wrap="square" lIns="0" tIns="0" rIns="0" bIns="0" anchor="t" anchorCtr="0">
            <a:noAutofit/>
          </a:bodyPr>
          <a:lstStyle>
            <a:lvl1pPr lvl="0">
              <a:spcBef>
                <a:spcPts val="1300"/>
              </a:spcBef>
              <a:spcAft>
                <a:spcPts val="0"/>
              </a:spcAft>
              <a:buSzPts val="1800"/>
              <a:buFont typeface="Poppins Medium"/>
              <a:buNone/>
              <a:defRPr sz="1800"/>
            </a:lvl1pPr>
            <a:lvl2pPr lvl="1">
              <a:spcBef>
                <a:spcPts val="1300"/>
              </a:spcBef>
              <a:spcAft>
                <a:spcPts val="0"/>
              </a:spcAft>
              <a:buSzPts val="1800"/>
              <a:buFont typeface="Poppins Medium"/>
              <a:buNone/>
              <a:defRPr sz="1800"/>
            </a:lvl2pPr>
            <a:lvl3pPr lvl="2">
              <a:spcBef>
                <a:spcPts val="1300"/>
              </a:spcBef>
              <a:spcAft>
                <a:spcPts val="0"/>
              </a:spcAft>
              <a:buSzPts val="1800"/>
              <a:buFont typeface="Poppins Medium"/>
              <a:buNone/>
              <a:defRPr sz="1800"/>
            </a:lvl3pPr>
            <a:lvl4pPr lvl="3">
              <a:spcBef>
                <a:spcPts val="1300"/>
              </a:spcBef>
              <a:spcAft>
                <a:spcPts val="0"/>
              </a:spcAft>
              <a:buSzPts val="1800"/>
              <a:buFont typeface="Poppins Medium"/>
              <a:buNone/>
              <a:defRPr sz="1800"/>
            </a:lvl4pPr>
            <a:lvl5pPr lvl="4">
              <a:spcBef>
                <a:spcPts val="1300"/>
              </a:spcBef>
              <a:spcAft>
                <a:spcPts val="0"/>
              </a:spcAft>
              <a:buSzPts val="1800"/>
              <a:buFont typeface="Poppins Medium"/>
              <a:buNone/>
              <a:defRPr sz="1800"/>
            </a:lvl5pPr>
            <a:lvl6pPr lvl="5">
              <a:spcBef>
                <a:spcPts val="400"/>
              </a:spcBef>
              <a:spcAft>
                <a:spcPts val="0"/>
              </a:spcAft>
              <a:buSzPts val="1800"/>
              <a:buFont typeface="Poppins Medium"/>
              <a:buNone/>
              <a:defRPr sz="1800"/>
            </a:lvl6pPr>
            <a:lvl7pPr lvl="6">
              <a:spcBef>
                <a:spcPts val="400"/>
              </a:spcBef>
              <a:spcAft>
                <a:spcPts val="0"/>
              </a:spcAft>
              <a:buSzPts val="1800"/>
              <a:buFont typeface="Poppins Medium"/>
              <a:buNone/>
              <a:defRPr sz="1800"/>
            </a:lvl7pPr>
            <a:lvl8pPr lvl="7">
              <a:spcBef>
                <a:spcPts val="400"/>
              </a:spcBef>
              <a:spcAft>
                <a:spcPts val="0"/>
              </a:spcAft>
              <a:buSzPts val="1800"/>
              <a:buFont typeface="Poppins Medium"/>
              <a:buNone/>
              <a:defRPr sz="1800"/>
            </a:lvl8pPr>
            <a:lvl9pPr lvl="8">
              <a:spcBef>
                <a:spcPts val="400"/>
              </a:spcBef>
              <a:spcAft>
                <a:spcPts val="0"/>
              </a:spcAft>
              <a:buSzPts val="1800"/>
              <a:buFont typeface="Poppins Medium"/>
              <a:buNone/>
              <a:defRPr sz="1800"/>
            </a:lvl9pPr>
          </a:lstStyle>
          <a:p>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10_Custom Layout">
  <p:cSld name="10_Custom Layout">
    <p:bg>
      <p:bgPr>
        <a:blipFill>
          <a:blip r:embed="rId2">
            <a:alphaModFix/>
          </a:blip>
          <a:stretch>
            <a:fillRect/>
          </a:stretch>
        </a:blipFill>
        <a:effectLst/>
      </p:bgPr>
    </p:bg>
    <p:spTree>
      <p:nvGrpSpPr>
        <p:cNvPr id="1" name="Shape 473"/>
        <p:cNvGrpSpPr/>
        <p:nvPr/>
      </p:nvGrpSpPr>
      <p:grpSpPr>
        <a:xfrm>
          <a:off x="0" y="0"/>
          <a:ext cx="0" cy="0"/>
          <a:chOff x="0" y="0"/>
          <a:chExt cx="0" cy="0"/>
        </a:xfrm>
      </p:grpSpPr>
      <p:sp>
        <p:nvSpPr>
          <p:cNvPr id="474" name="Google Shape;474;p38"/>
          <p:cNvSpPr txBox="1">
            <a:spLocks noGrp="1"/>
          </p:cNvSpPr>
          <p:nvPr>
            <p:ph type="title"/>
          </p:nvPr>
        </p:nvSpPr>
        <p:spPr>
          <a:xfrm>
            <a:off x="325593" y="339924"/>
            <a:ext cx="8489100" cy="37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475" name="Google Shape;475;p38"/>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pic>
        <p:nvPicPr>
          <p:cNvPr id="476" name="Google Shape;476;p38"/>
          <p:cNvPicPr preferRelativeResize="0"/>
          <p:nvPr/>
        </p:nvPicPr>
        <p:blipFill rotWithShape="1">
          <a:blip r:embed="rId3">
            <a:alphaModFix/>
          </a:blip>
          <a:srcRect/>
          <a:stretch/>
        </p:blipFill>
        <p:spPr>
          <a:xfrm>
            <a:off x="337766" y="1058928"/>
            <a:ext cx="8556349" cy="9524"/>
          </a:xfrm>
          <a:prstGeom prst="rect">
            <a:avLst/>
          </a:prstGeom>
          <a:noFill/>
          <a:ln>
            <a:noFill/>
          </a:ln>
        </p:spPr>
      </p:pic>
      <p:pic>
        <p:nvPicPr>
          <p:cNvPr id="477" name="Google Shape;477;p38"/>
          <p:cNvPicPr preferRelativeResize="0"/>
          <p:nvPr/>
        </p:nvPicPr>
        <p:blipFill rotWithShape="1">
          <a:blip r:embed="rId3">
            <a:alphaModFix/>
          </a:blip>
          <a:srcRect/>
          <a:stretch/>
        </p:blipFill>
        <p:spPr>
          <a:xfrm>
            <a:off x="337766" y="1642588"/>
            <a:ext cx="8556349" cy="9524"/>
          </a:xfrm>
          <a:prstGeom prst="rect">
            <a:avLst/>
          </a:prstGeom>
          <a:noFill/>
          <a:ln>
            <a:noFill/>
          </a:ln>
        </p:spPr>
      </p:pic>
      <p:pic>
        <p:nvPicPr>
          <p:cNvPr id="478" name="Google Shape;478;p38"/>
          <p:cNvPicPr preferRelativeResize="0"/>
          <p:nvPr/>
        </p:nvPicPr>
        <p:blipFill rotWithShape="1">
          <a:blip r:embed="rId3">
            <a:alphaModFix/>
          </a:blip>
          <a:srcRect/>
          <a:stretch/>
        </p:blipFill>
        <p:spPr>
          <a:xfrm>
            <a:off x="337766" y="2226249"/>
            <a:ext cx="8556349" cy="9524"/>
          </a:xfrm>
          <a:prstGeom prst="rect">
            <a:avLst/>
          </a:prstGeom>
          <a:noFill/>
          <a:ln>
            <a:noFill/>
          </a:ln>
        </p:spPr>
      </p:pic>
      <p:pic>
        <p:nvPicPr>
          <p:cNvPr id="479" name="Google Shape;479;p38"/>
          <p:cNvPicPr preferRelativeResize="0"/>
          <p:nvPr/>
        </p:nvPicPr>
        <p:blipFill rotWithShape="1">
          <a:blip r:embed="rId3">
            <a:alphaModFix/>
          </a:blip>
          <a:srcRect/>
          <a:stretch/>
        </p:blipFill>
        <p:spPr>
          <a:xfrm>
            <a:off x="337766" y="2809910"/>
            <a:ext cx="8556349" cy="9524"/>
          </a:xfrm>
          <a:prstGeom prst="rect">
            <a:avLst/>
          </a:prstGeom>
          <a:noFill/>
          <a:ln>
            <a:noFill/>
          </a:ln>
        </p:spPr>
      </p:pic>
      <p:pic>
        <p:nvPicPr>
          <p:cNvPr id="480" name="Google Shape;480;p38"/>
          <p:cNvPicPr preferRelativeResize="0"/>
          <p:nvPr/>
        </p:nvPicPr>
        <p:blipFill rotWithShape="1">
          <a:blip r:embed="rId3">
            <a:alphaModFix/>
          </a:blip>
          <a:srcRect/>
          <a:stretch/>
        </p:blipFill>
        <p:spPr>
          <a:xfrm>
            <a:off x="337766" y="3393571"/>
            <a:ext cx="8556349" cy="9524"/>
          </a:xfrm>
          <a:prstGeom prst="rect">
            <a:avLst/>
          </a:prstGeom>
          <a:noFill/>
          <a:ln>
            <a:noFill/>
          </a:ln>
        </p:spPr>
      </p:pic>
      <p:sp>
        <p:nvSpPr>
          <p:cNvPr id="481" name="Google Shape;481;p38"/>
          <p:cNvSpPr txBox="1">
            <a:spLocks noGrp="1"/>
          </p:cNvSpPr>
          <p:nvPr>
            <p:ph type="title" idx="2" hasCustomPrompt="1"/>
          </p:nvPr>
        </p:nvSpPr>
        <p:spPr>
          <a:xfrm>
            <a:off x="142756" y="1187435"/>
            <a:ext cx="558600" cy="372000"/>
          </a:xfrm>
          <a:prstGeom prst="rect">
            <a:avLst/>
          </a:prstGeom>
        </p:spPr>
        <p:txBody>
          <a:bodyPr spcFirstLastPara="1" wrap="square" lIns="0" tIns="0" rIns="0" bIns="0" anchor="ctr" anchorCtr="0">
            <a:noAutofit/>
          </a:bodyPr>
          <a:lstStyle>
            <a:lvl1pPr marL="101600" marR="0" lvl="0" indent="-101600" algn="ctr">
              <a:lnSpc>
                <a:spcPct val="107000"/>
              </a:lnSpc>
              <a:spcBef>
                <a:spcPts val="0"/>
              </a:spcBef>
              <a:spcAft>
                <a:spcPts val="0"/>
              </a:spcAft>
              <a:buNone/>
              <a:defRPr sz="1700">
                <a:solidFill>
                  <a:schemeClr val="accent2"/>
                </a:solidFill>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482" name="Google Shape;482;p38"/>
          <p:cNvSpPr txBox="1">
            <a:spLocks noGrp="1"/>
          </p:cNvSpPr>
          <p:nvPr>
            <p:ph type="title" idx="3" hasCustomPrompt="1"/>
          </p:nvPr>
        </p:nvSpPr>
        <p:spPr>
          <a:xfrm>
            <a:off x="142756" y="1770171"/>
            <a:ext cx="558600" cy="372000"/>
          </a:xfrm>
          <a:prstGeom prst="rect">
            <a:avLst/>
          </a:prstGeom>
        </p:spPr>
        <p:txBody>
          <a:bodyPr spcFirstLastPara="1" wrap="square" lIns="0" tIns="0" rIns="0" bIns="0" anchor="ctr" anchorCtr="0">
            <a:noAutofit/>
          </a:bodyPr>
          <a:lstStyle>
            <a:lvl1pPr marL="101600" marR="0" lvl="0" indent="-101600" algn="ctr">
              <a:lnSpc>
                <a:spcPct val="107000"/>
              </a:lnSpc>
              <a:spcBef>
                <a:spcPts val="0"/>
              </a:spcBef>
              <a:spcAft>
                <a:spcPts val="0"/>
              </a:spcAft>
              <a:buNone/>
              <a:defRPr sz="1700">
                <a:solidFill>
                  <a:schemeClr val="accent2"/>
                </a:solidFill>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483" name="Google Shape;483;p38"/>
          <p:cNvSpPr txBox="1">
            <a:spLocks noGrp="1"/>
          </p:cNvSpPr>
          <p:nvPr>
            <p:ph type="title" idx="4" hasCustomPrompt="1"/>
          </p:nvPr>
        </p:nvSpPr>
        <p:spPr>
          <a:xfrm>
            <a:off x="142756" y="2353207"/>
            <a:ext cx="558600" cy="372000"/>
          </a:xfrm>
          <a:prstGeom prst="rect">
            <a:avLst/>
          </a:prstGeom>
        </p:spPr>
        <p:txBody>
          <a:bodyPr spcFirstLastPara="1" wrap="square" lIns="0" tIns="0" rIns="0" bIns="0" anchor="ctr" anchorCtr="0">
            <a:noAutofit/>
          </a:bodyPr>
          <a:lstStyle>
            <a:lvl1pPr marL="101600" marR="0" lvl="0" indent="-101600" algn="ctr">
              <a:lnSpc>
                <a:spcPct val="107000"/>
              </a:lnSpc>
              <a:spcBef>
                <a:spcPts val="0"/>
              </a:spcBef>
              <a:spcAft>
                <a:spcPts val="0"/>
              </a:spcAft>
              <a:buNone/>
              <a:defRPr sz="1700">
                <a:solidFill>
                  <a:schemeClr val="accent2"/>
                </a:solidFill>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484" name="Google Shape;484;p38"/>
          <p:cNvSpPr txBox="1">
            <a:spLocks noGrp="1"/>
          </p:cNvSpPr>
          <p:nvPr>
            <p:ph type="title" idx="5" hasCustomPrompt="1"/>
          </p:nvPr>
        </p:nvSpPr>
        <p:spPr>
          <a:xfrm>
            <a:off x="142756" y="2938422"/>
            <a:ext cx="558600" cy="372000"/>
          </a:xfrm>
          <a:prstGeom prst="rect">
            <a:avLst/>
          </a:prstGeom>
        </p:spPr>
        <p:txBody>
          <a:bodyPr spcFirstLastPara="1" wrap="square" lIns="0" tIns="0" rIns="0" bIns="0" anchor="ctr" anchorCtr="0">
            <a:noAutofit/>
          </a:bodyPr>
          <a:lstStyle>
            <a:lvl1pPr marL="101600" marR="0" lvl="0" indent="-101600" algn="ctr">
              <a:lnSpc>
                <a:spcPct val="107000"/>
              </a:lnSpc>
              <a:spcBef>
                <a:spcPts val="0"/>
              </a:spcBef>
              <a:spcAft>
                <a:spcPts val="0"/>
              </a:spcAft>
              <a:buNone/>
              <a:defRPr sz="1700">
                <a:solidFill>
                  <a:schemeClr val="accent2"/>
                </a:solidFill>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485" name="Google Shape;485;p38"/>
          <p:cNvSpPr txBox="1">
            <a:spLocks noGrp="1"/>
          </p:cNvSpPr>
          <p:nvPr>
            <p:ph type="title" idx="6" hasCustomPrompt="1"/>
          </p:nvPr>
        </p:nvSpPr>
        <p:spPr>
          <a:xfrm>
            <a:off x="142756" y="3528712"/>
            <a:ext cx="558600" cy="372000"/>
          </a:xfrm>
          <a:prstGeom prst="rect">
            <a:avLst/>
          </a:prstGeom>
        </p:spPr>
        <p:txBody>
          <a:bodyPr spcFirstLastPara="1" wrap="square" lIns="0" tIns="0" rIns="0" bIns="0" anchor="ctr" anchorCtr="0">
            <a:noAutofit/>
          </a:bodyPr>
          <a:lstStyle>
            <a:lvl1pPr marL="101600" marR="0" lvl="0" indent="-101600" algn="ctr">
              <a:lnSpc>
                <a:spcPct val="107000"/>
              </a:lnSpc>
              <a:spcBef>
                <a:spcPts val="0"/>
              </a:spcBef>
              <a:spcAft>
                <a:spcPts val="0"/>
              </a:spcAft>
              <a:buNone/>
              <a:defRPr sz="1700">
                <a:solidFill>
                  <a:schemeClr val="accent2"/>
                </a:solidFill>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486" name="Google Shape;486;p38"/>
          <p:cNvSpPr txBox="1">
            <a:spLocks noGrp="1"/>
          </p:cNvSpPr>
          <p:nvPr>
            <p:ph type="subTitle" idx="1"/>
          </p:nvPr>
        </p:nvSpPr>
        <p:spPr>
          <a:xfrm>
            <a:off x="727790" y="1279931"/>
            <a:ext cx="7704900" cy="216300"/>
          </a:xfrm>
          <a:prstGeom prst="rect">
            <a:avLst/>
          </a:prstGeom>
        </p:spPr>
        <p:txBody>
          <a:bodyPr spcFirstLastPara="1" wrap="square" lIns="0" tIns="0" rIns="0" bIns="0" anchor="t" anchorCtr="0">
            <a:noAutofit/>
          </a:bodyPr>
          <a:lstStyle>
            <a:lvl1pPr lvl="0">
              <a:spcBef>
                <a:spcPts val="1300"/>
              </a:spcBef>
              <a:spcAft>
                <a:spcPts val="0"/>
              </a:spcAft>
              <a:buSzPts val="1400"/>
              <a:buFont typeface="Poppins"/>
              <a:buNone/>
              <a:defRPr sz="1400" b="1">
                <a:latin typeface="Poppins"/>
                <a:ea typeface="Poppins"/>
                <a:cs typeface="Poppins"/>
                <a:sym typeface="Poppins"/>
              </a:defRPr>
            </a:lvl1pPr>
            <a:lvl2pPr lvl="1">
              <a:spcBef>
                <a:spcPts val="1300"/>
              </a:spcBef>
              <a:spcAft>
                <a:spcPts val="0"/>
              </a:spcAft>
              <a:buSzPts val="1400"/>
              <a:buFont typeface="Poppins"/>
              <a:buNone/>
              <a:defRPr sz="1400" b="1">
                <a:latin typeface="Poppins"/>
                <a:ea typeface="Poppins"/>
                <a:cs typeface="Poppins"/>
                <a:sym typeface="Poppins"/>
              </a:defRPr>
            </a:lvl2pPr>
            <a:lvl3pPr lvl="2">
              <a:spcBef>
                <a:spcPts val="1300"/>
              </a:spcBef>
              <a:spcAft>
                <a:spcPts val="0"/>
              </a:spcAft>
              <a:buSzPts val="1400"/>
              <a:buFont typeface="Poppins"/>
              <a:buNone/>
              <a:defRPr sz="1400" b="1">
                <a:latin typeface="Poppins"/>
                <a:ea typeface="Poppins"/>
                <a:cs typeface="Poppins"/>
                <a:sym typeface="Poppins"/>
              </a:defRPr>
            </a:lvl3pPr>
            <a:lvl4pPr lvl="3">
              <a:spcBef>
                <a:spcPts val="1300"/>
              </a:spcBef>
              <a:spcAft>
                <a:spcPts val="0"/>
              </a:spcAft>
              <a:buSzPts val="1400"/>
              <a:buFont typeface="Poppins"/>
              <a:buNone/>
              <a:defRPr sz="1400" b="1">
                <a:latin typeface="Poppins"/>
                <a:ea typeface="Poppins"/>
                <a:cs typeface="Poppins"/>
                <a:sym typeface="Poppins"/>
              </a:defRPr>
            </a:lvl4pPr>
            <a:lvl5pPr lvl="4">
              <a:spcBef>
                <a:spcPts val="1300"/>
              </a:spcBef>
              <a:spcAft>
                <a:spcPts val="0"/>
              </a:spcAft>
              <a:buSzPts val="1400"/>
              <a:buFont typeface="Poppins"/>
              <a:buNone/>
              <a:defRPr sz="1400" b="1">
                <a:latin typeface="Poppins"/>
                <a:ea typeface="Poppins"/>
                <a:cs typeface="Poppins"/>
                <a:sym typeface="Poppins"/>
              </a:defRPr>
            </a:lvl5pPr>
            <a:lvl6pPr lvl="5">
              <a:spcBef>
                <a:spcPts val="400"/>
              </a:spcBef>
              <a:spcAft>
                <a:spcPts val="0"/>
              </a:spcAft>
              <a:buSzPts val="1400"/>
              <a:buFont typeface="Poppins"/>
              <a:buNone/>
              <a:defRPr sz="1400" b="1">
                <a:latin typeface="Poppins"/>
                <a:ea typeface="Poppins"/>
                <a:cs typeface="Poppins"/>
                <a:sym typeface="Poppins"/>
              </a:defRPr>
            </a:lvl6pPr>
            <a:lvl7pPr lvl="6">
              <a:spcBef>
                <a:spcPts val="400"/>
              </a:spcBef>
              <a:spcAft>
                <a:spcPts val="0"/>
              </a:spcAft>
              <a:buSzPts val="1400"/>
              <a:buFont typeface="Poppins"/>
              <a:buNone/>
              <a:defRPr sz="1400" b="1">
                <a:latin typeface="Poppins"/>
                <a:ea typeface="Poppins"/>
                <a:cs typeface="Poppins"/>
                <a:sym typeface="Poppins"/>
              </a:defRPr>
            </a:lvl7pPr>
            <a:lvl8pPr lvl="7">
              <a:spcBef>
                <a:spcPts val="400"/>
              </a:spcBef>
              <a:spcAft>
                <a:spcPts val="0"/>
              </a:spcAft>
              <a:buSzPts val="1400"/>
              <a:buFont typeface="Poppins"/>
              <a:buNone/>
              <a:defRPr sz="1400" b="1">
                <a:latin typeface="Poppins"/>
                <a:ea typeface="Poppins"/>
                <a:cs typeface="Poppins"/>
                <a:sym typeface="Poppins"/>
              </a:defRPr>
            </a:lvl8pPr>
            <a:lvl9pPr lvl="8">
              <a:spcBef>
                <a:spcPts val="400"/>
              </a:spcBef>
              <a:spcAft>
                <a:spcPts val="0"/>
              </a:spcAft>
              <a:buSzPts val="1400"/>
              <a:buFont typeface="Poppins"/>
              <a:buNone/>
              <a:defRPr sz="1400" b="1">
                <a:latin typeface="Poppins"/>
                <a:ea typeface="Poppins"/>
                <a:cs typeface="Poppins"/>
                <a:sym typeface="Poppins"/>
              </a:defRPr>
            </a:lvl9pPr>
          </a:lstStyle>
          <a:p>
            <a:endParaRPr/>
          </a:p>
        </p:txBody>
      </p:sp>
      <p:sp>
        <p:nvSpPr>
          <p:cNvPr id="487" name="Google Shape;487;p38"/>
          <p:cNvSpPr txBox="1">
            <a:spLocks noGrp="1"/>
          </p:cNvSpPr>
          <p:nvPr>
            <p:ph type="subTitle" idx="7"/>
          </p:nvPr>
        </p:nvSpPr>
        <p:spPr>
          <a:xfrm>
            <a:off x="727790" y="1852994"/>
            <a:ext cx="7704900" cy="216300"/>
          </a:xfrm>
          <a:prstGeom prst="rect">
            <a:avLst/>
          </a:prstGeom>
        </p:spPr>
        <p:txBody>
          <a:bodyPr spcFirstLastPara="1" wrap="square" lIns="0" tIns="0" rIns="0" bIns="0" anchor="t" anchorCtr="0">
            <a:noAutofit/>
          </a:bodyPr>
          <a:lstStyle>
            <a:lvl1pPr lvl="0">
              <a:spcBef>
                <a:spcPts val="1300"/>
              </a:spcBef>
              <a:spcAft>
                <a:spcPts val="0"/>
              </a:spcAft>
              <a:buSzPts val="1400"/>
              <a:buFont typeface="Poppins"/>
              <a:buNone/>
              <a:defRPr sz="1400" b="1">
                <a:latin typeface="Poppins"/>
                <a:ea typeface="Poppins"/>
                <a:cs typeface="Poppins"/>
                <a:sym typeface="Poppins"/>
              </a:defRPr>
            </a:lvl1pPr>
            <a:lvl2pPr lvl="1">
              <a:spcBef>
                <a:spcPts val="1300"/>
              </a:spcBef>
              <a:spcAft>
                <a:spcPts val="0"/>
              </a:spcAft>
              <a:buSzPts val="1400"/>
              <a:buFont typeface="Poppins"/>
              <a:buNone/>
              <a:defRPr sz="1400" b="1">
                <a:latin typeface="Poppins"/>
                <a:ea typeface="Poppins"/>
                <a:cs typeface="Poppins"/>
                <a:sym typeface="Poppins"/>
              </a:defRPr>
            </a:lvl2pPr>
            <a:lvl3pPr lvl="2">
              <a:spcBef>
                <a:spcPts val="1300"/>
              </a:spcBef>
              <a:spcAft>
                <a:spcPts val="0"/>
              </a:spcAft>
              <a:buSzPts val="1400"/>
              <a:buFont typeface="Poppins"/>
              <a:buNone/>
              <a:defRPr sz="1400" b="1">
                <a:latin typeface="Poppins"/>
                <a:ea typeface="Poppins"/>
                <a:cs typeface="Poppins"/>
                <a:sym typeface="Poppins"/>
              </a:defRPr>
            </a:lvl3pPr>
            <a:lvl4pPr lvl="3">
              <a:spcBef>
                <a:spcPts val="1300"/>
              </a:spcBef>
              <a:spcAft>
                <a:spcPts val="0"/>
              </a:spcAft>
              <a:buSzPts val="1400"/>
              <a:buFont typeface="Poppins"/>
              <a:buNone/>
              <a:defRPr sz="1400" b="1">
                <a:latin typeface="Poppins"/>
                <a:ea typeface="Poppins"/>
                <a:cs typeface="Poppins"/>
                <a:sym typeface="Poppins"/>
              </a:defRPr>
            </a:lvl4pPr>
            <a:lvl5pPr lvl="4">
              <a:spcBef>
                <a:spcPts val="1300"/>
              </a:spcBef>
              <a:spcAft>
                <a:spcPts val="0"/>
              </a:spcAft>
              <a:buSzPts val="1400"/>
              <a:buFont typeface="Poppins"/>
              <a:buNone/>
              <a:defRPr sz="1400" b="1">
                <a:latin typeface="Poppins"/>
                <a:ea typeface="Poppins"/>
                <a:cs typeface="Poppins"/>
                <a:sym typeface="Poppins"/>
              </a:defRPr>
            </a:lvl5pPr>
            <a:lvl6pPr lvl="5">
              <a:spcBef>
                <a:spcPts val="400"/>
              </a:spcBef>
              <a:spcAft>
                <a:spcPts val="0"/>
              </a:spcAft>
              <a:buSzPts val="1400"/>
              <a:buFont typeface="Poppins"/>
              <a:buNone/>
              <a:defRPr sz="1400" b="1">
                <a:latin typeface="Poppins"/>
                <a:ea typeface="Poppins"/>
                <a:cs typeface="Poppins"/>
                <a:sym typeface="Poppins"/>
              </a:defRPr>
            </a:lvl6pPr>
            <a:lvl7pPr lvl="6">
              <a:spcBef>
                <a:spcPts val="400"/>
              </a:spcBef>
              <a:spcAft>
                <a:spcPts val="0"/>
              </a:spcAft>
              <a:buSzPts val="1400"/>
              <a:buFont typeface="Poppins"/>
              <a:buNone/>
              <a:defRPr sz="1400" b="1">
                <a:latin typeface="Poppins"/>
                <a:ea typeface="Poppins"/>
                <a:cs typeface="Poppins"/>
                <a:sym typeface="Poppins"/>
              </a:defRPr>
            </a:lvl7pPr>
            <a:lvl8pPr lvl="7">
              <a:spcBef>
                <a:spcPts val="400"/>
              </a:spcBef>
              <a:spcAft>
                <a:spcPts val="0"/>
              </a:spcAft>
              <a:buSzPts val="1400"/>
              <a:buFont typeface="Poppins"/>
              <a:buNone/>
              <a:defRPr sz="1400" b="1">
                <a:latin typeface="Poppins"/>
                <a:ea typeface="Poppins"/>
                <a:cs typeface="Poppins"/>
                <a:sym typeface="Poppins"/>
              </a:defRPr>
            </a:lvl8pPr>
            <a:lvl9pPr lvl="8">
              <a:spcBef>
                <a:spcPts val="400"/>
              </a:spcBef>
              <a:spcAft>
                <a:spcPts val="0"/>
              </a:spcAft>
              <a:buSzPts val="1400"/>
              <a:buFont typeface="Poppins"/>
              <a:buNone/>
              <a:defRPr sz="1400" b="1">
                <a:latin typeface="Poppins"/>
                <a:ea typeface="Poppins"/>
                <a:cs typeface="Poppins"/>
                <a:sym typeface="Poppins"/>
              </a:defRPr>
            </a:lvl9pPr>
          </a:lstStyle>
          <a:p>
            <a:endParaRPr/>
          </a:p>
        </p:txBody>
      </p:sp>
      <p:sp>
        <p:nvSpPr>
          <p:cNvPr id="488" name="Google Shape;488;p38"/>
          <p:cNvSpPr txBox="1">
            <a:spLocks noGrp="1"/>
          </p:cNvSpPr>
          <p:nvPr>
            <p:ph type="subTitle" idx="8"/>
          </p:nvPr>
        </p:nvSpPr>
        <p:spPr>
          <a:xfrm>
            <a:off x="727790" y="2431159"/>
            <a:ext cx="7704900" cy="216300"/>
          </a:xfrm>
          <a:prstGeom prst="rect">
            <a:avLst/>
          </a:prstGeom>
        </p:spPr>
        <p:txBody>
          <a:bodyPr spcFirstLastPara="1" wrap="square" lIns="0" tIns="0" rIns="0" bIns="0" anchor="t" anchorCtr="0">
            <a:noAutofit/>
          </a:bodyPr>
          <a:lstStyle>
            <a:lvl1pPr lvl="0">
              <a:spcBef>
                <a:spcPts val="1300"/>
              </a:spcBef>
              <a:spcAft>
                <a:spcPts val="0"/>
              </a:spcAft>
              <a:buSzPts val="1400"/>
              <a:buFont typeface="Poppins"/>
              <a:buNone/>
              <a:defRPr sz="1400" b="1">
                <a:latin typeface="Poppins"/>
                <a:ea typeface="Poppins"/>
                <a:cs typeface="Poppins"/>
                <a:sym typeface="Poppins"/>
              </a:defRPr>
            </a:lvl1pPr>
            <a:lvl2pPr lvl="1">
              <a:spcBef>
                <a:spcPts val="1300"/>
              </a:spcBef>
              <a:spcAft>
                <a:spcPts val="0"/>
              </a:spcAft>
              <a:buSzPts val="1400"/>
              <a:buFont typeface="Poppins"/>
              <a:buNone/>
              <a:defRPr sz="1400" b="1">
                <a:latin typeface="Poppins"/>
                <a:ea typeface="Poppins"/>
                <a:cs typeface="Poppins"/>
                <a:sym typeface="Poppins"/>
              </a:defRPr>
            </a:lvl2pPr>
            <a:lvl3pPr lvl="2">
              <a:spcBef>
                <a:spcPts val="1300"/>
              </a:spcBef>
              <a:spcAft>
                <a:spcPts val="0"/>
              </a:spcAft>
              <a:buSzPts val="1400"/>
              <a:buFont typeface="Poppins"/>
              <a:buNone/>
              <a:defRPr sz="1400" b="1">
                <a:latin typeface="Poppins"/>
                <a:ea typeface="Poppins"/>
                <a:cs typeface="Poppins"/>
                <a:sym typeface="Poppins"/>
              </a:defRPr>
            </a:lvl3pPr>
            <a:lvl4pPr lvl="3">
              <a:spcBef>
                <a:spcPts val="1300"/>
              </a:spcBef>
              <a:spcAft>
                <a:spcPts val="0"/>
              </a:spcAft>
              <a:buSzPts val="1400"/>
              <a:buFont typeface="Poppins"/>
              <a:buNone/>
              <a:defRPr sz="1400" b="1">
                <a:latin typeface="Poppins"/>
                <a:ea typeface="Poppins"/>
                <a:cs typeface="Poppins"/>
                <a:sym typeface="Poppins"/>
              </a:defRPr>
            </a:lvl4pPr>
            <a:lvl5pPr lvl="4">
              <a:spcBef>
                <a:spcPts val="1300"/>
              </a:spcBef>
              <a:spcAft>
                <a:spcPts val="0"/>
              </a:spcAft>
              <a:buSzPts val="1400"/>
              <a:buFont typeface="Poppins"/>
              <a:buNone/>
              <a:defRPr sz="1400" b="1">
                <a:latin typeface="Poppins"/>
                <a:ea typeface="Poppins"/>
                <a:cs typeface="Poppins"/>
                <a:sym typeface="Poppins"/>
              </a:defRPr>
            </a:lvl5pPr>
            <a:lvl6pPr lvl="5">
              <a:spcBef>
                <a:spcPts val="400"/>
              </a:spcBef>
              <a:spcAft>
                <a:spcPts val="0"/>
              </a:spcAft>
              <a:buSzPts val="1400"/>
              <a:buFont typeface="Poppins"/>
              <a:buNone/>
              <a:defRPr sz="1400" b="1">
                <a:latin typeface="Poppins"/>
                <a:ea typeface="Poppins"/>
                <a:cs typeface="Poppins"/>
                <a:sym typeface="Poppins"/>
              </a:defRPr>
            </a:lvl6pPr>
            <a:lvl7pPr lvl="6">
              <a:spcBef>
                <a:spcPts val="400"/>
              </a:spcBef>
              <a:spcAft>
                <a:spcPts val="0"/>
              </a:spcAft>
              <a:buSzPts val="1400"/>
              <a:buFont typeface="Poppins"/>
              <a:buNone/>
              <a:defRPr sz="1400" b="1">
                <a:latin typeface="Poppins"/>
                <a:ea typeface="Poppins"/>
                <a:cs typeface="Poppins"/>
                <a:sym typeface="Poppins"/>
              </a:defRPr>
            </a:lvl7pPr>
            <a:lvl8pPr lvl="7">
              <a:spcBef>
                <a:spcPts val="400"/>
              </a:spcBef>
              <a:spcAft>
                <a:spcPts val="0"/>
              </a:spcAft>
              <a:buSzPts val="1400"/>
              <a:buFont typeface="Poppins"/>
              <a:buNone/>
              <a:defRPr sz="1400" b="1">
                <a:latin typeface="Poppins"/>
                <a:ea typeface="Poppins"/>
                <a:cs typeface="Poppins"/>
                <a:sym typeface="Poppins"/>
              </a:defRPr>
            </a:lvl8pPr>
            <a:lvl9pPr lvl="8">
              <a:spcBef>
                <a:spcPts val="400"/>
              </a:spcBef>
              <a:spcAft>
                <a:spcPts val="0"/>
              </a:spcAft>
              <a:buSzPts val="1400"/>
              <a:buFont typeface="Poppins"/>
              <a:buNone/>
              <a:defRPr sz="1400" b="1">
                <a:latin typeface="Poppins"/>
                <a:ea typeface="Poppins"/>
                <a:cs typeface="Poppins"/>
                <a:sym typeface="Poppins"/>
              </a:defRPr>
            </a:lvl9pPr>
          </a:lstStyle>
          <a:p>
            <a:endParaRPr/>
          </a:p>
        </p:txBody>
      </p:sp>
      <p:sp>
        <p:nvSpPr>
          <p:cNvPr id="489" name="Google Shape;489;p38"/>
          <p:cNvSpPr txBox="1">
            <a:spLocks noGrp="1"/>
          </p:cNvSpPr>
          <p:nvPr>
            <p:ph type="subTitle" idx="9"/>
          </p:nvPr>
        </p:nvSpPr>
        <p:spPr>
          <a:xfrm>
            <a:off x="727790" y="3023378"/>
            <a:ext cx="7704900" cy="216300"/>
          </a:xfrm>
          <a:prstGeom prst="rect">
            <a:avLst/>
          </a:prstGeom>
        </p:spPr>
        <p:txBody>
          <a:bodyPr spcFirstLastPara="1" wrap="square" lIns="0" tIns="0" rIns="0" bIns="0" anchor="t" anchorCtr="0">
            <a:noAutofit/>
          </a:bodyPr>
          <a:lstStyle>
            <a:lvl1pPr lvl="0">
              <a:spcBef>
                <a:spcPts val="1300"/>
              </a:spcBef>
              <a:spcAft>
                <a:spcPts val="0"/>
              </a:spcAft>
              <a:buSzPts val="1400"/>
              <a:buFont typeface="Poppins"/>
              <a:buNone/>
              <a:defRPr sz="1400" b="1">
                <a:latin typeface="Poppins"/>
                <a:ea typeface="Poppins"/>
                <a:cs typeface="Poppins"/>
                <a:sym typeface="Poppins"/>
              </a:defRPr>
            </a:lvl1pPr>
            <a:lvl2pPr lvl="1">
              <a:spcBef>
                <a:spcPts val="1300"/>
              </a:spcBef>
              <a:spcAft>
                <a:spcPts val="0"/>
              </a:spcAft>
              <a:buSzPts val="1400"/>
              <a:buFont typeface="Poppins"/>
              <a:buNone/>
              <a:defRPr sz="1400" b="1">
                <a:latin typeface="Poppins"/>
                <a:ea typeface="Poppins"/>
                <a:cs typeface="Poppins"/>
                <a:sym typeface="Poppins"/>
              </a:defRPr>
            </a:lvl2pPr>
            <a:lvl3pPr lvl="2">
              <a:spcBef>
                <a:spcPts val="1300"/>
              </a:spcBef>
              <a:spcAft>
                <a:spcPts val="0"/>
              </a:spcAft>
              <a:buSzPts val="1400"/>
              <a:buFont typeface="Poppins"/>
              <a:buNone/>
              <a:defRPr sz="1400" b="1">
                <a:latin typeface="Poppins"/>
                <a:ea typeface="Poppins"/>
                <a:cs typeface="Poppins"/>
                <a:sym typeface="Poppins"/>
              </a:defRPr>
            </a:lvl3pPr>
            <a:lvl4pPr lvl="3">
              <a:spcBef>
                <a:spcPts val="1300"/>
              </a:spcBef>
              <a:spcAft>
                <a:spcPts val="0"/>
              </a:spcAft>
              <a:buSzPts val="1400"/>
              <a:buFont typeface="Poppins"/>
              <a:buNone/>
              <a:defRPr sz="1400" b="1">
                <a:latin typeface="Poppins"/>
                <a:ea typeface="Poppins"/>
                <a:cs typeface="Poppins"/>
                <a:sym typeface="Poppins"/>
              </a:defRPr>
            </a:lvl4pPr>
            <a:lvl5pPr lvl="4">
              <a:spcBef>
                <a:spcPts val="1300"/>
              </a:spcBef>
              <a:spcAft>
                <a:spcPts val="0"/>
              </a:spcAft>
              <a:buSzPts val="1400"/>
              <a:buFont typeface="Poppins"/>
              <a:buNone/>
              <a:defRPr sz="1400" b="1">
                <a:latin typeface="Poppins"/>
                <a:ea typeface="Poppins"/>
                <a:cs typeface="Poppins"/>
                <a:sym typeface="Poppins"/>
              </a:defRPr>
            </a:lvl5pPr>
            <a:lvl6pPr lvl="5">
              <a:spcBef>
                <a:spcPts val="400"/>
              </a:spcBef>
              <a:spcAft>
                <a:spcPts val="0"/>
              </a:spcAft>
              <a:buSzPts val="1400"/>
              <a:buFont typeface="Poppins"/>
              <a:buNone/>
              <a:defRPr sz="1400" b="1">
                <a:latin typeface="Poppins"/>
                <a:ea typeface="Poppins"/>
                <a:cs typeface="Poppins"/>
                <a:sym typeface="Poppins"/>
              </a:defRPr>
            </a:lvl6pPr>
            <a:lvl7pPr lvl="6">
              <a:spcBef>
                <a:spcPts val="400"/>
              </a:spcBef>
              <a:spcAft>
                <a:spcPts val="0"/>
              </a:spcAft>
              <a:buSzPts val="1400"/>
              <a:buFont typeface="Poppins"/>
              <a:buNone/>
              <a:defRPr sz="1400" b="1">
                <a:latin typeface="Poppins"/>
                <a:ea typeface="Poppins"/>
                <a:cs typeface="Poppins"/>
                <a:sym typeface="Poppins"/>
              </a:defRPr>
            </a:lvl7pPr>
            <a:lvl8pPr lvl="7">
              <a:spcBef>
                <a:spcPts val="400"/>
              </a:spcBef>
              <a:spcAft>
                <a:spcPts val="0"/>
              </a:spcAft>
              <a:buSzPts val="1400"/>
              <a:buFont typeface="Poppins"/>
              <a:buNone/>
              <a:defRPr sz="1400" b="1">
                <a:latin typeface="Poppins"/>
                <a:ea typeface="Poppins"/>
                <a:cs typeface="Poppins"/>
                <a:sym typeface="Poppins"/>
              </a:defRPr>
            </a:lvl8pPr>
            <a:lvl9pPr lvl="8">
              <a:spcBef>
                <a:spcPts val="400"/>
              </a:spcBef>
              <a:spcAft>
                <a:spcPts val="0"/>
              </a:spcAft>
              <a:buSzPts val="1400"/>
              <a:buFont typeface="Poppins"/>
              <a:buNone/>
              <a:defRPr sz="1400" b="1">
                <a:latin typeface="Poppins"/>
                <a:ea typeface="Poppins"/>
                <a:cs typeface="Poppins"/>
                <a:sym typeface="Poppins"/>
              </a:defRPr>
            </a:lvl9pPr>
          </a:lstStyle>
          <a:p>
            <a:endParaRPr/>
          </a:p>
        </p:txBody>
      </p:sp>
      <p:sp>
        <p:nvSpPr>
          <p:cNvPr id="490" name="Google Shape;490;p38"/>
          <p:cNvSpPr txBox="1">
            <a:spLocks noGrp="1"/>
          </p:cNvSpPr>
          <p:nvPr>
            <p:ph type="subTitle" idx="13"/>
          </p:nvPr>
        </p:nvSpPr>
        <p:spPr>
          <a:xfrm>
            <a:off x="727790" y="3619172"/>
            <a:ext cx="7704900" cy="216300"/>
          </a:xfrm>
          <a:prstGeom prst="rect">
            <a:avLst/>
          </a:prstGeom>
        </p:spPr>
        <p:txBody>
          <a:bodyPr spcFirstLastPara="1" wrap="square" lIns="0" tIns="0" rIns="0" bIns="0" anchor="t" anchorCtr="0">
            <a:noAutofit/>
          </a:bodyPr>
          <a:lstStyle>
            <a:lvl1pPr lvl="0">
              <a:spcBef>
                <a:spcPts val="1300"/>
              </a:spcBef>
              <a:spcAft>
                <a:spcPts val="0"/>
              </a:spcAft>
              <a:buSzPts val="1400"/>
              <a:buFont typeface="Poppins"/>
              <a:buNone/>
              <a:defRPr sz="1400" b="1">
                <a:latin typeface="Poppins"/>
                <a:ea typeface="Poppins"/>
                <a:cs typeface="Poppins"/>
                <a:sym typeface="Poppins"/>
              </a:defRPr>
            </a:lvl1pPr>
            <a:lvl2pPr lvl="1">
              <a:spcBef>
                <a:spcPts val="1300"/>
              </a:spcBef>
              <a:spcAft>
                <a:spcPts val="0"/>
              </a:spcAft>
              <a:buSzPts val="1400"/>
              <a:buFont typeface="Poppins"/>
              <a:buNone/>
              <a:defRPr sz="1400" b="1">
                <a:latin typeface="Poppins"/>
                <a:ea typeface="Poppins"/>
                <a:cs typeface="Poppins"/>
                <a:sym typeface="Poppins"/>
              </a:defRPr>
            </a:lvl2pPr>
            <a:lvl3pPr lvl="2">
              <a:spcBef>
                <a:spcPts val="1300"/>
              </a:spcBef>
              <a:spcAft>
                <a:spcPts val="0"/>
              </a:spcAft>
              <a:buSzPts val="1400"/>
              <a:buFont typeface="Poppins"/>
              <a:buNone/>
              <a:defRPr sz="1400" b="1">
                <a:latin typeface="Poppins"/>
                <a:ea typeface="Poppins"/>
                <a:cs typeface="Poppins"/>
                <a:sym typeface="Poppins"/>
              </a:defRPr>
            </a:lvl3pPr>
            <a:lvl4pPr lvl="3">
              <a:spcBef>
                <a:spcPts val="1300"/>
              </a:spcBef>
              <a:spcAft>
                <a:spcPts val="0"/>
              </a:spcAft>
              <a:buSzPts val="1400"/>
              <a:buFont typeface="Poppins"/>
              <a:buNone/>
              <a:defRPr sz="1400" b="1">
                <a:latin typeface="Poppins"/>
                <a:ea typeface="Poppins"/>
                <a:cs typeface="Poppins"/>
                <a:sym typeface="Poppins"/>
              </a:defRPr>
            </a:lvl4pPr>
            <a:lvl5pPr lvl="4">
              <a:spcBef>
                <a:spcPts val="1300"/>
              </a:spcBef>
              <a:spcAft>
                <a:spcPts val="0"/>
              </a:spcAft>
              <a:buSzPts val="1400"/>
              <a:buFont typeface="Poppins"/>
              <a:buNone/>
              <a:defRPr sz="1400" b="1">
                <a:latin typeface="Poppins"/>
                <a:ea typeface="Poppins"/>
                <a:cs typeface="Poppins"/>
                <a:sym typeface="Poppins"/>
              </a:defRPr>
            </a:lvl5pPr>
            <a:lvl6pPr lvl="5">
              <a:spcBef>
                <a:spcPts val="400"/>
              </a:spcBef>
              <a:spcAft>
                <a:spcPts val="0"/>
              </a:spcAft>
              <a:buSzPts val="1400"/>
              <a:buFont typeface="Poppins"/>
              <a:buNone/>
              <a:defRPr sz="1400" b="1">
                <a:latin typeface="Poppins"/>
                <a:ea typeface="Poppins"/>
                <a:cs typeface="Poppins"/>
                <a:sym typeface="Poppins"/>
              </a:defRPr>
            </a:lvl6pPr>
            <a:lvl7pPr lvl="6">
              <a:spcBef>
                <a:spcPts val="400"/>
              </a:spcBef>
              <a:spcAft>
                <a:spcPts val="0"/>
              </a:spcAft>
              <a:buSzPts val="1400"/>
              <a:buFont typeface="Poppins"/>
              <a:buNone/>
              <a:defRPr sz="1400" b="1">
                <a:latin typeface="Poppins"/>
                <a:ea typeface="Poppins"/>
                <a:cs typeface="Poppins"/>
                <a:sym typeface="Poppins"/>
              </a:defRPr>
            </a:lvl7pPr>
            <a:lvl8pPr lvl="7">
              <a:spcBef>
                <a:spcPts val="400"/>
              </a:spcBef>
              <a:spcAft>
                <a:spcPts val="0"/>
              </a:spcAft>
              <a:buSzPts val="1400"/>
              <a:buFont typeface="Poppins"/>
              <a:buNone/>
              <a:defRPr sz="1400" b="1">
                <a:latin typeface="Poppins"/>
                <a:ea typeface="Poppins"/>
                <a:cs typeface="Poppins"/>
                <a:sym typeface="Poppins"/>
              </a:defRPr>
            </a:lvl8pPr>
            <a:lvl9pPr lvl="8">
              <a:spcBef>
                <a:spcPts val="400"/>
              </a:spcBef>
              <a:spcAft>
                <a:spcPts val="0"/>
              </a:spcAft>
              <a:buSzPts val="1400"/>
              <a:buFont typeface="Poppins"/>
              <a:buNone/>
              <a:defRPr sz="1400" b="1">
                <a:latin typeface="Poppins"/>
                <a:ea typeface="Poppins"/>
                <a:cs typeface="Poppins"/>
                <a:sym typeface="Poppins"/>
              </a:defRPr>
            </a:lvl9pPr>
          </a:lstStyle>
          <a:p>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11_Custom Layout">
  <p:cSld name="11_Custom Layout">
    <p:bg>
      <p:bgPr>
        <a:blipFill>
          <a:blip r:embed="rId2">
            <a:alphaModFix/>
          </a:blip>
          <a:stretch>
            <a:fillRect/>
          </a:stretch>
        </a:blipFill>
        <a:effectLst/>
      </p:bgPr>
    </p:bg>
    <p:spTree>
      <p:nvGrpSpPr>
        <p:cNvPr id="1" name="Shape 491"/>
        <p:cNvGrpSpPr/>
        <p:nvPr/>
      </p:nvGrpSpPr>
      <p:grpSpPr>
        <a:xfrm>
          <a:off x="0" y="0"/>
          <a:ext cx="0" cy="0"/>
          <a:chOff x="0" y="0"/>
          <a:chExt cx="0" cy="0"/>
        </a:xfrm>
      </p:grpSpPr>
      <p:sp>
        <p:nvSpPr>
          <p:cNvPr id="492" name="Google Shape;492;p39"/>
          <p:cNvSpPr txBox="1">
            <a:spLocks noGrp="1"/>
          </p:cNvSpPr>
          <p:nvPr>
            <p:ph type="title"/>
          </p:nvPr>
        </p:nvSpPr>
        <p:spPr>
          <a:xfrm>
            <a:off x="325593" y="339924"/>
            <a:ext cx="8489100" cy="37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493" name="Google Shape;493;p39"/>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pic>
        <p:nvPicPr>
          <p:cNvPr id="494" name="Google Shape;494;p39"/>
          <p:cNvPicPr preferRelativeResize="0"/>
          <p:nvPr/>
        </p:nvPicPr>
        <p:blipFill rotWithShape="1">
          <a:blip r:embed="rId3">
            <a:alphaModFix/>
          </a:blip>
          <a:srcRect/>
          <a:stretch/>
        </p:blipFill>
        <p:spPr>
          <a:xfrm>
            <a:off x="337766" y="1058928"/>
            <a:ext cx="8556349" cy="9524"/>
          </a:xfrm>
          <a:prstGeom prst="rect">
            <a:avLst/>
          </a:prstGeom>
          <a:noFill/>
          <a:ln>
            <a:noFill/>
          </a:ln>
        </p:spPr>
      </p:pic>
      <p:pic>
        <p:nvPicPr>
          <p:cNvPr id="495" name="Google Shape;495;p39"/>
          <p:cNvPicPr preferRelativeResize="0"/>
          <p:nvPr/>
        </p:nvPicPr>
        <p:blipFill rotWithShape="1">
          <a:blip r:embed="rId3">
            <a:alphaModFix/>
          </a:blip>
          <a:srcRect/>
          <a:stretch/>
        </p:blipFill>
        <p:spPr>
          <a:xfrm>
            <a:off x="337766" y="1642588"/>
            <a:ext cx="8556349" cy="9524"/>
          </a:xfrm>
          <a:prstGeom prst="rect">
            <a:avLst/>
          </a:prstGeom>
          <a:noFill/>
          <a:ln>
            <a:noFill/>
          </a:ln>
        </p:spPr>
      </p:pic>
      <p:pic>
        <p:nvPicPr>
          <p:cNvPr id="496" name="Google Shape;496;p39"/>
          <p:cNvPicPr preferRelativeResize="0"/>
          <p:nvPr/>
        </p:nvPicPr>
        <p:blipFill rotWithShape="1">
          <a:blip r:embed="rId3">
            <a:alphaModFix/>
          </a:blip>
          <a:srcRect/>
          <a:stretch/>
        </p:blipFill>
        <p:spPr>
          <a:xfrm>
            <a:off x="337766" y="2226249"/>
            <a:ext cx="8556349" cy="9524"/>
          </a:xfrm>
          <a:prstGeom prst="rect">
            <a:avLst/>
          </a:prstGeom>
          <a:noFill/>
          <a:ln>
            <a:noFill/>
          </a:ln>
        </p:spPr>
      </p:pic>
      <p:pic>
        <p:nvPicPr>
          <p:cNvPr id="497" name="Google Shape;497;p39"/>
          <p:cNvPicPr preferRelativeResize="0"/>
          <p:nvPr/>
        </p:nvPicPr>
        <p:blipFill rotWithShape="1">
          <a:blip r:embed="rId3">
            <a:alphaModFix/>
          </a:blip>
          <a:srcRect/>
          <a:stretch/>
        </p:blipFill>
        <p:spPr>
          <a:xfrm>
            <a:off x="337766" y="2809910"/>
            <a:ext cx="8556349" cy="9524"/>
          </a:xfrm>
          <a:prstGeom prst="rect">
            <a:avLst/>
          </a:prstGeom>
          <a:noFill/>
          <a:ln>
            <a:noFill/>
          </a:ln>
        </p:spPr>
      </p:pic>
      <p:pic>
        <p:nvPicPr>
          <p:cNvPr id="498" name="Google Shape;498;p39"/>
          <p:cNvPicPr preferRelativeResize="0"/>
          <p:nvPr/>
        </p:nvPicPr>
        <p:blipFill rotWithShape="1">
          <a:blip r:embed="rId3">
            <a:alphaModFix/>
          </a:blip>
          <a:srcRect/>
          <a:stretch/>
        </p:blipFill>
        <p:spPr>
          <a:xfrm>
            <a:off x="337766" y="3393571"/>
            <a:ext cx="8556349" cy="9524"/>
          </a:xfrm>
          <a:prstGeom prst="rect">
            <a:avLst/>
          </a:prstGeom>
          <a:noFill/>
          <a:ln>
            <a:noFill/>
          </a:ln>
        </p:spPr>
      </p:pic>
      <p:sp>
        <p:nvSpPr>
          <p:cNvPr id="499" name="Google Shape;499;p39"/>
          <p:cNvSpPr txBox="1">
            <a:spLocks noGrp="1"/>
          </p:cNvSpPr>
          <p:nvPr>
            <p:ph type="title" idx="2" hasCustomPrompt="1"/>
          </p:nvPr>
        </p:nvSpPr>
        <p:spPr>
          <a:xfrm>
            <a:off x="4735895" y="1152219"/>
            <a:ext cx="558600" cy="372000"/>
          </a:xfrm>
          <a:prstGeom prst="rect">
            <a:avLst/>
          </a:prstGeom>
        </p:spPr>
        <p:txBody>
          <a:bodyPr spcFirstLastPara="1" wrap="square" lIns="0" tIns="0" rIns="0" bIns="0" anchor="ctr" anchorCtr="0">
            <a:noAutofit/>
          </a:bodyPr>
          <a:lstStyle>
            <a:lvl1pPr marL="101600" marR="0" lvl="0" indent="-101600" algn="ctr">
              <a:lnSpc>
                <a:spcPct val="107000"/>
              </a:lnSpc>
              <a:spcBef>
                <a:spcPts val="0"/>
              </a:spcBef>
              <a:spcAft>
                <a:spcPts val="0"/>
              </a:spcAft>
              <a:buNone/>
              <a:defRPr sz="1700">
                <a:solidFill>
                  <a:schemeClr val="accent2"/>
                </a:solidFill>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500" name="Google Shape;500;p39"/>
          <p:cNvSpPr txBox="1">
            <a:spLocks noGrp="1"/>
          </p:cNvSpPr>
          <p:nvPr>
            <p:ph type="title" idx="3" hasCustomPrompt="1"/>
          </p:nvPr>
        </p:nvSpPr>
        <p:spPr>
          <a:xfrm>
            <a:off x="4735895" y="1734955"/>
            <a:ext cx="558600" cy="372000"/>
          </a:xfrm>
          <a:prstGeom prst="rect">
            <a:avLst/>
          </a:prstGeom>
        </p:spPr>
        <p:txBody>
          <a:bodyPr spcFirstLastPara="1" wrap="square" lIns="0" tIns="0" rIns="0" bIns="0" anchor="ctr" anchorCtr="0">
            <a:noAutofit/>
          </a:bodyPr>
          <a:lstStyle>
            <a:lvl1pPr marL="101600" marR="0" lvl="0" indent="-101600" algn="ctr">
              <a:lnSpc>
                <a:spcPct val="107000"/>
              </a:lnSpc>
              <a:spcBef>
                <a:spcPts val="0"/>
              </a:spcBef>
              <a:spcAft>
                <a:spcPts val="0"/>
              </a:spcAft>
              <a:buNone/>
              <a:defRPr sz="1700">
                <a:solidFill>
                  <a:schemeClr val="accent2"/>
                </a:solidFill>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501" name="Google Shape;501;p39"/>
          <p:cNvSpPr txBox="1">
            <a:spLocks noGrp="1"/>
          </p:cNvSpPr>
          <p:nvPr>
            <p:ph type="title" idx="4" hasCustomPrompt="1"/>
          </p:nvPr>
        </p:nvSpPr>
        <p:spPr>
          <a:xfrm>
            <a:off x="4735895" y="2317991"/>
            <a:ext cx="558600" cy="372000"/>
          </a:xfrm>
          <a:prstGeom prst="rect">
            <a:avLst/>
          </a:prstGeom>
        </p:spPr>
        <p:txBody>
          <a:bodyPr spcFirstLastPara="1" wrap="square" lIns="0" tIns="0" rIns="0" bIns="0" anchor="ctr" anchorCtr="0">
            <a:noAutofit/>
          </a:bodyPr>
          <a:lstStyle>
            <a:lvl1pPr marL="101600" marR="0" lvl="0" indent="-101600" algn="ctr">
              <a:lnSpc>
                <a:spcPct val="107000"/>
              </a:lnSpc>
              <a:spcBef>
                <a:spcPts val="0"/>
              </a:spcBef>
              <a:spcAft>
                <a:spcPts val="0"/>
              </a:spcAft>
              <a:buNone/>
              <a:defRPr sz="1700">
                <a:solidFill>
                  <a:schemeClr val="accent2"/>
                </a:solidFill>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502" name="Google Shape;502;p39"/>
          <p:cNvSpPr txBox="1">
            <a:spLocks noGrp="1"/>
          </p:cNvSpPr>
          <p:nvPr>
            <p:ph type="title" idx="5" hasCustomPrompt="1"/>
          </p:nvPr>
        </p:nvSpPr>
        <p:spPr>
          <a:xfrm>
            <a:off x="4730864" y="2938422"/>
            <a:ext cx="558600" cy="372000"/>
          </a:xfrm>
          <a:prstGeom prst="rect">
            <a:avLst/>
          </a:prstGeom>
        </p:spPr>
        <p:txBody>
          <a:bodyPr spcFirstLastPara="1" wrap="square" lIns="0" tIns="0" rIns="0" bIns="0" anchor="ctr" anchorCtr="0">
            <a:noAutofit/>
          </a:bodyPr>
          <a:lstStyle>
            <a:lvl1pPr marL="101600" marR="0" lvl="0" indent="-101600" algn="ctr">
              <a:lnSpc>
                <a:spcPct val="107000"/>
              </a:lnSpc>
              <a:spcBef>
                <a:spcPts val="0"/>
              </a:spcBef>
              <a:spcAft>
                <a:spcPts val="0"/>
              </a:spcAft>
              <a:buNone/>
              <a:defRPr sz="1700">
                <a:solidFill>
                  <a:schemeClr val="accent2"/>
                </a:solidFill>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503" name="Google Shape;503;p39"/>
          <p:cNvSpPr txBox="1">
            <a:spLocks noGrp="1"/>
          </p:cNvSpPr>
          <p:nvPr>
            <p:ph type="title" idx="6" hasCustomPrompt="1"/>
          </p:nvPr>
        </p:nvSpPr>
        <p:spPr>
          <a:xfrm>
            <a:off x="4735895" y="3493496"/>
            <a:ext cx="558600" cy="372000"/>
          </a:xfrm>
          <a:prstGeom prst="rect">
            <a:avLst/>
          </a:prstGeom>
        </p:spPr>
        <p:txBody>
          <a:bodyPr spcFirstLastPara="1" wrap="square" lIns="0" tIns="0" rIns="0" bIns="0" anchor="ctr" anchorCtr="0">
            <a:noAutofit/>
          </a:bodyPr>
          <a:lstStyle>
            <a:lvl1pPr marL="101600" marR="0" lvl="0" indent="-101600" algn="ctr">
              <a:lnSpc>
                <a:spcPct val="107000"/>
              </a:lnSpc>
              <a:spcBef>
                <a:spcPts val="0"/>
              </a:spcBef>
              <a:spcAft>
                <a:spcPts val="0"/>
              </a:spcAft>
              <a:buNone/>
              <a:defRPr sz="1700">
                <a:solidFill>
                  <a:schemeClr val="accent2"/>
                </a:solidFill>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504" name="Google Shape;504;p39"/>
          <p:cNvSpPr txBox="1">
            <a:spLocks noGrp="1"/>
          </p:cNvSpPr>
          <p:nvPr>
            <p:ph type="subTitle" idx="1"/>
          </p:nvPr>
        </p:nvSpPr>
        <p:spPr>
          <a:xfrm>
            <a:off x="727790" y="1279931"/>
            <a:ext cx="4008000" cy="216300"/>
          </a:xfrm>
          <a:prstGeom prst="rect">
            <a:avLst/>
          </a:prstGeom>
        </p:spPr>
        <p:txBody>
          <a:bodyPr spcFirstLastPara="1" wrap="square" lIns="0" tIns="0" rIns="0" bIns="0" anchor="t" anchorCtr="0">
            <a:noAutofit/>
          </a:bodyPr>
          <a:lstStyle>
            <a:lvl1pPr lvl="0">
              <a:spcBef>
                <a:spcPts val="1300"/>
              </a:spcBef>
              <a:spcAft>
                <a:spcPts val="0"/>
              </a:spcAft>
              <a:buSzPts val="1400"/>
              <a:buFont typeface="Poppins"/>
              <a:buNone/>
              <a:defRPr sz="1400" b="1">
                <a:latin typeface="Poppins"/>
                <a:ea typeface="Poppins"/>
                <a:cs typeface="Poppins"/>
                <a:sym typeface="Poppins"/>
              </a:defRPr>
            </a:lvl1pPr>
            <a:lvl2pPr lvl="1">
              <a:spcBef>
                <a:spcPts val="1300"/>
              </a:spcBef>
              <a:spcAft>
                <a:spcPts val="0"/>
              </a:spcAft>
              <a:buSzPts val="1400"/>
              <a:buFont typeface="Poppins"/>
              <a:buNone/>
              <a:defRPr sz="1400" b="1">
                <a:latin typeface="Poppins"/>
                <a:ea typeface="Poppins"/>
                <a:cs typeface="Poppins"/>
                <a:sym typeface="Poppins"/>
              </a:defRPr>
            </a:lvl2pPr>
            <a:lvl3pPr lvl="2">
              <a:spcBef>
                <a:spcPts val="1300"/>
              </a:spcBef>
              <a:spcAft>
                <a:spcPts val="0"/>
              </a:spcAft>
              <a:buSzPts val="1400"/>
              <a:buFont typeface="Poppins"/>
              <a:buNone/>
              <a:defRPr sz="1400" b="1">
                <a:latin typeface="Poppins"/>
                <a:ea typeface="Poppins"/>
                <a:cs typeface="Poppins"/>
                <a:sym typeface="Poppins"/>
              </a:defRPr>
            </a:lvl3pPr>
            <a:lvl4pPr lvl="3">
              <a:spcBef>
                <a:spcPts val="1300"/>
              </a:spcBef>
              <a:spcAft>
                <a:spcPts val="0"/>
              </a:spcAft>
              <a:buSzPts val="1400"/>
              <a:buFont typeface="Poppins"/>
              <a:buNone/>
              <a:defRPr sz="1400" b="1">
                <a:latin typeface="Poppins"/>
                <a:ea typeface="Poppins"/>
                <a:cs typeface="Poppins"/>
                <a:sym typeface="Poppins"/>
              </a:defRPr>
            </a:lvl4pPr>
            <a:lvl5pPr lvl="4">
              <a:spcBef>
                <a:spcPts val="1300"/>
              </a:spcBef>
              <a:spcAft>
                <a:spcPts val="0"/>
              </a:spcAft>
              <a:buSzPts val="1400"/>
              <a:buFont typeface="Poppins"/>
              <a:buNone/>
              <a:defRPr sz="1400" b="1">
                <a:latin typeface="Poppins"/>
                <a:ea typeface="Poppins"/>
                <a:cs typeface="Poppins"/>
                <a:sym typeface="Poppins"/>
              </a:defRPr>
            </a:lvl5pPr>
            <a:lvl6pPr lvl="5">
              <a:spcBef>
                <a:spcPts val="400"/>
              </a:spcBef>
              <a:spcAft>
                <a:spcPts val="0"/>
              </a:spcAft>
              <a:buSzPts val="1400"/>
              <a:buFont typeface="Poppins"/>
              <a:buNone/>
              <a:defRPr sz="1400" b="1">
                <a:latin typeface="Poppins"/>
                <a:ea typeface="Poppins"/>
                <a:cs typeface="Poppins"/>
                <a:sym typeface="Poppins"/>
              </a:defRPr>
            </a:lvl6pPr>
            <a:lvl7pPr lvl="6">
              <a:spcBef>
                <a:spcPts val="400"/>
              </a:spcBef>
              <a:spcAft>
                <a:spcPts val="0"/>
              </a:spcAft>
              <a:buSzPts val="1400"/>
              <a:buFont typeface="Poppins"/>
              <a:buNone/>
              <a:defRPr sz="1400" b="1">
                <a:latin typeface="Poppins"/>
                <a:ea typeface="Poppins"/>
                <a:cs typeface="Poppins"/>
                <a:sym typeface="Poppins"/>
              </a:defRPr>
            </a:lvl7pPr>
            <a:lvl8pPr lvl="7">
              <a:spcBef>
                <a:spcPts val="400"/>
              </a:spcBef>
              <a:spcAft>
                <a:spcPts val="0"/>
              </a:spcAft>
              <a:buSzPts val="1400"/>
              <a:buFont typeface="Poppins"/>
              <a:buNone/>
              <a:defRPr sz="1400" b="1">
                <a:latin typeface="Poppins"/>
                <a:ea typeface="Poppins"/>
                <a:cs typeface="Poppins"/>
                <a:sym typeface="Poppins"/>
              </a:defRPr>
            </a:lvl8pPr>
            <a:lvl9pPr lvl="8">
              <a:spcBef>
                <a:spcPts val="400"/>
              </a:spcBef>
              <a:spcAft>
                <a:spcPts val="0"/>
              </a:spcAft>
              <a:buSzPts val="1400"/>
              <a:buFont typeface="Poppins"/>
              <a:buNone/>
              <a:defRPr sz="1400" b="1">
                <a:latin typeface="Poppins"/>
                <a:ea typeface="Poppins"/>
                <a:cs typeface="Poppins"/>
                <a:sym typeface="Poppins"/>
              </a:defRPr>
            </a:lvl9pPr>
          </a:lstStyle>
          <a:p>
            <a:endParaRPr/>
          </a:p>
        </p:txBody>
      </p:sp>
      <p:sp>
        <p:nvSpPr>
          <p:cNvPr id="505" name="Google Shape;505;p39"/>
          <p:cNvSpPr txBox="1">
            <a:spLocks noGrp="1"/>
          </p:cNvSpPr>
          <p:nvPr>
            <p:ph type="subTitle" idx="7"/>
          </p:nvPr>
        </p:nvSpPr>
        <p:spPr>
          <a:xfrm>
            <a:off x="727790" y="1852994"/>
            <a:ext cx="4008000" cy="216300"/>
          </a:xfrm>
          <a:prstGeom prst="rect">
            <a:avLst/>
          </a:prstGeom>
        </p:spPr>
        <p:txBody>
          <a:bodyPr spcFirstLastPara="1" wrap="square" lIns="0" tIns="0" rIns="0" bIns="0" anchor="t" anchorCtr="0">
            <a:noAutofit/>
          </a:bodyPr>
          <a:lstStyle>
            <a:lvl1pPr lvl="0">
              <a:spcBef>
                <a:spcPts val="1300"/>
              </a:spcBef>
              <a:spcAft>
                <a:spcPts val="0"/>
              </a:spcAft>
              <a:buSzPts val="1400"/>
              <a:buFont typeface="Poppins"/>
              <a:buNone/>
              <a:defRPr sz="1400" b="1">
                <a:latin typeface="Poppins"/>
                <a:ea typeface="Poppins"/>
                <a:cs typeface="Poppins"/>
                <a:sym typeface="Poppins"/>
              </a:defRPr>
            </a:lvl1pPr>
            <a:lvl2pPr lvl="1">
              <a:spcBef>
                <a:spcPts val="1300"/>
              </a:spcBef>
              <a:spcAft>
                <a:spcPts val="0"/>
              </a:spcAft>
              <a:buSzPts val="1400"/>
              <a:buFont typeface="Poppins"/>
              <a:buNone/>
              <a:defRPr sz="1400" b="1">
                <a:latin typeface="Poppins"/>
                <a:ea typeface="Poppins"/>
                <a:cs typeface="Poppins"/>
                <a:sym typeface="Poppins"/>
              </a:defRPr>
            </a:lvl2pPr>
            <a:lvl3pPr lvl="2">
              <a:spcBef>
                <a:spcPts val="1300"/>
              </a:spcBef>
              <a:spcAft>
                <a:spcPts val="0"/>
              </a:spcAft>
              <a:buSzPts val="1400"/>
              <a:buFont typeface="Poppins"/>
              <a:buNone/>
              <a:defRPr sz="1400" b="1">
                <a:latin typeface="Poppins"/>
                <a:ea typeface="Poppins"/>
                <a:cs typeface="Poppins"/>
                <a:sym typeface="Poppins"/>
              </a:defRPr>
            </a:lvl3pPr>
            <a:lvl4pPr lvl="3">
              <a:spcBef>
                <a:spcPts val="1300"/>
              </a:spcBef>
              <a:spcAft>
                <a:spcPts val="0"/>
              </a:spcAft>
              <a:buSzPts val="1400"/>
              <a:buFont typeface="Poppins"/>
              <a:buNone/>
              <a:defRPr sz="1400" b="1">
                <a:latin typeface="Poppins"/>
                <a:ea typeface="Poppins"/>
                <a:cs typeface="Poppins"/>
                <a:sym typeface="Poppins"/>
              </a:defRPr>
            </a:lvl4pPr>
            <a:lvl5pPr lvl="4">
              <a:spcBef>
                <a:spcPts val="1300"/>
              </a:spcBef>
              <a:spcAft>
                <a:spcPts val="0"/>
              </a:spcAft>
              <a:buSzPts val="1400"/>
              <a:buFont typeface="Poppins"/>
              <a:buNone/>
              <a:defRPr sz="1400" b="1">
                <a:latin typeface="Poppins"/>
                <a:ea typeface="Poppins"/>
                <a:cs typeface="Poppins"/>
                <a:sym typeface="Poppins"/>
              </a:defRPr>
            </a:lvl5pPr>
            <a:lvl6pPr lvl="5">
              <a:spcBef>
                <a:spcPts val="400"/>
              </a:spcBef>
              <a:spcAft>
                <a:spcPts val="0"/>
              </a:spcAft>
              <a:buSzPts val="1400"/>
              <a:buFont typeface="Poppins"/>
              <a:buNone/>
              <a:defRPr sz="1400" b="1">
                <a:latin typeface="Poppins"/>
                <a:ea typeface="Poppins"/>
                <a:cs typeface="Poppins"/>
                <a:sym typeface="Poppins"/>
              </a:defRPr>
            </a:lvl6pPr>
            <a:lvl7pPr lvl="6">
              <a:spcBef>
                <a:spcPts val="400"/>
              </a:spcBef>
              <a:spcAft>
                <a:spcPts val="0"/>
              </a:spcAft>
              <a:buSzPts val="1400"/>
              <a:buFont typeface="Poppins"/>
              <a:buNone/>
              <a:defRPr sz="1400" b="1">
                <a:latin typeface="Poppins"/>
                <a:ea typeface="Poppins"/>
                <a:cs typeface="Poppins"/>
                <a:sym typeface="Poppins"/>
              </a:defRPr>
            </a:lvl7pPr>
            <a:lvl8pPr lvl="7">
              <a:spcBef>
                <a:spcPts val="400"/>
              </a:spcBef>
              <a:spcAft>
                <a:spcPts val="0"/>
              </a:spcAft>
              <a:buSzPts val="1400"/>
              <a:buFont typeface="Poppins"/>
              <a:buNone/>
              <a:defRPr sz="1400" b="1">
                <a:latin typeface="Poppins"/>
                <a:ea typeface="Poppins"/>
                <a:cs typeface="Poppins"/>
                <a:sym typeface="Poppins"/>
              </a:defRPr>
            </a:lvl8pPr>
            <a:lvl9pPr lvl="8">
              <a:spcBef>
                <a:spcPts val="400"/>
              </a:spcBef>
              <a:spcAft>
                <a:spcPts val="0"/>
              </a:spcAft>
              <a:buSzPts val="1400"/>
              <a:buFont typeface="Poppins"/>
              <a:buNone/>
              <a:defRPr sz="1400" b="1">
                <a:latin typeface="Poppins"/>
                <a:ea typeface="Poppins"/>
                <a:cs typeface="Poppins"/>
                <a:sym typeface="Poppins"/>
              </a:defRPr>
            </a:lvl9pPr>
          </a:lstStyle>
          <a:p>
            <a:endParaRPr/>
          </a:p>
        </p:txBody>
      </p:sp>
      <p:sp>
        <p:nvSpPr>
          <p:cNvPr id="506" name="Google Shape;506;p39"/>
          <p:cNvSpPr txBox="1">
            <a:spLocks noGrp="1"/>
          </p:cNvSpPr>
          <p:nvPr>
            <p:ph type="subTitle" idx="8"/>
          </p:nvPr>
        </p:nvSpPr>
        <p:spPr>
          <a:xfrm>
            <a:off x="727790" y="2431159"/>
            <a:ext cx="4008000" cy="216300"/>
          </a:xfrm>
          <a:prstGeom prst="rect">
            <a:avLst/>
          </a:prstGeom>
        </p:spPr>
        <p:txBody>
          <a:bodyPr spcFirstLastPara="1" wrap="square" lIns="0" tIns="0" rIns="0" bIns="0" anchor="t" anchorCtr="0">
            <a:noAutofit/>
          </a:bodyPr>
          <a:lstStyle>
            <a:lvl1pPr lvl="0">
              <a:spcBef>
                <a:spcPts val="1300"/>
              </a:spcBef>
              <a:spcAft>
                <a:spcPts val="0"/>
              </a:spcAft>
              <a:buSzPts val="1400"/>
              <a:buFont typeface="Poppins"/>
              <a:buNone/>
              <a:defRPr sz="1400" b="1">
                <a:latin typeface="Poppins"/>
                <a:ea typeface="Poppins"/>
                <a:cs typeface="Poppins"/>
                <a:sym typeface="Poppins"/>
              </a:defRPr>
            </a:lvl1pPr>
            <a:lvl2pPr lvl="1">
              <a:spcBef>
                <a:spcPts val="1300"/>
              </a:spcBef>
              <a:spcAft>
                <a:spcPts val="0"/>
              </a:spcAft>
              <a:buSzPts val="1400"/>
              <a:buFont typeface="Poppins"/>
              <a:buNone/>
              <a:defRPr sz="1400" b="1">
                <a:latin typeface="Poppins"/>
                <a:ea typeface="Poppins"/>
                <a:cs typeface="Poppins"/>
                <a:sym typeface="Poppins"/>
              </a:defRPr>
            </a:lvl2pPr>
            <a:lvl3pPr lvl="2">
              <a:spcBef>
                <a:spcPts val="1300"/>
              </a:spcBef>
              <a:spcAft>
                <a:spcPts val="0"/>
              </a:spcAft>
              <a:buSzPts val="1400"/>
              <a:buFont typeface="Poppins"/>
              <a:buNone/>
              <a:defRPr sz="1400" b="1">
                <a:latin typeface="Poppins"/>
                <a:ea typeface="Poppins"/>
                <a:cs typeface="Poppins"/>
                <a:sym typeface="Poppins"/>
              </a:defRPr>
            </a:lvl3pPr>
            <a:lvl4pPr lvl="3">
              <a:spcBef>
                <a:spcPts val="1300"/>
              </a:spcBef>
              <a:spcAft>
                <a:spcPts val="0"/>
              </a:spcAft>
              <a:buSzPts val="1400"/>
              <a:buFont typeface="Poppins"/>
              <a:buNone/>
              <a:defRPr sz="1400" b="1">
                <a:latin typeface="Poppins"/>
                <a:ea typeface="Poppins"/>
                <a:cs typeface="Poppins"/>
                <a:sym typeface="Poppins"/>
              </a:defRPr>
            </a:lvl4pPr>
            <a:lvl5pPr lvl="4">
              <a:spcBef>
                <a:spcPts val="1300"/>
              </a:spcBef>
              <a:spcAft>
                <a:spcPts val="0"/>
              </a:spcAft>
              <a:buSzPts val="1400"/>
              <a:buFont typeface="Poppins"/>
              <a:buNone/>
              <a:defRPr sz="1400" b="1">
                <a:latin typeface="Poppins"/>
                <a:ea typeface="Poppins"/>
                <a:cs typeface="Poppins"/>
                <a:sym typeface="Poppins"/>
              </a:defRPr>
            </a:lvl5pPr>
            <a:lvl6pPr lvl="5">
              <a:spcBef>
                <a:spcPts val="400"/>
              </a:spcBef>
              <a:spcAft>
                <a:spcPts val="0"/>
              </a:spcAft>
              <a:buSzPts val="1400"/>
              <a:buFont typeface="Poppins"/>
              <a:buNone/>
              <a:defRPr sz="1400" b="1">
                <a:latin typeface="Poppins"/>
                <a:ea typeface="Poppins"/>
                <a:cs typeface="Poppins"/>
                <a:sym typeface="Poppins"/>
              </a:defRPr>
            </a:lvl6pPr>
            <a:lvl7pPr lvl="6">
              <a:spcBef>
                <a:spcPts val="400"/>
              </a:spcBef>
              <a:spcAft>
                <a:spcPts val="0"/>
              </a:spcAft>
              <a:buSzPts val="1400"/>
              <a:buFont typeface="Poppins"/>
              <a:buNone/>
              <a:defRPr sz="1400" b="1">
                <a:latin typeface="Poppins"/>
                <a:ea typeface="Poppins"/>
                <a:cs typeface="Poppins"/>
                <a:sym typeface="Poppins"/>
              </a:defRPr>
            </a:lvl7pPr>
            <a:lvl8pPr lvl="7">
              <a:spcBef>
                <a:spcPts val="400"/>
              </a:spcBef>
              <a:spcAft>
                <a:spcPts val="0"/>
              </a:spcAft>
              <a:buSzPts val="1400"/>
              <a:buFont typeface="Poppins"/>
              <a:buNone/>
              <a:defRPr sz="1400" b="1">
                <a:latin typeface="Poppins"/>
                <a:ea typeface="Poppins"/>
                <a:cs typeface="Poppins"/>
                <a:sym typeface="Poppins"/>
              </a:defRPr>
            </a:lvl8pPr>
            <a:lvl9pPr lvl="8">
              <a:spcBef>
                <a:spcPts val="400"/>
              </a:spcBef>
              <a:spcAft>
                <a:spcPts val="0"/>
              </a:spcAft>
              <a:buSzPts val="1400"/>
              <a:buFont typeface="Poppins"/>
              <a:buNone/>
              <a:defRPr sz="1400" b="1">
                <a:latin typeface="Poppins"/>
                <a:ea typeface="Poppins"/>
                <a:cs typeface="Poppins"/>
                <a:sym typeface="Poppins"/>
              </a:defRPr>
            </a:lvl9pPr>
          </a:lstStyle>
          <a:p>
            <a:endParaRPr/>
          </a:p>
        </p:txBody>
      </p:sp>
      <p:sp>
        <p:nvSpPr>
          <p:cNvPr id="507" name="Google Shape;507;p39"/>
          <p:cNvSpPr txBox="1">
            <a:spLocks noGrp="1"/>
          </p:cNvSpPr>
          <p:nvPr>
            <p:ph type="subTitle" idx="9"/>
          </p:nvPr>
        </p:nvSpPr>
        <p:spPr>
          <a:xfrm>
            <a:off x="727790" y="3023378"/>
            <a:ext cx="4008000" cy="216300"/>
          </a:xfrm>
          <a:prstGeom prst="rect">
            <a:avLst/>
          </a:prstGeom>
        </p:spPr>
        <p:txBody>
          <a:bodyPr spcFirstLastPara="1" wrap="square" lIns="0" tIns="0" rIns="0" bIns="0" anchor="t" anchorCtr="0">
            <a:noAutofit/>
          </a:bodyPr>
          <a:lstStyle>
            <a:lvl1pPr lvl="0">
              <a:spcBef>
                <a:spcPts val="1300"/>
              </a:spcBef>
              <a:spcAft>
                <a:spcPts val="0"/>
              </a:spcAft>
              <a:buSzPts val="1400"/>
              <a:buFont typeface="Poppins"/>
              <a:buNone/>
              <a:defRPr sz="1400" b="1">
                <a:latin typeface="Poppins"/>
                <a:ea typeface="Poppins"/>
                <a:cs typeface="Poppins"/>
                <a:sym typeface="Poppins"/>
              </a:defRPr>
            </a:lvl1pPr>
            <a:lvl2pPr lvl="1">
              <a:spcBef>
                <a:spcPts val="1300"/>
              </a:spcBef>
              <a:spcAft>
                <a:spcPts val="0"/>
              </a:spcAft>
              <a:buSzPts val="1400"/>
              <a:buFont typeface="Poppins"/>
              <a:buNone/>
              <a:defRPr sz="1400" b="1">
                <a:latin typeface="Poppins"/>
                <a:ea typeface="Poppins"/>
                <a:cs typeface="Poppins"/>
                <a:sym typeface="Poppins"/>
              </a:defRPr>
            </a:lvl2pPr>
            <a:lvl3pPr lvl="2">
              <a:spcBef>
                <a:spcPts val="1300"/>
              </a:spcBef>
              <a:spcAft>
                <a:spcPts val="0"/>
              </a:spcAft>
              <a:buSzPts val="1400"/>
              <a:buFont typeface="Poppins"/>
              <a:buNone/>
              <a:defRPr sz="1400" b="1">
                <a:latin typeface="Poppins"/>
                <a:ea typeface="Poppins"/>
                <a:cs typeface="Poppins"/>
                <a:sym typeface="Poppins"/>
              </a:defRPr>
            </a:lvl3pPr>
            <a:lvl4pPr lvl="3">
              <a:spcBef>
                <a:spcPts val="1300"/>
              </a:spcBef>
              <a:spcAft>
                <a:spcPts val="0"/>
              </a:spcAft>
              <a:buSzPts val="1400"/>
              <a:buFont typeface="Poppins"/>
              <a:buNone/>
              <a:defRPr sz="1400" b="1">
                <a:latin typeface="Poppins"/>
                <a:ea typeface="Poppins"/>
                <a:cs typeface="Poppins"/>
                <a:sym typeface="Poppins"/>
              </a:defRPr>
            </a:lvl4pPr>
            <a:lvl5pPr lvl="4">
              <a:spcBef>
                <a:spcPts val="1300"/>
              </a:spcBef>
              <a:spcAft>
                <a:spcPts val="0"/>
              </a:spcAft>
              <a:buSzPts val="1400"/>
              <a:buFont typeface="Poppins"/>
              <a:buNone/>
              <a:defRPr sz="1400" b="1">
                <a:latin typeface="Poppins"/>
                <a:ea typeface="Poppins"/>
                <a:cs typeface="Poppins"/>
                <a:sym typeface="Poppins"/>
              </a:defRPr>
            </a:lvl5pPr>
            <a:lvl6pPr lvl="5">
              <a:spcBef>
                <a:spcPts val="400"/>
              </a:spcBef>
              <a:spcAft>
                <a:spcPts val="0"/>
              </a:spcAft>
              <a:buSzPts val="1400"/>
              <a:buFont typeface="Poppins"/>
              <a:buNone/>
              <a:defRPr sz="1400" b="1">
                <a:latin typeface="Poppins"/>
                <a:ea typeface="Poppins"/>
                <a:cs typeface="Poppins"/>
                <a:sym typeface="Poppins"/>
              </a:defRPr>
            </a:lvl6pPr>
            <a:lvl7pPr lvl="6">
              <a:spcBef>
                <a:spcPts val="400"/>
              </a:spcBef>
              <a:spcAft>
                <a:spcPts val="0"/>
              </a:spcAft>
              <a:buSzPts val="1400"/>
              <a:buFont typeface="Poppins"/>
              <a:buNone/>
              <a:defRPr sz="1400" b="1">
                <a:latin typeface="Poppins"/>
                <a:ea typeface="Poppins"/>
                <a:cs typeface="Poppins"/>
                <a:sym typeface="Poppins"/>
              </a:defRPr>
            </a:lvl7pPr>
            <a:lvl8pPr lvl="7">
              <a:spcBef>
                <a:spcPts val="400"/>
              </a:spcBef>
              <a:spcAft>
                <a:spcPts val="0"/>
              </a:spcAft>
              <a:buSzPts val="1400"/>
              <a:buFont typeface="Poppins"/>
              <a:buNone/>
              <a:defRPr sz="1400" b="1">
                <a:latin typeface="Poppins"/>
                <a:ea typeface="Poppins"/>
                <a:cs typeface="Poppins"/>
                <a:sym typeface="Poppins"/>
              </a:defRPr>
            </a:lvl8pPr>
            <a:lvl9pPr lvl="8">
              <a:spcBef>
                <a:spcPts val="400"/>
              </a:spcBef>
              <a:spcAft>
                <a:spcPts val="0"/>
              </a:spcAft>
              <a:buSzPts val="1400"/>
              <a:buFont typeface="Poppins"/>
              <a:buNone/>
              <a:defRPr sz="1400" b="1">
                <a:latin typeface="Poppins"/>
                <a:ea typeface="Poppins"/>
                <a:cs typeface="Poppins"/>
                <a:sym typeface="Poppins"/>
              </a:defRPr>
            </a:lvl9pPr>
          </a:lstStyle>
          <a:p>
            <a:endParaRPr/>
          </a:p>
        </p:txBody>
      </p:sp>
      <p:sp>
        <p:nvSpPr>
          <p:cNvPr id="508" name="Google Shape;508;p39"/>
          <p:cNvSpPr txBox="1">
            <a:spLocks noGrp="1"/>
          </p:cNvSpPr>
          <p:nvPr>
            <p:ph type="subTitle" idx="13"/>
          </p:nvPr>
        </p:nvSpPr>
        <p:spPr>
          <a:xfrm>
            <a:off x="727790" y="3619172"/>
            <a:ext cx="4008000" cy="216300"/>
          </a:xfrm>
          <a:prstGeom prst="rect">
            <a:avLst/>
          </a:prstGeom>
        </p:spPr>
        <p:txBody>
          <a:bodyPr spcFirstLastPara="1" wrap="square" lIns="0" tIns="0" rIns="0" bIns="0" anchor="t" anchorCtr="0">
            <a:noAutofit/>
          </a:bodyPr>
          <a:lstStyle>
            <a:lvl1pPr lvl="0">
              <a:spcBef>
                <a:spcPts val="1300"/>
              </a:spcBef>
              <a:spcAft>
                <a:spcPts val="0"/>
              </a:spcAft>
              <a:buSzPts val="1400"/>
              <a:buFont typeface="Poppins"/>
              <a:buNone/>
              <a:defRPr sz="1400" b="1">
                <a:latin typeface="Poppins"/>
                <a:ea typeface="Poppins"/>
                <a:cs typeface="Poppins"/>
                <a:sym typeface="Poppins"/>
              </a:defRPr>
            </a:lvl1pPr>
            <a:lvl2pPr lvl="1">
              <a:spcBef>
                <a:spcPts val="1300"/>
              </a:spcBef>
              <a:spcAft>
                <a:spcPts val="0"/>
              </a:spcAft>
              <a:buSzPts val="1400"/>
              <a:buFont typeface="Poppins"/>
              <a:buNone/>
              <a:defRPr sz="1400" b="1">
                <a:latin typeface="Poppins"/>
                <a:ea typeface="Poppins"/>
                <a:cs typeface="Poppins"/>
                <a:sym typeface="Poppins"/>
              </a:defRPr>
            </a:lvl2pPr>
            <a:lvl3pPr lvl="2">
              <a:spcBef>
                <a:spcPts val="1300"/>
              </a:spcBef>
              <a:spcAft>
                <a:spcPts val="0"/>
              </a:spcAft>
              <a:buSzPts val="1400"/>
              <a:buFont typeface="Poppins"/>
              <a:buNone/>
              <a:defRPr sz="1400" b="1">
                <a:latin typeface="Poppins"/>
                <a:ea typeface="Poppins"/>
                <a:cs typeface="Poppins"/>
                <a:sym typeface="Poppins"/>
              </a:defRPr>
            </a:lvl3pPr>
            <a:lvl4pPr lvl="3">
              <a:spcBef>
                <a:spcPts val="1300"/>
              </a:spcBef>
              <a:spcAft>
                <a:spcPts val="0"/>
              </a:spcAft>
              <a:buSzPts val="1400"/>
              <a:buFont typeface="Poppins"/>
              <a:buNone/>
              <a:defRPr sz="1400" b="1">
                <a:latin typeface="Poppins"/>
                <a:ea typeface="Poppins"/>
                <a:cs typeface="Poppins"/>
                <a:sym typeface="Poppins"/>
              </a:defRPr>
            </a:lvl4pPr>
            <a:lvl5pPr lvl="4">
              <a:spcBef>
                <a:spcPts val="1300"/>
              </a:spcBef>
              <a:spcAft>
                <a:spcPts val="0"/>
              </a:spcAft>
              <a:buSzPts val="1400"/>
              <a:buFont typeface="Poppins"/>
              <a:buNone/>
              <a:defRPr sz="1400" b="1">
                <a:latin typeface="Poppins"/>
                <a:ea typeface="Poppins"/>
                <a:cs typeface="Poppins"/>
                <a:sym typeface="Poppins"/>
              </a:defRPr>
            </a:lvl5pPr>
            <a:lvl6pPr lvl="5">
              <a:spcBef>
                <a:spcPts val="400"/>
              </a:spcBef>
              <a:spcAft>
                <a:spcPts val="0"/>
              </a:spcAft>
              <a:buSzPts val="1400"/>
              <a:buFont typeface="Poppins"/>
              <a:buNone/>
              <a:defRPr sz="1400" b="1">
                <a:latin typeface="Poppins"/>
                <a:ea typeface="Poppins"/>
                <a:cs typeface="Poppins"/>
                <a:sym typeface="Poppins"/>
              </a:defRPr>
            </a:lvl6pPr>
            <a:lvl7pPr lvl="6">
              <a:spcBef>
                <a:spcPts val="400"/>
              </a:spcBef>
              <a:spcAft>
                <a:spcPts val="0"/>
              </a:spcAft>
              <a:buSzPts val="1400"/>
              <a:buFont typeface="Poppins"/>
              <a:buNone/>
              <a:defRPr sz="1400" b="1">
                <a:latin typeface="Poppins"/>
                <a:ea typeface="Poppins"/>
                <a:cs typeface="Poppins"/>
                <a:sym typeface="Poppins"/>
              </a:defRPr>
            </a:lvl7pPr>
            <a:lvl8pPr lvl="7">
              <a:spcBef>
                <a:spcPts val="400"/>
              </a:spcBef>
              <a:spcAft>
                <a:spcPts val="0"/>
              </a:spcAft>
              <a:buSzPts val="1400"/>
              <a:buFont typeface="Poppins"/>
              <a:buNone/>
              <a:defRPr sz="1400" b="1">
                <a:latin typeface="Poppins"/>
                <a:ea typeface="Poppins"/>
                <a:cs typeface="Poppins"/>
                <a:sym typeface="Poppins"/>
              </a:defRPr>
            </a:lvl8pPr>
            <a:lvl9pPr lvl="8">
              <a:spcBef>
                <a:spcPts val="400"/>
              </a:spcBef>
              <a:spcAft>
                <a:spcPts val="0"/>
              </a:spcAft>
              <a:buSzPts val="1400"/>
              <a:buFont typeface="Poppins"/>
              <a:buNone/>
              <a:defRPr sz="1400" b="1">
                <a:latin typeface="Poppins"/>
                <a:ea typeface="Poppins"/>
                <a:cs typeface="Poppins"/>
                <a:sym typeface="Poppins"/>
              </a:defRPr>
            </a:lvl9pPr>
          </a:lstStyle>
          <a:p>
            <a:endParaRPr/>
          </a:p>
        </p:txBody>
      </p:sp>
      <p:sp>
        <p:nvSpPr>
          <p:cNvPr id="509" name="Google Shape;509;p39"/>
          <p:cNvSpPr txBox="1">
            <a:spLocks noGrp="1"/>
          </p:cNvSpPr>
          <p:nvPr>
            <p:ph type="subTitle" idx="14"/>
          </p:nvPr>
        </p:nvSpPr>
        <p:spPr>
          <a:xfrm>
            <a:off x="5309168" y="1279931"/>
            <a:ext cx="3585000" cy="216300"/>
          </a:xfrm>
          <a:prstGeom prst="rect">
            <a:avLst/>
          </a:prstGeom>
        </p:spPr>
        <p:txBody>
          <a:bodyPr spcFirstLastPara="1" wrap="square" lIns="0" tIns="0" rIns="0" bIns="0" anchor="t" anchorCtr="0">
            <a:noAutofit/>
          </a:bodyPr>
          <a:lstStyle>
            <a:lvl1pPr lvl="0">
              <a:spcBef>
                <a:spcPts val="1300"/>
              </a:spcBef>
              <a:spcAft>
                <a:spcPts val="0"/>
              </a:spcAft>
              <a:buSzPts val="1400"/>
              <a:buFont typeface="Poppins"/>
              <a:buNone/>
              <a:defRPr sz="1400" b="1">
                <a:latin typeface="Poppins"/>
                <a:ea typeface="Poppins"/>
                <a:cs typeface="Poppins"/>
                <a:sym typeface="Poppins"/>
              </a:defRPr>
            </a:lvl1pPr>
            <a:lvl2pPr lvl="1">
              <a:spcBef>
                <a:spcPts val="1300"/>
              </a:spcBef>
              <a:spcAft>
                <a:spcPts val="0"/>
              </a:spcAft>
              <a:buSzPts val="1400"/>
              <a:buFont typeface="Poppins"/>
              <a:buNone/>
              <a:defRPr sz="1400" b="1">
                <a:latin typeface="Poppins"/>
                <a:ea typeface="Poppins"/>
                <a:cs typeface="Poppins"/>
                <a:sym typeface="Poppins"/>
              </a:defRPr>
            </a:lvl2pPr>
            <a:lvl3pPr lvl="2">
              <a:spcBef>
                <a:spcPts val="1300"/>
              </a:spcBef>
              <a:spcAft>
                <a:spcPts val="0"/>
              </a:spcAft>
              <a:buSzPts val="1400"/>
              <a:buFont typeface="Poppins"/>
              <a:buNone/>
              <a:defRPr sz="1400" b="1">
                <a:latin typeface="Poppins"/>
                <a:ea typeface="Poppins"/>
                <a:cs typeface="Poppins"/>
                <a:sym typeface="Poppins"/>
              </a:defRPr>
            </a:lvl3pPr>
            <a:lvl4pPr lvl="3">
              <a:spcBef>
                <a:spcPts val="1300"/>
              </a:spcBef>
              <a:spcAft>
                <a:spcPts val="0"/>
              </a:spcAft>
              <a:buSzPts val="1400"/>
              <a:buFont typeface="Poppins"/>
              <a:buNone/>
              <a:defRPr sz="1400" b="1">
                <a:latin typeface="Poppins"/>
                <a:ea typeface="Poppins"/>
                <a:cs typeface="Poppins"/>
                <a:sym typeface="Poppins"/>
              </a:defRPr>
            </a:lvl4pPr>
            <a:lvl5pPr lvl="4">
              <a:spcBef>
                <a:spcPts val="1300"/>
              </a:spcBef>
              <a:spcAft>
                <a:spcPts val="0"/>
              </a:spcAft>
              <a:buSzPts val="1400"/>
              <a:buFont typeface="Poppins"/>
              <a:buNone/>
              <a:defRPr sz="1400" b="1">
                <a:latin typeface="Poppins"/>
                <a:ea typeface="Poppins"/>
                <a:cs typeface="Poppins"/>
                <a:sym typeface="Poppins"/>
              </a:defRPr>
            </a:lvl5pPr>
            <a:lvl6pPr lvl="5">
              <a:spcBef>
                <a:spcPts val="400"/>
              </a:spcBef>
              <a:spcAft>
                <a:spcPts val="0"/>
              </a:spcAft>
              <a:buSzPts val="1400"/>
              <a:buFont typeface="Poppins"/>
              <a:buNone/>
              <a:defRPr sz="1400" b="1">
                <a:latin typeface="Poppins"/>
                <a:ea typeface="Poppins"/>
                <a:cs typeface="Poppins"/>
                <a:sym typeface="Poppins"/>
              </a:defRPr>
            </a:lvl6pPr>
            <a:lvl7pPr lvl="6">
              <a:spcBef>
                <a:spcPts val="400"/>
              </a:spcBef>
              <a:spcAft>
                <a:spcPts val="0"/>
              </a:spcAft>
              <a:buSzPts val="1400"/>
              <a:buFont typeface="Poppins"/>
              <a:buNone/>
              <a:defRPr sz="1400" b="1">
                <a:latin typeface="Poppins"/>
                <a:ea typeface="Poppins"/>
                <a:cs typeface="Poppins"/>
                <a:sym typeface="Poppins"/>
              </a:defRPr>
            </a:lvl7pPr>
            <a:lvl8pPr lvl="7">
              <a:spcBef>
                <a:spcPts val="400"/>
              </a:spcBef>
              <a:spcAft>
                <a:spcPts val="0"/>
              </a:spcAft>
              <a:buSzPts val="1400"/>
              <a:buFont typeface="Poppins"/>
              <a:buNone/>
              <a:defRPr sz="1400" b="1">
                <a:latin typeface="Poppins"/>
                <a:ea typeface="Poppins"/>
                <a:cs typeface="Poppins"/>
                <a:sym typeface="Poppins"/>
              </a:defRPr>
            </a:lvl8pPr>
            <a:lvl9pPr lvl="8">
              <a:spcBef>
                <a:spcPts val="400"/>
              </a:spcBef>
              <a:spcAft>
                <a:spcPts val="0"/>
              </a:spcAft>
              <a:buSzPts val="1400"/>
              <a:buFont typeface="Poppins"/>
              <a:buNone/>
              <a:defRPr sz="1400" b="1">
                <a:latin typeface="Poppins"/>
                <a:ea typeface="Poppins"/>
                <a:cs typeface="Poppins"/>
                <a:sym typeface="Poppins"/>
              </a:defRPr>
            </a:lvl9pPr>
          </a:lstStyle>
          <a:p>
            <a:endParaRPr/>
          </a:p>
        </p:txBody>
      </p:sp>
      <p:sp>
        <p:nvSpPr>
          <p:cNvPr id="510" name="Google Shape;510;p39"/>
          <p:cNvSpPr txBox="1">
            <a:spLocks noGrp="1"/>
          </p:cNvSpPr>
          <p:nvPr>
            <p:ph type="subTitle" idx="15"/>
          </p:nvPr>
        </p:nvSpPr>
        <p:spPr>
          <a:xfrm>
            <a:off x="5309168" y="1852994"/>
            <a:ext cx="3585000" cy="216300"/>
          </a:xfrm>
          <a:prstGeom prst="rect">
            <a:avLst/>
          </a:prstGeom>
        </p:spPr>
        <p:txBody>
          <a:bodyPr spcFirstLastPara="1" wrap="square" lIns="0" tIns="0" rIns="0" bIns="0" anchor="t" anchorCtr="0">
            <a:noAutofit/>
          </a:bodyPr>
          <a:lstStyle>
            <a:lvl1pPr lvl="0">
              <a:spcBef>
                <a:spcPts val="1300"/>
              </a:spcBef>
              <a:spcAft>
                <a:spcPts val="0"/>
              </a:spcAft>
              <a:buSzPts val="1400"/>
              <a:buFont typeface="Poppins"/>
              <a:buNone/>
              <a:defRPr sz="1400" b="1">
                <a:latin typeface="Poppins"/>
                <a:ea typeface="Poppins"/>
                <a:cs typeface="Poppins"/>
                <a:sym typeface="Poppins"/>
              </a:defRPr>
            </a:lvl1pPr>
            <a:lvl2pPr lvl="1">
              <a:spcBef>
                <a:spcPts val="1300"/>
              </a:spcBef>
              <a:spcAft>
                <a:spcPts val="0"/>
              </a:spcAft>
              <a:buSzPts val="1400"/>
              <a:buFont typeface="Poppins"/>
              <a:buNone/>
              <a:defRPr sz="1400" b="1">
                <a:latin typeface="Poppins"/>
                <a:ea typeface="Poppins"/>
                <a:cs typeface="Poppins"/>
                <a:sym typeface="Poppins"/>
              </a:defRPr>
            </a:lvl2pPr>
            <a:lvl3pPr lvl="2">
              <a:spcBef>
                <a:spcPts val="1300"/>
              </a:spcBef>
              <a:spcAft>
                <a:spcPts val="0"/>
              </a:spcAft>
              <a:buSzPts val="1400"/>
              <a:buFont typeface="Poppins"/>
              <a:buNone/>
              <a:defRPr sz="1400" b="1">
                <a:latin typeface="Poppins"/>
                <a:ea typeface="Poppins"/>
                <a:cs typeface="Poppins"/>
                <a:sym typeface="Poppins"/>
              </a:defRPr>
            </a:lvl3pPr>
            <a:lvl4pPr lvl="3">
              <a:spcBef>
                <a:spcPts val="1300"/>
              </a:spcBef>
              <a:spcAft>
                <a:spcPts val="0"/>
              </a:spcAft>
              <a:buSzPts val="1400"/>
              <a:buFont typeface="Poppins"/>
              <a:buNone/>
              <a:defRPr sz="1400" b="1">
                <a:latin typeface="Poppins"/>
                <a:ea typeface="Poppins"/>
                <a:cs typeface="Poppins"/>
                <a:sym typeface="Poppins"/>
              </a:defRPr>
            </a:lvl4pPr>
            <a:lvl5pPr lvl="4">
              <a:spcBef>
                <a:spcPts val="1300"/>
              </a:spcBef>
              <a:spcAft>
                <a:spcPts val="0"/>
              </a:spcAft>
              <a:buSzPts val="1400"/>
              <a:buFont typeface="Poppins"/>
              <a:buNone/>
              <a:defRPr sz="1400" b="1">
                <a:latin typeface="Poppins"/>
                <a:ea typeface="Poppins"/>
                <a:cs typeface="Poppins"/>
                <a:sym typeface="Poppins"/>
              </a:defRPr>
            </a:lvl5pPr>
            <a:lvl6pPr lvl="5">
              <a:spcBef>
                <a:spcPts val="400"/>
              </a:spcBef>
              <a:spcAft>
                <a:spcPts val="0"/>
              </a:spcAft>
              <a:buSzPts val="1400"/>
              <a:buFont typeface="Poppins"/>
              <a:buNone/>
              <a:defRPr sz="1400" b="1">
                <a:latin typeface="Poppins"/>
                <a:ea typeface="Poppins"/>
                <a:cs typeface="Poppins"/>
                <a:sym typeface="Poppins"/>
              </a:defRPr>
            </a:lvl6pPr>
            <a:lvl7pPr lvl="6">
              <a:spcBef>
                <a:spcPts val="400"/>
              </a:spcBef>
              <a:spcAft>
                <a:spcPts val="0"/>
              </a:spcAft>
              <a:buSzPts val="1400"/>
              <a:buFont typeface="Poppins"/>
              <a:buNone/>
              <a:defRPr sz="1400" b="1">
                <a:latin typeface="Poppins"/>
                <a:ea typeface="Poppins"/>
                <a:cs typeface="Poppins"/>
                <a:sym typeface="Poppins"/>
              </a:defRPr>
            </a:lvl7pPr>
            <a:lvl8pPr lvl="7">
              <a:spcBef>
                <a:spcPts val="400"/>
              </a:spcBef>
              <a:spcAft>
                <a:spcPts val="0"/>
              </a:spcAft>
              <a:buSzPts val="1400"/>
              <a:buFont typeface="Poppins"/>
              <a:buNone/>
              <a:defRPr sz="1400" b="1">
                <a:latin typeface="Poppins"/>
                <a:ea typeface="Poppins"/>
                <a:cs typeface="Poppins"/>
                <a:sym typeface="Poppins"/>
              </a:defRPr>
            </a:lvl8pPr>
            <a:lvl9pPr lvl="8">
              <a:spcBef>
                <a:spcPts val="400"/>
              </a:spcBef>
              <a:spcAft>
                <a:spcPts val="0"/>
              </a:spcAft>
              <a:buSzPts val="1400"/>
              <a:buFont typeface="Poppins"/>
              <a:buNone/>
              <a:defRPr sz="1400" b="1">
                <a:latin typeface="Poppins"/>
                <a:ea typeface="Poppins"/>
                <a:cs typeface="Poppins"/>
                <a:sym typeface="Poppins"/>
              </a:defRPr>
            </a:lvl9pPr>
          </a:lstStyle>
          <a:p>
            <a:endParaRPr/>
          </a:p>
        </p:txBody>
      </p:sp>
      <p:sp>
        <p:nvSpPr>
          <p:cNvPr id="511" name="Google Shape;511;p39"/>
          <p:cNvSpPr txBox="1">
            <a:spLocks noGrp="1"/>
          </p:cNvSpPr>
          <p:nvPr>
            <p:ph type="subTitle" idx="16"/>
          </p:nvPr>
        </p:nvSpPr>
        <p:spPr>
          <a:xfrm>
            <a:off x="5309168" y="2431159"/>
            <a:ext cx="3585000" cy="216300"/>
          </a:xfrm>
          <a:prstGeom prst="rect">
            <a:avLst/>
          </a:prstGeom>
        </p:spPr>
        <p:txBody>
          <a:bodyPr spcFirstLastPara="1" wrap="square" lIns="0" tIns="0" rIns="0" bIns="0" anchor="t" anchorCtr="0">
            <a:noAutofit/>
          </a:bodyPr>
          <a:lstStyle>
            <a:lvl1pPr lvl="0">
              <a:spcBef>
                <a:spcPts val="1300"/>
              </a:spcBef>
              <a:spcAft>
                <a:spcPts val="0"/>
              </a:spcAft>
              <a:buSzPts val="1400"/>
              <a:buFont typeface="Poppins"/>
              <a:buNone/>
              <a:defRPr sz="1400" b="1">
                <a:latin typeface="Poppins"/>
                <a:ea typeface="Poppins"/>
                <a:cs typeface="Poppins"/>
                <a:sym typeface="Poppins"/>
              </a:defRPr>
            </a:lvl1pPr>
            <a:lvl2pPr lvl="1">
              <a:spcBef>
                <a:spcPts val="1300"/>
              </a:spcBef>
              <a:spcAft>
                <a:spcPts val="0"/>
              </a:spcAft>
              <a:buSzPts val="1400"/>
              <a:buFont typeface="Poppins"/>
              <a:buNone/>
              <a:defRPr sz="1400" b="1">
                <a:latin typeface="Poppins"/>
                <a:ea typeface="Poppins"/>
                <a:cs typeface="Poppins"/>
                <a:sym typeface="Poppins"/>
              </a:defRPr>
            </a:lvl2pPr>
            <a:lvl3pPr lvl="2">
              <a:spcBef>
                <a:spcPts val="1300"/>
              </a:spcBef>
              <a:spcAft>
                <a:spcPts val="0"/>
              </a:spcAft>
              <a:buSzPts val="1400"/>
              <a:buFont typeface="Poppins"/>
              <a:buNone/>
              <a:defRPr sz="1400" b="1">
                <a:latin typeface="Poppins"/>
                <a:ea typeface="Poppins"/>
                <a:cs typeface="Poppins"/>
                <a:sym typeface="Poppins"/>
              </a:defRPr>
            </a:lvl3pPr>
            <a:lvl4pPr lvl="3">
              <a:spcBef>
                <a:spcPts val="1300"/>
              </a:spcBef>
              <a:spcAft>
                <a:spcPts val="0"/>
              </a:spcAft>
              <a:buSzPts val="1400"/>
              <a:buFont typeface="Poppins"/>
              <a:buNone/>
              <a:defRPr sz="1400" b="1">
                <a:latin typeface="Poppins"/>
                <a:ea typeface="Poppins"/>
                <a:cs typeface="Poppins"/>
                <a:sym typeface="Poppins"/>
              </a:defRPr>
            </a:lvl4pPr>
            <a:lvl5pPr lvl="4">
              <a:spcBef>
                <a:spcPts val="1300"/>
              </a:spcBef>
              <a:spcAft>
                <a:spcPts val="0"/>
              </a:spcAft>
              <a:buSzPts val="1400"/>
              <a:buFont typeface="Poppins"/>
              <a:buNone/>
              <a:defRPr sz="1400" b="1">
                <a:latin typeface="Poppins"/>
                <a:ea typeface="Poppins"/>
                <a:cs typeface="Poppins"/>
                <a:sym typeface="Poppins"/>
              </a:defRPr>
            </a:lvl5pPr>
            <a:lvl6pPr lvl="5">
              <a:spcBef>
                <a:spcPts val="400"/>
              </a:spcBef>
              <a:spcAft>
                <a:spcPts val="0"/>
              </a:spcAft>
              <a:buSzPts val="1400"/>
              <a:buFont typeface="Poppins"/>
              <a:buNone/>
              <a:defRPr sz="1400" b="1">
                <a:latin typeface="Poppins"/>
                <a:ea typeface="Poppins"/>
                <a:cs typeface="Poppins"/>
                <a:sym typeface="Poppins"/>
              </a:defRPr>
            </a:lvl6pPr>
            <a:lvl7pPr lvl="6">
              <a:spcBef>
                <a:spcPts val="400"/>
              </a:spcBef>
              <a:spcAft>
                <a:spcPts val="0"/>
              </a:spcAft>
              <a:buSzPts val="1400"/>
              <a:buFont typeface="Poppins"/>
              <a:buNone/>
              <a:defRPr sz="1400" b="1">
                <a:latin typeface="Poppins"/>
                <a:ea typeface="Poppins"/>
                <a:cs typeface="Poppins"/>
                <a:sym typeface="Poppins"/>
              </a:defRPr>
            </a:lvl7pPr>
            <a:lvl8pPr lvl="7">
              <a:spcBef>
                <a:spcPts val="400"/>
              </a:spcBef>
              <a:spcAft>
                <a:spcPts val="0"/>
              </a:spcAft>
              <a:buSzPts val="1400"/>
              <a:buFont typeface="Poppins"/>
              <a:buNone/>
              <a:defRPr sz="1400" b="1">
                <a:latin typeface="Poppins"/>
                <a:ea typeface="Poppins"/>
                <a:cs typeface="Poppins"/>
                <a:sym typeface="Poppins"/>
              </a:defRPr>
            </a:lvl8pPr>
            <a:lvl9pPr lvl="8">
              <a:spcBef>
                <a:spcPts val="400"/>
              </a:spcBef>
              <a:spcAft>
                <a:spcPts val="0"/>
              </a:spcAft>
              <a:buSzPts val="1400"/>
              <a:buFont typeface="Poppins"/>
              <a:buNone/>
              <a:defRPr sz="1400" b="1">
                <a:latin typeface="Poppins"/>
                <a:ea typeface="Poppins"/>
                <a:cs typeface="Poppins"/>
                <a:sym typeface="Poppins"/>
              </a:defRPr>
            </a:lvl9pPr>
          </a:lstStyle>
          <a:p>
            <a:endParaRPr/>
          </a:p>
        </p:txBody>
      </p:sp>
      <p:sp>
        <p:nvSpPr>
          <p:cNvPr id="512" name="Google Shape;512;p39"/>
          <p:cNvSpPr txBox="1">
            <a:spLocks noGrp="1"/>
          </p:cNvSpPr>
          <p:nvPr>
            <p:ph type="subTitle" idx="17"/>
          </p:nvPr>
        </p:nvSpPr>
        <p:spPr>
          <a:xfrm>
            <a:off x="5309168" y="3023378"/>
            <a:ext cx="3585000" cy="216300"/>
          </a:xfrm>
          <a:prstGeom prst="rect">
            <a:avLst/>
          </a:prstGeom>
        </p:spPr>
        <p:txBody>
          <a:bodyPr spcFirstLastPara="1" wrap="square" lIns="0" tIns="0" rIns="0" bIns="0" anchor="t" anchorCtr="0">
            <a:noAutofit/>
          </a:bodyPr>
          <a:lstStyle>
            <a:lvl1pPr lvl="0">
              <a:spcBef>
                <a:spcPts val="1300"/>
              </a:spcBef>
              <a:spcAft>
                <a:spcPts val="0"/>
              </a:spcAft>
              <a:buSzPts val="1400"/>
              <a:buFont typeface="Poppins"/>
              <a:buNone/>
              <a:defRPr sz="1400" b="1">
                <a:latin typeface="Poppins"/>
                <a:ea typeface="Poppins"/>
                <a:cs typeface="Poppins"/>
                <a:sym typeface="Poppins"/>
              </a:defRPr>
            </a:lvl1pPr>
            <a:lvl2pPr lvl="1">
              <a:spcBef>
                <a:spcPts val="1300"/>
              </a:spcBef>
              <a:spcAft>
                <a:spcPts val="0"/>
              </a:spcAft>
              <a:buSzPts val="1400"/>
              <a:buFont typeface="Poppins"/>
              <a:buNone/>
              <a:defRPr sz="1400" b="1">
                <a:latin typeface="Poppins"/>
                <a:ea typeface="Poppins"/>
                <a:cs typeface="Poppins"/>
                <a:sym typeface="Poppins"/>
              </a:defRPr>
            </a:lvl2pPr>
            <a:lvl3pPr lvl="2">
              <a:spcBef>
                <a:spcPts val="1300"/>
              </a:spcBef>
              <a:spcAft>
                <a:spcPts val="0"/>
              </a:spcAft>
              <a:buSzPts val="1400"/>
              <a:buFont typeface="Poppins"/>
              <a:buNone/>
              <a:defRPr sz="1400" b="1">
                <a:latin typeface="Poppins"/>
                <a:ea typeface="Poppins"/>
                <a:cs typeface="Poppins"/>
                <a:sym typeface="Poppins"/>
              </a:defRPr>
            </a:lvl3pPr>
            <a:lvl4pPr lvl="3">
              <a:spcBef>
                <a:spcPts val="1300"/>
              </a:spcBef>
              <a:spcAft>
                <a:spcPts val="0"/>
              </a:spcAft>
              <a:buSzPts val="1400"/>
              <a:buFont typeface="Poppins"/>
              <a:buNone/>
              <a:defRPr sz="1400" b="1">
                <a:latin typeface="Poppins"/>
                <a:ea typeface="Poppins"/>
                <a:cs typeface="Poppins"/>
                <a:sym typeface="Poppins"/>
              </a:defRPr>
            </a:lvl4pPr>
            <a:lvl5pPr lvl="4">
              <a:spcBef>
                <a:spcPts val="1300"/>
              </a:spcBef>
              <a:spcAft>
                <a:spcPts val="0"/>
              </a:spcAft>
              <a:buSzPts val="1400"/>
              <a:buFont typeface="Poppins"/>
              <a:buNone/>
              <a:defRPr sz="1400" b="1">
                <a:latin typeface="Poppins"/>
                <a:ea typeface="Poppins"/>
                <a:cs typeface="Poppins"/>
                <a:sym typeface="Poppins"/>
              </a:defRPr>
            </a:lvl5pPr>
            <a:lvl6pPr lvl="5">
              <a:spcBef>
                <a:spcPts val="400"/>
              </a:spcBef>
              <a:spcAft>
                <a:spcPts val="0"/>
              </a:spcAft>
              <a:buSzPts val="1400"/>
              <a:buFont typeface="Poppins"/>
              <a:buNone/>
              <a:defRPr sz="1400" b="1">
                <a:latin typeface="Poppins"/>
                <a:ea typeface="Poppins"/>
                <a:cs typeface="Poppins"/>
                <a:sym typeface="Poppins"/>
              </a:defRPr>
            </a:lvl6pPr>
            <a:lvl7pPr lvl="6">
              <a:spcBef>
                <a:spcPts val="400"/>
              </a:spcBef>
              <a:spcAft>
                <a:spcPts val="0"/>
              </a:spcAft>
              <a:buSzPts val="1400"/>
              <a:buFont typeface="Poppins"/>
              <a:buNone/>
              <a:defRPr sz="1400" b="1">
                <a:latin typeface="Poppins"/>
                <a:ea typeface="Poppins"/>
                <a:cs typeface="Poppins"/>
                <a:sym typeface="Poppins"/>
              </a:defRPr>
            </a:lvl7pPr>
            <a:lvl8pPr lvl="7">
              <a:spcBef>
                <a:spcPts val="400"/>
              </a:spcBef>
              <a:spcAft>
                <a:spcPts val="0"/>
              </a:spcAft>
              <a:buSzPts val="1400"/>
              <a:buFont typeface="Poppins"/>
              <a:buNone/>
              <a:defRPr sz="1400" b="1">
                <a:latin typeface="Poppins"/>
                <a:ea typeface="Poppins"/>
                <a:cs typeface="Poppins"/>
                <a:sym typeface="Poppins"/>
              </a:defRPr>
            </a:lvl8pPr>
            <a:lvl9pPr lvl="8">
              <a:spcBef>
                <a:spcPts val="400"/>
              </a:spcBef>
              <a:spcAft>
                <a:spcPts val="0"/>
              </a:spcAft>
              <a:buSzPts val="1400"/>
              <a:buFont typeface="Poppins"/>
              <a:buNone/>
              <a:defRPr sz="1400" b="1">
                <a:latin typeface="Poppins"/>
                <a:ea typeface="Poppins"/>
                <a:cs typeface="Poppins"/>
                <a:sym typeface="Poppins"/>
              </a:defRPr>
            </a:lvl9pPr>
          </a:lstStyle>
          <a:p>
            <a:endParaRPr/>
          </a:p>
        </p:txBody>
      </p:sp>
      <p:sp>
        <p:nvSpPr>
          <p:cNvPr id="513" name="Google Shape;513;p39"/>
          <p:cNvSpPr txBox="1">
            <a:spLocks noGrp="1"/>
          </p:cNvSpPr>
          <p:nvPr>
            <p:ph type="subTitle" idx="18"/>
          </p:nvPr>
        </p:nvSpPr>
        <p:spPr>
          <a:xfrm>
            <a:off x="5309168" y="3619172"/>
            <a:ext cx="3585000" cy="216300"/>
          </a:xfrm>
          <a:prstGeom prst="rect">
            <a:avLst/>
          </a:prstGeom>
        </p:spPr>
        <p:txBody>
          <a:bodyPr spcFirstLastPara="1" wrap="square" lIns="0" tIns="0" rIns="0" bIns="0" anchor="t" anchorCtr="0">
            <a:noAutofit/>
          </a:bodyPr>
          <a:lstStyle>
            <a:lvl1pPr lvl="0">
              <a:spcBef>
                <a:spcPts val="1300"/>
              </a:spcBef>
              <a:spcAft>
                <a:spcPts val="0"/>
              </a:spcAft>
              <a:buSzPts val="1400"/>
              <a:buFont typeface="Poppins"/>
              <a:buNone/>
              <a:defRPr sz="1400" b="1">
                <a:latin typeface="Poppins"/>
                <a:ea typeface="Poppins"/>
                <a:cs typeface="Poppins"/>
                <a:sym typeface="Poppins"/>
              </a:defRPr>
            </a:lvl1pPr>
            <a:lvl2pPr lvl="1">
              <a:spcBef>
                <a:spcPts val="1300"/>
              </a:spcBef>
              <a:spcAft>
                <a:spcPts val="0"/>
              </a:spcAft>
              <a:buSzPts val="1400"/>
              <a:buFont typeface="Poppins"/>
              <a:buNone/>
              <a:defRPr sz="1400" b="1">
                <a:latin typeface="Poppins"/>
                <a:ea typeface="Poppins"/>
                <a:cs typeface="Poppins"/>
                <a:sym typeface="Poppins"/>
              </a:defRPr>
            </a:lvl2pPr>
            <a:lvl3pPr lvl="2">
              <a:spcBef>
                <a:spcPts val="1300"/>
              </a:spcBef>
              <a:spcAft>
                <a:spcPts val="0"/>
              </a:spcAft>
              <a:buSzPts val="1400"/>
              <a:buFont typeface="Poppins"/>
              <a:buNone/>
              <a:defRPr sz="1400" b="1">
                <a:latin typeface="Poppins"/>
                <a:ea typeface="Poppins"/>
                <a:cs typeface="Poppins"/>
                <a:sym typeface="Poppins"/>
              </a:defRPr>
            </a:lvl3pPr>
            <a:lvl4pPr lvl="3">
              <a:spcBef>
                <a:spcPts val="1300"/>
              </a:spcBef>
              <a:spcAft>
                <a:spcPts val="0"/>
              </a:spcAft>
              <a:buSzPts val="1400"/>
              <a:buFont typeface="Poppins"/>
              <a:buNone/>
              <a:defRPr sz="1400" b="1">
                <a:latin typeface="Poppins"/>
                <a:ea typeface="Poppins"/>
                <a:cs typeface="Poppins"/>
                <a:sym typeface="Poppins"/>
              </a:defRPr>
            </a:lvl4pPr>
            <a:lvl5pPr lvl="4">
              <a:spcBef>
                <a:spcPts val="1300"/>
              </a:spcBef>
              <a:spcAft>
                <a:spcPts val="0"/>
              </a:spcAft>
              <a:buSzPts val="1400"/>
              <a:buFont typeface="Poppins"/>
              <a:buNone/>
              <a:defRPr sz="1400" b="1">
                <a:latin typeface="Poppins"/>
                <a:ea typeface="Poppins"/>
                <a:cs typeface="Poppins"/>
                <a:sym typeface="Poppins"/>
              </a:defRPr>
            </a:lvl5pPr>
            <a:lvl6pPr lvl="5">
              <a:spcBef>
                <a:spcPts val="400"/>
              </a:spcBef>
              <a:spcAft>
                <a:spcPts val="0"/>
              </a:spcAft>
              <a:buSzPts val="1400"/>
              <a:buFont typeface="Poppins"/>
              <a:buNone/>
              <a:defRPr sz="1400" b="1">
                <a:latin typeface="Poppins"/>
                <a:ea typeface="Poppins"/>
                <a:cs typeface="Poppins"/>
                <a:sym typeface="Poppins"/>
              </a:defRPr>
            </a:lvl6pPr>
            <a:lvl7pPr lvl="6">
              <a:spcBef>
                <a:spcPts val="400"/>
              </a:spcBef>
              <a:spcAft>
                <a:spcPts val="0"/>
              </a:spcAft>
              <a:buSzPts val="1400"/>
              <a:buFont typeface="Poppins"/>
              <a:buNone/>
              <a:defRPr sz="1400" b="1">
                <a:latin typeface="Poppins"/>
                <a:ea typeface="Poppins"/>
                <a:cs typeface="Poppins"/>
                <a:sym typeface="Poppins"/>
              </a:defRPr>
            </a:lvl7pPr>
            <a:lvl8pPr lvl="7">
              <a:spcBef>
                <a:spcPts val="400"/>
              </a:spcBef>
              <a:spcAft>
                <a:spcPts val="0"/>
              </a:spcAft>
              <a:buSzPts val="1400"/>
              <a:buFont typeface="Poppins"/>
              <a:buNone/>
              <a:defRPr sz="1400" b="1">
                <a:latin typeface="Poppins"/>
                <a:ea typeface="Poppins"/>
                <a:cs typeface="Poppins"/>
                <a:sym typeface="Poppins"/>
              </a:defRPr>
            </a:lvl8pPr>
            <a:lvl9pPr lvl="8">
              <a:spcBef>
                <a:spcPts val="400"/>
              </a:spcBef>
              <a:spcAft>
                <a:spcPts val="0"/>
              </a:spcAft>
              <a:buSzPts val="1400"/>
              <a:buFont typeface="Poppins"/>
              <a:buNone/>
              <a:defRPr sz="1400" b="1">
                <a:latin typeface="Poppins"/>
                <a:ea typeface="Poppins"/>
                <a:cs typeface="Poppins"/>
                <a:sym typeface="Poppins"/>
              </a:defRPr>
            </a:lvl9pPr>
          </a:lstStyle>
          <a:p>
            <a:endParaRPr/>
          </a:p>
        </p:txBody>
      </p:sp>
      <p:sp>
        <p:nvSpPr>
          <p:cNvPr id="514" name="Google Shape;514;p39"/>
          <p:cNvSpPr txBox="1">
            <a:spLocks noGrp="1"/>
          </p:cNvSpPr>
          <p:nvPr>
            <p:ph type="title" idx="19" hasCustomPrompt="1"/>
          </p:nvPr>
        </p:nvSpPr>
        <p:spPr>
          <a:xfrm>
            <a:off x="142756" y="1187435"/>
            <a:ext cx="558600" cy="372000"/>
          </a:xfrm>
          <a:prstGeom prst="rect">
            <a:avLst/>
          </a:prstGeom>
        </p:spPr>
        <p:txBody>
          <a:bodyPr spcFirstLastPara="1" wrap="square" lIns="0" tIns="0" rIns="0" bIns="0" anchor="ctr" anchorCtr="0">
            <a:noAutofit/>
          </a:bodyPr>
          <a:lstStyle>
            <a:lvl1pPr marL="101600" marR="0" lvl="0" indent="-101600" algn="ctr">
              <a:lnSpc>
                <a:spcPct val="107000"/>
              </a:lnSpc>
              <a:spcBef>
                <a:spcPts val="0"/>
              </a:spcBef>
              <a:spcAft>
                <a:spcPts val="0"/>
              </a:spcAft>
              <a:buNone/>
              <a:defRPr sz="1700">
                <a:solidFill>
                  <a:schemeClr val="accent2"/>
                </a:solidFill>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515" name="Google Shape;515;p39"/>
          <p:cNvSpPr txBox="1">
            <a:spLocks noGrp="1"/>
          </p:cNvSpPr>
          <p:nvPr>
            <p:ph type="title" idx="20" hasCustomPrompt="1"/>
          </p:nvPr>
        </p:nvSpPr>
        <p:spPr>
          <a:xfrm>
            <a:off x="142756" y="1770171"/>
            <a:ext cx="558600" cy="372000"/>
          </a:xfrm>
          <a:prstGeom prst="rect">
            <a:avLst/>
          </a:prstGeom>
        </p:spPr>
        <p:txBody>
          <a:bodyPr spcFirstLastPara="1" wrap="square" lIns="0" tIns="0" rIns="0" bIns="0" anchor="ctr" anchorCtr="0">
            <a:noAutofit/>
          </a:bodyPr>
          <a:lstStyle>
            <a:lvl1pPr marL="101600" marR="0" lvl="0" indent="-101600" algn="ctr">
              <a:lnSpc>
                <a:spcPct val="107000"/>
              </a:lnSpc>
              <a:spcBef>
                <a:spcPts val="0"/>
              </a:spcBef>
              <a:spcAft>
                <a:spcPts val="0"/>
              </a:spcAft>
              <a:buNone/>
              <a:defRPr sz="1700">
                <a:solidFill>
                  <a:schemeClr val="accent2"/>
                </a:solidFill>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516" name="Google Shape;516;p39"/>
          <p:cNvSpPr txBox="1">
            <a:spLocks noGrp="1"/>
          </p:cNvSpPr>
          <p:nvPr>
            <p:ph type="title" idx="21" hasCustomPrompt="1"/>
          </p:nvPr>
        </p:nvSpPr>
        <p:spPr>
          <a:xfrm>
            <a:off x="142756" y="2353207"/>
            <a:ext cx="558600" cy="372000"/>
          </a:xfrm>
          <a:prstGeom prst="rect">
            <a:avLst/>
          </a:prstGeom>
        </p:spPr>
        <p:txBody>
          <a:bodyPr spcFirstLastPara="1" wrap="square" lIns="0" tIns="0" rIns="0" bIns="0" anchor="ctr" anchorCtr="0">
            <a:noAutofit/>
          </a:bodyPr>
          <a:lstStyle>
            <a:lvl1pPr marL="101600" marR="0" lvl="0" indent="-101600" algn="ctr">
              <a:lnSpc>
                <a:spcPct val="107000"/>
              </a:lnSpc>
              <a:spcBef>
                <a:spcPts val="0"/>
              </a:spcBef>
              <a:spcAft>
                <a:spcPts val="0"/>
              </a:spcAft>
              <a:buNone/>
              <a:defRPr sz="1700">
                <a:solidFill>
                  <a:schemeClr val="accent2"/>
                </a:solidFill>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517" name="Google Shape;517;p39"/>
          <p:cNvSpPr txBox="1">
            <a:spLocks noGrp="1"/>
          </p:cNvSpPr>
          <p:nvPr>
            <p:ph type="title" idx="22" hasCustomPrompt="1"/>
          </p:nvPr>
        </p:nvSpPr>
        <p:spPr>
          <a:xfrm>
            <a:off x="142756" y="2938422"/>
            <a:ext cx="558600" cy="372000"/>
          </a:xfrm>
          <a:prstGeom prst="rect">
            <a:avLst/>
          </a:prstGeom>
        </p:spPr>
        <p:txBody>
          <a:bodyPr spcFirstLastPara="1" wrap="square" lIns="0" tIns="0" rIns="0" bIns="0" anchor="ctr" anchorCtr="0">
            <a:noAutofit/>
          </a:bodyPr>
          <a:lstStyle>
            <a:lvl1pPr marL="101600" marR="0" lvl="0" indent="-101600" algn="ctr">
              <a:lnSpc>
                <a:spcPct val="107000"/>
              </a:lnSpc>
              <a:spcBef>
                <a:spcPts val="0"/>
              </a:spcBef>
              <a:spcAft>
                <a:spcPts val="0"/>
              </a:spcAft>
              <a:buNone/>
              <a:defRPr sz="1700">
                <a:solidFill>
                  <a:schemeClr val="accent2"/>
                </a:solidFill>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518" name="Google Shape;518;p39"/>
          <p:cNvSpPr txBox="1">
            <a:spLocks noGrp="1"/>
          </p:cNvSpPr>
          <p:nvPr>
            <p:ph type="title" idx="23" hasCustomPrompt="1"/>
          </p:nvPr>
        </p:nvSpPr>
        <p:spPr>
          <a:xfrm>
            <a:off x="142756" y="3528712"/>
            <a:ext cx="558600" cy="372000"/>
          </a:xfrm>
          <a:prstGeom prst="rect">
            <a:avLst/>
          </a:prstGeom>
        </p:spPr>
        <p:txBody>
          <a:bodyPr spcFirstLastPara="1" wrap="square" lIns="0" tIns="0" rIns="0" bIns="0" anchor="ctr" anchorCtr="0">
            <a:noAutofit/>
          </a:bodyPr>
          <a:lstStyle>
            <a:lvl1pPr marL="101600" marR="0" lvl="0" indent="-101600" algn="ctr">
              <a:lnSpc>
                <a:spcPct val="107000"/>
              </a:lnSpc>
              <a:spcBef>
                <a:spcPts val="0"/>
              </a:spcBef>
              <a:spcAft>
                <a:spcPts val="0"/>
              </a:spcAft>
              <a:buNone/>
              <a:defRPr sz="1700">
                <a:solidFill>
                  <a:schemeClr val="accent2"/>
                </a:solidFill>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12_Custom Layout">
  <p:cSld name="12_Custom Layout">
    <p:spTree>
      <p:nvGrpSpPr>
        <p:cNvPr id="1" name="Shape 519"/>
        <p:cNvGrpSpPr/>
        <p:nvPr/>
      </p:nvGrpSpPr>
      <p:grpSpPr>
        <a:xfrm>
          <a:off x="0" y="0"/>
          <a:ext cx="0" cy="0"/>
          <a:chOff x="0" y="0"/>
          <a:chExt cx="0" cy="0"/>
        </a:xfrm>
      </p:grpSpPr>
      <p:sp>
        <p:nvSpPr>
          <p:cNvPr id="520" name="Google Shape;520;p40"/>
          <p:cNvSpPr txBox="1">
            <a:spLocks noGrp="1"/>
          </p:cNvSpPr>
          <p:nvPr>
            <p:ph type="title"/>
          </p:nvPr>
        </p:nvSpPr>
        <p:spPr>
          <a:xfrm>
            <a:off x="314533" y="336698"/>
            <a:ext cx="8632800" cy="37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521" name="Google Shape;521;p40"/>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522" name="Google Shape;522;p40"/>
          <p:cNvSpPr txBox="1">
            <a:spLocks noGrp="1"/>
          </p:cNvSpPr>
          <p:nvPr>
            <p:ph type="body" idx="1"/>
          </p:nvPr>
        </p:nvSpPr>
        <p:spPr>
          <a:xfrm>
            <a:off x="303223" y="2002538"/>
            <a:ext cx="8632800" cy="1924800"/>
          </a:xfrm>
          <a:prstGeom prst="rect">
            <a:avLst/>
          </a:prstGeom>
          <a:noFill/>
          <a:ln>
            <a:noFill/>
          </a:ln>
        </p:spPr>
        <p:txBody>
          <a:bodyPr spcFirstLastPara="1" wrap="square" lIns="0" tIns="0" rIns="0" bIns="0" anchor="t" anchorCtr="0">
            <a:noAutofit/>
          </a:bodyPr>
          <a:lstStyle>
            <a:lvl1pPr marL="457200" lvl="0" indent="-285750" algn="l">
              <a:lnSpc>
                <a:spcPct val="87000"/>
              </a:lnSpc>
              <a:spcBef>
                <a:spcPts val="1300"/>
              </a:spcBef>
              <a:spcAft>
                <a:spcPts val="0"/>
              </a:spcAft>
              <a:buClr>
                <a:schemeClr val="accent1"/>
              </a:buClr>
              <a:buSzPts val="900"/>
              <a:buChar char="●"/>
              <a:defRPr/>
            </a:lvl1pPr>
            <a:lvl2pPr marL="914400" lvl="1" indent="-279400" algn="l">
              <a:lnSpc>
                <a:spcPct val="87000"/>
              </a:lnSpc>
              <a:spcBef>
                <a:spcPts val="1300"/>
              </a:spcBef>
              <a:spcAft>
                <a:spcPts val="0"/>
              </a:spcAft>
              <a:buClr>
                <a:schemeClr val="accent1"/>
              </a:buClr>
              <a:buSzPts val="800"/>
              <a:buChar char="●"/>
              <a:defRPr/>
            </a:lvl2pPr>
            <a:lvl3pPr marL="1371600" lvl="2" indent="-273050" algn="l">
              <a:lnSpc>
                <a:spcPct val="87000"/>
              </a:lnSpc>
              <a:spcBef>
                <a:spcPts val="1300"/>
              </a:spcBef>
              <a:spcAft>
                <a:spcPts val="0"/>
              </a:spcAft>
              <a:buClr>
                <a:schemeClr val="accent1"/>
              </a:buClr>
              <a:buSzPts val="700"/>
              <a:buChar char="●"/>
              <a:defRPr/>
            </a:lvl3pPr>
            <a:lvl4pPr marL="1828800" lvl="3" indent="-260350" algn="l">
              <a:lnSpc>
                <a:spcPct val="87000"/>
              </a:lnSpc>
              <a:spcBef>
                <a:spcPts val="1300"/>
              </a:spcBef>
              <a:spcAft>
                <a:spcPts val="0"/>
              </a:spcAft>
              <a:buClr>
                <a:schemeClr val="accent1"/>
              </a:buClr>
              <a:buSzPts val="500"/>
              <a:buChar char="●"/>
              <a:defRPr/>
            </a:lvl4pPr>
            <a:lvl5pPr marL="2286000" lvl="4" indent="-254000" algn="l">
              <a:lnSpc>
                <a:spcPct val="87000"/>
              </a:lnSpc>
              <a:spcBef>
                <a:spcPts val="1300"/>
              </a:spcBef>
              <a:spcAft>
                <a:spcPts val="0"/>
              </a:spcAft>
              <a:buClr>
                <a:schemeClr val="accent1"/>
              </a:buClr>
              <a:buSzPts val="400"/>
              <a:buChar char="●"/>
              <a:defRPr/>
            </a:lvl5pPr>
            <a:lvl6pPr marL="2743200" lvl="5" indent="-273050" algn="l">
              <a:lnSpc>
                <a:spcPct val="90000"/>
              </a:lnSpc>
              <a:spcBef>
                <a:spcPts val="400"/>
              </a:spcBef>
              <a:spcAft>
                <a:spcPts val="0"/>
              </a:spcAft>
              <a:buClr>
                <a:schemeClr val="dk1"/>
              </a:buClr>
              <a:buSzPts val="700"/>
              <a:buChar char="•"/>
              <a:defRPr/>
            </a:lvl6pPr>
            <a:lvl7pPr marL="3200400" lvl="6" indent="-273050" algn="l">
              <a:lnSpc>
                <a:spcPct val="90000"/>
              </a:lnSpc>
              <a:spcBef>
                <a:spcPts val="400"/>
              </a:spcBef>
              <a:spcAft>
                <a:spcPts val="0"/>
              </a:spcAft>
              <a:buClr>
                <a:schemeClr val="dk1"/>
              </a:buClr>
              <a:buSzPts val="700"/>
              <a:buChar char="•"/>
              <a:defRPr/>
            </a:lvl7pPr>
            <a:lvl8pPr marL="3657600" lvl="7" indent="-273050" algn="l">
              <a:lnSpc>
                <a:spcPct val="90000"/>
              </a:lnSpc>
              <a:spcBef>
                <a:spcPts val="400"/>
              </a:spcBef>
              <a:spcAft>
                <a:spcPts val="0"/>
              </a:spcAft>
              <a:buClr>
                <a:schemeClr val="dk1"/>
              </a:buClr>
              <a:buSzPts val="700"/>
              <a:buChar char="•"/>
              <a:defRPr/>
            </a:lvl8pPr>
            <a:lvl9pPr marL="4114800" lvl="8" indent="-273050" algn="l">
              <a:lnSpc>
                <a:spcPct val="90000"/>
              </a:lnSpc>
              <a:spcBef>
                <a:spcPts val="400"/>
              </a:spcBef>
              <a:spcAft>
                <a:spcPts val="0"/>
              </a:spcAft>
              <a:buClr>
                <a:schemeClr val="dk1"/>
              </a:buClr>
              <a:buSzPts val="700"/>
              <a:buChar char="•"/>
              <a:defRPr/>
            </a:lvl9pPr>
          </a:lstStyle>
          <a:p>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13_Custom Layout">
  <p:cSld name="13_Custom Layout">
    <p:spTree>
      <p:nvGrpSpPr>
        <p:cNvPr id="1" name="Shape 523"/>
        <p:cNvGrpSpPr/>
        <p:nvPr/>
      </p:nvGrpSpPr>
      <p:grpSpPr>
        <a:xfrm>
          <a:off x="0" y="0"/>
          <a:ext cx="0" cy="0"/>
          <a:chOff x="0" y="0"/>
          <a:chExt cx="0" cy="0"/>
        </a:xfrm>
      </p:grpSpPr>
      <p:sp>
        <p:nvSpPr>
          <p:cNvPr id="524" name="Google Shape;524;p41"/>
          <p:cNvSpPr txBox="1">
            <a:spLocks noGrp="1"/>
          </p:cNvSpPr>
          <p:nvPr>
            <p:ph type="title"/>
          </p:nvPr>
        </p:nvSpPr>
        <p:spPr>
          <a:xfrm>
            <a:off x="317798" y="336694"/>
            <a:ext cx="8500200" cy="37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525" name="Google Shape;525;p41"/>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526" name="Google Shape;526;p41"/>
          <p:cNvSpPr txBox="1">
            <a:spLocks noGrp="1"/>
          </p:cNvSpPr>
          <p:nvPr>
            <p:ph type="body" idx="1"/>
          </p:nvPr>
        </p:nvSpPr>
        <p:spPr>
          <a:xfrm>
            <a:off x="303223" y="1048742"/>
            <a:ext cx="8500200" cy="2568300"/>
          </a:xfrm>
          <a:prstGeom prst="rect">
            <a:avLst/>
          </a:prstGeom>
          <a:noFill/>
          <a:ln>
            <a:noFill/>
          </a:ln>
        </p:spPr>
        <p:txBody>
          <a:bodyPr spcFirstLastPara="1" wrap="square" lIns="0" tIns="0" rIns="0" bIns="0" anchor="t" anchorCtr="0">
            <a:noAutofit/>
          </a:bodyPr>
          <a:lstStyle>
            <a:lvl1pPr marL="457200" lvl="0" indent="-285750" algn="l">
              <a:lnSpc>
                <a:spcPct val="94000"/>
              </a:lnSpc>
              <a:spcBef>
                <a:spcPts val="1300"/>
              </a:spcBef>
              <a:spcAft>
                <a:spcPts val="0"/>
              </a:spcAft>
              <a:buClr>
                <a:schemeClr val="accent1"/>
              </a:buClr>
              <a:buSzPts val="900"/>
              <a:buChar char="●"/>
              <a:defRPr/>
            </a:lvl1pPr>
            <a:lvl2pPr marL="914400" lvl="1" indent="-279400" algn="l">
              <a:lnSpc>
                <a:spcPct val="94000"/>
              </a:lnSpc>
              <a:spcBef>
                <a:spcPts val="1300"/>
              </a:spcBef>
              <a:spcAft>
                <a:spcPts val="0"/>
              </a:spcAft>
              <a:buClr>
                <a:schemeClr val="accent1"/>
              </a:buClr>
              <a:buSzPts val="800"/>
              <a:buChar char="●"/>
              <a:defRPr/>
            </a:lvl2pPr>
            <a:lvl3pPr marL="1371600" lvl="2" indent="-273050" algn="l">
              <a:lnSpc>
                <a:spcPct val="94000"/>
              </a:lnSpc>
              <a:spcBef>
                <a:spcPts val="1300"/>
              </a:spcBef>
              <a:spcAft>
                <a:spcPts val="0"/>
              </a:spcAft>
              <a:buClr>
                <a:schemeClr val="accent1"/>
              </a:buClr>
              <a:buSzPts val="700"/>
              <a:buChar char="●"/>
              <a:defRPr/>
            </a:lvl3pPr>
            <a:lvl4pPr marL="1828800" lvl="3" indent="-260350" algn="l">
              <a:lnSpc>
                <a:spcPct val="94000"/>
              </a:lnSpc>
              <a:spcBef>
                <a:spcPts val="1300"/>
              </a:spcBef>
              <a:spcAft>
                <a:spcPts val="0"/>
              </a:spcAft>
              <a:buClr>
                <a:schemeClr val="accent1"/>
              </a:buClr>
              <a:buSzPts val="500"/>
              <a:buChar char="●"/>
              <a:defRPr/>
            </a:lvl4pPr>
            <a:lvl5pPr marL="2286000" lvl="4" indent="-254000" algn="l">
              <a:lnSpc>
                <a:spcPct val="94000"/>
              </a:lnSpc>
              <a:spcBef>
                <a:spcPts val="1300"/>
              </a:spcBef>
              <a:spcAft>
                <a:spcPts val="0"/>
              </a:spcAft>
              <a:buClr>
                <a:schemeClr val="accent1"/>
              </a:buClr>
              <a:buSzPts val="400"/>
              <a:buChar char="●"/>
              <a:defRPr/>
            </a:lvl5pPr>
            <a:lvl6pPr marL="2743200" lvl="5" indent="-273050" algn="l">
              <a:lnSpc>
                <a:spcPct val="90000"/>
              </a:lnSpc>
              <a:spcBef>
                <a:spcPts val="400"/>
              </a:spcBef>
              <a:spcAft>
                <a:spcPts val="0"/>
              </a:spcAft>
              <a:buClr>
                <a:schemeClr val="dk1"/>
              </a:buClr>
              <a:buSzPts val="700"/>
              <a:buChar char="•"/>
              <a:defRPr/>
            </a:lvl6pPr>
            <a:lvl7pPr marL="3200400" lvl="6" indent="-273050" algn="l">
              <a:lnSpc>
                <a:spcPct val="90000"/>
              </a:lnSpc>
              <a:spcBef>
                <a:spcPts val="400"/>
              </a:spcBef>
              <a:spcAft>
                <a:spcPts val="0"/>
              </a:spcAft>
              <a:buClr>
                <a:schemeClr val="dk1"/>
              </a:buClr>
              <a:buSzPts val="700"/>
              <a:buChar char="•"/>
              <a:defRPr/>
            </a:lvl7pPr>
            <a:lvl8pPr marL="3657600" lvl="7" indent="-273050" algn="l">
              <a:lnSpc>
                <a:spcPct val="90000"/>
              </a:lnSpc>
              <a:spcBef>
                <a:spcPts val="400"/>
              </a:spcBef>
              <a:spcAft>
                <a:spcPts val="0"/>
              </a:spcAft>
              <a:buClr>
                <a:schemeClr val="dk1"/>
              </a:buClr>
              <a:buSzPts val="700"/>
              <a:buChar char="•"/>
              <a:defRPr/>
            </a:lvl8pPr>
            <a:lvl9pPr marL="4114800" lvl="8" indent="-273050" algn="l">
              <a:lnSpc>
                <a:spcPct val="90000"/>
              </a:lnSpc>
              <a:spcBef>
                <a:spcPts val="400"/>
              </a:spcBef>
              <a:spcAft>
                <a:spcPts val="0"/>
              </a:spcAft>
              <a:buClr>
                <a:schemeClr val="dk1"/>
              </a:buClr>
              <a:buSzPts val="700"/>
              <a:buChar char="•"/>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14_Custom Layout">
  <p:cSld name="14_Custom Layout">
    <p:spTree>
      <p:nvGrpSpPr>
        <p:cNvPr id="1" name="Shape 527"/>
        <p:cNvGrpSpPr/>
        <p:nvPr/>
      </p:nvGrpSpPr>
      <p:grpSpPr>
        <a:xfrm>
          <a:off x="0" y="0"/>
          <a:ext cx="0" cy="0"/>
          <a:chOff x="0" y="0"/>
          <a:chExt cx="0" cy="0"/>
        </a:xfrm>
      </p:grpSpPr>
      <p:sp>
        <p:nvSpPr>
          <p:cNvPr id="528" name="Google Shape;528;p42"/>
          <p:cNvSpPr txBox="1">
            <a:spLocks noGrp="1"/>
          </p:cNvSpPr>
          <p:nvPr>
            <p:ph type="title"/>
          </p:nvPr>
        </p:nvSpPr>
        <p:spPr>
          <a:xfrm>
            <a:off x="316371" y="1332213"/>
            <a:ext cx="3300300" cy="2079600"/>
          </a:xfrm>
          <a:prstGeom prst="rect">
            <a:avLst/>
          </a:prstGeom>
          <a:noFill/>
          <a:ln>
            <a:noFill/>
          </a:ln>
        </p:spPr>
        <p:txBody>
          <a:bodyPr spcFirstLastPara="1" wrap="square" lIns="0" tIns="0" rIns="0" bIns="0" anchor="t" anchorCtr="0">
            <a:noAutofit/>
          </a:bodyPr>
          <a:lstStyle>
            <a:lvl1pPr lvl="0" algn="l">
              <a:lnSpc>
                <a:spcPct val="103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529" name="Google Shape;529;p42"/>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530" name="Google Shape;530;p42"/>
          <p:cNvSpPr txBox="1">
            <a:spLocks noGrp="1"/>
          </p:cNvSpPr>
          <p:nvPr>
            <p:ph type="body" idx="1"/>
          </p:nvPr>
        </p:nvSpPr>
        <p:spPr>
          <a:xfrm>
            <a:off x="4487977" y="1762506"/>
            <a:ext cx="4107300" cy="1632300"/>
          </a:xfrm>
          <a:prstGeom prst="rect">
            <a:avLst/>
          </a:prstGeom>
          <a:noFill/>
          <a:ln>
            <a:noFill/>
          </a:ln>
        </p:spPr>
        <p:txBody>
          <a:bodyPr spcFirstLastPara="1" wrap="square" lIns="0" tIns="0" rIns="0" bIns="0" anchor="t" anchorCtr="0">
            <a:noAutofit/>
          </a:bodyPr>
          <a:lstStyle>
            <a:lvl1pPr marL="457200" lvl="0" indent="-285750" algn="l">
              <a:lnSpc>
                <a:spcPct val="95000"/>
              </a:lnSpc>
              <a:spcBef>
                <a:spcPts val="1300"/>
              </a:spcBef>
              <a:spcAft>
                <a:spcPts val="0"/>
              </a:spcAft>
              <a:buClr>
                <a:schemeClr val="accent4"/>
              </a:buClr>
              <a:buSzPts val="900"/>
              <a:buChar char="●"/>
              <a:defRPr>
                <a:solidFill>
                  <a:schemeClr val="accent4"/>
                </a:solidFill>
              </a:defRPr>
            </a:lvl1pPr>
            <a:lvl2pPr marL="914400" lvl="1" indent="-279400" algn="l">
              <a:lnSpc>
                <a:spcPct val="95000"/>
              </a:lnSpc>
              <a:spcBef>
                <a:spcPts val="1300"/>
              </a:spcBef>
              <a:spcAft>
                <a:spcPts val="0"/>
              </a:spcAft>
              <a:buClr>
                <a:schemeClr val="accent4"/>
              </a:buClr>
              <a:buSzPts val="800"/>
              <a:buChar char="●"/>
              <a:defRPr>
                <a:solidFill>
                  <a:schemeClr val="accent4"/>
                </a:solidFill>
              </a:defRPr>
            </a:lvl2pPr>
            <a:lvl3pPr marL="1371600" lvl="2" indent="-273050" algn="l">
              <a:lnSpc>
                <a:spcPct val="95000"/>
              </a:lnSpc>
              <a:spcBef>
                <a:spcPts val="1300"/>
              </a:spcBef>
              <a:spcAft>
                <a:spcPts val="0"/>
              </a:spcAft>
              <a:buClr>
                <a:schemeClr val="accent4"/>
              </a:buClr>
              <a:buSzPts val="700"/>
              <a:buChar char="●"/>
              <a:defRPr>
                <a:solidFill>
                  <a:schemeClr val="accent4"/>
                </a:solidFill>
              </a:defRPr>
            </a:lvl3pPr>
            <a:lvl4pPr marL="1828800" lvl="3" indent="-260350" algn="l">
              <a:lnSpc>
                <a:spcPct val="95000"/>
              </a:lnSpc>
              <a:spcBef>
                <a:spcPts val="1300"/>
              </a:spcBef>
              <a:spcAft>
                <a:spcPts val="0"/>
              </a:spcAft>
              <a:buClr>
                <a:schemeClr val="accent4"/>
              </a:buClr>
              <a:buSzPts val="500"/>
              <a:buChar char="●"/>
              <a:defRPr>
                <a:solidFill>
                  <a:schemeClr val="accent4"/>
                </a:solidFill>
              </a:defRPr>
            </a:lvl4pPr>
            <a:lvl5pPr marL="2286000" lvl="4" indent="-254000" algn="l">
              <a:lnSpc>
                <a:spcPct val="95000"/>
              </a:lnSpc>
              <a:spcBef>
                <a:spcPts val="1300"/>
              </a:spcBef>
              <a:spcAft>
                <a:spcPts val="0"/>
              </a:spcAft>
              <a:buClr>
                <a:schemeClr val="accent4"/>
              </a:buClr>
              <a:buSzPts val="400"/>
              <a:buChar char="●"/>
              <a:defRPr>
                <a:solidFill>
                  <a:schemeClr val="accent4"/>
                </a:solidFill>
              </a:defRPr>
            </a:lvl5pPr>
            <a:lvl6pPr marL="2743200" lvl="5" indent="-273050" algn="l">
              <a:lnSpc>
                <a:spcPct val="90000"/>
              </a:lnSpc>
              <a:spcBef>
                <a:spcPts val="400"/>
              </a:spcBef>
              <a:spcAft>
                <a:spcPts val="0"/>
              </a:spcAft>
              <a:buClr>
                <a:schemeClr val="dk1"/>
              </a:buClr>
              <a:buSzPts val="700"/>
              <a:buChar char="•"/>
              <a:defRPr/>
            </a:lvl6pPr>
            <a:lvl7pPr marL="3200400" lvl="6" indent="-273050" algn="l">
              <a:lnSpc>
                <a:spcPct val="90000"/>
              </a:lnSpc>
              <a:spcBef>
                <a:spcPts val="400"/>
              </a:spcBef>
              <a:spcAft>
                <a:spcPts val="0"/>
              </a:spcAft>
              <a:buClr>
                <a:schemeClr val="dk1"/>
              </a:buClr>
              <a:buSzPts val="700"/>
              <a:buChar char="•"/>
              <a:defRPr/>
            </a:lvl7pPr>
            <a:lvl8pPr marL="3657600" lvl="7" indent="-273050" algn="l">
              <a:lnSpc>
                <a:spcPct val="90000"/>
              </a:lnSpc>
              <a:spcBef>
                <a:spcPts val="400"/>
              </a:spcBef>
              <a:spcAft>
                <a:spcPts val="0"/>
              </a:spcAft>
              <a:buClr>
                <a:schemeClr val="dk1"/>
              </a:buClr>
              <a:buSzPts val="700"/>
              <a:buChar char="•"/>
              <a:defRPr/>
            </a:lvl8pPr>
            <a:lvl9pPr marL="4114800" lvl="8" indent="-273050" algn="l">
              <a:lnSpc>
                <a:spcPct val="90000"/>
              </a:lnSpc>
              <a:spcBef>
                <a:spcPts val="400"/>
              </a:spcBef>
              <a:spcAft>
                <a:spcPts val="0"/>
              </a:spcAft>
              <a:buClr>
                <a:schemeClr val="dk1"/>
              </a:buClr>
              <a:buSzPts val="700"/>
              <a:buChar char="•"/>
              <a:defRPr/>
            </a:lvl9pPr>
          </a:lstStyle>
          <a:p>
            <a:endParaRPr/>
          </a:p>
        </p:txBody>
      </p:sp>
      <p:sp>
        <p:nvSpPr>
          <p:cNvPr id="531" name="Google Shape;531;p42"/>
          <p:cNvSpPr txBox="1">
            <a:spLocks noGrp="1"/>
          </p:cNvSpPr>
          <p:nvPr>
            <p:ph type="subTitle" idx="2"/>
          </p:nvPr>
        </p:nvSpPr>
        <p:spPr>
          <a:xfrm>
            <a:off x="4487977" y="1359427"/>
            <a:ext cx="4107300" cy="264600"/>
          </a:xfrm>
          <a:prstGeom prst="rect">
            <a:avLst/>
          </a:prstGeom>
          <a:noFill/>
          <a:ln>
            <a:noFill/>
          </a:ln>
        </p:spPr>
        <p:txBody>
          <a:bodyPr spcFirstLastPara="1" wrap="square" lIns="0" tIns="0" rIns="0" bIns="0" anchor="t" anchorCtr="0">
            <a:noAutofit/>
          </a:bodyPr>
          <a:lstStyle>
            <a:lvl1pPr lvl="0" algn="l">
              <a:lnSpc>
                <a:spcPct val="95000"/>
              </a:lnSpc>
              <a:spcBef>
                <a:spcPts val="1300"/>
              </a:spcBef>
              <a:spcAft>
                <a:spcPts val="0"/>
              </a:spcAft>
              <a:buClr>
                <a:schemeClr val="dk1"/>
              </a:buClr>
              <a:buSzPts val="1400"/>
              <a:buNone/>
              <a:defRPr sz="1500" b="1">
                <a:latin typeface="Poppins"/>
                <a:ea typeface="Poppins"/>
                <a:cs typeface="Poppins"/>
                <a:sym typeface="Poppins"/>
              </a:defRPr>
            </a:lvl1pPr>
            <a:lvl2pPr lvl="1" algn="ctr">
              <a:lnSpc>
                <a:spcPct val="95000"/>
              </a:lnSpc>
              <a:spcBef>
                <a:spcPts val="1300"/>
              </a:spcBef>
              <a:spcAft>
                <a:spcPts val="0"/>
              </a:spcAft>
              <a:buClr>
                <a:schemeClr val="dk1"/>
              </a:buClr>
              <a:buSzPts val="700"/>
              <a:buNone/>
              <a:defRPr sz="700"/>
            </a:lvl2pPr>
            <a:lvl3pPr lvl="2" algn="ctr">
              <a:lnSpc>
                <a:spcPct val="95000"/>
              </a:lnSpc>
              <a:spcBef>
                <a:spcPts val="1300"/>
              </a:spcBef>
              <a:spcAft>
                <a:spcPts val="0"/>
              </a:spcAft>
              <a:buClr>
                <a:schemeClr val="dk1"/>
              </a:buClr>
              <a:buSzPts val="600"/>
              <a:buNone/>
              <a:defRPr sz="700"/>
            </a:lvl3pPr>
            <a:lvl4pPr lvl="3" algn="ctr">
              <a:lnSpc>
                <a:spcPct val="95000"/>
              </a:lnSpc>
              <a:spcBef>
                <a:spcPts val="1300"/>
              </a:spcBef>
              <a:spcAft>
                <a:spcPts val="0"/>
              </a:spcAft>
              <a:buClr>
                <a:schemeClr val="dk1"/>
              </a:buClr>
              <a:buSzPts val="500"/>
              <a:buNone/>
              <a:defRPr sz="600"/>
            </a:lvl4pPr>
            <a:lvl5pPr lvl="4" algn="ctr">
              <a:lnSpc>
                <a:spcPct val="95000"/>
              </a:lnSpc>
              <a:spcBef>
                <a:spcPts val="1300"/>
              </a:spcBef>
              <a:spcAft>
                <a:spcPts val="0"/>
              </a:spcAft>
              <a:buClr>
                <a:schemeClr val="dk1"/>
              </a:buClr>
              <a:buSzPts val="500"/>
              <a:buNone/>
              <a:defRPr sz="600"/>
            </a:lvl5pPr>
            <a:lvl6pPr lvl="5" algn="ctr">
              <a:lnSpc>
                <a:spcPct val="90000"/>
              </a:lnSpc>
              <a:spcBef>
                <a:spcPts val="400"/>
              </a:spcBef>
              <a:spcAft>
                <a:spcPts val="0"/>
              </a:spcAft>
              <a:buClr>
                <a:schemeClr val="dk1"/>
              </a:buClr>
              <a:buSzPts val="600"/>
              <a:buNone/>
              <a:defRPr sz="600"/>
            </a:lvl6pPr>
            <a:lvl7pPr lvl="6" algn="ctr">
              <a:lnSpc>
                <a:spcPct val="90000"/>
              </a:lnSpc>
              <a:spcBef>
                <a:spcPts val="400"/>
              </a:spcBef>
              <a:spcAft>
                <a:spcPts val="0"/>
              </a:spcAft>
              <a:buClr>
                <a:schemeClr val="dk1"/>
              </a:buClr>
              <a:buSzPts val="600"/>
              <a:buNone/>
              <a:defRPr sz="600"/>
            </a:lvl7pPr>
            <a:lvl8pPr lvl="7" algn="ctr">
              <a:lnSpc>
                <a:spcPct val="90000"/>
              </a:lnSpc>
              <a:spcBef>
                <a:spcPts val="400"/>
              </a:spcBef>
              <a:spcAft>
                <a:spcPts val="0"/>
              </a:spcAft>
              <a:buClr>
                <a:schemeClr val="dk1"/>
              </a:buClr>
              <a:buSzPts val="600"/>
              <a:buNone/>
              <a:defRPr sz="600"/>
            </a:lvl8pPr>
            <a:lvl9pPr lvl="8" algn="ctr">
              <a:lnSpc>
                <a:spcPct val="90000"/>
              </a:lnSpc>
              <a:spcBef>
                <a:spcPts val="400"/>
              </a:spcBef>
              <a:spcAft>
                <a:spcPts val="0"/>
              </a:spcAft>
              <a:buClr>
                <a:schemeClr val="dk1"/>
              </a:buClr>
              <a:buSzPts val="600"/>
              <a:buNone/>
              <a:defRPr sz="600"/>
            </a:lvl9pPr>
          </a:lstStyle>
          <a:p>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matchingName="15_Custom Layout">
  <p:cSld name="15_Custom Layout">
    <p:bg>
      <p:bgPr>
        <a:gradFill>
          <a:gsLst>
            <a:gs pos="0">
              <a:srgbClr val="FF001A"/>
            </a:gs>
            <a:gs pos="70000">
              <a:srgbClr val="290051"/>
            </a:gs>
            <a:gs pos="100000">
              <a:srgbClr val="0C0024"/>
            </a:gs>
          </a:gsLst>
          <a:lin ang="13500032" scaled="0"/>
        </a:gradFill>
        <a:effectLst/>
      </p:bgPr>
    </p:bg>
    <p:spTree>
      <p:nvGrpSpPr>
        <p:cNvPr id="1" name="Shape 532"/>
        <p:cNvGrpSpPr/>
        <p:nvPr/>
      </p:nvGrpSpPr>
      <p:grpSpPr>
        <a:xfrm>
          <a:off x="0" y="0"/>
          <a:ext cx="0" cy="0"/>
          <a:chOff x="0" y="0"/>
          <a:chExt cx="0" cy="0"/>
        </a:xfrm>
      </p:grpSpPr>
      <p:pic>
        <p:nvPicPr>
          <p:cNvPr id="533" name="Google Shape;533;p43" descr="A black and blue background&#10;&#10;AI-generated content may be incorrect."/>
          <p:cNvPicPr preferRelativeResize="0"/>
          <p:nvPr/>
        </p:nvPicPr>
        <p:blipFill rotWithShape="1">
          <a:blip r:embed="rId2">
            <a:alphaModFix/>
          </a:blip>
          <a:srcRect t="100" b="100"/>
          <a:stretch/>
        </p:blipFill>
        <p:spPr>
          <a:xfrm>
            <a:off x="0" y="0"/>
            <a:ext cx="9143999" cy="5142833"/>
          </a:xfrm>
          <a:prstGeom prst="rect">
            <a:avLst/>
          </a:prstGeom>
          <a:noFill/>
          <a:ln>
            <a:noFill/>
          </a:ln>
        </p:spPr>
      </p:pic>
      <p:sp>
        <p:nvSpPr>
          <p:cNvPr id="534" name="Google Shape;534;p43"/>
          <p:cNvSpPr/>
          <p:nvPr/>
        </p:nvSpPr>
        <p:spPr>
          <a:xfrm>
            <a:off x="4091291" y="1246976"/>
            <a:ext cx="4692300" cy="3308700"/>
          </a:xfrm>
          <a:prstGeom prst="roundRect">
            <a:avLst>
              <a:gd name="adj" fmla="val 2710"/>
            </a:avLst>
          </a:prstGeom>
          <a:gradFill>
            <a:gsLst>
              <a:gs pos="0">
                <a:srgbClr val="FFFFFF"/>
              </a:gs>
              <a:gs pos="28000">
                <a:srgbClr val="F7F7FB">
                  <a:alpha val="97254"/>
                </a:srgbClr>
              </a:gs>
              <a:gs pos="55000">
                <a:srgbClr val="E4E2F1">
                  <a:alpha val="91764"/>
                </a:srgbClr>
              </a:gs>
              <a:gs pos="93000">
                <a:srgbClr val="C4C0E1">
                  <a:alpha val="81960"/>
                </a:srgbClr>
              </a:gs>
              <a:gs pos="100000">
                <a:srgbClr val="BFBADE">
                  <a:alpha val="80000"/>
                </a:srgbClr>
              </a:gs>
            </a:gsLst>
            <a:lin ang="5400012" scaled="0"/>
          </a:gradFill>
          <a:ln w="3575" cap="flat" cmpd="sng">
            <a:solidFill>
              <a:srgbClr val="FFFFFF"/>
            </a:solidFill>
            <a:prstDash val="solid"/>
            <a:miter lim="8000"/>
            <a:headEnd type="none" w="sm" len="sm"/>
            <a:tailEnd type="none" w="sm" len="sm"/>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535" name="Google Shape;535;p43"/>
          <p:cNvSpPr txBox="1">
            <a:spLocks noGrp="1"/>
          </p:cNvSpPr>
          <p:nvPr>
            <p:ph type="title"/>
          </p:nvPr>
        </p:nvSpPr>
        <p:spPr>
          <a:xfrm>
            <a:off x="311313" y="1323543"/>
            <a:ext cx="3488700" cy="2935200"/>
          </a:xfrm>
          <a:prstGeom prst="rect">
            <a:avLst/>
          </a:prstGeom>
          <a:noFill/>
          <a:ln>
            <a:noFill/>
          </a:ln>
        </p:spPr>
        <p:txBody>
          <a:bodyPr spcFirstLastPara="1" wrap="square" lIns="0" tIns="0" rIns="0" bIns="0" anchor="t" anchorCtr="0">
            <a:noAutofit/>
          </a:bodyPr>
          <a:lstStyle>
            <a:lvl1pPr lvl="0" algn="l">
              <a:lnSpc>
                <a:spcPct val="102000"/>
              </a:lnSpc>
              <a:spcBef>
                <a:spcPts val="0"/>
              </a:spcBef>
              <a:spcAft>
                <a:spcPts val="0"/>
              </a:spcAft>
              <a:buClr>
                <a:schemeClr val="lt1"/>
              </a:buClr>
              <a:buSzPts val="2500"/>
              <a:buFont typeface="Poppins"/>
              <a:buNone/>
              <a:defRPr b="1">
                <a:solidFill>
                  <a:schemeClr val="lt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536" name="Google Shape;536;p43"/>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00">
                <a:solidFill>
                  <a:schemeClr val="lt1"/>
                </a:solidFill>
                <a:latin typeface="Poppins Medium"/>
                <a:ea typeface="Poppins Medium"/>
                <a:cs typeface="Poppins Medium"/>
                <a:sym typeface="Poppins Medium"/>
              </a:defRPr>
            </a:lvl1pPr>
            <a:lvl2pPr marL="0" lvl="1" indent="0" algn="l">
              <a:spcBef>
                <a:spcPts val="0"/>
              </a:spcBef>
              <a:buNone/>
              <a:defRPr sz="500">
                <a:solidFill>
                  <a:schemeClr val="lt1"/>
                </a:solidFill>
                <a:latin typeface="Poppins Medium"/>
                <a:ea typeface="Poppins Medium"/>
                <a:cs typeface="Poppins Medium"/>
                <a:sym typeface="Poppins Medium"/>
              </a:defRPr>
            </a:lvl2pPr>
            <a:lvl3pPr marL="0" lvl="2" indent="0" algn="l">
              <a:spcBef>
                <a:spcPts val="0"/>
              </a:spcBef>
              <a:buNone/>
              <a:defRPr sz="500">
                <a:solidFill>
                  <a:schemeClr val="lt1"/>
                </a:solidFill>
                <a:latin typeface="Poppins Medium"/>
                <a:ea typeface="Poppins Medium"/>
                <a:cs typeface="Poppins Medium"/>
                <a:sym typeface="Poppins Medium"/>
              </a:defRPr>
            </a:lvl3pPr>
            <a:lvl4pPr marL="0" lvl="3" indent="0" algn="l">
              <a:spcBef>
                <a:spcPts val="0"/>
              </a:spcBef>
              <a:buNone/>
              <a:defRPr sz="500">
                <a:solidFill>
                  <a:schemeClr val="lt1"/>
                </a:solidFill>
                <a:latin typeface="Poppins Medium"/>
                <a:ea typeface="Poppins Medium"/>
                <a:cs typeface="Poppins Medium"/>
                <a:sym typeface="Poppins Medium"/>
              </a:defRPr>
            </a:lvl4pPr>
            <a:lvl5pPr marL="0" lvl="4" indent="0" algn="l">
              <a:spcBef>
                <a:spcPts val="0"/>
              </a:spcBef>
              <a:buNone/>
              <a:defRPr sz="500">
                <a:solidFill>
                  <a:schemeClr val="lt1"/>
                </a:solidFill>
                <a:latin typeface="Poppins Medium"/>
                <a:ea typeface="Poppins Medium"/>
                <a:cs typeface="Poppins Medium"/>
                <a:sym typeface="Poppins Medium"/>
              </a:defRPr>
            </a:lvl5pPr>
            <a:lvl6pPr marL="0" lvl="5" indent="0" algn="l">
              <a:spcBef>
                <a:spcPts val="0"/>
              </a:spcBef>
              <a:buNone/>
              <a:defRPr sz="500">
                <a:solidFill>
                  <a:schemeClr val="lt1"/>
                </a:solidFill>
                <a:latin typeface="Poppins Medium"/>
                <a:ea typeface="Poppins Medium"/>
                <a:cs typeface="Poppins Medium"/>
                <a:sym typeface="Poppins Medium"/>
              </a:defRPr>
            </a:lvl6pPr>
            <a:lvl7pPr marL="0" lvl="6" indent="0" algn="l">
              <a:spcBef>
                <a:spcPts val="0"/>
              </a:spcBef>
              <a:buNone/>
              <a:defRPr sz="500">
                <a:solidFill>
                  <a:schemeClr val="lt1"/>
                </a:solidFill>
                <a:latin typeface="Poppins Medium"/>
                <a:ea typeface="Poppins Medium"/>
                <a:cs typeface="Poppins Medium"/>
                <a:sym typeface="Poppins Medium"/>
              </a:defRPr>
            </a:lvl7pPr>
            <a:lvl8pPr marL="0" lvl="7" indent="0" algn="l">
              <a:spcBef>
                <a:spcPts val="0"/>
              </a:spcBef>
              <a:buNone/>
              <a:defRPr sz="500">
                <a:solidFill>
                  <a:schemeClr val="lt1"/>
                </a:solidFill>
                <a:latin typeface="Poppins Medium"/>
                <a:ea typeface="Poppins Medium"/>
                <a:cs typeface="Poppins Medium"/>
                <a:sym typeface="Poppins Medium"/>
              </a:defRPr>
            </a:lvl8pPr>
            <a:lvl9pPr marL="0" lvl="8" indent="0" algn="l">
              <a:spcBef>
                <a:spcPts val="0"/>
              </a:spcBef>
              <a:buNone/>
              <a:defRPr sz="500">
                <a:solidFill>
                  <a:schemeClr val="lt1"/>
                </a:solidFill>
                <a:latin typeface="Poppins Medium"/>
                <a:ea typeface="Poppins Medium"/>
                <a:cs typeface="Poppins Medium"/>
                <a:sym typeface="Poppins Medium"/>
              </a:defRPr>
            </a:lvl9pPr>
          </a:lstStyle>
          <a:p>
            <a:pPr marL="0" lvl="0" indent="0" algn="l" rtl="0">
              <a:spcBef>
                <a:spcPts val="0"/>
              </a:spcBef>
              <a:spcAft>
                <a:spcPts val="0"/>
              </a:spcAft>
              <a:buNone/>
            </a:pPr>
            <a:r>
              <a:rPr lang="en"/>
              <a:t>Page </a:t>
            </a:r>
            <a:fld id="{00000000-1234-1234-1234-123412341234}" type="slidenum">
              <a:rPr lang="en"/>
              <a:t>‹#›</a:t>
            </a:fld>
            <a:endParaRPr/>
          </a:p>
        </p:txBody>
      </p:sp>
      <p:grpSp>
        <p:nvGrpSpPr>
          <p:cNvPr id="537" name="Google Shape;537;p43"/>
          <p:cNvGrpSpPr/>
          <p:nvPr/>
        </p:nvGrpSpPr>
        <p:grpSpPr>
          <a:xfrm>
            <a:off x="8381796" y="4822425"/>
            <a:ext cx="537710" cy="158585"/>
            <a:chOff x="22351457" y="12859799"/>
            <a:chExt cx="1433894" cy="422893"/>
          </a:xfrm>
        </p:grpSpPr>
        <p:grpSp>
          <p:nvGrpSpPr>
            <p:cNvPr id="538" name="Google Shape;538;p43"/>
            <p:cNvGrpSpPr/>
            <p:nvPr/>
          </p:nvGrpSpPr>
          <p:grpSpPr>
            <a:xfrm>
              <a:off x="22351457" y="12859799"/>
              <a:ext cx="1379787" cy="422893"/>
              <a:chOff x="22351457" y="12859799"/>
              <a:chExt cx="1379787" cy="422893"/>
            </a:xfrm>
          </p:grpSpPr>
          <p:sp>
            <p:nvSpPr>
              <p:cNvPr id="539" name="Google Shape;539;p43"/>
              <p:cNvSpPr/>
              <p:nvPr/>
            </p:nvSpPr>
            <p:spPr>
              <a:xfrm>
                <a:off x="22351457" y="12859801"/>
                <a:ext cx="510672" cy="422891"/>
              </a:xfrm>
              <a:custGeom>
                <a:avLst/>
                <a:gdLst/>
                <a:ahLst/>
                <a:cxnLst/>
                <a:rect l="l" t="t" r="r" b="b"/>
                <a:pathLst>
                  <a:path w="510672" h="422891" extrusionOk="0">
                    <a:moveTo>
                      <a:pt x="378" y="267255"/>
                    </a:moveTo>
                    <a:lnTo>
                      <a:pt x="378" y="0"/>
                    </a:lnTo>
                    <a:lnTo>
                      <a:pt x="100016" y="0"/>
                    </a:lnTo>
                    <a:lnTo>
                      <a:pt x="100016" y="267255"/>
                    </a:lnTo>
                    <a:cubicBezTo>
                      <a:pt x="100016" y="313921"/>
                      <a:pt x="122844" y="330569"/>
                      <a:pt x="152861" y="330569"/>
                    </a:cubicBezTo>
                    <a:cubicBezTo>
                      <a:pt x="182879" y="330569"/>
                      <a:pt x="205707" y="313921"/>
                      <a:pt x="205707" y="267255"/>
                    </a:cubicBezTo>
                    <a:lnTo>
                      <a:pt x="205707" y="0"/>
                    </a:lnTo>
                    <a:lnTo>
                      <a:pt x="305344" y="0"/>
                    </a:lnTo>
                    <a:lnTo>
                      <a:pt x="305344" y="267255"/>
                    </a:lnTo>
                    <a:cubicBezTo>
                      <a:pt x="305344" y="313921"/>
                      <a:pt x="328677" y="330569"/>
                      <a:pt x="358190" y="330569"/>
                    </a:cubicBezTo>
                    <a:cubicBezTo>
                      <a:pt x="387703" y="330569"/>
                      <a:pt x="411035" y="313921"/>
                      <a:pt x="411035" y="267255"/>
                    </a:cubicBezTo>
                    <a:lnTo>
                      <a:pt x="411035" y="0"/>
                    </a:lnTo>
                    <a:lnTo>
                      <a:pt x="510673" y="0"/>
                    </a:lnTo>
                    <a:lnTo>
                      <a:pt x="510673" y="267255"/>
                    </a:lnTo>
                    <a:cubicBezTo>
                      <a:pt x="510673" y="374838"/>
                      <a:pt x="447989" y="422891"/>
                      <a:pt x="366766" y="422891"/>
                    </a:cubicBezTo>
                    <a:cubicBezTo>
                      <a:pt x="318209" y="422891"/>
                      <a:pt x="279363" y="403847"/>
                      <a:pt x="255399" y="367523"/>
                    </a:cubicBezTo>
                    <a:cubicBezTo>
                      <a:pt x="231436" y="403847"/>
                      <a:pt x="192716" y="422891"/>
                      <a:pt x="144033" y="422891"/>
                    </a:cubicBezTo>
                    <a:cubicBezTo>
                      <a:pt x="62809" y="422891"/>
                      <a:pt x="0" y="374838"/>
                      <a:pt x="0" y="267255"/>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540" name="Google Shape;540;p43"/>
              <p:cNvSpPr/>
              <p:nvPr/>
            </p:nvSpPr>
            <p:spPr>
              <a:xfrm>
                <a:off x="22903875" y="12859799"/>
                <a:ext cx="422766" cy="422767"/>
              </a:xfrm>
              <a:custGeom>
                <a:avLst/>
                <a:gdLst/>
                <a:ahLst/>
                <a:cxnLst/>
                <a:rect l="l" t="t" r="r" b="b"/>
                <a:pathLst>
                  <a:path w="422766" h="422767" extrusionOk="0">
                    <a:moveTo>
                      <a:pt x="420118" y="244554"/>
                    </a:moveTo>
                    <a:cubicBezTo>
                      <a:pt x="421884" y="233581"/>
                      <a:pt x="422767" y="222230"/>
                      <a:pt x="422767" y="210753"/>
                    </a:cubicBezTo>
                    <a:cubicBezTo>
                      <a:pt x="422389" y="94089"/>
                      <a:pt x="327165" y="-377"/>
                      <a:pt x="210628" y="1"/>
                    </a:cubicBezTo>
                    <a:cubicBezTo>
                      <a:pt x="94090" y="380"/>
                      <a:pt x="-502" y="95603"/>
                      <a:pt x="2" y="212140"/>
                    </a:cubicBezTo>
                    <a:cubicBezTo>
                      <a:pt x="380" y="328678"/>
                      <a:pt x="95603" y="423145"/>
                      <a:pt x="212141" y="422766"/>
                    </a:cubicBezTo>
                    <a:cubicBezTo>
                      <a:pt x="298157" y="422514"/>
                      <a:pt x="372065" y="370551"/>
                      <a:pt x="404731" y="296643"/>
                    </a:cubicBezTo>
                    <a:lnTo>
                      <a:pt x="289455" y="297021"/>
                    </a:lnTo>
                    <a:cubicBezTo>
                      <a:pt x="268897" y="315814"/>
                      <a:pt x="241780" y="327291"/>
                      <a:pt x="211889" y="327417"/>
                    </a:cubicBezTo>
                    <a:cubicBezTo>
                      <a:pt x="159674" y="327669"/>
                      <a:pt x="115279" y="292985"/>
                      <a:pt x="100522" y="245563"/>
                    </a:cubicBezTo>
                    <a:lnTo>
                      <a:pt x="420244" y="244428"/>
                    </a:lnTo>
                    <a:moveTo>
                      <a:pt x="211006" y="95350"/>
                    </a:moveTo>
                    <a:cubicBezTo>
                      <a:pt x="258050" y="95224"/>
                      <a:pt x="298788" y="123224"/>
                      <a:pt x="317076" y="163583"/>
                    </a:cubicBezTo>
                    <a:lnTo>
                      <a:pt x="105315" y="164340"/>
                    </a:lnTo>
                    <a:cubicBezTo>
                      <a:pt x="123350" y="123854"/>
                      <a:pt x="163836" y="95476"/>
                      <a:pt x="211006" y="95350"/>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nvGrpSpPr>
              <p:cNvPr id="541" name="Google Shape;541;p43"/>
              <p:cNvGrpSpPr/>
              <p:nvPr/>
            </p:nvGrpSpPr>
            <p:grpSpPr>
              <a:xfrm>
                <a:off x="23288552" y="12859801"/>
                <a:ext cx="442692" cy="422765"/>
                <a:chOff x="23288552" y="12859801"/>
                <a:chExt cx="442692" cy="422765"/>
              </a:xfrm>
            </p:grpSpPr>
            <p:grpSp>
              <p:nvGrpSpPr>
                <p:cNvPr id="542" name="Google Shape;542;p43"/>
                <p:cNvGrpSpPr/>
                <p:nvPr/>
              </p:nvGrpSpPr>
              <p:grpSpPr>
                <a:xfrm>
                  <a:off x="23288552" y="12859801"/>
                  <a:ext cx="442692" cy="422765"/>
                  <a:chOff x="23288552" y="12859801"/>
                  <a:chExt cx="442692" cy="422765"/>
                </a:xfrm>
              </p:grpSpPr>
              <p:sp>
                <p:nvSpPr>
                  <p:cNvPr id="543" name="Google Shape;543;p43"/>
                  <p:cNvSpPr/>
                  <p:nvPr/>
                </p:nvSpPr>
                <p:spPr>
                  <a:xfrm>
                    <a:off x="23288552" y="12859801"/>
                    <a:ext cx="442692" cy="422765"/>
                  </a:xfrm>
                  <a:custGeom>
                    <a:avLst/>
                    <a:gdLst/>
                    <a:ahLst/>
                    <a:cxnLst/>
                    <a:rect l="l" t="t" r="r" b="b"/>
                    <a:pathLst>
                      <a:path w="442692" h="422765" extrusionOk="0">
                        <a:moveTo>
                          <a:pt x="442692" y="0"/>
                        </a:moveTo>
                        <a:lnTo>
                          <a:pt x="313668" y="0"/>
                        </a:lnTo>
                        <a:lnTo>
                          <a:pt x="221346" y="135456"/>
                        </a:lnTo>
                        <a:lnTo>
                          <a:pt x="129150" y="0"/>
                        </a:lnTo>
                        <a:lnTo>
                          <a:pt x="0" y="0"/>
                        </a:lnTo>
                        <a:lnTo>
                          <a:pt x="144033" y="211383"/>
                        </a:lnTo>
                        <a:lnTo>
                          <a:pt x="0" y="422765"/>
                        </a:lnTo>
                        <a:lnTo>
                          <a:pt x="129150" y="422765"/>
                        </a:lnTo>
                        <a:lnTo>
                          <a:pt x="221346" y="287309"/>
                        </a:lnTo>
                        <a:lnTo>
                          <a:pt x="313668" y="422765"/>
                        </a:lnTo>
                        <a:lnTo>
                          <a:pt x="442692" y="422765"/>
                        </a:lnTo>
                        <a:lnTo>
                          <a:pt x="298660" y="211383"/>
                        </a:lnTo>
                        <a:lnTo>
                          <a:pt x="442692" y="0"/>
                        </a:lnTo>
                        <a:close/>
                        <a:moveTo>
                          <a:pt x="117547" y="400820"/>
                        </a:moveTo>
                        <a:lnTo>
                          <a:pt x="41747" y="400820"/>
                        </a:lnTo>
                        <a:lnTo>
                          <a:pt x="170771" y="211509"/>
                        </a:lnTo>
                        <a:lnTo>
                          <a:pt x="41747" y="22198"/>
                        </a:lnTo>
                        <a:lnTo>
                          <a:pt x="117547" y="22198"/>
                        </a:lnTo>
                        <a:lnTo>
                          <a:pt x="246571" y="211509"/>
                        </a:lnTo>
                        <a:lnTo>
                          <a:pt x="117547" y="40082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544" name="Google Shape;544;p43"/>
                  <p:cNvSpPr/>
                  <p:nvPr/>
                </p:nvSpPr>
                <p:spPr>
                  <a:xfrm>
                    <a:off x="23371920" y="12903818"/>
                    <a:ext cx="136465" cy="334731"/>
                  </a:xfrm>
                  <a:custGeom>
                    <a:avLst/>
                    <a:gdLst/>
                    <a:ahLst/>
                    <a:cxnLst/>
                    <a:rect l="l" t="t" r="r" b="b"/>
                    <a:pathLst>
                      <a:path w="136465" h="334731" extrusionOk="0">
                        <a:moveTo>
                          <a:pt x="22450" y="0"/>
                        </a:moveTo>
                        <a:lnTo>
                          <a:pt x="0" y="0"/>
                        </a:lnTo>
                        <a:lnTo>
                          <a:pt x="114015" y="167366"/>
                        </a:lnTo>
                        <a:lnTo>
                          <a:pt x="0" y="334731"/>
                        </a:lnTo>
                        <a:lnTo>
                          <a:pt x="22450" y="334731"/>
                        </a:lnTo>
                        <a:lnTo>
                          <a:pt x="136465" y="167366"/>
                        </a:lnTo>
                        <a:lnTo>
                          <a:pt x="22450"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545" name="Google Shape;545;p43"/>
                <p:cNvSpPr/>
                <p:nvPr/>
              </p:nvSpPr>
              <p:spPr>
                <a:xfrm>
                  <a:off x="23509898" y="13071183"/>
                  <a:ext cx="51836" cy="151978"/>
                </a:xfrm>
                <a:custGeom>
                  <a:avLst/>
                  <a:gdLst/>
                  <a:ahLst/>
                  <a:cxnLst/>
                  <a:rect l="l" t="t" r="r" b="b"/>
                  <a:pathLst>
                    <a:path w="51836" h="151978" extrusionOk="0">
                      <a:moveTo>
                        <a:pt x="51837" y="0"/>
                      </a:moveTo>
                      <a:lnTo>
                        <a:pt x="51837" y="151978"/>
                      </a:lnTo>
                      <a:lnTo>
                        <a:pt x="0" y="76052"/>
                      </a:lnTo>
                      <a:lnTo>
                        <a:pt x="51837" y="0"/>
                      </a:lnTo>
                      <a:close/>
                    </a:path>
                  </a:pathLst>
                </a:custGeom>
                <a:solidFill>
                  <a:srgbClr val="A7A4A4"/>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grpSp>
        <p:sp>
          <p:nvSpPr>
            <p:cNvPr id="546" name="Google Shape;546;p43"/>
            <p:cNvSpPr/>
            <p:nvPr/>
          </p:nvSpPr>
          <p:spPr>
            <a:xfrm>
              <a:off x="23735785" y="12859801"/>
              <a:ext cx="49566" cy="49440"/>
            </a:xfrm>
            <a:custGeom>
              <a:avLst/>
              <a:gdLst/>
              <a:ahLst/>
              <a:cxnLst/>
              <a:rect l="l" t="t" r="r" b="b"/>
              <a:pathLst>
                <a:path w="49566" h="49440" extrusionOk="0">
                  <a:moveTo>
                    <a:pt x="0" y="24720"/>
                  </a:moveTo>
                  <a:cubicBezTo>
                    <a:pt x="0" y="11099"/>
                    <a:pt x="11099" y="0"/>
                    <a:pt x="24846" y="0"/>
                  </a:cubicBezTo>
                  <a:cubicBezTo>
                    <a:pt x="38594" y="0"/>
                    <a:pt x="49566" y="11099"/>
                    <a:pt x="49566" y="24720"/>
                  </a:cubicBezTo>
                  <a:cubicBezTo>
                    <a:pt x="49566" y="38341"/>
                    <a:pt x="38468" y="49440"/>
                    <a:pt x="24846" y="49440"/>
                  </a:cubicBezTo>
                  <a:cubicBezTo>
                    <a:pt x="11225" y="49440"/>
                    <a:pt x="126" y="38341"/>
                    <a:pt x="126" y="24720"/>
                  </a:cubicBezTo>
                  <a:close/>
                  <a:moveTo>
                    <a:pt x="43134" y="24720"/>
                  </a:moveTo>
                  <a:cubicBezTo>
                    <a:pt x="43134" y="14630"/>
                    <a:pt x="34936" y="6432"/>
                    <a:pt x="24846" y="6432"/>
                  </a:cubicBezTo>
                  <a:cubicBezTo>
                    <a:pt x="14756" y="6432"/>
                    <a:pt x="6558" y="14630"/>
                    <a:pt x="6558" y="24720"/>
                  </a:cubicBezTo>
                  <a:cubicBezTo>
                    <a:pt x="6558" y="34810"/>
                    <a:pt x="14756" y="43008"/>
                    <a:pt x="24846" y="43008"/>
                  </a:cubicBezTo>
                  <a:cubicBezTo>
                    <a:pt x="34936" y="43008"/>
                    <a:pt x="43134" y="34810"/>
                    <a:pt x="43134" y="24720"/>
                  </a:cubicBezTo>
                  <a:close/>
                  <a:moveTo>
                    <a:pt x="15891" y="13117"/>
                  </a:moveTo>
                  <a:lnTo>
                    <a:pt x="27116" y="13117"/>
                  </a:lnTo>
                  <a:cubicBezTo>
                    <a:pt x="31405" y="13117"/>
                    <a:pt x="35062" y="15892"/>
                    <a:pt x="35062" y="20684"/>
                  </a:cubicBezTo>
                  <a:cubicBezTo>
                    <a:pt x="35062" y="23711"/>
                    <a:pt x="33549" y="25981"/>
                    <a:pt x="31405" y="27243"/>
                  </a:cubicBezTo>
                  <a:lnTo>
                    <a:pt x="35693" y="36071"/>
                  </a:lnTo>
                  <a:lnTo>
                    <a:pt x="29261" y="36071"/>
                  </a:lnTo>
                  <a:lnTo>
                    <a:pt x="25729" y="28378"/>
                  </a:lnTo>
                  <a:lnTo>
                    <a:pt x="21945" y="28378"/>
                  </a:lnTo>
                  <a:lnTo>
                    <a:pt x="21945" y="36071"/>
                  </a:lnTo>
                  <a:lnTo>
                    <a:pt x="16018" y="36071"/>
                  </a:lnTo>
                  <a:lnTo>
                    <a:pt x="16018" y="13243"/>
                  </a:lnTo>
                  <a:lnTo>
                    <a:pt x="16018" y="13243"/>
                  </a:lnTo>
                  <a:close/>
                  <a:moveTo>
                    <a:pt x="25603" y="23963"/>
                  </a:moveTo>
                  <a:cubicBezTo>
                    <a:pt x="27369" y="23963"/>
                    <a:pt x="28756" y="22828"/>
                    <a:pt x="28756" y="20684"/>
                  </a:cubicBezTo>
                  <a:cubicBezTo>
                    <a:pt x="28756" y="18540"/>
                    <a:pt x="27243" y="17531"/>
                    <a:pt x="25603" y="17531"/>
                  </a:cubicBezTo>
                  <a:lnTo>
                    <a:pt x="21819" y="17531"/>
                  </a:lnTo>
                  <a:lnTo>
                    <a:pt x="21819" y="23963"/>
                  </a:lnTo>
                  <a:lnTo>
                    <a:pt x="25603" y="23963"/>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547" name="Google Shape;547;p43"/>
          <p:cNvSpPr txBox="1"/>
          <p:nvPr/>
        </p:nvSpPr>
        <p:spPr>
          <a:xfrm>
            <a:off x="811819" y="4856560"/>
            <a:ext cx="1028100" cy="996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r>
              <a:rPr lang="en" sz="500">
                <a:solidFill>
                  <a:schemeClr val="lt1"/>
                </a:solidFill>
                <a:latin typeface="Poppins Medium"/>
                <a:ea typeface="Poppins Medium"/>
                <a:cs typeface="Poppins Medium"/>
                <a:sym typeface="Poppins Medium"/>
              </a:rPr>
              <a:t>Proprietary &amp; Confidential</a:t>
            </a:r>
            <a:endParaRPr sz="500"/>
          </a:p>
        </p:txBody>
      </p:sp>
      <p:sp>
        <p:nvSpPr>
          <p:cNvPr id="548" name="Google Shape;548;p43"/>
          <p:cNvSpPr txBox="1">
            <a:spLocks noGrp="1"/>
          </p:cNvSpPr>
          <p:nvPr>
            <p:ph type="body" idx="1"/>
          </p:nvPr>
        </p:nvSpPr>
        <p:spPr>
          <a:xfrm>
            <a:off x="4234786" y="1733629"/>
            <a:ext cx="4353000" cy="2525100"/>
          </a:xfrm>
          <a:prstGeom prst="rect">
            <a:avLst/>
          </a:prstGeom>
          <a:noFill/>
          <a:ln>
            <a:noFill/>
          </a:ln>
        </p:spPr>
        <p:txBody>
          <a:bodyPr spcFirstLastPara="1" wrap="square" lIns="0" tIns="0" rIns="0" bIns="0" anchor="t" anchorCtr="0">
            <a:noAutofit/>
          </a:bodyPr>
          <a:lstStyle>
            <a:lvl1pPr marL="457200" lvl="0" indent="-285750" algn="l">
              <a:lnSpc>
                <a:spcPct val="89000"/>
              </a:lnSpc>
              <a:spcBef>
                <a:spcPts val="1300"/>
              </a:spcBef>
              <a:spcAft>
                <a:spcPts val="0"/>
              </a:spcAft>
              <a:buClr>
                <a:schemeClr val="accent1"/>
              </a:buClr>
              <a:buSzPts val="900"/>
              <a:buChar char="●"/>
              <a:defRPr/>
            </a:lvl1pPr>
            <a:lvl2pPr marL="914400" lvl="1" indent="-279400" algn="l">
              <a:lnSpc>
                <a:spcPct val="89000"/>
              </a:lnSpc>
              <a:spcBef>
                <a:spcPts val="1300"/>
              </a:spcBef>
              <a:spcAft>
                <a:spcPts val="0"/>
              </a:spcAft>
              <a:buClr>
                <a:schemeClr val="accent1"/>
              </a:buClr>
              <a:buSzPts val="800"/>
              <a:buChar char="●"/>
              <a:defRPr/>
            </a:lvl2pPr>
            <a:lvl3pPr marL="1371600" lvl="2" indent="-273050" algn="l">
              <a:lnSpc>
                <a:spcPct val="89000"/>
              </a:lnSpc>
              <a:spcBef>
                <a:spcPts val="1300"/>
              </a:spcBef>
              <a:spcAft>
                <a:spcPts val="0"/>
              </a:spcAft>
              <a:buClr>
                <a:schemeClr val="accent1"/>
              </a:buClr>
              <a:buSzPts val="700"/>
              <a:buChar char="●"/>
              <a:defRPr/>
            </a:lvl3pPr>
            <a:lvl4pPr marL="1828800" lvl="3" indent="-260350" algn="l">
              <a:lnSpc>
                <a:spcPct val="89000"/>
              </a:lnSpc>
              <a:spcBef>
                <a:spcPts val="1300"/>
              </a:spcBef>
              <a:spcAft>
                <a:spcPts val="0"/>
              </a:spcAft>
              <a:buClr>
                <a:schemeClr val="accent1"/>
              </a:buClr>
              <a:buSzPts val="500"/>
              <a:buChar char="●"/>
              <a:defRPr/>
            </a:lvl4pPr>
            <a:lvl5pPr marL="2286000" lvl="4" indent="-254000" algn="l">
              <a:lnSpc>
                <a:spcPct val="89000"/>
              </a:lnSpc>
              <a:spcBef>
                <a:spcPts val="1300"/>
              </a:spcBef>
              <a:spcAft>
                <a:spcPts val="0"/>
              </a:spcAft>
              <a:buClr>
                <a:schemeClr val="accent1"/>
              </a:buClr>
              <a:buSzPts val="400"/>
              <a:buChar char="●"/>
              <a:defRPr/>
            </a:lvl5pPr>
            <a:lvl6pPr marL="2743200" lvl="5" indent="-273050" algn="l">
              <a:lnSpc>
                <a:spcPct val="90000"/>
              </a:lnSpc>
              <a:spcBef>
                <a:spcPts val="400"/>
              </a:spcBef>
              <a:spcAft>
                <a:spcPts val="0"/>
              </a:spcAft>
              <a:buClr>
                <a:schemeClr val="dk1"/>
              </a:buClr>
              <a:buSzPts val="700"/>
              <a:buChar char="•"/>
              <a:defRPr/>
            </a:lvl6pPr>
            <a:lvl7pPr marL="3200400" lvl="6" indent="-273050" algn="l">
              <a:lnSpc>
                <a:spcPct val="90000"/>
              </a:lnSpc>
              <a:spcBef>
                <a:spcPts val="400"/>
              </a:spcBef>
              <a:spcAft>
                <a:spcPts val="0"/>
              </a:spcAft>
              <a:buClr>
                <a:schemeClr val="dk1"/>
              </a:buClr>
              <a:buSzPts val="700"/>
              <a:buChar char="•"/>
              <a:defRPr/>
            </a:lvl7pPr>
            <a:lvl8pPr marL="3657600" lvl="7" indent="-273050" algn="l">
              <a:lnSpc>
                <a:spcPct val="90000"/>
              </a:lnSpc>
              <a:spcBef>
                <a:spcPts val="400"/>
              </a:spcBef>
              <a:spcAft>
                <a:spcPts val="0"/>
              </a:spcAft>
              <a:buClr>
                <a:schemeClr val="dk1"/>
              </a:buClr>
              <a:buSzPts val="700"/>
              <a:buChar char="•"/>
              <a:defRPr/>
            </a:lvl8pPr>
            <a:lvl9pPr marL="4114800" lvl="8" indent="-273050" algn="l">
              <a:lnSpc>
                <a:spcPct val="90000"/>
              </a:lnSpc>
              <a:spcBef>
                <a:spcPts val="400"/>
              </a:spcBef>
              <a:spcAft>
                <a:spcPts val="0"/>
              </a:spcAft>
              <a:buClr>
                <a:schemeClr val="dk1"/>
              </a:buClr>
              <a:buSzPts val="700"/>
              <a:buChar char="•"/>
              <a:defRPr/>
            </a:lvl9pPr>
          </a:lstStyle>
          <a:p>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16_Custom Layout">
  <p:cSld name="16_Custom Layout">
    <p:bg>
      <p:bgPr>
        <a:blipFill>
          <a:blip r:embed="rId2">
            <a:alphaModFix/>
          </a:blip>
          <a:stretch>
            <a:fillRect/>
          </a:stretch>
        </a:blipFill>
        <a:effectLst/>
      </p:bgPr>
    </p:bg>
    <p:spTree>
      <p:nvGrpSpPr>
        <p:cNvPr id="1" name="Shape 549"/>
        <p:cNvGrpSpPr/>
        <p:nvPr/>
      </p:nvGrpSpPr>
      <p:grpSpPr>
        <a:xfrm>
          <a:off x="0" y="0"/>
          <a:ext cx="0" cy="0"/>
          <a:chOff x="0" y="0"/>
          <a:chExt cx="0" cy="0"/>
        </a:xfrm>
      </p:grpSpPr>
      <p:sp>
        <p:nvSpPr>
          <p:cNvPr id="550" name="Google Shape;550;p44"/>
          <p:cNvSpPr txBox="1">
            <a:spLocks noGrp="1"/>
          </p:cNvSpPr>
          <p:nvPr>
            <p:ph type="title"/>
          </p:nvPr>
        </p:nvSpPr>
        <p:spPr>
          <a:xfrm>
            <a:off x="319009" y="319875"/>
            <a:ext cx="8498700" cy="437400"/>
          </a:xfrm>
          <a:prstGeom prst="rect">
            <a:avLst/>
          </a:prstGeom>
          <a:noFill/>
          <a:ln>
            <a:noFill/>
          </a:ln>
        </p:spPr>
        <p:txBody>
          <a:bodyPr spcFirstLastPara="1" wrap="square" lIns="0" tIns="0" rIns="0" bIns="0" anchor="t" anchorCtr="0">
            <a:noAutofit/>
          </a:bodyPr>
          <a:lstStyle>
            <a:lvl1pPr lvl="0" algn="l">
              <a:lnSpc>
                <a:spcPct val="103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551" name="Google Shape;551;p44"/>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552" name="Google Shape;552;p44"/>
          <p:cNvSpPr txBox="1">
            <a:spLocks noGrp="1"/>
          </p:cNvSpPr>
          <p:nvPr>
            <p:ph type="body" idx="1"/>
          </p:nvPr>
        </p:nvSpPr>
        <p:spPr>
          <a:xfrm>
            <a:off x="307741" y="1371597"/>
            <a:ext cx="8488200" cy="1650300"/>
          </a:xfrm>
          <a:prstGeom prst="rect">
            <a:avLst/>
          </a:prstGeom>
          <a:noFill/>
          <a:ln>
            <a:noFill/>
          </a:ln>
        </p:spPr>
        <p:txBody>
          <a:bodyPr spcFirstLastPara="1" wrap="square" lIns="0" tIns="0" rIns="0" bIns="0" anchor="t" anchorCtr="0">
            <a:noAutofit/>
          </a:bodyPr>
          <a:lstStyle>
            <a:lvl1pPr marL="457200" lvl="0" indent="-266700" algn="l">
              <a:lnSpc>
                <a:spcPct val="95000"/>
              </a:lnSpc>
              <a:spcBef>
                <a:spcPts val="1300"/>
              </a:spcBef>
              <a:spcAft>
                <a:spcPts val="0"/>
              </a:spcAft>
              <a:buClr>
                <a:schemeClr val="dk1"/>
              </a:buClr>
              <a:buSzPts val="600"/>
              <a:buChar char="●"/>
              <a:defRPr/>
            </a:lvl1pPr>
            <a:lvl2pPr marL="914400" lvl="1" indent="-266700" algn="l">
              <a:lnSpc>
                <a:spcPct val="95000"/>
              </a:lnSpc>
              <a:spcBef>
                <a:spcPts val="1300"/>
              </a:spcBef>
              <a:spcAft>
                <a:spcPts val="0"/>
              </a:spcAft>
              <a:buClr>
                <a:schemeClr val="dk1"/>
              </a:buClr>
              <a:buSzPts val="600"/>
              <a:buChar char="●"/>
              <a:defRPr/>
            </a:lvl2pPr>
            <a:lvl3pPr marL="1371600" lvl="2" indent="-266700" algn="l">
              <a:lnSpc>
                <a:spcPct val="95000"/>
              </a:lnSpc>
              <a:spcBef>
                <a:spcPts val="1300"/>
              </a:spcBef>
              <a:spcAft>
                <a:spcPts val="0"/>
              </a:spcAft>
              <a:buClr>
                <a:schemeClr val="dk1"/>
              </a:buClr>
              <a:buSzPts val="600"/>
              <a:buChar char="●"/>
              <a:defRPr/>
            </a:lvl3pPr>
            <a:lvl4pPr marL="1828800" lvl="3" indent="-266700" algn="l">
              <a:lnSpc>
                <a:spcPct val="95000"/>
              </a:lnSpc>
              <a:spcBef>
                <a:spcPts val="1300"/>
              </a:spcBef>
              <a:spcAft>
                <a:spcPts val="0"/>
              </a:spcAft>
              <a:buClr>
                <a:schemeClr val="dk1"/>
              </a:buClr>
              <a:buSzPts val="600"/>
              <a:buChar char="●"/>
              <a:defRPr/>
            </a:lvl4pPr>
            <a:lvl5pPr marL="2286000" lvl="4" indent="-266700" algn="l">
              <a:lnSpc>
                <a:spcPct val="95000"/>
              </a:lnSpc>
              <a:spcBef>
                <a:spcPts val="1300"/>
              </a:spcBef>
              <a:spcAft>
                <a:spcPts val="0"/>
              </a:spcAft>
              <a:buClr>
                <a:schemeClr val="dk1"/>
              </a:buClr>
              <a:buSzPts val="600"/>
              <a:buChar char="●"/>
              <a:defRPr/>
            </a:lvl5pPr>
            <a:lvl6pPr marL="2743200" lvl="5" indent="-273050" algn="l">
              <a:lnSpc>
                <a:spcPct val="90000"/>
              </a:lnSpc>
              <a:spcBef>
                <a:spcPts val="400"/>
              </a:spcBef>
              <a:spcAft>
                <a:spcPts val="0"/>
              </a:spcAft>
              <a:buClr>
                <a:schemeClr val="dk1"/>
              </a:buClr>
              <a:buSzPts val="700"/>
              <a:buChar char="•"/>
              <a:defRPr/>
            </a:lvl6pPr>
            <a:lvl7pPr marL="3200400" lvl="6" indent="-273050" algn="l">
              <a:lnSpc>
                <a:spcPct val="90000"/>
              </a:lnSpc>
              <a:spcBef>
                <a:spcPts val="400"/>
              </a:spcBef>
              <a:spcAft>
                <a:spcPts val="0"/>
              </a:spcAft>
              <a:buClr>
                <a:schemeClr val="dk1"/>
              </a:buClr>
              <a:buSzPts val="700"/>
              <a:buChar char="•"/>
              <a:defRPr/>
            </a:lvl7pPr>
            <a:lvl8pPr marL="3657600" lvl="7" indent="-273050" algn="l">
              <a:lnSpc>
                <a:spcPct val="90000"/>
              </a:lnSpc>
              <a:spcBef>
                <a:spcPts val="400"/>
              </a:spcBef>
              <a:spcAft>
                <a:spcPts val="0"/>
              </a:spcAft>
              <a:buClr>
                <a:schemeClr val="dk1"/>
              </a:buClr>
              <a:buSzPts val="700"/>
              <a:buChar char="•"/>
              <a:defRPr/>
            </a:lvl8pPr>
            <a:lvl9pPr marL="4114800" lvl="8" indent="-273050" algn="l">
              <a:lnSpc>
                <a:spcPct val="90000"/>
              </a:lnSpc>
              <a:spcBef>
                <a:spcPts val="400"/>
              </a:spcBef>
              <a:spcAft>
                <a:spcPts val="0"/>
              </a:spcAft>
              <a:buClr>
                <a:schemeClr val="dk1"/>
              </a:buClr>
              <a:buSzPts val="700"/>
              <a:buChar char="•"/>
              <a:defRPr/>
            </a:lvl9pPr>
          </a:lstStyle>
          <a:p>
            <a:endParaRPr/>
          </a:p>
        </p:txBody>
      </p:sp>
      <p:sp>
        <p:nvSpPr>
          <p:cNvPr id="553" name="Google Shape;553;p44"/>
          <p:cNvSpPr txBox="1">
            <a:spLocks noGrp="1"/>
          </p:cNvSpPr>
          <p:nvPr>
            <p:ph type="subTitle" idx="2"/>
          </p:nvPr>
        </p:nvSpPr>
        <p:spPr>
          <a:xfrm>
            <a:off x="318327" y="962960"/>
            <a:ext cx="8488200" cy="264600"/>
          </a:xfrm>
          <a:prstGeom prst="rect">
            <a:avLst/>
          </a:prstGeom>
          <a:noFill/>
          <a:ln>
            <a:noFill/>
          </a:ln>
        </p:spPr>
        <p:txBody>
          <a:bodyPr spcFirstLastPara="1" wrap="square" lIns="0" tIns="0" rIns="0" bIns="0" anchor="t" anchorCtr="0">
            <a:noAutofit/>
          </a:bodyPr>
          <a:lstStyle>
            <a:lvl1pPr lvl="0" algn="l">
              <a:lnSpc>
                <a:spcPct val="95000"/>
              </a:lnSpc>
              <a:spcBef>
                <a:spcPts val="1300"/>
              </a:spcBef>
              <a:spcAft>
                <a:spcPts val="0"/>
              </a:spcAft>
              <a:buClr>
                <a:schemeClr val="dk1"/>
              </a:buClr>
              <a:buSzPts val="1400"/>
              <a:buNone/>
              <a:defRPr sz="1500" b="1">
                <a:latin typeface="Poppins"/>
                <a:ea typeface="Poppins"/>
                <a:cs typeface="Poppins"/>
                <a:sym typeface="Poppins"/>
              </a:defRPr>
            </a:lvl1pPr>
            <a:lvl2pPr lvl="1" algn="ctr">
              <a:lnSpc>
                <a:spcPct val="95000"/>
              </a:lnSpc>
              <a:spcBef>
                <a:spcPts val="1300"/>
              </a:spcBef>
              <a:spcAft>
                <a:spcPts val="0"/>
              </a:spcAft>
              <a:buClr>
                <a:schemeClr val="dk1"/>
              </a:buClr>
              <a:buSzPts val="700"/>
              <a:buNone/>
              <a:defRPr sz="700"/>
            </a:lvl2pPr>
            <a:lvl3pPr lvl="2" algn="ctr">
              <a:lnSpc>
                <a:spcPct val="95000"/>
              </a:lnSpc>
              <a:spcBef>
                <a:spcPts val="1300"/>
              </a:spcBef>
              <a:spcAft>
                <a:spcPts val="0"/>
              </a:spcAft>
              <a:buClr>
                <a:schemeClr val="dk1"/>
              </a:buClr>
              <a:buSzPts val="600"/>
              <a:buNone/>
              <a:defRPr sz="700"/>
            </a:lvl3pPr>
            <a:lvl4pPr lvl="3" algn="ctr">
              <a:lnSpc>
                <a:spcPct val="95000"/>
              </a:lnSpc>
              <a:spcBef>
                <a:spcPts val="1300"/>
              </a:spcBef>
              <a:spcAft>
                <a:spcPts val="0"/>
              </a:spcAft>
              <a:buClr>
                <a:schemeClr val="dk1"/>
              </a:buClr>
              <a:buSzPts val="500"/>
              <a:buNone/>
              <a:defRPr sz="600"/>
            </a:lvl4pPr>
            <a:lvl5pPr lvl="4" algn="ctr">
              <a:lnSpc>
                <a:spcPct val="95000"/>
              </a:lnSpc>
              <a:spcBef>
                <a:spcPts val="1300"/>
              </a:spcBef>
              <a:spcAft>
                <a:spcPts val="0"/>
              </a:spcAft>
              <a:buClr>
                <a:schemeClr val="dk1"/>
              </a:buClr>
              <a:buSzPts val="500"/>
              <a:buNone/>
              <a:defRPr sz="600"/>
            </a:lvl5pPr>
            <a:lvl6pPr lvl="5" algn="ctr">
              <a:lnSpc>
                <a:spcPct val="90000"/>
              </a:lnSpc>
              <a:spcBef>
                <a:spcPts val="400"/>
              </a:spcBef>
              <a:spcAft>
                <a:spcPts val="0"/>
              </a:spcAft>
              <a:buClr>
                <a:schemeClr val="dk1"/>
              </a:buClr>
              <a:buSzPts val="600"/>
              <a:buNone/>
              <a:defRPr sz="600"/>
            </a:lvl6pPr>
            <a:lvl7pPr lvl="6" algn="ctr">
              <a:lnSpc>
                <a:spcPct val="90000"/>
              </a:lnSpc>
              <a:spcBef>
                <a:spcPts val="400"/>
              </a:spcBef>
              <a:spcAft>
                <a:spcPts val="0"/>
              </a:spcAft>
              <a:buClr>
                <a:schemeClr val="dk1"/>
              </a:buClr>
              <a:buSzPts val="600"/>
              <a:buNone/>
              <a:defRPr sz="600"/>
            </a:lvl7pPr>
            <a:lvl8pPr lvl="7" algn="ctr">
              <a:lnSpc>
                <a:spcPct val="90000"/>
              </a:lnSpc>
              <a:spcBef>
                <a:spcPts val="400"/>
              </a:spcBef>
              <a:spcAft>
                <a:spcPts val="0"/>
              </a:spcAft>
              <a:buClr>
                <a:schemeClr val="dk1"/>
              </a:buClr>
              <a:buSzPts val="600"/>
              <a:buNone/>
              <a:defRPr sz="600"/>
            </a:lvl8pPr>
            <a:lvl9pPr lvl="8" algn="ctr">
              <a:lnSpc>
                <a:spcPct val="90000"/>
              </a:lnSpc>
              <a:spcBef>
                <a:spcPts val="400"/>
              </a:spcBef>
              <a:spcAft>
                <a:spcPts val="0"/>
              </a:spcAft>
              <a:buClr>
                <a:schemeClr val="dk1"/>
              </a:buClr>
              <a:buSzPts val="600"/>
              <a:buNone/>
              <a:defRPr sz="600"/>
            </a:lvl9pPr>
          </a:lstStyle>
          <a:p>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16_Custom Layout 1">
  <p:cSld name="16_Custom Layout_1">
    <p:bg>
      <p:bgPr>
        <a:blipFill>
          <a:blip r:embed="rId2">
            <a:alphaModFix/>
          </a:blip>
          <a:stretch>
            <a:fillRect/>
          </a:stretch>
        </a:blipFill>
        <a:effectLst/>
      </p:bgPr>
    </p:bg>
    <p:spTree>
      <p:nvGrpSpPr>
        <p:cNvPr id="1" name="Shape 554"/>
        <p:cNvGrpSpPr/>
        <p:nvPr/>
      </p:nvGrpSpPr>
      <p:grpSpPr>
        <a:xfrm>
          <a:off x="0" y="0"/>
          <a:ext cx="0" cy="0"/>
          <a:chOff x="0" y="0"/>
          <a:chExt cx="0" cy="0"/>
        </a:xfrm>
      </p:grpSpPr>
      <p:sp>
        <p:nvSpPr>
          <p:cNvPr id="555" name="Google Shape;555;p45"/>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17_Custom Layout">
  <p:cSld name="17_Custom Layout">
    <p:bg>
      <p:bgPr>
        <a:blipFill>
          <a:blip r:embed="rId2">
            <a:alphaModFix/>
          </a:blip>
          <a:stretch>
            <a:fillRect/>
          </a:stretch>
        </a:blipFill>
        <a:effectLst/>
      </p:bgPr>
    </p:bg>
    <p:spTree>
      <p:nvGrpSpPr>
        <p:cNvPr id="1" name="Shape 556"/>
        <p:cNvGrpSpPr/>
        <p:nvPr/>
      </p:nvGrpSpPr>
      <p:grpSpPr>
        <a:xfrm>
          <a:off x="0" y="0"/>
          <a:ext cx="0" cy="0"/>
          <a:chOff x="0" y="0"/>
          <a:chExt cx="0" cy="0"/>
        </a:xfrm>
      </p:grpSpPr>
      <p:sp>
        <p:nvSpPr>
          <p:cNvPr id="557" name="Google Shape;557;p46"/>
          <p:cNvSpPr/>
          <p:nvPr/>
        </p:nvSpPr>
        <p:spPr>
          <a:xfrm>
            <a:off x="315021" y="3663911"/>
            <a:ext cx="8538000" cy="928800"/>
          </a:xfrm>
          <a:prstGeom prst="roundRect">
            <a:avLst>
              <a:gd name="adj" fmla="val 7436"/>
            </a:avLst>
          </a:prstGeom>
          <a:gradFill>
            <a:gsLst>
              <a:gs pos="0">
                <a:srgbClr val="FF0000"/>
              </a:gs>
              <a:gs pos="24000">
                <a:srgbClr val="C8102E"/>
              </a:gs>
              <a:gs pos="100000">
                <a:srgbClr val="2E0055"/>
              </a:gs>
            </a:gsLst>
            <a:lin ang="0"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558" name="Google Shape;558;p46"/>
          <p:cNvSpPr txBox="1">
            <a:spLocks noGrp="1"/>
          </p:cNvSpPr>
          <p:nvPr>
            <p:ph type="title"/>
          </p:nvPr>
        </p:nvSpPr>
        <p:spPr>
          <a:xfrm>
            <a:off x="318967" y="319875"/>
            <a:ext cx="8467500" cy="437400"/>
          </a:xfrm>
          <a:prstGeom prst="rect">
            <a:avLst/>
          </a:prstGeom>
          <a:noFill/>
          <a:ln>
            <a:noFill/>
          </a:ln>
        </p:spPr>
        <p:txBody>
          <a:bodyPr spcFirstLastPara="1" wrap="square" lIns="0" tIns="0" rIns="0" bIns="0" anchor="t" anchorCtr="0">
            <a:noAutofit/>
          </a:bodyPr>
          <a:lstStyle>
            <a:lvl1pPr lvl="0" algn="l">
              <a:lnSpc>
                <a:spcPct val="103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559" name="Google Shape;559;p46"/>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pic>
        <p:nvPicPr>
          <p:cNvPr id="560" name="Google Shape;560;p46"/>
          <p:cNvPicPr preferRelativeResize="0"/>
          <p:nvPr/>
        </p:nvPicPr>
        <p:blipFill rotWithShape="1">
          <a:blip r:embed="rId3">
            <a:alphaModFix/>
          </a:blip>
          <a:srcRect/>
          <a:stretch/>
        </p:blipFill>
        <p:spPr>
          <a:xfrm>
            <a:off x="2444036" y="3664476"/>
            <a:ext cx="5953" cy="939328"/>
          </a:xfrm>
          <a:prstGeom prst="rect">
            <a:avLst/>
          </a:prstGeom>
          <a:noFill/>
          <a:ln>
            <a:noFill/>
          </a:ln>
        </p:spPr>
      </p:pic>
      <p:pic>
        <p:nvPicPr>
          <p:cNvPr id="561" name="Google Shape;561;p46"/>
          <p:cNvPicPr preferRelativeResize="0"/>
          <p:nvPr/>
        </p:nvPicPr>
        <p:blipFill rotWithShape="1">
          <a:blip r:embed="rId3">
            <a:alphaModFix/>
          </a:blip>
          <a:srcRect/>
          <a:stretch/>
        </p:blipFill>
        <p:spPr>
          <a:xfrm>
            <a:off x="4617238" y="3664476"/>
            <a:ext cx="5953" cy="939328"/>
          </a:xfrm>
          <a:prstGeom prst="rect">
            <a:avLst/>
          </a:prstGeom>
          <a:noFill/>
          <a:ln>
            <a:noFill/>
          </a:ln>
        </p:spPr>
      </p:pic>
      <p:pic>
        <p:nvPicPr>
          <p:cNvPr id="562" name="Google Shape;562;p46"/>
          <p:cNvPicPr preferRelativeResize="0"/>
          <p:nvPr/>
        </p:nvPicPr>
        <p:blipFill rotWithShape="1">
          <a:blip r:embed="rId3">
            <a:alphaModFix/>
          </a:blip>
          <a:srcRect/>
          <a:stretch/>
        </p:blipFill>
        <p:spPr>
          <a:xfrm>
            <a:off x="6781809" y="3664476"/>
            <a:ext cx="5953" cy="939328"/>
          </a:xfrm>
          <a:prstGeom prst="rect">
            <a:avLst/>
          </a:prstGeom>
          <a:noFill/>
          <a:ln>
            <a:noFill/>
          </a:ln>
        </p:spPr>
      </p:pic>
      <p:sp>
        <p:nvSpPr>
          <p:cNvPr id="563" name="Google Shape;563;p46"/>
          <p:cNvSpPr txBox="1">
            <a:spLocks noGrp="1"/>
          </p:cNvSpPr>
          <p:nvPr>
            <p:ph type="body" idx="1"/>
          </p:nvPr>
        </p:nvSpPr>
        <p:spPr>
          <a:xfrm>
            <a:off x="307741" y="1371597"/>
            <a:ext cx="8468100" cy="1650300"/>
          </a:xfrm>
          <a:prstGeom prst="rect">
            <a:avLst/>
          </a:prstGeom>
          <a:noFill/>
          <a:ln>
            <a:noFill/>
          </a:ln>
        </p:spPr>
        <p:txBody>
          <a:bodyPr spcFirstLastPara="1" wrap="square" lIns="0" tIns="0" rIns="0" bIns="0" anchor="t" anchorCtr="0">
            <a:noAutofit/>
          </a:bodyPr>
          <a:lstStyle>
            <a:lvl1pPr marL="457200" lvl="0" indent="-266700" algn="l">
              <a:lnSpc>
                <a:spcPct val="95000"/>
              </a:lnSpc>
              <a:spcBef>
                <a:spcPts val="1300"/>
              </a:spcBef>
              <a:spcAft>
                <a:spcPts val="0"/>
              </a:spcAft>
              <a:buClr>
                <a:schemeClr val="dk1"/>
              </a:buClr>
              <a:buSzPts val="600"/>
              <a:buChar char="●"/>
              <a:defRPr/>
            </a:lvl1pPr>
            <a:lvl2pPr marL="914400" lvl="1" indent="-266700" algn="l">
              <a:lnSpc>
                <a:spcPct val="95000"/>
              </a:lnSpc>
              <a:spcBef>
                <a:spcPts val="1300"/>
              </a:spcBef>
              <a:spcAft>
                <a:spcPts val="0"/>
              </a:spcAft>
              <a:buClr>
                <a:schemeClr val="dk1"/>
              </a:buClr>
              <a:buSzPts val="600"/>
              <a:buChar char="●"/>
              <a:defRPr/>
            </a:lvl2pPr>
            <a:lvl3pPr marL="1371600" lvl="2" indent="-266700" algn="l">
              <a:lnSpc>
                <a:spcPct val="95000"/>
              </a:lnSpc>
              <a:spcBef>
                <a:spcPts val="1300"/>
              </a:spcBef>
              <a:spcAft>
                <a:spcPts val="0"/>
              </a:spcAft>
              <a:buClr>
                <a:schemeClr val="dk1"/>
              </a:buClr>
              <a:buSzPts val="600"/>
              <a:buChar char="●"/>
              <a:defRPr/>
            </a:lvl3pPr>
            <a:lvl4pPr marL="1828800" lvl="3" indent="-266700" algn="l">
              <a:lnSpc>
                <a:spcPct val="95000"/>
              </a:lnSpc>
              <a:spcBef>
                <a:spcPts val="1300"/>
              </a:spcBef>
              <a:spcAft>
                <a:spcPts val="0"/>
              </a:spcAft>
              <a:buClr>
                <a:schemeClr val="dk1"/>
              </a:buClr>
              <a:buSzPts val="600"/>
              <a:buChar char="●"/>
              <a:defRPr/>
            </a:lvl4pPr>
            <a:lvl5pPr marL="2286000" lvl="4" indent="-266700" algn="l">
              <a:lnSpc>
                <a:spcPct val="95000"/>
              </a:lnSpc>
              <a:spcBef>
                <a:spcPts val="1300"/>
              </a:spcBef>
              <a:spcAft>
                <a:spcPts val="0"/>
              </a:spcAft>
              <a:buClr>
                <a:schemeClr val="dk1"/>
              </a:buClr>
              <a:buSzPts val="600"/>
              <a:buChar char="●"/>
              <a:defRPr/>
            </a:lvl5pPr>
            <a:lvl6pPr marL="2743200" lvl="5" indent="-273050" algn="l">
              <a:lnSpc>
                <a:spcPct val="90000"/>
              </a:lnSpc>
              <a:spcBef>
                <a:spcPts val="400"/>
              </a:spcBef>
              <a:spcAft>
                <a:spcPts val="0"/>
              </a:spcAft>
              <a:buClr>
                <a:schemeClr val="dk1"/>
              </a:buClr>
              <a:buSzPts val="700"/>
              <a:buChar char="•"/>
              <a:defRPr/>
            </a:lvl6pPr>
            <a:lvl7pPr marL="3200400" lvl="6" indent="-273050" algn="l">
              <a:lnSpc>
                <a:spcPct val="90000"/>
              </a:lnSpc>
              <a:spcBef>
                <a:spcPts val="400"/>
              </a:spcBef>
              <a:spcAft>
                <a:spcPts val="0"/>
              </a:spcAft>
              <a:buClr>
                <a:schemeClr val="dk1"/>
              </a:buClr>
              <a:buSzPts val="700"/>
              <a:buChar char="•"/>
              <a:defRPr/>
            </a:lvl7pPr>
            <a:lvl8pPr marL="3657600" lvl="7" indent="-273050" algn="l">
              <a:lnSpc>
                <a:spcPct val="90000"/>
              </a:lnSpc>
              <a:spcBef>
                <a:spcPts val="400"/>
              </a:spcBef>
              <a:spcAft>
                <a:spcPts val="0"/>
              </a:spcAft>
              <a:buClr>
                <a:schemeClr val="dk1"/>
              </a:buClr>
              <a:buSzPts val="700"/>
              <a:buChar char="•"/>
              <a:defRPr/>
            </a:lvl8pPr>
            <a:lvl9pPr marL="4114800" lvl="8" indent="-273050" algn="l">
              <a:lnSpc>
                <a:spcPct val="90000"/>
              </a:lnSpc>
              <a:spcBef>
                <a:spcPts val="400"/>
              </a:spcBef>
              <a:spcAft>
                <a:spcPts val="0"/>
              </a:spcAft>
              <a:buClr>
                <a:schemeClr val="dk1"/>
              </a:buClr>
              <a:buSzPts val="700"/>
              <a:buChar char="•"/>
              <a:defRPr/>
            </a:lvl9pPr>
          </a:lstStyle>
          <a:p>
            <a:endParaRPr/>
          </a:p>
        </p:txBody>
      </p:sp>
      <p:sp>
        <p:nvSpPr>
          <p:cNvPr id="564" name="Google Shape;564;p46"/>
          <p:cNvSpPr txBox="1">
            <a:spLocks noGrp="1"/>
          </p:cNvSpPr>
          <p:nvPr>
            <p:ph type="subTitle" idx="2"/>
          </p:nvPr>
        </p:nvSpPr>
        <p:spPr>
          <a:xfrm>
            <a:off x="318302" y="962960"/>
            <a:ext cx="8468100" cy="264600"/>
          </a:xfrm>
          <a:prstGeom prst="rect">
            <a:avLst/>
          </a:prstGeom>
          <a:noFill/>
          <a:ln>
            <a:noFill/>
          </a:ln>
        </p:spPr>
        <p:txBody>
          <a:bodyPr spcFirstLastPara="1" wrap="square" lIns="0" tIns="0" rIns="0" bIns="0" anchor="t" anchorCtr="0">
            <a:noAutofit/>
          </a:bodyPr>
          <a:lstStyle>
            <a:lvl1pPr lvl="0" algn="l">
              <a:lnSpc>
                <a:spcPct val="95000"/>
              </a:lnSpc>
              <a:spcBef>
                <a:spcPts val="1300"/>
              </a:spcBef>
              <a:spcAft>
                <a:spcPts val="0"/>
              </a:spcAft>
              <a:buClr>
                <a:schemeClr val="dk1"/>
              </a:buClr>
              <a:buSzPts val="1400"/>
              <a:buNone/>
              <a:defRPr sz="1500" b="1">
                <a:latin typeface="Poppins"/>
                <a:ea typeface="Poppins"/>
                <a:cs typeface="Poppins"/>
                <a:sym typeface="Poppins"/>
              </a:defRPr>
            </a:lvl1pPr>
            <a:lvl2pPr lvl="1" algn="ctr">
              <a:lnSpc>
                <a:spcPct val="95000"/>
              </a:lnSpc>
              <a:spcBef>
                <a:spcPts val="1300"/>
              </a:spcBef>
              <a:spcAft>
                <a:spcPts val="0"/>
              </a:spcAft>
              <a:buClr>
                <a:schemeClr val="dk1"/>
              </a:buClr>
              <a:buSzPts val="700"/>
              <a:buNone/>
              <a:defRPr sz="700"/>
            </a:lvl2pPr>
            <a:lvl3pPr lvl="2" algn="ctr">
              <a:lnSpc>
                <a:spcPct val="95000"/>
              </a:lnSpc>
              <a:spcBef>
                <a:spcPts val="1300"/>
              </a:spcBef>
              <a:spcAft>
                <a:spcPts val="0"/>
              </a:spcAft>
              <a:buClr>
                <a:schemeClr val="dk1"/>
              </a:buClr>
              <a:buSzPts val="600"/>
              <a:buNone/>
              <a:defRPr sz="700"/>
            </a:lvl3pPr>
            <a:lvl4pPr lvl="3" algn="ctr">
              <a:lnSpc>
                <a:spcPct val="95000"/>
              </a:lnSpc>
              <a:spcBef>
                <a:spcPts val="1300"/>
              </a:spcBef>
              <a:spcAft>
                <a:spcPts val="0"/>
              </a:spcAft>
              <a:buClr>
                <a:schemeClr val="dk1"/>
              </a:buClr>
              <a:buSzPts val="500"/>
              <a:buNone/>
              <a:defRPr sz="600"/>
            </a:lvl4pPr>
            <a:lvl5pPr lvl="4" algn="ctr">
              <a:lnSpc>
                <a:spcPct val="95000"/>
              </a:lnSpc>
              <a:spcBef>
                <a:spcPts val="1300"/>
              </a:spcBef>
              <a:spcAft>
                <a:spcPts val="0"/>
              </a:spcAft>
              <a:buClr>
                <a:schemeClr val="dk1"/>
              </a:buClr>
              <a:buSzPts val="500"/>
              <a:buNone/>
              <a:defRPr sz="600"/>
            </a:lvl5pPr>
            <a:lvl6pPr lvl="5" algn="ctr">
              <a:lnSpc>
                <a:spcPct val="90000"/>
              </a:lnSpc>
              <a:spcBef>
                <a:spcPts val="400"/>
              </a:spcBef>
              <a:spcAft>
                <a:spcPts val="0"/>
              </a:spcAft>
              <a:buClr>
                <a:schemeClr val="dk1"/>
              </a:buClr>
              <a:buSzPts val="600"/>
              <a:buNone/>
              <a:defRPr sz="600"/>
            </a:lvl6pPr>
            <a:lvl7pPr lvl="6" algn="ctr">
              <a:lnSpc>
                <a:spcPct val="90000"/>
              </a:lnSpc>
              <a:spcBef>
                <a:spcPts val="400"/>
              </a:spcBef>
              <a:spcAft>
                <a:spcPts val="0"/>
              </a:spcAft>
              <a:buClr>
                <a:schemeClr val="dk1"/>
              </a:buClr>
              <a:buSzPts val="600"/>
              <a:buNone/>
              <a:defRPr sz="600"/>
            </a:lvl7pPr>
            <a:lvl8pPr lvl="7" algn="ctr">
              <a:lnSpc>
                <a:spcPct val="90000"/>
              </a:lnSpc>
              <a:spcBef>
                <a:spcPts val="400"/>
              </a:spcBef>
              <a:spcAft>
                <a:spcPts val="0"/>
              </a:spcAft>
              <a:buClr>
                <a:schemeClr val="dk1"/>
              </a:buClr>
              <a:buSzPts val="600"/>
              <a:buNone/>
              <a:defRPr sz="600"/>
            </a:lvl8pPr>
            <a:lvl9pPr lvl="8" algn="ctr">
              <a:lnSpc>
                <a:spcPct val="90000"/>
              </a:lnSpc>
              <a:spcBef>
                <a:spcPts val="400"/>
              </a:spcBef>
              <a:spcAft>
                <a:spcPts val="0"/>
              </a:spcAft>
              <a:buClr>
                <a:schemeClr val="dk1"/>
              </a:buClr>
              <a:buSzPts val="600"/>
              <a:buNone/>
              <a:defRPr sz="600"/>
            </a:lvl9pPr>
          </a:lstStyle>
          <a:p>
            <a:endParaRPr/>
          </a:p>
        </p:txBody>
      </p:sp>
      <p:sp>
        <p:nvSpPr>
          <p:cNvPr id="565" name="Google Shape;565;p46"/>
          <p:cNvSpPr txBox="1">
            <a:spLocks noGrp="1"/>
          </p:cNvSpPr>
          <p:nvPr>
            <p:ph type="title" idx="3" hasCustomPrompt="1"/>
          </p:nvPr>
        </p:nvSpPr>
        <p:spPr>
          <a:xfrm>
            <a:off x="442153" y="3800184"/>
            <a:ext cx="1828500" cy="2781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1600">
                <a:solidFill>
                  <a:schemeClr val="lt1"/>
                </a:solidFill>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566" name="Google Shape;566;p46"/>
          <p:cNvSpPr txBox="1">
            <a:spLocks noGrp="1"/>
          </p:cNvSpPr>
          <p:nvPr>
            <p:ph type="title" idx="4" hasCustomPrompt="1"/>
          </p:nvPr>
        </p:nvSpPr>
        <p:spPr>
          <a:xfrm>
            <a:off x="2626330" y="3800184"/>
            <a:ext cx="1828500" cy="2781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1600">
                <a:solidFill>
                  <a:schemeClr val="lt1"/>
                </a:solidFill>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567" name="Google Shape;567;p46"/>
          <p:cNvSpPr txBox="1">
            <a:spLocks noGrp="1"/>
          </p:cNvSpPr>
          <p:nvPr>
            <p:ph type="title" idx="5" hasCustomPrompt="1"/>
          </p:nvPr>
        </p:nvSpPr>
        <p:spPr>
          <a:xfrm>
            <a:off x="4810505" y="3800184"/>
            <a:ext cx="1828500" cy="2781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1600">
                <a:solidFill>
                  <a:schemeClr val="lt1"/>
                </a:solidFill>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568" name="Google Shape;568;p46"/>
          <p:cNvSpPr txBox="1">
            <a:spLocks noGrp="1"/>
          </p:cNvSpPr>
          <p:nvPr>
            <p:ph type="title" idx="6" hasCustomPrompt="1"/>
          </p:nvPr>
        </p:nvSpPr>
        <p:spPr>
          <a:xfrm>
            <a:off x="6957980" y="3800184"/>
            <a:ext cx="1828500" cy="2781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1600">
                <a:solidFill>
                  <a:schemeClr val="lt1"/>
                </a:solidFill>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569" name="Google Shape;569;p46"/>
          <p:cNvSpPr txBox="1">
            <a:spLocks noGrp="1"/>
          </p:cNvSpPr>
          <p:nvPr>
            <p:ph type="subTitle" idx="7"/>
          </p:nvPr>
        </p:nvSpPr>
        <p:spPr>
          <a:xfrm>
            <a:off x="446017" y="4162547"/>
            <a:ext cx="1254600" cy="3939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900" b="1">
                <a:solidFill>
                  <a:schemeClr val="lt1"/>
                </a:solidFill>
                <a:latin typeface="Poppins SemiBold"/>
                <a:ea typeface="Poppins SemiBold"/>
                <a:cs typeface="Poppins SemiBold"/>
                <a:sym typeface="Poppins SemiBold"/>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570" name="Google Shape;570;p46"/>
          <p:cNvSpPr txBox="1">
            <a:spLocks noGrp="1"/>
          </p:cNvSpPr>
          <p:nvPr>
            <p:ph type="subTitle" idx="8"/>
          </p:nvPr>
        </p:nvSpPr>
        <p:spPr>
          <a:xfrm>
            <a:off x="2619211" y="4162547"/>
            <a:ext cx="1254600" cy="3939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900" b="1">
                <a:solidFill>
                  <a:schemeClr val="lt1"/>
                </a:solidFill>
                <a:latin typeface="Poppins SemiBold"/>
                <a:ea typeface="Poppins SemiBold"/>
                <a:cs typeface="Poppins SemiBold"/>
                <a:sym typeface="Poppins SemiBold"/>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571" name="Google Shape;571;p46"/>
          <p:cNvSpPr txBox="1">
            <a:spLocks noGrp="1"/>
          </p:cNvSpPr>
          <p:nvPr>
            <p:ph type="subTitle" idx="9"/>
          </p:nvPr>
        </p:nvSpPr>
        <p:spPr>
          <a:xfrm>
            <a:off x="4791659" y="4162547"/>
            <a:ext cx="1254600" cy="3939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900" b="1">
                <a:solidFill>
                  <a:schemeClr val="lt1"/>
                </a:solidFill>
                <a:latin typeface="Poppins SemiBold"/>
                <a:ea typeface="Poppins SemiBold"/>
                <a:cs typeface="Poppins SemiBold"/>
                <a:sym typeface="Poppins SemiBold"/>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572" name="Google Shape;572;p46"/>
          <p:cNvSpPr txBox="1">
            <a:spLocks noGrp="1"/>
          </p:cNvSpPr>
          <p:nvPr>
            <p:ph type="subTitle" idx="13"/>
          </p:nvPr>
        </p:nvSpPr>
        <p:spPr>
          <a:xfrm>
            <a:off x="6964107" y="4162547"/>
            <a:ext cx="1254600" cy="3939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900" b="1">
                <a:solidFill>
                  <a:schemeClr val="lt1"/>
                </a:solidFill>
                <a:latin typeface="Poppins SemiBold"/>
                <a:ea typeface="Poppins SemiBold"/>
                <a:cs typeface="Poppins SemiBold"/>
                <a:sym typeface="Poppins SemiBold"/>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18_Custom Layout">
  <p:cSld name="18_Custom Layout">
    <p:bg>
      <p:bgPr>
        <a:blipFill>
          <a:blip r:embed="rId2">
            <a:alphaModFix/>
          </a:blip>
          <a:stretch>
            <a:fillRect/>
          </a:stretch>
        </a:blipFill>
        <a:effectLst/>
      </p:bgPr>
    </p:bg>
    <p:spTree>
      <p:nvGrpSpPr>
        <p:cNvPr id="1" name="Shape 573"/>
        <p:cNvGrpSpPr/>
        <p:nvPr/>
      </p:nvGrpSpPr>
      <p:grpSpPr>
        <a:xfrm>
          <a:off x="0" y="0"/>
          <a:ext cx="0" cy="0"/>
          <a:chOff x="0" y="0"/>
          <a:chExt cx="0" cy="0"/>
        </a:xfrm>
      </p:grpSpPr>
      <p:sp>
        <p:nvSpPr>
          <p:cNvPr id="574" name="Google Shape;574;p47"/>
          <p:cNvSpPr/>
          <p:nvPr/>
        </p:nvSpPr>
        <p:spPr>
          <a:xfrm rot="10800000">
            <a:off x="345346" y="1058550"/>
            <a:ext cx="3621300" cy="3494400"/>
          </a:xfrm>
          <a:prstGeom prst="roundRect">
            <a:avLst>
              <a:gd name="adj" fmla="val 2280"/>
            </a:avLst>
          </a:pr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575" name="Google Shape;575;p47"/>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576" name="Google Shape;576;p47"/>
          <p:cNvSpPr txBox="1">
            <a:spLocks noGrp="1"/>
          </p:cNvSpPr>
          <p:nvPr>
            <p:ph type="body" idx="1"/>
          </p:nvPr>
        </p:nvSpPr>
        <p:spPr>
          <a:xfrm>
            <a:off x="514217" y="1610306"/>
            <a:ext cx="3325800" cy="2749200"/>
          </a:xfrm>
          <a:prstGeom prst="rect">
            <a:avLst/>
          </a:prstGeom>
          <a:noFill/>
          <a:ln>
            <a:noFill/>
          </a:ln>
        </p:spPr>
        <p:txBody>
          <a:bodyPr spcFirstLastPara="1" wrap="square" lIns="0" tIns="0" rIns="0" bIns="0" anchor="t" anchorCtr="0">
            <a:noAutofit/>
          </a:bodyPr>
          <a:lstStyle>
            <a:lvl1pPr marL="457200" lvl="0" indent="-266700" algn="l">
              <a:lnSpc>
                <a:spcPct val="95000"/>
              </a:lnSpc>
              <a:spcBef>
                <a:spcPts val="1300"/>
              </a:spcBef>
              <a:spcAft>
                <a:spcPts val="0"/>
              </a:spcAft>
              <a:buClr>
                <a:schemeClr val="dk1"/>
              </a:buClr>
              <a:buSzPts val="600"/>
              <a:buChar char="●"/>
              <a:defRPr/>
            </a:lvl1pPr>
            <a:lvl2pPr marL="914400" lvl="1" indent="-266700" algn="l">
              <a:lnSpc>
                <a:spcPct val="95000"/>
              </a:lnSpc>
              <a:spcBef>
                <a:spcPts val="1300"/>
              </a:spcBef>
              <a:spcAft>
                <a:spcPts val="0"/>
              </a:spcAft>
              <a:buClr>
                <a:schemeClr val="dk1"/>
              </a:buClr>
              <a:buSzPts val="600"/>
              <a:buChar char="●"/>
              <a:defRPr/>
            </a:lvl2pPr>
            <a:lvl3pPr marL="1371600" lvl="2" indent="-266700" algn="l">
              <a:lnSpc>
                <a:spcPct val="95000"/>
              </a:lnSpc>
              <a:spcBef>
                <a:spcPts val="1300"/>
              </a:spcBef>
              <a:spcAft>
                <a:spcPts val="0"/>
              </a:spcAft>
              <a:buClr>
                <a:schemeClr val="dk1"/>
              </a:buClr>
              <a:buSzPts val="600"/>
              <a:buChar char="●"/>
              <a:defRPr/>
            </a:lvl3pPr>
            <a:lvl4pPr marL="1828800" lvl="3" indent="-266700" algn="l">
              <a:lnSpc>
                <a:spcPct val="95000"/>
              </a:lnSpc>
              <a:spcBef>
                <a:spcPts val="1300"/>
              </a:spcBef>
              <a:spcAft>
                <a:spcPts val="0"/>
              </a:spcAft>
              <a:buClr>
                <a:schemeClr val="dk1"/>
              </a:buClr>
              <a:buSzPts val="600"/>
              <a:buChar char="●"/>
              <a:defRPr/>
            </a:lvl4pPr>
            <a:lvl5pPr marL="2286000" lvl="4" indent="-266700" algn="l">
              <a:lnSpc>
                <a:spcPct val="95000"/>
              </a:lnSpc>
              <a:spcBef>
                <a:spcPts val="1300"/>
              </a:spcBef>
              <a:spcAft>
                <a:spcPts val="0"/>
              </a:spcAft>
              <a:buClr>
                <a:schemeClr val="dk1"/>
              </a:buClr>
              <a:buSzPts val="600"/>
              <a:buChar char="●"/>
              <a:defRPr/>
            </a:lvl5pPr>
            <a:lvl6pPr marL="2743200" lvl="5" indent="-273050" algn="l">
              <a:lnSpc>
                <a:spcPct val="90000"/>
              </a:lnSpc>
              <a:spcBef>
                <a:spcPts val="400"/>
              </a:spcBef>
              <a:spcAft>
                <a:spcPts val="0"/>
              </a:spcAft>
              <a:buClr>
                <a:schemeClr val="dk1"/>
              </a:buClr>
              <a:buSzPts val="700"/>
              <a:buChar char="•"/>
              <a:defRPr/>
            </a:lvl6pPr>
            <a:lvl7pPr marL="3200400" lvl="6" indent="-273050" algn="l">
              <a:lnSpc>
                <a:spcPct val="90000"/>
              </a:lnSpc>
              <a:spcBef>
                <a:spcPts val="400"/>
              </a:spcBef>
              <a:spcAft>
                <a:spcPts val="0"/>
              </a:spcAft>
              <a:buClr>
                <a:schemeClr val="dk1"/>
              </a:buClr>
              <a:buSzPts val="700"/>
              <a:buChar char="•"/>
              <a:defRPr/>
            </a:lvl7pPr>
            <a:lvl8pPr marL="3657600" lvl="7" indent="-273050" algn="l">
              <a:lnSpc>
                <a:spcPct val="90000"/>
              </a:lnSpc>
              <a:spcBef>
                <a:spcPts val="400"/>
              </a:spcBef>
              <a:spcAft>
                <a:spcPts val="0"/>
              </a:spcAft>
              <a:buClr>
                <a:schemeClr val="dk1"/>
              </a:buClr>
              <a:buSzPts val="700"/>
              <a:buChar char="•"/>
              <a:defRPr/>
            </a:lvl8pPr>
            <a:lvl9pPr marL="4114800" lvl="8" indent="-273050" algn="l">
              <a:lnSpc>
                <a:spcPct val="90000"/>
              </a:lnSpc>
              <a:spcBef>
                <a:spcPts val="400"/>
              </a:spcBef>
              <a:spcAft>
                <a:spcPts val="0"/>
              </a:spcAft>
              <a:buClr>
                <a:schemeClr val="dk1"/>
              </a:buClr>
              <a:buSzPts val="700"/>
              <a:buChar char="•"/>
              <a:defRPr/>
            </a:lvl9pPr>
          </a:lstStyle>
          <a:p>
            <a:endParaRPr/>
          </a:p>
        </p:txBody>
      </p:sp>
      <p:sp>
        <p:nvSpPr>
          <p:cNvPr id="577" name="Google Shape;577;p47"/>
          <p:cNvSpPr txBox="1">
            <a:spLocks noGrp="1"/>
          </p:cNvSpPr>
          <p:nvPr>
            <p:ph type="subTitle" idx="2"/>
          </p:nvPr>
        </p:nvSpPr>
        <p:spPr>
          <a:xfrm>
            <a:off x="514217" y="1204631"/>
            <a:ext cx="3325800" cy="264600"/>
          </a:xfrm>
          <a:prstGeom prst="rect">
            <a:avLst/>
          </a:prstGeom>
          <a:noFill/>
          <a:ln>
            <a:noFill/>
          </a:ln>
        </p:spPr>
        <p:txBody>
          <a:bodyPr spcFirstLastPara="1" wrap="square" lIns="0" tIns="0" rIns="0" bIns="0" anchor="t" anchorCtr="0">
            <a:noAutofit/>
          </a:bodyPr>
          <a:lstStyle>
            <a:lvl1pPr lvl="0" algn="l">
              <a:lnSpc>
                <a:spcPct val="95000"/>
              </a:lnSpc>
              <a:spcBef>
                <a:spcPts val="1300"/>
              </a:spcBef>
              <a:spcAft>
                <a:spcPts val="0"/>
              </a:spcAft>
              <a:buClr>
                <a:schemeClr val="dk1"/>
              </a:buClr>
              <a:buSzPts val="1400"/>
              <a:buNone/>
              <a:defRPr sz="1500" b="1">
                <a:latin typeface="Poppins"/>
                <a:ea typeface="Poppins"/>
                <a:cs typeface="Poppins"/>
                <a:sym typeface="Poppins"/>
              </a:defRPr>
            </a:lvl1pPr>
            <a:lvl2pPr lvl="1" algn="ctr">
              <a:lnSpc>
                <a:spcPct val="95000"/>
              </a:lnSpc>
              <a:spcBef>
                <a:spcPts val="1300"/>
              </a:spcBef>
              <a:spcAft>
                <a:spcPts val="0"/>
              </a:spcAft>
              <a:buClr>
                <a:schemeClr val="dk1"/>
              </a:buClr>
              <a:buSzPts val="700"/>
              <a:buNone/>
              <a:defRPr sz="700"/>
            </a:lvl2pPr>
            <a:lvl3pPr lvl="2" algn="ctr">
              <a:lnSpc>
                <a:spcPct val="95000"/>
              </a:lnSpc>
              <a:spcBef>
                <a:spcPts val="1300"/>
              </a:spcBef>
              <a:spcAft>
                <a:spcPts val="0"/>
              </a:spcAft>
              <a:buClr>
                <a:schemeClr val="dk1"/>
              </a:buClr>
              <a:buSzPts val="600"/>
              <a:buNone/>
              <a:defRPr sz="700"/>
            </a:lvl3pPr>
            <a:lvl4pPr lvl="3" algn="ctr">
              <a:lnSpc>
                <a:spcPct val="95000"/>
              </a:lnSpc>
              <a:spcBef>
                <a:spcPts val="1300"/>
              </a:spcBef>
              <a:spcAft>
                <a:spcPts val="0"/>
              </a:spcAft>
              <a:buClr>
                <a:schemeClr val="dk1"/>
              </a:buClr>
              <a:buSzPts val="500"/>
              <a:buNone/>
              <a:defRPr sz="600"/>
            </a:lvl4pPr>
            <a:lvl5pPr lvl="4" algn="ctr">
              <a:lnSpc>
                <a:spcPct val="95000"/>
              </a:lnSpc>
              <a:spcBef>
                <a:spcPts val="1300"/>
              </a:spcBef>
              <a:spcAft>
                <a:spcPts val="0"/>
              </a:spcAft>
              <a:buClr>
                <a:schemeClr val="dk1"/>
              </a:buClr>
              <a:buSzPts val="500"/>
              <a:buNone/>
              <a:defRPr sz="600"/>
            </a:lvl5pPr>
            <a:lvl6pPr lvl="5" algn="ctr">
              <a:lnSpc>
                <a:spcPct val="90000"/>
              </a:lnSpc>
              <a:spcBef>
                <a:spcPts val="400"/>
              </a:spcBef>
              <a:spcAft>
                <a:spcPts val="0"/>
              </a:spcAft>
              <a:buClr>
                <a:schemeClr val="dk1"/>
              </a:buClr>
              <a:buSzPts val="600"/>
              <a:buNone/>
              <a:defRPr sz="600"/>
            </a:lvl6pPr>
            <a:lvl7pPr lvl="6" algn="ctr">
              <a:lnSpc>
                <a:spcPct val="90000"/>
              </a:lnSpc>
              <a:spcBef>
                <a:spcPts val="400"/>
              </a:spcBef>
              <a:spcAft>
                <a:spcPts val="0"/>
              </a:spcAft>
              <a:buClr>
                <a:schemeClr val="dk1"/>
              </a:buClr>
              <a:buSzPts val="600"/>
              <a:buNone/>
              <a:defRPr sz="600"/>
            </a:lvl7pPr>
            <a:lvl8pPr lvl="7" algn="ctr">
              <a:lnSpc>
                <a:spcPct val="90000"/>
              </a:lnSpc>
              <a:spcBef>
                <a:spcPts val="400"/>
              </a:spcBef>
              <a:spcAft>
                <a:spcPts val="0"/>
              </a:spcAft>
              <a:buClr>
                <a:schemeClr val="dk1"/>
              </a:buClr>
              <a:buSzPts val="600"/>
              <a:buNone/>
              <a:defRPr sz="600"/>
            </a:lvl8pPr>
            <a:lvl9pPr lvl="8" algn="ctr">
              <a:lnSpc>
                <a:spcPct val="90000"/>
              </a:lnSpc>
              <a:spcBef>
                <a:spcPts val="400"/>
              </a:spcBef>
              <a:spcAft>
                <a:spcPts val="0"/>
              </a:spcAft>
              <a:buClr>
                <a:schemeClr val="dk1"/>
              </a:buClr>
              <a:buSzPts val="600"/>
              <a:buNone/>
              <a:defRPr sz="600"/>
            </a:lvl9pPr>
          </a:lstStyle>
          <a:p>
            <a:endParaRPr/>
          </a:p>
        </p:txBody>
      </p:sp>
      <p:sp>
        <p:nvSpPr>
          <p:cNvPr id="578" name="Google Shape;578;p47"/>
          <p:cNvSpPr txBox="1">
            <a:spLocks noGrp="1"/>
          </p:cNvSpPr>
          <p:nvPr>
            <p:ph type="title"/>
          </p:nvPr>
        </p:nvSpPr>
        <p:spPr>
          <a:xfrm>
            <a:off x="318967" y="319875"/>
            <a:ext cx="8467500" cy="437400"/>
          </a:xfrm>
          <a:prstGeom prst="rect">
            <a:avLst/>
          </a:prstGeom>
          <a:noFill/>
          <a:ln>
            <a:noFill/>
          </a:ln>
        </p:spPr>
        <p:txBody>
          <a:bodyPr spcFirstLastPara="1" wrap="square" lIns="0" tIns="0" rIns="0" bIns="0" anchor="t" anchorCtr="0">
            <a:noAutofit/>
          </a:bodyPr>
          <a:lstStyle>
            <a:lvl1pPr lvl="0" algn="l">
              <a:lnSpc>
                <a:spcPct val="103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19_Custom Layout">
  <p:cSld name="19_Custom Layout">
    <p:bg>
      <p:bgPr>
        <a:blipFill>
          <a:blip r:embed="rId2">
            <a:alphaModFix/>
          </a:blip>
          <a:stretch>
            <a:fillRect/>
          </a:stretch>
        </a:blipFill>
        <a:effectLst/>
      </p:bgPr>
    </p:bg>
    <p:spTree>
      <p:nvGrpSpPr>
        <p:cNvPr id="1" name="Shape 579"/>
        <p:cNvGrpSpPr/>
        <p:nvPr/>
      </p:nvGrpSpPr>
      <p:grpSpPr>
        <a:xfrm>
          <a:off x="0" y="0"/>
          <a:ext cx="0" cy="0"/>
          <a:chOff x="0" y="0"/>
          <a:chExt cx="0" cy="0"/>
        </a:xfrm>
      </p:grpSpPr>
      <p:sp>
        <p:nvSpPr>
          <p:cNvPr id="580" name="Google Shape;580;p48"/>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581" name="Google Shape;581;p48"/>
          <p:cNvSpPr/>
          <p:nvPr/>
        </p:nvSpPr>
        <p:spPr>
          <a:xfrm rot="10800000">
            <a:off x="345346" y="1058550"/>
            <a:ext cx="3621300" cy="3494400"/>
          </a:xfrm>
          <a:prstGeom prst="roundRect">
            <a:avLst>
              <a:gd name="adj" fmla="val 2280"/>
            </a:avLst>
          </a:pr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582" name="Google Shape;582;p48"/>
          <p:cNvSpPr txBox="1">
            <a:spLocks noGrp="1"/>
          </p:cNvSpPr>
          <p:nvPr>
            <p:ph type="body" idx="1"/>
          </p:nvPr>
        </p:nvSpPr>
        <p:spPr>
          <a:xfrm>
            <a:off x="514217" y="1610310"/>
            <a:ext cx="3371100" cy="1650300"/>
          </a:xfrm>
          <a:prstGeom prst="rect">
            <a:avLst/>
          </a:prstGeom>
          <a:noFill/>
          <a:ln>
            <a:noFill/>
          </a:ln>
        </p:spPr>
        <p:txBody>
          <a:bodyPr spcFirstLastPara="1" wrap="square" lIns="0" tIns="0" rIns="0" bIns="0" anchor="t" anchorCtr="0">
            <a:noAutofit/>
          </a:bodyPr>
          <a:lstStyle>
            <a:lvl1pPr marL="457200" lvl="0" indent="-266700" algn="l">
              <a:lnSpc>
                <a:spcPct val="95000"/>
              </a:lnSpc>
              <a:spcBef>
                <a:spcPts val="1300"/>
              </a:spcBef>
              <a:spcAft>
                <a:spcPts val="0"/>
              </a:spcAft>
              <a:buClr>
                <a:schemeClr val="dk1"/>
              </a:buClr>
              <a:buSzPts val="600"/>
              <a:buChar char="●"/>
              <a:defRPr/>
            </a:lvl1pPr>
            <a:lvl2pPr marL="914400" lvl="1" indent="-266700" algn="l">
              <a:lnSpc>
                <a:spcPct val="95000"/>
              </a:lnSpc>
              <a:spcBef>
                <a:spcPts val="1300"/>
              </a:spcBef>
              <a:spcAft>
                <a:spcPts val="0"/>
              </a:spcAft>
              <a:buClr>
                <a:schemeClr val="dk1"/>
              </a:buClr>
              <a:buSzPts val="600"/>
              <a:buChar char="●"/>
              <a:defRPr/>
            </a:lvl2pPr>
            <a:lvl3pPr marL="1371600" lvl="2" indent="-266700" algn="l">
              <a:lnSpc>
                <a:spcPct val="95000"/>
              </a:lnSpc>
              <a:spcBef>
                <a:spcPts val="1300"/>
              </a:spcBef>
              <a:spcAft>
                <a:spcPts val="0"/>
              </a:spcAft>
              <a:buClr>
                <a:schemeClr val="dk1"/>
              </a:buClr>
              <a:buSzPts val="600"/>
              <a:buChar char="●"/>
              <a:defRPr/>
            </a:lvl3pPr>
            <a:lvl4pPr marL="1828800" lvl="3" indent="-266700" algn="l">
              <a:lnSpc>
                <a:spcPct val="95000"/>
              </a:lnSpc>
              <a:spcBef>
                <a:spcPts val="1300"/>
              </a:spcBef>
              <a:spcAft>
                <a:spcPts val="0"/>
              </a:spcAft>
              <a:buClr>
                <a:schemeClr val="dk1"/>
              </a:buClr>
              <a:buSzPts val="600"/>
              <a:buChar char="●"/>
              <a:defRPr/>
            </a:lvl4pPr>
            <a:lvl5pPr marL="2286000" lvl="4" indent="-266700" algn="l">
              <a:lnSpc>
                <a:spcPct val="95000"/>
              </a:lnSpc>
              <a:spcBef>
                <a:spcPts val="1300"/>
              </a:spcBef>
              <a:spcAft>
                <a:spcPts val="0"/>
              </a:spcAft>
              <a:buClr>
                <a:schemeClr val="dk1"/>
              </a:buClr>
              <a:buSzPts val="600"/>
              <a:buChar char="●"/>
              <a:defRPr/>
            </a:lvl5pPr>
            <a:lvl6pPr marL="2743200" lvl="5" indent="-273050" algn="l">
              <a:lnSpc>
                <a:spcPct val="90000"/>
              </a:lnSpc>
              <a:spcBef>
                <a:spcPts val="400"/>
              </a:spcBef>
              <a:spcAft>
                <a:spcPts val="0"/>
              </a:spcAft>
              <a:buClr>
                <a:schemeClr val="dk1"/>
              </a:buClr>
              <a:buSzPts val="700"/>
              <a:buChar char="•"/>
              <a:defRPr/>
            </a:lvl6pPr>
            <a:lvl7pPr marL="3200400" lvl="6" indent="-273050" algn="l">
              <a:lnSpc>
                <a:spcPct val="90000"/>
              </a:lnSpc>
              <a:spcBef>
                <a:spcPts val="400"/>
              </a:spcBef>
              <a:spcAft>
                <a:spcPts val="0"/>
              </a:spcAft>
              <a:buClr>
                <a:schemeClr val="dk1"/>
              </a:buClr>
              <a:buSzPts val="700"/>
              <a:buChar char="•"/>
              <a:defRPr/>
            </a:lvl7pPr>
            <a:lvl8pPr marL="3657600" lvl="7" indent="-273050" algn="l">
              <a:lnSpc>
                <a:spcPct val="90000"/>
              </a:lnSpc>
              <a:spcBef>
                <a:spcPts val="400"/>
              </a:spcBef>
              <a:spcAft>
                <a:spcPts val="0"/>
              </a:spcAft>
              <a:buClr>
                <a:schemeClr val="dk1"/>
              </a:buClr>
              <a:buSzPts val="700"/>
              <a:buChar char="•"/>
              <a:defRPr/>
            </a:lvl8pPr>
            <a:lvl9pPr marL="4114800" lvl="8" indent="-273050" algn="l">
              <a:lnSpc>
                <a:spcPct val="90000"/>
              </a:lnSpc>
              <a:spcBef>
                <a:spcPts val="400"/>
              </a:spcBef>
              <a:spcAft>
                <a:spcPts val="0"/>
              </a:spcAft>
              <a:buClr>
                <a:schemeClr val="dk1"/>
              </a:buClr>
              <a:buSzPts val="700"/>
              <a:buChar char="•"/>
              <a:defRPr/>
            </a:lvl9pPr>
          </a:lstStyle>
          <a:p>
            <a:endParaRPr/>
          </a:p>
        </p:txBody>
      </p:sp>
      <p:sp>
        <p:nvSpPr>
          <p:cNvPr id="583" name="Google Shape;583;p48"/>
          <p:cNvSpPr txBox="1">
            <a:spLocks noGrp="1"/>
          </p:cNvSpPr>
          <p:nvPr>
            <p:ph type="subTitle" idx="2"/>
          </p:nvPr>
        </p:nvSpPr>
        <p:spPr>
          <a:xfrm>
            <a:off x="514217" y="1204631"/>
            <a:ext cx="3371100" cy="264600"/>
          </a:xfrm>
          <a:prstGeom prst="rect">
            <a:avLst/>
          </a:prstGeom>
          <a:noFill/>
          <a:ln>
            <a:noFill/>
          </a:ln>
        </p:spPr>
        <p:txBody>
          <a:bodyPr spcFirstLastPara="1" wrap="square" lIns="0" tIns="0" rIns="0" bIns="0" anchor="t" anchorCtr="0">
            <a:noAutofit/>
          </a:bodyPr>
          <a:lstStyle>
            <a:lvl1pPr lvl="0" algn="l">
              <a:lnSpc>
                <a:spcPct val="95000"/>
              </a:lnSpc>
              <a:spcBef>
                <a:spcPts val="1300"/>
              </a:spcBef>
              <a:spcAft>
                <a:spcPts val="0"/>
              </a:spcAft>
              <a:buClr>
                <a:schemeClr val="dk1"/>
              </a:buClr>
              <a:buSzPts val="1400"/>
              <a:buNone/>
              <a:defRPr sz="1500" b="1">
                <a:latin typeface="Poppins"/>
                <a:ea typeface="Poppins"/>
                <a:cs typeface="Poppins"/>
                <a:sym typeface="Poppins"/>
              </a:defRPr>
            </a:lvl1pPr>
            <a:lvl2pPr lvl="1" algn="ctr">
              <a:lnSpc>
                <a:spcPct val="95000"/>
              </a:lnSpc>
              <a:spcBef>
                <a:spcPts val="1300"/>
              </a:spcBef>
              <a:spcAft>
                <a:spcPts val="0"/>
              </a:spcAft>
              <a:buClr>
                <a:schemeClr val="dk1"/>
              </a:buClr>
              <a:buSzPts val="700"/>
              <a:buNone/>
              <a:defRPr sz="700"/>
            </a:lvl2pPr>
            <a:lvl3pPr lvl="2" algn="ctr">
              <a:lnSpc>
                <a:spcPct val="95000"/>
              </a:lnSpc>
              <a:spcBef>
                <a:spcPts val="1300"/>
              </a:spcBef>
              <a:spcAft>
                <a:spcPts val="0"/>
              </a:spcAft>
              <a:buClr>
                <a:schemeClr val="dk1"/>
              </a:buClr>
              <a:buSzPts val="600"/>
              <a:buNone/>
              <a:defRPr sz="700"/>
            </a:lvl3pPr>
            <a:lvl4pPr lvl="3" algn="ctr">
              <a:lnSpc>
                <a:spcPct val="95000"/>
              </a:lnSpc>
              <a:spcBef>
                <a:spcPts val="1300"/>
              </a:spcBef>
              <a:spcAft>
                <a:spcPts val="0"/>
              </a:spcAft>
              <a:buClr>
                <a:schemeClr val="dk1"/>
              </a:buClr>
              <a:buSzPts val="500"/>
              <a:buNone/>
              <a:defRPr sz="600"/>
            </a:lvl4pPr>
            <a:lvl5pPr lvl="4" algn="ctr">
              <a:lnSpc>
                <a:spcPct val="95000"/>
              </a:lnSpc>
              <a:spcBef>
                <a:spcPts val="1300"/>
              </a:spcBef>
              <a:spcAft>
                <a:spcPts val="0"/>
              </a:spcAft>
              <a:buClr>
                <a:schemeClr val="dk1"/>
              </a:buClr>
              <a:buSzPts val="500"/>
              <a:buNone/>
              <a:defRPr sz="600"/>
            </a:lvl5pPr>
            <a:lvl6pPr lvl="5" algn="ctr">
              <a:lnSpc>
                <a:spcPct val="90000"/>
              </a:lnSpc>
              <a:spcBef>
                <a:spcPts val="400"/>
              </a:spcBef>
              <a:spcAft>
                <a:spcPts val="0"/>
              </a:spcAft>
              <a:buClr>
                <a:schemeClr val="dk1"/>
              </a:buClr>
              <a:buSzPts val="600"/>
              <a:buNone/>
              <a:defRPr sz="600"/>
            </a:lvl6pPr>
            <a:lvl7pPr lvl="6" algn="ctr">
              <a:lnSpc>
                <a:spcPct val="90000"/>
              </a:lnSpc>
              <a:spcBef>
                <a:spcPts val="400"/>
              </a:spcBef>
              <a:spcAft>
                <a:spcPts val="0"/>
              </a:spcAft>
              <a:buClr>
                <a:schemeClr val="dk1"/>
              </a:buClr>
              <a:buSzPts val="600"/>
              <a:buNone/>
              <a:defRPr sz="600"/>
            </a:lvl7pPr>
            <a:lvl8pPr lvl="7" algn="ctr">
              <a:lnSpc>
                <a:spcPct val="90000"/>
              </a:lnSpc>
              <a:spcBef>
                <a:spcPts val="400"/>
              </a:spcBef>
              <a:spcAft>
                <a:spcPts val="0"/>
              </a:spcAft>
              <a:buClr>
                <a:schemeClr val="dk1"/>
              </a:buClr>
              <a:buSzPts val="600"/>
              <a:buNone/>
              <a:defRPr sz="600"/>
            </a:lvl8pPr>
            <a:lvl9pPr lvl="8" algn="ctr">
              <a:lnSpc>
                <a:spcPct val="90000"/>
              </a:lnSpc>
              <a:spcBef>
                <a:spcPts val="400"/>
              </a:spcBef>
              <a:spcAft>
                <a:spcPts val="0"/>
              </a:spcAft>
              <a:buClr>
                <a:schemeClr val="dk1"/>
              </a:buClr>
              <a:buSzPts val="600"/>
              <a:buNone/>
              <a:defRPr sz="600"/>
            </a:lvl9pPr>
          </a:lstStyle>
          <a:p>
            <a:endParaRPr/>
          </a:p>
        </p:txBody>
      </p:sp>
      <p:sp>
        <p:nvSpPr>
          <p:cNvPr id="584" name="Google Shape;584;p48"/>
          <p:cNvSpPr/>
          <p:nvPr/>
        </p:nvSpPr>
        <p:spPr>
          <a:xfrm rot="10800000">
            <a:off x="4049404" y="1058550"/>
            <a:ext cx="3621300" cy="3494400"/>
          </a:xfrm>
          <a:prstGeom prst="roundRect">
            <a:avLst>
              <a:gd name="adj" fmla="val 2280"/>
            </a:avLst>
          </a:pr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585" name="Google Shape;585;p48"/>
          <p:cNvSpPr txBox="1">
            <a:spLocks noGrp="1"/>
          </p:cNvSpPr>
          <p:nvPr>
            <p:ph type="body" idx="3"/>
          </p:nvPr>
        </p:nvSpPr>
        <p:spPr>
          <a:xfrm>
            <a:off x="4218276" y="1610310"/>
            <a:ext cx="3326400" cy="1650300"/>
          </a:xfrm>
          <a:prstGeom prst="rect">
            <a:avLst/>
          </a:prstGeom>
          <a:noFill/>
          <a:ln>
            <a:noFill/>
          </a:ln>
        </p:spPr>
        <p:txBody>
          <a:bodyPr spcFirstLastPara="1" wrap="square" lIns="0" tIns="0" rIns="0" bIns="0" anchor="t" anchorCtr="0">
            <a:noAutofit/>
          </a:bodyPr>
          <a:lstStyle>
            <a:lvl1pPr marL="457200" lvl="0" indent="-266700" algn="l">
              <a:lnSpc>
                <a:spcPct val="95000"/>
              </a:lnSpc>
              <a:spcBef>
                <a:spcPts val="1300"/>
              </a:spcBef>
              <a:spcAft>
                <a:spcPts val="0"/>
              </a:spcAft>
              <a:buClr>
                <a:schemeClr val="dk1"/>
              </a:buClr>
              <a:buSzPts val="600"/>
              <a:buChar char="●"/>
              <a:defRPr/>
            </a:lvl1pPr>
            <a:lvl2pPr marL="914400" lvl="1" indent="-266700" algn="l">
              <a:lnSpc>
                <a:spcPct val="95000"/>
              </a:lnSpc>
              <a:spcBef>
                <a:spcPts val="1300"/>
              </a:spcBef>
              <a:spcAft>
                <a:spcPts val="0"/>
              </a:spcAft>
              <a:buClr>
                <a:schemeClr val="dk1"/>
              </a:buClr>
              <a:buSzPts val="600"/>
              <a:buChar char="●"/>
              <a:defRPr/>
            </a:lvl2pPr>
            <a:lvl3pPr marL="1371600" lvl="2" indent="-266700" algn="l">
              <a:lnSpc>
                <a:spcPct val="95000"/>
              </a:lnSpc>
              <a:spcBef>
                <a:spcPts val="1300"/>
              </a:spcBef>
              <a:spcAft>
                <a:spcPts val="0"/>
              </a:spcAft>
              <a:buClr>
                <a:schemeClr val="dk1"/>
              </a:buClr>
              <a:buSzPts val="600"/>
              <a:buChar char="●"/>
              <a:defRPr/>
            </a:lvl3pPr>
            <a:lvl4pPr marL="1828800" lvl="3" indent="-266700" algn="l">
              <a:lnSpc>
                <a:spcPct val="95000"/>
              </a:lnSpc>
              <a:spcBef>
                <a:spcPts val="1300"/>
              </a:spcBef>
              <a:spcAft>
                <a:spcPts val="0"/>
              </a:spcAft>
              <a:buClr>
                <a:schemeClr val="dk1"/>
              </a:buClr>
              <a:buSzPts val="600"/>
              <a:buChar char="●"/>
              <a:defRPr/>
            </a:lvl4pPr>
            <a:lvl5pPr marL="2286000" lvl="4" indent="-266700" algn="l">
              <a:lnSpc>
                <a:spcPct val="95000"/>
              </a:lnSpc>
              <a:spcBef>
                <a:spcPts val="1300"/>
              </a:spcBef>
              <a:spcAft>
                <a:spcPts val="0"/>
              </a:spcAft>
              <a:buClr>
                <a:schemeClr val="dk1"/>
              </a:buClr>
              <a:buSzPts val="600"/>
              <a:buChar char="●"/>
              <a:defRPr/>
            </a:lvl5pPr>
            <a:lvl6pPr marL="2743200" lvl="5" indent="-273050" algn="l">
              <a:lnSpc>
                <a:spcPct val="90000"/>
              </a:lnSpc>
              <a:spcBef>
                <a:spcPts val="400"/>
              </a:spcBef>
              <a:spcAft>
                <a:spcPts val="0"/>
              </a:spcAft>
              <a:buClr>
                <a:schemeClr val="dk1"/>
              </a:buClr>
              <a:buSzPts val="700"/>
              <a:buChar char="•"/>
              <a:defRPr/>
            </a:lvl6pPr>
            <a:lvl7pPr marL="3200400" lvl="6" indent="-273050" algn="l">
              <a:lnSpc>
                <a:spcPct val="90000"/>
              </a:lnSpc>
              <a:spcBef>
                <a:spcPts val="400"/>
              </a:spcBef>
              <a:spcAft>
                <a:spcPts val="0"/>
              </a:spcAft>
              <a:buClr>
                <a:schemeClr val="dk1"/>
              </a:buClr>
              <a:buSzPts val="700"/>
              <a:buChar char="•"/>
              <a:defRPr/>
            </a:lvl7pPr>
            <a:lvl8pPr marL="3657600" lvl="7" indent="-273050" algn="l">
              <a:lnSpc>
                <a:spcPct val="90000"/>
              </a:lnSpc>
              <a:spcBef>
                <a:spcPts val="400"/>
              </a:spcBef>
              <a:spcAft>
                <a:spcPts val="0"/>
              </a:spcAft>
              <a:buClr>
                <a:schemeClr val="dk1"/>
              </a:buClr>
              <a:buSzPts val="700"/>
              <a:buChar char="•"/>
              <a:defRPr/>
            </a:lvl8pPr>
            <a:lvl9pPr marL="4114800" lvl="8" indent="-273050" algn="l">
              <a:lnSpc>
                <a:spcPct val="90000"/>
              </a:lnSpc>
              <a:spcBef>
                <a:spcPts val="400"/>
              </a:spcBef>
              <a:spcAft>
                <a:spcPts val="0"/>
              </a:spcAft>
              <a:buClr>
                <a:schemeClr val="dk1"/>
              </a:buClr>
              <a:buSzPts val="700"/>
              <a:buChar char="•"/>
              <a:defRPr/>
            </a:lvl9pPr>
          </a:lstStyle>
          <a:p>
            <a:endParaRPr/>
          </a:p>
        </p:txBody>
      </p:sp>
      <p:sp>
        <p:nvSpPr>
          <p:cNvPr id="586" name="Google Shape;586;p48"/>
          <p:cNvSpPr txBox="1">
            <a:spLocks noGrp="1"/>
          </p:cNvSpPr>
          <p:nvPr>
            <p:ph type="subTitle" idx="4"/>
          </p:nvPr>
        </p:nvSpPr>
        <p:spPr>
          <a:xfrm>
            <a:off x="4218276" y="1204631"/>
            <a:ext cx="3326400" cy="264600"/>
          </a:xfrm>
          <a:prstGeom prst="rect">
            <a:avLst/>
          </a:prstGeom>
          <a:noFill/>
          <a:ln>
            <a:noFill/>
          </a:ln>
        </p:spPr>
        <p:txBody>
          <a:bodyPr spcFirstLastPara="1" wrap="square" lIns="0" tIns="0" rIns="0" bIns="0" anchor="t" anchorCtr="0">
            <a:noAutofit/>
          </a:bodyPr>
          <a:lstStyle>
            <a:lvl1pPr lvl="0" algn="l">
              <a:lnSpc>
                <a:spcPct val="95000"/>
              </a:lnSpc>
              <a:spcBef>
                <a:spcPts val="1300"/>
              </a:spcBef>
              <a:spcAft>
                <a:spcPts val="0"/>
              </a:spcAft>
              <a:buClr>
                <a:schemeClr val="dk1"/>
              </a:buClr>
              <a:buSzPts val="1400"/>
              <a:buNone/>
              <a:defRPr sz="1500" b="1">
                <a:latin typeface="Poppins"/>
                <a:ea typeface="Poppins"/>
                <a:cs typeface="Poppins"/>
                <a:sym typeface="Poppins"/>
              </a:defRPr>
            </a:lvl1pPr>
            <a:lvl2pPr lvl="1" algn="ctr">
              <a:lnSpc>
                <a:spcPct val="95000"/>
              </a:lnSpc>
              <a:spcBef>
                <a:spcPts val="1300"/>
              </a:spcBef>
              <a:spcAft>
                <a:spcPts val="0"/>
              </a:spcAft>
              <a:buClr>
                <a:schemeClr val="dk1"/>
              </a:buClr>
              <a:buSzPts val="700"/>
              <a:buNone/>
              <a:defRPr sz="700"/>
            </a:lvl2pPr>
            <a:lvl3pPr lvl="2" algn="ctr">
              <a:lnSpc>
                <a:spcPct val="95000"/>
              </a:lnSpc>
              <a:spcBef>
                <a:spcPts val="1300"/>
              </a:spcBef>
              <a:spcAft>
                <a:spcPts val="0"/>
              </a:spcAft>
              <a:buClr>
                <a:schemeClr val="dk1"/>
              </a:buClr>
              <a:buSzPts val="600"/>
              <a:buNone/>
              <a:defRPr sz="700"/>
            </a:lvl3pPr>
            <a:lvl4pPr lvl="3" algn="ctr">
              <a:lnSpc>
                <a:spcPct val="95000"/>
              </a:lnSpc>
              <a:spcBef>
                <a:spcPts val="1300"/>
              </a:spcBef>
              <a:spcAft>
                <a:spcPts val="0"/>
              </a:spcAft>
              <a:buClr>
                <a:schemeClr val="dk1"/>
              </a:buClr>
              <a:buSzPts val="500"/>
              <a:buNone/>
              <a:defRPr sz="600"/>
            </a:lvl4pPr>
            <a:lvl5pPr lvl="4" algn="ctr">
              <a:lnSpc>
                <a:spcPct val="95000"/>
              </a:lnSpc>
              <a:spcBef>
                <a:spcPts val="1300"/>
              </a:spcBef>
              <a:spcAft>
                <a:spcPts val="0"/>
              </a:spcAft>
              <a:buClr>
                <a:schemeClr val="dk1"/>
              </a:buClr>
              <a:buSzPts val="500"/>
              <a:buNone/>
              <a:defRPr sz="600"/>
            </a:lvl5pPr>
            <a:lvl6pPr lvl="5" algn="ctr">
              <a:lnSpc>
                <a:spcPct val="90000"/>
              </a:lnSpc>
              <a:spcBef>
                <a:spcPts val="400"/>
              </a:spcBef>
              <a:spcAft>
                <a:spcPts val="0"/>
              </a:spcAft>
              <a:buClr>
                <a:schemeClr val="dk1"/>
              </a:buClr>
              <a:buSzPts val="600"/>
              <a:buNone/>
              <a:defRPr sz="600"/>
            </a:lvl6pPr>
            <a:lvl7pPr lvl="6" algn="ctr">
              <a:lnSpc>
                <a:spcPct val="90000"/>
              </a:lnSpc>
              <a:spcBef>
                <a:spcPts val="400"/>
              </a:spcBef>
              <a:spcAft>
                <a:spcPts val="0"/>
              </a:spcAft>
              <a:buClr>
                <a:schemeClr val="dk1"/>
              </a:buClr>
              <a:buSzPts val="600"/>
              <a:buNone/>
              <a:defRPr sz="600"/>
            </a:lvl7pPr>
            <a:lvl8pPr lvl="7" algn="ctr">
              <a:lnSpc>
                <a:spcPct val="90000"/>
              </a:lnSpc>
              <a:spcBef>
                <a:spcPts val="400"/>
              </a:spcBef>
              <a:spcAft>
                <a:spcPts val="0"/>
              </a:spcAft>
              <a:buClr>
                <a:schemeClr val="dk1"/>
              </a:buClr>
              <a:buSzPts val="600"/>
              <a:buNone/>
              <a:defRPr sz="600"/>
            </a:lvl8pPr>
            <a:lvl9pPr lvl="8" algn="ctr">
              <a:lnSpc>
                <a:spcPct val="90000"/>
              </a:lnSpc>
              <a:spcBef>
                <a:spcPts val="400"/>
              </a:spcBef>
              <a:spcAft>
                <a:spcPts val="0"/>
              </a:spcAft>
              <a:buClr>
                <a:schemeClr val="dk1"/>
              </a:buClr>
              <a:buSzPts val="600"/>
              <a:buNone/>
              <a:defRPr sz="600"/>
            </a:lvl9pPr>
          </a:lstStyle>
          <a:p>
            <a:endParaRPr/>
          </a:p>
        </p:txBody>
      </p:sp>
      <p:sp>
        <p:nvSpPr>
          <p:cNvPr id="587" name="Google Shape;587;p48"/>
          <p:cNvSpPr txBox="1">
            <a:spLocks noGrp="1"/>
          </p:cNvSpPr>
          <p:nvPr>
            <p:ph type="title"/>
          </p:nvPr>
        </p:nvSpPr>
        <p:spPr>
          <a:xfrm>
            <a:off x="318967" y="319875"/>
            <a:ext cx="8467500" cy="437400"/>
          </a:xfrm>
          <a:prstGeom prst="rect">
            <a:avLst/>
          </a:prstGeom>
          <a:noFill/>
          <a:ln>
            <a:noFill/>
          </a:ln>
        </p:spPr>
        <p:txBody>
          <a:bodyPr spcFirstLastPara="1" wrap="square" lIns="0" tIns="0" rIns="0" bIns="0" anchor="t" anchorCtr="0">
            <a:noAutofit/>
          </a:bodyPr>
          <a:lstStyle>
            <a:lvl1pPr lvl="0" algn="l">
              <a:lnSpc>
                <a:spcPct val="103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20_Custom Layout">
  <p:cSld name="20_Custom Layout">
    <p:bg>
      <p:bgPr>
        <a:blipFill>
          <a:blip r:embed="rId2">
            <a:alphaModFix/>
          </a:blip>
          <a:stretch>
            <a:fillRect/>
          </a:stretch>
        </a:blipFill>
        <a:effectLst/>
      </p:bgPr>
    </p:bg>
    <p:spTree>
      <p:nvGrpSpPr>
        <p:cNvPr id="1" name="Shape 588"/>
        <p:cNvGrpSpPr/>
        <p:nvPr/>
      </p:nvGrpSpPr>
      <p:grpSpPr>
        <a:xfrm>
          <a:off x="0" y="0"/>
          <a:ext cx="0" cy="0"/>
          <a:chOff x="0" y="0"/>
          <a:chExt cx="0" cy="0"/>
        </a:xfrm>
      </p:grpSpPr>
      <p:sp>
        <p:nvSpPr>
          <p:cNvPr id="589" name="Google Shape;589;p49"/>
          <p:cNvSpPr/>
          <p:nvPr/>
        </p:nvSpPr>
        <p:spPr>
          <a:xfrm rot="10800000">
            <a:off x="336209" y="1052995"/>
            <a:ext cx="2794200" cy="3512100"/>
          </a:xfrm>
          <a:prstGeom prst="roundRect">
            <a:avLst>
              <a:gd name="adj" fmla="val 2280"/>
            </a:avLst>
          </a:pr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590" name="Google Shape;590;p49"/>
          <p:cNvSpPr/>
          <p:nvPr/>
        </p:nvSpPr>
        <p:spPr>
          <a:xfrm rot="10800000">
            <a:off x="3190649" y="1052994"/>
            <a:ext cx="2794200" cy="3512100"/>
          </a:xfrm>
          <a:prstGeom prst="roundRect">
            <a:avLst>
              <a:gd name="adj" fmla="val 2280"/>
            </a:avLst>
          </a:pr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591" name="Google Shape;591;p49"/>
          <p:cNvSpPr/>
          <p:nvPr/>
        </p:nvSpPr>
        <p:spPr>
          <a:xfrm rot="10800000">
            <a:off x="6045088" y="1052994"/>
            <a:ext cx="2794200" cy="3512100"/>
          </a:xfrm>
          <a:prstGeom prst="roundRect">
            <a:avLst>
              <a:gd name="adj" fmla="val 2280"/>
            </a:avLst>
          </a:pr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592" name="Google Shape;592;p49"/>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593" name="Google Shape;593;p49"/>
          <p:cNvSpPr txBox="1">
            <a:spLocks noGrp="1"/>
          </p:cNvSpPr>
          <p:nvPr>
            <p:ph type="title"/>
          </p:nvPr>
        </p:nvSpPr>
        <p:spPr>
          <a:xfrm>
            <a:off x="315026" y="319875"/>
            <a:ext cx="8530800" cy="437400"/>
          </a:xfrm>
          <a:prstGeom prst="rect">
            <a:avLst/>
          </a:prstGeom>
          <a:noFill/>
          <a:ln>
            <a:noFill/>
          </a:ln>
        </p:spPr>
        <p:txBody>
          <a:bodyPr spcFirstLastPara="1" wrap="square" lIns="0" tIns="0" rIns="0" bIns="0" anchor="t" anchorCtr="0">
            <a:noAutofit/>
          </a:bodyPr>
          <a:lstStyle>
            <a:lvl1pPr lvl="0" algn="l">
              <a:lnSpc>
                <a:spcPct val="103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pic>
        <p:nvPicPr>
          <p:cNvPr id="594" name="Google Shape;594;p49"/>
          <p:cNvPicPr preferRelativeResize="0"/>
          <p:nvPr/>
        </p:nvPicPr>
        <p:blipFill rotWithShape="1">
          <a:blip r:embed="rId3">
            <a:alphaModFix/>
          </a:blip>
          <a:srcRect/>
          <a:stretch/>
        </p:blipFill>
        <p:spPr>
          <a:xfrm>
            <a:off x="336139" y="2054596"/>
            <a:ext cx="2794271" cy="7060"/>
          </a:xfrm>
          <a:prstGeom prst="rect">
            <a:avLst/>
          </a:prstGeom>
          <a:noFill/>
          <a:ln>
            <a:noFill/>
          </a:ln>
        </p:spPr>
      </p:pic>
      <p:pic>
        <p:nvPicPr>
          <p:cNvPr id="595" name="Google Shape;595;p49"/>
          <p:cNvPicPr preferRelativeResize="0"/>
          <p:nvPr/>
        </p:nvPicPr>
        <p:blipFill rotWithShape="1">
          <a:blip r:embed="rId3">
            <a:alphaModFix/>
          </a:blip>
          <a:srcRect/>
          <a:stretch/>
        </p:blipFill>
        <p:spPr>
          <a:xfrm>
            <a:off x="3190578" y="2054596"/>
            <a:ext cx="2794271" cy="7059"/>
          </a:xfrm>
          <a:prstGeom prst="rect">
            <a:avLst/>
          </a:prstGeom>
          <a:noFill/>
          <a:ln>
            <a:noFill/>
          </a:ln>
        </p:spPr>
      </p:pic>
      <p:pic>
        <p:nvPicPr>
          <p:cNvPr id="596" name="Google Shape;596;p49"/>
          <p:cNvPicPr preferRelativeResize="0"/>
          <p:nvPr/>
        </p:nvPicPr>
        <p:blipFill rotWithShape="1">
          <a:blip r:embed="rId3">
            <a:alphaModFix/>
          </a:blip>
          <a:srcRect/>
          <a:stretch/>
        </p:blipFill>
        <p:spPr>
          <a:xfrm>
            <a:off x="6034304" y="2054596"/>
            <a:ext cx="2811412" cy="7103"/>
          </a:xfrm>
          <a:prstGeom prst="rect">
            <a:avLst/>
          </a:prstGeom>
          <a:noFill/>
          <a:ln>
            <a:noFill/>
          </a:ln>
        </p:spPr>
      </p:pic>
      <p:sp>
        <p:nvSpPr>
          <p:cNvPr id="597" name="Google Shape;597;p49"/>
          <p:cNvSpPr txBox="1">
            <a:spLocks noGrp="1"/>
          </p:cNvSpPr>
          <p:nvPr>
            <p:ph type="body" idx="1"/>
          </p:nvPr>
        </p:nvSpPr>
        <p:spPr>
          <a:xfrm>
            <a:off x="515283" y="2235690"/>
            <a:ext cx="2446200" cy="2121900"/>
          </a:xfrm>
          <a:prstGeom prst="rect">
            <a:avLst/>
          </a:prstGeom>
          <a:noFill/>
          <a:ln>
            <a:noFill/>
          </a:ln>
        </p:spPr>
        <p:txBody>
          <a:bodyPr spcFirstLastPara="1" wrap="square" lIns="0" tIns="0" rIns="0" bIns="0" anchor="t" anchorCtr="0">
            <a:noAutofit/>
          </a:bodyPr>
          <a:lstStyle>
            <a:lvl1pPr marL="457200" lvl="0" indent="-317500" algn="l">
              <a:lnSpc>
                <a:spcPct val="90000"/>
              </a:lnSpc>
              <a:spcBef>
                <a:spcPts val="0"/>
              </a:spcBef>
              <a:spcAft>
                <a:spcPts val="0"/>
              </a:spcAft>
              <a:buClr>
                <a:schemeClr val="dk1"/>
              </a:buClr>
              <a:buSzPts val="1400"/>
              <a:buChar char="●"/>
              <a:defRPr sz="1500" b="1">
                <a:latin typeface="Poppins"/>
                <a:ea typeface="Poppins"/>
                <a:cs typeface="Poppins"/>
                <a:sym typeface="Poppins"/>
              </a:defRPr>
            </a:lvl1pPr>
            <a:lvl2pPr marL="914400" lvl="1" indent="-285750" algn="l">
              <a:lnSpc>
                <a:spcPct val="95000"/>
              </a:lnSpc>
              <a:spcBef>
                <a:spcPts val="1300"/>
              </a:spcBef>
              <a:spcAft>
                <a:spcPts val="0"/>
              </a:spcAft>
              <a:buClr>
                <a:schemeClr val="dk1"/>
              </a:buClr>
              <a:buSzPts val="900"/>
              <a:buChar char="●"/>
              <a:defRPr sz="1000" b="1">
                <a:latin typeface="Poppins"/>
                <a:ea typeface="Poppins"/>
                <a:cs typeface="Poppins"/>
                <a:sym typeface="Poppins"/>
              </a:defRPr>
            </a:lvl2pPr>
            <a:lvl3pPr marL="1371600" lvl="2" indent="-279400" algn="l">
              <a:lnSpc>
                <a:spcPct val="95000"/>
              </a:lnSpc>
              <a:spcBef>
                <a:spcPts val="1300"/>
              </a:spcBef>
              <a:spcAft>
                <a:spcPts val="0"/>
              </a:spcAft>
              <a:buClr>
                <a:schemeClr val="dk1"/>
              </a:buClr>
              <a:buSzPts val="800"/>
              <a:buChar char="●"/>
              <a:defRPr sz="900" b="1">
                <a:latin typeface="Poppins"/>
                <a:ea typeface="Poppins"/>
                <a:cs typeface="Poppins"/>
                <a:sym typeface="Poppins"/>
              </a:defRPr>
            </a:lvl3pPr>
            <a:lvl4pPr marL="1828800" lvl="3" indent="-266700" algn="l">
              <a:lnSpc>
                <a:spcPct val="95000"/>
              </a:lnSpc>
              <a:spcBef>
                <a:spcPts val="1300"/>
              </a:spcBef>
              <a:spcAft>
                <a:spcPts val="0"/>
              </a:spcAft>
              <a:buClr>
                <a:schemeClr val="dk1"/>
              </a:buClr>
              <a:buSzPts val="600"/>
              <a:buChar char="●"/>
              <a:defRPr sz="700" b="1">
                <a:latin typeface="Poppins"/>
                <a:ea typeface="Poppins"/>
                <a:cs typeface="Poppins"/>
                <a:sym typeface="Poppins"/>
              </a:defRPr>
            </a:lvl4pPr>
            <a:lvl5pPr marL="2286000" lvl="4" indent="-260350" algn="l">
              <a:lnSpc>
                <a:spcPct val="95000"/>
              </a:lnSpc>
              <a:spcBef>
                <a:spcPts val="1300"/>
              </a:spcBef>
              <a:spcAft>
                <a:spcPts val="0"/>
              </a:spcAft>
              <a:buClr>
                <a:schemeClr val="dk1"/>
              </a:buClr>
              <a:buSzPts val="500"/>
              <a:buChar char="●"/>
              <a:defRPr sz="500" b="1">
                <a:latin typeface="Poppins"/>
                <a:ea typeface="Poppins"/>
                <a:cs typeface="Poppins"/>
                <a:sym typeface="Poppins"/>
              </a:defRPr>
            </a:lvl5pPr>
            <a:lvl6pPr marL="2743200" lvl="5" indent="-273050" algn="l">
              <a:lnSpc>
                <a:spcPct val="90000"/>
              </a:lnSpc>
              <a:spcBef>
                <a:spcPts val="400"/>
              </a:spcBef>
              <a:spcAft>
                <a:spcPts val="0"/>
              </a:spcAft>
              <a:buClr>
                <a:schemeClr val="dk1"/>
              </a:buClr>
              <a:buSzPts val="700"/>
              <a:buChar char="•"/>
              <a:defRPr/>
            </a:lvl6pPr>
            <a:lvl7pPr marL="3200400" lvl="6" indent="-273050" algn="l">
              <a:lnSpc>
                <a:spcPct val="90000"/>
              </a:lnSpc>
              <a:spcBef>
                <a:spcPts val="400"/>
              </a:spcBef>
              <a:spcAft>
                <a:spcPts val="0"/>
              </a:spcAft>
              <a:buClr>
                <a:schemeClr val="dk1"/>
              </a:buClr>
              <a:buSzPts val="700"/>
              <a:buChar char="•"/>
              <a:defRPr/>
            </a:lvl7pPr>
            <a:lvl8pPr marL="3657600" lvl="7" indent="-273050" algn="l">
              <a:lnSpc>
                <a:spcPct val="90000"/>
              </a:lnSpc>
              <a:spcBef>
                <a:spcPts val="400"/>
              </a:spcBef>
              <a:spcAft>
                <a:spcPts val="0"/>
              </a:spcAft>
              <a:buClr>
                <a:schemeClr val="dk1"/>
              </a:buClr>
              <a:buSzPts val="700"/>
              <a:buChar char="•"/>
              <a:defRPr/>
            </a:lvl8pPr>
            <a:lvl9pPr marL="4114800" lvl="8" indent="-273050" algn="l">
              <a:lnSpc>
                <a:spcPct val="90000"/>
              </a:lnSpc>
              <a:spcBef>
                <a:spcPts val="400"/>
              </a:spcBef>
              <a:spcAft>
                <a:spcPts val="0"/>
              </a:spcAft>
              <a:buClr>
                <a:schemeClr val="dk1"/>
              </a:buClr>
              <a:buSzPts val="700"/>
              <a:buChar char="•"/>
              <a:defRPr/>
            </a:lvl9pPr>
          </a:lstStyle>
          <a:p>
            <a:endParaRPr/>
          </a:p>
        </p:txBody>
      </p:sp>
      <p:sp>
        <p:nvSpPr>
          <p:cNvPr id="598" name="Google Shape;598;p49"/>
          <p:cNvSpPr txBox="1">
            <a:spLocks noGrp="1"/>
          </p:cNvSpPr>
          <p:nvPr>
            <p:ph type="body" idx="2"/>
          </p:nvPr>
        </p:nvSpPr>
        <p:spPr>
          <a:xfrm>
            <a:off x="3363137" y="2235690"/>
            <a:ext cx="2446200" cy="2121900"/>
          </a:xfrm>
          <a:prstGeom prst="rect">
            <a:avLst/>
          </a:prstGeom>
          <a:noFill/>
          <a:ln>
            <a:noFill/>
          </a:ln>
        </p:spPr>
        <p:txBody>
          <a:bodyPr spcFirstLastPara="1" wrap="square" lIns="0" tIns="0" rIns="0" bIns="0" anchor="t" anchorCtr="0">
            <a:noAutofit/>
          </a:bodyPr>
          <a:lstStyle>
            <a:lvl1pPr marL="457200" lvl="0" indent="-317500" algn="l">
              <a:lnSpc>
                <a:spcPct val="90000"/>
              </a:lnSpc>
              <a:spcBef>
                <a:spcPts val="0"/>
              </a:spcBef>
              <a:spcAft>
                <a:spcPts val="0"/>
              </a:spcAft>
              <a:buClr>
                <a:schemeClr val="dk1"/>
              </a:buClr>
              <a:buSzPts val="1400"/>
              <a:buChar char="●"/>
              <a:defRPr sz="1500" b="1">
                <a:latin typeface="Poppins"/>
                <a:ea typeface="Poppins"/>
                <a:cs typeface="Poppins"/>
                <a:sym typeface="Poppins"/>
              </a:defRPr>
            </a:lvl1pPr>
            <a:lvl2pPr marL="914400" lvl="1" indent="-285750" algn="l">
              <a:lnSpc>
                <a:spcPct val="95000"/>
              </a:lnSpc>
              <a:spcBef>
                <a:spcPts val="1300"/>
              </a:spcBef>
              <a:spcAft>
                <a:spcPts val="0"/>
              </a:spcAft>
              <a:buClr>
                <a:schemeClr val="dk1"/>
              </a:buClr>
              <a:buSzPts val="900"/>
              <a:buChar char="●"/>
              <a:defRPr sz="1000" b="1">
                <a:latin typeface="Poppins"/>
                <a:ea typeface="Poppins"/>
                <a:cs typeface="Poppins"/>
                <a:sym typeface="Poppins"/>
              </a:defRPr>
            </a:lvl2pPr>
            <a:lvl3pPr marL="1371600" lvl="2" indent="-279400" algn="l">
              <a:lnSpc>
                <a:spcPct val="95000"/>
              </a:lnSpc>
              <a:spcBef>
                <a:spcPts val="1300"/>
              </a:spcBef>
              <a:spcAft>
                <a:spcPts val="0"/>
              </a:spcAft>
              <a:buClr>
                <a:schemeClr val="dk1"/>
              </a:buClr>
              <a:buSzPts val="800"/>
              <a:buChar char="●"/>
              <a:defRPr sz="900" b="1">
                <a:latin typeface="Poppins"/>
                <a:ea typeface="Poppins"/>
                <a:cs typeface="Poppins"/>
                <a:sym typeface="Poppins"/>
              </a:defRPr>
            </a:lvl3pPr>
            <a:lvl4pPr marL="1828800" lvl="3" indent="-266700" algn="l">
              <a:lnSpc>
                <a:spcPct val="95000"/>
              </a:lnSpc>
              <a:spcBef>
                <a:spcPts val="1300"/>
              </a:spcBef>
              <a:spcAft>
                <a:spcPts val="0"/>
              </a:spcAft>
              <a:buClr>
                <a:schemeClr val="dk1"/>
              </a:buClr>
              <a:buSzPts val="600"/>
              <a:buChar char="●"/>
              <a:defRPr sz="700" b="1">
                <a:latin typeface="Poppins"/>
                <a:ea typeface="Poppins"/>
                <a:cs typeface="Poppins"/>
                <a:sym typeface="Poppins"/>
              </a:defRPr>
            </a:lvl4pPr>
            <a:lvl5pPr marL="2286000" lvl="4" indent="-260350" algn="l">
              <a:lnSpc>
                <a:spcPct val="95000"/>
              </a:lnSpc>
              <a:spcBef>
                <a:spcPts val="1300"/>
              </a:spcBef>
              <a:spcAft>
                <a:spcPts val="0"/>
              </a:spcAft>
              <a:buClr>
                <a:schemeClr val="dk1"/>
              </a:buClr>
              <a:buSzPts val="500"/>
              <a:buChar char="●"/>
              <a:defRPr sz="500" b="1">
                <a:latin typeface="Poppins"/>
                <a:ea typeface="Poppins"/>
                <a:cs typeface="Poppins"/>
                <a:sym typeface="Poppins"/>
              </a:defRPr>
            </a:lvl5pPr>
            <a:lvl6pPr marL="2743200" lvl="5" indent="-273050" algn="l">
              <a:lnSpc>
                <a:spcPct val="90000"/>
              </a:lnSpc>
              <a:spcBef>
                <a:spcPts val="400"/>
              </a:spcBef>
              <a:spcAft>
                <a:spcPts val="0"/>
              </a:spcAft>
              <a:buClr>
                <a:schemeClr val="dk1"/>
              </a:buClr>
              <a:buSzPts val="700"/>
              <a:buChar char="•"/>
              <a:defRPr/>
            </a:lvl6pPr>
            <a:lvl7pPr marL="3200400" lvl="6" indent="-273050" algn="l">
              <a:lnSpc>
                <a:spcPct val="90000"/>
              </a:lnSpc>
              <a:spcBef>
                <a:spcPts val="400"/>
              </a:spcBef>
              <a:spcAft>
                <a:spcPts val="0"/>
              </a:spcAft>
              <a:buClr>
                <a:schemeClr val="dk1"/>
              </a:buClr>
              <a:buSzPts val="700"/>
              <a:buChar char="•"/>
              <a:defRPr/>
            </a:lvl7pPr>
            <a:lvl8pPr marL="3657600" lvl="7" indent="-273050" algn="l">
              <a:lnSpc>
                <a:spcPct val="90000"/>
              </a:lnSpc>
              <a:spcBef>
                <a:spcPts val="400"/>
              </a:spcBef>
              <a:spcAft>
                <a:spcPts val="0"/>
              </a:spcAft>
              <a:buClr>
                <a:schemeClr val="dk1"/>
              </a:buClr>
              <a:buSzPts val="700"/>
              <a:buChar char="•"/>
              <a:defRPr/>
            </a:lvl8pPr>
            <a:lvl9pPr marL="4114800" lvl="8" indent="-273050" algn="l">
              <a:lnSpc>
                <a:spcPct val="90000"/>
              </a:lnSpc>
              <a:spcBef>
                <a:spcPts val="400"/>
              </a:spcBef>
              <a:spcAft>
                <a:spcPts val="0"/>
              </a:spcAft>
              <a:buClr>
                <a:schemeClr val="dk1"/>
              </a:buClr>
              <a:buSzPts val="700"/>
              <a:buChar char="•"/>
              <a:defRPr/>
            </a:lvl9pPr>
          </a:lstStyle>
          <a:p>
            <a:endParaRPr/>
          </a:p>
        </p:txBody>
      </p:sp>
      <p:sp>
        <p:nvSpPr>
          <p:cNvPr id="599" name="Google Shape;599;p49"/>
          <p:cNvSpPr txBox="1">
            <a:spLocks noGrp="1"/>
          </p:cNvSpPr>
          <p:nvPr>
            <p:ph type="body" idx="3"/>
          </p:nvPr>
        </p:nvSpPr>
        <p:spPr>
          <a:xfrm>
            <a:off x="6210991" y="2235690"/>
            <a:ext cx="2446200" cy="2121900"/>
          </a:xfrm>
          <a:prstGeom prst="rect">
            <a:avLst/>
          </a:prstGeom>
          <a:noFill/>
          <a:ln>
            <a:noFill/>
          </a:ln>
        </p:spPr>
        <p:txBody>
          <a:bodyPr spcFirstLastPara="1" wrap="square" lIns="0" tIns="0" rIns="0" bIns="0" anchor="t" anchorCtr="0">
            <a:noAutofit/>
          </a:bodyPr>
          <a:lstStyle>
            <a:lvl1pPr marL="457200" lvl="0" indent="-317500" algn="l">
              <a:lnSpc>
                <a:spcPct val="90000"/>
              </a:lnSpc>
              <a:spcBef>
                <a:spcPts val="0"/>
              </a:spcBef>
              <a:spcAft>
                <a:spcPts val="0"/>
              </a:spcAft>
              <a:buClr>
                <a:schemeClr val="dk1"/>
              </a:buClr>
              <a:buSzPts val="1400"/>
              <a:buChar char="●"/>
              <a:defRPr sz="1500" b="1">
                <a:latin typeface="Poppins"/>
                <a:ea typeface="Poppins"/>
                <a:cs typeface="Poppins"/>
                <a:sym typeface="Poppins"/>
              </a:defRPr>
            </a:lvl1pPr>
            <a:lvl2pPr marL="914400" lvl="1" indent="-285750" algn="l">
              <a:lnSpc>
                <a:spcPct val="95000"/>
              </a:lnSpc>
              <a:spcBef>
                <a:spcPts val="1300"/>
              </a:spcBef>
              <a:spcAft>
                <a:spcPts val="0"/>
              </a:spcAft>
              <a:buClr>
                <a:schemeClr val="dk1"/>
              </a:buClr>
              <a:buSzPts val="900"/>
              <a:buChar char="●"/>
              <a:defRPr sz="1000" b="1">
                <a:latin typeface="Poppins"/>
                <a:ea typeface="Poppins"/>
                <a:cs typeface="Poppins"/>
                <a:sym typeface="Poppins"/>
              </a:defRPr>
            </a:lvl2pPr>
            <a:lvl3pPr marL="1371600" lvl="2" indent="-279400" algn="l">
              <a:lnSpc>
                <a:spcPct val="95000"/>
              </a:lnSpc>
              <a:spcBef>
                <a:spcPts val="1300"/>
              </a:spcBef>
              <a:spcAft>
                <a:spcPts val="0"/>
              </a:spcAft>
              <a:buClr>
                <a:schemeClr val="dk1"/>
              </a:buClr>
              <a:buSzPts val="800"/>
              <a:buChar char="●"/>
              <a:defRPr sz="900" b="1">
                <a:latin typeface="Poppins"/>
                <a:ea typeface="Poppins"/>
                <a:cs typeface="Poppins"/>
                <a:sym typeface="Poppins"/>
              </a:defRPr>
            </a:lvl3pPr>
            <a:lvl4pPr marL="1828800" lvl="3" indent="-266700" algn="l">
              <a:lnSpc>
                <a:spcPct val="95000"/>
              </a:lnSpc>
              <a:spcBef>
                <a:spcPts val="1300"/>
              </a:spcBef>
              <a:spcAft>
                <a:spcPts val="0"/>
              </a:spcAft>
              <a:buClr>
                <a:schemeClr val="dk1"/>
              </a:buClr>
              <a:buSzPts val="600"/>
              <a:buChar char="●"/>
              <a:defRPr sz="700" b="1">
                <a:latin typeface="Poppins"/>
                <a:ea typeface="Poppins"/>
                <a:cs typeface="Poppins"/>
                <a:sym typeface="Poppins"/>
              </a:defRPr>
            </a:lvl4pPr>
            <a:lvl5pPr marL="2286000" lvl="4" indent="-260350" algn="l">
              <a:lnSpc>
                <a:spcPct val="95000"/>
              </a:lnSpc>
              <a:spcBef>
                <a:spcPts val="1300"/>
              </a:spcBef>
              <a:spcAft>
                <a:spcPts val="0"/>
              </a:spcAft>
              <a:buClr>
                <a:schemeClr val="dk1"/>
              </a:buClr>
              <a:buSzPts val="500"/>
              <a:buChar char="●"/>
              <a:defRPr sz="500" b="1">
                <a:latin typeface="Poppins"/>
                <a:ea typeface="Poppins"/>
                <a:cs typeface="Poppins"/>
                <a:sym typeface="Poppins"/>
              </a:defRPr>
            </a:lvl5pPr>
            <a:lvl6pPr marL="2743200" lvl="5" indent="-273050" algn="l">
              <a:lnSpc>
                <a:spcPct val="90000"/>
              </a:lnSpc>
              <a:spcBef>
                <a:spcPts val="400"/>
              </a:spcBef>
              <a:spcAft>
                <a:spcPts val="0"/>
              </a:spcAft>
              <a:buClr>
                <a:schemeClr val="dk1"/>
              </a:buClr>
              <a:buSzPts val="700"/>
              <a:buChar char="•"/>
              <a:defRPr/>
            </a:lvl6pPr>
            <a:lvl7pPr marL="3200400" lvl="6" indent="-273050" algn="l">
              <a:lnSpc>
                <a:spcPct val="90000"/>
              </a:lnSpc>
              <a:spcBef>
                <a:spcPts val="400"/>
              </a:spcBef>
              <a:spcAft>
                <a:spcPts val="0"/>
              </a:spcAft>
              <a:buClr>
                <a:schemeClr val="dk1"/>
              </a:buClr>
              <a:buSzPts val="700"/>
              <a:buChar char="•"/>
              <a:defRPr/>
            </a:lvl7pPr>
            <a:lvl8pPr marL="3657600" lvl="7" indent="-273050" algn="l">
              <a:lnSpc>
                <a:spcPct val="90000"/>
              </a:lnSpc>
              <a:spcBef>
                <a:spcPts val="400"/>
              </a:spcBef>
              <a:spcAft>
                <a:spcPts val="0"/>
              </a:spcAft>
              <a:buClr>
                <a:schemeClr val="dk1"/>
              </a:buClr>
              <a:buSzPts val="700"/>
              <a:buChar char="•"/>
              <a:defRPr/>
            </a:lvl8pPr>
            <a:lvl9pPr marL="4114800" lvl="8" indent="-273050" algn="l">
              <a:lnSpc>
                <a:spcPct val="90000"/>
              </a:lnSpc>
              <a:spcBef>
                <a:spcPts val="400"/>
              </a:spcBef>
              <a:spcAft>
                <a:spcPts val="0"/>
              </a:spcAft>
              <a:buClr>
                <a:schemeClr val="dk1"/>
              </a:buClr>
              <a:buSzPts val="700"/>
              <a:buChar char="•"/>
              <a:defRPr/>
            </a:lvl9pPr>
          </a:lstStyle>
          <a:p>
            <a:endParaRPr/>
          </a:p>
        </p:txBody>
      </p:sp>
      <p:sp>
        <p:nvSpPr>
          <p:cNvPr id="600" name="Google Shape;600;p49"/>
          <p:cNvSpPr txBox="1">
            <a:spLocks noGrp="1"/>
          </p:cNvSpPr>
          <p:nvPr>
            <p:ph type="title" idx="4" hasCustomPrompt="1"/>
          </p:nvPr>
        </p:nvSpPr>
        <p:spPr>
          <a:xfrm>
            <a:off x="515283" y="1265458"/>
            <a:ext cx="480000" cy="372000"/>
          </a:xfrm>
          <a:prstGeom prst="rect">
            <a:avLst/>
          </a:prstGeom>
        </p:spPr>
        <p:txBody>
          <a:bodyPr spcFirstLastPara="1" wrap="square" lIns="0" tIns="0" rIns="0" bIns="0" anchor="ctr" anchorCtr="0">
            <a:noAutofit/>
          </a:bodyPr>
          <a:lstStyle>
            <a:lvl1pPr marL="101600" marR="0" lvl="0" indent="-101600">
              <a:lnSpc>
                <a:spcPct val="107000"/>
              </a:lnSpc>
              <a:spcBef>
                <a:spcPts val="0"/>
              </a:spcBef>
              <a:spcAft>
                <a:spcPts val="0"/>
              </a:spcAft>
              <a:buNone/>
              <a:defRPr sz="1500">
                <a:latin typeface="Poppins"/>
                <a:ea typeface="Poppins"/>
                <a:cs typeface="Poppins"/>
                <a:sym typeface="Poppins"/>
              </a:defRPr>
            </a:lvl1pPr>
            <a:lvl2pPr lvl="1">
              <a:spcBef>
                <a:spcPts val="0"/>
              </a:spcBef>
              <a:spcAft>
                <a:spcPts val="0"/>
              </a:spcAft>
              <a:buSzPts val="1700"/>
              <a:buFont typeface="Poppins"/>
              <a:buNone/>
              <a:defRPr sz="1700" b="1">
                <a:latin typeface="Poppins"/>
                <a:ea typeface="Poppins"/>
                <a:cs typeface="Poppins"/>
                <a:sym typeface="Poppins"/>
              </a:defRPr>
            </a:lvl2pPr>
            <a:lvl3pPr lvl="2">
              <a:spcBef>
                <a:spcPts val="0"/>
              </a:spcBef>
              <a:spcAft>
                <a:spcPts val="0"/>
              </a:spcAft>
              <a:buSzPts val="1700"/>
              <a:buFont typeface="Poppins"/>
              <a:buNone/>
              <a:defRPr sz="1700" b="1">
                <a:latin typeface="Poppins"/>
                <a:ea typeface="Poppins"/>
                <a:cs typeface="Poppins"/>
                <a:sym typeface="Poppins"/>
              </a:defRPr>
            </a:lvl3pPr>
            <a:lvl4pPr lvl="3">
              <a:spcBef>
                <a:spcPts val="0"/>
              </a:spcBef>
              <a:spcAft>
                <a:spcPts val="0"/>
              </a:spcAft>
              <a:buSzPts val="1700"/>
              <a:buFont typeface="Poppins"/>
              <a:buNone/>
              <a:defRPr sz="1700" b="1">
                <a:latin typeface="Poppins"/>
                <a:ea typeface="Poppins"/>
                <a:cs typeface="Poppins"/>
                <a:sym typeface="Poppins"/>
              </a:defRPr>
            </a:lvl4pPr>
            <a:lvl5pPr lvl="4">
              <a:spcBef>
                <a:spcPts val="0"/>
              </a:spcBef>
              <a:spcAft>
                <a:spcPts val="0"/>
              </a:spcAft>
              <a:buSzPts val="1700"/>
              <a:buFont typeface="Poppins"/>
              <a:buNone/>
              <a:defRPr sz="1700" b="1">
                <a:latin typeface="Poppins"/>
                <a:ea typeface="Poppins"/>
                <a:cs typeface="Poppins"/>
                <a:sym typeface="Poppins"/>
              </a:defRPr>
            </a:lvl5pPr>
            <a:lvl6pPr lvl="5">
              <a:spcBef>
                <a:spcPts val="0"/>
              </a:spcBef>
              <a:spcAft>
                <a:spcPts val="0"/>
              </a:spcAft>
              <a:buSzPts val="1700"/>
              <a:buFont typeface="Poppins"/>
              <a:buNone/>
              <a:defRPr sz="1700" b="1">
                <a:latin typeface="Poppins"/>
                <a:ea typeface="Poppins"/>
                <a:cs typeface="Poppins"/>
                <a:sym typeface="Poppins"/>
              </a:defRPr>
            </a:lvl6pPr>
            <a:lvl7pPr lvl="6">
              <a:spcBef>
                <a:spcPts val="0"/>
              </a:spcBef>
              <a:spcAft>
                <a:spcPts val="0"/>
              </a:spcAft>
              <a:buSzPts val="1700"/>
              <a:buFont typeface="Poppins"/>
              <a:buNone/>
              <a:defRPr sz="1700" b="1">
                <a:latin typeface="Poppins"/>
                <a:ea typeface="Poppins"/>
                <a:cs typeface="Poppins"/>
                <a:sym typeface="Poppins"/>
              </a:defRPr>
            </a:lvl7pPr>
            <a:lvl8pPr lvl="7">
              <a:spcBef>
                <a:spcPts val="0"/>
              </a:spcBef>
              <a:spcAft>
                <a:spcPts val="0"/>
              </a:spcAft>
              <a:buSzPts val="1700"/>
              <a:buFont typeface="Poppins"/>
              <a:buNone/>
              <a:defRPr sz="1700" b="1">
                <a:latin typeface="Poppins"/>
                <a:ea typeface="Poppins"/>
                <a:cs typeface="Poppins"/>
                <a:sym typeface="Poppins"/>
              </a:defRPr>
            </a:lvl8pPr>
            <a:lvl9pPr lvl="8">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601" name="Google Shape;601;p49"/>
          <p:cNvSpPr txBox="1">
            <a:spLocks noGrp="1"/>
          </p:cNvSpPr>
          <p:nvPr>
            <p:ph type="title" idx="5" hasCustomPrompt="1"/>
          </p:nvPr>
        </p:nvSpPr>
        <p:spPr>
          <a:xfrm>
            <a:off x="3363137" y="1265458"/>
            <a:ext cx="480000" cy="372000"/>
          </a:xfrm>
          <a:prstGeom prst="rect">
            <a:avLst/>
          </a:prstGeom>
        </p:spPr>
        <p:txBody>
          <a:bodyPr spcFirstLastPara="1" wrap="square" lIns="0" tIns="0" rIns="0" bIns="0" anchor="ctr" anchorCtr="0">
            <a:noAutofit/>
          </a:bodyPr>
          <a:lstStyle>
            <a:lvl1pPr marL="101600" marR="0" lvl="0" indent="-101600">
              <a:lnSpc>
                <a:spcPct val="107000"/>
              </a:lnSpc>
              <a:spcBef>
                <a:spcPts val="0"/>
              </a:spcBef>
              <a:spcAft>
                <a:spcPts val="0"/>
              </a:spcAft>
              <a:buNone/>
              <a:defRPr sz="1500">
                <a:latin typeface="Poppins"/>
                <a:ea typeface="Poppins"/>
                <a:cs typeface="Poppins"/>
                <a:sym typeface="Poppins"/>
              </a:defRPr>
            </a:lvl1pPr>
            <a:lvl2pPr lvl="1">
              <a:spcBef>
                <a:spcPts val="0"/>
              </a:spcBef>
              <a:spcAft>
                <a:spcPts val="0"/>
              </a:spcAft>
              <a:buSzPts val="1700"/>
              <a:buFont typeface="Poppins"/>
              <a:buNone/>
              <a:defRPr sz="1700" b="1">
                <a:latin typeface="Poppins"/>
                <a:ea typeface="Poppins"/>
                <a:cs typeface="Poppins"/>
                <a:sym typeface="Poppins"/>
              </a:defRPr>
            </a:lvl2pPr>
            <a:lvl3pPr lvl="2">
              <a:spcBef>
                <a:spcPts val="0"/>
              </a:spcBef>
              <a:spcAft>
                <a:spcPts val="0"/>
              </a:spcAft>
              <a:buSzPts val="1700"/>
              <a:buFont typeface="Poppins"/>
              <a:buNone/>
              <a:defRPr sz="1700" b="1">
                <a:latin typeface="Poppins"/>
                <a:ea typeface="Poppins"/>
                <a:cs typeface="Poppins"/>
                <a:sym typeface="Poppins"/>
              </a:defRPr>
            </a:lvl3pPr>
            <a:lvl4pPr lvl="3">
              <a:spcBef>
                <a:spcPts val="0"/>
              </a:spcBef>
              <a:spcAft>
                <a:spcPts val="0"/>
              </a:spcAft>
              <a:buSzPts val="1700"/>
              <a:buFont typeface="Poppins"/>
              <a:buNone/>
              <a:defRPr sz="1700" b="1">
                <a:latin typeface="Poppins"/>
                <a:ea typeface="Poppins"/>
                <a:cs typeface="Poppins"/>
                <a:sym typeface="Poppins"/>
              </a:defRPr>
            </a:lvl4pPr>
            <a:lvl5pPr lvl="4">
              <a:spcBef>
                <a:spcPts val="0"/>
              </a:spcBef>
              <a:spcAft>
                <a:spcPts val="0"/>
              </a:spcAft>
              <a:buSzPts val="1700"/>
              <a:buFont typeface="Poppins"/>
              <a:buNone/>
              <a:defRPr sz="1700" b="1">
                <a:latin typeface="Poppins"/>
                <a:ea typeface="Poppins"/>
                <a:cs typeface="Poppins"/>
                <a:sym typeface="Poppins"/>
              </a:defRPr>
            </a:lvl5pPr>
            <a:lvl6pPr lvl="5">
              <a:spcBef>
                <a:spcPts val="0"/>
              </a:spcBef>
              <a:spcAft>
                <a:spcPts val="0"/>
              </a:spcAft>
              <a:buSzPts val="1700"/>
              <a:buFont typeface="Poppins"/>
              <a:buNone/>
              <a:defRPr sz="1700" b="1">
                <a:latin typeface="Poppins"/>
                <a:ea typeface="Poppins"/>
                <a:cs typeface="Poppins"/>
                <a:sym typeface="Poppins"/>
              </a:defRPr>
            </a:lvl6pPr>
            <a:lvl7pPr lvl="6">
              <a:spcBef>
                <a:spcPts val="0"/>
              </a:spcBef>
              <a:spcAft>
                <a:spcPts val="0"/>
              </a:spcAft>
              <a:buSzPts val="1700"/>
              <a:buFont typeface="Poppins"/>
              <a:buNone/>
              <a:defRPr sz="1700" b="1">
                <a:latin typeface="Poppins"/>
                <a:ea typeface="Poppins"/>
                <a:cs typeface="Poppins"/>
                <a:sym typeface="Poppins"/>
              </a:defRPr>
            </a:lvl7pPr>
            <a:lvl8pPr lvl="7">
              <a:spcBef>
                <a:spcPts val="0"/>
              </a:spcBef>
              <a:spcAft>
                <a:spcPts val="0"/>
              </a:spcAft>
              <a:buSzPts val="1700"/>
              <a:buFont typeface="Poppins"/>
              <a:buNone/>
              <a:defRPr sz="1700" b="1">
                <a:latin typeface="Poppins"/>
                <a:ea typeface="Poppins"/>
                <a:cs typeface="Poppins"/>
                <a:sym typeface="Poppins"/>
              </a:defRPr>
            </a:lvl8pPr>
            <a:lvl9pPr lvl="8">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602" name="Google Shape;602;p49"/>
          <p:cNvSpPr txBox="1">
            <a:spLocks noGrp="1"/>
          </p:cNvSpPr>
          <p:nvPr>
            <p:ph type="title" idx="6" hasCustomPrompt="1"/>
          </p:nvPr>
        </p:nvSpPr>
        <p:spPr>
          <a:xfrm>
            <a:off x="6210991" y="1265458"/>
            <a:ext cx="480000" cy="372000"/>
          </a:xfrm>
          <a:prstGeom prst="rect">
            <a:avLst/>
          </a:prstGeom>
        </p:spPr>
        <p:txBody>
          <a:bodyPr spcFirstLastPara="1" wrap="square" lIns="0" tIns="0" rIns="0" bIns="0" anchor="ctr" anchorCtr="0">
            <a:noAutofit/>
          </a:bodyPr>
          <a:lstStyle>
            <a:lvl1pPr marL="101600" marR="0" lvl="0" indent="-101600">
              <a:lnSpc>
                <a:spcPct val="107000"/>
              </a:lnSpc>
              <a:spcBef>
                <a:spcPts val="0"/>
              </a:spcBef>
              <a:spcAft>
                <a:spcPts val="0"/>
              </a:spcAft>
              <a:buNone/>
              <a:defRPr sz="1500">
                <a:latin typeface="Poppins"/>
                <a:ea typeface="Poppins"/>
                <a:cs typeface="Poppins"/>
                <a:sym typeface="Poppins"/>
              </a:defRPr>
            </a:lvl1pPr>
            <a:lvl2pPr lvl="1">
              <a:spcBef>
                <a:spcPts val="0"/>
              </a:spcBef>
              <a:spcAft>
                <a:spcPts val="0"/>
              </a:spcAft>
              <a:buSzPts val="1700"/>
              <a:buFont typeface="Poppins"/>
              <a:buNone/>
              <a:defRPr sz="1700" b="1">
                <a:latin typeface="Poppins"/>
                <a:ea typeface="Poppins"/>
                <a:cs typeface="Poppins"/>
                <a:sym typeface="Poppins"/>
              </a:defRPr>
            </a:lvl2pPr>
            <a:lvl3pPr lvl="2">
              <a:spcBef>
                <a:spcPts val="0"/>
              </a:spcBef>
              <a:spcAft>
                <a:spcPts val="0"/>
              </a:spcAft>
              <a:buSzPts val="1700"/>
              <a:buFont typeface="Poppins"/>
              <a:buNone/>
              <a:defRPr sz="1700" b="1">
                <a:latin typeface="Poppins"/>
                <a:ea typeface="Poppins"/>
                <a:cs typeface="Poppins"/>
                <a:sym typeface="Poppins"/>
              </a:defRPr>
            </a:lvl3pPr>
            <a:lvl4pPr lvl="3">
              <a:spcBef>
                <a:spcPts val="0"/>
              </a:spcBef>
              <a:spcAft>
                <a:spcPts val="0"/>
              </a:spcAft>
              <a:buSzPts val="1700"/>
              <a:buFont typeface="Poppins"/>
              <a:buNone/>
              <a:defRPr sz="1700" b="1">
                <a:latin typeface="Poppins"/>
                <a:ea typeface="Poppins"/>
                <a:cs typeface="Poppins"/>
                <a:sym typeface="Poppins"/>
              </a:defRPr>
            </a:lvl4pPr>
            <a:lvl5pPr lvl="4">
              <a:spcBef>
                <a:spcPts val="0"/>
              </a:spcBef>
              <a:spcAft>
                <a:spcPts val="0"/>
              </a:spcAft>
              <a:buSzPts val="1700"/>
              <a:buFont typeface="Poppins"/>
              <a:buNone/>
              <a:defRPr sz="1700" b="1">
                <a:latin typeface="Poppins"/>
                <a:ea typeface="Poppins"/>
                <a:cs typeface="Poppins"/>
                <a:sym typeface="Poppins"/>
              </a:defRPr>
            </a:lvl5pPr>
            <a:lvl6pPr lvl="5">
              <a:spcBef>
                <a:spcPts val="0"/>
              </a:spcBef>
              <a:spcAft>
                <a:spcPts val="0"/>
              </a:spcAft>
              <a:buSzPts val="1700"/>
              <a:buFont typeface="Poppins"/>
              <a:buNone/>
              <a:defRPr sz="1700" b="1">
                <a:latin typeface="Poppins"/>
                <a:ea typeface="Poppins"/>
                <a:cs typeface="Poppins"/>
                <a:sym typeface="Poppins"/>
              </a:defRPr>
            </a:lvl6pPr>
            <a:lvl7pPr lvl="6">
              <a:spcBef>
                <a:spcPts val="0"/>
              </a:spcBef>
              <a:spcAft>
                <a:spcPts val="0"/>
              </a:spcAft>
              <a:buSzPts val="1700"/>
              <a:buFont typeface="Poppins"/>
              <a:buNone/>
              <a:defRPr sz="1700" b="1">
                <a:latin typeface="Poppins"/>
                <a:ea typeface="Poppins"/>
                <a:cs typeface="Poppins"/>
                <a:sym typeface="Poppins"/>
              </a:defRPr>
            </a:lvl7pPr>
            <a:lvl8pPr lvl="7">
              <a:spcBef>
                <a:spcPts val="0"/>
              </a:spcBef>
              <a:spcAft>
                <a:spcPts val="0"/>
              </a:spcAft>
              <a:buSzPts val="1700"/>
              <a:buFont typeface="Poppins"/>
              <a:buNone/>
              <a:defRPr sz="1700" b="1">
                <a:latin typeface="Poppins"/>
                <a:ea typeface="Poppins"/>
                <a:cs typeface="Poppins"/>
                <a:sym typeface="Poppins"/>
              </a:defRPr>
            </a:lvl8pPr>
            <a:lvl9pPr lvl="8">
              <a:spcBef>
                <a:spcPts val="0"/>
              </a:spcBef>
              <a:spcAft>
                <a:spcPts val="0"/>
              </a:spcAft>
              <a:buSzPts val="1700"/>
              <a:buFont typeface="Poppins"/>
              <a:buNone/>
              <a:defRPr sz="1700" b="1">
                <a:latin typeface="Poppins"/>
                <a:ea typeface="Poppins"/>
                <a:cs typeface="Poppins"/>
                <a:sym typeface="Poppins"/>
              </a:defRPr>
            </a:lvl9pPr>
          </a:lstStyle>
          <a:p>
            <a:r>
              <a:t>xx%</a:t>
            </a: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21_Custom Layout">
  <p:cSld name="21_Custom Layout">
    <p:bg>
      <p:bgPr>
        <a:blipFill>
          <a:blip r:embed="rId2">
            <a:alphaModFix/>
          </a:blip>
          <a:stretch>
            <a:fillRect/>
          </a:stretch>
        </a:blipFill>
        <a:effectLst/>
      </p:bgPr>
    </p:bg>
    <p:spTree>
      <p:nvGrpSpPr>
        <p:cNvPr id="1" name="Shape 603"/>
        <p:cNvGrpSpPr/>
        <p:nvPr/>
      </p:nvGrpSpPr>
      <p:grpSpPr>
        <a:xfrm>
          <a:off x="0" y="0"/>
          <a:ext cx="0" cy="0"/>
          <a:chOff x="0" y="0"/>
          <a:chExt cx="0" cy="0"/>
        </a:xfrm>
      </p:grpSpPr>
      <p:sp>
        <p:nvSpPr>
          <p:cNvPr id="604" name="Google Shape;604;p50"/>
          <p:cNvSpPr/>
          <p:nvPr/>
        </p:nvSpPr>
        <p:spPr>
          <a:xfrm rot="10800000">
            <a:off x="4627008" y="1052972"/>
            <a:ext cx="2085300" cy="3498000"/>
          </a:xfrm>
          <a:prstGeom prst="roundRect">
            <a:avLst>
              <a:gd name="adj" fmla="val 3821"/>
            </a:avLst>
          </a:pr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605" name="Google Shape;605;p50"/>
          <p:cNvSpPr/>
          <p:nvPr/>
        </p:nvSpPr>
        <p:spPr>
          <a:xfrm rot="10800000">
            <a:off x="336116" y="1052972"/>
            <a:ext cx="2085300" cy="3498000"/>
          </a:xfrm>
          <a:prstGeom prst="roundRect">
            <a:avLst>
              <a:gd name="adj" fmla="val 3821"/>
            </a:avLst>
          </a:pr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606" name="Google Shape;606;p50"/>
          <p:cNvSpPr/>
          <p:nvPr/>
        </p:nvSpPr>
        <p:spPr>
          <a:xfrm rot="10800000">
            <a:off x="2481562" y="1052972"/>
            <a:ext cx="2085300" cy="3498000"/>
          </a:xfrm>
          <a:prstGeom prst="roundRect">
            <a:avLst>
              <a:gd name="adj" fmla="val 3821"/>
            </a:avLst>
          </a:pr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607" name="Google Shape;607;p50"/>
          <p:cNvSpPr/>
          <p:nvPr/>
        </p:nvSpPr>
        <p:spPr>
          <a:xfrm rot="10800000">
            <a:off x="6772454" y="1052972"/>
            <a:ext cx="2085300" cy="3498000"/>
          </a:xfrm>
          <a:prstGeom prst="roundRect">
            <a:avLst>
              <a:gd name="adj" fmla="val 3821"/>
            </a:avLst>
          </a:pr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608" name="Google Shape;608;p50"/>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609" name="Google Shape;609;p50"/>
          <p:cNvSpPr txBox="1">
            <a:spLocks noGrp="1"/>
          </p:cNvSpPr>
          <p:nvPr>
            <p:ph type="title"/>
          </p:nvPr>
        </p:nvSpPr>
        <p:spPr>
          <a:xfrm>
            <a:off x="315026" y="319875"/>
            <a:ext cx="8542800" cy="437400"/>
          </a:xfrm>
          <a:prstGeom prst="rect">
            <a:avLst/>
          </a:prstGeom>
          <a:noFill/>
          <a:ln>
            <a:noFill/>
          </a:ln>
        </p:spPr>
        <p:txBody>
          <a:bodyPr spcFirstLastPara="1" wrap="square" lIns="0" tIns="0" rIns="0" bIns="0" anchor="t" anchorCtr="0">
            <a:noAutofit/>
          </a:bodyPr>
          <a:lstStyle>
            <a:lvl1pPr lvl="0" algn="l">
              <a:lnSpc>
                <a:spcPct val="103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pic>
        <p:nvPicPr>
          <p:cNvPr id="610" name="Google Shape;610;p50"/>
          <p:cNvPicPr preferRelativeResize="0"/>
          <p:nvPr/>
        </p:nvPicPr>
        <p:blipFill rotWithShape="1">
          <a:blip r:embed="rId3">
            <a:alphaModFix/>
          </a:blip>
          <a:srcRect/>
          <a:stretch/>
        </p:blipFill>
        <p:spPr>
          <a:xfrm>
            <a:off x="350214" y="2054700"/>
            <a:ext cx="2067758" cy="7060"/>
          </a:xfrm>
          <a:prstGeom prst="rect">
            <a:avLst/>
          </a:prstGeom>
          <a:noFill/>
          <a:ln>
            <a:noFill/>
          </a:ln>
        </p:spPr>
      </p:pic>
      <p:sp>
        <p:nvSpPr>
          <p:cNvPr id="611" name="Google Shape;611;p50"/>
          <p:cNvSpPr txBox="1">
            <a:spLocks noGrp="1"/>
          </p:cNvSpPr>
          <p:nvPr>
            <p:ph type="body" idx="1"/>
          </p:nvPr>
        </p:nvSpPr>
        <p:spPr>
          <a:xfrm>
            <a:off x="2651462" y="2249424"/>
            <a:ext cx="1794000" cy="2121900"/>
          </a:xfrm>
          <a:prstGeom prst="rect">
            <a:avLst/>
          </a:prstGeom>
          <a:noFill/>
          <a:ln>
            <a:noFill/>
          </a:ln>
        </p:spPr>
        <p:txBody>
          <a:bodyPr spcFirstLastPara="1" wrap="square" lIns="0" tIns="0" rIns="0" bIns="0" anchor="t" anchorCtr="0">
            <a:noAutofit/>
          </a:bodyPr>
          <a:lstStyle>
            <a:lvl1pPr marL="457200" lvl="0" indent="-317500" algn="l">
              <a:lnSpc>
                <a:spcPct val="90000"/>
              </a:lnSpc>
              <a:spcBef>
                <a:spcPts val="0"/>
              </a:spcBef>
              <a:spcAft>
                <a:spcPts val="0"/>
              </a:spcAft>
              <a:buClr>
                <a:schemeClr val="dk1"/>
              </a:buClr>
              <a:buSzPts val="1400"/>
              <a:buChar char="●"/>
              <a:defRPr sz="1500">
                <a:solidFill>
                  <a:schemeClr val="dk1"/>
                </a:solidFill>
                <a:latin typeface="Poppins"/>
                <a:ea typeface="Poppins"/>
                <a:cs typeface="Poppins"/>
                <a:sym typeface="Poppins"/>
              </a:defRPr>
            </a:lvl1pPr>
            <a:lvl2pPr marL="914400" lvl="1" indent="-285750" algn="l">
              <a:lnSpc>
                <a:spcPct val="95000"/>
              </a:lnSpc>
              <a:spcBef>
                <a:spcPts val="1300"/>
              </a:spcBef>
              <a:spcAft>
                <a:spcPts val="0"/>
              </a:spcAft>
              <a:buClr>
                <a:schemeClr val="dk1"/>
              </a:buClr>
              <a:buSzPts val="900"/>
              <a:buChar char="●"/>
              <a:defRPr sz="1000">
                <a:solidFill>
                  <a:schemeClr val="dk1"/>
                </a:solidFill>
                <a:latin typeface="Poppins"/>
                <a:ea typeface="Poppins"/>
                <a:cs typeface="Poppins"/>
                <a:sym typeface="Poppins"/>
              </a:defRPr>
            </a:lvl2pPr>
            <a:lvl3pPr marL="1371600" lvl="2" indent="-279400" algn="l">
              <a:lnSpc>
                <a:spcPct val="95000"/>
              </a:lnSpc>
              <a:spcBef>
                <a:spcPts val="1300"/>
              </a:spcBef>
              <a:spcAft>
                <a:spcPts val="0"/>
              </a:spcAft>
              <a:buClr>
                <a:schemeClr val="dk1"/>
              </a:buClr>
              <a:buSzPts val="800"/>
              <a:buChar char="●"/>
              <a:defRPr sz="900">
                <a:solidFill>
                  <a:schemeClr val="dk1"/>
                </a:solidFill>
                <a:latin typeface="Poppins"/>
                <a:ea typeface="Poppins"/>
                <a:cs typeface="Poppins"/>
                <a:sym typeface="Poppins"/>
              </a:defRPr>
            </a:lvl3pPr>
            <a:lvl4pPr marL="1828800" lvl="3" indent="-266700" algn="l">
              <a:lnSpc>
                <a:spcPct val="95000"/>
              </a:lnSpc>
              <a:spcBef>
                <a:spcPts val="1300"/>
              </a:spcBef>
              <a:spcAft>
                <a:spcPts val="0"/>
              </a:spcAft>
              <a:buClr>
                <a:schemeClr val="dk1"/>
              </a:buClr>
              <a:buSzPts val="600"/>
              <a:buChar char="●"/>
              <a:defRPr sz="700">
                <a:solidFill>
                  <a:schemeClr val="dk1"/>
                </a:solidFill>
                <a:latin typeface="Poppins"/>
                <a:ea typeface="Poppins"/>
                <a:cs typeface="Poppins"/>
                <a:sym typeface="Poppins"/>
              </a:defRPr>
            </a:lvl4pPr>
            <a:lvl5pPr marL="2286000" lvl="4" indent="-260350" algn="l">
              <a:lnSpc>
                <a:spcPct val="95000"/>
              </a:lnSpc>
              <a:spcBef>
                <a:spcPts val="1300"/>
              </a:spcBef>
              <a:spcAft>
                <a:spcPts val="0"/>
              </a:spcAft>
              <a:buClr>
                <a:schemeClr val="dk1"/>
              </a:buClr>
              <a:buSzPts val="500"/>
              <a:buChar char="●"/>
              <a:defRPr sz="500">
                <a:solidFill>
                  <a:schemeClr val="dk1"/>
                </a:solidFill>
                <a:latin typeface="Poppins"/>
                <a:ea typeface="Poppins"/>
                <a:cs typeface="Poppins"/>
                <a:sym typeface="Poppins"/>
              </a:defRPr>
            </a:lvl5pPr>
            <a:lvl6pPr marL="2743200" lvl="5" indent="-273050" algn="l">
              <a:lnSpc>
                <a:spcPct val="90000"/>
              </a:lnSpc>
              <a:spcBef>
                <a:spcPts val="400"/>
              </a:spcBef>
              <a:spcAft>
                <a:spcPts val="0"/>
              </a:spcAft>
              <a:buClr>
                <a:schemeClr val="dk1"/>
              </a:buClr>
              <a:buSzPts val="700"/>
              <a:buChar char="•"/>
              <a:defRPr/>
            </a:lvl6pPr>
            <a:lvl7pPr marL="3200400" lvl="6" indent="-273050" algn="l">
              <a:lnSpc>
                <a:spcPct val="90000"/>
              </a:lnSpc>
              <a:spcBef>
                <a:spcPts val="400"/>
              </a:spcBef>
              <a:spcAft>
                <a:spcPts val="0"/>
              </a:spcAft>
              <a:buClr>
                <a:schemeClr val="dk1"/>
              </a:buClr>
              <a:buSzPts val="700"/>
              <a:buChar char="•"/>
              <a:defRPr/>
            </a:lvl7pPr>
            <a:lvl8pPr marL="3657600" lvl="7" indent="-273050" algn="l">
              <a:lnSpc>
                <a:spcPct val="90000"/>
              </a:lnSpc>
              <a:spcBef>
                <a:spcPts val="400"/>
              </a:spcBef>
              <a:spcAft>
                <a:spcPts val="0"/>
              </a:spcAft>
              <a:buClr>
                <a:schemeClr val="dk1"/>
              </a:buClr>
              <a:buSzPts val="700"/>
              <a:buChar char="•"/>
              <a:defRPr/>
            </a:lvl8pPr>
            <a:lvl9pPr marL="4114800" lvl="8" indent="-273050" algn="l">
              <a:lnSpc>
                <a:spcPct val="90000"/>
              </a:lnSpc>
              <a:spcBef>
                <a:spcPts val="400"/>
              </a:spcBef>
              <a:spcAft>
                <a:spcPts val="0"/>
              </a:spcAft>
              <a:buClr>
                <a:schemeClr val="dk1"/>
              </a:buClr>
              <a:buSzPts val="700"/>
              <a:buChar char="•"/>
              <a:defRPr/>
            </a:lvl9pPr>
          </a:lstStyle>
          <a:p>
            <a:endParaRPr/>
          </a:p>
        </p:txBody>
      </p:sp>
      <p:sp>
        <p:nvSpPr>
          <p:cNvPr id="612" name="Google Shape;612;p50"/>
          <p:cNvSpPr txBox="1">
            <a:spLocks noGrp="1"/>
          </p:cNvSpPr>
          <p:nvPr>
            <p:ph type="body" idx="2"/>
          </p:nvPr>
        </p:nvSpPr>
        <p:spPr>
          <a:xfrm>
            <a:off x="4796546" y="2249424"/>
            <a:ext cx="1794000" cy="2121900"/>
          </a:xfrm>
          <a:prstGeom prst="rect">
            <a:avLst/>
          </a:prstGeom>
          <a:noFill/>
          <a:ln>
            <a:noFill/>
          </a:ln>
        </p:spPr>
        <p:txBody>
          <a:bodyPr spcFirstLastPara="1" wrap="square" lIns="0" tIns="0" rIns="0" bIns="0" anchor="t" anchorCtr="0">
            <a:noAutofit/>
          </a:bodyPr>
          <a:lstStyle>
            <a:lvl1pPr marL="457200" lvl="0" indent="-317500" algn="l">
              <a:lnSpc>
                <a:spcPct val="90000"/>
              </a:lnSpc>
              <a:spcBef>
                <a:spcPts val="0"/>
              </a:spcBef>
              <a:spcAft>
                <a:spcPts val="0"/>
              </a:spcAft>
              <a:buClr>
                <a:schemeClr val="dk1"/>
              </a:buClr>
              <a:buSzPts val="1400"/>
              <a:buChar char="●"/>
              <a:defRPr sz="1500">
                <a:solidFill>
                  <a:schemeClr val="dk1"/>
                </a:solidFill>
                <a:latin typeface="Poppins"/>
                <a:ea typeface="Poppins"/>
                <a:cs typeface="Poppins"/>
                <a:sym typeface="Poppins"/>
              </a:defRPr>
            </a:lvl1pPr>
            <a:lvl2pPr marL="914400" lvl="1" indent="-285750" algn="l">
              <a:lnSpc>
                <a:spcPct val="95000"/>
              </a:lnSpc>
              <a:spcBef>
                <a:spcPts val="1300"/>
              </a:spcBef>
              <a:spcAft>
                <a:spcPts val="0"/>
              </a:spcAft>
              <a:buClr>
                <a:schemeClr val="dk1"/>
              </a:buClr>
              <a:buSzPts val="900"/>
              <a:buChar char="●"/>
              <a:defRPr sz="1000">
                <a:solidFill>
                  <a:schemeClr val="dk1"/>
                </a:solidFill>
                <a:latin typeface="Poppins"/>
                <a:ea typeface="Poppins"/>
                <a:cs typeface="Poppins"/>
                <a:sym typeface="Poppins"/>
              </a:defRPr>
            </a:lvl2pPr>
            <a:lvl3pPr marL="1371600" lvl="2" indent="-279400" algn="l">
              <a:lnSpc>
                <a:spcPct val="95000"/>
              </a:lnSpc>
              <a:spcBef>
                <a:spcPts val="1300"/>
              </a:spcBef>
              <a:spcAft>
                <a:spcPts val="0"/>
              </a:spcAft>
              <a:buClr>
                <a:schemeClr val="dk1"/>
              </a:buClr>
              <a:buSzPts val="800"/>
              <a:buChar char="●"/>
              <a:defRPr sz="900">
                <a:solidFill>
                  <a:schemeClr val="dk1"/>
                </a:solidFill>
                <a:latin typeface="Poppins"/>
                <a:ea typeface="Poppins"/>
                <a:cs typeface="Poppins"/>
                <a:sym typeface="Poppins"/>
              </a:defRPr>
            </a:lvl3pPr>
            <a:lvl4pPr marL="1828800" lvl="3" indent="-266700" algn="l">
              <a:lnSpc>
                <a:spcPct val="95000"/>
              </a:lnSpc>
              <a:spcBef>
                <a:spcPts val="1300"/>
              </a:spcBef>
              <a:spcAft>
                <a:spcPts val="0"/>
              </a:spcAft>
              <a:buClr>
                <a:schemeClr val="dk1"/>
              </a:buClr>
              <a:buSzPts val="600"/>
              <a:buChar char="●"/>
              <a:defRPr sz="700">
                <a:solidFill>
                  <a:schemeClr val="dk1"/>
                </a:solidFill>
                <a:latin typeface="Poppins"/>
                <a:ea typeface="Poppins"/>
                <a:cs typeface="Poppins"/>
                <a:sym typeface="Poppins"/>
              </a:defRPr>
            </a:lvl4pPr>
            <a:lvl5pPr marL="2286000" lvl="4" indent="-260350" algn="l">
              <a:lnSpc>
                <a:spcPct val="95000"/>
              </a:lnSpc>
              <a:spcBef>
                <a:spcPts val="1300"/>
              </a:spcBef>
              <a:spcAft>
                <a:spcPts val="0"/>
              </a:spcAft>
              <a:buClr>
                <a:schemeClr val="dk1"/>
              </a:buClr>
              <a:buSzPts val="500"/>
              <a:buChar char="●"/>
              <a:defRPr sz="500">
                <a:solidFill>
                  <a:schemeClr val="dk1"/>
                </a:solidFill>
                <a:latin typeface="Poppins"/>
                <a:ea typeface="Poppins"/>
                <a:cs typeface="Poppins"/>
                <a:sym typeface="Poppins"/>
              </a:defRPr>
            </a:lvl5pPr>
            <a:lvl6pPr marL="2743200" lvl="5" indent="-273050" algn="l">
              <a:lnSpc>
                <a:spcPct val="90000"/>
              </a:lnSpc>
              <a:spcBef>
                <a:spcPts val="400"/>
              </a:spcBef>
              <a:spcAft>
                <a:spcPts val="0"/>
              </a:spcAft>
              <a:buClr>
                <a:schemeClr val="dk1"/>
              </a:buClr>
              <a:buSzPts val="700"/>
              <a:buChar char="•"/>
              <a:defRPr/>
            </a:lvl6pPr>
            <a:lvl7pPr marL="3200400" lvl="6" indent="-273050" algn="l">
              <a:lnSpc>
                <a:spcPct val="90000"/>
              </a:lnSpc>
              <a:spcBef>
                <a:spcPts val="400"/>
              </a:spcBef>
              <a:spcAft>
                <a:spcPts val="0"/>
              </a:spcAft>
              <a:buClr>
                <a:schemeClr val="dk1"/>
              </a:buClr>
              <a:buSzPts val="700"/>
              <a:buChar char="•"/>
              <a:defRPr/>
            </a:lvl7pPr>
            <a:lvl8pPr marL="3657600" lvl="7" indent="-273050" algn="l">
              <a:lnSpc>
                <a:spcPct val="90000"/>
              </a:lnSpc>
              <a:spcBef>
                <a:spcPts val="400"/>
              </a:spcBef>
              <a:spcAft>
                <a:spcPts val="0"/>
              </a:spcAft>
              <a:buClr>
                <a:schemeClr val="dk1"/>
              </a:buClr>
              <a:buSzPts val="700"/>
              <a:buChar char="•"/>
              <a:defRPr/>
            </a:lvl8pPr>
            <a:lvl9pPr marL="4114800" lvl="8" indent="-273050" algn="l">
              <a:lnSpc>
                <a:spcPct val="90000"/>
              </a:lnSpc>
              <a:spcBef>
                <a:spcPts val="400"/>
              </a:spcBef>
              <a:spcAft>
                <a:spcPts val="0"/>
              </a:spcAft>
              <a:buClr>
                <a:schemeClr val="dk1"/>
              </a:buClr>
              <a:buSzPts val="700"/>
              <a:buChar char="•"/>
              <a:defRPr/>
            </a:lvl9pPr>
          </a:lstStyle>
          <a:p>
            <a:endParaRPr/>
          </a:p>
        </p:txBody>
      </p:sp>
      <p:sp>
        <p:nvSpPr>
          <p:cNvPr id="613" name="Google Shape;613;p50"/>
          <p:cNvSpPr txBox="1">
            <a:spLocks noGrp="1"/>
          </p:cNvSpPr>
          <p:nvPr>
            <p:ph type="body" idx="3"/>
          </p:nvPr>
        </p:nvSpPr>
        <p:spPr>
          <a:xfrm>
            <a:off x="6942821" y="2249424"/>
            <a:ext cx="1794000" cy="2121900"/>
          </a:xfrm>
          <a:prstGeom prst="rect">
            <a:avLst/>
          </a:prstGeom>
          <a:noFill/>
          <a:ln>
            <a:noFill/>
          </a:ln>
        </p:spPr>
        <p:txBody>
          <a:bodyPr spcFirstLastPara="1" wrap="square" lIns="0" tIns="0" rIns="0" bIns="0" anchor="t" anchorCtr="0">
            <a:noAutofit/>
          </a:bodyPr>
          <a:lstStyle>
            <a:lvl1pPr marL="457200" lvl="0" indent="-317500" algn="l">
              <a:lnSpc>
                <a:spcPct val="90000"/>
              </a:lnSpc>
              <a:spcBef>
                <a:spcPts val="0"/>
              </a:spcBef>
              <a:spcAft>
                <a:spcPts val="0"/>
              </a:spcAft>
              <a:buClr>
                <a:schemeClr val="dk1"/>
              </a:buClr>
              <a:buSzPts val="1400"/>
              <a:buChar char="●"/>
              <a:defRPr sz="1500">
                <a:solidFill>
                  <a:schemeClr val="dk1"/>
                </a:solidFill>
                <a:latin typeface="Poppins"/>
                <a:ea typeface="Poppins"/>
                <a:cs typeface="Poppins"/>
                <a:sym typeface="Poppins"/>
              </a:defRPr>
            </a:lvl1pPr>
            <a:lvl2pPr marL="914400" lvl="1" indent="-285750" algn="l">
              <a:lnSpc>
                <a:spcPct val="95000"/>
              </a:lnSpc>
              <a:spcBef>
                <a:spcPts val="1300"/>
              </a:spcBef>
              <a:spcAft>
                <a:spcPts val="0"/>
              </a:spcAft>
              <a:buClr>
                <a:schemeClr val="dk1"/>
              </a:buClr>
              <a:buSzPts val="900"/>
              <a:buChar char="●"/>
              <a:defRPr sz="1000">
                <a:solidFill>
                  <a:schemeClr val="dk1"/>
                </a:solidFill>
                <a:latin typeface="Poppins"/>
                <a:ea typeface="Poppins"/>
                <a:cs typeface="Poppins"/>
                <a:sym typeface="Poppins"/>
              </a:defRPr>
            </a:lvl2pPr>
            <a:lvl3pPr marL="1371600" lvl="2" indent="-279400" algn="l">
              <a:lnSpc>
                <a:spcPct val="95000"/>
              </a:lnSpc>
              <a:spcBef>
                <a:spcPts val="1300"/>
              </a:spcBef>
              <a:spcAft>
                <a:spcPts val="0"/>
              </a:spcAft>
              <a:buClr>
                <a:schemeClr val="dk1"/>
              </a:buClr>
              <a:buSzPts val="800"/>
              <a:buChar char="●"/>
              <a:defRPr sz="900">
                <a:solidFill>
                  <a:schemeClr val="dk1"/>
                </a:solidFill>
                <a:latin typeface="Poppins"/>
                <a:ea typeface="Poppins"/>
                <a:cs typeface="Poppins"/>
                <a:sym typeface="Poppins"/>
              </a:defRPr>
            </a:lvl3pPr>
            <a:lvl4pPr marL="1828800" lvl="3" indent="-266700" algn="l">
              <a:lnSpc>
                <a:spcPct val="95000"/>
              </a:lnSpc>
              <a:spcBef>
                <a:spcPts val="1300"/>
              </a:spcBef>
              <a:spcAft>
                <a:spcPts val="0"/>
              </a:spcAft>
              <a:buClr>
                <a:schemeClr val="dk1"/>
              </a:buClr>
              <a:buSzPts val="600"/>
              <a:buChar char="●"/>
              <a:defRPr sz="700">
                <a:solidFill>
                  <a:schemeClr val="dk1"/>
                </a:solidFill>
                <a:latin typeface="Poppins"/>
                <a:ea typeface="Poppins"/>
                <a:cs typeface="Poppins"/>
                <a:sym typeface="Poppins"/>
              </a:defRPr>
            </a:lvl4pPr>
            <a:lvl5pPr marL="2286000" lvl="4" indent="-260350" algn="l">
              <a:lnSpc>
                <a:spcPct val="95000"/>
              </a:lnSpc>
              <a:spcBef>
                <a:spcPts val="1300"/>
              </a:spcBef>
              <a:spcAft>
                <a:spcPts val="0"/>
              </a:spcAft>
              <a:buClr>
                <a:schemeClr val="dk1"/>
              </a:buClr>
              <a:buSzPts val="500"/>
              <a:buChar char="●"/>
              <a:defRPr sz="500">
                <a:solidFill>
                  <a:schemeClr val="dk1"/>
                </a:solidFill>
                <a:latin typeface="Poppins"/>
                <a:ea typeface="Poppins"/>
                <a:cs typeface="Poppins"/>
                <a:sym typeface="Poppins"/>
              </a:defRPr>
            </a:lvl5pPr>
            <a:lvl6pPr marL="2743200" lvl="5" indent="-273050" algn="l">
              <a:lnSpc>
                <a:spcPct val="90000"/>
              </a:lnSpc>
              <a:spcBef>
                <a:spcPts val="400"/>
              </a:spcBef>
              <a:spcAft>
                <a:spcPts val="0"/>
              </a:spcAft>
              <a:buClr>
                <a:schemeClr val="dk1"/>
              </a:buClr>
              <a:buSzPts val="700"/>
              <a:buChar char="•"/>
              <a:defRPr/>
            </a:lvl6pPr>
            <a:lvl7pPr marL="3200400" lvl="6" indent="-273050" algn="l">
              <a:lnSpc>
                <a:spcPct val="90000"/>
              </a:lnSpc>
              <a:spcBef>
                <a:spcPts val="400"/>
              </a:spcBef>
              <a:spcAft>
                <a:spcPts val="0"/>
              </a:spcAft>
              <a:buClr>
                <a:schemeClr val="dk1"/>
              </a:buClr>
              <a:buSzPts val="700"/>
              <a:buChar char="•"/>
              <a:defRPr/>
            </a:lvl7pPr>
            <a:lvl8pPr marL="3657600" lvl="7" indent="-273050" algn="l">
              <a:lnSpc>
                <a:spcPct val="90000"/>
              </a:lnSpc>
              <a:spcBef>
                <a:spcPts val="400"/>
              </a:spcBef>
              <a:spcAft>
                <a:spcPts val="0"/>
              </a:spcAft>
              <a:buClr>
                <a:schemeClr val="dk1"/>
              </a:buClr>
              <a:buSzPts val="700"/>
              <a:buChar char="•"/>
              <a:defRPr/>
            </a:lvl8pPr>
            <a:lvl9pPr marL="4114800" lvl="8" indent="-273050" algn="l">
              <a:lnSpc>
                <a:spcPct val="90000"/>
              </a:lnSpc>
              <a:spcBef>
                <a:spcPts val="400"/>
              </a:spcBef>
              <a:spcAft>
                <a:spcPts val="0"/>
              </a:spcAft>
              <a:buClr>
                <a:schemeClr val="dk1"/>
              </a:buClr>
              <a:buSzPts val="700"/>
              <a:buChar char="•"/>
              <a:defRPr/>
            </a:lvl9pPr>
          </a:lstStyle>
          <a:p>
            <a:endParaRPr/>
          </a:p>
        </p:txBody>
      </p:sp>
      <p:sp>
        <p:nvSpPr>
          <p:cNvPr id="614" name="Google Shape;614;p50"/>
          <p:cNvSpPr txBox="1">
            <a:spLocks noGrp="1"/>
          </p:cNvSpPr>
          <p:nvPr>
            <p:ph type="title" idx="4" hasCustomPrompt="1"/>
          </p:nvPr>
        </p:nvSpPr>
        <p:spPr>
          <a:xfrm>
            <a:off x="2651462" y="1286890"/>
            <a:ext cx="480000" cy="372000"/>
          </a:xfrm>
          <a:prstGeom prst="rect">
            <a:avLst/>
          </a:prstGeom>
        </p:spPr>
        <p:txBody>
          <a:bodyPr spcFirstLastPara="1" wrap="square" lIns="0" tIns="0" rIns="0" bIns="0" anchor="ctr" anchorCtr="0">
            <a:noAutofit/>
          </a:bodyPr>
          <a:lstStyle>
            <a:lvl1pPr marL="101600" marR="0" lvl="0" indent="-101600">
              <a:lnSpc>
                <a:spcPct val="107000"/>
              </a:lnSpc>
              <a:spcBef>
                <a:spcPts val="0"/>
              </a:spcBef>
              <a:spcAft>
                <a:spcPts val="0"/>
              </a:spcAft>
              <a:buNone/>
              <a:defRPr sz="1500">
                <a:latin typeface="Poppins"/>
                <a:ea typeface="Poppins"/>
                <a:cs typeface="Poppins"/>
                <a:sym typeface="Poppins"/>
              </a:defRPr>
            </a:lvl1pPr>
            <a:lvl2pPr lvl="1">
              <a:spcBef>
                <a:spcPts val="0"/>
              </a:spcBef>
              <a:spcAft>
                <a:spcPts val="0"/>
              </a:spcAft>
              <a:buSzPts val="1700"/>
              <a:buFont typeface="Poppins"/>
              <a:buNone/>
              <a:defRPr sz="1700" b="1">
                <a:latin typeface="Poppins"/>
                <a:ea typeface="Poppins"/>
                <a:cs typeface="Poppins"/>
                <a:sym typeface="Poppins"/>
              </a:defRPr>
            </a:lvl2pPr>
            <a:lvl3pPr lvl="2">
              <a:spcBef>
                <a:spcPts val="0"/>
              </a:spcBef>
              <a:spcAft>
                <a:spcPts val="0"/>
              </a:spcAft>
              <a:buSzPts val="1700"/>
              <a:buFont typeface="Poppins"/>
              <a:buNone/>
              <a:defRPr sz="1700" b="1">
                <a:latin typeface="Poppins"/>
                <a:ea typeface="Poppins"/>
                <a:cs typeface="Poppins"/>
                <a:sym typeface="Poppins"/>
              </a:defRPr>
            </a:lvl3pPr>
            <a:lvl4pPr lvl="3">
              <a:spcBef>
                <a:spcPts val="0"/>
              </a:spcBef>
              <a:spcAft>
                <a:spcPts val="0"/>
              </a:spcAft>
              <a:buSzPts val="1700"/>
              <a:buFont typeface="Poppins"/>
              <a:buNone/>
              <a:defRPr sz="1700" b="1">
                <a:latin typeface="Poppins"/>
                <a:ea typeface="Poppins"/>
                <a:cs typeface="Poppins"/>
                <a:sym typeface="Poppins"/>
              </a:defRPr>
            </a:lvl4pPr>
            <a:lvl5pPr lvl="4">
              <a:spcBef>
                <a:spcPts val="0"/>
              </a:spcBef>
              <a:spcAft>
                <a:spcPts val="0"/>
              </a:spcAft>
              <a:buSzPts val="1700"/>
              <a:buFont typeface="Poppins"/>
              <a:buNone/>
              <a:defRPr sz="1700" b="1">
                <a:latin typeface="Poppins"/>
                <a:ea typeface="Poppins"/>
                <a:cs typeface="Poppins"/>
                <a:sym typeface="Poppins"/>
              </a:defRPr>
            </a:lvl5pPr>
            <a:lvl6pPr lvl="5">
              <a:spcBef>
                <a:spcPts val="0"/>
              </a:spcBef>
              <a:spcAft>
                <a:spcPts val="0"/>
              </a:spcAft>
              <a:buSzPts val="1700"/>
              <a:buFont typeface="Poppins"/>
              <a:buNone/>
              <a:defRPr sz="1700" b="1">
                <a:latin typeface="Poppins"/>
                <a:ea typeface="Poppins"/>
                <a:cs typeface="Poppins"/>
                <a:sym typeface="Poppins"/>
              </a:defRPr>
            </a:lvl6pPr>
            <a:lvl7pPr lvl="6">
              <a:spcBef>
                <a:spcPts val="0"/>
              </a:spcBef>
              <a:spcAft>
                <a:spcPts val="0"/>
              </a:spcAft>
              <a:buSzPts val="1700"/>
              <a:buFont typeface="Poppins"/>
              <a:buNone/>
              <a:defRPr sz="1700" b="1">
                <a:latin typeface="Poppins"/>
                <a:ea typeface="Poppins"/>
                <a:cs typeface="Poppins"/>
                <a:sym typeface="Poppins"/>
              </a:defRPr>
            </a:lvl7pPr>
            <a:lvl8pPr lvl="7">
              <a:spcBef>
                <a:spcPts val="0"/>
              </a:spcBef>
              <a:spcAft>
                <a:spcPts val="0"/>
              </a:spcAft>
              <a:buSzPts val="1700"/>
              <a:buFont typeface="Poppins"/>
              <a:buNone/>
              <a:defRPr sz="1700" b="1">
                <a:latin typeface="Poppins"/>
                <a:ea typeface="Poppins"/>
                <a:cs typeface="Poppins"/>
                <a:sym typeface="Poppins"/>
              </a:defRPr>
            </a:lvl8pPr>
            <a:lvl9pPr lvl="8">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615" name="Google Shape;615;p50"/>
          <p:cNvSpPr txBox="1">
            <a:spLocks noGrp="1"/>
          </p:cNvSpPr>
          <p:nvPr>
            <p:ph type="title" idx="5" hasCustomPrompt="1"/>
          </p:nvPr>
        </p:nvSpPr>
        <p:spPr>
          <a:xfrm>
            <a:off x="4796546" y="1286890"/>
            <a:ext cx="480000" cy="372000"/>
          </a:xfrm>
          <a:prstGeom prst="rect">
            <a:avLst/>
          </a:prstGeom>
        </p:spPr>
        <p:txBody>
          <a:bodyPr spcFirstLastPara="1" wrap="square" lIns="0" tIns="0" rIns="0" bIns="0" anchor="ctr" anchorCtr="0">
            <a:noAutofit/>
          </a:bodyPr>
          <a:lstStyle>
            <a:lvl1pPr marL="101600" marR="0" lvl="0" indent="-101600">
              <a:lnSpc>
                <a:spcPct val="107000"/>
              </a:lnSpc>
              <a:spcBef>
                <a:spcPts val="0"/>
              </a:spcBef>
              <a:spcAft>
                <a:spcPts val="0"/>
              </a:spcAft>
              <a:buNone/>
              <a:defRPr sz="1500">
                <a:latin typeface="Poppins"/>
                <a:ea typeface="Poppins"/>
                <a:cs typeface="Poppins"/>
                <a:sym typeface="Poppins"/>
              </a:defRPr>
            </a:lvl1pPr>
            <a:lvl2pPr lvl="1">
              <a:spcBef>
                <a:spcPts val="0"/>
              </a:spcBef>
              <a:spcAft>
                <a:spcPts val="0"/>
              </a:spcAft>
              <a:buSzPts val="1700"/>
              <a:buFont typeface="Poppins"/>
              <a:buNone/>
              <a:defRPr sz="1700" b="1">
                <a:latin typeface="Poppins"/>
                <a:ea typeface="Poppins"/>
                <a:cs typeface="Poppins"/>
                <a:sym typeface="Poppins"/>
              </a:defRPr>
            </a:lvl2pPr>
            <a:lvl3pPr lvl="2">
              <a:spcBef>
                <a:spcPts val="0"/>
              </a:spcBef>
              <a:spcAft>
                <a:spcPts val="0"/>
              </a:spcAft>
              <a:buSzPts val="1700"/>
              <a:buFont typeface="Poppins"/>
              <a:buNone/>
              <a:defRPr sz="1700" b="1">
                <a:latin typeface="Poppins"/>
                <a:ea typeface="Poppins"/>
                <a:cs typeface="Poppins"/>
                <a:sym typeface="Poppins"/>
              </a:defRPr>
            </a:lvl3pPr>
            <a:lvl4pPr lvl="3">
              <a:spcBef>
                <a:spcPts val="0"/>
              </a:spcBef>
              <a:spcAft>
                <a:spcPts val="0"/>
              </a:spcAft>
              <a:buSzPts val="1700"/>
              <a:buFont typeface="Poppins"/>
              <a:buNone/>
              <a:defRPr sz="1700" b="1">
                <a:latin typeface="Poppins"/>
                <a:ea typeface="Poppins"/>
                <a:cs typeface="Poppins"/>
                <a:sym typeface="Poppins"/>
              </a:defRPr>
            </a:lvl4pPr>
            <a:lvl5pPr lvl="4">
              <a:spcBef>
                <a:spcPts val="0"/>
              </a:spcBef>
              <a:spcAft>
                <a:spcPts val="0"/>
              </a:spcAft>
              <a:buSzPts val="1700"/>
              <a:buFont typeface="Poppins"/>
              <a:buNone/>
              <a:defRPr sz="1700" b="1">
                <a:latin typeface="Poppins"/>
                <a:ea typeface="Poppins"/>
                <a:cs typeface="Poppins"/>
                <a:sym typeface="Poppins"/>
              </a:defRPr>
            </a:lvl5pPr>
            <a:lvl6pPr lvl="5">
              <a:spcBef>
                <a:spcPts val="0"/>
              </a:spcBef>
              <a:spcAft>
                <a:spcPts val="0"/>
              </a:spcAft>
              <a:buSzPts val="1700"/>
              <a:buFont typeface="Poppins"/>
              <a:buNone/>
              <a:defRPr sz="1700" b="1">
                <a:latin typeface="Poppins"/>
                <a:ea typeface="Poppins"/>
                <a:cs typeface="Poppins"/>
                <a:sym typeface="Poppins"/>
              </a:defRPr>
            </a:lvl6pPr>
            <a:lvl7pPr lvl="6">
              <a:spcBef>
                <a:spcPts val="0"/>
              </a:spcBef>
              <a:spcAft>
                <a:spcPts val="0"/>
              </a:spcAft>
              <a:buSzPts val="1700"/>
              <a:buFont typeface="Poppins"/>
              <a:buNone/>
              <a:defRPr sz="1700" b="1">
                <a:latin typeface="Poppins"/>
                <a:ea typeface="Poppins"/>
                <a:cs typeface="Poppins"/>
                <a:sym typeface="Poppins"/>
              </a:defRPr>
            </a:lvl7pPr>
            <a:lvl8pPr lvl="7">
              <a:spcBef>
                <a:spcPts val="0"/>
              </a:spcBef>
              <a:spcAft>
                <a:spcPts val="0"/>
              </a:spcAft>
              <a:buSzPts val="1700"/>
              <a:buFont typeface="Poppins"/>
              <a:buNone/>
              <a:defRPr sz="1700" b="1">
                <a:latin typeface="Poppins"/>
                <a:ea typeface="Poppins"/>
                <a:cs typeface="Poppins"/>
                <a:sym typeface="Poppins"/>
              </a:defRPr>
            </a:lvl8pPr>
            <a:lvl9pPr lvl="8">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616" name="Google Shape;616;p50"/>
          <p:cNvSpPr txBox="1">
            <a:spLocks noGrp="1"/>
          </p:cNvSpPr>
          <p:nvPr>
            <p:ph type="title" idx="6" hasCustomPrompt="1"/>
          </p:nvPr>
        </p:nvSpPr>
        <p:spPr>
          <a:xfrm>
            <a:off x="6942821" y="1286890"/>
            <a:ext cx="480000" cy="372000"/>
          </a:xfrm>
          <a:prstGeom prst="rect">
            <a:avLst/>
          </a:prstGeom>
        </p:spPr>
        <p:txBody>
          <a:bodyPr spcFirstLastPara="1" wrap="square" lIns="0" tIns="0" rIns="0" bIns="0" anchor="ctr" anchorCtr="0">
            <a:noAutofit/>
          </a:bodyPr>
          <a:lstStyle>
            <a:lvl1pPr marL="101600" marR="0" lvl="0" indent="-101600">
              <a:lnSpc>
                <a:spcPct val="107000"/>
              </a:lnSpc>
              <a:spcBef>
                <a:spcPts val="0"/>
              </a:spcBef>
              <a:spcAft>
                <a:spcPts val="0"/>
              </a:spcAft>
              <a:buNone/>
              <a:defRPr sz="1500">
                <a:latin typeface="Poppins"/>
                <a:ea typeface="Poppins"/>
                <a:cs typeface="Poppins"/>
                <a:sym typeface="Poppins"/>
              </a:defRPr>
            </a:lvl1pPr>
            <a:lvl2pPr lvl="1">
              <a:spcBef>
                <a:spcPts val="0"/>
              </a:spcBef>
              <a:spcAft>
                <a:spcPts val="0"/>
              </a:spcAft>
              <a:buSzPts val="1700"/>
              <a:buFont typeface="Poppins"/>
              <a:buNone/>
              <a:defRPr sz="1700" b="1">
                <a:latin typeface="Poppins"/>
                <a:ea typeface="Poppins"/>
                <a:cs typeface="Poppins"/>
                <a:sym typeface="Poppins"/>
              </a:defRPr>
            </a:lvl2pPr>
            <a:lvl3pPr lvl="2">
              <a:spcBef>
                <a:spcPts val="0"/>
              </a:spcBef>
              <a:spcAft>
                <a:spcPts val="0"/>
              </a:spcAft>
              <a:buSzPts val="1700"/>
              <a:buFont typeface="Poppins"/>
              <a:buNone/>
              <a:defRPr sz="1700" b="1">
                <a:latin typeface="Poppins"/>
                <a:ea typeface="Poppins"/>
                <a:cs typeface="Poppins"/>
                <a:sym typeface="Poppins"/>
              </a:defRPr>
            </a:lvl3pPr>
            <a:lvl4pPr lvl="3">
              <a:spcBef>
                <a:spcPts val="0"/>
              </a:spcBef>
              <a:spcAft>
                <a:spcPts val="0"/>
              </a:spcAft>
              <a:buSzPts val="1700"/>
              <a:buFont typeface="Poppins"/>
              <a:buNone/>
              <a:defRPr sz="1700" b="1">
                <a:latin typeface="Poppins"/>
                <a:ea typeface="Poppins"/>
                <a:cs typeface="Poppins"/>
                <a:sym typeface="Poppins"/>
              </a:defRPr>
            </a:lvl4pPr>
            <a:lvl5pPr lvl="4">
              <a:spcBef>
                <a:spcPts val="0"/>
              </a:spcBef>
              <a:spcAft>
                <a:spcPts val="0"/>
              </a:spcAft>
              <a:buSzPts val="1700"/>
              <a:buFont typeface="Poppins"/>
              <a:buNone/>
              <a:defRPr sz="1700" b="1">
                <a:latin typeface="Poppins"/>
                <a:ea typeface="Poppins"/>
                <a:cs typeface="Poppins"/>
                <a:sym typeface="Poppins"/>
              </a:defRPr>
            </a:lvl5pPr>
            <a:lvl6pPr lvl="5">
              <a:spcBef>
                <a:spcPts val="0"/>
              </a:spcBef>
              <a:spcAft>
                <a:spcPts val="0"/>
              </a:spcAft>
              <a:buSzPts val="1700"/>
              <a:buFont typeface="Poppins"/>
              <a:buNone/>
              <a:defRPr sz="1700" b="1">
                <a:latin typeface="Poppins"/>
                <a:ea typeface="Poppins"/>
                <a:cs typeface="Poppins"/>
                <a:sym typeface="Poppins"/>
              </a:defRPr>
            </a:lvl6pPr>
            <a:lvl7pPr lvl="6">
              <a:spcBef>
                <a:spcPts val="0"/>
              </a:spcBef>
              <a:spcAft>
                <a:spcPts val="0"/>
              </a:spcAft>
              <a:buSzPts val="1700"/>
              <a:buFont typeface="Poppins"/>
              <a:buNone/>
              <a:defRPr sz="1700" b="1">
                <a:latin typeface="Poppins"/>
                <a:ea typeface="Poppins"/>
                <a:cs typeface="Poppins"/>
                <a:sym typeface="Poppins"/>
              </a:defRPr>
            </a:lvl7pPr>
            <a:lvl8pPr lvl="7">
              <a:spcBef>
                <a:spcPts val="0"/>
              </a:spcBef>
              <a:spcAft>
                <a:spcPts val="0"/>
              </a:spcAft>
              <a:buSzPts val="1700"/>
              <a:buFont typeface="Poppins"/>
              <a:buNone/>
              <a:defRPr sz="1700" b="1">
                <a:latin typeface="Poppins"/>
                <a:ea typeface="Poppins"/>
                <a:cs typeface="Poppins"/>
                <a:sym typeface="Poppins"/>
              </a:defRPr>
            </a:lvl8pPr>
            <a:lvl9pPr lvl="8">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617" name="Google Shape;617;p50"/>
          <p:cNvSpPr txBox="1">
            <a:spLocks noGrp="1"/>
          </p:cNvSpPr>
          <p:nvPr>
            <p:ph type="body" idx="7"/>
          </p:nvPr>
        </p:nvSpPr>
        <p:spPr>
          <a:xfrm>
            <a:off x="515283" y="2235690"/>
            <a:ext cx="2446200" cy="2121900"/>
          </a:xfrm>
          <a:prstGeom prst="rect">
            <a:avLst/>
          </a:prstGeom>
          <a:noFill/>
          <a:ln>
            <a:noFill/>
          </a:ln>
        </p:spPr>
        <p:txBody>
          <a:bodyPr spcFirstLastPara="1" wrap="square" lIns="0" tIns="0" rIns="0" bIns="0" anchor="t" anchorCtr="0">
            <a:noAutofit/>
          </a:bodyPr>
          <a:lstStyle>
            <a:lvl1pPr marL="457200" lvl="0" indent="-317500" algn="l">
              <a:lnSpc>
                <a:spcPct val="90000"/>
              </a:lnSpc>
              <a:spcBef>
                <a:spcPts val="0"/>
              </a:spcBef>
              <a:spcAft>
                <a:spcPts val="0"/>
              </a:spcAft>
              <a:buClr>
                <a:schemeClr val="dk1"/>
              </a:buClr>
              <a:buSzPts val="1400"/>
              <a:buChar char="●"/>
              <a:defRPr sz="1500" b="1">
                <a:latin typeface="Poppins"/>
                <a:ea typeface="Poppins"/>
                <a:cs typeface="Poppins"/>
                <a:sym typeface="Poppins"/>
              </a:defRPr>
            </a:lvl1pPr>
            <a:lvl2pPr marL="914400" lvl="1" indent="-285750" algn="l">
              <a:lnSpc>
                <a:spcPct val="95000"/>
              </a:lnSpc>
              <a:spcBef>
                <a:spcPts val="1300"/>
              </a:spcBef>
              <a:spcAft>
                <a:spcPts val="0"/>
              </a:spcAft>
              <a:buClr>
                <a:schemeClr val="dk1"/>
              </a:buClr>
              <a:buSzPts val="900"/>
              <a:buChar char="●"/>
              <a:defRPr sz="1000" b="1">
                <a:latin typeface="Poppins"/>
                <a:ea typeface="Poppins"/>
                <a:cs typeface="Poppins"/>
                <a:sym typeface="Poppins"/>
              </a:defRPr>
            </a:lvl2pPr>
            <a:lvl3pPr marL="1371600" lvl="2" indent="-279400" algn="l">
              <a:lnSpc>
                <a:spcPct val="95000"/>
              </a:lnSpc>
              <a:spcBef>
                <a:spcPts val="1300"/>
              </a:spcBef>
              <a:spcAft>
                <a:spcPts val="0"/>
              </a:spcAft>
              <a:buClr>
                <a:schemeClr val="dk1"/>
              </a:buClr>
              <a:buSzPts val="800"/>
              <a:buChar char="●"/>
              <a:defRPr sz="900" b="1">
                <a:latin typeface="Poppins"/>
                <a:ea typeface="Poppins"/>
                <a:cs typeface="Poppins"/>
                <a:sym typeface="Poppins"/>
              </a:defRPr>
            </a:lvl3pPr>
            <a:lvl4pPr marL="1828800" lvl="3" indent="-266700" algn="l">
              <a:lnSpc>
                <a:spcPct val="95000"/>
              </a:lnSpc>
              <a:spcBef>
                <a:spcPts val="1300"/>
              </a:spcBef>
              <a:spcAft>
                <a:spcPts val="0"/>
              </a:spcAft>
              <a:buClr>
                <a:schemeClr val="dk1"/>
              </a:buClr>
              <a:buSzPts val="600"/>
              <a:buChar char="●"/>
              <a:defRPr sz="700" b="1">
                <a:latin typeface="Poppins"/>
                <a:ea typeface="Poppins"/>
                <a:cs typeface="Poppins"/>
                <a:sym typeface="Poppins"/>
              </a:defRPr>
            </a:lvl4pPr>
            <a:lvl5pPr marL="2286000" lvl="4" indent="-260350" algn="l">
              <a:lnSpc>
                <a:spcPct val="95000"/>
              </a:lnSpc>
              <a:spcBef>
                <a:spcPts val="1300"/>
              </a:spcBef>
              <a:spcAft>
                <a:spcPts val="0"/>
              </a:spcAft>
              <a:buClr>
                <a:schemeClr val="dk1"/>
              </a:buClr>
              <a:buSzPts val="500"/>
              <a:buChar char="●"/>
              <a:defRPr sz="500" b="1">
                <a:latin typeface="Poppins"/>
                <a:ea typeface="Poppins"/>
                <a:cs typeface="Poppins"/>
                <a:sym typeface="Poppins"/>
              </a:defRPr>
            </a:lvl5pPr>
            <a:lvl6pPr marL="2743200" lvl="5" indent="-273050" algn="l">
              <a:lnSpc>
                <a:spcPct val="90000"/>
              </a:lnSpc>
              <a:spcBef>
                <a:spcPts val="400"/>
              </a:spcBef>
              <a:spcAft>
                <a:spcPts val="0"/>
              </a:spcAft>
              <a:buClr>
                <a:schemeClr val="dk1"/>
              </a:buClr>
              <a:buSzPts val="700"/>
              <a:buChar char="•"/>
              <a:defRPr/>
            </a:lvl6pPr>
            <a:lvl7pPr marL="3200400" lvl="6" indent="-273050" algn="l">
              <a:lnSpc>
                <a:spcPct val="90000"/>
              </a:lnSpc>
              <a:spcBef>
                <a:spcPts val="400"/>
              </a:spcBef>
              <a:spcAft>
                <a:spcPts val="0"/>
              </a:spcAft>
              <a:buClr>
                <a:schemeClr val="dk1"/>
              </a:buClr>
              <a:buSzPts val="700"/>
              <a:buChar char="•"/>
              <a:defRPr/>
            </a:lvl7pPr>
            <a:lvl8pPr marL="3657600" lvl="7" indent="-273050" algn="l">
              <a:lnSpc>
                <a:spcPct val="90000"/>
              </a:lnSpc>
              <a:spcBef>
                <a:spcPts val="400"/>
              </a:spcBef>
              <a:spcAft>
                <a:spcPts val="0"/>
              </a:spcAft>
              <a:buClr>
                <a:schemeClr val="dk1"/>
              </a:buClr>
              <a:buSzPts val="700"/>
              <a:buChar char="•"/>
              <a:defRPr/>
            </a:lvl8pPr>
            <a:lvl9pPr marL="4114800" lvl="8" indent="-273050" algn="l">
              <a:lnSpc>
                <a:spcPct val="90000"/>
              </a:lnSpc>
              <a:spcBef>
                <a:spcPts val="400"/>
              </a:spcBef>
              <a:spcAft>
                <a:spcPts val="0"/>
              </a:spcAft>
              <a:buClr>
                <a:schemeClr val="dk1"/>
              </a:buClr>
              <a:buSzPts val="700"/>
              <a:buChar char="•"/>
              <a:defRPr/>
            </a:lvl9pPr>
          </a:lstStyle>
          <a:p>
            <a:endParaRPr/>
          </a:p>
        </p:txBody>
      </p:sp>
      <p:sp>
        <p:nvSpPr>
          <p:cNvPr id="618" name="Google Shape;618;p50"/>
          <p:cNvSpPr txBox="1">
            <a:spLocks noGrp="1"/>
          </p:cNvSpPr>
          <p:nvPr>
            <p:ph type="title" idx="8" hasCustomPrompt="1"/>
          </p:nvPr>
        </p:nvSpPr>
        <p:spPr>
          <a:xfrm>
            <a:off x="515283" y="1265458"/>
            <a:ext cx="480000" cy="372000"/>
          </a:xfrm>
          <a:prstGeom prst="rect">
            <a:avLst/>
          </a:prstGeom>
        </p:spPr>
        <p:txBody>
          <a:bodyPr spcFirstLastPara="1" wrap="square" lIns="0" tIns="0" rIns="0" bIns="0" anchor="ctr" anchorCtr="0">
            <a:noAutofit/>
          </a:bodyPr>
          <a:lstStyle>
            <a:lvl1pPr marL="101600" marR="0" lvl="0" indent="-101600">
              <a:lnSpc>
                <a:spcPct val="107000"/>
              </a:lnSpc>
              <a:spcBef>
                <a:spcPts val="0"/>
              </a:spcBef>
              <a:spcAft>
                <a:spcPts val="0"/>
              </a:spcAft>
              <a:buNone/>
              <a:defRPr sz="1500">
                <a:latin typeface="Poppins"/>
                <a:ea typeface="Poppins"/>
                <a:cs typeface="Poppins"/>
                <a:sym typeface="Poppins"/>
              </a:defRPr>
            </a:lvl1pPr>
            <a:lvl2pPr lvl="1">
              <a:spcBef>
                <a:spcPts val="0"/>
              </a:spcBef>
              <a:spcAft>
                <a:spcPts val="0"/>
              </a:spcAft>
              <a:buSzPts val="1700"/>
              <a:buFont typeface="Poppins"/>
              <a:buNone/>
              <a:defRPr sz="1700" b="1">
                <a:latin typeface="Poppins"/>
                <a:ea typeface="Poppins"/>
                <a:cs typeface="Poppins"/>
                <a:sym typeface="Poppins"/>
              </a:defRPr>
            </a:lvl2pPr>
            <a:lvl3pPr lvl="2">
              <a:spcBef>
                <a:spcPts val="0"/>
              </a:spcBef>
              <a:spcAft>
                <a:spcPts val="0"/>
              </a:spcAft>
              <a:buSzPts val="1700"/>
              <a:buFont typeface="Poppins"/>
              <a:buNone/>
              <a:defRPr sz="1700" b="1">
                <a:latin typeface="Poppins"/>
                <a:ea typeface="Poppins"/>
                <a:cs typeface="Poppins"/>
                <a:sym typeface="Poppins"/>
              </a:defRPr>
            </a:lvl3pPr>
            <a:lvl4pPr lvl="3">
              <a:spcBef>
                <a:spcPts val="0"/>
              </a:spcBef>
              <a:spcAft>
                <a:spcPts val="0"/>
              </a:spcAft>
              <a:buSzPts val="1700"/>
              <a:buFont typeface="Poppins"/>
              <a:buNone/>
              <a:defRPr sz="1700" b="1">
                <a:latin typeface="Poppins"/>
                <a:ea typeface="Poppins"/>
                <a:cs typeface="Poppins"/>
                <a:sym typeface="Poppins"/>
              </a:defRPr>
            </a:lvl4pPr>
            <a:lvl5pPr lvl="4">
              <a:spcBef>
                <a:spcPts val="0"/>
              </a:spcBef>
              <a:spcAft>
                <a:spcPts val="0"/>
              </a:spcAft>
              <a:buSzPts val="1700"/>
              <a:buFont typeface="Poppins"/>
              <a:buNone/>
              <a:defRPr sz="1700" b="1">
                <a:latin typeface="Poppins"/>
                <a:ea typeface="Poppins"/>
                <a:cs typeface="Poppins"/>
                <a:sym typeface="Poppins"/>
              </a:defRPr>
            </a:lvl5pPr>
            <a:lvl6pPr lvl="5">
              <a:spcBef>
                <a:spcPts val="0"/>
              </a:spcBef>
              <a:spcAft>
                <a:spcPts val="0"/>
              </a:spcAft>
              <a:buSzPts val="1700"/>
              <a:buFont typeface="Poppins"/>
              <a:buNone/>
              <a:defRPr sz="1700" b="1">
                <a:latin typeface="Poppins"/>
                <a:ea typeface="Poppins"/>
                <a:cs typeface="Poppins"/>
                <a:sym typeface="Poppins"/>
              </a:defRPr>
            </a:lvl6pPr>
            <a:lvl7pPr lvl="6">
              <a:spcBef>
                <a:spcPts val="0"/>
              </a:spcBef>
              <a:spcAft>
                <a:spcPts val="0"/>
              </a:spcAft>
              <a:buSzPts val="1700"/>
              <a:buFont typeface="Poppins"/>
              <a:buNone/>
              <a:defRPr sz="1700" b="1">
                <a:latin typeface="Poppins"/>
                <a:ea typeface="Poppins"/>
                <a:cs typeface="Poppins"/>
                <a:sym typeface="Poppins"/>
              </a:defRPr>
            </a:lvl7pPr>
            <a:lvl8pPr lvl="7">
              <a:spcBef>
                <a:spcPts val="0"/>
              </a:spcBef>
              <a:spcAft>
                <a:spcPts val="0"/>
              </a:spcAft>
              <a:buSzPts val="1700"/>
              <a:buFont typeface="Poppins"/>
              <a:buNone/>
              <a:defRPr sz="1700" b="1">
                <a:latin typeface="Poppins"/>
                <a:ea typeface="Poppins"/>
                <a:cs typeface="Poppins"/>
                <a:sym typeface="Poppins"/>
              </a:defRPr>
            </a:lvl8pPr>
            <a:lvl9pPr lvl="8">
              <a:spcBef>
                <a:spcPts val="0"/>
              </a:spcBef>
              <a:spcAft>
                <a:spcPts val="0"/>
              </a:spcAft>
              <a:buSzPts val="1700"/>
              <a:buFont typeface="Poppins"/>
              <a:buNone/>
              <a:defRPr sz="1700" b="1">
                <a:latin typeface="Poppins"/>
                <a:ea typeface="Poppins"/>
                <a:cs typeface="Poppins"/>
                <a:sym typeface="Poppins"/>
              </a:defRPr>
            </a:lvl9pPr>
          </a:lstStyle>
          <a:p>
            <a:r>
              <a:t>xx%</a:t>
            </a:r>
          </a:p>
        </p:txBody>
      </p:sp>
      <p:pic>
        <p:nvPicPr>
          <p:cNvPr id="619" name="Google Shape;619;p50"/>
          <p:cNvPicPr preferRelativeResize="0"/>
          <p:nvPr/>
        </p:nvPicPr>
        <p:blipFill rotWithShape="1">
          <a:blip r:embed="rId3">
            <a:alphaModFix/>
          </a:blip>
          <a:srcRect/>
          <a:stretch/>
        </p:blipFill>
        <p:spPr>
          <a:xfrm>
            <a:off x="2488621" y="2054700"/>
            <a:ext cx="2067758" cy="7060"/>
          </a:xfrm>
          <a:prstGeom prst="rect">
            <a:avLst/>
          </a:prstGeom>
          <a:noFill/>
          <a:ln>
            <a:noFill/>
          </a:ln>
        </p:spPr>
      </p:pic>
      <p:pic>
        <p:nvPicPr>
          <p:cNvPr id="620" name="Google Shape;620;p50"/>
          <p:cNvPicPr preferRelativeResize="0"/>
          <p:nvPr/>
        </p:nvPicPr>
        <p:blipFill rotWithShape="1">
          <a:blip r:embed="rId3">
            <a:alphaModFix/>
          </a:blip>
          <a:srcRect/>
          <a:stretch/>
        </p:blipFill>
        <p:spPr>
          <a:xfrm>
            <a:off x="4630553" y="2054700"/>
            <a:ext cx="2067758" cy="7060"/>
          </a:xfrm>
          <a:prstGeom prst="rect">
            <a:avLst/>
          </a:prstGeom>
          <a:noFill/>
          <a:ln>
            <a:noFill/>
          </a:ln>
        </p:spPr>
      </p:pic>
      <p:pic>
        <p:nvPicPr>
          <p:cNvPr id="621" name="Google Shape;621;p50"/>
          <p:cNvPicPr preferRelativeResize="0"/>
          <p:nvPr/>
        </p:nvPicPr>
        <p:blipFill rotWithShape="1">
          <a:blip r:embed="rId3">
            <a:alphaModFix/>
          </a:blip>
          <a:srcRect/>
          <a:stretch/>
        </p:blipFill>
        <p:spPr>
          <a:xfrm>
            <a:off x="6782961" y="2054700"/>
            <a:ext cx="2067758" cy="7060"/>
          </a:xfrm>
          <a:prstGeom prst="rect">
            <a:avLst/>
          </a:prstGeom>
          <a:noFill/>
          <a:ln>
            <a:noFill/>
          </a:ln>
        </p:spPr>
      </p:pic>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22_Custom Layout">
  <p:cSld name="22_Custom Layout">
    <p:bg>
      <p:bgPr>
        <a:blipFill>
          <a:blip r:embed="rId2">
            <a:alphaModFix/>
          </a:blip>
          <a:stretch>
            <a:fillRect/>
          </a:stretch>
        </a:blipFill>
        <a:effectLst/>
      </p:bgPr>
    </p:bg>
    <p:spTree>
      <p:nvGrpSpPr>
        <p:cNvPr id="1" name="Shape 622"/>
        <p:cNvGrpSpPr/>
        <p:nvPr/>
      </p:nvGrpSpPr>
      <p:grpSpPr>
        <a:xfrm>
          <a:off x="0" y="0"/>
          <a:ext cx="0" cy="0"/>
          <a:chOff x="0" y="0"/>
          <a:chExt cx="0" cy="0"/>
        </a:xfrm>
      </p:grpSpPr>
      <p:sp>
        <p:nvSpPr>
          <p:cNvPr id="623" name="Google Shape;623;p51"/>
          <p:cNvSpPr/>
          <p:nvPr/>
        </p:nvSpPr>
        <p:spPr>
          <a:xfrm>
            <a:off x="342855" y="2571750"/>
            <a:ext cx="2792400" cy="1885800"/>
          </a:xfrm>
          <a:prstGeom prst="roundRect">
            <a:avLst>
              <a:gd name="adj" fmla="val 4292"/>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624" name="Google Shape;624;p51"/>
          <p:cNvSpPr/>
          <p:nvPr/>
        </p:nvSpPr>
        <p:spPr>
          <a:xfrm>
            <a:off x="3232807" y="2571750"/>
            <a:ext cx="2792400" cy="1885800"/>
          </a:xfrm>
          <a:prstGeom prst="roundRect">
            <a:avLst>
              <a:gd name="adj" fmla="val 4292"/>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625" name="Google Shape;625;p51"/>
          <p:cNvSpPr/>
          <p:nvPr/>
        </p:nvSpPr>
        <p:spPr>
          <a:xfrm>
            <a:off x="6117317" y="2571750"/>
            <a:ext cx="2792400" cy="1885800"/>
          </a:xfrm>
          <a:prstGeom prst="roundRect">
            <a:avLst>
              <a:gd name="adj" fmla="val 4292"/>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626" name="Google Shape;626;p51"/>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627" name="Google Shape;627;p51"/>
          <p:cNvSpPr txBox="1">
            <a:spLocks noGrp="1"/>
          </p:cNvSpPr>
          <p:nvPr>
            <p:ph type="title"/>
          </p:nvPr>
        </p:nvSpPr>
        <p:spPr>
          <a:xfrm>
            <a:off x="315025" y="319875"/>
            <a:ext cx="8594700" cy="437400"/>
          </a:xfrm>
          <a:prstGeom prst="rect">
            <a:avLst/>
          </a:prstGeom>
          <a:noFill/>
          <a:ln>
            <a:noFill/>
          </a:ln>
        </p:spPr>
        <p:txBody>
          <a:bodyPr spcFirstLastPara="1" wrap="square" lIns="0" tIns="0" rIns="0" bIns="0" anchor="t" anchorCtr="0">
            <a:noAutofit/>
          </a:bodyPr>
          <a:lstStyle>
            <a:lvl1pPr lvl="0" algn="l">
              <a:lnSpc>
                <a:spcPct val="103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628" name="Google Shape;628;p51"/>
          <p:cNvSpPr>
            <a:spLocks noGrp="1"/>
          </p:cNvSpPr>
          <p:nvPr>
            <p:ph type="pic" idx="2"/>
          </p:nvPr>
        </p:nvSpPr>
        <p:spPr>
          <a:xfrm>
            <a:off x="342855" y="1143171"/>
            <a:ext cx="2792400" cy="1683300"/>
          </a:xfrm>
          <a:prstGeom prst="round2SameRect">
            <a:avLst>
              <a:gd name="adj1" fmla="val 4909"/>
              <a:gd name="adj2" fmla="val 0"/>
            </a:avLst>
          </a:prstGeom>
          <a:noFill/>
          <a:ln>
            <a:noFill/>
          </a:ln>
        </p:spPr>
      </p:sp>
      <p:sp>
        <p:nvSpPr>
          <p:cNvPr id="629" name="Google Shape;629;p51"/>
          <p:cNvSpPr>
            <a:spLocks noGrp="1"/>
          </p:cNvSpPr>
          <p:nvPr>
            <p:ph type="pic" idx="3"/>
          </p:nvPr>
        </p:nvSpPr>
        <p:spPr>
          <a:xfrm>
            <a:off x="3232807" y="1143171"/>
            <a:ext cx="2792400" cy="1683300"/>
          </a:xfrm>
          <a:prstGeom prst="round2SameRect">
            <a:avLst>
              <a:gd name="adj1" fmla="val 4909"/>
              <a:gd name="adj2" fmla="val 0"/>
            </a:avLst>
          </a:prstGeom>
          <a:noFill/>
          <a:ln>
            <a:noFill/>
          </a:ln>
        </p:spPr>
      </p:sp>
      <p:sp>
        <p:nvSpPr>
          <p:cNvPr id="630" name="Google Shape;630;p51"/>
          <p:cNvSpPr>
            <a:spLocks noGrp="1"/>
          </p:cNvSpPr>
          <p:nvPr>
            <p:ph type="pic" idx="4"/>
          </p:nvPr>
        </p:nvSpPr>
        <p:spPr>
          <a:xfrm>
            <a:off x="6117317" y="1143171"/>
            <a:ext cx="2792400" cy="1683300"/>
          </a:xfrm>
          <a:prstGeom prst="round2SameRect">
            <a:avLst>
              <a:gd name="adj1" fmla="val 4909"/>
              <a:gd name="adj2" fmla="val 0"/>
            </a:avLst>
          </a:prstGeom>
          <a:noFill/>
          <a:ln>
            <a:noFill/>
          </a:ln>
        </p:spPr>
      </p:sp>
      <p:sp>
        <p:nvSpPr>
          <p:cNvPr id="631" name="Google Shape;631;p51"/>
          <p:cNvSpPr txBox="1">
            <a:spLocks noGrp="1"/>
          </p:cNvSpPr>
          <p:nvPr>
            <p:ph type="subTitle" idx="1"/>
          </p:nvPr>
        </p:nvSpPr>
        <p:spPr>
          <a:xfrm>
            <a:off x="502453" y="3033019"/>
            <a:ext cx="2444100" cy="572100"/>
          </a:xfrm>
          <a:prstGeom prst="rect">
            <a:avLst/>
          </a:prstGeom>
        </p:spPr>
        <p:txBody>
          <a:bodyPr spcFirstLastPara="1" wrap="square" lIns="0" tIns="0" rIns="0" bIns="0" anchor="t" anchorCtr="0">
            <a:noAutofit/>
          </a:bodyPr>
          <a:lstStyle>
            <a:lvl1pPr marL="0" marR="0" lvl="0" indent="0" algn="l">
              <a:lnSpc>
                <a:spcPct val="94000"/>
              </a:lnSpc>
              <a:spcBef>
                <a:spcPts val="0"/>
              </a:spcBef>
              <a:spcAft>
                <a:spcPts val="0"/>
              </a:spcAft>
              <a:buNone/>
              <a:defRPr sz="13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632" name="Google Shape;632;p51"/>
          <p:cNvSpPr txBox="1">
            <a:spLocks noGrp="1"/>
          </p:cNvSpPr>
          <p:nvPr>
            <p:ph type="subTitle" idx="5"/>
          </p:nvPr>
        </p:nvSpPr>
        <p:spPr>
          <a:xfrm>
            <a:off x="3402434" y="3033014"/>
            <a:ext cx="2396400" cy="572100"/>
          </a:xfrm>
          <a:prstGeom prst="rect">
            <a:avLst/>
          </a:prstGeom>
        </p:spPr>
        <p:txBody>
          <a:bodyPr spcFirstLastPara="1" wrap="square" lIns="0" tIns="0" rIns="0" bIns="0" anchor="t" anchorCtr="0">
            <a:noAutofit/>
          </a:bodyPr>
          <a:lstStyle>
            <a:lvl1pPr marL="0" marR="0" lvl="0" indent="0" algn="l">
              <a:lnSpc>
                <a:spcPct val="94000"/>
              </a:lnSpc>
              <a:spcBef>
                <a:spcPts val="0"/>
              </a:spcBef>
              <a:spcAft>
                <a:spcPts val="0"/>
              </a:spcAft>
              <a:buNone/>
              <a:defRPr sz="13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633" name="Google Shape;633;p51"/>
          <p:cNvSpPr txBox="1">
            <a:spLocks noGrp="1"/>
          </p:cNvSpPr>
          <p:nvPr>
            <p:ph type="subTitle" idx="6"/>
          </p:nvPr>
        </p:nvSpPr>
        <p:spPr>
          <a:xfrm>
            <a:off x="6302409" y="3033014"/>
            <a:ext cx="2396400" cy="572100"/>
          </a:xfrm>
          <a:prstGeom prst="rect">
            <a:avLst/>
          </a:prstGeom>
        </p:spPr>
        <p:txBody>
          <a:bodyPr spcFirstLastPara="1" wrap="square" lIns="0" tIns="0" rIns="0" bIns="0" anchor="t" anchorCtr="0">
            <a:noAutofit/>
          </a:bodyPr>
          <a:lstStyle>
            <a:lvl1pPr marL="0" marR="0" lvl="0" indent="0" algn="l">
              <a:lnSpc>
                <a:spcPct val="94000"/>
              </a:lnSpc>
              <a:spcBef>
                <a:spcPts val="0"/>
              </a:spcBef>
              <a:spcAft>
                <a:spcPts val="0"/>
              </a:spcAft>
              <a:buNone/>
              <a:defRPr sz="13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634" name="Google Shape;634;p51"/>
          <p:cNvSpPr txBox="1">
            <a:spLocks noGrp="1"/>
          </p:cNvSpPr>
          <p:nvPr>
            <p:ph type="subTitle" idx="7"/>
          </p:nvPr>
        </p:nvSpPr>
        <p:spPr>
          <a:xfrm>
            <a:off x="3404271" y="3669609"/>
            <a:ext cx="2444100" cy="5721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900">
                <a:solidFill>
                  <a:schemeClr val="accent4"/>
                </a:solidFill>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635" name="Google Shape;635;p51"/>
          <p:cNvSpPr txBox="1">
            <a:spLocks noGrp="1"/>
          </p:cNvSpPr>
          <p:nvPr>
            <p:ph type="subTitle" idx="8"/>
          </p:nvPr>
        </p:nvSpPr>
        <p:spPr>
          <a:xfrm>
            <a:off x="6279734" y="3669609"/>
            <a:ext cx="2444100" cy="5721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900">
                <a:solidFill>
                  <a:schemeClr val="accent4"/>
                </a:solidFill>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636" name="Google Shape;636;p51"/>
          <p:cNvSpPr txBox="1">
            <a:spLocks noGrp="1"/>
          </p:cNvSpPr>
          <p:nvPr>
            <p:ph type="subTitle" idx="9"/>
          </p:nvPr>
        </p:nvSpPr>
        <p:spPr>
          <a:xfrm>
            <a:off x="511560" y="3669609"/>
            <a:ext cx="2444100" cy="5721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900">
                <a:solidFill>
                  <a:schemeClr val="accent4"/>
                </a:solidFill>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23_Custom Layout">
  <p:cSld name="23_Custom Layout">
    <p:bg>
      <p:bgPr>
        <a:blipFill>
          <a:blip r:embed="rId2">
            <a:alphaModFix/>
          </a:blip>
          <a:stretch>
            <a:fillRect/>
          </a:stretch>
        </a:blipFill>
        <a:effectLst/>
      </p:bgPr>
    </p:bg>
    <p:spTree>
      <p:nvGrpSpPr>
        <p:cNvPr id="1" name="Shape 637"/>
        <p:cNvGrpSpPr/>
        <p:nvPr/>
      </p:nvGrpSpPr>
      <p:grpSpPr>
        <a:xfrm>
          <a:off x="0" y="0"/>
          <a:ext cx="0" cy="0"/>
          <a:chOff x="0" y="0"/>
          <a:chExt cx="0" cy="0"/>
        </a:xfrm>
      </p:grpSpPr>
      <p:sp>
        <p:nvSpPr>
          <p:cNvPr id="638" name="Google Shape;638;p52"/>
          <p:cNvSpPr/>
          <p:nvPr/>
        </p:nvSpPr>
        <p:spPr>
          <a:xfrm>
            <a:off x="1396605" y="2566035"/>
            <a:ext cx="3127200" cy="1885800"/>
          </a:xfrm>
          <a:prstGeom prst="roundRect">
            <a:avLst>
              <a:gd name="adj" fmla="val 4292"/>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639" name="Google Shape;639;p52"/>
          <p:cNvSpPr/>
          <p:nvPr/>
        </p:nvSpPr>
        <p:spPr>
          <a:xfrm>
            <a:off x="4620214" y="2566035"/>
            <a:ext cx="3127200" cy="1885800"/>
          </a:xfrm>
          <a:prstGeom prst="roundRect">
            <a:avLst>
              <a:gd name="adj" fmla="val 4292"/>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640" name="Google Shape;640;p52"/>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641" name="Google Shape;641;p52"/>
          <p:cNvSpPr txBox="1">
            <a:spLocks noGrp="1"/>
          </p:cNvSpPr>
          <p:nvPr>
            <p:ph type="title"/>
          </p:nvPr>
        </p:nvSpPr>
        <p:spPr>
          <a:xfrm>
            <a:off x="315025" y="319875"/>
            <a:ext cx="8502900" cy="437400"/>
          </a:xfrm>
          <a:prstGeom prst="rect">
            <a:avLst/>
          </a:prstGeom>
          <a:noFill/>
          <a:ln>
            <a:noFill/>
          </a:ln>
        </p:spPr>
        <p:txBody>
          <a:bodyPr spcFirstLastPara="1" wrap="square" lIns="0" tIns="0" rIns="0" bIns="0" anchor="t" anchorCtr="0">
            <a:noAutofit/>
          </a:bodyPr>
          <a:lstStyle>
            <a:lvl1pPr lvl="0" algn="l">
              <a:lnSpc>
                <a:spcPct val="103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642" name="Google Shape;642;p52"/>
          <p:cNvSpPr>
            <a:spLocks noGrp="1"/>
          </p:cNvSpPr>
          <p:nvPr>
            <p:ph type="pic" idx="2"/>
          </p:nvPr>
        </p:nvSpPr>
        <p:spPr>
          <a:xfrm>
            <a:off x="1396605" y="1142575"/>
            <a:ext cx="3124200" cy="1686300"/>
          </a:xfrm>
          <a:prstGeom prst="round2SameRect">
            <a:avLst>
              <a:gd name="adj1" fmla="val 4909"/>
              <a:gd name="adj2" fmla="val 0"/>
            </a:avLst>
          </a:prstGeom>
          <a:solidFill>
            <a:schemeClr val="lt1"/>
          </a:solidFill>
          <a:ln>
            <a:noFill/>
          </a:ln>
        </p:spPr>
      </p:sp>
      <p:sp>
        <p:nvSpPr>
          <p:cNvPr id="643" name="Google Shape;643;p52"/>
          <p:cNvSpPr>
            <a:spLocks noGrp="1"/>
          </p:cNvSpPr>
          <p:nvPr>
            <p:ph type="pic" idx="3"/>
          </p:nvPr>
        </p:nvSpPr>
        <p:spPr>
          <a:xfrm>
            <a:off x="4620214" y="1142575"/>
            <a:ext cx="3124200" cy="1686300"/>
          </a:xfrm>
          <a:prstGeom prst="round2SameRect">
            <a:avLst>
              <a:gd name="adj1" fmla="val 4909"/>
              <a:gd name="adj2" fmla="val 0"/>
            </a:avLst>
          </a:prstGeom>
          <a:solidFill>
            <a:schemeClr val="lt1"/>
          </a:solidFill>
          <a:ln>
            <a:noFill/>
          </a:ln>
        </p:spPr>
      </p:sp>
      <p:sp>
        <p:nvSpPr>
          <p:cNvPr id="644" name="Google Shape;644;p52"/>
          <p:cNvSpPr txBox="1">
            <a:spLocks noGrp="1"/>
          </p:cNvSpPr>
          <p:nvPr>
            <p:ph type="subTitle" idx="1"/>
          </p:nvPr>
        </p:nvSpPr>
        <p:spPr>
          <a:xfrm>
            <a:off x="1583035" y="3035175"/>
            <a:ext cx="2732400" cy="572100"/>
          </a:xfrm>
          <a:prstGeom prst="rect">
            <a:avLst/>
          </a:prstGeom>
        </p:spPr>
        <p:txBody>
          <a:bodyPr spcFirstLastPara="1" wrap="square" lIns="0" tIns="0" rIns="0" bIns="0" anchor="t" anchorCtr="0">
            <a:noAutofit/>
          </a:bodyPr>
          <a:lstStyle>
            <a:lvl1pPr marL="0" marR="0" lvl="0" indent="0" algn="l">
              <a:lnSpc>
                <a:spcPct val="94000"/>
              </a:lnSpc>
              <a:spcBef>
                <a:spcPts val="0"/>
              </a:spcBef>
              <a:spcAft>
                <a:spcPts val="0"/>
              </a:spcAft>
              <a:buNone/>
              <a:defRPr sz="13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645" name="Google Shape;645;p52"/>
          <p:cNvSpPr txBox="1">
            <a:spLocks noGrp="1"/>
          </p:cNvSpPr>
          <p:nvPr>
            <p:ph type="subTitle" idx="4"/>
          </p:nvPr>
        </p:nvSpPr>
        <p:spPr>
          <a:xfrm>
            <a:off x="1593216" y="3671766"/>
            <a:ext cx="2732400" cy="5721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900">
                <a:solidFill>
                  <a:schemeClr val="accent4"/>
                </a:solidFill>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646" name="Google Shape;646;p52"/>
          <p:cNvSpPr txBox="1">
            <a:spLocks noGrp="1"/>
          </p:cNvSpPr>
          <p:nvPr>
            <p:ph type="subTitle" idx="5"/>
          </p:nvPr>
        </p:nvSpPr>
        <p:spPr>
          <a:xfrm>
            <a:off x="4768489" y="3035175"/>
            <a:ext cx="2722200" cy="572100"/>
          </a:xfrm>
          <a:prstGeom prst="rect">
            <a:avLst/>
          </a:prstGeom>
        </p:spPr>
        <p:txBody>
          <a:bodyPr spcFirstLastPara="1" wrap="square" lIns="0" tIns="0" rIns="0" bIns="0" anchor="t" anchorCtr="0">
            <a:noAutofit/>
          </a:bodyPr>
          <a:lstStyle>
            <a:lvl1pPr marL="0" marR="0" lvl="0" indent="0" algn="l">
              <a:lnSpc>
                <a:spcPct val="94000"/>
              </a:lnSpc>
              <a:spcBef>
                <a:spcPts val="0"/>
              </a:spcBef>
              <a:spcAft>
                <a:spcPts val="0"/>
              </a:spcAft>
              <a:buNone/>
              <a:defRPr sz="13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647" name="Google Shape;647;p52"/>
          <p:cNvSpPr txBox="1">
            <a:spLocks noGrp="1"/>
          </p:cNvSpPr>
          <p:nvPr>
            <p:ph type="subTitle" idx="6"/>
          </p:nvPr>
        </p:nvSpPr>
        <p:spPr>
          <a:xfrm>
            <a:off x="4778632" y="3671766"/>
            <a:ext cx="2722200" cy="5721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900">
                <a:solidFill>
                  <a:schemeClr val="accent4"/>
                </a:solidFill>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24_Custom Layout">
  <p:cSld name="24_Custom Layout">
    <p:bg>
      <p:bgPr>
        <a:blipFill>
          <a:blip r:embed="rId2">
            <a:alphaModFix/>
          </a:blip>
          <a:stretch>
            <a:fillRect/>
          </a:stretch>
        </a:blipFill>
        <a:effectLst/>
      </p:bgPr>
    </p:bg>
    <p:spTree>
      <p:nvGrpSpPr>
        <p:cNvPr id="1" name="Shape 648"/>
        <p:cNvGrpSpPr/>
        <p:nvPr/>
      </p:nvGrpSpPr>
      <p:grpSpPr>
        <a:xfrm>
          <a:off x="0" y="0"/>
          <a:ext cx="0" cy="0"/>
          <a:chOff x="0" y="0"/>
          <a:chExt cx="0" cy="0"/>
        </a:xfrm>
      </p:grpSpPr>
      <p:sp>
        <p:nvSpPr>
          <p:cNvPr id="649" name="Google Shape;649;p53"/>
          <p:cNvSpPr/>
          <p:nvPr/>
        </p:nvSpPr>
        <p:spPr>
          <a:xfrm>
            <a:off x="1396604" y="1143001"/>
            <a:ext cx="3127200" cy="1216800"/>
          </a:xfrm>
          <a:prstGeom prst="round2SameRect">
            <a:avLst>
              <a:gd name="adj1" fmla="val 3905"/>
              <a:gd name="adj2" fmla="val 0"/>
            </a:avLst>
          </a:prstGeom>
          <a:solidFill>
            <a:schemeClr val="accent6"/>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pic>
        <p:nvPicPr>
          <p:cNvPr id="650" name="Google Shape;650;p53"/>
          <p:cNvPicPr preferRelativeResize="0"/>
          <p:nvPr/>
        </p:nvPicPr>
        <p:blipFill rotWithShape="1">
          <a:blip r:embed="rId3">
            <a:alphaModFix/>
          </a:blip>
          <a:srcRect/>
          <a:stretch/>
        </p:blipFill>
        <p:spPr>
          <a:xfrm>
            <a:off x="2642248" y="1498753"/>
            <a:ext cx="641068" cy="626716"/>
          </a:xfrm>
          <a:prstGeom prst="rect">
            <a:avLst/>
          </a:prstGeom>
          <a:noFill/>
          <a:ln>
            <a:noFill/>
          </a:ln>
        </p:spPr>
      </p:pic>
      <p:sp>
        <p:nvSpPr>
          <p:cNvPr id="651" name="Google Shape;651;p53"/>
          <p:cNvSpPr/>
          <p:nvPr/>
        </p:nvSpPr>
        <p:spPr>
          <a:xfrm>
            <a:off x="4613071" y="1143001"/>
            <a:ext cx="3127200" cy="1216800"/>
          </a:xfrm>
          <a:prstGeom prst="round2SameRect">
            <a:avLst>
              <a:gd name="adj1" fmla="val 3905"/>
              <a:gd name="adj2" fmla="val 0"/>
            </a:avLst>
          </a:prstGeom>
          <a:solidFill>
            <a:schemeClr val="accent6"/>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652" name="Google Shape;652;p53"/>
          <p:cNvSpPr/>
          <p:nvPr/>
        </p:nvSpPr>
        <p:spPr>
          <a:xfrm rot="10800000">
            <a:off x="1396585" y="2359800"/>
            <a:ext cx="3127200" cy="2097900"/>
          </a:xfrm>
          <a:prstGeom prst="round2SameRect">
            <a:avLst>
              <a:gd name="adj1" fmla="val 3905"/>
              <a:gd name="adj2" fmla="val 0"/>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653" name="Google Shape;653;p53"/>
          <p:cNvSpPr/>
          <p:nvPr/>
        </p:nvSpPr>
        <p:spPr>
          <a:xfrm rot="10800000">
            <a:off x="4613052" y="2359800"/>
            <a:ext cx="3127200" cy="2097900"/>
          </a:xfrm>
          <a:prstGeom prst="round2SameRect">
            <a:avLst>
              <a:gd name="adj1" fmla="val 3905"/>
              <a:gd name="adj2" fmla="val 0"/>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654" name="Google Shape;654;p53"/>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655" name="Google Shape;655;p53"/>
          <p:cNvSpPr txBox="1">
            <a:spLocks noGrp="1"/>
          </p:cNvSpPr>
          <p:nvPr>
            <p:ph type="title"/>
          </p:nvPr>
        </p:nvSpPr>
        <p:spPr>
          <a:xfrm>
            <a:off x="315025" y="319875"/>
            <a:ext cx="8502900" cy="437400"/>
          </a:xfrm>
          <a:prstGeom prst="rect">
            <a:avLst/>
          </a:prstGeom>
          <a:noFill/>
          <a:ln>
            <a:noFill/>
          </a:ln>
        </p:spPr>
        <p:txBody>
          <a:bodyPr spcFirstLastPara="1" wrap="square" lIns="0" tIns="0" rIns="0" bIns="0" anchor="t" anchorCtr="0">
            <a:noAutofit/>
          </a:bodyPr>
          <a:lstStyle>
            <a:lvl1pPr lvl="0" algn="l">
              <a:lnSpc>
                <a:spcPct val="103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pic>
        <p:nvPicPr>
          <p:cNvPr id="656" name="Google Shape;656;p53"/>
          <p:cNvPicPr preferRelativeResize="0"/>
          <p:nvPr/>
        </p:nvPicPr>
        <p:blipFill rotWithShape="1">
          <a:blip r:embed="rId4">
            <a:alphaModFix/>
          </a:blip>
          <a:srcRect/>
          <a:stretch/>
        </p:blipFill>
        <p:spPr>
          <a:xfrm>
            <a:off x="5689851" y="1514701"/>
            <a:ext cx="885114" cy="560259"/>
          </a:xfrm>
          <a:prstGeom prst="rect">
            <a:avLst/>
          </a:prstGeom>
          <a:noFill/>
          <a:ln>
            <a:noFill/>
          </a:ln>
        </p:spPr>
      </p:pic>
      <p:sp>
        <p:nvSpPr>
          <p:cNvPr id="657" name="Google Shape;657;p53"/>
          <p:cNvSpPr txBox="1"/>
          <p:nvPr/>
        </p:nvSpPr>
        <p:spPr>
          <a:xfrm>
            <a:off x="3077994" y="1801478"/>
            <a:ext cx="186300" cy="262500"/>
          </a:xfrm>
          <a:prstGeom prst="rect">
            <a:avLst/>
          </a:prstGeom>
          <a:noFill/>
          <a:ln>
            <a:noFill/>
          </a:ln>
        </p:spPr>
        <p:txBody>
          <a:bodyPr spcFirstLastPara="1" wrap="square" lIns="0" tIns="0" rIns="0" bIns="0" anchor="t" anchorCtr="0">
            <a:noAutofit/>
          </a:bodyPr>
          <a:lstStyle/>
          <a:p>
            <a:pPr marL="0" marR="0" lvl="0" indent="0" algn="l" rtl="0">
              <a:lnSpc>
                <a:spcPct val="97000"/>
              </a:lnSpc>
              <a:spcBef>
                <a:spcPts val="0"/>
              </a:spcBef>
              <a:spcAft>
                <a:spcPts val="0"/>
              </a:spcAft>
              <a:buNone/>
            </a:pPr>
            <a:r>
              <a:rPr lang="en" sz="2000">
                <a:solidFill>
                  <a:schemeClr val="dk2"/>
                </a:solidFill>
                <a:latin typeface="Manrope SemiBold"/>
                <a:ea typeface="Manrope SemiBold"/>
                <a:cs typeface="Manrope SemiBold"/>
                <a:sym typeface="Manrope SemiBold"/>
              </a:rPr>
              <a:t>$</a:t>
            </a:r>
            <a:endParaRPr sz="500"/>
          </a:p>
        </p:txBody>
      </p:sp>
      <p:sp>
        <p:nvSpPr>
          <p:cNvPr id="658" name="Google Shape;658;p53"/>
          <p:cNvSpPr txBox="1">
            <a:spLocks noGrp="1"/>
          </p:cNvSpPr>
          <p:nvPr>
            <p:ph type="body" idx="1"/>
          </p:nvPr>
        </p:nvSpPr>
        <p:spPr>
          <a:xfrm>
            <a:off x="1711703" y="3344466"/>
            <a:ext cx="2567700" cy="758400"/>
          </a:xfrm>
          <a:prstGeom prst="rect">
            <a:avLst/>
          </a:prstGeom>
          <a:noFill/>
          <a:ln>
            <a:noFill/>
          </a:ln>
        </p:spPr>
        <p:txBody>
          <a:bodyPr spcFirstLastPara="1" wrap="square" lIns="0" tIns="0" rIns="0" bIns="0" anchor="t" anchorCtr="0">
            <a:noAutofit/>
          </a:bodyPr>
          <a:lstStyle>
            <a:lvl1pPr marL="457200" lvl="0" indent="-279400" algn="l">
              <a:lnSpc>
                <a:spcPct val="95000"/>
              </a:lnSpc>
              <a:spcBef>
                <a:spcPts val="1300"/>
              </a:spcBef>
              <a:spcAft>
                <a:spcPts val="0"/>
              </a:spcAft>
              <a:buClr>
                <a:schemeClr val="accent5"/>
              </a:buClr>
              <a:buSzPts val="800"/>
              <a:buChar char="●"/>
              <a:defRPr sz="900">
                <a:solidFill>
                  <a:schemeClr val="accent5"/>
                </a:solidFill>
              </a:defRPr>
            </a:lvl1pPr>
            <a:lvl2pPr marL="914400" lvl="1" indent="-273050" algn="l">
              <a:lnSpc>
                <a:spcPct val="95000"/>
              </a:lnSpc>
              <a:spcBef>
                <a:spcPts val="1300"/>
              </a:spcBef>
              <a:spcAft>
                <a:spcPts val="0"/>
              </a:spcAft>
              <a:buClr>
                <a:schemeClr val="accent5"/>
              </a:buClr>
              <a:buSzPts val="700"/>
              <a:buChar char="●"/>
              <a:defRPr sz="700">
                <a:solidFill>
                  <a:schemeClr val="accent5"/>
                </a:solidFill>
              </a:defRPr>
            </a:lvl2pPr>
            <a:lvl3pPr marL="1371600" lvl="2" indent="-266700" algn="l">
              <a:lnSpc>
                <a:spcPct val="95000"/>
              </a:lnSpc>
              <a:spcBef>
                <a:spcPts val="1300"/>
              </a:spcBef>
              <a:spcAft>
                <a:spcPts val="0"/>
              </a:spcAft>
              <a:buClr>
                <a:schemeClr val="accent5"/>
              </a:buClr>
              <a:buSzPts val="600"/>
              <a:buChar char="●"/>
              <a:defRPr sz="700">
                <a:solidFill>
                  <a:schemeClr val="accent5"/>
                </a:solidFill>
              </a:defRPr>
            </a:lvl3pPr>
            <a:lvl4pPr marL="1828800" lvl="3" indent="-266700" algn="l">
              <a:lnSpc>
                <a:spcPct val="95000"/>
              </a:lnSpc>
              <a:spcBef>
                <a:spcPts val="1300"/>
              </a:spcBef>
              <a:spcAft>
                <a:spcPts val="0"/>
              </a:spcAft>
              <a:buClr>
                <a:schemeClr val="dk1"/>
              </a:buClr>
              <a:buSzPts val="600"/>
              <a:buChar char="●"/>
              <a:defRPr/>
            </a:lvl4pPr>
            <a:lvl5pPr marL="2286000" lvl="4" indent="-266700" algn="l">
              <a:lnSpc>
                <a:spcPct val="95000"/>
              </a:lnSpc>
              <a:spcBef>
                <a:spcPts val="1300"/>
              </a:spcBef>
              <a:spcAft>
                <a:spcPts val="0"/>
              </a:spcAft>
              <a:buClr>
                <a:schemeClr val="dk1"/>
              </a:buClr>
              <a:buSzPts val="600"/>
              <a:buChar char="●"/>
              <a:defRPr/>
            </a:lvl5pPr>
            <a:lvl6pPr marL="2743200" lvl="5" indent="-273050" algn="l">
              <a:lnSpc>
                <a:spcPct val="90000"/>
              </a:lnSpc>
              <a:spcBef>
                <a:spcPts val="400"/>
              </a:spcBef>
              <a:spcAft>
                <a:spcPts val="0"/>
              </a:spcAft>
              <a:buClr>
                <a:schemeClr val="dk1"/>
              </a:buClr>
              <a:buSzPts val="700"/>
              <a:buChar char="•"/>
              <a:defRPr/>
            </a:lvl6pPr>
            <a:lvl7pPr marL="3200400" lvl="6" indent="-273050" algn="l">
              <a:lnSpc>
                <a:spcPct val="90000"/>
              </a:lnSpc>
              <a:spcBef>
                <a:spcPts val="400"/>
              </a:spcBef>
              <a:spcAft>
                <a:spcPts val="0"/>
              </a:spcAft>
              <a:buClr>
                <a:schemeClr val="dk1"/>
              </a:buClr>
              <a:buSzPts val="700"/>
              <a:buChar char="•"/>
              <a:defRPr/>
            </a:lvl7pPr>
            <a:lvl8pPr marL="3657600" lvl="7" indent="-273050" algn="l">
              <a:lnSpc>
                <a:spcPct val="90000"/>
              </a:lnSpc>
              <a:spcBef>
                <a:spcPts val="400"/>
              </a:spcBef>
              <a:spcAft>
                <a:spcPts val="0"/>
              </a:spcAft>
              <a:buClr>
                <a:schemeClr val="dk1"/>
              </a:buClr>
              <a:buSzPts val="700"/>
              <a:buChar char="•"/>
              <a:defRPr/>
            </a:lvl8pPr>
            <a:lvl9pPr marL="4114800" lvl="8" indent="-273050" algn="l">
              <a:lnSpc>
                <a:spcPct val="90000"/>
              </a:lnSpc>
              <a:spcBef>
                <a:spcPts val="400"/>
              </a:spcBef>
              <a:spcAft>
                <a:spcPts val="0"/>
              </a:spcAft>
              <a:buClr>
                <a:schemeClr val="dk1"/>
              </a:buClr>
              <a:buSzPts val="700"/>
              <a:buChar char="•"/>
              <a:defRPr/>
            </a:lvl9pPr>
          </a:lstStyle>
          <a:p>
            <a:endParaRPr/>
          </a:p>
        </p:txBody>
      </p:sp>
      <p:sp>
        <p:nvSpPr>
          <p:cNvPr id="659" name="Google Shape;659;p53"/>
          <p:cNvSpPr txBox="1">
            <a:spLocks noGrp="1"/>
          </p:cNvSpPr>
          <p:nvPr>
            <p:ph type="body" idx="2"/>
          </p:nvPr>
        </p:nvSpPr>
        <p:spPr>
          <a:xfrm>
            <a:off x="4882637" y="3344466"/>
            <a:ext cx="2567700" cy="758400"/>
          </a:xfrm>
          <a:prstGeom prst="rect">
            <a:avLst/>
          </a:prstGeom>
          <a:noFill/>
          <a:ln>
            <a:noFill/>
          </a:ln>
        </p:spPr>
        <p:txBody>
          <a:bodyPr spcFirstLastPara="1" wrap="square" lIns="0" tIns="0" rIns="0" bIns="0" anchor="t" anchorCtr="0">
            <a:noAutofit/>
          </a:bodyPr>
          <a:lstStyle>
            <a:lvl1pPr marL="457200" lvl="0" indent="-279400" algn="l">
              <a:lnSpc>
                <a:spcPct val="95000"/>
              </a:lnSpc>
              <a:spcBef>
                <a:spcPts val="1300"/>
              </a:spcBef>
              <a:spcAft>
                <a:spcPts val="0"/>
              </a:spcAft>
              <a:buClr>
                <a:schemeClr val="accent5"/>
              </a:buClr>
              <a:buSzPts val="800"/>
              <a:buChar char="●"/>
              <a:defRPr sz="900">
                <a:solidFill>
                  <a:schemeClr val="accent5"/>
                </a:solidFill>
              </a:defRPr>
            </a:lvl1pPr>
            <a:lvl2pPr marL="914400" lvl="1" indent="-273050" algn="l">
              <a:lnSpc>
                <a:spcPct val="95000"/>
              </a:lnSpc>
              <a:spcBef>
                <a:spcPts val="1300"/>
              </a:spcBef>
              <a:spcAft>
                <a:spcPts val="0"/>
              </a:spcAft>
              <a:buClr>
                <a:schemeClr val="accent5"/>
              </a:buClr>
              <a:buSzPts val="700"/>
              <a:buChar char="●"/>
              <a:defRPr sz="700">
                <a:solidFill>
                  <a:schemeClr val="accent5"/>
                </a:solidFill>
              </a:defRPr>
            </a:lvl2pPr>
            <a:lvl3pPr marL="1371600" lvl="2" indent="-266700" algn="l">
              <a:lnSpc>
                <a:spcPct val="95000"/>
              </a:lnSpc>
              <a:spcBef>
                <a:spcPts val="1300"/>
              </a:spcBef>
              <a:spcAft>
                <a:spcPts val="0"/>
              </a:spcAft>
              <a:buClr>
                <a:schemeClr val="accent5"/>
              </a:buClr>
              <a:buSzPts val="600"/>
              <a:buChar char="●"/>
              <a:defRPr sz="700">
                <a:solidFill>
                  <a:schemeClr val="accent5"/>
                </a:solidFill>
              </a:defRPr>
            </a:lvl3pPr>
            <a:lvl4pPr marL="1828800" lvl="3" indent="-266700" algn="l">
              <a:lnSpc>
                <a:spcPct val="95000"/>
              </a:lnSpc>
              <a:spcBef>
                <a:spcPts val="1300"/>
              </a:spcBef>
              <a:spcAft>
                <a:spcPts val="0"/>
              </a:spcAft>
              <a:buClr>
                <a:schemeClr val="dk1"/>
              </a:buClr>
              <a:buSzPts val="600"/>
              <a:buChar char="●"/>
              <a:defRPr/>
            </a:lvl4pPr>
            <a:lvl5pPr marL="2286000" lvl="4" indent="-266700" algn="l">
              <a:lnSpc>
                <a:spcPct val="95000"/>
              </a:lnSpc>
              <a:spcBef>
                <a:spcPts val="1300"/>
              </a:spcBef>
              <a:spcAft>
                <a:spcPts val="0"/>
              </a:spcAft>
              <a:buClr>
                <a:schemeClr val="dk1"/>
              </a:buClr>
              <a:buSzPts val="600"/>
              <a:buChar char="●"/>
              <a:defRPr/>
            </a:lvl5pPr>
            <a:lvl6pPr marL="2743200" lvl="5" indent="-273050" algn="l">
              <a:lnSpc>
                <a:spcPct val="90000"/>
              </a:lnSpc>
              <a:spcBef>
                <a:spcPts val="400"/>
              </a:spcBef>
              <a:spcAft>
                <a:spcPts val="0"/>
              </a:spcAft>
              <a:buClr>
                <a:schemeClr val="dk1"/>
              </a:buClr>
              <a:buSzPts val="700"/>
              <a:buChar char="•"/>
              <a:defRPr/>
            </a:lvl6pPr>
            <a:lvl7pPr marL="3200400" lvl="6" indent="-273050" algn="l">
              <a:lnSpc>
                <a:spcPct val="90000"/>
              </a:lnSpc>
              <a:spcBef>
                <a:spcPts val="400"/>
              </a:spcBef>
              <a:spcAft>
                <a:spcPts val="0"/>
              </a:spcAft>
              <a:buClr>
                <a:schemeClr val="dk1"/>
              </a:buClr>
              <a:buSzPts val="700"/>
              <a:buChar char="•"/>
              <a:defRPr/>
            </a:lvl7pPr>
            <a:lvl8pPr marL="3657600" lvl="7" indent="-273050" algn="l">
              <a:lnSpc>
                <a:spcPct val="90000"/>
              </a:lnSpc>
              <a:spcBef>
                <a:spcPts val="400"/>
              </a:spcBef>
              <a:spcAft>
                <a:spcPts val="0"/>
              </a:spcAft>
              <a:buClr>
                <a:schemeClr val="dk1"/>
              </a:buClr>
              <a:buSzPts val="700"/>
              <a:buChar char="•"/>
              <a:defRPr/>
            </a:lvl8pPr>
            <a:lvl9pPr marL="4114800" lvl="8" indent="-273050" algn="l">
              <a:lnSpc>
                <a:spcPct val="90000"/>
              </a:lnSpc>
              <a:spcBef>
                <a:spcPts val="400"/>
              </a:spcBef>
              <a:spcAft>
                <a:spcPts val="0"/>
              </a:spcAft>
              <a:buClr>
                <a:schemeClr val="dk1"/>
              </a:buClr>
              <a:buSzPts val="700"/>
              <a:buChar char="•"/>
              <a:defRPr/>
            </a:lvl9pPr>
          </a:lstStyle>
          <a:p>
            <a:endParaRPr/>
          </a:p>
        </p:txBody>
      </p:sp>
      <p:sp>
        <p:nvSpPr>
          <p:cNvPr id="660" name="Google Shape;660;p53"/>
          <p:cNvSpPr txBox="1">
            <a:spLocks noGrp="1"/>
          </p:cNvSpPr>
          <p:nvPr>
            <p:ph type="subTitle" idx="3"/>
          </p:nvPr>
        </p:nvSpPr>
        <p:spPr>
          <a:xfrm>
            <a:off x="1711718" y="2655525"/>
            <a:ext cx="2567700" cy="572100"/>
          </a:xfrm>
          <a:prstGeom prst="rect">
            <a:avLst/>
          </a:prstGeom>
        </p:spPr>
        <p:txBody>
          <a:bodyPr spcFirstLastPara="1" wrap="square" lIns="0" tIns="0" rIns="0" bIns="0" anchor="t" anchorCtr="0">
            <a:noAutofit/>
          </a:bodyPr>
          <a:lstStyle>
            <a:lvl1pPr marL="0" marR="0" lvl="0" indent="0" algn="ctr">
              <a:lnSpc>
                <a:spcPct val="94000"/>
              </a:lnSpc>
              <a:spcBef>
                <a:spcPts val="0"/>
              </a:spcBef>
              <a:spcAft>
                <a:spcPts val="0"/>
              </a:spcAft>
              <a:buNone/>
              <a:defRPr sz="1300" b="1">
                <a:latin typeface="Poppins"/>
                <a:ea typeface="Poppins"/>
                <a:cs typeface="Poppins"/>
                <a:sym typeface="Poppins"/>
              </a:defRPr>
            </a:lvl1pPr>
            <a:lvl2pPr lvl="1" algn="ctr">
              <a:spcBef>
                <a:spcPts val="1300"/>
              </a:spcBef>
              <a:spcAft>
                <a:spcPts val="0"/>
              </a:spcAft>
              <a:buSzPts val="800"/>
              <a:buNone/>
              <a:defRPr/>
            </a:lvl2pPr>
            <a:lvl3pPr lvl="2" algn="ctr">
              <a:spcBef>
                <a:spcPts val="1300"/>
              </a:spcBef>
              <a:spcAft>
                <a:spcPts val="0"/>
              </a:spcAft>
              <a:buSzPts val="700"/>
              <a:buNone/>
              <a:defRPr/>
            </a:lvl3pPr>
            <a:lvl4pPr lvl="3" algn="ctr">
              <a:spcBef>
                <a:spcPts val="1300"/>
              </a:spcBef>
              <a:spcAft>
                <a:spcPts val="0"/>
              </a:spcAft>
              <a:buSzPts val="500"/>
              <a:buNone/>
              <a:defRPr/>
            </a:lvl4pPr>
            <a:lvl5pPr lvl="4" algn="ctr">
              <a:spcBef>
                <a:spcPts val="1300"/>
              </a:spcBef>
              <a:spcAft>
                <a:spcPts val="0"/>
              </a:spcAft>
              <a:buSzPts val="400"/>
              <a:buNone/>
              <a:defRPr/>
            </a:lvl5pPr>
            <a:lvl6pPr lvl="5" algn="ctr">
              <a:spcBef>
                <a:spcPts val="400"/>
              </a:spcBef>
              <a:spcAft>
                <a:spcPts val="0"/>
              </a:spcAft>
              <a:buSzPts val="200"/>
              <a:buNone/>
              <a:defRPr/>
            </a:lvl6pPr>
            <a:lvl7pPr lvl="6" algn="ctr">
              <a:spcBef>
                <a:spcPts val="400"/>
              </a:spcBef>
              <a:spcAft>
                <a:spcPts val="0"/>
              </a:spcAft>
              <a:buSzPts val="200"/>
              <a:buNone/>
              <a:defRPr/>
            </a:lvl7pPr>
            <a:lvl8pPr lvl="7" algn="ctr">
              <a:spcBef>
                <a:spcPts val="400"/>
              </a:spcBef>
              <a:spcAft>
                <a:spcPts val="0"/>
              </a:spcAft>
              <a:buSzPts val="200"/>
              <a:buNone/>
              <a:defRPr/>
            </a:lvl8pPr>
            <a:lvl9pPr lvl="8" algn="ctr">
              <a:spcBef>
                <a:spcPts val="400"/>
              </a:spcBef>
              <a:spcAft>
                <a:spcPts val="0"/>
              </a:spcAft>
              <a:buSzPts val="200"/>
              <a:buNone/>
              <a:defRPr/>
            </a:lvl9pPr>
          </a:lstStyle>
          <a:p>
            <a:endParaRPr/>
          </a:p>
        </p:txBody>
      </p:sp>
      <p:sp>
        <p:nvSpPr>
          <p:cNvPr id="661" name="Google Shape;661;p53"/>
          <p:cNvSpPr txBox="1">
            <a:spLocks noGrp="1"/>
          </p:cNvSpPr>
          <p:nvPr>
            <p:ph type="subTitle" idx="4"/>
          </p:nvPr>
        </p:nvSpPr>
        <p:spPr>
          <a:xfrm>
            <a:off x="4882652" y="2655525"/>
            <a:ext cx="2567700" cy="572100"/>
          </a:xfrm>
          <a:prstGeom prst="rect">
            <a:avLst/>
          </a:prstGeom>
        </p:spPr>
        <p:txBody>
          <a:bodyPr spcFirstLastPara="1" wrap="square" lIns="0" tIns="0" rIns="0" bIns="0" anchor="t" anchorCtr="0">
            <a:noAutofit/>
          </a:bodyPr>
          <a:lstStyle>
            <a:lvl1pPr marL="0" marR="0" lvl="0" indent="0" algn="ctr">
              <a:lnSpc>
                <a:spcPct val="94000"/>
              </a:lnSpc>
              <a:spcBef>
                <a:spcPts val="0"/>
              </a:spcBef>
              <a:spcAft>
                <a:spcPts val="0"/>
              </a:spcAft>
              <a:buNone/>
              <a:defRPr sz="1300" b="1">
                <a:latin typeface="Poppins"/>
                <a:ea typeface="Poppins"/>
                <a:cs typeface="Poppins"/>
                <a:sym typeface="Poppins"/>
              </a:defRPr>
            </a:lvl1pPr>
            <a:lvl2pPr lvl="1" algn="ctr">
              <a:spcBef>
                <a:spcPts val="1300"/>
              </a:spcBef>
              <a:spcAft>
                <a:spcPts val="0"/>
              </a:spcAft>
              <a:buSzPts val="800"/>
              <a:buNone/>
              <a:defRPr/>
            </a:lvl2pPr>
            <a:lvl3pPr lvl="2" algn="ctr">
              <a:spcBef>
                <a:spcPts val="1300"/>
              </a:spcBef>
              <a:spcAft>
                <a:spcPts val="0"/>
              </a:spcAft>
              <a:buSzPts val="700"/>
              <a:buNone/>
              <a:defRPr/>
            </a:lvl3pPr>
            <a:lvl4pPr lvl="3" algn="ctr">
              <a:spcBef>
                <a:spcPts val="1300"/>
              </a:spcBef>
              <a:spcAft>
                <a:spcPts val="0"/>
              </a:spcAft>
              <a:buSzPts val="500"/>
              <a:buNone/>
              <a:defRPr/>
            </a:lvl4pPr>
            <a:lvl5pPr lvl="4" algn="ctr">
              <a:spcBef>
                <a:spcPts val="1300"/>
              </a:spcBef>
              <a:spcAft>
                <a:spcPts val="0"/>
              </a:spcAft>
              <a:buSzPts val="400"/>
              <a:buNone/>
              <a:defRPr/>
            </a:lvl5pPr>
            <a:lvl6pPr lvl="5" algn="ctr">
              <a:spcBef>
                <a:spcPts val="400"/>
              </a:spcBef>
              <a:spcAft>
                <a:spcPts val="0"/>
              </a:spcAft>
              <a:buSzPts val="200"/>
              <a:buNone/>
              <a:defRPr/>
            </a:lvl6pPr>
            <a:lvl7pPr lvl="6" algn="ctr">
              <a:spcBef>
                <a:spcPts val="400"/>
              </a:spcBef>
              <a:spcAft>
                <a:spcPts val="0"/>
              </a:spcAft>
              <a:buSzPts val="200"/>
              <a:buNone/>
              <a:defRPr/>
            </a:lvl7pPr>
            <a:lvl8pPr lvl="7" algn="ctr">
              <a:spcBef>
                <a:spcPts val="400"/>
              </a:spcBef>
              <a:spcAft>
                <a:spcPts val="0"/>
              </a:spcAft>
              <a:buSzPts val="200"/>
              <a:buNone/>
              <a:defRPr/>
            </a:lvl8pPr>
            <a:lvl9pPr lvl="8" algn="ctr">
              <a:spcBef>
                <a:spcPts val="400"/>
              </a:spcBef>
              <a:spcAft>
                <a:spcPts val="0"/>
              </a:spcAft>
              <a:buSzPts val="200"/>
              <a:buNone/>
              <a:defRPr/>
            </a:lvl9pPr>
          </a:lstStyle>
          <a:p>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25_Custom Layout">
  <p:cSld name="25_Custom Layout">
    <p:bg>
      <p:bgPr>
        <a:blipFill>
          <a:blip r:embed="rId2">
            <a:alphaModFix/>
          </a:blip>
          <a:stretch>
            <a:fillRect/>
          </a:stretch>
        </a:blipFill>
        <a:effectLst/>
      </p:bgPr>
    </p:bg>
    <p:spTree>
      <p:nvGrpSpPr>
        <p:cNvPr id="1" name="Shape 662"/>
        <p:cNvGrpSpPr/>
        <p:nvPr/>
      </p:nvGrpSpPr>
      <p:grpSpPr>
        <a:xfrm>
          <a:off x="0" y="0"/>
          <a:ext cx="0" cy="0"/>
          <a:chOff x="0" y="0"/>
          <a:chExt cx="0" cy="0"/>
        </a:xfrm>
      </p:grpSpPr>
      <p:sp>
        <p:nvSpPr>
          <p:cNvPr id="663" name="Google Shape;663;p54"/>
          <p:cNvSpPr/>
          <p:nvPr/>
        </p:nvSpPr>
        <p:spPr>
          <a:xfrm>
            <a:off x="1403748" y="1145541"/>
            <a:ext cx="3120000" cy="1974600"/>
          </a:xfrm>
          <a:prstGeom prst="round2SameRect">
            <a:avLst>
              <a:gd name="adj1" fmla="val 4780"/>
              <a:gd name="adj2" fmla="val 0"/>
            </a:avLst>
          </a:prstGeom>
          <a:gradFill>
            <a:gsLst>
              <a:gs pos="0">
                <a:srgbClr val="FF001A"/>
              </a:gs>
              <a:gs pos="12000">
                <a:srgbClr val="C50028"/>
              </a:gs>
              <a:gs pos="23000">
                <a:srgbClr val="920035"/>
              </a:gs>
              <a:gs pos="35000">
                <a:srgbClr val="670040"/>
              </a:gs>
              <a:gs pos="46000">
                <a:srgbClr val="460049"/>
              </a:gs>
              <a:gs pos="56000">
                <a:srgbClr val="2F004F"/>
              </a:gs>
              <a:gs pos="66000">
                <a:srgbClr val="200052"/>
              </a:gs>
              <a:gs pos="72000">
                <a:srgbClr val="1C0054"/>
              </a:gs>
              <a:gs pos="78000">
                <a:srgbClr val="1C0358"/>
              </a:gs>
              <a:gs pos="82000">
                <a:srgbClr val="1C0B66"/>
              </a:gs>
              <a:gs pos="100000">
                <a:srgbClr val="1C0B66"/>
              </a:gs>
            </a:gsLst>
            <a:lin ang="16200038"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664" name="Google Shape;664;p54"/>
          <p:cNvSpPr/>
          <p:nvPr/>
        </p:nvSpPr>
        <p:spPr>
          <a:xfrm>
            <a:off x="4620216" y="1145541"/>
            <a:ext cx="3120000" cy="1974600"/>
          </a:xfrm>
          <a:prstGeom prst="round2SameRect">
            <a:avLst>
              <a:gd name="adj1" fmla="val 4780"/>
              <a:gd name="adj2" fmla="val 0"/>
            </a:avLst>
          </a:prstGeom>
          <a:gradFill>
            <a:gsLst>
              <a:gs pos="0">
                <a:srgbClr val="FF001A"/>
              </a:gs>
              <a:gs pos="12000">
                <a:srgbClr val="C50028"/>
              </a:gs>
              <a:gs pos="23000">
                <a:srgbClr val="920035"/>
              </a:gs>
              <a:gs pos="35000">
                <a:srgbClr val="670040"/>
              </a:gs>
              <a:gs pos="46000">
                <a:srgbClr val="460049"/>
              </a:gs>
              <a:gs pos="56000">
                <a:srgbClr val="2F004F"/>
              </a:gs>
              <a:gs pos="66000">
                <a:srgbClr val="200052"/>
              </a:gs>
              <a:gs pos="72000">
                <a:srgbClr val="1C0054"/>
              </a:gs>
              <a:gs pos="78000">
                <a:srgbClr val="1C0358"/>
              </a:gs>
              <a:gs pos="82000">
                <a:srgbClr val="1C0B66"/>
              </a:gs>
              <a:gs pos="100000">
                <a:srgbClr val="1C0B66"/>
              </a:gs>
            </a:gsLst>
            <a:lin ang="16200038"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665" name="Google Shape;665;p54"/>
          <p:cNvSpPr/>
          <p:nvPr/>
        </p:nvSpPr>
        <p:spPr>
          <a:xfrm rot="10800000">
            <a:off x="1396584" y="3140399"/>
            <a:ext cx="3127200" cy="1317300"/>
          </a:xfrm>
          <a:prstGeom prst="round2SameRect">
            <a:avLst>
              <a:gd name="adj1" fmla="val 3905"/>
              <a:gd name="adj2" fmla="val 0"/>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666" name="Google Shape;666;p54"/>
          <p:cNvSpPr/>
          <p:nvPr/>
        </p:nvSpPr>
        <p:spPr>
          <a:xfrm rot="10800000">
            <a:off x="4613052" y="3140399"/>
            <a:ext cx="3127200" cy="1317300"/>
          </a:xfrm>
          <a:prstGeom prst="round2SameRect">
            <a:avLst>
              <a:gd name="adj1" fmla="val 3905"/>
              <a:gd name="adj2" fmla="val 0"/>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pic>
        <p:nvPicPr>
          <p:cNvPr id="667" name="Google Shape;667;p54"/>
          <p:cNvPicPr preferRelativeResize="0"/>
          <p:nvPr/>
        </p:nvPicPr>
        <p:blipFill rotWithShape="1">
          <a:blip r:embed="rId3">
            <a:alphaModFix/>
          </a:blip>
          <a:srcRect/>
          <a:stretch/>
        </p:blipFill>
        <p:spPr>
          <a:xfrm>
            <a:off x="2642248" y="1498753"/>
            <a:ext cx="641068" cy="626716"/>
          </a:xfrm>
          <a:prstGeom prst="rect">
            <a:avLst/>
          </a:prstGeom>
          <a:noFill/>
          <a:ln>
            <a:noFill/>
          </a:ln>
        </p:spPr>
      </p:pic>
      <p:sp>
        <p:nvSpPr>
          <p:cNvPr id="668" name="Google Shape;668;p54"/>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669" name="Google Shape;669;p54"/>
          <p:cNvSpPr txBox="1">
            <a:spLocks noGrp="1"/>
          </p:cNvSpPr>
          <p:nvPr>
            <p:ph type="title"/>
          </p:nvPr>
        </p:nvSpPr>
        <p:spPr>
          <a:xfrm>
            <a:off x="315025" y="319875"/>
            <a:ext cx="8502900" cy="437400"/>
          </a:xfrm>
          <a:prstGeom prst="rect">
            <a:avLst/>
          </a:prstGeom>
          <a:noFill/>
          <a:ln>
            <a:noFill/>
          </a:ln>
        </p:spPr>
        <p:txBody>
          <a:bodyPr spcFirstLastPara="1" wrap="square" lIns="0" tIns="0" rIns="0" bIns="0" anchor="t" anchorCtr="0">
            <a:noAutofit/>
          </a:bodyPr>
          <a:lstStyle>
            <a:lvl1pPr lvl="0" algn="l">
              <a:lnSpc>
                <a:spcPct val="103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pic>
        <p:nvPicPr>
          <p:cNvPr id="670" name="Google Shape;670;p54"/>
          <p:cNvPicPr preferRelativeResize="0"/>
          <p:nvPr/>
        </p:nvPicPr>
        <p:blipFill rotWithShape="1">
          <a:blip r:embed="rId4">
            <a:alphaModFix/>
          </a:blip>
          <a:srcRect/>
          <a:stretch/>
        </p:blipFill>
        <p:spPr>
          <a:xfrm>
            <a:off x="5689851" y="1514701"/>
            <a:ext cx="885114" cy="560259"/>
          </a:xfrm>
          <a:prstGeom prst="rect">
            <a:avLst/>
          </a:prstGeom>
          <a:noFill/>
          <a:ln>
            <a:noFill/>
          </a:ln>
        </p:spPr>
      </p:pic>
      <p:sp>
        <p:nvSpPr>
          <p:cNvPr id="671" name="Google Shape;671;p54"/>
          <p:cNvSpPr txBox="1"/>
          <p:nvPr/>
        </p:nvSpPr>
        <p:spPr>
          <a:xfrm>
            <a:off x="3077994" y="1801478"/>
            <a:ext cx="186300" cy="262500"/>
          </a:xfrm>
          <a:prstGeom prst="rect">
            <a:avLst/>
          </a:prstGeom>
          <a:noFill/>
          <a:ln>
            <a:noFill/>
          </a:ln>
        </p:spPr>
        <p:txBody>
          <a:bodyPr spcFirstLastPara="1" wrap="square" lIns="0" tIns="0" rIns="0" bIns="0" anchor="t" anchorCtr="0">
            <a:noAutofit/>
          </a:bodyPr>
          <a:lstStyle/>
          <a:p>
            <a:pPr marL="0" marR="0" lvl="0" indent="0" algn="l" rtl="0">
              <a:lnSpc>
                <a:spcPct val="97000"/>
              </a:lnSpc>
              <a:spcBef>
                <a:spcPts val="0"/>
              </a:spcBef>
              <a:spcAft>
                <a:spcPts val="0"/>
              </a:spcAft>
              <a:buNone/>
            </a:pPr>
            <a:r>
              <a:rPr lang="en" sz="2000">
                <a:solidFill>
                  <a:schemeClr val="dk2"/>
                </a:solidFill>
                <a:latin typeface="Manrope SemiBold"/>
                <a:ea typeface="Manrope SemiBold"/>
                <a:cs typeface="Manrope SemiBold"/>
                <a:sym typeface="Manrope SemiBold"/>
              </a:rPr>
              <a:t>$</a:t>
            </a:r>
            <a:endParaRPr sz="500"/>
          </a:p>
        </p:txBody>
      </p:sp>
      <p:sp>
        <p:nvSpPr>
          <p:cNvPr id="672" name="Google Shape;672;p54"/>
          <p:cNvSpPr txBox="1">
            <a:spLocks noGrp="1"/>
          </p:cNvSpPr>
          <p:nvPr>
            <p:ph type="body" idx="1"/>
          </p:nvPr>
        </p:nvSpPr>
        <p:spPr>
          <a:xfrm>
            <a:off x="1711703" y="3344466"/>
            <a:ext cx="2567700" cy="758400"/>
          </a:xfrm>
          <a:prstGeom prst="rect">
            <a:avLst/>
          </a:prstGeom>
          <a:noFill/>
          <a:ln>
            <a:noFill/>
          </a:ln>
        </p:spPr>
        <p:txBody>
          <a:bodyPr spcFirstLastPara="1" wrap="square" lIns="0" tIns="0" rIns="0" bIns="0" anchor="t" anchorCtr="0">
            <a:noAutofit/>
          </a:bodyPr>
          <a:lstStyle>
            <a:lvl1pPr marL="457200" lvl="0" indent="-279400" algn="l">
              <a:lnSpc>
                <a:spcPct val="95000"/>
              </a:lnSpc>
              <a:spcBef>
                <a:spcPts val="1300"/>
              </a:spcBef>
              <a:spcAft>
                <a:spcPts val="0"/>
              </a:spcAft>
              <a:buClr>
                <a:schemeClr val="accent5"/>
              </a:buClr>
              <a:buSzPts val="800"/>
              <a:buChar char="●"/>
              <a:defRPr sz="900">
                <a:solidFill>
                  <a:schemeClr val="accent5"/>
                </a:solidFill>
              </a:defRPr>
            </a:lvl1pPr>
            <a:lvl2pPr marL="914400" lvl="1" indent="-273050" algn="l">
              <a:lnSpc>
                <a:spcPct val="95000"/>
              </a:lnSpc>
              <a:spcBef>
                <a:spcPts val="1300"/>
              </a:spcBef>
              <a:spcAft>
                <a:spcPts val="0"/>
              </a:spcAft>
              <a:buClr>
                <a:schemeClr val="accent5"/>
              </a:buClr>
              <a:buSzPts val="700"/>
              <a:buChar char="●"/>
              <a:defRPr sz="700">
                <a:solidFill>
                  <a:schemeClr val="accent5"/>
                </a:solidFill>
              </a:defRPr>
            </a:lvl2pPr>
            <a:lvl3pPr marL="1371600" lvl="2" indent="-266700" algn="l">
              <a:lnSpc>
                <a:spcPct val="95000"/>
              </a:lnSpc>
              <a:spcBef>
                <a:spcPts val="1300"/>
              </a:spcBef>
              <a:spcAft>
                <a:spcPts val="0"/>
              </a:spcAft>
              <a:buClr>
                <a:schemeClr val="accent5"/>
              </a:buClr>
              <a:buSzPts val="600"/>
              <a:buChar char="●"/>
              <a:defRPr sz="700">
                <a:solidFill>
                  <a:schemeClr val="accent5"/>
                </a:solidFill>
              </a:defRPr>
            </a:lvl3pPr>
            <a:lvl4pPr marL="1828800" lvl="3" indent="-266700" algn="l">
              <a:lnSpc>
                <a:spcPct val="95000"/>
              </a:lnSpc>
              <a:spcBef>
                <a:spcPts val="1300"/>
              </a:spcBef>
              <a:spcAft>
                <a:spcPts val="0"/>
              </a:spcAft>
              <a:buClr>
                <a:schemeClr val="dk1"/>
              </a:buClr>
              <a:buSzPts val="600"/>
              <a:buChar char="●"/>
              <a:defRPr/>
            </a:lvl4pPr>
            <a:lvl5pPr marL="2286000" lvl="4" indent="-228600" algn="l">
              <a:lnSpc>
                <a:spcPct val="95000"/>
              </a:lnSpc>
              <a:spcBef>
                <a:spcPts val="1300"/>
              </a:spcBef>
              <a:spcAft>
                <a:spcPts val="0"/>
              </a:spcAft>
              <a:buClr>
                <a:schemeClr val="dk1"/>
              </a:buClr>
              <a:buNone/>
              <a:defRPr sz="100"/>
            </a:lvl5pPr>
            <a:lvl6pPr marL="2743200" lvl="5" indent="-228600" algn="l">
              <a:lnSpc>
                <a:spcPct val="90000"/>
              </a:lnSpc>
              <a:spcBef>
                <a:spcPts val="400"/>
              </a:spcBef>
              <a:spcAft>
                <a:spcPts val="0"/>
              </a:spcAft>
              <a:buClr>
                <a:schemeClr val="dk1"/>
              </a:buClr>
              <a:buNone/>
              <a:defRPr sz="100"/>
            </a:lvl6pPr>
            <a:lvl7pPr marL="3200400" lvl="6" indent="-228600" algn="l">
              <a:lnSpc>
                <a:spcPct val="90000"/>
              </a:lnSpc>
              <a:spcBef>
                <a:spcPts val="400"/>
              </a:spcBef>
              <a:spcAft>
                <a:spcPts val="0"/>
              </a:spcAft>
              <a:buClr>
                <a:schemeClr val="dk1"/>
              </a:buClr>
              <a:buNone/>
              <a:defRPr sz="100"/>
            </a:lvl7pPr>
            <a:lvl8pPr marL="3657600" lvl="7" indent="-228600" algn="l">
              <a:lnSpc>
                <a:spcPct val="90000"/>
              </a:lnSpc>
              <a:spcBef>
                <a:spcPts val="400"/>
              </a:spcBef>
              <a:spcAft>
                <a:spcPts val="0"/>
              </a:spcAft>
              <a:buClr>
                <a:schemeClr val="dk1"/>
              </a:buClr>
              <a:buNone/>
              <a:defRPr sz="100"/>
            </a:lvl8pPr>
            <a:lvl9pPr marL="4114800" lvl="8" indent="-228600" algn="l">
              <a:lnSpc>
                <a:spcPct val="90000"/>
              </a:lnSpc>
              <a:spcBef>
                <a:spcPts val="400"/>
              </a:spcBef>
              <a:spcAft>
                <a:spcPts val="0"/>
              </a:spcAft>
              <a:buClr>
                <a:schemeClr val="dk1"/>
              </a:buClr>
              <a:buNone/>
              <a:defRPr sz="100"/>
            </a:lvl9pPr>
          </a:lstStyle>
          <a:p>
            <a:endParaRPr/>
          </a:p>
        </p:txBody>
      </p:sp>
      <p:sp>
        <p:nvSpPr>
          <p:cNvPr id="673" name="Google Shape;673;p54"/>
          <p:cNvSpPr txBox="1">
            <a:spLocks noGrp="1"/>
          </p:cNvSpPr>
          <p:nvPr>
            <p:ph type="body" idx="2"/>
          </p:nvPr>
        </p:nvSpPr>
        <p:spPr>
          <a:xfrm>
            <a:off x="4882637" y="3344466"/>
            <a:ext cx="2567700" cy="758400"/>
          </a:xfrm>
          <a:prstGeom prst="rect">
            <a:avLst/>
          </a:prstGeom>
          <a:noFill/>
          <a:ln>
            <a:noFill/>
          </a:ln>
        </p:spPr>
        <p:txBody>
          <a:bodyPr spcFirstLastPara="1" wrap="square" lIns="0" tIns="0" rIns="0" bIns="0" anchor="t" anchorCtr="0">
            <a:noAutofit/>
          </a:bodyPr>
          <a:lstStyle>
            <a:lvl1pPr marL="457200" lvl="0" indent="-279400" algn="l">
              <a:lnSpc>
                <a:spcPct val="95000"/>
              </a:lnSpc>
              <a:spcBef>
                <a:spcPts val="1300"/>
              </a:spcBef>
              <a:spcAft>
                <a:spcPts val="0"/>
              </a:spcAft>
              <a:buClr>
                <a:schemeClr val="accent5"/>
              </a:buClr>
              <a:buSzPts val="800"/>
              <a:buChar char="●"/>
              <a:defRPr sz="900">
                <a:solidFill>
                  <a:schemeClr val="accent5"/>
                </a:solidFill>
              </a:defRPr>
            </a:lvl1pPr>
            <a:lvl2pPr marL="914400" lvl="1" indent="-273050" algn="l">
              <a:lnSpc>
                <a:spcPct val="95000"/>
              </a:lnSpc>
              <a:spcBef>
                <a:spcPts val="1300"/>
              </a:spcBef>
              <a:spcAft>
                <a:spcPts val="0"/>
              </a:spcAft>
              <a:buClr>
                <a:schemeClr val="accent5"/>
              </a:buClr>
              <a:buSzPts val="700"/>
              <a:buChar char="●"/>
              <a:defRPr sz="700">
                <a:solidFill>
                  <a:schemeClr val="accent5"/>
                </a:solidFill>
              </a:defRPr>
            </a:lvl2pPr>
            <a:lvl3pPr marL="1371600" lvl="2" indent="-266700" algn="l">
              <a:lnSpc>
                <a:spcPct val="95000"/>
              </a:lnSpc>
              <a:spcBef>
                <a:spcPts val="1300"/>
              </a:spcBef>
              <a:spcAft>
                <a:spcPts val="0"/>
              </a:spcAft>
              <a:buClr>
                <a:schemeClr val="accent5"/>
              </a:buClr>
              <a:buSzPts val="600"/>
              <a:buChar char="●"/>
              <a:defRPr sz="700">
                <a:solidFill>
                  <a:schemeClr val="accent5"/>
                </a:solidFill>
              </a:defRPr>
            </a:lvl3pPr>
            <a:lvl4pPr marL="1828800" lvl="3" indent="-266700" algn="l">
              <a:lnSpc>
                <a:spcPct val="95000"/>
              </a:lnSpc>
              <a:spcBef>
                <a:spcPts val="1300"/>
              </a:spcBef>
              <a:spcAft>
                <a:spcPts val="0"/>
              </a:spcAft>
              <a:buClr>
                <a:schemeClr val="dk1"/>
              </a:buClr>
              <a:buSzPts val="600"/>
              <a:buChar char="●"/>
              <a:defRPr/>
            </a:lvl4pPr>
            <a:lvl5pPr marL="2286000" lvl="4" indent="-228600" algn="l">
              <a:lnSpc>
                <a:spcPct val="95000"/>
              </a:lnSpc>
              <a:spcBef>
                <a:spcPts val="1300"/>
              </a:spcBef>
              <a:spcAft>
                <a:spcPts val="0"/>
              </a:spcAft>
              <a:buClr>
                <a:schemeClr val="dk1"/>
              </a:buClr>
              <a:buNone/>
              <a:defRPr sz="100"/>
            </a:lvl5pPr>
            <a:lvl6pPr marL="2743200" lvl="5" indent="-228600" algn="l">
              <a:lnSpc>
                <a:spcPct val="90000"/>
              </a:lnSpc>
              <a:spcBef>
                <a:spcPts val="400"/>
              </a:spcBef>
              <a:spcAft>
                <a:spcPts val="0"/>
              </a:spcAft>
              <a:buClr>
                <a:schemeClr val="dk1"/>
              </a:buClr>
              <a:buNone/>
              <a:defRPr sz="100"/>
            </a:lvl6pPr>
            <a:lvl7pPr marL="3200400" lvl="6" indent="-228600" algn="l">
              <a:lnSpc>
                <a:spcPct val="90000"/>
              </a:lnSpc>
              <a:spcBef>
                <a:spcPts val="400"/>
              </a:spcBef>
              <a:spcAft>
                <a:spcPts val="0"/>
              </a:spcAft>
              <a:buClr>
                <a:schemeClr val="dk1"/>
              </a:buClr>
              <a:buNone/>
              <a:defRPr sz="100"/>
            </a:lvl7pPr>
            <a:lvl8pPr marL="3657600" lvl="7" indent="-228600" algn="l">
              <a:lnSpc>
                <a:spcPct val="90000"/>
              </a:lnSpc>
              <a:spcBef>
                <a:spcPts val="400"/>
              </a:spcBef>
              <a:spcAft>
                <a:spcPts val="0"/>
              </a:spcAft>
              <a:buClr>
                <a:schemeClr val="dk1"/>
              </a:buClr>
              <a:buNone/>
              <a:defRPr sz="100"/>
            </a:lvl8pPr>
            <a:lvl9pPr marL="4114800" lvl="8" indent="-228600" algn="l">
              <a:lnSpc>
                <a:spcPct val="90000"/>
              </a:lnSpc>
              <a:spcBef>
                <a:spcPts val="400"/>
              </a:spcBef>
              <a:spcAft>
                <a:spcPts val="0"/>
              </a:spcAft>
              <a:buClr>
                <a:schemeClr val="dk1"/>
              </a:buClr>
              <a:buNone/>
              <a:defRPr sz="100"/>
            </a:lvl9pPr>
          </a:lstStyle>
          <a:p>
            <a:endParaRPr/>
          </a:p>
        </p:txBody>
      </p:sp>
      <p:sp>
        <p:nvSpPr>
          <p:cNvPr id="674" name="Google Shape;674;p54"/>
          <p:cNvSpPr txBox="1">
            <a:spLocks noGrp="1"/>
          </p:cNvSpPr>
          <p:nvPr>
            <p:ph type="subTitle" idx="3"/>
          </p:nvPr>
        </p:nvSpPr>
        <p:spPr>
          <a:xfrm>
            <a:off x="1711704" y="2463197"/>
            <a:ext cx="2567700" cy="572100"/>
          </a:xfrm>
          <a:prstGeom prst="rect">
            <a:avLst/>
          </a:prstGeom>
        </p:spPr>
        <p:txBody>
          <a:bodyPr spcFirstLastPara="1" wrap="square" lIns="0" tIns="0" rIns="0" bIns="0" anchor="t" anchorCtr="0">
            <a:noAutofit/>
          </a:bodyPr>
          <a:lstStyle>
            <a:lvl1pPr marL="0" marR="0" lvl="0" indent="0" algn="ctr">
              <a:lnSpc>
                <a:spcPct val="94000"/>
              </a:lnSpc>
              <a:spcBef>
                <a:spcPts val="0"/>
              </a:spcBef>
              <a:spcAft>
                <a:spcPts val="0"/>
              </a:spcAft>
              <a:buNone/>
              <a:defRPr sz="1300" b="1">
                <a:solidFill>
                  <a:schemeClr val="lt1"/>
                </a:solidFill>
                <a:latin typeface="Poppins"/>
                <a:ea typeface="Poppins"/>
                <a:cs typeface="Poppins"/>
                <a:sym typeface="Poppins"/>
              </a:defRPr>
            </a:lvl1pPr>
            <a:lvl2pPr lvl="1" algn="ctr">
              <a:spcBef>
                <a:spcPts val="1300"/>
              </a:spcBef>
              <a:spcAft>
                <a:spcPts val="0"/>
              </a:spcAft>
              <a:buClr>
                <a:schemeClr val="lt1"/>
              </a:buClr>
              <a:buSzPts val="800"/>
              <a:buNone/>
              <a:defRPr>
                <a:solidFill>
                  <a:schemeClr val="lt1"/>
                </a:solidFill>
              </a:defRPr>
            </a:lvl2pPr>
            <a:lvl3pPr lvl="2" algn="ctr">
              <a:spcBef>
                <a:spcPts val="1300"/>
              </a:spcBef>
              <a:spcAft>
                <a:spcPts val="0"/>
              </a:spcAft>
              <a:buClr>
                <a:schemeClr val="lt1"/>
              </a:buClr>
              <a:buSzPts val="700"/>
              <a:buNone/>
              <a:defRPr>
                <a:solidFill>
                  <a:schemeClr val="lt1"/>
                </a:solidFill>
              </a:defRPr>
            </a:lvl3pPr>
            <a:lvl4pPr lvl="3" algn="ctr">
              <a:spcBef>
                <a:spcPts val="1300"/>
              </a:spcBef>
              <a:spcAft>
                <a:spcPts val="0"/>
              </a:spcAft>
              <a:buClr>
                <a:schemeClr val="lt1"/>
              </a:buClr>
              <a:buSzPts val="500"/>
              <a:buNone/>
              <a:defRPr>
                <a:solidFill>
                  <a:schemeClr val="lt1"/>
                </a:solidFill>
              </a:defRPr>
            </a:lvl4pPr>
            <a:lvl5pPr lvl="4" algn="ctr">
              <a:spcBef>
                <a:spcPts val="1300"/>
              </a:spcBef>
              <a:spcAft>
                <a:spcPts val="0"/>
              </a:spcAft>
              <a:buClr>
                <a:schemeClr val="lt1"/>
              </a:buClr>
              <a:buSzPts val="400"/>
              <a:buNone/>
              <a:defRPr>
                <a:solidFill>
                  <a:schemeClr val="lt1"/>
                </a:solidFill>
              </a:defRPr>
            </a:lvl5pPr>
            <a:lvl6pPr lvl="5" algn="ctr">
              <a:spcBef>
                <a:spcPts val="400"/>
              </a:spcBef>
              <a:spcAft>
                <a:spcPts val="0"/>
              </a:spcAft>
              <a:buClr>
                <a:schemeClr val="lt1"/>
              </a:buClr>
              <a:buSzPts val="200"/>
              <a:buNone/>
              <a:defRPr>
                <a:solidFill>
                  <a:schemeClr val="lt1"/>
                </a:solidFill>
              </a:defRPr>
            </a:lvl6pPr>
            <a:lvl7pPr lvl="6" algn="ctr">
              <a:spcBef>
                <a:spcPts val="400"/>
              </a:spcBef>
              <a:spcAft>
                <a:spcPts val="0"/>
              </a:spcAft>
              <a:buClr>
                <a:schemeClr val="lt1"/>
              </a:buClr>
              <a:buSzPts val="200"/>
              <a:buNone/>
              <a:defRPr>
                <a:solidFill>
                  <a:schemeClr val="lt1"/>
                </a:solidFill>
              </a:defRPr>
            </a:lvl7pPr>
            <a:lvl8pPr lvl="7" algn="ctr">
              <a:spcBef>
                <a:spcPts val="400"/>
              </a:spcBef>
              <a:spcAft>
                <a:spcPts val="0"/>
              </a:spcAft>
              <a:buClr>
                <a:schemeClr val="lt1"/>
              </a:buClr>
              <a:buSzPts val="200"/>
              <a:buNone/>
              <a:defRPr>
                <a:solidFill>
                  <a:schemeClr val="lt1"/>
                </a:solidFill>
              </a:defRPr>
            </a:lvl8pPr>
            <a:lvl9pPr lvl="8" algn="ctr">
              <a:spcBef>
                <a:spcPts val="400"/>
              </a:spcBef>
              <a:spcAft>
                <a:spcPts val="0"/>
              </a:spcAft>
              <a:buClr>
                <a:schemeClr val="lt1"/>
              </a:buClr>
              <a:buSzPts val="200"/>
              <a:buNone/>
              <a:defRPr>
                <a:solidFill>
                  <a:schemeClr val="lt1"/>
                </a:solidFill>
              </a:defRPr>
            </a:lvl9pPr>
          </a:lstStyle>
          <a:p>
            <a:endParaRPr/>
          </a:p>
        </p:txBody>
      </p:sp>
      <p:sp>
        <p:nvSpPr>
          <p:cNvPr id="675" name="Google Shape;675;p54"/>
          <p:cNvSpPr txBox="1">
            <a:spLocks noGrp="1"/>
          </p:cNvSpPr>
          <p:nvPr>
            <p:ph type="subTitle" idx="4"/>
          </p:nvPr>
        </p:nvSpPr>
        <p:spPr>
          <a:xfrm>
            <a:off x="4882652" y="2463197"/>
            <a:ext cx="2567700" cy="572100"/>
          </a:xfrm>
          <a:prstGeom prst="rect">
            <a:avLst/>
          </a:prstGeom>
        </p:spPr>
        <p:txBody>
          <a:bodyPr spcFirstLastPara="1" wrap="square" lIns="0" tIns="0" rIns="0" bIns="0" anchor="t" anchorCtr="0">
            <a:noAutofit/>
          </a:bodyPr>
          <a:lstStyle>
            <a:lvl1pPr marL="0" marR="0" lvl="0" indent="0" algn="ctr">
              <a:lnSpc>
                <a:spcPct val="94000"/>
              </a:lnSpc>
              <a:spcBef>
                <a:spcPts val="0"/>
              </a:spcBef>
              <a:spcAft>
                <a:spcPts val="0"/>
              </a:spcAft>
              <a:buNone/>
              <a:defRPr sz="1300" b="1">
                <a:solidFill>
                  <a:schemeClr val="lt1"/>
                </a:solidFill>
                <a:latin typeface="Poppins"/>
                <a:ea typeface="Poppins"/>
                <a:cs typeface="Poppins"/>
                <a:sym typeface="Poppins"/>
              </a:defRPr>
            </a:lvl1pPr>
            <a:lvl2pPr lvl="1" algn="ctr">
              <a:spcBef>
                <a:spcPts val="1300"/>
              </a:spcBef>
              <a:spcAft>
                <a:spcPts val="0"/>
              </a:spcAft>
              <a:buClr>
                <a:schemeClr val="lt1"/>
              </a:buClr>
              <a:buSzPts val="800"/>
              <a:buNone/>
              <a:defRPr>
                <a:solidFill>
                  <a:schemeClr val="lt1"/>
                </a:solidFill>
              </a:defRPr>
            </a:lvl2pPr>
            <a:lvl3pPr lvl="2" algn="ctr">
              <a:spcBef>
                <a:spcPts val="1300"/>
              </a:spcBef>
              <a:spcAft>
                <a:spcPts val="0"/>
              </a:spcAft>
              <a:buClr>
                <a:schemeClr val="lt1"/>
              </a:buClr>
              <a:buSzPts val="700"/>
              <a:buNone/>
              <a:defRPr>
                <a:solidFill>
                  <a:schemeClr val="lt1"/>
                </a:solidFill>
              </a:defRPr>
            </a:lvl3pPr>
            <a:lvl4pPr lvl="3" algn="ctr">
              <a:spcBef>
                <a:spcPts val="1300"/>
              </a:spcBef>
              <a:spcAft>
                <a:spcPts val="0"/>
              </a:spcAft>
              <a:buClr>
                <a:schemeClr val="lt1"/>
              </a:buClr>
              <a:buSzPts val="500"/>
              <a:buNone/>
              <a:defRPr>
                <a:solidFill>
                  <a:schemeClr val="lt1"/>
                </a:solidFill>
              </a:defRPr>
            </a:lvl4pPr>
            <a:lvl5pPr lvl="4" algn="ctr">
              <a:spcBef>
                <a:spcPts val="1300"/>
              </a:spcBef>
              <a:spcAft>
                <a:spcPts val="0"/>
              </a:spcAft>
              <a:buClr>
                <a:schemeClr val="lt1"/>
              </a:buClr>
              <a:buSzPts val="400"/>
              <a:buNone/>
              <a:defRPr>
                <a:solidFill>
                  <a:schemeClr val="lt1"/>
                </a:solidFill>
              </a:defRPr>
            </a:lvl5pPr>
            <a:lvl6pPr lvl="5" algn="ctr">
              <a:spcBef>
                <a:spcPts val="400"/>
              </a:spcBef>
              <a:spcAft>
                <a:spcPts val="0"/>
              </a:spcAft>
              <a:buClr>
                <a:schemeClr val="lt1"/>
              </a:buClr>
              <a:buSzPts val="200"/>
              <a:buNone/>
              <a:defRPr>
                <a:solidFill>
                  <a:schemeClr val="lt1"/>
                </a:solidFill>
              </a:defRPr>
            </a:lvl6pPr>
            <a:lvl7pPr lvl="6" algn="ctr">
              <a:spcBef>
                <a:spcPts val="400"/>
              </a:spcBef>
              <a:spcAft>
                <a:spcPts val="0"/>
              </a:spcAft>
              <a:buClr>
                <a:schemeClr val="lt1"/>
              </a:buClr>
              <a:buSzPts val="200"/>
              <a:buNone/>
              <a:defRPr>
                <a:solidFill>
                  <a:schemeClr val="lt1"/>
                </a:solidFill>
              </a:defRPr>
            </a:lvl7pPr>
            <a:lvl8pPr lvl="7" algn="ctr">
              <a:spcBef>
                <a:spcPts val="400"/>
              </a:spcBef>
              <a:spcAft>
                <a:spcPts val="0"/>
              </a:spcAft>
              <a:buClr>
                <a:schemeClr val="lt1"/>
              </a:buClr>
              <a:buSzPts val="200"/>
              <a:buNone/>
              <a:defRPr>
                <a:solidFill>
                  <a:schemeClr val="lt1"/>
                </a:solidFill>
              </a:defRPr>
            </a:lvl8pPr>
            <a:lvl9pPr lvl="8" algn="ctr">
              <a:spcBef>
                <a:spcPts val="400"/>
              </a:spcBef>
              <a:spcAft>
                <a:spcPts val="0"/>
              </a:spcAft>
              <a:buClr>
                <a:schemeClr val="lt1"/>
              </a:buClr>
              <a:buSzPts val="200"/>
              <a:buNone/>
              <a:defRPr>
                <a:solidFill>
                  <a:schemeClr val="lt1"/>
                </a:solidFill>
              </a:defRPr>
            </a:lvl9pPr>
          </a:lstStyle>
          <a:p>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26_Custom Layout">
  <p:cSld name="26_Custom Layout">
    <p:bg>
      <p:bgPr>
        <a:blipFill>
          <a:blip r:embed="rId2">
            <a:alphaModFix/>
          </a:blip>
          <a:stretch>
            <a:fillRect/>
          </a:stretch>
        </a:blipFill>
        <a:effectLst/>
      </p:bgPr>
    </p:bg>
    <p:spTree>
      <p:nvGrpSpPr>
        <p:cNvPr id="1" name="Shape 676"/>
        <p:cNvGrpSpPr/>
        <p:nvPr/>
      </p:nvGrpSpPr>
      <p:grpSpPr>
        <a:xfrm>
          <a:off x="0" y="0"/>
          <a:ext cx="0" cy="0"/>
          <a:chOff x="0" y="0"/>
          <a:chExt cx="0" cy="0"/>
        </a:xfrm>
      </p:grpSpPr>
      <p:sp>
        <p:nvSpPr>
          <p:cNvPr id="677" name="Google Shape;677;p55"/>
          <p:cNvSpPr/>
          <p:nvPr/>
        </p:nvSpPr>
        <p:spPr>
          <a:xfrm>
            <a:off x="3222813" y="1144976"/>
            <a:ext cx="2804400" cy="1216800"/>
          </a:xfrm>
          <a:prstGeom prst="round2SameRect">
            <a:avLst>
              <a:gd name="adj1" fmla="val 6589"/>
              <a:gd name="adj2" fmla="val 0"/>
            </a:avLst>
          </a:prstGeom>
          <a:solidFill>
            <a:schemeClr val="accent6"/>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678" name="Google Shape;678;p55"/>
          <p:cNvSpPr/>
          <p:nvPr/>
        </p:nvSpPr>
        <p:spPr>
          <a:xfrm>
            <a:off x="6107166" y="1144976"/>
            <a:ext cx="2804400" cy="1216800"/>
          </a:xfrm>
          <a:prstGeom prst="round2SameRect">
            <a:avLst>
              <a:gd name="adj1" fmla="val 6589"/>
              <a:gd name="adj2" fmla="val 0"/>
            </a:avLst>
          </a:prstGeom>
          <a:solidFill>
            <a:schemeClr val="accent6"/>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679" name="Google Shape;679;p55"/>
          <p:cNvSpPr/>
          <p:nvPr/>
        </p:nvSpPr>
        <p:spPr>
          <a:xfrm rot="10800000">
            <a:off x="3222793" y="2361775"/>
            <a:ext cx="2804400" cy="2097900"/>
          </a:xfrm>
          <a:prstGeom prst="round2SameRect">
            <a:avLst>
              <a:gd name="adj1" fmla="val 4359"/>
              <a:gd name="adj2" fmla="val 0"/>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680" name="Google Shape;680;p55"/>
          <p:cNvSpPr/>
          <p:nvPr/>
        </p:nvSpPr>
        <p:spPr>
          <a:xfrm rot="10800000">
            <a:off x="6107146" y="2361775"/>
            <a:ext cx="2804400" cy="2097900"/>
          </a:xfrm>
          <a:prstGeom prst="round2SameRect">
            <a:avLst>
              <a:gd name="adj1" fmla="val 4359"/>
              <a:gd name="adj2" fmla="val 0"/>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681" name="Google Shape;681;p55"/>
          <p:cNvSpPr/>
          <p:nvPr/>
        </p:nvSpPr>
        <p:spPr>
          <a:xfrm rot="10800000">
            <a:off x="338440" y="2361775"/>
            <a:ext cx="2804400" cy="2097900"/>
          </a:xfrm>
          <a:prstGeom prst="round2SameRect">
            <a:avLst>
              <a:gd name="adj1" fmla="val 4359"/>
              <a:gd name="adj2" fmla="val 0"/>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682" name="Google Shape;682;p55"/>
          <p:cNvSpPr/>
          <p:nvPr/>
        </p:nvSpPr>
        <p:spPr>
          <a:xfrm>
            <a:off x="338461" y="1144976"/>
            <a:ext cx="2804400" cy="1216800"/>
          </a:xfrm>
          <a:prstGeom prst="round2SameRect">
            <a:avLst>
              <a:gd name="adj1" fmla="val 6589"/>
              <a:gd name="adj2" fmla="val 0"/>
            </a:avLst>
          </a:prstGeom>
          <a:solidFill>
            <a:schemeClr val="accent6"/>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683" name="Google Shape;683;p55"/>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684" name="Google Shape;684;p55"/>
          <p:cNvSpPr txBox="1">
            <a:spLocks noGrp="1"/>
          </p:cNvSpPr>
          <p:nvPr>
            <p:ph type="title"/>
          </p:nvPr>
        </p:nvSpPr>
        <p:spPr>
          <a:xfrm>
            <a:off x="315025" y="319875"/>
            <a:ext cx="8596500" cy="437400"/>
          </a:xfrm>
          <a:prstGeom prst="rect">
            <a:avLst/>
          </a:prstGeom>
          <a:noFill/>
          <a:ln>
            <a:noFill/>
          </a:ln>
        </p:spPr>
        <p:txBody>
          <a:bodyPr spcFirstLastPara="1" wrap="square" lIns="0" tIns="0" rIns="0" bIns="0" anchor="t" anchorCtr="0">
            <a:noAutofit/>
          </a:bodyPr>
          <a:lstStyle>
            <a:lvl1pPr lvl="0" algn="l">
              <a:lnSpc>
                <a:spcPct val="103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685" name="Google Shape;685;p55"/>
          <p:cNvSpPr txBox="1">
            <a:spLocks noGrp="1"/>
          </p:cNvSpPr>
          <p:nvPr>
            <p:ph type="body" idx="1"/>
          </p:nvPr>
        </p:nvSpPr>
        <p:spPr>
          <a:xfrm>
            <a:off x="456728" y="3322033"/>
            <a:ext cx="2567700" cy="758400"/>
          </a:xfrm>
          <a:prstGeom prst="rect">
            <a:avLst/>
          </a:prstGeom>
          <a:noFill/>
          <a:ln>
            <a:noFill/>
          </a:ln>
        </p:spPr>
        <p:txBody>
          <a:bodyPr spcFirstLastPara="1" wrap="square" lIns="0" tIns="0" rIns="0" bIns="0" anchor="t" anchorCtr="0">
            <a:noAutofit/>
          </a:bodyPr>
          <a:lstStyle>
            <a:lvl1pPr marL="457200" lvl="0" indent="-279400" algn="l">
              <a:lnSpc>
                <a:spcPct val="95000"/>
              </a:lnSpc>
              <a:spcBef>
                <a:spcPts val="1300"/>
              </a:spcBef>
              <a:spcAft>
                <a:spcPts val="0"/>
              </a:spcAft>
              <a:buClr>
                <a:srgbClr val="5D688B"/>
              </a:buClr>
              <a:buSzPts val="800"/>
              <a:buChar char="●"/>
              <a:defRPr sz="900">
                <a:solidFill>
                  <a:srgbClr val="5D688B"/>
                </a:solidFill>
              </a:defRPr>
            </a:lvl1pPr>
            <a:lvl2pPr marL="914400" lvl="1" indent="-273050" algn="l">
              <a:lnSpc>
                <a:spcPct val="95000"/>
              </a:lnSpc>
              <a:spcBef>
                <a:spcPts val="1300"/>
              </a:spcBef>
              <a:spcAft>
                <a:spcPts val="0"/>
              </a:spcAft>
              <a:buClr>
                <a:srgbClr val="5D688B"/>
              </a:buClr>
              <a:buSzPts val="700"/>
              <a:buChar char="●"/>
              <a:defRPr sz="700">
                <a:solidFill>
                  <a:srgbClr val="5D688B"/>
                </a:solidFill>
              </a:defRPr>
            </a:lvl2pPr>
            <a:lvl3pPr marL="1371600" lvl="2" indent="-266700" algn="l">
              <a:lnSpc>
                <a:spcPct val="95000"/>
              </a:lnSpc>
              <a:spcBef>
                <a:spcPts val="1300"/>
              </a:spcBef>
              <a:spcAft>
                <a:spcPts val="0"/>
              </a:spcAft>
              <a:buClr>
                <a:srgbClr val="5D688B"/>
              </a:buClr>
              <a:buSzPts val="600"/>
              <a:buChar char="●"/>
              <a:defRPr sz="700">
                <a:solidFill>
                  <a:srgbClr val="5D688B"/>
                </a:solidFill>
              </a:defRPr>
            </a:lvl3pPr>
            <a:lvl4pPr marL="1828800" lvl="3" indent="-228600" algn="l">
              <a:lnSpc>
                <a:spcPct val="95000"/>
              </a:lnSpc>
              <a:spcBef>
                <a:spcPts val="1300"/>
              </a:spcBef>
              <a:spcAft>
                <a:spcPts val="0"/>
              </a:spcAft>
              <a:buClr>
                <a:schemeClr val="dk1"/>
              </a:buClr>
              <a:buNone/>
              <a:defRPr sz="100"/>
            </a:lvl4pPr>
            <a:lvl5pPr marL="2286000" lvl="4" indent="-228600" algn="l">
              <a:lnSpc>
                <a:spcPct val="95000"/>
              </a:lnSpc>
              <a:spcBef>
                <a:spcPts val="1300"/>
              </a:spcBef>
              <a:spcAft>
                <a:spcPts val="0"/>
              </a:spcAft>
              <a:buClr>
                <a:schemeClr val="dk1"/>
              </a:buClr>
              <a:buNone/>
              <a:defRPr sz="100"/>
            </a:lvl5pPr>
            <a:lvl6pPr marL="2743200" lvl="5" indent="-228600" algn="l">
              <a:lnSpc>
                <a:spcPct val="90000"/>
              </a:lnSpc>
              <a:spcBef>
                <a:spcPts val="400"/>
              </a:spcBef>
              <a:spcAft>
                <a:spcPts val="0"/>
              </a:spcAft>
              <a:buClr>
                <a:schemeClr val="dk1"/>
              </a:buClr>
              <a:buNone/>
              <a:defRPr sz="100"/>
            </a:lvl6pPr>
            <a:lvl7pPr marL="3200400" lvl="6" indent="-228600" algn="l">
              <a:lnSpc>
                <a:spcPct val="90000"/>
              </a:lnSpc>
              <a:spcBef>
                <a:spcPts val="400"/>
              </a:spcBef>
              <a:spcAft>
                <a:spcPts val="0"/>
              </a:spcAft>
              <a:buClr>
                <a:schemeClr val="dk1"/>
              </a:buClr>
              <a:buNone/>
              <a:defRPr sz="100"/>
            </a:lvl7pPr>
            <a:lvl8pPr marL="3657600" lvl="7" indent="-228600" algn="l">
              <a:lnSpc>
                <a:spcPct val="90000"/>
              </a:lnSpc>
              <a:spcBef>
                <a:spcPts val="400"/>
              </a:spcBef>
              <a:spcAft>
                <a:spcPts val="0"/>
              </a:spcAft>
              <a:buClr>
                <a:schemeClr val="dk1"/>
              </a:buClr>
              <a:buNone/>
              <a:defRPr sz="100"/>
            </a:lvl8pPr>
            <a:lvl9pPr marL="4114800" lvl="8" indent="-228600" algn="l">
              <a:lnSpc>
                <a:spcPct val="90000"/>
              </a:lnSpc>
              <a:spcBef>
                <a:spcPts val="400"/>
              </a:spcBef>
              <a:spcAft>
                <a:spcPts val="0"/>
              </a:spcAft>
              <a:buClr>
                <a:schemeClr val="dk1"/>
              </a:buClr>
              <a:buNone/>
              <a:defRPr sz="100"/>
            </a:lvl9pPr>
          </a:lstStyle>
          <a:p>
            <a:endParaRPr/>
          </a:p>
        </p:txBody>
      </p:sp>
      <p:sp>
        <p:nvSpPr>
          <p:cNvPr id="686" name="Google Shape;686;p55"/>
          <p:cNvSpPr/>
          <p:nvPr/>
        </p:nvSpPr>
        <p:spPr>
          <a:xfrm>
            <a:off x="1487709" y="1467104"/>
            <a:ext cx="596978" cy="655616"/>
          </a:xfrm>
          <a:custGeom>
            <a:avLst/>
            <a:gdLst/>
            <a:ahLst/>
            <a:cxnLst/>
            <a:rect l="l" t="t" r="r" b="b"/>
            <a:pathLst>
              <a:path w="1591940" h="1748310" extrusionOk="0">
                <a:moveTo>
                  <a:pt x="1396892" y="1748184"/>
                </a:moveTo>
                <a:lnTo>
                  <a:pt x="0" y="1748184"/>
                </a:lnTo>
                <a:lnTo>
                  <a:pt x="195048" y="1553135"/>
                </a:lnTo>
                <a:lnTo>
                  <a:pt x="195048" y="0"/>
                </a:lnTo>
                <a:lnTo>
                  <a:pt x="1591941" y="0"/>
                </a:lnTo>
                <a:lnTo>
                  <a:pt x="1591941" y="1553262"/>
                </a:lnTo>
                <a:cubicBezTo>
                  <a:pt x="1591941" y="1661029"/>
                  <a:pt x="1504659" y="1748311"/>
                  <a:pt x="1396892" y="1748311"/>
                </a:cubicBezTo>
                <a:close/>
              </a:path>
            </a:pathLst>
          </a:custGeom>
          <a:solidFill>
            <a:srgbClr val="FFFFFF"/>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687" name="Google Shape;687;p55"/>
          <p:cNvSpPr/>
          <p:nvPr/>
        </p:nvSpPr>
        <p:spPr>
          <a:xfrm>
            <a:off x="1414575" y="1656236"/>
            <a:ext cx="146286" cy="466484"/>
          </a:xfrm>
          <a:custGeom>
            <a:avLst/>
            <a:gdLst/>
            <a:ahLst/>
            <a:cxnLst/>
            <a:rect l="l" t="t" r="r" b="b"/>
            <a:pathLst>
              <a:path w="390096" h="1243958" extrusionOk="0">
                <a:moveTo>
                  <a:pt x="0" y="0"/>
                </a:moveTo>
                <a:lnTo>
                  <a:pt x="390097" y="0"/>
                </a:lnTo>
                <a:lnTo>
                  <a:pt x="390097" y="1048910"/>
                </a:lnTo>
                <a:cubicBezTo>
                  <a:pt x="390097" y="1156549"/>
                  <a:pt x="302688" y="1243959"/>
                  <a:pt x="195048" y="1243959"/>
                </a:cubicBezTo>
                <a:lnTo>
                  <a:pt x="195048" y="1243959"/>
                </a:lnTo>
                <a:cubicBezTo>
                  <a:pt x="87409" y="1243831"/>
                  <a:pt x="0" y="1156422"/>
                  <a:pt x="0" y="1048783"/>
                </a:cubicBezTo>
                <a:lnTo>
                  <a:pt x="0" y="0"/>
                </a:lnTo>
                <a:lnTo>
                  <a:pt x="0" y="0"/>
                </a:lnTo>
                <a:close/>
              </a:path>
            </a:pathLst>
          </a:custGeom>
          <a:solidFill>
            <a:srgbClr val="C7102E"/>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688" name="Google Shape;688;p55"/>
          <p:cNvSpPr/>
          <p:nvPr/>
        </p:nvSpPr>
        <p:spPr>
          <a:xfrm>
            <a:off x="1634644" y="1537480"/>
            <a:ext cx="387300" cy="38700"/>
          </a:xfrm>
          <a:prstGeom prst="rect">
            <a:avLst/>
          </a:prstGeom>
          <a:solidFill>
            <a:srgbClr val="81AEFF"/>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689" name="Google Shape;689;p55"/>
          <p:cNvSpPr/>
          <p:nvPr/>
        </p:nvSpPr>
        <p:spPr>
          <a:xfrm>
            <a:off x="1634644" y="1627800"/>
            <a:ext cx="387300" cy="38700"/>
          </a:xfrm>
          <a:prstGeom prst="rect">
            <a:avLst/>
          </a:prstGeom>
          <a:solidFill>
            <a:srgbClr val="81AEFF"/>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690" name="Google Shape;690;p55"/>
          <p:cNvSpPr/>
          <p:nvPr/>
        </p:nvSpPr>
        <p:spPr>
          <a:xfrm>
            <a:off x="1634644" y="1718119"/>
            <a:ext cx="387300" cy="38700"/>
          </a:xfrm>
          <a:prstGeom prst="rect">
            <a:avLst/>
          </a:prstGeom>
          <a:solidFill>
            <a:srgbClr val="81AEFF"/>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691" name="Google Shape;691;p55"/>
          <p:cNvSpPr/>
          <p:nvPr/>
        </p:nvSpPr>
        <p:spPr>
          <a:xfrm>
            <a:off x="1634644" y="1808439"/>
            <a:ext cx="193800" cy="38700"/>
          </a:xfrm>
          <a:prstGeom prst="rect">
            <a:avLst/>
          </a:prstGeom>
          <a:solidFill>
            <a:srgbClr val="81AEFF"/>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692" name="Google Shape;692;p55"/>
          <p:cNvSpPr/>
          <p:nvPr/>
        </p:nvSpPr>
        <p:spPr>
          <a:xfrm>
            <a:off x="4348077" y="1422922"/>
            <a:ext cx="549743" cy="753141"/>
          </a:xfrm>
          <a:custGeom>
            <a:avLst/>
            <a:gdLst/>
            <a:ahLst/>
            <a:cxnLst/>
            <a:rect l="l" t="t" r="r" b="b"/>
            <a:pathLst>
              <a:path w="1465980" h="2008375" extrusionOk="0">
                <a:moveTo>
                  <a:pt x="1393076" y="2008375"/>
                </a:moveTo>
                <a:lnTo>
                  <a:pt x="72905" y="2008375"/>
                </a:lnTo>
                <a:cubicBezTo>
                  <a:pt x="32572" y="2008375"/>
                  <a:pt x="0" y="1975676"/>
                  <a:pt x="0" y="1935471"/>
                </a:cubicBezTo>
                <a:lnTo>
                  <a:pt x="0" y="72905"/>
                </a:lnTo>
                <a:cubicBezTo>
                  <a:pt x="0" y="32572"/>
                  <a:pt x="32699" y="0"/>
                  <a:pt x="72905" y="0"/>
                </a:cubicBezTo>
                <a:lnTo>
                  <a:pt x="732991" y="0"/>
                </a:lnTo>
                <a:lnTo>
                  <a:pt x="1465980" y="741133"/>
                </a:lnTo>
                <a:lnTo>
                  <a:pt x="1465980" y="1935344"/>
                </a:lnTo>
                <a:cubicBezTo>
                  <a:pt x="1465980" y="1975676"/>
                  <a:pt x="1433281" y="2008248"/>
                  <a:pt x="1393076" y="2008248"/>
                </a:cubicBezTo>
                <a:close/>
              </a:path>
            </a:pathLst>
          </a:custGeom>
          <a:solidFill>
            <a:srgbClr val="FFFFFF"/>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693" name="Google Shape;693;p55"/>
          <p:cNvSpPr/>
          <p:nvPr/>
        </p:nvSpPr>
        <p:spPr>
          <a:xfrm>
            <a:off x="4622961" y="1423686"/>
            <a:ext cx="277161" cy="277161"/>
          </a:xfrm>
          <a:custGeom>
            <a:avLst/>
            <a:gdLst/>
            <a:ahLst/>
            <a:cxnLst/>
            <a:rect l="l" t="t" r="r" b="b"/>
            <a:pathLst>
              <a:path w="739096" h="739097" extrusionOk="0">
                <a:moveTo>
                  <a:pt x="0" y="0"/>
                </a:moveTo>
                <a:lnTo>
                  <a:pt x="0" y="605884"/>
                </a:lnTo>
                <a:cubicBezTo>
                  <a:pt x="0" y="679425"/>
                  <a:pt x="59672" y="739097"/>
                  <a:pt x="133213" y="739097"/>
                </a:cubicBezTo>
                <a:lnTo>
                  <a:pt x="739097" y="739097"/>
                </a:lnTo>
                <a:lnTo>
                  <a:pt x="0" y="0"/>
                </a:lnTo>
                <a:close/>
              </a:path>
            </a:pathLst>
          </a:custGeom>
          <a:solidFill>
            <a:srgbClr val="C7102E"/>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pic>
        <p:nvPicPr>
          <p:cNvPr id="694" name="Google Shape;694;p55"/>
          <p:cNvPicPr preferRelativeResize="0"/>
          <p:nvPr/>
        </p:nvPicPr>
        <p:blipFill rotWithShape="1">
          <a:blip r:embed="rId3">
            <a:alphaModFix/>
          </a:blip>
          <a:srcRect/>
          <a:stretch/>
        </p:blipFill>
        <p:spPr>
          <a:xfrm>
            <a:off x="7201294" y="1431495"/>
            <a:ext cx="535545" cy="777252"/>
          </a:xfrm>
          <a:prstGeom prst="rect">
            <a:avLst/>
          </a:prstGeom>
          <a:noFill/>
          <a:ln>
            <a:noFill/>
          </a:ln>
        </p:spPr>
      </p:pic>
      <p:sp>
        <p:nvSpPr>
          <p:cNvPr id="695" name="Google Shape;695;p55"/>
          <p:cNvSpPr txBox="1">
            <a:spLocks noGrp="1"/>
          </p:cNvSpPr>
          <p:nvPr>
            <p:ph type="body" idx="2"/>
          </p:nvPr>
        </p:nvSpPr>
        <p:spPr>
          <a:xfrm>
            <a:off x="3346182" y="3322033"/>
            <a:ext cx="2567700" cy="758400"/>
          </a:xfrm>
          <a:prstGeom prst="rect">
            <a:avLst/>
          </a:prstGeom>
          <a:noFill/>
          <a:ln>
            <a:noFill/>
          </a:ln>
        </p:spPr>
        <p:txBody>
          <a:bodyPr spcFirstLastPara="1" wrap="square" lIns="0" tIns="0" rIns="0" bIns="0" anchor="t" anchorCtr="0">
            <a:noAutofit/>
          </a:bodyPr>
          <a:lstStyle>
            <a:lvl1pPr marL="457200" lvl="0" indent="-279400" algn="l">
              <a:lnSpc>
                <a:spcPct val="95000"/>
              </a:lnSpc>
              <a:spcBef>
                <a:spcPts val="1300"/>
              </a:spcBef>
              <a:spcAft>
                <a:spcPts val="0"/>
              </a:spcAft>
              <a:buClr>
                <a:srgbClr val="5D688B"/>
              </a:buClr>
              <a:buSzPts val="800"/>
              <a:buChar char="●"/>
              <a:defRPr sz="900">
                <a:solidFill>
                  <a:srgbClr val="5D688B"/>
                </a:solidFill>
              </a:defRPr>
            </a:lvl1pPr>
            <a:lvl2pPr marL="914400" lvl="1" indent="-273050" algn="l">
              <a:lnSpc>
                <a:spcPct val="95000"/>
              </a:lnSpc>
              <a:spcBef>
                <a:spcPts val="1300"/>
              </a:spcBef>
              <a:spcAft>
                <a:spcPts val="0"/>
              </a:spcAft>
              <a:buClr>
                <a:srgbClr val="5D688B"/>
              </a:buClr>
              <a:buSzPts val="700"/>
              <a:buChar char="●"/>
              <a:defRPr sz="700">
                <a:solidFill>
                  <a:srgbClr val="5D688B"/>
                </a:solidFill>
              </a:defRPr>
            </a:lvl2pPr>
            <a:lvl3pPr marL="1371600" lvl="2" indent="-266700" algn="l">
              <a:lnSpc>
                <a:spcPct val="95000"/>
              </a:lnSpc>
              <a:spcBef>
                <a:spcPts val="1300"/>
              </a:spcBef>
              <a:spcAft>
                <a:spcPts val="0"/>
              </a:spcAft>
              <a:buClr>
                <a:srgbClr val="5D688B"/>
              </a:buClr>
              <a:buSzPts val="600"/>
              <a:buChar char="●"/>
              <a:defRPr sz="700">
                <a:solidFill>
                  <a:srgbClr val="5D688B"/>
                </a:solidFill>
              </a:defRPr>
            </a:lvl3pPr>
            <a:lvl4pPr marL="1828800" lvl="3" indent="-228600" algn="l">
              <a:lnSpc>
                <a:spcPct val="95000"/>
              </a:lnSpc>
              <a:spcBef>
                <a:spcPts val="1300"/>
              </a:spcBef>
              <a:spcAft>
                <a:spcPts val="0"/>
              </a:spcAft>
              <a:buClr>
                <a:schemeClr val="dk1"/>
              </a:buClr>
              <a:buNone/>
              <a:defRPr sz="100"/>
            </a:lvl4pPr>
            <a:lvl5pPr marL="2286000" lvl="4" indent="-228600" algn="l">
              <a:lnSpc>
                <a:spcPct val="95000"/>
              </a:lnSpc>
              <a:spcBef>
                <a:spcPts val="1300"/>
              </a:spcBef>
              <a:spcAft>
                <a:spcPts val="0"/>
              </a:spcAft>
              <a:buClr>
                <a:schemeClr val="dk1"/>
              </a:buClr>
              <a:buNone/>
              <a:defRPr sz="100"/>
            </a:lvl5pPr>
            <a:lvl6pPr marL="2743200" lvl="5" indent="-228600" algn="l">
              <a:lnSpc>
                <a:spcPct val="90000"/>
              </a:lnSpc>
              <a:spcBef>
                <a:spcPts val="400"/>
              </a:spcBef>
              <a:spcAft>
                <a:spcPts val="0"/>
              </a:spcAft>
              <a:buClr>
                <a:schemeClr val="dk1"/>
              </a:buClr>
              <a:buNone/>
              <a:defRPr sz="100"/>
            </a:lvl6pPr>
            <a:lvl7pPr marL="3200400" lvl="6" indent="-228600" algn="l">
              <a:lnSpc>
                <a:spcPct val="90000"/>
              </a:lnSpc>
              <a:spcBef>
                <a:spcPts val="400"/>
              </a:spcBef>
              <a:spcAft>
                <a:spcPts val="0"/>
              </a:spcAft>
              <a:buClr>
                <a:schemeClr val="dk1"/>
              </a:buClr>
              <a:buNone/>
              <a:defRPr sz="100"/>
            </a:lvl7pPr>
            <a:lvl8pPr marL="3657600" lvl="7" indent="-228600" algn="l">
              <a:lnSpc>
                <a:spcPct val="90000"/>
              </a:lnSpc>
              <a:spcBef>
                <a:spcPts val="400"/>
              </a:spcBef>
              <a:spcAft>
                <a:spcPts val="0"/>
              </a:spcAft>
              <a:buClr>
                <a:schemeClr val="dk1"/>
              </a:buClr>
              <a:buNone/>
              <a:defRPr sz="100"/>
            </a:lvl8pPr>
            <a:lvl9pPr marL="4114800" lvl="8" indent="-228600" algn="l">
              <a:lnSpc>
                <a:spcPct val="90000"/>
              </a:lnSpc>
              <a:spcBef>
                <a:spcPts val="400"/>
              </a:spcBef>
              <a:spcAft>
                <a:spcPts val="0"/>
              </a:spcAft>
              <a:buClr>
                <a:schemeClr val="dk1"/>
              </a:buClr>
              <a:buNone/>
              <a:defRPr sz="100"/>
            </a:lvl9pPr>
          </a:lstStyle>
          <a:p>
            <a:endParaRPr/>
          </a:p>
        </p:txBody>
      </p:sp>
      <p:sp>
        <p:nvSpPr>
          <p:cNvPr id="696" name="Google Shape;696;p55"/>
          <p:cNvSpPr txBox="1">
            <a:spLocks noGrp="1"/>
          </p:cNvSpPr>
          <p:nvPr>
            <p:ph type="body" idx="3"/>
          </p:nvPr>
        </p:nvSpPr>
        <p:spPr>
          <a:xfrm>
            <a:off x="6230554" y="3322033"/>
            <a:ext cx="2567700" cy="758400"/>
          </a:xfrm>
          <a:prstGeom prst="rect">
            <a:avLst/>
          </a:prstGeom>
          <a:noFill/>
          <a:ln>
            <a:noFill/>
          </a:ln>
        </p:spPr>
        <p:txBody>
          <a:bodyPr spcFirstLastPara="1" wrap="square" lIns="0" tIns="0" rIns="0" bIns="0" anchor="t" anchorCtr="0">
            <a:noAutofit/>
          </a:bodyPr>
          <a:lstStyle>
            <a:lvl1pPr marL="457200" lvl="0" indent="-279400" algn="l">
              <a:lnSpc>
                <a:spcPct val="95000"/>
              </a:lnSpc>
              <a:spcBef>
                <a:spcPts val="1300"/>
              </a:spcBef>
              <a:spcAft>
                <a:spcPts val="0"/>
              </a:spcAft>
              <a:buClr>
                <a:srgbClr val="5D688B"/>
              </a:buClr>
              <a:buSzPts val="800"/>
              <a:buChar char="●"/>
              <a:defRPr sz="900">
                <a:solidFill>
                  <a:srgbClr val="5D688B"/>
                </a:solidFill>
              </a:defRPr>
            </a:lvl1pPr>
            <a:lvl2pPr marL="914400" lvl="1" indent="-273050" algn="l">
              <a:lnSpc>
                <a:spcPct val="95000"/>
              </a:lnSpc>
              <a:spcBef>
                <a:spcPts val="1300"/>
              </a:spcBef>
              <a:spcAft>
                <a:spcPts val="0"/>
              </a:spcAft>
              <a:buClr>
                <a:srgbClr val="5D688B"/>
              </a:buClr>
              <a:buSzPts val="700"/>
              <a:buChar char="●"/>
              <a:defRPr sz="700">
                <a:solidFill>
                  <a:srgbClr val="5D688B"/>
                </a:solidFill>
              </a:defRPr>
            </a:lvl2pPr>
            <a:lvl3pPr marL="1371600" lvl="2" indent="-266700" algn="l">
              <a:lnSpc>
                <a:spcPct val="95000"/>
              </a:lnSpc>
              <a:spcBef>
                <a:spcPts val="1300"/>
              </a:spcBef>
              <a:spcAft>
                <a:spcPts val="0"/>
              </a:spcAft>
              <a:buClr>
                <a:srgbClr val="5D688B"/>
              </a:buClr>
              <a:buSzPts val="600"/>
              <a:buChar char="●"/>
              <a:defRPr sz="700">
                <a:solidFill>
                  <a:srgbClr val="5D688B"/>
                </a:solidFill>
              </a:defRPr>
            </a:lvl3pPr>
            <a:lvl4pPr marL="1828800" lvl="3" indent="-228600" algn="l">
              <a:lnSpc>
                <a:spcPct val="95000"/>
              </a:lnSpc>
              <a:spcBef>
                <a:spcPts val="1300"/>
              </a:spcBef>
              <a:spcAft>
                <a:spcPts val="0"/>
              </a:spcAft>
              <a:buClr>
                <a:schemeClr val="dk1"/>
              </a:buClr>
              <a:buNone/>
              <a:defRPr sz="100"/>
            </a:lvl4pPr>
            <a:lvl5pPr marL="2286000" lvl="4" indent="-228600" algn="l">
              <a:lnSpc>
                <a:spcPct val="95000"/>
              </a:lnSpc>
              <a:spcBef>
                <a:spcPts val="1300"/>
              </a:spcBef>
              <a:spcAft>
                <a:spcPts val="0"/>
              </a:spcAft>
              <a:buClr>
                <a:schemeClr val="dk1"/>
              </a:buClr>
              <a:buNone/>
              <a:defRPr sz="100"/>
            </a:lvl5pPr>
            <a:lvl6pPr marL="2743200" lvl="5" indent="-228600" algn="l">
              <a:lnSpc>
                <a:spcPct val="90000"/>
              </a:lnSpc>
              <a:spcBef>
                <a:spcPts val="400"/>
              </a:spcBef>
              <a:spcAft>
                <a:spcPts val="0"/>
              </a:spcAft>
              <a:buClr>
                <a:schemeClr val="dk1"/>
              </a:buClr>
              <a:buNone/>
              <a:defRPr sz="100"/>
            </a:lvl6pPr>
            <a:lvl7pPr marL="3200400" lvl="6" indent="-228600" algn="l">
              <a:lnSpc>
                <a:spcPct val="90000"/>
              </a:lnSpc>
              <a:spcBef>
                <a:spcPts val="400"/>
              </a:spcBef>
              <a:spcAft>
                <a:spcPts val="0"/>
              </a:spcAft>
              <a:buClr>
                <a:schemeClr val="dk1"/>
              </a:buClr>
              <a:buNone/>
              <a:defRPr sz="100"/>
            </a:lvl7pPr>
            <a:lvl8pPr marL="3657600" lvl="7" indent="-228600" algn="l">
              <a:lnSpc>
                <a:spcPct val="90000"/>
              </a:lnSpc>
              <a:spcBef>
                <a:spcPts val="400"/>
              </a:spcBef>
              <a:spcAft>
                <a:spcPts val="0"/>
              </a:spcAft>
              <a:buClr>
                <a:schemeClr val="dk1"/>
              </a:buClr>
              <a:buNone/>
              <a:defRPr sz="100"/>
            </a:lvl8pPr>
            <a:lvl9pPr marL="4114800" lvl="8" indent="-228600" algn="l">
              <a:lnSpc>
                <a:spcPct val="90000"/>
              </a:lnSpc>
              <a:spcBef>
                <a:spcPts val="400"/>
              </a:spcBef>
              <a:spcAft>
                <a:spcPts val="0"/>
              </a:spcAft>
              <a:buClr>
                <a:schemeClr val="dk1"/>
              </a:buClr>
              <a:buNone/>
              <a:defRPr sz="100"/>
            </a:lvl9pPr>
          </a:lstStyle>
          <a:p>
            <a:endParaRPr/>
          </a:p>
        </p:txBody>
      </p:sp>
      <p:sp>
        <p:nvSpPr>
          <p:cNvPr id="697" name="Google Shape;697;p55"/>
          <p:cNvSpPr txBox="1"/>
          <p:nvPr/>
        </p:nvSpPr>
        <p:spPr>
          <a:xfrm>
            <a:off x="1861831" y="1821789"/>
            <a:ext cx="186300" cy="262500"/>
          </a:xfrm>
          <a:prstGeom prst="rect">
            <a:avLst/>
          </a:prstGeom>
          <a:noFill/>
          <a:ln>
            <a:noFill/>
          </a:ln>
        </p:spPr>
        <p:txBody>
          <a:bodyPr spcFirstLastPara="1" wrap="square" lIns="0" tIns="0" rIns="0" bIns="0" anchor="t" anchorCtr="0">
            <a:noAutofit/>
          </a:bodyPr>
          <a:lstStyle/>
          <a:p>
            <a:pPr marL="0" marR="0" lvl="0" indent="0" algn="l" rtl="0">
              <a:lnSpc>
                <a:spcPct val="97000"/>
              </a:lnSpc>
              <a:spcBef>
                <a:spcPts val="0"/>
              </a:spcBef>
              <a:spcAft>
                <a:spcPts val="0"/>
              </a:spcAft>
              <a:buNone/>
            </a:pPr>
            <a:r>
              <a:rPr lang="en" sz="2100">
                <a:solidFill>
                  <a:schemeClr val="dk2"/>
                </a:solidFill>
                <a:latin typeface="Manrope SemiBold"/>
                <a:ea typeface="Manrope SemiBold"/>
                <a:cs typeface="Manrope SemiBold"/>
                <a:sym typeface="Manrope SemiBold"/>
              </a:rPr>
              <a:t>$</a:t>
            </a:r>
            <a:endParaRPr sz="500"/>
          </a:p>
        </p:txBody>
      </p:sp>
      <p:sp>
        <p:nvSpPr>
          <p:cNvPr id="698" name="Google Shape;698;p55"/>
          <p:cNvSpPr txBox="1"/>
          <p:nvPr/>
        </p:nvSpPr>
        <p:spPr>
          <a:xfrm>
            <a:off x="4519314" y="1821789"/>
            <a:ext cx="186300" cy="262500"/>
          </a:xfrm>
          <a:prstGeom prst="rect">
            <a:avLst/>
          </a:prstGeom>
          <a:noFill/>
          <a:ln>
            <a:noFill/>
          </a:ln>
        </p:spPr>
        <p:txBody>
          <a:bodyPr spcFirstLastPara="1" wrap="square" lIns="0" tIns="0" rIns="0" bIns="0" anchor="t" anchorCtr="0">
            <a:noAutofit/>
          </a:bodyPr>
          <a:lstStyle/>
          <a:p>
            <a:pPr marL="0" marR="0" lvl="0" indent="0" algn="l" rtl="0">
              <a:lnSpc>
                <a:spcPct val="97000"/>
              </a:lnSpc>
              <a:spcBef>
                <a:spcPts val="0"/>
              </a:spcBef>
              <a:spcAft>
                <a:spcPts val="0"/>
              </a:spcAft>
              <a:buNone/>
            </a:pPr>
            <a:r>
              <a:rPr lang="en" sz="2100">
                <a:solidFill>
                  <a:schemeClr val="dk2"/>
                </a:solidFill>
                <a:latin typeface="Manrope SemiBold"/>
                <a:ea typeface="Manrope SemiBold"/>
                <a:cs typeface="Manrope SemiBold"/>
                <a:sym typeface="Manrope SemiBold"/>
              </a:rPr>
              <a:t>$</a:t>
            </a:r>
            <a:endParaRPr sz="500"/>
          </a:p>
        </p:txBody>
      </p:sp>
      <p:sp>
        <p:nvSpPr>
          <p:cNvPr id="699" name="Google Shape;699;p55"/>
          <p:cNvSpPr txBox="1">
            <a:spLocks noGrp="1"/>
          </p:cNvSpPr>
          <p:nvPr>
            <p:ph type="subTitle" idx="4"/>
          </p:nvPr>
        </p:nvSpPr>
        <p:spPr>
          <a:xfrm>
            <a:off x="456767" y="2669559"/>
            <a:ext cx="2567700" cy="572100"/>
          </a:xfrm>
          <a:prstGeom prst="rect">
            <a:avLst/>
          </a:prstGeom>
        </p:spPr>
        <p:txBody>
          <a:bodyPr spcFirstLastPara="1" wrap="square" lIns="0" tIns="0" rIns="0" bIns="0" anchor="t" anchorCtr="0">
            <a:noAutofit/>
          </a:bodyPr>
          <a:lstStyle>
            <a:lvl1pPr marL="0" marR="0" lvl="0" indent="0" algn="ctr">
              <a:lnSpc>
                <a:spcPct val="91000"/>
              </a:lnSpc>
              <a:spcBef>
                <a:spcPts val="0"/>
              </a:spcBef>
              <a:spcAft>
                <a:spcPts val="0"/>
              </a:spcAft>
              <a:buNone/>
              <a:defRPr sz="1300" b="1">
                <a:latin typeface="Poppins"/>
                <a:ea typeface="Poppins"/>
                <a:cs typeface="Poppins"/>
                <a:sym typeface="Poppins"/>
              </a:defRPr>
            </a:lvl1pPr>
            <a:lvl2pPr lvl="1" algn="ctr">
              <a:spcBef>
                <a:spcPts val="1300"/>
              </a:spcBef>
              <a:spcAft>
                <a:spcPts val="0"/>
              </a:spcAft>
              <a:buClr>
                <a:schemeClr val="lt1"/>
              </a:buClr>
              <a:buSzPts val="800"/>
              <a:buNone/>
              <a:defRPr>
                <a:solidFill>
                  <a:schemeClr val="lt1"/>
                </a:solidFill>
              </a:defRPr>
            </a:lvl2pPr>
            <a:lvl3pPr lvl="2" algn="ctr">
              <a:spcBef>
                <a:spcPts val="1300"/>
              </a:spcBef>
              <a:spcAft>
                <a:spcPts val="0"/>
              </a:spcAft>
              <a:buClr>
                <a:schemeClr val="lt1"/>
              </a:buClr>
              <a:buSzPts val="700"/>
              <a:buNone/>
              <a:defRPr>
                <a:solidFill>
                  <a:schemeClr val="lt1"/>
                </a:solidFill>
              </a:defRPr>
            </a:lvl3pPr>
            <a:lvl4pPr lvl="3" algn="ctr">
              <a:spcBef>
                <a:spcPts val="1300"/>
              </a:spcBef>
              <a:spcAft>
                <a:spcPts val="0"/>
              </a:spcAft>
              <a:buClr>
                <a:schemeClr val="lt1"/>
              </a:buClr>
              <a:buSzPts val="500"/>
              <a:buNone/>
              <a:defRPr>
                <a:solidFill>
                  <a:schemeClr val="lt1"/>
                </a:solidFill>
              </a:defRPr>
            </a:lvl4pPr>
            <a:lvl5pPr lvl="4" algn="ctr">
              <a:spcBef>
                <a:spcPts val="1300"/>
              </a:spcBef>
              <a:spcAft>
                <a:spcPts val="0"/>
              </a:spcAft>
              <a:buClr>
                <a:schemeClr val="lt1"/>
              </a:buClr>
              <a:buSzPts val="400"/>
              <a:buNone/>
              <a:defRPr>
                <a:solidFill>
                  <a:schemeClr val="lt1"/>
                </a:solidFill>
              </a:defRPr>
            </a:lvl5pPr>
            <a:lvl6pPr lvl="5" algn="ctr">
              <a:spcBef>
                <a:spcPts val="400"/>
              </a:spcBef>
              <a:spcAft>
                <a:spcPts val="0"/>
              </a:spcAft>
              <a:buClr>
                <a:schemeClr val="lt1"/>
              </a:buClr>
              <a:buSzPts val="200"/>
              <a:buNone/>
              <a:defRPr>
                <a:solidFill>
                  <a:schemeClr val="lt1"/>
                </a:solidFill>
              </a:defRPr>
            </a:lvl6pPr>
            <a:lvl7pPr lvl="6" algn="ctr">
              <a:spcBef>
                <a:spcPts val="400"/>
              </a:spcBef>
              <a:spcAft>
                <a:spcPts val="0"/>
              </a:spcAft>
              <a:buClr>
                <a:schemeClr val="lt1"/>
              </a:buClr>
              <a:buSzPts val="200"/>
              <a:buNone/>
              <a:defRPr>
                <a:solidFill>
                  <a:schemeClr val="lt1"/>
                </a:solidFill>
              </a:defRPr>
            </a:lvl7pPr>
            <a:lvl8pPr lvl="7" algn="ctr">
              <a:spcBef>
                <a:spcPts val="400"/>
              </a:spcBef>
              <a:spcAft>
                <a:spcPts val="0"/>
              </a:spcAft>
              <a:buClr>
                <a:schemeClr val="lt1"/>
              </a:buClr>
              <a:buSzPts val="200"/>
              <a:buNone/>
              <a:defRPr>
                <a:solidFill>
                  <a:schemeClr val="lt1"/>
                </a:solidFill>
              </a:defRPr>
            </a:lvl8pPr>
            <a:lvl9pPr lvl="8" algn="ctr">
              <a:spcBef>
                <a:spcPts val="400"/>
              </a:spcBef>
              <a:spcAft>
                <a:spcPts val="0"/>
              </a:spcAft>
              <a:buClr>
                <a:schemeClr val="lt1"/>
              </a:buClr>
              <a:buSzPts val="200"/>
              <a:buNone/>
              <a:defRPr>
                <a:solidFill>
                  <a:schemeClr val="lt1"/>
                </a:solidFill>
              </a:defRPr>
            </a:lvl9pPr>
          </a:lstStyle>
          <a:p>
            <a:endParaRPr/>
          </a:p>
        </p:txBody>
      </p:sp>
      <p:sp>
        <p:nvSpPr>
          <p:cNvPr id="700" name="Google Shape;700;p55"/>
          <p:cNvSpPr txBox="1">
            <a:spLocks noGrp="1"/>
          </p:cNvSpPr>
          <p:nvPr>
            <p:ph type="subTitle" idx="5"/>
          </p:nvPr>
        </p:nvSpPr>
        <p:spPr>
          <a:xfrm>
            <a:off x="3346195" y="2669559"/>
            <a:ext cx="2567700" cy="572100"/>
          </a:xfrm>
          <a:prstGeom prst="rect">
            <a:avLst/>
          </a:prstGeom>
        </p:spPr>
        <p:txBody>
          <a:bodyPr spcFirstLastPara="1" wrap="square" lIns="0" tIns="0" rIns="0" bIns="0" anchor="t" anchorCtr="0">
            <a:noAutofit/>
          </a:bodyPr>
          <a:lstStyle>
            <a:lvl1pPr marL="0" marR="0" lvl="0" indent="0" algn="ctr">
              <a:lnSpc>
                <a:spcPct val="91000"/>
              </a:lnSpc>
              <a:spcBef>
                <a:spcPts val="0"/>
              </a:spcBef>
              <a:spcAft>
                <a:spcPts val="0"/>
              </a:spcAft>
              <a:buNone/>
              <a:defRPr sz="1300" b="1">
                <a:latin typeface="Poppins"/>
                <a:ea typeface="Poppins"/>
                <a:cs typeface="Poppins"/>
                <a:sym typeface="Poppins"/>
              </a:defRPr>
            </a:lvl1pPr>
            <a:lvl2pPr lvl="1" algn="ctr">
              <a:spcBef>
                <a:spcPts val="1300"/>
              </a:spcBef>
              <a:spcAft>
                <a:spcPts val="0"/>
              </a:spcAft>
              <a:buClr>
                <a:schemeClr val="lt1"/>
              </a:buClr>
              <a:buSzPts val="800"/>
              <a:buNone/>
              <a:defRPr>
                <a:solidFill>
                  <a:schemeClr val="lt1"/>
                </a:solidFill>
              </a:defRPr>
            </a:lvl2pPr>
            <a:lvl3pPr lvl="2" algn="ctr">
              <a:spcBef>
                <a:spcPts val="1300"/>
              </a:spcBef>
              <a:spcAft>
                <a:spcPts val="0"/>
              </a:spcAft>
              <a:buClr>
                <a:schemeClr val="lt1"/>
              </a:buClr>
              <a:buSzPts val="700"/>
              <a:buNone/>
              <a:defRPr>
                <a:solidFill>
                  <a:schemeClr val="lt1"/>
                </a:solidFill>
              </a:defRPr>
            </a:lvl3pPr>
            <a:lvl4pPr lvl="3" algn="ctr">
              <a:spcBef>
                <a:spcPts val="1300"/>
              </a:spcBef>
              <a:spcAft>
                <a:spcPts val="0"/>
              </a:spcAft>
              <a:buClr>
                <a:schemeClr val="lt1"/>
              </a:buClr>
              <a:buSzPts val="500"/>
              <a:buNone/>
              <a:defRPr>
                <a:solidFill>
                  <a:schemeClr val="lt1"/>
                </a:solidFill>
              </a:defRPr>
            </a:lvl4pPr>
            <a:lvl5pPr lvl="4" algn="ctr">
              <a:spcBef>
                <a:spcPts val="1300"/>
              </a:spcBef>
              <a:spcAft>
                <a:spcPts val="0"/>
              </a:spcAft>
              <a:buClr>
                <a:schemeClr val="lt1"/>
              </a:buClr>
              <a:buSzPts val="400"/>
              <a:buNone/>
              <a:defRPr>
                <a:solidFill>
                  <a:schemeClr val="lt1"/>
                </a:solidFill>
              </a:defRPr>
            </a:lvl5pPr>
            <a:lvl6pPr lvl="5" algn="ctr">
              <a:spcBef>
                <a:spcPts val="400"/>
              </a:spcBef>
              <a:spcAft>
                <a:spcPts val="0"/>
              </a:spcAft>
              <a:buClr>
                <a:schemeClr val="lt1"/>
              </a:buClr>
              <a:buSzPts val="200"/>
              <a:buNone/>
              <a:defRPr>
                <a:solidFill>
                  <a:schemeClr val="lt1"/>
                </a:solidFill>
              </a:defRPr>
            </a:lvl6pPr>
            <a:lvl7pPr lvl="6" algn="ctr">
              <a:spcBef>
                <a:spcPts val="400"/>
              </a:spcBef>
              <a:spcAft>
                <a:spcPts val="0"/>
              </a:spcAft>
              <a:buClr>
                <a:schemeClr val="lt1"/>
              </a:buClr>
              <a:buSzPts val="200"/>
              <a:buNone/>
              <a:defRPr>
                <a:solidFill>
                  <a:schemeClr val="lt1"/>
                </a:solidFill>
              </a:defRPr>
            </a:lvl7pPr>
            <a:lvl8pPr lvl="7" algn="ctr">
              <a:spcBef>
                <a:spcPts val="400"/>
              </a:spcBef>
              <a:spcAft>
                <a:spcPts val="0"/>
              </a:spcAft>
              <a:buClr>
                <a:schemeClr val="lt1"/>
              </a:buClr>
              <a:buSzPts val="200"/>
              <a:buNone/>
              <a:defRPr>
                <a:solidFill>
                  <a:schemeClr val="lt1"/>
                </a:solidFill>
              </a:defRPr>
            </a:lvl8pPr>
            <a:lvl9pPr lvl="8" algn="ctr">
              <a:spcBef>
                <a:spcPts val="400"/>
              </a:spcBef>
              <a:spcAft>
                <a:spcPts val="0"/>
              </a:spcAft>
              <a:buClr>
                <a:schemeClr val="lt1"/>
              </a:buClr>
              <a:buSzPts val="200"/>
              <a:buNone/>
              <a:defRPr>
                <a:solidFill>
                  <a:schemeClr val="lt1"/>
                </a:solidFill>
              </a:defRPr>
            </a:lvl9pPr>
          </a:lstStyle>
          <a:p>
            <a:endParaRPr/>
          </a:p>
        </p:txBody>
      </p:sp>
      <p:sp>
        <p:nvSpPr>
          <p:cNvPr id="701" name="Google Shape;701;p55"/>
          <p:cNvSpPr txBox="1">
            <a:spLocks noGrp="1"/>
          </p:cNvSpPr>
          <p:nvPr>
            <p:ph type="subTitle" idx="6"/>
          </p:nvPr>
        </p:nvSpPr>
        <p:spPr>
          <a:xfrm>
            <a:off x="6230569" y="2669559"/>
            <a:ext cx="2567700" cy="572100"/>
          </a:xfrm>
          <a:prstGeom prst="rect">
            <a:avLst/>
          </a:prstGeom>
        </p:spPr>
        <p:txBody>
          <a:bodyPr spcFirstLastPara="1" wrap="square" lIns="0" tIns="0" rIns="0" bIns="0" anchor="t" anchorCtr="0">
            <a:noAutofit/>
          </a:bodyPr>
          <a:lstStyle>
            <a:lvl1pPr marL="0" marR="0" lvl="0" indent="0" algn="ctr">
              <a:lnSpc>
                <a:spcPct val="91000"/>
              </a:lnSpc>
              <a:spcBef>
                <a:spcPts val="0"/>
              </a:spcBef>
              <a:spcAft>
                <a:spcPts val="0"/>
              </a:spcAft>
              <a:buNone/>
              <a:defRPr sz="1300" b="1">
                <a:latin typeface="Poppins"/>
                <a:ea typeface="Poppins"/>
                <a:cs typeface="Poppins"/>
                <a:sym typeface="Poppins"/>
              </a:defRPr>
            </a:lvl1pPr>
            <a:lvl2pPr lvl="1" algn="ctr">
              <a:spcBef>
                <a:spcPts val="1300"/>
              </a:spcBef>
              <a:spcAft>
                <a:spcPts val="0"/>
              </a:spcAft>
              <a:buClr>
                <a:schemeClr val="lt1"/>
              </a:buClr>
              <a:buSzPts val="800"/>
              <a:buNone/>
              <a:defRPr>
                <a:solidFill>
                  <a:schemeClr val="lt1"/>
                </a:solidFill>
              </a:defRPr>
            </a:lvl2pPr>
            <a:lvl3pPr lvl="2" algn="ctr">
              <a:spcBef>
                <a:spcPts val="1300"/>
              </a:spcBef>
              <a:spcAft>
                <a:spcPts val="0"/>
              </a:spcAft>
              <a:buClr>
                <a:schemeClr val="lt1"/>
              </a:buClr>
              <a:buSzPts val="700"/>
              <a:buNone/>
              <a:defRPr>
                <a:solidFill>
                  <a:schemeClr val="lt1"/>
                </a:solidFill>
              </a:defRPr>
            </a:lvl3pPr>
            <a:lvl4pPr lvl="3" algn="ctr">
              <a:spcBef>
                <a:spcPts val="1300"/>
              </a:spcBef>
              <a:spcAft>
                <a:spcPts val="0"/>
              </a:spcAft>
              <a:buClr>
                <a:schemeClr val="lt1"/>
              </a:buClr>
              <a:buSzPts val="500"/>
              <a:buNone/>
              <a:defRPr>
                <a:solidFill>
                  <a:schemeClr val="lt1"/>
                </a:solidFill>
              </a:defRPr>
            </a:lvl4pPr>
            <a:lvl5pPr lvl="4" algn="ctr">
              <a:spcBef>
                <a:spcPts val="1300"/>
              </a:spcBef>
              <a:spcAft>
                <a:spcPts val="0"/>
              </a:spcAft>
              <a:buClr>
                <a:schemeClr val="lt1"/>
              </a:buClr>
              <a:buSzPts val="400"/>
              <a:buNone/>
              <a:defRPr>
                <a:solidFill>
                  <a:schemeClr val="lt1"/>
                </a:solidFill>
              </a:defRPr>
            </a:lvl5pPr>
            <a:lvl6pPr lvl="5" algn="ctr">
              <a:spcBef>
                <a:spcPts val="400"/>
              </a:spcBef>
              <a:spcAft>
                <a:spcPts val="0"/>
              </a:spcAft>
              <a:buClr>
                <a:schemeClr val="lt1"/>
              </a:buClr>
              <a:buSzPts val="200"/>
              <a:buNone/>
              <a:defRPr>
                <a:solidFill>
                  <a:schemeClr val="lt1"/>
                </a:solidFill>
              </a:defRPr>
            </a:lvl6pPr>
            <a:lvl7pPr lvl="6" algn="ctr">
              <a:spcBef>
                <a:spcPts val="400"/>
              </a:spcBef>
              <a:spcAft>
                <a:spcPts val="0"/>
              </a:spcAft>
              <a:buClr>
                <a:schemeClr val="lt1"/>
              </a:buClr>
              <a:buSzPts val="200"/>
              <a:buNone/>
              <a:defRPr>
                <a:solidFill>
                  <a:schemeClr val="lt1"/>
                </a:solidFill>
              </a:defRPr>
            </a:lvl7pPr>
            <a:lvl8pPr lvl="7" algn="ctr">
              <a:spcBef>
                <a:spcPts val="400"/>
              </a:spcBef>
              <a:spcAft>
                <a:spcPts val="0"/>
              </a:spcAft>
              <a:buClr>
                <a:schemeClr val="lt1"/>
              </a:buClr>
              <a:buSzPts val="200"/>
              <a:buNone/>
              <a:defRPr>
                <a:solidFill>
                  <a:schemeClr val="lt1"/>
                </a:solidFill>
              </a:defRPr>
            </a:lvl8pPr>
            <a:lvl9pPr lvl="8" algn="ctr">
              <a:spcBef>
                <a:spcPts val="400"/>
              </a:spcBef>
              <a:spcAft>
                <a:spcPts val="0"/>
              </a:spcAft>
              <a:buClr>
                <a:schemeClr val="lt1"/>
              </a:buClr>
              <a:buSzPts val="200"/>
              <a:buNone/>
              <a:defRPr>
                <a:solidFill>
                  <a:schemeClr val="lt1"/>
                </a:solidFill>
              </a:defRPr>
            </a:lvl9pPr>
          </a:lstStyle>
          <a:p>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27_Custom Layout">
  <p:cSld name="27_Custom Layout">
    <p:bg>
      <p:bgPr>
        <a:blipFill>
          <a:blip r:embed="rId2">
            <a:alphaModFix/>
          </a:blip>
          <a:stretch>
            <a:fillRect/>
          </a:stretch>
        </a:blipFill>
        <a:effectLst/>
      </p:bgPr>
    </p:bg>
    <p:spTree>
      <p:nvGrpSpPr>
        <p:cNvPr id="1" name="Shape 702"/>
        <p:cNvGrpSpPr/>
        <p:nvPr/>
      </p:nvGrpSpPr>
      <p:grpSpPr>
        <a:xfrm>
          <a:off x="0" y="0"/>
          <a:ext cx="0" cy="0"/>
          <a:chOff x="0" y="0"/>
          <a:chExt cx="0" cy="0"/>
        </a:xfrm>
      </p:grpSpPr>
      <p:sp>
        <p:nvSpPr>
          <p:cNvPr id="703" name="Google Shape;703;p56"/>
          <p:cNvSpPr/>
          <p:nvPr/>
        </p:nvSpPr>
        <p:spPr>
          <a:xfrm rot="10800000">
            <a:off x="3222792" y="3119574"/>
            <a:ext cx="2804400" cy="1340100"/>
          </a:xfrm>
          <a:prstGeom prst="round2SameRect">
            <a:avLst>
              <a:gd name="adj1" fmla="val 4359"/>
              <a:gd name="adj2" fmla="val 0"/>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704" name="Google Shape;704;p56"/>
          <p:cNvSpPr/>
          <p:nvPr/>
        </p:nvSpPr>
        <p:spPr>
          <a:xfrm rot="10800000">
            <a:off x="6107145" y="3119574"/>
            <a:ext cx="2804400" cy="1340100"/>
          </a:xfrm>
          <a:prstGeom prst="round2SameRect">
            <a:avLst>
              <a:gd name="adj1" fmla="val 4359"/>
              <a:gd name="adj2" fmla="val 0"/>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705" name="Google Shape;705;p56"/>
          <p:cNvSpPr/>
          <p:nvPr/>
        </p:nvSpPr>
        <p:spPr>
          <a:xfrm rot="10800000">
            <a:off x="338440" y="3119574"/>
            <a:ext cx="2804400" cy="1340100"/>
          </a:xfrm>
          <a:prstGeom prst="round2SameRect">
            <a:avLst>
              <a:gd name="adj1" fmla="val 4359"/>
              <a:gd name="adj2" fmla="val 0"/>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706" name="Google Shape;706;p56"/>
          <p:cNvSpPr/>
          <p:nvPr/>
        </p:nvSpPr>
        <p:spPr>
          <a:xfrm>
            <a:off x="338461" y="1144976"/>
            <a:ext cx="2804400" cy="1974600"/>
          </a:xfrm>
          <a:prstGeom prst="round2SameRect">
            <a:avLst>
              <a:gd name="adj1" fmla="val 4384"/>
              <a:gd name="adj2" fmla="val 0"/>
            </a:avLst>
          </a:prstGeom>
          <a:gradFill>
            <a:gsLst>
              <a:gs pos="0">
                <a:srgbClr val="FF001A"/>
              </a:gs>
              <a:gs pos="74000">
                <a:srgbClr val="290051"/>
              </a:gs>
              <a:gs pos="100000">
                <a:srgbClr val="0C0024"/>
              </a:gs>
            </a:gsLst>
            <a:lin ang="16200038"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707" name="Google Shape;707;p56"/>
          <p:cNvSpPr/>
          <p:nvPr/>
        </p:nvSpPr>
        <p:spPr>
          <a:xfrm>
            <a:off x="6107166" y="1144975"/>
            <a:ext cx="2804400" cy="1974600"/>
          </a:xfrm>
          <a:prstGeom prst="round2SameRect">
            <a:avLst>
              <a:gd name="adj1" fmla="val 4780"/>
              <a:gd name="adj2" fmla="val 0"/>
            </a:avLst>
          </a:prstGeom>
          <a:gradFill>
            <a:gsLst>
              <a:gs pos="0">
                <a:srgbClr val="FF001A"/>
              </a:gs>
              <a:gs pos="12000">
                <a:srgbClr val="C50028"/>
              </a:gs>
              <a:gs pos="23000">
                <a:srgbClr val="920035"/>
              </a:gs>
              <a:gs pos="35000">
                <a:srgbClr val="670040"/>
              </a:gs>
              <a:gs pos="46000">
                <a:srgbClr val="460049"/>
              </a:gs>
              <a:gs pos="56000">
                <a:srgbClr val="2F004F"/>
              </a:gs>
              <a:gs pos="66000">
                <a:srgbClr val="200052"/>
              </a:gs>
              <a:gs pos="72000">
                <a:srgbClr val="1C0054"/>
              </a:gs>
              <a:gs pos="78000">
                <a:srgbClr val="1C0358"/>
              </a:gs>
              <a:gs pos="82000">
                <a:srgbClr val="1C0B66"/>
              </a:gs>
              <a:gs pos="100000">
                <a:srgbClr val="1C0B66"/>
              </a:gs>
            </a:gsLst>
            <a:lin ang="16200038"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708" name="Google Shape;708;p56"/>
          <p:cNvSpPr/>
          <p:nvPr/>
        </p:nvSpPr>
        <p:spPr>
          <a:xfrm>
            <a:off x="3231435" y="1144975"/>
            <a:ext cx="2804400" cy="1974600"/>
          </a:xfrm>
          <a:prstGeom prst="round2SameRect">
            <a:avLst>
              <a:gd name="adj1" fmla="val 4780"/>
              <a:gd name="adj2" fmla="val 0"/>
            </a:avLst>
          </a:prstGeom>
          <a:gradFill>
            <a:gsLst>
              <a:gs pos="0">
                <a:srgbClr val="FF001A"/>
              </a:gs>
              <a:gs pos="12000">
                <a:srgbClr val="C50028"/>
              </a:gs>
              <a:gs pos="23000">
                <a:srgbClr val="920035"/>
              </a:gs>
              <a:gs pos="35000">
                <a:srgbClr val="670040"/>
              </a:gs>
              <a:gs pos="46000">
                <a:srgbClr val="460049"/>
              </a:gs>
              <a:gs pos="56000">
                <a:srgbClr val="2F004F"/>
              </a:gs>
              <a:gs pos="66000">
                <a:srgbClr val="200052"/>
              </a:gs>
              <a:gs pos="72000">
                <a:srgbClr val="1C0054"/>
              </a:gs>
              <a:gs pos="78000">
                <a:srgbClr val="1C0358"/>
              </a:gs>
              <a:gs pos="82000">
                <a:srgbClr val="1C0B66"/>
              </a:gs>
              <a:gs pos="100000">
                <a:srgbClr val="1C0B66"/>
              </a:gs>
            </a:gsLst>
            <a:lin ang="16200038"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709" name="Google Shape;709;p56"/>
          <p:cNvSpPr/>
          <p:nvPr/>
        </p:nvSpPr>
        <p:spPr>
          <a:xfrm>
            <a:off x="332813" y="1144975"/>
            <a:ext cx="2804400" cy="1974600"/>
          </a:xfrm>
          <a:prstGeom prst="round2SameRect">
            <a:avLst>
              <a:gd name="adj1" fmla="val 4780"/>
              <a:gd name="adj2" fmla="val 0"/>
            </a:avLst>
          </a:prstGeom>
          <a:gradFill>
            <a:gsLst>
              <a:gs pos="0">
                <a:srgbClr val="FF001A"/>
              </a:gs>
              <a:gs pos="12000">
                <a:srgbClr val="C50028"/>
              </a:gs>
              <a:gs pos="23000">
                <a:srgbClr val="920035"/>
              </a:gs>
              <a:gs pos="35000">
                <a:srgbClr val="670040"/>
              </a:gs>
              <a:gs pos="46000">
                <a:srgbClr val="460049"/>
              </a:gs>
              <a:gs pos="56000">
                <a:srgbClr val="2F004F"/>
              </a:gs>
              <a:gs pos="66000">
                <a:srgbClr val="200052"/>
              </a:gs>
              <a:gs pos="72000">
                <a:srgbClr val="1C0054"/>
              </a:gs>
              <a:gs pos="78000">
                <a:srgbClr val="1C0358"/>
              </a:gs>
              <a:gs pos="82000">
                <a:srgbClr val="1C0B66"/>
              </a:gs>
              <a:gs pos="100000">
                <a:srgbClr val="1C0B66"/>
              </a:gs>
            </a:gsLst>
            <a:lin ang="16200038"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710" name="Google Shape;710;p56"/>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711" name="Google Shape;711;p56"/>
          <p:cNvSpPr txBox="1">
            <a:spLocks noGrp="1"/>
          </p:cNvSpPr>
          <p:nvPr>
            <p:ph type="title"/>
          </p:nvPr>
        </p:nvSpPr>
        <p:spPr>
          <a:xfrm>
            <a:off x="315022" y="319879"/>
            <a:ext cx="6896100" cy="437400"/>
          </a:xfrm>
          <a:prstGeom prst="rect">
            <a:avLst/>
          </a:prstGeom>
          <a:noFill/>
          <a:ln>
            <a:noFill/>
          </a:ln>
        </p:spPr>
        <p:txBody>
          <a:bodyPr spcFirstLastPara="1" wrap="square" lIns="0" tIns="0" rIns="0" bIns="0" anchor="t" anchorCtr="0">
            <a:noAutofit/>
          </a:bodyPr>
          <a:lstStyle>
            <a:lvl1pPr lvl="0" algn="l">
              <a:lnSpc>
                <a:spcPct val="103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712" name="Google Shape;712;p56"/>
          <p:cNvSpPr txBox="1">
            <a:spLocks noGrp="1"/>
          </p:cNvSpPr>
          <p:nvPr>
            <p:ph type="body" idx="1"/>
          </p:nvPr>
        </p:nvSpPr>
        <p:spPr>
          <a:xfrm>
            <a:off x="456728" y="3322031"/>
            <a:ext cx="2567700" cy="758400"/>
          </a:xfrm>
          <a:prstGeom prst="rect">
            <a:avLst/>
          </a:prstGeom>
          <a:noFill/>
          <a:ln>
            <a:noFill/>
          </a:ln>
        </p:spPr>
        <p:txBody>
          <a:bodyPr spcFirstLastPara="1" wrap="square" lIns="0" tIns="0" rIns="0" bIns="0" anchor="t" anchorCtr="0">
            <a:noAutofit/>
          </a:bodyPr>
          <a:lstStyle>
            <a:lvl1pPr marL="457200" lvl="0" indent="-279400" algn="l">
              <a:lnSpc>
                <a:spcPct val="95000"/>
              </a:lnSpc>
              <a:spcBef>
                <a:spcPts val="1300"/>
              </a:spcBef>
              <a:spcAft>
                <a:spcPts val="0"/>
              </a:spcAft>
              <a:buClr>
                <a:srgbClr val="5D688B"/>
              </a:buClr>
              <a:buSzPts val="800"/>
              <a:buChar char="●"/>
              <a:defRPr sz="900">
                <a:solidFill>
                  <a:srgbClr val="5D688B"/>
                </a:solidFill>
              </a:defRPr>
            </a:lvl1pPr>
            <a:lvl2pPr marL="914400" lvl="1" indent="-273050" algn="l">
              <a:lnSpc>
                <a:spcPct val="95000"/>
              </a:lnSpc>
              <a:spcBef>
                <a:spcPts val="1300"/>
              </a:spcBef>
              <a:spcAft>
                <a:spcPts val="0"/>
              </a:spcAft>
              <a:buClr>
                <a:srgbClr val="5D688B"/>
              </a:buClr>
              <a:buSzPts val="700"/>
              <a:buChar char="●"/>
              <a:defRPr sz="700">
                <a:solidFill>
                  <a:srgbClr val="5D688B"/>
                </a:solidFill>
              </a:defRPr>
            </a:lvl2pPr>
            <a:lvl3pPr marL="1371600" lvl="2" indent="-266700" algn="l">
              <a:lnSpc>
                <a:spcPct val="95000"/>
              </a:lnSpc>
              <a:spcBef>
                <a:spcPts val="1300"/>
              </a:spcBef>
              <a:spcAft>
                <a:spcPts val="0"/>
              </a:spcAft>
              <a:buClr>
                <a:srgbClr val="5D688B"/>
              </a:buClr>
              <a:buSzPts val="600"/>
              <a:buChar char="●"/>
              <a:defRPr sz="700">
                <a:solidFill>
                  <a:srgbClr val="5D688B"/>
                </a:solidFill>
              </a:defRPr>
            </a:lvl3pPr>
            <a:lvl4pPr marL="1828800" lvl="3" indent="-266700" algn="l">
              <a:lnSpc>
                <a:spcPct val="95000"/>
              </a:lnSpc>
              <a:spcBef>
                <a:spcPts val="1300"/>
              </a:spcBef>
              <a:spcAft>
                <a:spcPts val="0"/>
              </a:spcAft>
              <a:buClr>
                <a:schemeClr val="dk1"/>
              </a:buClr>
              <a:buSzPts val="600"/>
              <a:buChar char="●"/>
              <a:defRPr/>
            </a:lvl4pPr>
            <a:lvl5pPr marL="2286000" lvl="4" indent="-266700" algn="l">
              <a:lnSpc>
                <a:spcPct val="95000"/>
              </a:lnSpc>
              <a:spcBef>
                <a:spcPts val="1300"/>
              </a:spcBef>
              <a:spcAft>
                <a:spcPts val="0"/>
              </a:spcAft>
              <a:buClr>
                <a:schemeClr val="dk1"/>
              </a:buClr>
              <a:buSzPts val="600"/>
              <a:buChar char="●"/>
              <a:defRPr/>
            </a:lvl5pPr>
            <a:lvl6pPr marL="2743200" lvl="5" indent="-273050" algn="l">
              <a:lnSpc>
                <a:spcPct val="90000"/>
              </a:lnSpc>
              <a:spcBef>
                <a:spcPts val="400"/>
              </a:spcBef>
              <a:spcAft>
                <a:spcPts val="0"/>
              </a:spcAft>
              <a:buClr>
                <a:schemeClr val="dk1"/>
              </a:buClr>
              <a:buSzPts val="700"/>
              <a:buChar char="•"/>
              <a:defRPr/>
            </a:lvl6pPr>
            <a:lvl7pPr marL="3200400" lvl="6" indent="-273050" algn="l">
              <a:lnSpc>
                <a:spcPct val="90000"/>
              </a:lnSpc>
              <a:spcBef>
                <a:spcPts val="400"/>
              </a:spcBef>
              <a:spcAft>
                <a:spcPts val="0"/>
              </a:spcAft>
              <a:buClr>
                <a:schemeClr val="dk1"/>
              </a:buClr>
              <a:buSzPts val="700"/>
              <a:buChar char="•"/>
              <a:defRPr/>
            </a:lvl7pPr>
            <a:lvl8pPr marL="3657600" lvl="7" indent="-273050" algn="l">
              <a:lnSpc>
                <a:spcPct val="90000"/>
              </a:lnSpc>
              <a:spcBef>
                <a:spcPts val="400"/>
              </a:spcBef>
              <a:spcAft>
                <a:spcPts val="0"/>
              </a:spcAft>
              <a:buClr>
                <a:schemeClr val="dk1"/>
              </a:buClr>
              <a:buSzPts val="700"/>
              <a:buChar char="•"/>
              <a:defRPr/>
            </a:lvl8pPr>
            <a:lvl9pPr marL="4114800" lvl="8" indent="-273050" algn="l">
              <a:lnSpc>
                <a:spcPct val="90000"/>
              </a:lnSpc>
              <a:spcBef>
                <a:spcPts val="400"/>
              </a:spcBef>
              <a:spcAft>
                <a:spcPts val="0"/>
              </a:spcAft>
              <a:buClr>
                <a:schemeClr val="dk1"/>
              </a:buClr>
              <a:buSzPts val="700"/>
              <a:buChar char="•"/>
              <a:defRPr/>
            </a:lvl9pPr>
          </a:lstStyle>
          <a:p>
            <a:endParaRPr/>
          </a:p>
        </p:txBody>
      </p:sp>
      <p:sp>
        <p:nvSpPr>
          <p:cNvPr id="713" name="Google Shape;713;p56"/>
          <p:cNvSpPr/>
          <p:nvPr/>
        </p:nvSpPr>
        <p:spPr>
          <a:xfrm>
            <a:off x="1487709" y="1467104"/>
            <a:ext cx="596978" cy="655616"/>
          </a:xfrm>
          <a:custGeom>
            <a:avLst/>
            <a:gdLst/>
            <a:ahLst/>
            <a:cxnLst/>
            <a:rect l="l" t="t" r="r" b="b"/>
            <a:pathLst>
              <a:path w="1591940" h="1748310" extrusionOk="0">
                <a:moveTo>
                  <a:pt x="1396892" y="1748184"/>
                </a:moveTo>
                <a:lnTo>
                  <a:pt x="0" y="1748184"/>
                </a:lnTo>
                <a:lnTo>
                  <a:pt x="195048" y="1553135"/>
                </a:lnTo>
                <a:lnTo>
                  <a:pt x="195048" y="0"/>
                </a:lnTo>
                <a:lnTo>
                  <a:pt x="1591941" y="0"/>
                </a:lnTo>
                <a:lnTo>
                  <a:pt x="1591941" y="1553262"/>
                </a:lnTo>
                <a:cubicBezTo>
                  <a:pt x="1591941" y="1661029"/>
                  <a:pt x="1504659" y="1748311"/>
                  <a:pt x="1396892" y="1748311"/>
                </a:cubicBezTo>
                <a:close/>
              </a:path>
            </a:pathLst>
          </a:custGeom>
          <a:solidFill>
            <a:srgbClr val="FFFFFF"/>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714" name="Google Shape;714;p56"/>
          <p:cNvSpPr/>
          <p:nvPr/>
        </p:nvSpPr>
        <p:spPr>
          <a:xfrm>
            <a:off x="1414575" y="1656236"/>
            <a:ext cx="146286" cy="466484"/>
          </a:xfrm>
          <a:custGeom>
            <a:avLst/>
            <a:gdLst/>
            <a:ahLst/>
            <a:cxnLst/>
            <a:rect l="l" t="t" r="r" b="b"/>
            <a:pathLst>
              <a:path w="390096" h="1243958" extrusionOk="0">
                <a:moveTo>
                  <a:pt x="0" y="0"/>
                </a:moveTo>
                <a:lnTo>
                  <a:pt x="390097" y="0"/>
                </a:lnTo>
                <a:lnTo>
                  <a:pt x="390097" y="1048910"/>
                </a:lnTo>
                <a:cubicBezTo>
                  <a:pt x="390097" y="1156549"/>
                  <a:pt x="302688" y="1243959"/>
                  <a:pt x="195048" y="1243959"/>
                </a:cubicBezTo>
                <a:lnTo>
                  <a:pt x="195048" y="1243959"/>
                </a:lnTo>
                <a:cubicBezTo>
                  <a:pt x="87409" y="1243831"/>
                  <a:pt x="0" y="1156422"/>
                  <a:pt x="0" y="1048783"/>
                </a:cubicBezTo>
                <a:lnTo>
                  <a:pt x="0" y="0"/>
                </a:lnTo>
                <a:lnTo>
                  <a:pt x="0" y="0"/>
                </a:lnTo>
                <a:close/>
              </a:path>
            </a:pathLst>
          </a:custGeom>
          <a:solidFill>
            <a:srgbClr val="C7102E"/>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715" name="Google Shape;715;p56"/>
          <p:cNvSpPr/>
          <p:nvPr/>
        </p:nvSpPr>
        <p:spPr>
          <a:xfrm>
            <a:off x="1634644" y="1537480"/>
            <a:ext cx="387300" cy="38700"/>
          </a:xfrm>
          <a:prstGeom prst="rect">
            <a:avLst/>
          </a:prstGeom>
          <a:solidFill>
            <a:srgbClr val="81AEFF"/>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716" name="Google Shape;716;p56"/>
          <p:cNvSpPr/>
          <p:nvPr/>
        </p:nvSpPr>
        <p:spPr>
          <a:xfrm>
            <a:off x="1634644" y="1627800"/>
            <a:ext cx="387300" cy="38700"/>
          </a:xfrm>
          <a:prstGeom prst="rect">
            <a:avLst/>
          </a:prstGeom>
          <a:solidFill>
            <a:srgbClr val="81AEFF"/>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717" name="Google Shape;717;p56"/>
          <p:cNvSpPr/>
          <p:nvPr/>
        </p:nvSpPr>
        <p:spPr>
          <a:xfrm>
            <a:off x="1634644" y="1718119"/>
            <a:ext cx="387300" cy="38700"/>
          </a:xfrm>
          <a:prstGeom prst="rect">
            <a:avLst/>
          </a:prstGeom>
          <a:solidFill>
            <a:srgbClr val="81AEFF"/>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718" name="Google Shape;718;p56"/>
          <p:cNvSpPr/>
          <p:nvPr/>
        </p:nvSpPr>
        <p:spPr>
          <a:xfrm>
            <a:off x="1634644" y="1808439"/>
            <a:ext cx="193800" cy="38700"/>
          </a:xfrm>
          <a:prstGeom prst="rect">
            <a:avLst/>
          </a:prstGeom>
          <a:solidFill>
            <a:srgbClr val="81AEFF"/>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719" name="Google Shape;719;p56"/>
          <p:cNvSpPr/>
          <p:nvPr/>
        </p:nvSpPr>
        <p:spPr>
          <a:xfrm>
            <a:off x="4348077" y="1422922"/>
            <a:ext cx="549743" cy="753141"/>
          </a:xfrm>
          <a:custGeom>
            <a:avLst/>
            <a:gdLst/>
            <a:ahLst/>
            <a:cxnLst/>
            <a:rect l="l" t="t" r="r" b="b"/>
            <a:pathLst>
              <a:path w="1465980" h="2008375" extrusionOk="0">
                <a:moveTo>
                  <a:pt x="1393076" y="2008375"/>
                </a:moveTo>
                <a:lnTo>
                  <a:pt x="72905" y="2008375"/>
                </a:lnTo>
                <a:cubicBezTo>
                  <a:pt x="32572" y="2008375"/>
                  <a:pt x="0" y="1975676"/>
                  <a:pt x="0" y="1935471"/>
                </a:cubicBezTo>
                <a:lnTo>
                  <a:pt x="0" y="72905"/>
                </a:lnTo>
                <a:cubicBezTo>
                  <a:pt x="0" y="32572"/>
                  <a:pt x="32699" y="0"/>
                  <a:pt x="72905" y="0"/>
                </a:cubicBezTo>
                <a:lnTo>
                  <a:pt x="732991" y="0"/>
                </a:lnTo>
                <a:lnTo>
                  <a:pt x="1465980" y="741133"/>
                </a:lnTo>
                <a:lnTo>
                  <a:pt x="1465980" y="1935344"/>
                </a:lnTo>
                <a:cubicBezTo>
                  <a:pt x="1465980" y="1975676"/>
                  <a:pt x="1433281" y="2008248"/>
                  <a:pt x="1393076" y="2008248"/>
                </a:cubicBezTo>
                <a:close/>
              </a:path>
            </a:pathLst>
          </a:custGeom>
          <a:solidFill>
            <a:srgbClr val="FFFFFF"/>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720" name="Google Shape;720;p56"/>
          <p:cNvSpPr/>
          <p:nvPr/>
        </p:nvSpPr>
        <p:spPr>
          <a:xfrm>
            <a:off x="4622961" y="1423686"/>
            <a:ext cx="277161" cy="277161"/>
          </a:xfrm>
          <a:custGeom>
            <a:avLst/>
            <a:gdLst/>
            <a:ahLst/>
            <a:cxnLst/>
            <a:rect l="l" t="t" r="r" b="b"/>
            <a:pathLst>
              <a:path w="739096" h="739097" extrusionOk="0">
                <a:moveTo>
                  <a:pt x="0" y="0"/>
                </a:moveTo>
                <a:lnTo>
                  <a:pt x="0" y="605884"/>
                </a:lnTo>
                <a:cubicBezTo>
                  <a:pt x="0" y="679425"/>
                  <a:pt x="59672" y="739097"/>
                  <a:pt x="133213" y="739097"/>
                </a:cubicBezTo>
                <a:lnTo>
                  <a:pt x="739097" y="739097"/>
                </a:lnTo>
                <a:lnTo>
                  <a:pt x="0" y="0"/>
                </a:lnTo>
                <a:close/>
              </a:path>
            </a:pathLst>
          </a:custGeom>
          <a:solidFill>
            <a:srgbClr val="C7102E"/>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pic>
        <p:nvPicPr>
          <p:cNvPr id="721" name="Google Shape;721;p56"/>
          <p:cNvPicPr preferRelativeResize="0"/>
          <p:nvPr/>
        </p:nvPicPr>
        <p:blipFill rotWithShape="1">
          <a:blip r:embed="rId3">
            <a:alphaModFix/>
          </a:blip>
          <a:srcRect/>
          <a:stretch/>
        </p:blipFill>
        <p:spPr>
          <a:xfrm>
            <a:off x="7201294" y="1431495"/>
            <a:ext cx="535545" cy="777252"/>
          </a:xfrm>
          <a:prstGeom prst="rect">
            <a:avLst/>
          </a:prstGeom>
          <a:noFill/>
          <a:ln>
            <a:noFill/>
          </a:ln>
        </p:spPr>
      </p:pic>
      <p:sp>
        <p:nvSpPr>
          <p:cNvPr id="722" name="Google Shape;722;p56"/>
          <p:cNvSpPr txBox="1">
            <a:spLocks noGrp="1"/>
          </p:cNvSpPr>
          <p:nvPr>
            <p:ph type="body" idx="2"/>
          </p:nvPr>
        </p:nvSpPr>
        <p:spPr>
          <a:xfrm>
            <a:off x="3346186" y="3322031"/>
            <a:ext cx="2567700" cy="758400"/>
          </a:xfrm>
          <a:prstGeom prst="rect">
            <a:avLst/>
          </a:prstGeom>
          <a:noFill/>
          <a:ln>
            <a:noFill/>
          </a:ln>
        </p:spPr>
        <p:txBody>
          <a:bodyPr spcFirstLastPara="1" wrap="square" lIns="0" tIns="0" rIns="0" bIns="0" anchor="t" anchorCtr="0">
            <a:noAutofit/>
          </a:bodyPr>
          <a:lstStyle>
            <a:lvl1pPr marL="457200" lvl="0" indent="-279400" algn="l">
              <a:lnSpc>
                <a:spcPct val="95000"/>
              </a:lnSpc>
              <a:spcBef>
                <a:spcPts val="1300"/>
              </a:spcBef>
              <a:spcAft>
                <a:spcPts val="0"/>
              </a:spcAft>
              <a:buClr>
                <a:srgbClr val="5D688B"/>
              </a:buClr>
              <a:buSzPts val="800"/>
              <a:buChar char="●"/>
              <a:defRPr sz="900">
                <a:solidFill>
                  <a:srgbClr val="5D688B"/>
                </a:solidFill>
              </a:defRPr>
            </a:lvl1pPr>
            <a:lvl2pPr marL="914400" lvl="1" indent="-273050" algn="l">
              <a:lnSpc>
                <a:spcPct val="95000"/>
              </a:lnSpc>
              <a:spcBef>
                <a:spcPts val="1300"/>
              </a:spcBef>
              <a:spcAft>
                <a:spcPts val="0"/>
              </a:spcAft>
              <a:buClr>
                <a:srgbClr val="5D688B"/>
              </a:buClr>
              <a:buSzPts val="700"/>
              <a:buChar char="●"/>
              <a:defRPr sz="700">
                <a:solidFill>
                  <a:srgbClr val="5D688B"/>
                </a:solidFill>
              </a:defRPr>
            </a:lvl2pPr>
            <a:lvl3pPr marL="1371600" lvl="2" indent="-266700" algn="l">
              <a:lnSpc>
                <a:spcPct val="95000"/>
              </a:lnSpc>
              <a:spcBef>
                <a:spcPts val="1300"/>
              </a:spcBef>
              <a:spcAft>
                <a:spcPts val="0"/>
              </a:spcAft>
              <a:buClr>
                <a:srgbClr val="5D688B"/>
              </a:buClr>
              <a:buSzPts val="600"/>
              <a:buChar char="●"/>
              <a:defRPr sz="700">
                <a:solidFill>
                  <a:srgbClr val="5D688B"/>
                </a:solidFill>
              </a:defRPr>
            </a:lvl3pPr>
            <a:lvl4pPr marL="1828800" lvl="3" indent="-266700" algn="l">
              <a:lnSpc>
                <a:spcPct val="95000"/>
              </a:lnSpc>
              <a:spcBef>
                <a:spcPts val="1300"/>
              </a:spcBef>
              <a:spcAft>
                <a:spcPts val="0"/>
              </a:spcAft>
              <a:buClr>
                <a:schemeClr val="dk1"/>
              </a:buClr>
              <a:buSzPts val="600"/>
              <a:buChar char="●"/>
              <a:defRPr/>
            </a:lvl4pPr>
            <a:lvl5pPr marL="2286000" lvl="4" indent="-266700" algn="l">
              <a:lnSpc>
                <a:spcPct val="95000"/>
              </a:lnSpc>
              <a:spcBef>
                <a:spcPts val="1300"/>
              </a:spcBef>
              <a:spcAft>
                <a:spcPts val="0"/>
              </a:spcAft>
              <a:buClr>
                <a:schemeClr val="dk1"/>
              </a:buClr>
              <a:buSzPts val="600"/>
              <a:buChar char="●"/>
              <a:defRPr/>
            </a:lvl5pPr>
            <a:lvl6pPr marL="2743200" lvl="5" indent="-273050" algn="l">
              <a:lnSpc>
                <a:spcPct val="90000"/>
              </a:lnSpc>
              <a:spcBef>
                <a:spcPts val="400"/>
              </a:spcBef>
              <a:spcAft>
                <a:spcPts val="0"/>
              </a:spcAft>
              <a:buClr>
                <a:schemeClr val="dk1"/>
              </a:buClr>
              <a:buSzPts val="700"/>
              <a:buChar char="•"/>
              <a:defRPr/>
            </a:lvl6pPr>
            <a:lvl7pPr marL="3200400" lvl="6" indent="-273050" algn="l">
              <a:lnSpc>
                <a:spcPct val="90000"/>
              </a:lnSpc>
              <a:spcBef>
                <a:spcPts val="400"/>
              </a:spcBef>
              <a:spcAft>
                <a:spcPts val="0"/>
              </a:spcAft>
              <a:buClr>
                <a:schemeClr val="dk1"/>
              </a:buClr>
              <a:buSzPts val="700"/>
              <a:buChar char="•"/>
              <a:defRPr/>
            </a:lvl7pPr>
            <a:lvl8pPr marL="3657600" lvl="7" indent="-273050" algn="l">
              <a:lnSpc>
                <a:spcPct val="90000"/>
              </a:lnSpc>
              <a:spcBef>
                <a:spcPts val="400"/>
              </a:spcBef>
              <a:spcAft>
                <a:spcPts val="0"/>
              </a:spcAft>
              <a:buClr>
                <a:schemeClr val="dk1"/>
              </a:buClr>
              <a:buSzPts val="700"/>
              <a:buChar char="•"/>
              <a:defRPr/>
            </a:lvl8pPr>
            <a:lvl9pPr marL="4114800" lvl="8" indent="-273050" algn="l">
              <a:lnSpc>
                <a:spcPct val="90000"/>
              </a:lnSpc>
              <a:spcBef>
                <a:spcPts val="400"/>
              </a:spcBef>
              <a:spcAft>
                <a:spcPts val="0"/>
              </a:spcAft>
              <a:buClr>
                <a:schemeClr val="dk1"/>
              </a:buClr>
              <a:buSzPts val="700"/>
              <a:buChar char="•"/>
              <a:defRPr/>
            </a:lvl9pPr>
          </a:lstStyle>
          <a:p>
            <a:endParaRPr/>
          </a:p>
        </p:txBody>
      </p:sp>
      <p:sp>
        <p:nvSpPr>
          <p:cNvPr id="723" name="Google Shape;723;p56"/>
          <p:cNvSpPr txBox="1">
            <a:spLocks noGrp="1"/>
          </p:cNvSpPr>
          <p:nvPr>
            <p:ph type="body" idx="3"/>
          </p:nvPr>
        </p:nvSpPr>
        <p:spPr>
          <a:xfrm>
            <a:off x="6225427" y="3322031"/>
            <a:ext cx="2567700" cy="758400"/>
          </a:xfrm>
          <a:prstGeom prst="rect">
            <a:avLst/>
          </a:prstGeom>
          <a:noFill/>
          <a:ln>
            <a:noFill/>
          </a:ln>
        </p:spPr>
        <p:txBody>
          <a:bodyPr spcFirstLastPara="1" wrap="square" lIns="0" tIns="0" rIns="0" bIns="0" anchor="t" anchorCtr="0">
            <a:noAutofit/>
          </a:bodyPr>
          <a:lstStyle>
            <a:lvl1pPr marL="457200" lvl="0" indent="-279400" algn="l">
              <a:lnSpc>
                <a:spcPct val="95000"/>
              </a:lnSpc>
              <a:spcBef>
                <a:spcPts val="1300"/>
              </a:spcBef>
              <a:spcAft>
                <a:spcPts val="0"/>
              </a:spcAft>
              <a:buClr>
                <a:srgbClr val="5D688B"/>
              </a:buClr>
              <a:buSzPts val="800"/>
              <a:buChar char="●"/>
              <a:defRPr sz="900">
                <a:solidFill>
                  <a:srgbClr val="5D688B"/>
                </a:solidFill>
              </a:defRPr>
            </a:lvl1pPr>
            <a:lvl2pPr marL="914400" lvl="1" indent="-273050" algn="l">
              <a:lnSpc>
                <a:spcPct val="95000"/>
              </a:lnSpc>
              <a:spcBef>
                <a:spcPts val="1300"/>
              </a:spcBef>
              <a:spcAft>
                <a:spcPts val="0"/>
              </a:spcAft>
              <a:buClr>
                <a:srgbClr val="5D688B"/>
              </a:buClr>
              <a:buSzPts val="700"/>
              <a:buChar char="●"/>
              <a:defRPr sz="700">
                <a:solidFill>
                  <a:srgbClr val="5D688B"/>
                </a:solidFill>
              </a:defRPr>
            </a:lvl2pPr>
            <a:lvl3pPr marL="1371600" lvl="2" indent="-266700" algn="l">
              <a:lnSpc>
                <a:spcPct val="95000"/>
              </a:lnSpc>
              <a:spcBef>
                <a:spcPts val="1300"/>
              </a:spcBef>
              <a:spcAft>
                <a:spcPts val="0"/>
              </a:spcAft>
              <a:buClr>
                <a:srgbClr val="5D688B"/>
              </a:buClr>
              <a:buSzPts val="600"/>
              <a:buChar char="●"/>
              <a:defRPr sz="700">
                <a:solidFill>
                  <a:srgbClr val="5D688B"/>
                </a:solidFill>
              </a:defRPr>
            </a:lvl3pPr>
            <a:lvl4pPr marL="1828800" lvl="3" indent="-266700" algn="l">
              <a:lnSpc>
                <a:spcPct val="95000"/>
              </a:lnSpc>
              <a:spcBef>
                <a:spcPts val="1300"/>
              </a:spcBef>
              <a:spcAft>
                <a:spcPts val="0"/>
              </a:spcAft>
              <a:buClr>
                <a:schemeClr val="dk1"/>
              </a:buClr>
              <a:buSzPts val="600"/>
              <a:buChar char="●"/>
              <a:defRPr/>
            </a:lvl4pPr>
            <a:lvl5pPr marL="2286000" lvl="4" indent="-266700" algn="l">
              <a:lnSpc>
                <a:spcPct val="95000"/>
              </a:lnSpc>
              <a:spcBef>
                <a:spcPts val="1300"/>
              </a:spcBef>
              <a:spcAft>
                <a:spcPts val="0"/>
              </a:spcAft>
              <a:buClr>
                <a:schemeClr val="dk1"/>
              </a:buClr>
              <a:buSzPts val="600"/>
              <a:buChar char="●"/>
              <a:defRPr/>
            </a:lvl5pPr>
            <a:lvl6pPr marL="2743200" lvl="5" indent="-273050" algn="l">
              <a:lnSpc>
                <a:spcPct val="90000"/>
              </a:lnSpc>
              <a:spcBef>
                <a:spcPts val="400"/>
              </a:spcBef>
              <a:spcAft>
                <a:spcPts val="0"/>
              </a:spcAft>
              <a:buClr>
                <a:schemeClr val="dk1"/>
              </a:buClr>
              <a:buSzPts val="700"/>
              <a:buChar char="•"/>
              <a:defRPr/>
            </a:lvl6pPr>
            <a:lvl7pPr marL="3200400" lvl="6" indent="-273050" algn="l">
              <a:lnSpc>
                <a:spcPct val="90000"/>
              </a:lnSpc>
              <a:spcBef>
                <a:spcPts val="400"/>
              </a:spcBef>
              <a:spcAft>
                <a:spcPts val="0"/>
              </a:spcAft>
              <a:buClr>
                <a:schemeClr val="dk1"/>
              </a:buClr>
              <a:buSzPts val="700"/>
              <a:buChar char="•"/>
              <a:defRPr/>
            </a:lvl7pPr>
            <a:lvl8pPr marL="3657600" lvl="7" indent="-273050" algn="l">
              <a:lnSpc>
                <a:spcPct val="90000"/>
              </a:lnSpc>
              <a:spcBef>
                <a:spcPts val="400"/>
              </a:spcBef>
              <a:spcAft>
                <a:spcPts val="0"/>
              </a:spcAft>
              <a:buClr>
                <a:schemeClr val="dk1"/>
              </a:buClr>
              <a:buSzPts val="700"/>
              <a:buChar char="•"/>
              <a:defRPr/>
            </a:lvl8pPr>
            <a:lvl9pPr marL="4114800" lvl="8" indent="-273050" algn="l">
              <a:lnSpc>
                <a:spcPct val="90000"/>
              </a:lnSpc>
              <a:spcBef>
                <a:spcPts val="400"/>
              </a:spcBef>
              <a:spcAft>
                <a:spcPts val="0"/>
              </a:spcAft>
              <a:buClr>
                <a:schemeClr val="dk1"/>
              </a:buClr>
              <a:buSzPts val="700"/>
              <a:buChar char="•"/>
              <a:defRPr/>
            </a:lvl9pPr>
          </a:lstStyle>
          <a:p>
            <a:endParaRPr/>
          </a:p>
        </p:txBody>
      </p:sp>
      <p:sp>
        <p:nvSpPr>
          <p:cNvPr id="724" name="Google Shape;724;p56"/>
          <p:cNvSpPr txBox="1"/>
          <p:nvPr/>
        </p:nvSpPr>
        <p:spPr>
          <a:xfrm>
            <a:off x="1861831" y="1821789"/>
            <a:ext cx="186300" cy="262500"/>
          </a:xfrm>
          <a:prstGeom prst="rect">
            <a:avLst/>
          </a:prstGeom>
          <a:noFill/>
          <a:ln>
            <a:noFill/>
          </a:ln>
        </p:spPr>
        <p:txBody>
          <a:bodyPr spcFirstLastPara="1" wrap="square" lIns="0" tIns="0" rIns="0" bIns="0" anchor="t" anchorCtr="0">
            <a:noAutofit/>
          </a:bodyPr>
          <a:lstStyle/>
          <a:p>
            <a:pPr marL="0" marR="0" lvl="0" indent="0" algn="l" rtl="0">
              <a:lnSpc>
                <a:spcPct val="97000"/>
              </a:lnSpc>
              <a:spcBef>
                <a:spcPts val="0"/>
              </a:spcBef>
              <a:spcAft>
                <a:spcPts val="0"/>
              </a:spcAft>
              <a:buNone/>
            </a:pPr>
            <a:r>
              <a:rPr lang="en" sz="2100">
                <a:solidFill>
                  <a:schemeClr val="dk2"/>
                </a:solidFill>
                <a:latin typeface="Manrope SemiBold"/>
                <a:ea typeface="Manrope SemiBold"/>
                <a:cs typeface="Manrope SemiBold"/>
                <a:sym typeface="Manrope SemiBold"/>
              </a:rPr>
              <a:t>$</a:t>
            </a:r>
            <a:endParaRPr sz="500"/>
          </a:p>
        </p:txBody>
      </p:sp>
      <p:sp>
        <p:nvSpPr>
          <p:cNvPr id="725" name="Google Shape;725;p56"/>
          <p:cNvSpPr txBox="1"/>
          <p:nvPr/>
        </p:nvSpPr>
        <p:spPr>
          <a:xfrm>
            <a:off x="4519314" y="1821789"/>
            <a:ext cx="186300" cy="262500"/>
          </a:xfrm>
          <a:prstGeom prst="rect">
            <a:avLst/>
          </a:prstGeom>
          <a:noFill/>
          <a:ln>
            <a:noFill/>
          </a:ln>
        </p:spPr>
        <p:txBody>
          <a:bodyPr spcFirstLastPara="1" wrap="square" lIns="0" tIns="0" rIns="0" bIns="0" anchor="t" anchorCtr="0">
            <a:noAutofit/>
          </a:bodyPr>
          <a:lstStyle/>
          <a:p>
            <a:pPr marL="0" marR="0" lvl="0" indent="0" algn="l" rtl="0">
              <a:lnSpc>
                <a:spcPct val="97000"/>
              </a:lnSpc>
              <a:spcBef>
                <a:spcPts val="0"/>
              </a:spcBef>
              <a:spcAft>
                <a:spcPts val="0"/>
              </a:spcAft>
              <a:buNone/>
            </a:pPr>
            <a:r>
              <a:rPr lang="en" sz="2100">
                <a:solidFill>
                  <a:schemeClr val="dk2"/>
                </a:solidFill>
                <a:latin typeface="Manrope SemiBold"/>
                <a:ea typeface="Manrope SemiBold"/>
                <a:cs typeface="Manrope SemiBold"/>
                <a:sym typeface="Manrope SemiBold"/>
              </a:rPr>
              <a:t>$</a:t>
            </a:r>
            <a:endParaRPr sz="500"/>
          </a:p>
        </p:txBody>
      </p:sp>
      <p:sp>
        <p:nvSpPr>
          <p:cNvPr id="726" name="Google Shape;726;p56"/>
          <p:cNvSpPr txBox="1">
            <a:spLocks noGrp="1"/>
          </p:cNvSpPr>
          <p:nvPr>
            <p:ph type="subTitle" idx="4"/>
          </p:nvPr>
        </p:nvSpPr>
        <p:spPr>
          <a:xfrm>
            <a:off x="456728" y="2432438"/>
            <a:ext cx="2567700" cy="572100"/>
          </a:xfrm>
          <a:prstGeom prst="rect">
            <a:avLst/>
          </a:prstGeom>
        </p:spPr>
        <p:txBody>
          <a:bodyPr spcFirstLastPara="1" wrap="square" lIns="0" tIns="0" rIns="0" bIns="0" anchor="t" anchorCtr="0">
            <a:noAutofit/>
          </a:bodyPr>
          <a:lstStyle>
            <a:lvl1pPr marL="0" marR="0" lvl="0" indent="0" algn="ctr">
              <a:lnSpc>
                <a:spcPct val="91000"/>
              </a:lnSpc>
              <a:spcBef>
                <a:spcPts val="0"/>
              </a:spcBef>
              <a:spcAft>
                <a:spcPts val="0"/>
              </a:spcAft>
              <a:buNone/>
              <a:defRPr sz="1300" b="1">
                <a:solidFill>
                  <a:schemeClr val="lt1"/>
                </a:solidFill>
                <a:latin typeface="Poppins"/>
                <a:ea typeface="Poppins"/>
                <a:cs typeface="Poppins"/>
                <a:sym typeface="Poppins"/>
              </a:defRPr>
            </a:lvl1pPr>
            <a:lvl2pPr lvl="1" algn="ctr">
              <a:spcBef>
                <a:spcPts val="1300"/>
              </a:spcBef>
              <a:spcAft>
                <a:spcPts val="0"/>
              </a:spcAft>
              <a:buClr>
                <a:schemeClr val="lt1"/>
              </a:buClr>
              <a:buSzPts val="800"/>
              <a:buNone/>
              <a:defRPr>
                <a:solidFill>
                  <a:schemeClr val="lt1"/>
                </a:solidFill>
              </a:defRPr>
            </a:lvl2pPr>
            <a:lvl3pPr lvl="2" algn="ctr">
              <a:spcBef>
                <a:spcPts val="1300"/>
              </a:spcBef>
              <a:spcAft>
                <a:spcPts val="0"/>
              </a:spcAft>
              <a:buClr>
                <a:schemeClr val="lt1"/>
              </a:buClr>
              <a:buSzPts val="700"/>
              <a:buNone/>
              <a:defRPr>
                <a:solidFill>
                  <a:schemeClr val="lt1"/>
                </a:solidFill>
              </a:defRPr>
            </a:lvl3pPr>
            <a:lvl4pPr lvl="3" algn="ctr">
              <a:spcBef>
                <a:spcPts val="1300"/>
              </a:spcBef>
              <a:spcAft>
                <a:spcPts val="0"/>
              </a:spcAft>
              <a:buClr>
                <a:schemeClr val="lt1"/>
              </a:buClr>
              <a:buSzPts val="500"/>
              <a:buNone/>
              <a:defRPr>
                <a:solidFill>
                  <a:schemeClr val="lt1"/>
                </a:solidFill>
              </a:defRPr>
            </a:lvl4pPr>
            <a:lvl5pPr lvl="4" algn="ctr">
              <a:spcBef>
                <a:spcPts val="1300"/>
              </a:spcBef>
              <a:spcAft>
                <a:spcPts val="0"/>
              </a:spcAft>
              <a:buClr>
                <a:schemeClr val="lt1"/>
              </a:buClr>
              <a:buSzPts val="400"/>
              <a:buNone/>
              <a:defRPr>
                <a:solidFill>
                  <a:schemeClr val="lt1"/>
                </a:solidFill>
              </a:defRPr>
            </a:lvl5pPr>
            <a:lvl6pPr lvl="5" algn="ctr">
              <a:spcBef>
                <a:spcPts val="400"/>
              </a:spcBef>
              <a:spcAft>
                <a:spcPts val="0"/>
              </a:spcAft>
              <a:buClr>
                <a:schemeClr val="lt1"/>
              </a:buClr>
              <a:buSzPts val="200"/>
              <a:buNone/>
              <a:defRPr>
                <a:solidFill>
                  <a:schemeClr val="lt1"/>
                </a:solidFill>
              </a:defRPr>
            </a:lvl6pPr>
            <a:lvl7pPr lvl="6" algn="ctr">
              <a:spcBef>
                <a:spcPts val="400"/>
              </a:spcBef>
              <a:spcAft>
                <a:spcPts val="0"/>
              </a:spcAft>
              <a:buClr>
                <a:schemeClr val="lt1"/>
              </a:buClr>
              <a:buSzPts val="200"/>
              <a:buNone/>
              <a:defRPr>
                <a:solidFill>
                  <a:schemeClr val="lt1"/>
                </a:solidFill>
              </a:defRPr>
            </a:lvl7pPr>
            <a:lvl8pPr lvl="7" algn="ctr">
              <a:spcBef>
                <a:spcPts val="400"/>
              </a:spcBef>
              <a:spcAft>
                <a:spcPts val="0"/>
              </a:spcAft>
              <a:buClr>
                <a:schemeClr val="lt1"/>
              </a:buClr>
              <a:buSzPts val="200"/>
              <a:buNone/>
              <a:defRPr>
                <a:solidFill>
                  <a:schemeClr val="lt1"/>
                </a:solidFill>
              </a:defRPr>
            </a:lvl8pPr>
            <a:lvl9pPr lvl="8" algn="ctr">
              <a:spcBef>
                <a:spcPts val="400"/>
              </a:spcBef>
              <a:spcAft>
                <a:spcPts val="0"/>
              </a:spcAft>
              <a:buClr>
                <a:schemeClr val="lt1"/>
              </a:buClr>
              <a:buSzPts val="200"/>
              <a:buNone/>
              <a:defRPr>
                <a:solidFill>
                  <a:schemeClr val="lt1"/>
                </a:solidFill>
              </a:defRPr>
            </a:lvl9pPr>
          </a:lstStyle>
          <a:p>
            <a:endParaRPr/>
          </a:p>
        </p:txBody>
      </p:sp>
      <p:sp>
        <p:nvSpPr>
          <p:cNvPr id="727" name="Google Shape;727;p56"/>
          <p:cNvSpPr txBox="1">
            <a:spLocks noGrp="1"/>
          </p:cNvSpPr>
          <p:nvPr>
            <p:ph type="subTitle" idx="5"/>
          </p:nvPr>
        </p:nvSpPr>
        <p:spPr>
          <a:xfrm>
            <a:off x="3346181" y="2432438"/>
            <a:ext cx="2567700" cy="572100"/>
          </a:xfrm>
          <a:prstGeom prst="rect">
            <a:avLst/>
          </a:prstGeom>
        </p:spPr>
        <p:txBody>
          <a:bodyPr spcFirstLastPara="1" wrap="square" lIns="0" tIns="0" rIns="0" bIns="0" anchor="t" anchorCtr="0">
            <a:noAutofit/>
          </a:bodyPr>
          <a:lstStyle>
            <a:lvl1pPr marL="0" marR="0" lvl="0" indent="0" algn="ctr">
              <a:lnSpc>
                <a:spcPct val="91000"/>
              </a:lnSpc>
              <a:spcBef>
                <a:spcPts val="0"/>
              </a:spcBef>
              <a:spcAft>
                <a:spcPts val="0"/>
              </a:spcAft>
              <a:buNone/>
              <a:defRPr sz="1300" b="1">
                <a:solidFill>
                  <a:schemeClr val="lt1"/>
                </a:solidFill>
                <a:latin typeface="Poppins"/>
                <a:ea typeface="Poppins"/>
                <a:cs typeface="Poppins"/>
                <a:sym typeface="Poppins"/>
              </a:defRPr>
            </a:lvl1pPr>
            <a:lvl2pPr lvl="1" algn="ctr">
              <a:spcBef>
                <a:spcPts val="1300"/>
              </a:spcBef>
              <a:spcAft>
                <a:spcPts val="0"/>
              </a:spcAft>
              <a:buClr>
                <a:schemeClr val="lt1"/>
              </a:buClr>
              <a:buSzPts val="800"/>
              <a:buNone/>
              <a:defRPr>
                <a:solidFill>
                  <a:schemeClr val="lt1"/>
                </a:solidFill>
              </a:defRPr>
            </a:lvl2pPr>
            <a:lvl3pPr lvl="2" algn="ctr">
              <a:spcBef>
                <a:spcPts val="1300"/>
              </a:spcBef>
              <a:spcAft>
                <a:spcPts val="0"/>
              </a:spcAft>
              <a:buClr>
                <a:schemeClr val="lt1"/>
              </a:buClr>
              <a:buSzPts val="700"/>
              <a:buNone/>
              <a:defRPr>
                <a:solidFill>
                  <a:schemeClr val="lt1"/>
                </a:solidFill>
              </a:defRPr>
            </a:lvl3pPr>
            <a:lvl4pPr lvl="3" algn="ctr">
              <a:spcBef>
                <a:spcPts val="1300"/>
              </a:spcBef>
              <a:spcAft>
                <a:spcPts val="0"/>
              </a:spcAft>
              <a:buClr>
                <a:schemeClr val="lt1"/>
              </a:buClr>
              <a:buSzPts val="500"/>
              <a:buNone/>
              <a:defRPr>
                <a:solidFill>
                  <a:schemeClr val="lt1"/>
                </a:solidFill>
              </a:defRPr>
            </a:lvl4pPr>
            <a:lvl5pPr lvl="4" algn="ctr">
              <a:spcBef>
                <a:spcPts val="1300"/>
              </a:spcBef>
              <a:spcAft>
                <a:spcPts val="0"/>
              </a:spcAft>
              <a:buClr>
                <a:schemeClr val="lt1"/>
              </a:buClr>
              <a:buSzPts val="400"/>
              <a:buNone/>
              <a:defRPr>
                <a:solidFill>
                  <a:schemeClr val="lt1"/>
                </a:solidFill>
              </a:defRPr>
            </a:lvl5pPr>
            <a:lvl6pPr lvl="5" algn="ctr">
              <a:spcBef>
                <a:spcPts val="400"/>
              </a:spcBef>
              <a:spcAft>
                <a:spcPts val="0"/>
              </a:spcAft>
              <a:buClr>
                <a:schemeClr val="lt1"/>
              </a:buClr>
              <a:buSzPts val="200"/>
              <a:buNone/>
              <a:defRPr>
                <a:solidFill>
                  <a:schemeClr val="lt1"/>
                </a:solidFill>
              </a:defRPr>
            </a:lvl6pPr>
            <a:lvl7pPr lvl="6" algn="ctr">
              <a:spcBef>
                <a:spcPts val="400"/>
              </a:spcBef>
              <a:spcAft>
                <a:spcPts val="0"/>
              </a:spcAft>
              <a:buClr>
                <a:schemeClr val="lt1"/>
              </a:buClr>
              <a:buSzPts val="200"/>
              <a:buNone/>
              <a:defRPr>
                <a:solidFill>
                  <a:schemeClr val="lt1"/>
                </a:solidFill>
              </a:defRPr>
            </a:lvl7pPr>
            <a:lvl8pPr lvl="7" algn="ctr">
              <a:spcBef>
                <a:spcPts val="400"/>
              </a:spcBef>
              <a:spcAft>
                <a:spcPts val="0"/>
              </a:spcAft>
              <a:buClr>
                <a:schemeClr val="lt1"/>
              </a:buClr>
              <a:buSzPts val="200"/>
              <a:buNone/>
              <a:defRPr>
                <a:solidFill>
                  <a:schemeClr val="lt1"/>
                </a:solidFill>
              </a:defRPr>
            </a:lvl8pPr>
            <a:lvl9pPr lvl="8" algn="ctr">
              <a:spcBef>
                <a:spcPts val="400"/>
              </a:spcBef>
              <a:spcAft>
                <a:spcPts val="0"/>
              </a:spcAft>
              <a:buClr>
                <a:schemeClr val="lt1"/>
              </a:buClr>
              <a:buSzPts val="200"/>
              <a:buNone/>
              <a:defRPr>
                <a:solidFill>
                  <a:schemeClr val="lt1"/>
                </a:solidFill>
              </a:defRPr>
            </a:lvl9pPr>
          </a:lstStyle>
          <a:p>
            <a:endParaRPr/>
          </a:p>
        </p:txBody>
      </p:sp>
      <p:sp>
        <p:nvSpPr>
          <p:cNvPr id="728" name="Google Shape;728;p56"/>
          <p:cNvSpPr txBox="1">
            <a:spLocks noGrp="1"/>
          </p:cNvSpPr>
          <p:nvPr>
            <p:ph type="subTitle" idx="6"/>
          </p:nvPr>
        </p:nvSpPr>
        <p:spPr>
          <a:xfrm>
            <a:off x="6225441" y="2432438"/>
            <a:ext cx="2567700" cy="572100"/>
          </a:xfrm>
          <a:prstGeom prst="rect">
            <a:avLst/>
          </a:prstGeom>
        </p:spPr>
        <p:txBody>
          <a:bodyPr spcFirstLastPara="1" wrap="square" lIns="0" tIns="0" rIns="0" bIns="0" anchor="t" anchorCtr="0">
            <a:noAutofit/>
          </a:bodyPr>
          <a:lstStyle>
            <a:lvl1pPr marL="0" marR="0" lvl="0" indent="0" algn="ctr">
              <a:lnSpc>
                <a:spcPct val="91000"/>
              </a:lnSpc>
              <a:spcBef>
                <a:spcPts val="0"/>
              </a:spcBef>
              <a:spcAft>
                <a:spcPts val="0"/>
              </a:spcAft>
              <a:buNone/>
              <a:defRPr sz="1300" b="1">
                <a:solidFill>
                  <a:schemeClr val="lt1"/>
                </a:solidFill>
                <a:latin typeface="Poppins"/>
                <a:ea typeface="Poppins"/>
                <a:cs typeface="Poppins"/>
                <a:sym typeface="Poppins"/>
              </a:defRPr>
            </a:lvl1pPr>
            <a:lvl2pPr lvl="1" algn="ctr">
              <a:spcBef>
                <a:spcPts val="1300"/>
              </a:spcBef>
              <a:spcAft>
                <a:spcPts val="0"/>
              </a:spcAft>
              <a:buClr>
                <a:schemeClr val="lt1"/>
              </a:buClr>
              <a:buSzPts val="800"/>
              <a:buNone/>
              <a:defRPr>
                <a:solidFill>
                  <a:schemeClr val="lt1"/>
                </a:solidFill>
              </a:defRPr>
            </a:lvl2pPr>
            <a:lvl3pPr lvl="2" algn="ctr">
              <a:spcBef>
                <a:spcPts val="1300"/>
              </a:spcBef>
              <a:spcAft>
                <a:spcPts val="0"/>
              </a:spcAft>
              <a:buClr>
                <a:schemeClr val="lt1"/>
              </a:buClr>
              <a:buSzPts val="700"/>
              <a:buNone/>
              <a:defRPr>
                <a:solidFill>
                  <a:schemeClr val="lt1"/>
                </a:solidFill>
              </a:defRPr>
            </a:lvl3pPr>
            <a:lvl4pPr lvl="3" algn="ctr">
              <a:spcBef>
                <a:spcPts val="1300"/>
              </a:spcBef>
              <a:spcAft>
                <a:spcPts val="0"/>
              </a:spcAft>
              <a:buClr>
                <a:schemeClr val="lt1"/>
              </a:buClr>
              <a:buSzPts val="500"/>
              <a:buNone/>
              <a:defRPr>
                <a:solidFill>
                  <a:schemeClr val="lt1"/>
                </a:solidFill>
              </a:defRPr>
            </a:lvl4pPr>
            <a:lvl5pPr lvl="4" algn="ctr">
              <a:spcBef>
                <a:spcPts val="1300"/>
              </a:spcBef>
              <a:spcAft>
                <a:spcPts val="0"/>
              </a:spcAft>
              <a:buClr>
                <a:schemeClr val="lt1"/>
              </a:buClr>
              <a:buSzPts val="400"/>
              <a:buNone/>
              <a:defRPr>
                <a:solidFill>
                  <a:schemeClr val="lt1"/>
                </a:solidFill>
              </a:defRPr>
            </a:lvl5pPr>
            <a:lvl6pPr lvl="5" algn="ctr">
              <a:spcBef>
                <a:spcPts val="400"/>
              </a:spcBef>
              <a:spcAft>
                <a:spcPts val="0"/>
              </a:spcAft>
              <a:buClr>
                <a:schemeClr val="lt1"/>
              </a:buClr>
              <a:buSzPts val="200"/>
              <a:buNone/>
              <a:defRPr>
                <a:solidFill>
                  <a:schemeClr val="lt1"/>
                </a:solidFill>
              </a:defRPr>
            </a:lvl6pPr>
            <a:lvl7pPr lvl="6" algn="ctr">
              <a:spcBef>
                <a:spcPts val="400"/>
              </a:spcBef>
              <a:spcAft>
                <a:spcPts val="0"/>
              </a:spcAft>
              <a:buClr>
                <a:schemeClr val="lt1"/>
              </a:buClr>
              <a:buSzPts val="200"/>
              <a:buNone/>
              <a:defRPr>
                <a:solidFill>
                  <a:schemeClr val="lt1"/>
                </a:solidFill>
              </a:defRPr>
            </a:lvl7pPr>
            <a:lvl8pPr lvl="7" algn="ctr">
              <a:spcBef>
                <a:spcPts val="400"/>
              </a:spcBef>
              <a:spcAft>
                <a:spcPts val="0"/>
              </a:spcAft>
              <a:buClr>
                <a:schemeClr val="lt1"/>
              </a:buClr>
              <a:buSzPts val="200"/>
              <a:buNone/>
              <a:defRPr>
                <a:solidFill>
                  <a:schemeClr val="lt1"/>
                </a:solidFill>
              </a:defRPr>
            </a:lvl8pPr>
            <a:lvl9pPr lvl="8" algn="ctr">
              <a:spcBef>
                <a:spcPts val="400"/>
              </a:spcBef>
              <a:spcAft>
                <a:spcPts val="0"/>
              </a:spcAft>
              <a:buClr>
                <a:schemeClr val="lt1"/>
              </a:buClr>
              <a:buSzPts val="200"/>
              <a:buNone/>
              <a:defRPr>
                <a:solidFill>
                  <a:schemeClr val="lt1"/>
                </a:solidFill>
              </a:defRPr>
            </a:lvl9pPr>
          </a:lstStyle>
          <a:p>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28_Custom Layout">
  <p:cSld name="28_Custom Layout">
    <p:bg>
      <p:bgPr>
        <a:blipFill>
          <a:blip r:embed="rId2">
            <a:alphaModFix/>
          </a:blip>
          <a:stretch>
            <a:fillRect/>
          </a:stretch>
        </a:blipFill>
        <a:effectLst/>
      </p:bgPr>
    </p:bg>
    <p:spTree>
      <p:nvGrpSpPr>
        <p:cNvPr id="1" name="Shape 729"/>
        <p:cNvGrpSpPr/>
        <p:nvPr/>
      </p:nvGrpSpPr>
      <p:grpSpPr>
        <a:xfrm>
          <a:off x="0" y="0"/>
          <a:ext cx="0" cy="0"/>
          <a:chOff x="0" y="0"/>
          <a:chExt cx="0" cy="0"/>
        </a:xfrm>
      </p:grpSpPr>
      <p:sp>
        <p:nvSpPr>
          <p:cNvPr id="730" name="Google Shape;730;p57"/>
          <p:cNvSpPr/>
          <p:nvPr/>
        </p:nvSpPr>
        <p:spPr>
          <a:xfrm>
            <a:off x="3237186" y="581188"/>
            <a:ext cx="2741100" cy="797400"/>
          </a:xfrm>
          <a:prstGeom prst="roundRect">
            <a:avLst>
              <a:gd name="adj" fmla="val 9677"/>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731" name="Google Shape;731;p57"/>
          <p:cNvSpPr/>
          <p:nvPr/>
        </p:nvSpPr>
        <p:spPr>
          <a:xfrm>
            <a:off x="377677" y="1548408"/>
            <a:ext cx="2741100" cy="797400"/>
          </a:xfrm>
          <a:prstGeom prst="roundRect">
            <a:avLst>
              <a:gd name="adj" fmla="val 9677"/>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732" name="Google Shape;732;p57"/>
          <p:cNvSpPr/>
          <p:nvPr/>
        </p:nvSpPr>
        <p:spPr>
          <a:xfrm>
            <a:off x="377677" y="2645533"/>
            <a:ext cx="2741100" cy="797400"/>
          </a:xfrm>
          <a:prstGeom prst="roundRect">
            <a:avLst>
              <a:gd name="adj" fmla="val 9677"/>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733" name="Google Shape;733;p57"/>
          <p:cNvSpPr/>
          <p:nvPr/>
        </p:nvSpPr>
        <p:spPr>
          <a:xfrm>
            <a:off x="3237186" y="3702828"/>
            <a:ext cx="2741100" cy="797400"/>
          </a:xfrm>
          <a:prstGeom prst="roundRect">
            <a:avLst>
              <a:gd name="adj" fmla="val 9677"/>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734" name="Google Shape;734;p57"/>
          <p:cNvSpPr/>
          <p:nvPr/>
        </p:nvSpPr>
        <p:spPr>
          <a:xfrm>
            <a:off x="6032409" y="2645533"/>
            <a:ext cx="2741100" cy="797400"/>
          </a:xfrm>
          <a:prstGeom prst="roundRect">
            <a:avLst>
              <a:gd name="adj" fmla="val 9677"/>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735" name="Google Shape;735;p57"/>
          <p:cNvSpPr/>
          <p:nvPr/>
        </p:nvSpPr>
        <p:spPr>
          <a:xfrm>
            <a:off x="6032409" y="1548408"/>
            <a:ext cx="2741100" cy="797400"/>
          </a:xfrm>
          <a:prstGeom prst="roundRect">
            <a:avLst>
              <a:gd name="adj" fmla="val 9677"/>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736" name="Google Shape;736;p57"/>
          <p:cNvSpPr txBox="1">
            <a:spLocks noGrp="1"/>
          </p:cNvSpPr>
          <p:nvPr>
            <p:ph type="subTitle" idx="1"/>
          </p:nvPr>
        </p:nvSpPr>
        <p:spPr>
          <a:xfrm>
            <a:off x="6665788" y="2813841"/>
            <a:ext cx="1980000" cy="505200"/>
          </a:xfrm>
          <a:prstGeom prst="rect">
            <a:avLst/>
          </a:prstGeom>
        </p:spPr>
        <p:txBody>
          <a:bodyPr spcFirstLastPara="1" wrap="square" lIns="0" tIns="0" rIns="0" bIns="0" anchor="t" anchorCtr="0">
            <a:noAutofit/>
          </a:bodyPr>
          <a:lstStyle>
            <a:lvl1pPr marL="0" marR="0" lvl="0" indent="0" algn="l">
              <a:lnSpc>
                <a:spcPct val="102000"/>
              </a:lnSpc>
              <a:spcBef>
                <a:spcPts val="0"/>
              </a:spcBef>
              <a:spcAft>
                <a:spcPts val="0"/>
              </a:spcAft>
              <a:buNone/>
              <a:defRPr sz="1000"/>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737" name="Google Shape;737;p57"/>
          <p:cNvSpPr txBox="1">
            <a:spLocks noGrp="1"/>
          </p:cNvSpPr>
          <p:nvPr>
            <p:ph type="title"/>
          </p:nvPr>
        </p:nvSpPr>
        <p:spPr>
          <a:xfrm>
            <a:off x="3315459" y="1829972"/>
            <a:ext cx="2557500" cy="1632300"/>
          </a:xfrm>
          <a:prstGeom prst="rect">
            <a:avLst/>
          </a:prstGeom>
          <a:noFill/>
          <a:ln>
            <a:noFill/>
          </a:ln>
        </p:spPr>
        <p:txBody>
          <a:bodyPr spcFirstLastPara="1" wrap="square" lIns="0" tIns="0" rIns="0" bIns="0" anchor="t" anchorCtr="0">
            <a:noAutofit/>
          </a:bodyPr>
          <a:lstStyle>
            <a:lvl1pPr lvl="0" algn="ctr">
              <a:lnSpc>
                <a:spcPct val="98000"/>
              </a:lnSpc>
              <a:spcBef>
                <a:spcPts val="0"/>
              </a:spcBef>
              <a:spcAft>
                <a:spcPts val="0"/>
              </a:spcAft>
              <a:buClr>
                <a:schemeClr val="dk1"/>
              </a:buClr>
              <a:buSzPts val="2500"/>
              <a:buFont typeface="Poppins SemiBold"/>
              <a:buNone/>
              <a:defRPr>
                <a:solidFill>
                  <a:schemeClr val="dk1"/>
                </a:solidFill>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738" name="Google Shape;738;p57"/>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grpSp>
        <p:nvGrpSpPr>
          <p:cNvPr id="739" name="Google Shape;739;p57"/>
          <p:cNvGrpSpPr/>
          <p:nvPr/>
        </p:nvGrpSpPr>
        <p:grpSpPr>
          <a:xfrm>
            <a:off x="522383" y="1710908"/>
            <a:ext cx="345768" cy="471692"/>
            <a:chOff x="1393020" y="4562422"/>
            <a:chExt cx="922048" cy="1257845"/>
          </a:xfrm>
        </p:grpSpPr>
        <p:grpSp>
          <p:nvGrpSpPr>
            <p:cNvPr id="740" name="Google Shape;740;p57"/>
            <p:cNvGrpSpPr/>
            <p:nvPr/>
          </p:nvGrpSpPr>
          <p:grpSpPr>
            <a:xfrm>
              <a:off x="1393020" y="4562422"/>
              <a:ext cx="922048" cy="1257845"/>
              <a:chOff x="11596382" y="3794459"/>
              <a:chExt cx="1472215" cy="2008375"/>
            </a:xfrm>
          </p:grpSpPr>
          <p:sp>
            <p:nvSpPr>
              <p:cNvPr id="741" name="Google Shape;741;p57"/>
              <p:cNvSpPr/>
              <p:nvPr/>
            </p:nvSpPr>
            <p:spPr>
              <a:xfrm>
                <a:off x="11596382" y="3794459"/>
                <a:ext cx="1465980" cy="2008375"/>
              </a:xfrm>
              <a:custGeom>
                <a:avLst/>
                <a:gdLst/>
                <a:ahLst/>
                <a:cxnLst/>
                <a:rect l="l" t="t" r="r" b="b"/>
                <a:pathLst>
                  <a:path w="1465980" h="2008375" extrusionOk="0">
                    <a:moveTo>
                      <a:pt x="1393076" y="2008375"/>
                    </a:moveTo>
                    <a:lnTo>
                      <a:pt x="72905" y="2008375"/>
                    </a:lnTo>
                    <a:cubicBezTo>
                      <a:pt x="32572" y="2008375"/>
                      <a:pt x="0" y="1975676"/>
                      <a:pt x="0" y="1935471"/>
                    </a:cubicBezTo>
                    <a:lnTo>
                      <a:pt x="0" y="72905"/>
                    </a:lnTo>
                    <a:cubicBezTo>
                      <a:pt x="0" y="32572"/>
                      <a:pt x="32699" y="0"/>
                      <a:pt x="72905" y="0"/>
                    </a:cubicBezTo>
                    <a:lnTo>
                      <a:pt x="732991" y="0"/>
                    </a:lnTo>
                    <a:lnTo>
                      <a:pt x="1465980" y="741133"/>
                    </a:lnTo>
                    <a:lnTo>
                      <a:pt x="1465980" y="1935344"/>
                    </a:lnTo>
                    <a:cubicBezTo>
                      <a:pt x="1465980" y="1975676"/>
                      <a:pt x="1433281" y="2008248"/>
                      <a:pt x="1393076" y="2008248"/>
                    </a:cubicBezTo>
                    <a:close/>
                  </a:path>
                </a:pathLst>
              </a:custGeom>
              <a:solidFill>
                <a:schemeClr val="lt2"/>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742" name="Google Shape;742;p57"/>
              <p:cNvSpPr/>
              <p:nvPr/>
            </p:nvSpPr>
            <p:spPr>
              <a:xfrm>
                <a:off x="12329501" y="3796495"/>
                <a:ext cx="739096" cy="739097"/>
              </a:xfrm>
              <a:custGeom>
                <a:avLst/>
                <a:gdLst/>
                <a:ahLst/>
                <a:cxnLst/>
                <a:rect l="l" t="t" r="r" b="b"/>
                <a:pathLst>
                  <a:path w="739096" h="739097" extrusionOk="0">
                    <a:moveTo>
                      <a:pt x="0" y="0"/>
                    </a:moveTo>
                    <a:lnTo>
                      <a:pt x="0" y="605884"/>
                    </a:lnTo>
                    <a:cubicBezTo>
                      <a:pt x="0" y="679425"/>
                      <a:pt x="59672" y="739097"/>
                      <a:pt x="133213" y="739097"/>
                    </a:cubicBezTo>
                    <a:lnTo>
                      <a:pt x="739097" y="739097"/>
                    </a:lnTo>
                    <a:lnTo>
                      <a:pt x="0" y="0"/>
                    </a:lnTo>
                    <a:close/>
                  </a:path>
                </a:pathLst>
              </a:custGeom>
              <a:solidFill>
                <a:srgbClr val="C7102E"/>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743" name="Google Shape;743;p57"/>
            <p:cNvSpPr txBox="1"/>
            <p:nvPr/>
          </p:nvSpPr>
          <p:spPr>
            <a:xfrm>
              <a:off x="1650884" y="5149728"/>
              <a:ext cx="376200" cy="521700"/>
            </a:xfrm>
            <a:prstGeom prst="rect">
              <a:avLst/>
            </a:prstGeom>
            <a:noFill/>
            <a:ln>
              <a:noFill/>
            </a:ln>
          </p:spPr>
          <p:txBody>
            <a:bodyPr spcFirstLastPara="1" wrap="square" lIns="0" tIns="0" rIns="0" bIns="0" anchor="t" anchorCtr="0">
              <a:noAutofit/>
            </a:bodyPr>
            <a:lstStyle/>
            <a:p>
              <a:pPr marL="0" marR="0" lvl="0" indent="0" algn="ctr" rtl="0">
                <a:lnSpc>
                  <a:spcPct val="97000"/>
                </a:lnSpc>
                <a:spcBef>
                  <a:spcPts val="0"/>
                </a:spcBef>
                <a:spcAft>
                  <a:spcPts val="0"/>
                </a:spcAft>
                <a:buNone/>
              </a:pPr>
              <a:r>
                <a:rPr lang="en" sz="1500">
                  <a:solidFill>
                    <a:schemeClr val="dk2"/>
                  </a:solidFill>
                  <a:latin typeface="Manrope SemiBold"/>
                  <a:ea typeface="Manrope SemiBold"/>
                  <a:cs typeface="Manrope SemiBold"/>
                  <a:sym typeface="Manrope SemiBold"/>
                </a:rPr>
                <a:t>$</a:t>
              </a:r>
              <a:endParaRPr sz="500"/>
            </a:p>
          </p:txBody>
        </p:sp>
      </p:grpSp>
      <p:grpSp>
        <p:nvGrpSpPr>
          <p:cNvPr id="744" name="Google Shape;744;p57"/>
          <p:cNvGrpSpPr/>
          <p:nvPr/>
        </p:nvGrpSpPr>
        <p:grpSpPr>
          <a:xfrm>
            <a:off x="3383762" y="744121"/>
            <a:ext cx="345768" cy="471692"/>
            <a:chOff x="1393020" y="4562422"/>
            <a:chExt cx="922048" cy="1257845"/>
          </a:xfrm>
        </p:grpSpPr>
        <p:grpSp>
          <p:nvGrpSpPr>
            <p:cNvPr id="745" name="Google Shape;745;p57"/>
            <p:cNvGrpSpPr/>
            <p:nvPr/>
          </p:nvGrpSpPr>
          <p:grpSpPr>
            <a:xfrm>
              <a:off x="1393020" y="4562422"/>
              <a:ext cx="922048" cy="1257845"/>
              <a:chOff x="11596382" y="3794459"/>
              <a:chExt cx="1472215" cy="2008375"/>
            </a:xfrm>
          </p:grpSpPr>
          <p:sp>
            <p:nvSpPr>
              <p:cNvPr id="746" name="Google Shape;746;p57"/>
              <p:cNvSpPr/>
              <p:nvPr/>
            </p:nvSpPr>
            <p:spPr>
              <a:xfrm>
                <a:off x="11596382" y="3794459"/>
                <a:ext cx="1465980" cy="2008375"/>
              </a:xfrm>
              <a:custGeom>
                <a:avLst/>
                <a:gdLst/>
                <a:ahLst/>
                <a:cxnLst/>
                <a:rect l="l" t="t" r="r" b="b"/>
                <a:pathLst>
                  <a:path w="1465980" h="2008375" extrusionOk="0">
                    <a:moveTo>
                      <a:pt x="1393076" y="2008375"/>
                    </a:moveTo>
                    <a:lnTo>
                      <a:pt x="72905" y="2008375"/>
                    </a:lnTo>
                    <a:cubicBezTo>
                      <a:pt x="32572" y="2008375"/>
                      <a:pt x="0" y="1975676"/>
                      <a:pt x="0" y="1935471"/>
                    </a:cubicBezTo>
                    <a:lnTo>
                      <a:pt x="0" y="72905"/>
                    </a:lnTo>
                    <a:cubicBezTo>
                      <a:pt x="0" y="32572"/>
                      <a:pt x="32699" y="0"/>
                      <a:pt x="72905" y="0"/>
                    </a:cubicBezTo>
                    <a:lnTo>
                      <a:pt x="732991" y="0"/>
                    </a:lnTo>
                    <a:lnTo>
                      <a:pt x="1465980" y="741133"/>
                    </a:lnTo>
                    <a:lnTo>
                      <a:pt x="1465980" y="1935344"/>
                    </a:lnTo>
                    <a:cubicBezTo>
                      <a:pt x="1465980" y="1975676"/>
                      <a:pt x="1433281" y="2008248"/>
                      <a:pt x="1393076" y="2008248"/>
                    </a:cubicBezTo>
                    <a:close/>
                  </a:path>
                </a:pathLst>
              </a:custGeom>
              <a:solidFill>
                <a:schemeClr val="lt2"/>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747" name="Google Shape;747;p57"/>
              <p:cNvSpPr/>
              <p:nvPr/>
            </p:nvSpPr>
            <p:spPr>
              <a:xfrm>
                <a:off x="12329501" y="3796495"/>
                <a:ext cx="739096" cy="739097"/>
              </a:xfrm>
              <a:custGeom>
                <a:avLst/>
                <a:gdLst/>
                <a:ahLst/>
                <a:cxnLst/>
                <a:rect l="l" t="t" r="r" b="b"/>
                <a:pathLst>
                  <a:path w="739096" h="739097" extrusionOk="0">
                    <a:moveTo>
                      <a:pt x="0" y="0"/>
                    </a:moveTo>
                    <a:lnTo>
                      <a:pt x="0" y="605884"/>
                    </a:lnTo>
                    <a:cubicBezTo>
                      <a:pt x="0" y="679425"/>
                      <a:pt x="59672" y="739097"/>
                      <a:pt x="133213" y="739097"/>
                    </a:cubicBezTo>
                    <a:lnTo>
                      <a:pt x="739097" y="739097"/>
                    </a:lnTo>
                    <a:lnTo>
                      <a:pt x="0" y="0"/>
                    </a:lnTo>
                    <a:close/>
                  </a:path>
                </a:pathLst>
              </a:custGeom>
              <a:solidFill>
                <a:srgbClr val="C7102E"/>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748" name="Google Shape;748;p57"/>
            <p:cNvSpPr txBox="1"/>
            <p:nvPr/>
          </p:nvSpPr>
          <p:spPr>
            <a:xfrm>
              <a:off x="1650884" y="5149728"/>
              <a:ext cx="376200" cy="521700"/>
            </a:xfrm>
            <a:prstGeom prst="rect">
              <a:avLst/>
            </a:prstGeom>
            <a:noFill/>
            <a:ln>
              <a:noFill/>
            </a:ln>
          </p:spPr>
          <p:txBody>
            <a:bodyPr spcFirstLastPara="1" wrap="square" lIns="0" tIns="0" rIns="0" bIns="0" anchor="t" anchorCtr="0">
              <a:noAutofit/>
            </a:bodyPr>
            <a:lstStyle/>
            <a:p>
              <a:pPr marL="0" marR="0" lvl="0" indent="0" algn="ctr" rtl="0">
                <a:lnSpc>
                  <a:spcPct val="97000"/>
                </a:lnSpc>
                <a:spcBef>
                  <a:spcPts val="0"/>
                </a:spcBef>
                <a:spcAft>
                  <a:spcPts val="0"/>
                </a:spcAft>
                <a:buNone/>
              </a:pPr>
              <a:r>
                <a:rPr lang="en" sz="1500">
                  <a:solidFill>
                    <a:schemeClr val="dk2"/>
                  </a:solidFill>
                  <a:latin typeface="Manrope SemiBold"/>
                  <a:ea typeface="Manrope SemiBold"/>
                  <a:cs typeface="Manrope SemiBold"/>
                  <a:sym typeface="Manrope SemiBold"/>
                </a:rPr>
                <a:t>$</a:t>
              </a:r>
              <a:endParaRPr sz="500"/>
            </a:p>
          </p:txBody>
        </p:sp>
      </p:grpSp>
      <p:grpSp>
        <p:nvGrpSpPr>
          <p:cNvPr id="749" name="Google Shape;749;p57"/>
          <p:cNvGrpSpPr/>
          <p:nvPr/>
        </p:nvGrpSpPr>
        <p:grpSpPr>
          <a:xfrm>
            <a:off x="520460" y="2816860"/>
            <a:ext cx="345768" cy="471692"/>
            <a:chOff x="1393020" y="4562422"/>
            <a:chExt cx="922048" cy="1257845"/>
          </a:xfrm>
        </p:grpSpPr>
        <p:grpSp>
          <p:nvGrpSpPr>
            <p:cNvPr id="750" name="Google Shape;750;p57"/>
            <p:cNvGrpSpPr/>
            <p:nvPr/>
          </p:nvGrpSpPr>
          <p:grpSpPr>
            <a:xfrm>
              <a:off x="1393020" y="4562422"/>
              <a:ext cx="922048" cy="1257845"/>
              <a:chOff x="11596382" y="3794459"/>
              <a:chExt cx="1472215" cy="2008375"/>
            </a:xfrm>
          </p:grpSpPr>
          <p:sp>
            <p:nvSpPr>
              <p:cNvPr id="751" name="Google Shape;751;p57"/>
              <p:cNvSpPr/>
              <p:nvPr/>
            </p:nvSpPr>
            <p:spPr>
              <a:xfrm>
                <a:off x="11596382" y="3794459"/>
                <a:ext cx="1465980" cy="2008375"/>
              </a:xfrm>
              <a:custGeom>
                <a:avLst/>
                <a:gdLst/>
                <a:ahLst/>
                <a:cxnLst/>
                <a:rect l="l" t="t" r="r" b="b"/>
                <a:pathLst>
                  <a:path w="1465980" h="2008375" extrusionOk="0">
                    <a:moveTo>
                      <a:pt x="1393076" y="2008375"/>
                    </a:moveTo>
                    <a:lnTo>
                      <a:pt x="72905" y="2008375"/>
                    </a:lnTo>
                    <a:cubicBezTo>
                      <a:pt x="32572" y="2008375"/>
                      <a:pt x="0" y="1975676"/>
                      <a:pt x="0" y="1935471"/>
                    </a:cubicBezTo>
                    <a:lnTo>
                      <a:pt x="0" y="72905"/>
                    </a:lnTo>
                    <a:cubicBezTo>
                      <a:pt x="0" y="32572"/>
                      <a:pt x="32699" y="0"/>
                      <a:pt x="72905" y="0"/>
                    </a:cubicBezTo>
                    <a:lnTo>
                      <a:pt x="732991" y="0"/>
                    </a:lnTo>
                    <a:lnTo>
                      <a:pt x="1465980" y="741133"/>
                    </a:lnTo>
                    <a:lnTo>
                      <a:pt x="1465980" y="1935344"/>
                    </a:lnTo>
                    <a:cubicBezTo>
                      <a:pt x="1465980" y="1975676"/>
                      <a:pt x="1433281" y="2008248"/>
                      <a:pt x="1393076" y="2008248"/>
                    </a:cubicBezTo>
                    <a:close/>
                  </a:path>
                </a:pathLst>
              </a:custGeom>
              <a:solidFill>
                <a:schemeClr val="lt2"/>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752" name="Google Shape;752;p57"/>
              <p:cNvSpPr/>
              <p:nvPr/>
            </p:nvSpPr>
            <p:spPr>
              <a:xfrm>
                <a:off x="12329501" y="3796495"/>
                <a:ext cx="739096" cy="739097"/>
              </a:xfrm>
              <a:custGeom>
                <a:avLst/>
                <a:gdLst/>
                <a:ahLst/>
                <a:cxnLst/>
                <a:rect l="l" t="t" r="r" b="b"/>
                <a:pathLst>
                  <a:path w="739096" h="739097" extrusionOk="0">
                    <a:moveTo>
                      <a:pt x="0" y="0"/>
                    </a:moveTo>
                    <a:lnTo>
                      <a:pt x="0" y="605884"/>
                    </a:lnTo>
                    <a:cubicBezTo>
                      <a:pt x="0" y="679425"/>
                      <a:pt x="59672" y="739097"/>
                      <a:pt x="133213" y="739097"/>
                    </a:cubicBezTo>
                    <a:lnTo>
                      <a:pt x="739097" y="739097"/>
                    </a:lnTo>
                    <a:lnTo>
                      <a:pt x="0" y="0"/>
                    </a:lnTo>
                    <a:close/>
                  </a:path>
                </a:pathLst>
              </a:custGeom>
              <a:solidFill>
                <a:srgbClr val="C7102E"/>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753" name="Google Shape;753;p57"/>
            <p:cNvSpPr txBox="1"/>
            <p:nvPr/>
          </p:nvSpPr>
          <p:spPr>
            <a:xfrm>
              <a:off x="1650884" y="5149728"/>
              <a:ext cx="376200" cy="521700"/>
            </a:xfrm>
            <a:prstGeom prst="rect">
              <a:avLst/>
            </a:prstGeom>
            <a:noFill/>
            <a:ln>
              <a:noFill/>
            </a:ln>
          </p:spPr>
          <p:txBody>
            <a:bodyPr spcFirstLastPara="1" wrap="square" lIns="0" tIns="0" rIns="0" bIns="0" anchor="t" anchorCtr="0">
              <a:noAutofit/>
            </a:bodyPr>
            <a:lstStyle/>
            <a:p>
              <a:pPr marL="0" marR="0" lvl="0" indent="0" algn="ctr" rtl="0">
                <a:lnSpc>
                  <a:spcPct val="97000"/>
                </a:lnSpc>
                <a:spcBef>
                  <a:spcPts val="0"/>
                </a:spcBef>
                <a:spcAft>
                  <a:spcPts val="0"/>
                </a:spcAft>
                <a:buNone/>
              </a:pPr>
              <a:r>
                <a:rPr lang="en" sz="1500">
                  <a:solidFill>
                    <a:schemeClr val="dk2"/>
                  </a:solidFill>
                  <a:latin typeface="Manrope SemiBold"/>
                  <a:ea typeface="Manrope SemiBold"/>
                  <a:cs typeface="Manrope SemiBold"/>
                  <a:sym typeface="Manrope SemiBold"/>
                </a:rPr>
                <a:t>$</a:t>
              </a:r>
              <a:endParaRPr sz="500"/>
            </a:p>
          </p:txBody>
        </p:sp>
      </p:grpSp>
      <p:grpSp>
        <p:nvGrpSpPr>
          <p:cNvPr id="754" name="Google Shape;754;p57"/>
          <p:cNvGrpSpPr/>
          <p:nvPr/>
        </p:nvGrpSpPr>
        <p:grpSpPr>
          <a:xfrm>
            <a:off x="6186694" y="1710908"/>
            <a:ext cx="345768" cy="471692"/>
            <a:chOff x="1393020" y="4562422"/>
            <a:chExt cx="922048" cy="1257845"/>
          </a:xfrm>
        </p:grpSpPr>
        <p:grpSp>
          <p:nvGrpSpPr>
            <p:cNvPr id="755" name="Google Shape;755;p57"/>
            <p:cNvGrpSpPr/>
            <p:nvPr/>
          </p:nvGrpSpPr>
          <p:grpSpPr>
            <a:xfrm>
              <a:off x="1393020" y="4562422"/>
              <a:ext cx="922048" cy="1257845"/>
              <a:chOff x="11596382" y="3794459"/>
              <a:chExt cx="1472215" cy="2008375"/>
            </a:xfrm>
          </p:grpSpPr>
          <p:sp>
            <p:nvSpPr>
              <p:cNvPr id="756" name="Google Shape;756;p57"/>
              <p:cNvSpPr/>
              <p:nvPr/>
            </p:nvSpPr>
            <p:spPr>
              <a:xfrm>
                <a:off x="11596382" y="3794459"/>
                <a:ext cx="1465980" cy="2008375"/>
              </a:xfrm>
              <a:custGeom>
                <a:avLst/>
                <a:gdLst/>
                <a:ahLst/>
                <a:cxnLst/>
                <a:rect l="l" t="t" r="r" b="b"/>
                <a:pathLst>
                  <a:path w="1465980" h="2008375" extrusionOk="0">
                    <a:moveTo>
                      <a:pt x="1393076" y="2008375"/>
                    </a:moveTo>
                    <a:lnTo>
                      <a:pt x="72905" y="2008375"/>
                    </a:lnTo>
                    <a:cubicBezTo>
                      <a:pt x="32572" y="2008375"/>
                      <a:pt x="0" y="1975676"/>
                      <a:pt x="0" y="1935471"/>
                    </a:cubicBezTo>
                    <a:lnTo>
                      <a:pt x="0" y="72905"/>
                    </a:lnTo>
                    <a:cubicBezTo>
                      <a:pt x="0" y="32572"/>
                      <a:pt x="32699" y="0"/>
                      <a:pt x="72905" y="0"/>
                    </a:cubicBezTo>
                    <a:lnTo>
                      <a:pt x="732991" y="0"/>
                    </a:lnTo>
                    <a:lnTo>
                      <a:pt x="1465980" y="741133"/>
                    </a:lnTo>
                    <a:lnTo>
                      <a:pt x="1465980" y="1935344"/>
                    </a:lnTo>
                    <a:cubicBezTo>
                      <a:pt x="1465980" y="1975676"/>
                      <a:pt x="1433281" y="2008248"/>
                      <a:pt x="1393076" y="2008248"/>
                    </a:cubicBezTo>
                    <a:close/>
                  </a:path>
                </a:pathLst>
              </a:custGeom>
              <a:solidFill>
                <a:schemeClr val="lt2"/>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757" name="Google Shape;757;p57"/>
              <p:cNvSpPr/>
              <p:nvPr/>
            </p:nvSpPr>
            <p:spPr>
              <a:xfrm>
                <a:off x="12329501" y="3796495"/>
                <a:ext cx="739096" cy="739097"/>
              </a:xfrm>
              <a:custGeom>
                <a:avLst/>
                <a:gdLst/>
                <a:ahLst/>
                <a:cxnLst/>
                <a:rect l="l" t="t" r="r" b="b"/>
                <a:pathLst>
                  <a:path w="739096" h="739097" extrusionOk="0">
                    <a:moveTo>
                      <a:pt x="0" y="0"/>
                    </a:moveTo>
                    <a:lnTo>
                      <a:pt x="0" y="605884"/>
                    </a:lnTo>
                    <a:cubicBezTo>
                      <a:pt x="0" y="679425"/>
                      <a:pt x="59672" y="739097"/>
                      <a:pt x="133213" y="739097"/>
                    </a:cubicBezTo>
                    <a:lnTo>
                      <a:pt x="739097" y="739097"/>
                    </a:lnTo>
                    <a:lnTo>
                      <a:pt x="0" y="0"/>
                    </a:lnTo>
                    <a:close/>
                  </a:path>
                </a:pathLst>
              </a:custGeom>
              <a:solidFill>
                <a:srgbClr val="C7102E"/>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758" name="Google Shape;758;p57"/>
            <p:cNvSpPr txBox="1"/>
            <p:nvPr/>
          </p:nvSpPr>
          <p:spPr>
            <a:xfrm>
              <a:off x="1650884" y="5149728"/>
              <a:ext cx="376200" cy="521700"/>
            </a:xfrm>
            <a:prstGeom prst="rect">
              <a:avLst/>
            </a:prstGeom>
            <a:noFill/>
            <a:ln>
              <a:noFill/>
            </a:ln>
          </p:spPr>
          <p:txBody>
            <a:bodyPr spcFirstLastPara="1" wrap="square" lIns="0" tIns="0" rIns="0" bIns="0" anchor="t" anchorCtr="0">
              <a:noAutofit/>
            </a:bodyPr>
            <a:lstStyle/>
            <a:p>
              <a:pPr marL="0" marR="0" lvl="0" indent="0" algn="ctr" rtl="0">
                <a:lnSpc>
                  <a:spcPct val="97000"/>
                </a:lnSpc>
                <a:spcBef>
                  <a:spcPts val="0"/>
                </a:spcBef>
                <a:spcAft>
                  <a:spcPts val="0"/>
                </a:spcAft>
                <a:buNone/>
              </a:pPr>
              <a:r>
                <a:rPr lang="en" sz="1500">
                  <a:solidFill>
                    <a:schemeClr val="dk2"/>
                  </a:solidFill>
                  <a:latin typeface="Manrope SemiBold"/>
                  <a:ea typeface="Manrope SemiBold"/>
                  <a:cs typeface="Manrope SemiBold"/>
                  <a:sym typeface="Manrope SemiBold"/>
                </a:rPr>
                <a:t>$</a:t>
              </a:r>
              <a:endParaRPr sz="500"/>
            </a:p>
          </p:txBody>
        </p:sp>
      </p:grpSp>
      <p:grpSp>
        <p:nvGrpSpPr>
          <p:cNvPr id="759" name="Google Shape;759;p57"/>
          <p:cNvGrpSpPr/>
          <p:nvPr/>
        </p:nvGrpSpPr>
        <p:grpSpPr>
          <a:xfrm>
            <a:off x="6184772" y="2816860"/>
            <a:ext cx="345768" cy="471692"/>
            <a:chOff x="1393020" y="4562422"/>
            <a:chExt cx="922048" cy="1257845"/>
          </a:xfrm>
        </p:grpSpPr>
        <p:grpSp>
          <p:nvGrpSpPr>
            <p:cNvPr id="760" name="Google Shape;760;p57"/>
            <p:cNvGrpSpPr/>
            <p:nvPr/>
          </p:nvGrpSpPr>
          <p:grpSpPr>
            <a:xfrm>
              <a:off x="1393020" y="4562422"/>
              <a:ext cx="922048" cy="1257845"/>
              <a:chOff x="11596382" y="3794459"/>
              <a:chExt cx="1472215" cy="2008375"/>
            </a:xfrm>
          </p:grpSpPr>
          <p:sp>
            <p:nvSpPr>
              <p:cNvPr id="761" name="Google Shape;761;p57"/>
              <p:cNvSpPr/>
              <p:nvPr/>
            </p:nvSpPr>
            <p:spPr>
              <a:xfrm>
                <a:off x="11596382" y="3794459"/>
                <a:ext cx="1465980" cy="2008375"/>
              </a:xfrm>
              <a:custGeom>
                <a:avLst/>
                <a:gdLst/>
                <a:ahLst/>
                <a:cxnLst/>
                <a:rect l="l" t="t" r="r" b="b"/>
                <a:pathLst>
                  <a:path w="1465980" h="2008375" extrusionOk="0">
                    <a:moveTo>
                      <a:pt x="1393076" y="2008375"/>
                    </a:moveTo>
                    <a:lnTo>
                      <a:pt x="72905" y="2008375"/>
                    </a:lnTo>
                    <a:cubicBezTo>
                      <a:pt x="32572" y="2008375"/>
                      <a:pt x="0" y="1975676"/>
                      <a:pt x="0" y="1935471"/>
                    </a:cubicBezTo>
                    <a:lnTo>
                      <a:pt x="0" y="72905"/>
                    </a:lnTo>
                    <a:cubicBezTo>
                      <a:pt x="0" y="32572"/>
                      <a:pt x="32699" y="0"/>
                      <a:pt x="72905" y="0"/>
                    </a:cubicBezTo>
                    <a:lnTo>
                      <a:pt x="732991" y="0"/>
                    </a:lnTo>
                    <a:lnTo>
                      <a:pt x="1465980" y="741133"/>
                    </a:lnTo>
                    <a:lnTo>
                      <a:pt x="1465980" y="1935344"/>
                    </a:lnTo>
                    <a:cubicBezTo>
                      <a:pt x="1465980" y="1975676"/>
                      <a:pt x="1433281" y="2008248"/>
                      <a:pt x="1393076" y="2008248"/>
                    </a:cubicBezTo>
                    <a:close/>
                  </a:path>
                </a:pathLst>
              </a:custGeom>
              <a:solidFill>
                <a:schemeClr val="lt2"/>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762" name="Google Shape;762;p57"/>
              <p:cNvSpPr/>
              <p:nvPr/>
            </p:nvSpPr>
            <p:spPr>
              <a:xfrm>
                <a:off x="12329501" y="3796495"/>
                <a:ext cx="739096" cy="739097"/>
              </a:xfrm>
              <a:custGeom>
                <a:avLst/>
                <a:gdLst/>
                <a:ahLst/>
                <a:cxnLst/>
                <a:rect l="l" t="t" r="r" b="b"/>
                <a:pathLst>
                  <a:path w="739096" h="739097" extrusionOk="0">
                    <a:moveTo>
                      <a:pt x="0" y="0"/>
                    </a:moveTo>
                    <a:lnTo>
                      <a:pt x="0" y="605884"/>
                    </a:lnTo>
                    <a:cubicBezTo>
                      <a:pt x="0" y="679425"/>
                      <a:pt x="59672" y="739097"/>
                      <a:pt x="133213" y="739097"/>
                    </a:cubicBezTo>
                    <a:lnTo>
                      <a:pt x="739097" y="739097"/>
                    </a:lnTo>
                    <a:lnTo>
                      <a:pt x="0" y="0"/>
                    </a:lnTo>
                    <a:close/>
                  </a:path>
                </a:pathLst>
              </a:custGeom>
              <a:solidFill>
                <a:srgbClr val="C7102E"/>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763" name="Google Shape;763;p57"/>
            <p:cNvSpPr txBox="1"/>
            <p:nvPr/>
          </p:nvSpPr>
          <p:spPr>
            <a:xfrm>
              <a:off x="1650884" y="5149728"/>
              <a:ext cx="376200" cy="521700"/>
            </a:xfrm>
            <a:prstGeom prst="rect">
              <a:avLst/>
            </a:prstGeom>
            <a:noFill/>
            <a:ln>
              <a:noFill/>
            </a:ln>
          </p:spPr>
          <p:txBody>
            <a:bodyPr spcFirstLastPara="1" wrap="square" lIns="0" tIns="0" rIns="0" bIns="0" anchor="t" anchorCtr="0">
              <a:noAutofit/>
            </a:bodyPr>
            <a:lstStyle/>
            <a:p>
              <a:pPr marL="0" marR="0" lvl="0" indent="0" algn="ctr" rtl="0">
                <a:lnSpc>
                  <a:spcPct val="97000"/>
                </a:lnSpc>
                <a:spcBef>
                  <a:spcPts val="0"/>
                </a:spcBef>
                <a:spcAft>
                  <a:spcPts val="0"/>
                </a:spcAft>
                <a:buNone/>
              </a:pPr>
              <a:r>
                <a:rPr lang="en" sz="1500">
                  <a:solidFill>
                    <a:schemeClr val="dk2"/>
                  </a:solidFill>
                  <a:latin typeface="Manrope SemiBold"/>
                  <a:ea typeface="Manrope SemiBold"/>
                  <a:cs typeface="Manrope SemiBold"/>
                  <a:sym typeface="Manrope SemiBold"/>
                </a:rPr>
                <a:t>$</a:t>
              </a:r>
              <a:endParaRPr sz="500"/>
            </a:p>
          </p:txBody>
        </p:sp>
      </p:grpSp>
      <p:grpSp>
        <p:nvGrpSpPr>
          <p:cNvPr id="764" name="Google Shape;764;p57"/>
          <p:cNvGrpSpPr/>
          <p:nvPr/>
        </p:nvGrpSpPr>
        <p:grpSpPr>
          <a:xfrm>
            <a:off x="3383762" y="3858616"/>
            <a:ext cx="345768" cy="471692"/>
            <a:chOff x="1393020" y="4562422"/>
            <a:chExt cx="922048" cy="1257845"/>
          </a:xfrm>
        </p:grpSpPr>
        <p:grpSp>
          <p:nvGrpSpPr>
            <p:cNvPr id="765" name="Google Shape;765;p57"/>
            <p:cNvGrpSpPr/>
            <p:nvPr/>
          </p:nvGrpSpPr>
          <p:grpSpPr>
            <a:xfrm>
              <a:off x="1393020" y="4562422"/>
              <a:ext cx="922048" cy="1257845"/>
              <a:chOff x="11596382" y="3794459"/>
              <a:chExt cx="1472215" cy="2008375"/>
            </a:xfrm>
          </p:grpSpPr>
          <p:sp>
            <p:nvSpPr>
              <p:cNvPr id="766" name="Google Shape;766;p57"/>
              <p:cNvSpPr/>
              <p:nvPr/>
            </p:nvSpPr>
            <p:spPr>
              <a:xfrm>
                <a:off x="11596382" y="3794459"/>
                <a:ext cx="1465980" cy="2008375"/>
              </a:xfrm>
              <a:custGeom>
                <a:avLst/>
                <a:gdLst/>
                <a:ahLst/>
                <a:cxnLst/>
                <a:rect l="l" t="t" r="r" b="b"/>
                <a:pathLst>
                  <a:path w="1465980" h="2008375" extrusionOk="0">
                    <a:moveTo>
                      <a:pt x="1393076" y="2008375"/>
                    </a:moveTo>
                    <a:lnTo>
                      <a:pt x="72905" y="2008375"/>
                    </a:lnTo>
                    <a:cubicBezTo>
                      <a:pt x="32572" y="2008375"/>
                      <a:pt x="0" y="1975676"/>
                      <a:pt x="0" y="1935471"/>
                    </a:cubicBezTo>
                    <a:lnTo>
                      <a:pt x="0" y="72905"/>
                    </a:lnTo>
                    <a:cubicBezTo>
                      <a:pt x="0" y="32572"/>
                      <a:pt x="32699" y="0"/>
                      <a:pt x="72905" y="0"/>
                    </a:cubicBezTo>
                    <a:lnTo>
                      <a:pt x="732991" y="0"/>
                    </a:lnTo>
                    <a:lnTo>
                      <a:pt x="1465980" y="741133"/>
                    </a:lnTo>
                    <a:lnTo>
                      <a:pt x="1465980" y="1935344"/>
                    </a:lnTo>
                    <a:cubicBezTo>
                      <a:pt x="1465980" y="1975676"/>
                      <a:pt x="1433281" y="2008248"/>
                      <a:pt x="1393076" y="2008248"/>
                    </a:cubicBezTo>
                    <a:close/>
                  </a:path>
                </a:pathLst>
              </a:custGeom>
              <a:solidFill>
                <a:schemeClr val="lt2"/>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767" name="Google Shape;767;p57"/>
              <p:cNvSpPr/>
              <p:nvPr/>
            </p:nvSpPr>
            <p:spPr>
              <a:xfrm>
                <a:off x="12329501" y="3796495"/>
                <a:ext cx="739096" cy="739097"/>
              </a:xfrm>
              <a:custGeom>
                <a:avLst/>
                <a:gdLst/>
                <a:ahLst/>
                <a:cxnLst/>
                <a:rect l="l" t="t" r="r" b="b"/>
                <a:pathLst>
                  <a:path w="739096" h="739097" extrusionOk="0">
                    <a:moveTo>
                      <a:pt x="0" y="0"/>
                    </a:moveTo>
                    <a:lnTo>
                      <a:pt x="0" y="605884"/>
                    </a:lnTo>
                    <a:cubicBezTo>
                      <a:pt x="0" y="679425"/>
                      <a:pt x="59672" y="739097"/>
                      <a:pt x="133213" y="739097"/>
                    </a:cubicBezTo>
                    <a:lnTo>
                      <a:pt x="739097" y="739097"/>
                    </a:lnTo>
                    <a:lnTo>
                      <a:pt x="0" y="0"/>
                    </a:lnTo>
                    <a:close/>
                  </a:path>
                </a:pathLst>
              </a:custGeom>
              <a:solidFill>
                <a:srgbClr val="C7102E"/>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768" name="Google Shape;768;p57"/>
            <p:cNvSpPr txBox="1"/>
            <p:nvPr/>
          </p:nvSpPr>
          <p:spPr>
            <a:xfrm>
              <a:off x="1650884" y="5149728"/>
              <a:ext cx="376200" cy="521700"/>
            </a:xfrm>
            <a:prstGeom prst="rect">
              <a:avLst/>
            </a:prstGeom>
            <a:noFill/>
            <a:ln>
              <a:noFill/>
            </a:ln>
          </p:spPr>
          <p:txBody>
            <a:bodyPr spcFirstLastPara="1" wrap="square" lIns="0" tIns="0" rIns="0" bIns="0" anchor="t" anchorCtr="0">
              <a:noAutofit/>
            </a:bodyPr>
            <a:lstStyle/>
            <a:p>
              <a:pPr marL="0" marR="0" lvl="0" indent="0" algn="ctr" rtl="0">
                <a:lnSpc>
                  <a:spcPct val="97000"/>
                </a:lnSpc>
                <a:spcBef>
                  <a:spcPts val="0"/>
                </a:spcBef>
                <a:spcAft>
                  <a:spcPts val="0"/>
                </a:spcAft>
                <a:buNone/>
              </a:pPr>
              <a:r>
                <a:rPr lang="en" sz="1500">
                  <a:solidFill>
                    <a:schemeClr val="dk2"/>
                  </a:solidFill>
                  <a:latin typeface="Manrope SemiBold"/>
                  <a:ea typeface="Manrope SemiBold"/>
                  <a:cs typeface="Manrope SemiBold"/>
                  <a:sym typeface="Manrope SemiBold"/>
                </a:rPr>
                <a:t>$</a:t>
              </a:r>
              <a:endParaRPr sz="500"/>
            </a:p>
          </p:txBody>
        </p:sp>
      </p:grpSp>
      <p:sp>
        <p:nvSpPr>
          <p:cNvPr id="769" name="Google Shape;769;p57"/>
          <p:cNvSpPr txBox="1">
            <a:spLocks noGrp="1"/>
          </p:cNvSpPr>
          <p:nvPr>
            <p:ph type="subTitle" idx="2"/>
          </p:nvPr>
        </p:nvSpPr>
        <p:spPr>
          <a:xfrm>
            <a:off x="1010878" y="1716234"/>
            <a:ext cx="1990800" cy="505200"/>
          </a:xfrm>
          <a:prstGeom prst="rect">
            <a:avLst/>
          </a:prstGeom>
        </p:spPr>
        <p:txBody>
          <a:bodyPr spcFirstLastPara="1" wrap="square" lIns="0" tIns="0" rIns="0" bIns="0" anchor="t" anchorCtr="0">
            <a:noAutofit/>
          </a:bodyPr>
          <a:lstStyle>
            <a:lvl1pPr marL="0" marR="0" lvl="0" indent="0" algn="l">
              <a:lnSpc>
                <a:spcPct val="102000"/>
              </a:lnSpc>
              <a:spcBef>
                <a:spcPts val="0"/>
              </a:spcBef>
              <a:spcAft>
                <a:spcPts val="0"/>
              </a:spcAft>
              <a:buNone/>
              <a:defRPr sz="10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770" name="Google Shape;770;p57"/>
          <p:cNvSpPr txBox="1">
            <a:spLocks noGrp="1"/>
          </p:cNvSpPr>
          <p:nvPr>
            <p:ph type="subTitle" idx="3"/>
          </p:nvPr>
        </p:nvSpPr>
        <p:spPr>
          <a:xfrm>
            <a:off x="1017224" y="2821022"/>
            <a:ext cx="1990800" cy="505200"/>
          </a:xfrm>
          <a:prstGeom prst="rect">
            <a:avLst/>
          </a:prstGeom>
        </p:spPr>
        <p:txBody>
          <a:bodyPr spcFirstLastPara="1" wrap="square" lIns="0" tIns="0" rIns="0" bIns="0" anchor="t" anchorCtr="0">
            <a:noAutofit/>
          </a:bodyPr>
          <a:lstStyle>
            <a:lvl1pPr marL="0" marR="0" lvl="0" indent="0" algn="l">
              <a:lnSpc>
                <a:spcPct val="102000"/>
              </a:lnSpc>
              <a:spcBef>
                <a:spcPts val="0"/>
              </a:spcBef>
              <a:spcAft>
                <a:spcPts val="0"/>
              </a:spcAft>
              <a:buNone/>
              <a:defRPr sz="1000"/>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771" name="Google Shape;771;p57"/>
          <p:cNvSpPr txBox="1">
            <a:spLocks noGrp="1"/>
          </p:cNvSpPr>
          <p:nvPr>
            <p:ph type="subTitle" idx="4"/>
          </p:nvPr>
        </p:nvSpPr>
        <p:spPr>
          <a:xfrm>
            <a:off x="6676725" y="1735669"/>
            <a:ext cx="1980000" cy="505200"/>
          </a:xfrm>
          <a:prstGeom prst="rect">
            <a:avLst/>
          </a:prstGeom>
        </p:spPr>
        <p:txBody>
          <a:bodyPr spcFirstLastPara="1" wrap="square" lIns="0" tIns="0" rIns="0" bIns="0" anchor="t" anchorCtr="0">
            <a:noAutofit/>
          </a:bodyPr>
          <a:lstStyle>
            <a:lvl1pPr marL="0" marR="0" lvl="0" indent="0" algn="l">
              <a:lnSpc>
                <a:spcPct val="102000"/>
              </a:lnSpc>
              <a:spcBef>
                <a:spcPts val="0"/>
              </a:spcBef>
              <a:spcAft>
                <a:spcPts val="0"/>
              </a:spcAft>
              <a:buNone/>
              <a:defRPr sz="10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772" name="Google Shape;772;p57"/>
          <p:cNvSpPr txBox="1">
            <a:spLocks noGrp="1"/>
          </p:cNvSpPr>
          <p:nvPr>
            <p:ph type="subTitle" idx="5"/>
          </p:nvPr>
        </p:nvSpPr>
        <p:spPr>
          <a:xfrm>
            <a:off x="3881026" y="846394"/>
            <a:ext cx="1934700" cy="471600"/>
          </a:xfrm>
          <a:prstGeom prst="rect">
            <a:avLst/>
          </a:prstGeom>
        </p:spPr>
        <p:txBody>
          <a:bodyPr spcFirstLastPara="1" wrap="square" lIns="0" tIns="0" rIns="0" bIns="0" anchor="t" anchorCtr="0">
            <a:noAutofit/>
          </a:bodyPr>
          <a:lstStyle>
            <a:lvl1pPr marL="0" marR="0" lvl="0" indent="0" algn="l">
              <a:lnSpc>
                <a:spcPct val="102000"/>
              </a:lnSpc>
              <a:spcBef>
                <a:spcPts val="0"/>
              </a:spcBef>
              <a:spcAft>
                <a:spcPts val="0"/>
              </a:spcAft>
              <a:buNone/>
              <a:defRPr sz="10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773" name="Google Shape;773;p57"/>
          <p:cNvSpPr txBox="1">
            <a:spLocks noGrp="1"/>
          </p:cNvSpPr>
          <p:nvPr>
            <p:ph type="subTitle" idx="6"/>
          </p:nvPr>
        </p:nvSpPr>
        <p:spPr>
          <a:xfrm>
            <a:off x="3871871" y="3865513"/>
            <a:ext cx="1934700" cy="505200"/>
          </a:xfrm>
          <a:prstGeom prst="rect">
            <a:avLst/>
          </a:prstGeom>
        </p:spPr>
        <p:txBody>
          <a:bodyPr spcFirstLastPara="1" wrap="square" lIns="0" tIns="0" rIns="0" bIns="0" anchor="t" anchorCtr="0">
            <a:noAutofit/>
          </a:bodyPr>
          <a:lstStyle>
            <a:lvl1pPr marL="0" marR="0" lvl="0" indent="0" algn="l">
              <a:lnSpc>
                <a:spcPct val="102000"/>
              </a:lnSpc>
              <a:spcBef>
                <a:spcPts val="0"/>
              </a:spcBef>
              <a:spcAft>
                <a:spcPts val="0"/>
              </a:spcAft>
              <a:buNone/>
              <a:defRPr sz="1000"/>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29_Custom Layout">
  <p:cSld name="29_Custom Layout">
    <p:bg>
      <p:bgPr>
        <a:blipFill>
          <a:blip r:embed="rId2">
            <a:alphaModFix/>
          </a:blip>
          <a:stretch>
            <a:fillRect/>
          </a:stretch>
        </a:blipFill>
        <a:effectLst/>
      </p:bgPr>
    </p:bg>
    <p:spTree>
      <p:nvGrpSpPr>
        <p:cNvPr id="1" name="Shape 774"/>
        <p:cNvGrpSpPr/>
        <p:nvPr/>
      </p:nvGrpSpPr>
      <p:grpSpPr>
        <a:xfrm>
          <a:off x="0" y="0"/>
          <a:ext cx="0" cy="0"/>
          <a:chOff x="0" y="0"/>
          <a:chExt cx="0" cy="0"/>
        </a:xfrm>
      </p:grpSpPr>
      <p:sp>
        <p:nvSpPr>
          <p:cNvPr id="775" name="Google Shape;775;p58"/>
          <p:cNvSpPr/>
          <p:nvPr/>
        </p:nvSpPr>
        <p:spPr>
          <a:xfrm>
            <a:off x="4124978" y="1670789"/>
            <a:ext cx="3858900" cy="862800"/>
          </a:xfrm>
          <a:prstGeom prst="roundRect">
            <a:avLst>
              <a:gd name="adj" fmla="val 2949"/>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776" name="Google Shape;776;p58"/>
          <p:cNvSpPr/>
          <p:nvPr/>
        </p:nvSpPr>
        <p:spPr>
          <a:xfrm>
            <a:off x="4124978" y="2624242"/>
            <a:ext cx="3858900" cy="862800"/>
          </a:xfrm>
          <a:prstGeom prst="roundRect">
            <a:avLst>
              <a:gd name="adj" fmla="val 2949"/>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777" name="Google Shape;777;p58"/>
          <p:cNvSpPr/>
          <p:nvPr/>
        </p:nvSpPr>
        <p:spPr>
          <a:xfrm>
            <a:off x="4124978" y="3577694"/>
            <a:ext cx="3858900" cy="862800"/>
          </a:xfrm>
          <a:prstGeom prst="roundRect">
            <a:avLst>
              <a:gd name="adj" fmla="val 2949"/>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778" name="Google Shape;778;p58"/>
          <p:cNvSpPr/>
          <p:nvPr/>
        </p:nvSpPr>
        <p:spPr>
          <a:xfrm>
            <a:off x="4124978" y="717337"/>
            <a:ext cx="3858900" cy="862800"/>
          </a:xfrm>
          <a:prstGeom prst="roundRect">
            <a:avLst>
              <a:gd name="adj" fmla="val 2949"/>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779" name="Google Shape;779;p58"/>
          <p:cNvSpPr/>
          <p:nvPr/>
        </p:nvSpPr>
        <p:spPr>
          <a:xfrm rot="-5400000">
            <a:off x="3777428" y="1064948"/>
            <a:ext cx="862800" cy="167700"/>
          </a:xfrm>
          <a:prstGeom prst="round2SameRect">
            <a:avLst>
              <a:gd name="adj1" fmla="val 15604"/>
              <a:gd name="adj2" fmla="val 0"/>
            </a:avLst>
          </a:prstGeom>
          <a:gradFill>
            <a:gsLst>
              <a:gs pos="0">
                <a:srgbClr val="F20019"/>
              </a:gs>
              <a:gs pos="100000">
                <a:schemeClr val="accent3"/>
              </a:gs>
            </a:gsLst>
            <a:lin ang="10800025"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780" name="Google Shape;780;p58"/>
          <p:cNvSpPr txBox="1">
            <a:spLocks noGrp="1"/>
          </p:cNvSpPr>
          <p:nvPr>
            <p:ph type="title"/>
          </p:nvPr>
        </p:nvSpPr>
        <p:spPr>
          <a:xfrm>
            <a:off x="316371" y="1805745"/>
            <a:ext cx="3421800" cy="1214100"/>
          </a:xfrm>
          <a:prstGeom prst="rect">
            <a:avLst/>
          </a:prstGeom>
          <a:noFill/>
          <a:ln>
            <a:noFill/>
          </a:ln>
        </p:spPr>
        <p:txBody>
          <a:bodyPr spcFirstLastPara="1" wrap="square" lIns="0" tIns="0" rIns="0" bIns="0" anchor="t" anchorCtr="0">
            <a:noAutofit/>
          </a:bodyPr>
          <a:lstStyle>
            <a:lvl1pPr lvl="0" algn="l">
              <a:lnSpc>
                <a:spcPct val="102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781" name="Google Shape;781;p58"/>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782" name="Google Shape;782;p58"/>
          <p:cNvSpPr/>
          <p:nvPr/>
        </p:nvSpPr>
        <p:spPr>
          <a:xfrm rot="-5400000">
            <a:off x="3777428" y="2018400"/>
            <a:ext cx="862800" cy="167700"/>
          </a:xfrm>
          <a:prstGeom prst="round2SameRect">
            <a:avLst>
              <a:gd name="adj1" fmla="val 15604"/>
              <a:gd name="adj2" fmla="val 0"/>
            </a:avLst>
          </a:prstGeom>
          <a:gradFill>
            <a:gsLst>
              <a:gs pos="0">
                <a:srgbClr val="83003C"/>
              </a:gs>
              <a:gs pos="100000">
                <a:srgbClr val="40004F"/>
              </a:gs>
            </a:gsLst>
            <a:lin ang="10800025"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783" name="Google Shape;783;p58"/>
          <p:cNvSpPr/>
          <p:nvPr/>
        </p:nvSpPr>
        <p:spPr>
          <a:xfrm rot="-5400000">
            <a:off x="3777428" y="2971853"/>
            <a:ext cx="862800" cy="167700"/>
          </a:xfrm>
          <a:prstGeom prst="round2SameRect">
            <a:avLst>
              <a:gd name="adj1" fmla="val 15604"/>
              <a:gd name="adj2" fmla="val 0"/>
            </a:avLst>
          </a:prstGeom>
          <a:gradFill>
            <a:gsLst>
              <a:gs pos="0">
                <a:srgbClr val="1F0057"/>
              </a:gs>
              <a:gs pos="100000">
                <a:srgbClr val="370051"/>
              </a:gs>
            </a:gsLst>
            <a:lin ang="10800025"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784" name="Google Shape;784;p58"/>
          <p:cNvSpPr/>
          <p:nvPr/>
        </p:nvSpPr>
        <p:spPr>
          <a:xfrm rot="-5400000">
            <a:off x="3777428" y="3925305"/>
            <a:ext cx="862800" cy="167700"/>
          </a:xfrm>
          <a:prstGeom prst="round2SameRect">
            <a:avLst>
              <a:gd name="adj1" fmla="val 15604"/>
              <a:gd name="adj2" fmla="val 0"/>
            </a:avLst>
          </a:prstGeom>
          <a:gradFill>
            <a:gsLst>
              <a:gs pos="0">
                <a:srgbClr val="20035F"/>
              </a:gs>
              <a:gs pos="100000">
                <a:srgbClr val="026FFF"/>
              </a:gs>
            </a:gsLst>
            <a:lin ang="10800025"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785" name="Google Shape;785;p58"/>
          <p:cNvSpPr txBox="1">
            <a:spLocks noGrp="1"/>
          </p:cNvSpPr>
          <p:nvPr>
            <p:ph type="subTitle" idx="1"/>
          </p:nvPr>
        </p:nvSpPr>
        <p:spPr>
          <a:xfrm>
            <a:off x="4523730" y="950522"/>
            <a:ext cx="3266100" cy="213900"/>
          </a:xfrm>
          <a:prstGeom prst="rect">
            <a:avLst/>
          </a:prstGeom>
        </p:spPr>
        <p:txBody>
          <a:bodyPr spcFirstLastPara="1" wrap="square" lIns="0" tIns="0" rIns="0" bIns="0" anchor="t" anchorCtr="0">
            <a:noAutofit/>
          </a:bodyPr>
          <a:lstStyle>
            <a:lvl1pPr lvl="0">
              <a:spcBef>
                <a:spcPts val="1300"/>
              </a:spcBef>
              <a:spcAft>
                <a:spcPts val="0"/>
              </a:spcAft>
              <a:buSzPts val="1300"/>
              <a:buFont typeface="Poppins"/>
              <a:buNone/>
              <a:defRPr sz="1300" b="1">
                <a:latin typeface="Poppins"/>
                <a:ea typeface="Poppins"/>
                <a:cs typeface="Poppins"/>
                <a:sym typeface="Poppins"/>
              </a:defRPr>
            </a:lvl1pPr>
            <a:lvl2pPr lvl="1">
              <a:spcBef>
                <a:spcPts val="1300"/>
              </a:spcBef>
              <a:spcAft>
                <a:spcPts val="0"/>
              </a:spcAft>
              <a:buSzPts val="1300"/>
              <a:buFont typeface="Poppins"/>
              <a:buNone/>
              <a:defRPr sz="1300" b="1">
                <a:latin typeface="Poppins"/>
                <a:ea typeface="Poppins"/>
                <a:cs typeface="Poppins"/>
                <a:sym typeface="Poppins"/>
              </a:defRPr>
            </a:lvl2pPr>
            <a:lvl3pPr lvl="2">
              <a:spcBef>
                <a:spcPts val="1300"/>
              </a:spcBef>
              <a:spcAft>
                <a:spcPts val="0"/>
              </a:spcAft>
              <a:buSzPts val="1300"/>
              <a:buFont typeface="Poppins"/>
              <a:buNone/>
              <a:defRPr sz="1300" b="1">
                <a:latin typeface="Poppins"/>
                <a:ea typeface="Poppins"/>
                <a:cs typeface="Poppins"/>
                <a:sym typeface="Poppins"/>
              </a:defRPr>
            </a:lvl3pPr>
            <a:lvl4pPr lvl="3">
              <a:spcBef>
                <a:spcPts val="1300"/>
              </a:spcBef>
              <a:spcAft>
                <a:spcPts val="0"/>
              </a:spcAft>
              <a:buSzPts val="1300"/>
              <a:buFont typeface="Poppins"/>
              <a:buNone/>
              <a:defRPr sz="1300" b="1">
                <a:latin typeface="Poppins"/>
                <a:ea typeface="Poppins"/>
                <a:cs typeface="Poppins"/>
                <a:sym typeface="Poppins"/>
              </a:defRPr>
            </a:lvl4pPr>
            <a:lvl5pPr lvl="4">
              <a:spcBef>
                <a:spcPts val="1300"/>
              </a:spcBef>
              <a:spcAft>
                <a:spcPts val="0"/>
              </a:spcAft>
              <a:buSzPts val="1300"/>
              <a:buFont typeface="Poppins"/>
              <a:buNone/>
              <a:defRPr sz="1300" b="1">
                <a:latin typeface="Poppins"/>
                <a:ea typeface="Poppins"/>
                <a:cs typeface="Poppins"/>
                <a:sym typeface="Poppins"/>
              </a:defRPr>
            </a:lvl5pPr>
            <a:lvl6pPr lvl="5">
              <a:spcBef>
                <a:spcPts val="400"/>
              </a:spcBef>
              <a:spcAft>
                <a:spcPts val="0"/>
              </a:spcAft>
              <a:buSzPts val="1300"/>
              <a:buFont typeface="Poppins"/>
              <a:buNone/>
              <a:defRPr sz="1300" b="1">
                <a:latin typeface="Poppins"/>
                <a:ea typeface="Poppins"/>
                <a:cs typeface="Poppins"/>
                <a:sym typeface="Poppins"/>
              </a:defRPr>
            </a:lvl6pPr>
            <a:lvl7pPr lvl="6">
              <a:spcBef>
                <a:spcPts val="400"/>
              </a:spcBef>
              <a:spcAft>
                <a:spcPts val="0"/>
              </a:spcAft>
              <a:buSzPts val="1300"/>
              <a:buFont typeface="Poppins"/>
              <a:buNone/>
              <a:defRPr sz="1300" b="1">
                <a:latin typeface="Poppins"/>
                <a:ea typeface="Poppins"/>
                <a:cs typeface="Poppins"/>
                <a:sym typeface="Poppins"/>
              </a:defRPr>
            </a:lvl7pPr>
            <a:lvl8pPr lvl="7">
              <a:spcBef>
                <a:spcPts val="400"/>
              </a:spcBef>
              <a:spcAft>
                <a:spcPts val="0"/>
              </a:spcAft>
              <a:buSzPts val="1300"/>
              <a:buFont typeface="Poppins"/>
              <a:buNone/>
              <a:defRPr sz="1300" b="1">
                <a:latin typeface="Poppins"/>
                <a:ea typeface="Poppins"/>
                <a:cs typeface="Poppins"/>
                <a:sym typeface="Poppins"/>
              </a:defRPr>
            </a:lvl8pPr>
            <a:lvl9pPr lvl="8">
              <a:spcBef>
                <a:spcPts val="400"/>
              </a:spcBef>
              <a:spcAft>
                <a:spcPts val="0"/>
              </a:spcAft>
              <a:buSzPts val="1300"/>
              <a:buFont typeface="Poppins"/>
              <a:buNone/>
              <a:defRPr sz="1300" b="1">
                <a:latin typeface="Poppins"/>
                <a:ea typeface="Poppins"/>
                <a:cs typeface="Poppins"/>
                <a:sym typeface="Poppins"/>
              </a:defRPr>
            </a:lvl9pPr>
          </a:lstStyle>
          <a:p>
            <a:endParaRPr/>
          </a:p>
        </p:txBody>
      </p:sp>
      <p:sp>
        <p:nvSpPr>
          <p:cNvPr id="786" name="Google Shape;786;p58"/>
          <p:cNvSpPr txBox="1">
            <a:spLocks noGrp="1"/>
          </p:cNvSpPr>
          <p:nvPr>
            <p:ph type="subTitle" idx="2"/>
          </p:nvPr>
        </p:nvSpPr>
        <p:spPr>
          <a:xfrm>
            <a:off x="4523730" y="1172710"/>
            <a:ext cx="3266100" cy="213900"/>
          </a:xfrm>
          <a:prstGeom prst="rect">
            <a:avLst/>
          </a:prstGeom>
        </p:spPr>
        <p:txBody>
          <a:bodyPr spcFirstLastPara="1" wrap="square" lIns="0" tIns="0" rIns="0" bIns="0" anchor="t" anchorCtr="0">
            <a:noAutofit/>
          </a:bodyPr>
          <a:lstStyle>
            <a:lvl1pPr lvl="0">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1pPr>
            <a:lvl2pPr lvl="1">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2pPr>
            <a:lvl3pPr lvl="2">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3pPr>
            <a:lvl4pPr lvl="3">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4pPr>
            <a:lvl5pPr lvl="4">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5pPr>
            <a:lvl6pPr lvl="5">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6pPr>
            <a:lvl7pPr lvl="6">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7pPr>
            <a:lvl8pPr lvl="7">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8pPr>
            <a:lvl9pPr lvl="8">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9pPr>
          </a:lstStyle>
          <a:p>
            <a:endParaRPr/>
          </a:p>
        </p:txBody>
      </p:sp>
      <p:sp>
        <p:nvSpPr>
          <p:cNvPr id="787" name="Google Shape;787;p58"/>
          <p:cNvSpPr txBox="1">
            <a:spLocks noGrp="1"/>
          </p:cNvSpPr>
          <p:nvPr>
            <p:ph type="subTitle" idx="3"/>
          </p:nvPr>
        </p:nvSpPr>
        <p:spPr>
          <a:xfrm>
            <a:off x="4523730" y="1905606"/>
            <a:ext cx="3266100" cy="213900"/>
          </a:xfrm>
          <a:prstGeom prst="rect">
            <a:avLst/>
          </a:prstGeom>
        </p:spPr>
        <p:txBody>
          <a:bodyPr spcFirstLastPara="1" wrap="square" lIns="0" tIns="0" rIns="0" bIns="0" anchor="t" anchorCtr="0">
            <a:noAutofit/>
          </a:bodyPr>
          <a:lstStyle>
            <a:lvl1pPr lvl="0">
              <a:spcBef>
                <a:spcPts val="1300"/>
              </a:spcBef>
              <a:spcAft>
                <a:spcPts val="0"/>
              </a:spcAft>
              <a:buSzPts val="1300"/>
              <a:buFont typeface="Poppins"/>
              <a:buNone/>
              <a:defRPr sz="1300" b="1">
                <a:latin typeface="Poppins"/>
                <a:ea typeface="Poppins"/>
                <a:cs typeface="Poppins"/>
                <a:sym typeface="Poppins"/>
              </a:defRPr>
            </a:lvl1pPr>
            <a:lvl2pPr lvl="1">
              <a:spcBef>
                <a:spcPts val="1300"/>
              </a:spcBef>
              <a:spcAft>
                <a:spcPts val="0"/>
              </a:spcAft>
              <a:buSzPts val="1300"/>
              <a:buFont typeface="Poppins"/>
              <a:buNone/>
              <a:defRPr sz="1300" b="1">
                <a:latin typeface="Poppins"/>
                <a:ea typeface="Poppins"/>
                <a:cs typeface="Poppins"/>
                <a:sym typeface="Poppins"/>
              </a:defRPr>
            </a:lvl2pPr>
            <a:lvl3pPr lvl="2">
              <a:spcBef>
                <a:spcPts val="1300"/>
              </a:spcBef>
              <a:spcAft>
                <a:spcPts val="0"/>
              </a:spcAft>
              <a:buSzPts val="1300"/>
              <a:buFont typeface="Poppins"/>
              <a:buNone/>
              <a:defRPr sz="1300" b="1">
                <a:latin typeface="Poppins"/>
                <a:ea typeface="Poppins"/>
                <a:cs typeface="Poppins"/>
                <a:sym typeface="Poppins"/>
              </a:defRPr>
            </a:lvl3pPr>
            <a:lvl4pPr lvl="3">
              <a:spcBef>
                <a:spcPts val="1300"/>
              </a:spcBef>
              <a:spcAft>
                <a:spcPts val="0"/>
              </a:spcAft>
              <a:buSzPts val="1300"/>
              <a:buFont typeface="Poppins"/>
              <a:buNone/>
              <a:defRPr sz="1300" b="1">
                <a:latin typeface="Poppins"/>
                <a:ea typeface="Poppins"/>
                <a:cs typeface="Poppins"/>
                <a:sym typeface="Poppins"/>
              </a:defRPr>
            </a:lvl4pPr>
            <a:lvl5pPr lvl="4">
              <a:spcBef>
                <a:spcPts val="1300"/>
              </a:spcBef>
              <a:spcAft>
                <a:spcPts val="0"/>
              </a:spcAft>
              <a:buSzPts val="1300"/>
              <a:buFont typeface="Poppins"/>
              <a:buNone/>
              <a:defRPr sz="1300" b="1">
                <a:latin typeface="Poppins"/>
                <a:ea typeface="Poppins"/>
                <a:cs typeface="Poppins"/>
                <a:sym typeface="Poppins"/>
              </a:defRPr>
            </a:lvl5pPr>
            <a:lvl6pPr lvl="5">
              <a:spcBef>
                <a:spcPts val="400"/>
              </a:spcBef>
              <a:spcAft>
                <a:spcPts val="0"/>
              </a:spcAft>
              <a:buSzPts val="1300"/>
              <a:buFont typeface="Poppins"/>
              <a:buNone/>
              <a:defRPr sz="1300" b="1">
                <a:latin typeface="Poppins"/>
                <a:ea typeface="Poppins"/>
                <a:cs typeface="Poppins"/>
                <a:sym typeface="Poppins"/>
              </a:defRPr>
            </a:lvl6pPr>
            <a:lvl7pPr lvl="6">
              <a:spcBef>
                <a:spcPts val="400"/>
              </a:spcBef>
              <a:spcAft>
                <a:spcPts val="0"/>
              </a:spcAft>
              <a:buSzPts val="1300"/>
              <a:buFont typeface="Poppins"/>
              <a:buNone/>
              <a:defRPr sz="1300" b="1">
                <a:latin typeface="Poppins"/>
                <a:ea typeface="Poppins"/>
                <a:cs typeface="Poppins"/>
                <a:sym typeface="Poppins"/>
              </a:defRPr>
            </a:lvl7pPr>
            <a:lvl8pPr lvl="7">
              <a:spcBef>
                <a:spcPts val="400"/>
              </a:spcBef>
              <a:spcAft>
                <a:spcPts val="0"/>
              </a:spcAft>
              <a:buSzPts val="1300"/>
              <a:buFont typeface="Poppins"/>
              <a:buNone/>
              <a:defRPr sz="1300" b="1">
                <a:latin typeface="Poppins"/>
                <a:ea typeface="Poppins"/>
                <a:cs typeface="Poppins"/>
                <a:sym typeface="Poppins"/>
              </a:defRPr>
            </a:lvl8pPr>
            <a:lvl9pPr lvl="8">
              <a:spcBef>
                <a:spcPts val="400"/>
              </a:spcBef>
              <a:spcAft>
                <a:spcPts val="0"/>
              </a:spcAft>
              <a:buSzPts val="1300"/>
              <a:buFont typeface="Poppins"/>
              <a:buNone/>
              <a:defRPr sz="1300" b="1">
                <a:latin typeface="Poppins"/>
                <a:ea typeface="Poppins"/>
                <a:cs typeface="Poppins"/>
                <a:sym typeface="Poppins"/>
              </a:defRPr>
            </a:lvl9pPr>
          </a:lstStyle>
          <a:p>
            <a:endParaRPr/>
          </a:p>
        </p:txBody>
      </p:sp>
      <p:sp>
        <p:nvSpPr>
          <p:cNvPr id="788" name="Google Shape;788;p58"/>
          <p:cNvSpPr txBox="1">
            <a:spLocks noGrp="1"/>
          </p:cNvSpPr>
          <p:nvPr>
            <p:ph type="subTitle" idx="4"/>
          </p:nvPr>
        </p:nvSpPr>
        <p:spPr>
          <a:xfrm>
            <a:off x="4523730" y="2127793"/>
            <a:ext cx="3266100" cy="213900"/>
          </a:xfrm>
          <a:prstGeom prst="rect">
            <a:avLst/>
          </a:prstGeom>
        </p:spPr>
        <p:txBody>
          <a:bodyPr spcFirstLastPara="1" wrap="square" lIns="0" tIns="0" rIns="0" bIns="0" anchor="t" anchorCtr="0">
            <a:noAutofit/>
          </a:bodyPr>
          <a:lstStyle>
            <a:lvl1pPr lvl="0">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1pPr>
            <a:lvl2pPr lvl="1">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2pPr>
            <a:lvl3pPr lvl="2">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3pPr>
            <a:lvl4pPr lvl="3">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4pPr>
            <a:lvl5pPr lvl="4">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5pPr>
            <a:lvl6pPr lvl="5">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6pPr>
            <a:lvl7pPr lvl="6">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7pPr>
            <a:lvl8pPr lvl="7">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8pPr>
            <a:lvl9pPr lvl="8">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9pPr>
          </a:lstStyle>
          <a:p>
            <a:endParaRPr/>
          </a:p>
        </p:txBody>
      </p:sp>
      <p:sp>
        <p:nvSpPr>
          <p:cNvPr id="789" name="Google Shape;789;p58"/>
          <p:cNvSpPr txBox="1">
            <a:spLocks noGrp="1"/>
          </p:cNvSpPr>
          <p:nvPr>
            <p:ph type="subTitle" idx="5"/>
          </p:nvPr>
        </p:nvSpPr>
        <p:spPr>
          <a:xfrm>
            <a:off x="4523730" y="2859682"/>
            <a:ext cx="3266100" cy="213900"/>
          </a:xfrm>
          <a:prstGeom prst="rect">
            <a:avLst/>
          </a:prstGeom>
        </p:spPr>
        <p:txBody>
          <a:bodyPr spcFirstLastPara="1" wrap="square" lIns="0" tIns="0" rIns="0" bIns="0" anchor="t" anchorCtr="0">
            <a:noAutofit/>
          </a:bodyPr>
          <a:lstStyle>
            <a:lvl1pPr lvl="0">
              <a:spcBef>
                <a:spcPts val="1300"/>
              </a:spcBef>
              <a:spcAft>
                <a:spcPts val="0"/>
              </a:spcAft>
              <a:buSzPts val="1300"/>
              <a:buFont typeface="Poppins"/>
              <a:buNone/>
              <a:defRPr sz="1300" b="1">
                <a:latin typeface="Poppins"/>
                <a:ea typeface="Poppins"/>
                <a:cs typeface="Poppins"/>
                <a:sym typeface="Poppins"/>
              </a:defRPr>
            </a:lvl1pPr>
            <a:lvl2pPr lvl="1">
              <a:spcBef>
                <a:spcPts val="1300"/>
              </a:spcBef>
              <a:spcAft>
                <a:spcPts val="0"/>
              </a:spcAft>
              <a:buSzPts val="1300"/>
              <a:buFont typeface="Poppins"/>
              <a:buNone/>
              <a:defRPr sz="1300" b="1">
                <a:latin typeface="Poppins"/>
                <a:ea typeface="Poppins"/>
                <a:cs typeface="Poppins"/>
                <a:sym typeface="Poppins"/>
              </a:defRPr>
            </a:lvl2pPr>
            <a:lvl3pPr lvl="2">
              <a:spcBef>
                <a:spcPts val="1300"/>
              </a:spcBef>
              <a:spcAft>
                <a:spcPts val="0"/>
              </a:spcAft>
              <a:buSzPts val="1300"/>
              <a:buFont typeface="Poppins"/>
              <a:buNone/>
              <a:defRPr sz="1300" b="1">
                <a:latin typeface="Poppins"/>
                <a:ea typeface="Poppins"/>
                <a:cs typeface="Poppins"/>
                <a:sym typeface="Poppins"/>
              </a:defRPr>
            </a:lvl3pPr>
            <a:lvl4pPr lvl="3">
              <a:spcBef>
                <a:spcPts val="1300"/>
              </a:spcBef>
              <a:spcAft>
                <a:spcPts val="0"/>
              </a:spcAft>
              <a:buSzPts val="1300"/>
              <a:buFont typeface="Poppins"/>
              <a:buNone/>
              <a:defRPr sz="1300" b="1">
                <a:latin typeface="Poppins"/>
                <a:ea typeface="Poppins"/>
                <a:cs typeface="Poppins"/>
                <a:sym typeface="Poppins"/>
              </a:defRPr>
            </a:lvl4pPr>
            <a:lvl5pPr lvl="4">
              <a:spcBef>
                <a:spcPts val="1300"/>
              </a:spcBef>
              <a:spcAft>
                <a:spcPts val="0"/>
              </a:spcAft>
              <a:buSzPts val="1300"/>
              <a:buFont typeface="Poppins"/>
              <a:buNone/>
              <a:defRPr sz="1300" b="1">
                <a:latin typeface="Poppins"/>
                <a:ea typeface="Poppins"/>
                <a:cs typeface="Poppins"/>
                <a:sym typeface="Poppins"/>
              </a:defRPr>
            </a:lvl5pPr>
            <a:lvl6pPr lvl="5">
              <a:spcBef>
                <a:spcPts val="400"/>
              </a:spcBef>
              <a:spcAft>
                <a:spcPts val="0"/>
              </a:spcAft>
              <a:buSzPts val="1300"/>
              <a:buFont typeface="Poppins"/>
              <a:buNone/>
              <a:defRPr sz="1300" b="1">
                <a:latin typeface="Poppins"/>
                <a:ea typeface="Poppins"/>
                <a:cs typeface="Poppins"/>
                <a:sym typeface="Poppins"/>
              </a:defRPr>
            </a:lvl6pPr>
            <a:lvl7pPr lvl="6">
              <a:spcBef>
                <a:spcPts val="400"/>
              </a:spcBef>
              <a:spcAft>
                <a:spcPts val="0"/>
              </a:spcAft>
              <a:buSzPts val="1300"/>
              <a:buFont typeface="Poppins"/>
              <a:buNone/>
              <a:defRPr sz="1300" b="1">
                <a:latin typeface="Poppins"/>
                <a:ea typeface="Poppins"/>
                <a:cs typeface="Poppins"/>
                <a:sym typeface="Poppins"/>
              </a:defRPr>
            </a:lvl7pPr>
            <a:lvl8pPr lvl="7">
              <a:spcBef>
                <a:spcPts val="400"/>
              </a:spcBef>
              <a:spcAft>
                <a:spcPts val="0"/>
              </a:spcAft>
              <a:buSzPts val="1300"/>
              <a:buFont typeface="Poppins"/>
              <a:buNone/>
              <a:defRPr sz="1300" b="1">
                <a:latin typeface="Poppins"/>
                <a:ea typeface="Poppins"/>
                <a:cs typeface="Poppins"/>
                <a:sym typeface="Poppins"/>
              </a:defRPr>
            </a:lvl8pPr>
            <a:lvl9pPr lvl="8">
              <a:spcBef>
                <a:spcPts val="400"/>
              </a:spcBef>
              <a:spcAft>
                <a:spcPts val="0"/>
              </a:spcAft>
              <a:buSzPts val="1300"/>
              <a:buFont typeface="Poppins"/>
              <a:buNone/>
              <a:defRPr sz="1300" b="1">
                <a:latin typeface="Poppins"/>
                <a:ea typeface="Poppins"/>
                <a:cs typeface="Poppins"/>
                <a:sym typeface="Poppins"/>
              </a:defRPr>
            </a:lvl9pPr>
          </a:lstStyle>
          <a:p>
            <a:endParaRPr/>
          </a:p>
        </p:txBody>
      </p:sp>
      <p:sp>
        <p:nvSpPr>
          <p:cNvPr id="790" name="Google Shape;790;p58"/>
          <p:cNvSpPr txBox="1">
            <a:spLocks noGrp="1"/>
          </p:cNvSpPr>
          <p:nvPr>
            <p:ph type="subTitle" idx="6"/>
          </p:nvPr>
        </p:nvSpPr>
        <p:spPr>
          <a:xfrm>
            <a:off x="4523730" y="3081870"/>
            <a:ext cx="3266100" cy="213900"/>
          </a:xfrm>
          <a:prstGeom prst="rect">
            <a:avLst/>
          </a:prstGeom>
        </p:spPr>
        <p:txBody>
          <a:bodyPr spcFirstLastPara="1" wrap="square" lIns="0" tIns="0" rIns="0" bIns="0" anchor="t" anchorCtr="0">
            <a:noAutofit/>
          </a:bodyPr>
          <a:lstStyle>
            <a:lvl1pPr lvl="0">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1pPr>
            <a:lvl2pPr lvl="1">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2pPr>
            <a:lvl3pPr lvl="2">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3pPr>
            <a:lvl4pPr lvl="3">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4pPr>
            <a:lvl5pPr lvl="4">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5pPr>
            <a:lvl6pPr lvl="5">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6pPr>
            <a:lvl7pPr lvl="6">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7pPr>
            <a:lvl8pPr lvl="7">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8pPr>
            <a:lvl9pPr lvl="8">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9pPr>
          </a:lstStyle>
          <a:p>
            <a:endParaRPr/>
          </a:p>
        </p:txBody>
      </p:sp>
      <p:sp>
        <p:nvSpPr>
          <p:cNvPr id="791" name="Google Shape;791;p58"/>
          <p:cNvSpPr txBox="1">
            <a:spLocks noGrp="1"/>
          </p:cNvSpPr>
          <p:nvPr>
            <p:ph type="subTitle" idx="7"/>
          </p:nvPr>
        </p:nvSpPr>
        <p:spPr>
          <a:xfrm>
            <a:off x="4523730" y="3808265"/>
            <a:ext cx="3266100" cy="213900"/>
          </a:xfrm>
          <a:prstGeom prst="rect">
            <a:avLst/>
          </a:prstGeom>
        </p:spPr>
        <p:txBody>
          <a:bodyPr spcFirstLastPara="1" wrap="square" lIns="0" tIns="0" rIns="0" bIns="0" anchor="t" anchorCtr="0">
            <a:noAutofit/>
          </a:bodyPr>
          <a:lstStyle>
            <a:lvl1pPr lvl="0">
              <a:spcBef>
                <a:spcPts val="1300"/>
              </a:spcBef>
              <a:spcAft>
                <a:spcPts val="0"/>
              </a:spcAft>
              <a:buSzPts val="1300"/>
              <a:buFont typeface="Poppins"/>
              <a:buNone/>
              <a:defRPr sz="1300" b="1">
                <a:latin typeface="Poppins"/>
                <a:ea typeface="Poppins"/>
                <a:cs typeface="Poppins"/>
                <a:sym typeface="Poppins"/>
              </a:defRPr>
            </a:lvl1pPr>
            <a:lvl2pPr lvl="1">
              <a:spcBef>
                <a:spcPts val="1300"/>
              </a:spcBef>
              <a:spcAft>
                <a:spcPts val="0"/>
              </a:spcAft>
              <a:buSzPts val="1300"/>
              <a:buFont typeface="Poppins"/>
              <a:buNone/>
              <a:defRPr sz="1300" b="1">
                <a:latin typeface="Poppins"/>
                <a:ea typeface="Poppins"/>
                <a:cs typeface="Poppins"/>
                <a:sym typeface="Poppins"/>
              </a:defRPr>
            </a:lvl2pPr>
            <a:lvl3pPr lvl="2">
              <a:spcBef>
                <a:spcPts val="1300"/>
              </a:spcBef>
              <a:spcAft>
                <a:spcPts val="0"/>
              </a:spcAft>
              <a:buSzPts val="1300"/>
              <a:buFont typeface="Poppins"/>
              <a:buNone/>
              <a:defRPr sz="1300" b="1">
                <a:latin typeface="Poppins"/>
                <a:ea typeface="Poppins"/>
                <a:cs typeface="Poppins"/>
                <a:sym typeface="Poppins"/>
              </a:defRPr>
            </a:lvl3pPr>
            <a:lvl4pPr lvl="3">
              <a:spcBef>
                <a:spcPts val="1300"/>
              </a:spcBef>
              <a:spcAft>
                <a:spcPts val="0"/>
              </a:spcAft>
              <a:buSzPts val="1300"/>
              <a:buFont typeface="Poppins"/>
              <a:buNone/>
              <a:defRPr sz="1300" b="1">
                <a:latin typeface="Poppins"/>
                <a:ea typeface="Poppins"/>
                <a:cs typeface="Poppins"/>
                <a:sym typeface="Poppins"/>
              </a:defRPr>
            </a:lvl4pPr>
            <a:lvl5pPr lvl="4">
              <a:spcBef>
                <a:spcPts val="1300"/>
              </a:spcBef>
              <a:spcAft>
                <a:spcPts val="0"/>
              </a:spcAft>
              <a:buSzPts val="1300"/>
              <a:buFont typeface="Poppins"/>
              <a:buNone/>
              <a:defRPr sz="1300" b="1">
                <a:latin typeface="Poppins"/>
                <a:ea typeface="Poppins"/>
                <a:cs typeface="Poppins"/>
                <a:sym typeface="Poppins"/>
              </a:defRPr>
            </a:lvl5pPr>
            <a:lvl6pPr lvl="5">
              <a:spcBef>
                <a:spcPts val="400"/>
              </a:spcBef>
              <a:spcAft>
                <a:spcPts val="0"/>
              </a:spcAft>
              <a:buSzPts val="1300"/>
              <a:buFont typeface="Poppins"/>
              <a:buNone/>
              <a:defRPr sz="1300" b="1">
                <a:latin typeface="Poppins"/>
                <a:ea typeface="Poppins"/>
                <a:cs typeface="Poppins"/>
                <a:sym typeface="Poppins"/>
              </a:defRPr>
            </a:lvl6pPr>
            <a:lvl7pPr lvl="6">
              <a:spcBef>
                <a:spcPts val="400"/>
              </a:spcBef>
              <a:spcAft>
                <a:spcPts val="0"/>
              </a:spcAft>
              <a:buSzPts val="1300"/>
              <a:buFont typeface="Poppins"/>
              <a:buNone/>
              <a:defRPr sz="1300" b="1">
                <a:latin typeface="Poppins"/>
                <a:ea typeface="Poppins"/>
                <a:cs typeface="Poppins"/>
                <a:sym typeface="Poppins"/>
              </a:defRPr>
            </a:lvl7pPr>
            <a:lvl8pPr lvl="7">
              <a:spcBef>
                <a:spcPts val="400"/>
              </a:spcBef>
              <a:spcAft>
                <a:spcPts val="0"/>
              </a:spcAft>
              <a:buSzPts val="1300"/>
              <a:buFont typeface="Poppins"/>
              <a:buNone/>
              <a:defRPr sz="1300" b="1">
                <a:latin typeface="Poppins"/>
                <a:ea typeface="Poppins"/>
                <a:cs typeface="Poppins"/>
                <a:sym typeface="Poppins"/>
              </a:defRPr>
            </a:lvl8pPr>
            <a:lvl9pPr lvl="8">
              <a:spcBef>
                <a:spcPts val="400"/>
              </a:spcBef>
              <a:spcAft>
                <a:spcPts val="0"/>
              </a:spcAft>
              <a:buSzPts val="1300"/>
              <a:buFont typeface="Poppins"/>
              <a:buNone/>
              <a:defRPr sz="1300" b="1">
                <a:latin typeface="Poppins"/>
                <a:ea typeface="Poppins"/>
                <a:cs typeface="Poppins"/>
                <a:sym typeface="Poppins"/>
              </a:defRPr>
            </a:lvl9pPr>
          </a:lstStyle>
          <a:p>
            <a:endParaRPr/>
          </a:p>
        </p:txBody>
      </p:sp>
      <p:sp>
        <p:nvSpPr>
          <p:cNvPr id="792" name="Google Shape;792;p58"/>
          <p:cNvSpPr txBox="1">
            <a:spLocks noGrp="1"/>
          </p:cNvSpPr>
          <p:nvPr>
            <p:ph type="subTitle" idx="8"/>
          </p:nvPr>
        </p:nvSpPr>
        <p:spPr>
          <a:xfrm>
            <a:off x="4523730" y="4030453"/>
            <a:ext cx="3266100" cy="213900"/>
          </a:xfrm>
          <a:prstGeom prst="rect">
            <a:avLst/>
          </a:prstGeom>
        </p:spPr>
        <p:txBody>
          <a:bodyPr spcFirstLastPara="1" wrap="square" lIns="0" tIns="0" rIns="0" bIns="0" anchor="t" anchorCtr="0">
            <a:noAutofit/>
          </a:bodyPr>
          <a:lstStyle>
            <a:lvl1pPr lvl="0">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1pPr>
            <a:lvl2pPr lvl="1">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2pPr>
            <a:lvl3pPr lvl="2">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3pPr>
            <a:lvl4pPr lvl="3">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4pPr>
            <a:lvl5pPr lvl="4">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5pPr>
            <a:lvl6pPr lvl="5">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6pPr>
            <a:lvl7pPr lvl="6">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7pPr>
            <a:lvl8pPr lvl="7">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8pPr>
            <a:lvl9pPr lvl="8">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9pPr>
          </a:lstStyle>
          <a:p>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29_Custom Layout 1">
  <p:cSld name="29_Custom Layout_1">
    <p:bg>
      <p:bgPr>
        <a:blipFill>
          <a:blip r:embed="rId2">
            <a:alphaModFix/>
          </a:blip>
          <a:stretch>
            <a:fillRect/>
          </a:stretch>
        </a:blipFill>
        <a:effectLst/>
      </p:bgPr>
    </p:bg>
    <p:spTree>
      <p:nvGrpSpPr>
        <p:cNvPr id="1" name="Shape 793"/>
        <p:cNvGrpSpPr/>
        <p:nvPr/>
      </p:nvGrpSpPr>
      <p:grpSpPr>
        <a:xfrm>
          <a:off x="0" y="0"/>
          <a:ext cx="0" cy="0"/>
          <a:chOff x="0" y="0"/>
          <a:chExt cx="0" cy="0"/>
        </a:xfrm>
      </p:grpSpPr>
      <p:sp>
        <p:nvSpPr>
          <p:cNvPr id="794" name="Google Shape;794;p59"/>
          <p:cNvSpPr/>
          <p:nvPr/>
        </p:nvSpPr>
        <p:spPr>
          <a:xfrm>
            <a:off x="639994" y="1670789"/>
            <a:ext cx="3858900" cy="862800"/>
          </a:xfrm>
          <a:prstGeom prst="roundRect">
            <a:avLst>
              <a:gd name="adj" fmla="val 2949"/>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795" name="Google Shape;795;p59"/>
          <p:cNvSpPr/>
          <p:nvPr/>
        </p:nvSpPr>
        <p:spPr>
          <a:xfrm>
            <a:off x="639994" y="2624242"/>
            <a:ext cx="3858900" cy="862800"/>
          </a:xfrm>
          <a:prstGeom prst="roundRect">
            <a:avLst>
              <a:gd name="adj" fmla="val 2949"/>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796" name="Google Shape;796;p59"/>
          <p:cNvSpPr/>
          <p:nvPr/>
        </p:nvSpPr>
        <p:spPr>
          <a:xfrm>
            <a:off x="639994" y="3577694"/>
            <a:ext cx="3858900" cy="862800"/>
          </a:xfrm>
          <a:prstGeom prst="roundRect">
            <a:avLst>
              <a:gd name="adj" fmla="val 2949"/>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797" name="Google Shape;797;p59"/>
          <p:cNvSpPr/>
          <p:nvPr/>
        </p:nvSpPr>
        <p:spPr>
          <a:xfrm>
            <a:off x="639994" y="717337"/>
            <a:ext cx="3858900" cy="862800"/>
          </a:xfrm>
          <a:prstGeom prst="roundRect">
            <a:avLst>
              <a:gd name="adj" fmla="val 2949"/>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798" name="Google Shape;798;p59"/>
          <p:cNvSpPr/>
          <p:nvPr/>
        </p:nvSpPr>
        <p:spPr>
          <a:xfrm rot="-5400000">
            <a:off x="292444" y="1064948"/>
            <a:ext cx="862800" cy="167700"/>
          </a:xfrm>
          <a:prstGeom prst="round2SameRect">
            <a:avLst>
              <a:gd name="adj1" fmla="val 15604"/>
              <a:gd name="adj2" fmla="val 0"/>
            </a:avLst>
          </a:prstGeom>
          <a:gradFill>
            <a:gsLst>
              <a:gs pos="0">
                <a:srgbClr val="F20019"/>
              </a:gs>
              <a:gs pos="100000">
                <a:schemeClr val="accent3"/>
              </a:gs>
            </a:gsLst>
            <a:lin ang="10800025"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799" name="Google Shape;799;p59"/>
          <p:cNvSpPr txBox="1">
            <a:spLocks noGrp="1"/>
          </p:cNvSpPr>
          <p:nvPr>
            <p:ph type="title"/>
          </p:nvPr>
        </p:nvSpPr>
        <p:spPr>
          <a:xfrm>
            <a:off x="4879198" y="1805745"/>
            <a:ext cx="3421800" cy="1214100"/>
          </a:xfrm>
          <a:prstGeom prst="rect">
            <a:avLst/>
          </a:prstGeom>
          <a:noFill/>
          <a:ln>
            <a:noFill/>
          </a:ln>
        </p:spPr>
        <p:txBody>
          <a:bodyPr spcFirstLastPara="1" wrap="square" lIns="0" tIns="0" rIns="0" bIns="0" anchor="t" anchorCtr="0">
            <a:noAutofit/>
          </a:bodyPr>
          <a:lstStyle>
            <a:lvl1pPr lvl="0" algn="l">
              <a:lnSpc>
                <a:spcPct val="102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800" name="Google Shape;800;p59"/>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801" name="Google Shape;801;p59"/>
          <p:cNvSpPr/>
          <p:nvPr/>
        </p:nvSpPr>
        <p:spPr>
          <a:xfrm rot="-5400000">
            <a:off x="292444" y="2018400"/>
            <a:ext cx="862800" cy="167700"/>
          </a:xfrm>
          <a:prstGeom prst="round2SameRect">
            <a:avLst>
              <a:gd name="adj1" fmla="val 15604"/>
              <a:gd name="adj2" fmla="val 0"/>
            </a:avLst>
          </a:prstGeom>
          <a:gradFill>
            <a:gsLst>
              <a:gs pos="0">
                <a:srgbClr val="83003C"/>
              </a:gs>
              <a:gs pos="100000">
                <a:srgbClr val="40004F"/>
              </a:gs>
            </a:gsLst>
            <a:lin ang="10800025"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802" name="Google Shape;802;p59"/>
          <p:cNvSpPr/>
          <p:nvPr/>
        </p:nvSpPr>
        <p:spPr>
          <a:xfrm rot="-5400000">
            <a:off x="292444" y="2971853"/>
            <a:ext cx="862800" cy="167700"/>
          </a:xfrm>
          <a:prstGeom prst="round2SameRect">
            <a:avLst>
              <a:gd name="adj1" fmla="val 15604"/>
              <a:gd name="adj2" fmla="val 0"/>
            </a:avLst>
          </a:prstGeom>
          <a:gradFill>
            <a:gsLst>
              <a:gs pos="0">
                <a:srgbClr val="1F0057"/>
              </a:gs>
              <a:gs pos="100000">
                <a:srgbClr val="370051"/>
              </a:gs>
            </a:gsLst>
            <a:lin ang="10800025"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803" name="Google Shape;803;p59"/>
          <p:cNvSpPr/>
          <p:nvPr/>
        </p:nvSpPr>
        <p:spPr>
          <a:xfrm rot="-5400000">
            <a:off x="292444" y="3925305"/>
            <a:ext cx="862800" cy="167700"/>
          </a:xfrm>
          <a:prstGeom prst="round2SameRect">
            <a:avLst>
              <a:gd name="adj1" fmla="val 15604"/>
              <a:gd name="adj2" fmla="val 0"/>
            </a:avLst>
          </a:prstGeom>
          <a:gradFill>
            <a:gsLst>
              <a:gs pos="0">
                <a:srgbClr val="20035F"/>
              </a:gs>
              <a:gs pos="100000">
                <a:srgbClr val="026FFF"/>
              </a:gs>
            </a:gsLst>
            <a:lin ang="10800025"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804" name="Google Shape;804;p59"/>
          <p:cNvSpPr txBox="1">
            <a:spLocks noGrp="1"/>
          </p:cNvSpPr>
          <p:nvPr>
            <p:ph type="subTitle" idx="1"/>
          </p:nvPr>
        </p:nvSpPr>
        <p:spPr>
          <a:xfrm>
            <a:off x="1038746" y="950522"/>
            <a:ext cx="3266100" cy="213900"/>
          </a:xfrm>
          <a:prstGeom prst="rect">
            <a:avLst/>
          </a:prstGeom>
        </p:spPr>
        <p:txBody>
          <a:bodyPr spcFirstLastPara="1" wrap="square" lIns="0" tIns="0" rIns="0" bIns="0" anchor="t" anchorCtr="0">
            <a:noAutofit/>
          </a:bodyPr>
          <a:lstStyle>
            <a:lvl1pPr lvl="0">
              <a:spcBef>
                <a:spcPts val="1300"/>
              </a:spcBef>
              <a:spcAft>
                <a:spcPts val="0"/>
              </a:spcAft>
              <a:buSzPts val="1300"/>
              <a:buFont typeface="Poppins"/>
              <a:buNone/>
              <a:defRPr sz="1300" b="1">
                <a:latin typeface="Poppins"/>
                <a:ea typeface="Poppins"/>
                <a:cs typeface="Poppins"/>
                <a:sym typeface="Poppins"/>
              </a:defRPr>
            </a:lvl1pPr>
            <a:lvl2pPr lvl="1">
              <a:spcBef>
                <a:spcPts val="1300"/>
              </a:spcBef>
              <a:spcAft>
                <a:spcPts val="0"/>
              </a:spcAft>
              <a:buSzPts val="1300"/>
              <a:buFont typeface="Poppins"/>
              <a:buNone/>
              <a:defRPr sz="1300" b="1">
                <a:latin typeface="Poppins"/>
                <a:ea typeface="Poppins"/>
                <a:cs typeface="Poppins"/>
                <a:sym typeface="Poppins"/>
              </a:defRPr>
            </a:lvl2pPr>
            <a:lvl3pPr lvl="2">
              <a:spcBef>
                <a:spcPts val="1300"/>
              </a:spcBef>
              <a:spcAft>
                <a:spcPts val="0"/>
              </a:spcAft>
              <a:buSzPts val="1300"/>
              <a:buFont typeface="Poppins"/>
              <a:buNone/>
              <a:defRPr sz="1300" b="1">
                <a:latin typeface="Poppins"/>
                <a:ea typeface="Poppins"/>
                <a:cs typeface="Poppins"/>
                <a:sym typeface="Poppins"/>
              </a:defRPr>
            </a:lvl3pPr>
            <a:lvl4pPr lvl="3">
              <a:spcBef>
                <a:spcPts val="1300"/>
              </a:spcBef>
              <a:spcAft>
                <a:spcPts val="0"/>
              </a:spcAft>
              <a:buSzPts val="1300"/>
              <a:buFont typeface="Poppins"/>
              <a:buNone/>
              <a:defRPr sz="1300" b="1">
                <a:latin typeface="Poppins"/>
                <a:ea typeface="Poppins"/>
                <a:cs typeface="Poppins"/>
                <a:sym typeface="Poppins"/>
              </a:defRPr>
            </a:lvl4pPr>
            <a:lvl5pPr lvl="4">
              <a:spcBef>
                <a:spcPts val="1300"/>
              </a:spcBef>
              <a:spcAft>
                <a:spcPts val="0"/>
              </a:spcAft>
              <a:buSzPts val="1300"/>
              <a:buFont typeface="Poppins"/>
              <a:buNone/>
              <a:defRPr sz="1300" b="1">
                <a:latin typeface="Poppins"/>
                <a:ea typeface="Poppins"/>
                <a:cs typeface="Poppins"/>
                <a:sym typeface="Poppins"/>
              </a:defRPr>
            </a:lvl5pPr>
            <a:lvl6pPr lvl="5">
              <a:spcBef>
                <a:spcPts val="400"/>
              </a:spcBef>
              <a:spcAft>
                <a:spcPts val="0"/>
              </a:spcAft>
              <a:buSzPts val="1300"/>
              <a:buFont typeface="Poppins"/>
              <a:buNone/>
              <a:defRPr sz="1300" b="1">
                <a:latin typeface="Poppins"/>
                <a:ea typeface="Poppins"/>
                <a:cs typeface="Poppins"/>
                <a:sym typeface="Poppins"/>
              </a:defRPr>
            </a:lvl6pPr>
            <a:lvl7pPr lvl="6">
              <a:spcBef>
                <a:spcPts val="400"/>
              </a:spcBef>
              <a:spcAft>
                <a:spcPts val="0"/>
              </a:spcAft>
              <a:buSzPts val="1300"/>
              <a:buFont typeface="Poppins"/>
              <a:buNone/>
              <a:defRPr sz="1300" b="1">
                <a:latin typeface="Poppins"/>
                <a:ea typeface="Poppins"/>
                <a:cs typeface="Poppins"/>
                <a:sym typeface="Poppins"/>
              </a:defRPr>
            </a:lvl7pPr>
            <a:lvl8pPr lvl="7">
              <a:spcBef>
                <a:spcPts val="400"/>
              </a:spcBef>
              <a:spcAft>
                <a:spcPts val="0"/>
              </a:spcAft>
              <a:buSzPts val="1300"/>
              <a:buFont typeface="Poppins"/>
              <a:buNone/>
              <a:defRPr sz="1300" b="1">
                <a:latin typeface="Poppins"/>
                <a:ea typeface="Poppins"/>
                <a:cs typeface="Poppins"/>
                <a:sym typeface="Poppins"/>
              </a:defRPr>
            </a:lvl8pPr>
            <a:lvl9pPr lvl="8">
              <a:spcBef>
                <a:spcPts val="400"/>
              </a:spcBef>
              <a:spcAft>
                <a:spcPts val="0"/>
              </a:spcAft>
              <a:buSzPts val="1300"/>
              <a:buFont typeface="Poppins"/>
              <a:buNone/>
              <a:defRPr sz="1300" b="1">
                <a:latin typeface="Poppins"/>
                <a:ea typeface="Poppins"/>
                <a:cs typeface="Poppins"/>
                <a:sym typeface="Poppins"/>
              </a:defRPr>
            </a:lvl9pPr>
          </a:lstStyle>
          <a:p>
            <a:endParaRPr/>
          </a:p>
        </p:txBody>
      </p:sp>
      <p:sp>
        <p:nvSpPr>
          <p:cNvPr id="805" name="Google Shape;805;p59"/>
          <p:cNvSpPr txBox="1">
            <a:spLocks noGrp="1"/>
          </p:cNvSpPr>
          <p:nvPr>
            <p:ph type="subTitle" idx="2"/>
          </p:nvPr>
        </p:nvSpPr>
        <p:spPr>
          <a:xfrm>
            <a:off x="1038746" y="1172710"/>
            <a:ext cx="3266100" cy="213900"/>
          </a:xfrm>
          <a:prstGeom prst="rect">
            <a:avLst/>
          </a:prstGeom>
        </p:spPr>
        <p:txBody>
          <a:bodyPr spcFirstLastPara="1" wrap="square" lIns="0" tIns="0" rIns="0" bIns="0" anchor="t" anchorCtr="0">
            <a:noAutofit/>
          </a:bodyPr>
          <a:lstStyle>
            <a:lvl1pPr lvl="0">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1pPr>
            <a:lvl2pPr lvl="1">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2pPr>
            <a:lvl3pPr lvl="2">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3pPr>
            <a:lvl4pPr lvl="3">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4pPr>
            <a:lvl5pPr lvl="4">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5pPr>
            <a:lvl6pPr lvl="5">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6pPr>
            <a:lvl7pPr lvl="6">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7pPr>
            <a:lvl8pPr lvl="7">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8pPr>
            <a:lvl9pPr lvl="8">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9pPr>
          </a:lstStyle>
          <a:p>
            <a:endParaRPr/>
          </a:p>
        </p:txBody>
      </p:sp>
      <p:sp>
        <p:nvSpPr>
          <p:cNvPr id="806" name="Google Shape;806;p59"/>
          <p:cNvSpPr txBox="1">
            <a:spLocks noGrp="1"/>
          </p:cNvSpPr>
          <p:nvPr>
            <p:ph type="subTitle" idx="3"/>
          </p:nvPr>
        </p:nvSpPr>
        <p:spPr>
          <a:xfrm>
            <a:off x="1038746" y="1905606"/>
            <a:ext cx="3266100" cy="213900"/>
          </a:xfrm>
          <a:prstGeom prst="rect">
            <a:avLst/>
          </a:prstGeom>
        </p:spPr>
        <p:txBody>
          <a:bodyPr spcFirstLastPara="1" wrap="square" lIns="0" tIns="0" rIns="0" bIns="0" anchor="t" anchorCtr="0">
            <a:noAutofit/>
          </a:bodyPr>
          <a:lstStyle>
            <a:lvl1pPr lvl="0">
              <a:spcBef>
                <a:spcPts val="1300"/>
              </a:spcBef>
              <a:spcAft>
                <a:spcPts val="0"/>
              </a:spcAft>
              <a:buSzPts val="1300"/>
              <a:buFont typeface="Poppins"/>
              <a:buNone/>
              <a:defRPr sz="1300" b="1">
                <a:latin typeface="Poppins"/>
                <a:ea typeface="Poppins"/>
                <a:cs typeface="Poppins"/>
                <a:sym typeface="Poppins"/>
              </a:defRPr>
            </a:lvl1pPr>
            <a:lvl2pPr lvl="1">
              <a:spcBef>
                <a:spcPts val="1300"/>
              </a:spcBef>
              <a:spcAft>
                <a:spcPts val="0"/>
              </a:spcAft>
              <a:buSzPts val="1300"/>
              <a:buFont typeface="Poppins"/>
              <a:buNone/>
              <a:defRPr sz="1300" b="1">
                <a:latin typeface="Poppins"/>
                <a:ea typeface="Poppins"/>
                <a:cs typeface="Poppins"/>
                <a:sym typeface="Poppins"/>
              </a:defRPr>
            </a:lvl2pPr>
            <a:lvl3pPr lvl="2">
              <a:spcBef>
                <a:spcPts val="1300"/>
              </a:spcBef>
              <a:spcAft>
                <a:spcPts val="0"/>
              </a:spcAft>
              <a:buSzPts val="1300"/>
              <a:buFont typeface="Poppins"/>
              <a:buNone/>
              <a:defRPr sz="1300" b="1">
                <a:latin typeface="Poppins"/>
                <a:ea typeface="Poppins"/>
                <a:cs typeface="Poppins"/>
                <a:sym typeface="Poppins"/>
              </a:defRPr>
            </a:lvl3pPr>
            <a:lvl4pPr lvl="3">
              <a:spcBef>
                <a:spcPts val="1300"/>
              </a:spcBef>
              <a:spcAft>
                <a:spcPts val="0"/>
              </a:spcAft>
              <a:buSzPts val="1300"/>
              <a:buFont typeface="Poppins"/>
              <a:buNone/>
              <a:defRPr sz="1300" b="1">
                <a:latin typeface="Poppins"/>
                <a:ea typeface="Poppins"/>
                <a:cs typeface="Poppins"/>
                <a:sym typeface="Poppins"/>
              </a:defRPr>
            </a:lvl4pPr>
            <a:lvl5pPr lvl="4">
              <a:spcBef>
                <a:spcPts val="1300"/>
              </a:spcBef>
              <a:spcAft>
                <a:spcPts val="0"/>
              </a:spcAft>
              <a:buSzPts val="1300"/>
              <a:buFont typeface="Poppins"/>
              <a:buNone/>
              <a:defRPr sz="1300" b="1">
                <a:latin typeface="Poppins"/>
                <a:ea typeface="Poppins"/>
                <a:cs typeface="Poppins"/>
                <a:sym typeface="Poppins"/>
              </a:defRPr>
            </a:lvl5pPr>
            <a:lvl6pPr lvl="5">
              <a:spcBef>
                <a:spcPts val="400"/>
              </a:spcBef>
              <a:spcAft>
                <a:spcPts val="0"/>
              </a:spcAft>
              <a:buSzPts val="1300"/>
              <a:buFont typeface="Poppins"/>
              <a:buNone/>
              <a:defRPr sz="1300" b="1">
                <a:latin typeface="Poppins"/>
                <a:ea typeface="Poppins"/>
                <a:cs typeface="Poppins"/>
                <a:sym typeface="Poppins"/>
              </a:defRPr>
            </a:lvl6pPr>
            <a:lvl7pPr lvl="6">
              <a:spcBef>
                <a:spcPts val="400"/>
              </a:spcBef>
              <a:spcAft>
                <a:spcPts val="0"/>
              </a:spcAft>
              <a:buSzPts val="1300"/>
              <a:buFont typeface="Poppins"/>
              <a:buNone/>
              <a:defRPr sz="1300" b="1">
                <a:latin typeface="Poppins"/>
                <a:ea typeface="Poppins"/>
                <a:cs typeface="Poppins"/>
                <a:sym typeface="Poppins"/>
              </a:defRPr>
            </a:lvl7pPr>
            <a:lvl8pPr lvl="7">
              <a:spcBef>
                <a:spcPts val="400"/>
              </a:spcBef>
              <a:spcAft>
                <a:spcPts val="0"/>
              </a:spcAft>
              <a:buSzPts val="1300"/>
              <a:buFont typeface="Poppins"/>
              <a:buNone/>
              <a:defRPr sz="1300" b="1">
                <a:latin typeface="Poppins"/>
                <a:ea typeface="Poppins"/>
                <a:cs typeface="Poppins"/>
                <a:sym typeface="Poppins"/>
              </a:defRPr>
            </a:lvl8pPr>
            <a:lvl9pPr lvl="8">
              <a:spcBef>
                <a:spcPts val="400"/>
              </a:spcBef>
              <a:spcAft>
                <a:spcPts val="0"/>
              </a:spcAft>
              <a:buSzPts val="1300"/>
              <a:buFont typeface="Poppins"/>
              <a:buNone/>
              <a:defRPr sz="1300" b="1">
                <a:latin typeface="Poppins"/>
                <a:ea typeface="Poppins"/>
                <a:cs typeface="Poppins"/>
                <a:sym typeface="Poppins"/>
              </a:defRPr>
            </a:lvl9pPr>
          </a:lstStyle>
          <a:p>
            <a:endParaRPr/>
          </a:p>
        </p:txBody>
      </p:sp>
      <p:sp>
        <p:nvSpPr>
          <p:cNvPr id="807" name="Google Shape;807;p59"/>
          <p:cNvSpPr txBox="1">
            <a:spLocks noGrp="1"/>
          </p:cNvSpPr>
          <p:nvPr>
            <p:ph type="subTitle" idx="4"/>
          </p:nvPr>
        </p:nvSpPr>
        <p:spPr>
          <a:xfrm>
            <a:off x="1038746" y="2127793"/>
            <a:ext cx="3266100" cy="213900"/>
          </a:xfrm>
          <a:prstGeom prst="rect">
            <a:avLst/>
          </a:prstGeom>
        </p:spPr>
        <p:txBody>
          <a:bodyPr spcFirstLastPara="1" wrap="square" lIns="0" tIns="0" rIns="0" bIns="0" anchor="t" anchorCtr="0">
            <a:noAutofit/>
          </a:bodyPr>
          <a:lstStyle>
            <a:lvl1pPr lvl="0">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1pPr>
            <a:lvl2pPr lvl="1">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2pPr>
            <a:lvl3pPr lvl="2">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3pPr>
            <a:lvl4pPr lvl="3">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4pPr>
            <a:lvl5pPr lvl="4">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5pPr>
            <a:lvl6pPr lvl="5">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6pPr>
            <a:lvl7pPr lvl="6">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7pPr>
            <a:lvl8pPr lvl="7">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8pPr>
            <a:lvl9pPr lvl="8">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9pPr>
          </a:lstStyle>
          <a:p>
            <a:endParaRPr/>
          </a:p>
        </p:txBody>
      </p:sp>
      <p:sp>
        <p:nvSpPr>
          <p:cNvPr id="808" name="Google Shape;808;p59"/>
          <p:cNvSpPr txBox="1">
            <a:spLocks noGrp="1"/>
          </p:cNvSpPr>
          <p:nvPr>
            <p:ph type="subTitle" idx="5"/>
          </p:nvPr>
        </p:nvSpPr>
        <p:spPr>
          <a:xfrm>
            <a:off x="1038746" y="2859682"/>
            <a:ext cx="3266100" cy="213900"/>
          </a:xfrm>
          <a:prstGeom prst="rect">
            <a:avLst/>
          </a:prstGeom>
        </p:spPr>
        <p:txBody>
          <a:bodyPr spcFirstLastPara="1" wrap="square" lIns="0" tIns="0" rIns="0" bIns="0" anchor="t" anchorCtr="0">
            <a:noAutofit/>
          </a:bodyPr>
          <a:lstStyle>
            <a:lvl1pPr lvl="0">
              <a:spcBef>
                <a:spcPts val="1300"/>
              </a:spcBef>
              <a:spcAft>
                <a:spcPts val="0"/>
              </a:spcAft>
              <a:buSzPts val="1300"/>
              <a:buFont typeface="Poppins"/>
              <a:buNone/>
              <a:defRPr sz="1300" b="1">
                <a:latin typeface="Poppins"/>
                <a:ea typeface="Poppins"/>
                <a:cs typeface="Poppins"/>
                <a:sym typeface="Poppins"/>
              </a:defRPr>
            </a:lvl1pPr>
            <a:lvl2pPr lvl="1">
              <a:spcBef>
                <a:spcPts val="1300"/>
              </a:spcBef>
              <a:spcAft>
                <a:spcPts val="0"/>
              </a:spcAft>
              <a:buSzPts val="1300"/>
              <a:buFont typeface="Poppins"/>
              <a:buNone/>
              <a:defRPr sz="1300" b="1">
                <a:latin typeface="Poppins"/>
                <a:ea typeface="Poppins"/>
                <a:cs typeface="Poppins"/>
                <a:sym typeface="Poppins"/>
              </a:defRPr>
            </a:lvl2pPr>
            <a:lvl3pPr lvl="2">
              <a:spcBef>
                <a:spcPts val="1300"/>
              </a:spcBef>
              <a:spcAft>
                <a:spcPts val="0"/>
              </a:spcAft>
              <a:buSzPts val="1300"/>
              <a:buFont typeface="Poppins"/>
              <a:buNone/>
              <a:defRPr sz="1300" b="1">
                <a:latin typeface="Poppins"/>
                <a:ea typeface="Poppins"/>
                <a:cs typeface="Poppins"/>
                <a:sym typeface="Poppins"/>
              </a:defRPr>
            </a:lvl3pPr>
            <a:lvl4pPr lvl="3">
              <a:spcBef>
                <a:spcPts val="1300"/>
              </a:spcBef>
              <a:spcAft>
                <a:spcPts val="0"/>
              </a:spcAft>
              <a:buSzPts val="1300"/>
              <a:buFont typeface="Poppins"/>
              <a:buNone/>
              <a:defRPr sz="1300" b="1">
                <a:latin typeface="Poppins"/>
                <a:ea typeface="Poppins"/>
                <a:cs typeface="Poppins"/>
                <a:sym typeface="Poppins"/>
              </a:defRPr>
            </a:lvl4pPr>
            <a:lvl5pPr lvl="4">
              <a:spcBef>
                <a:spcPts val="1300"/>
              </a:spcBef>
              <a:spcAft>
                <a:spcPts val="0"/>
              </a:spcAft>
              <a:buSzPts val="1300"/>
              <a:buFont typeface="Poppins"/>
              <a:buNone/>
              <a:defRPr sz="1300" b="1">
                <a:latin typeface="Poppins"/>
                <a:ea typeface="Poppins"/>
                <a:cs typeface="Poppins"/>
                <a:sym typeface="Poppins"/>
              </a:defRPr>
            </a:lvl5pPr>
            <a:lvl6pPr lvl="5">
              <a:spcBef>
                <a:spcPts val="400"/>
              </a:spcBef>
              <a:spcAft>
                <a:spcPts val="0"/>
              </a:spcAft>
              <a:buSzPts val="1300"/>
              <a:buFont typeface="Poppins"/>
              <a:buNone/>
              <a:defRPr sz="1300" b="1">
                <a:latin typeface="Poppins"/>
                <a:ea typeface="Poppins"/>
                <a:cs typeface="Poppins"/>
                <a:sym typeface="Poppins"/>
              </a:defRPr>
            </a:lvl6pPr>
            <a:lvl7pPr lvl="6">
              <a:spcBef>
                <a:spcPts val="400"/>
              </a:spcBef>
              <a:spcAft>
                <a:spcPts val="0"/>
              </a:spcAft>
              <a:buSzPts val="1300"/>
              <a:buFont typeface="Poppins"/>
              <a:buNone/>
              <a:defRPr sz="1300" b="1">
                <a:latin typeface="Poppins"/>
                <a:ea typeface="Poppins"/>
                <a:cs typeface="Poppins"/>
                <a:sym typeface="Poppins"/>
              </a:defRPr>
            </a:lvl7pPr>
            <a:lvl8pPr lvl="7">
              <a:spcBef>
                <a:spcPts val="400"/>
              </a:spcBef>
              <a:spcAft>
                <a:spcPts val="0"/>
              </a:spcAft>
              <a:buSzPts val="1300"/>
              <a:buFont typeface="Poppins"/>
              <a:buNone/>
              <a:defRPr sz="1300" b="1">
                <a:latin typeface="Poppins"/>
                <a:ea typeface="Poppins"/>
                <a:cs typeface="Poppins"/>
                <a:sym typeface="Poppins"/>
              </a:defRPr>
            </a:lvl8pPr>
            <a:lvl9pPr lvl="8">
              <a:spcBef>
                <a:spcPts val="400"/>
              </a:spcBef>
              <a:spcAft>
                <a:spcPts val="0"/>
              </a:spcAft>
              <a:buSzPts val="1300"/>
              <a:buFont typeface="Poppins"/>
              <a:buNone/>
              <a:defRPr sz="1300" b="1">
                <a:latin typeface="Poppins"/>
                <a:ea typeface="Poppins"/>
                <a:cs typeface="Poppins"/>
                <a:sym typeface="Poppins"/>
              </a:defRPr>
            </a:lvl9pPr>
          </a:lstStyle>
          <a:p>
            <a:endParaRPr/>
          </a:p>
        </p:txBody>
      </p:sp>
      <p:sp>
        <p:nvSpPr>
          <p:cNvPr id="809" name="Google Shape;809;p59"/>
          <p:cNvSpPr txBox="1">
            <a:spLocks noGrp="1"/>
          </p:cNvSpPr>
          <p:nvPr>
            <p:ph type="subTitle" idx="6"/>
          </p:nvPr>
        </p:nvSpPr>
        <p:spPr>
          <a:xfrm>
            <a:off x="1038746" y="3081870"/>
            <a:ext cx="3266100" cy="213900"/>
          </a:xfrm>
          <a:prstGeom prst="rect">
            <a:avLst/>
          </a:prstGeom>
        </p:spPr>
        <p:txBody>
          <a:bodyPr spcFirstLastPara="1" wrap="square" lIns="0" tIns="0" rIns="0" bIns="0" anchor="t" anchorCtr="0">
            <a:noAutofit/>
          </a:bodyPr>
          <a:lstStyle>
            <a:lvl1pPr lvl="0">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1pPr>
            <a:lvl2pPr lvl="1">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2pPr>
            <a:lvl3pPr lvl="2">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3pPr>
            <a:lvl4pPr lvl="3">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4pPr>
            <a:lvl5pPr lvl="4">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5pPr>
            <a:lvl6pPr lvl="5">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6pPr>
            <a:lvl7pPr lvl="6">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7pPr>
            <a:lvl8pPr lvl="7">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8pPr>
            <a:lvl9pPr lvl="8">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9pPr>
          </a:lstStyle>
          <a:p>
            <a:endParaRPr/>
          </a:p>
        </p:txBody>
      </p:sp>
      <p:sp>
        <p:nvSpPr>
          <p:cNvPr id="810" name="Google Shape;810;p59"/>
          <p:cNvSpPr txBox="1">
            <a:spLocks noGrp="1"/>
          </p:cNvSpPr>
          <p:nvPr>
            <p:ph type="subTitle" idx="7"/>
          </p:nvPr>
        </p:nvSpPr>
        <p:spPr>
          <a:xfrm>
            <a:off x="1038746" y="3808265"/>
            <a:ext cx="3266100" cy="213900"/>
          </a:xfrm>
          <a:prstGeom prst="rect">
            <a:avLst/>
          </a:prstGeom>
        </p:spPr>
        <p:txBody>
          <a:bodyPr spcFirstLastPara="1" wrap="square" lIns="0" tIns="0" rIns="0" bIns="0" anchor="t" anchorCtr="0">
            <a:noAutofit/>
          </a:bodyPr>
          <a:lstStyle>
            <a:lvl1pPr lvl="0">
              <a:spcBef>
                <a:spcPts val="1300"/>
              </a:spcBef>
              <a:spcAft>
                <a:spcPts val="0"/>
              </a:spcAft>
              <a:buSzPts val="1300"/>
              <a:buFont typeface="Poppins"/>
              <a:buNone/>
              <a:defRPr sz="1300" b="1">
                <a:latin typeface="Poppins"/>
                <a:ea typeface="Poppins"/>
                <a:cs typeface="Poppins"/>
                <a:sym typeface="Poppins"/>
              </a:defRPr>
            </a:lvl1pPr>
            <a:lvl2pPr lvl="1">
              <a:spcBef>
                <a:spcPts val="1300"/>
              </a:spcBef>
              <a:spcAft>
                <a:spcPts val="0"/>
              </a:spcAft>
              <a:buSzPts val="1300"/>
              <a:buFont typeface="Poppins"/>
              <a:buNone/>
              <a:defRPr sz="1300" b="1">
                <a:latin typeface="Poppins"/>
                <a:ea typeface="Poppins"/>
                <a:cs typeface="Poppins"/>
                <a:sym typeface="Poppins"/>
              </a:defRPr>
            </a:lvl2pPr>
            <a:lvl3pPr lvl="2">
              <a:spcBef>
                <a:spcPts val="1300"/>
              </a:spcBef>
              <a:spcAft>
                <a:spcPts val="0"/>
              </a:spcAft>
              <a:buSzPts val="1300"/>
              <a:buFont typeface="Poppins"/>
              <a:buNone/>
              <a:defRPr sz="1300" b="1">
                <a:latin typeface="Poppins"/>
                <a:ea typeface="Poppins"/>
                <a:cs typeface="Poppins"/>
                <a:sym typeface="Poppins"/>
              </a:defRPr>
            </a:lvl3pPr>
            <a:lvl4pPr lvl="3">
              <a:spcBef>
                <a:spcPts val="1300"/>
              </a:spcBef>
              <a:spcAft>
                <a:spcPts val="0"/>
              </a:spcAft>
              <a:buSzPts val="1300"/>
              <a:buFont typeface="Poppins"/>
              <a:buNone/>
              <a:defRPr sz="1300" b="1">
                <a:latin typeface="Poppins"/>
                <a:ea typeface="Poppins"/>
                <a:cs typeface="Poppins"/>
                <a:sym typeface="Poppins"/>
              </a:defRPr>
            </a:lvl4pPr>
            <a:lvl5pPr lvl="4">
              <a:spcBef>
                <a:spcPts val="1300"/>
              </a:spcBef>
              <a:spcAft>
                <a:spcPts val="0"/>
              </a:spcAft>
              <a:buSzPts val="1300"/>
              <a:buFont typeface="Poppins"/>
              <a:buNone/>
              <a:defRPr sz="1300" b="1">
                <a:latin typeface="Poppins"/>
                <a:ea typeface="Poppins"/>
                <a:cs typeface="Poppins"/>
                <a:sym typeface="Poppins"/>
              </a:defRPr>
            </a:lvl5pPr>
            <a:lvl6pPr lvl="5">
              <a:spcBef>
                <a:spcPts val="400"/>
              </a:spcBef>
              <a:spcAft>
                <a:spcPts val="0"/>
              </a:spcAft>
              <a:buSzPts val="1300"/>
              <a:buFont typeface="Poppins"/>
              <a:buNone/>
              <a:defRPr sz="1300" b="1">
                <a:latin typeface="Poppins"/>
                <a:ea typeface="Poppins"/>
                <a:cs typeface="Poppins"/>
                <a:sym typeface="Poppins"/>
              </a:defRPr>
            </a:lvl6pPr>
            <a:lvl7pPr lvl="6">
              <a:spcBef>
                <a:spcPts val="400"/>
              </a:spcBef>
              <a:spcAft>
                <a:spcPts val="0"/>
              </a:spcAft>
              <a:buSzPts val="1300"/>
              <a:buFont typeface="Poppins"/>
              <a:buNone/>
              <a:defRPr sz="1300" b="1">
                <a:latin typeface="Poppins"/>
                <a:ea typeface="Poppins"/>
                <a:cs typeface="Poppins"/>
                <a:sym typeface="Poppins"/>
              </a:defRPr>
            </a:lvl7pPr>
            <a:lvl8pPr lvl="7">
              <a:spcBef>
                <a:spcPts val="400"/>
              </a:spcBef>
              <a:spcAft>
                <a:spcPts val="0"/>
              </a:spcAft>
              <a:buSzPts val="1300"/>
              <a:buFont typeface="Poppins"/>
              <a:buNone/>
              <a:defRPr sz="1300" b="1">
                <a:latin typeface="Poppins"/>
                <a:ea typeface="Poppins"/>
                <a:cs typeface="Poppins"/>
                <a:sym typeface="Poppins"/>
              </a:defRPr>
            </a:lvl8pPr>
            <a:lvl9pPr lvl="8">
              <a:spcBef>
                <a:spcPts val="400"/>
              </a:spcBef>
              <a:spcAft>
                <a:spcPts val="0"/>
              </a:spcAft>
              <a:buSzPts val="1300"/>
              <a:buFont typeface="Poppins"/>
              <a:buNone/>
              <a:defRPr sz="1300" b="1">
                <a:latin typeface="Poppins"/>
                <a:ea typeface="Poppins"/>
                <a:cs typeface="Poppins"/>
                <a:sym typeface="Poppins"/>
              </a:defRPr>
            </a:lvl9pPr>
          </a:lstStyle>
          <a:p>
            <a:endParaRPr/>
          </a:p>
        </p:txBody>
      </p:sp>
      <p:sp>
        <p:nvSpPr>
          <p:cNvPr id="811" name="Google Shape;811;p59"/>
          <p:cNvSpPr txBox="1">
            <a:spLocks noGrp="1"/>
          </p:cNvSpPr>
          <p:nvPr>
            <p:ph type="subTitle" idx="8"/>
          </p:nvPr>
        </p:nvSpPr>
        <p:spPr>
          <a:xfrm>
            <a:off x="1038746" y="4030453"/>
            <a:ext cx="3266100" cy="213900"/>
          </a:xfrm>
          <a:prstGeom prst="rect">
            <a:avLst/>
          </a:prstGeom>
        </p:spPr>
        <p:txBody>
          <a:bodyPr spcFirstLastPara="1" wrap="square" lIns="0" tIns="0" rIns="0" bIns="0" anchor="t" anchorCtr="0">
            <a:noAutofit/>
          </a:bodyPr>
          <a:lstStyle>
            <a:lvl1pPr lvl="0">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1pPr>
            <a:lvl2pPr lvl="1">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2pPr>
            <a:lvl3pPr lvl="2">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3pPr>
            <a:lvl4pPr lvl="3">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4pPr>
            <a:lvl5pPr lvl="4">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5pPr>
            <a:lvl6pPr lvl="5">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6pPr>
            <a:lvl7pPr lvl="6">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7pPr>
            <a:lvl8pPr lvl="7">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8pPr>
            <a:lvl9pPr lvl="8">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9pPr>
          </a:lstStyle>
          <a:p>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30_Custom Layout">
  <p:cSld name="30_Custom Layout">
    <p:bg>
      <p:bgPr>
        <a:blipFill>
          <a:blip r:embed="rId2">
            <a:alphaModFix/>
          </a:blip>
          <a:stretch>
            <a:fillRect/>
          </a:stretch>
        </a:blipFill>
        <a:effectLst/>
      </p:bgPr>
    </p:bg>
    <p:spTree>
      <p:nvGrpSpPr>
        <p:cNvPr id="1" name="Shape 812"/>
        <p:cNvGrpSpPr/>
        <p:nvPr/>
      </p:nvGrpSpPr>
      <p:grpSpPr>
        <a:xfrm>
          <a:off x="0" y="0"/>
          <a:ext cx="0" cy="0"/>
          <a:chOff x="0" y="0"/>
          <a:chExt cx="0" cy="0"/>
        </a:xfrm>
      </p:grpSpPr>
      <p:sp>
        <p:nvSpPr>
          <p:cNvPr id="813" name="Google Shape;813;p60"/>
          <p:cNvSpPr/>
          <p:nvPr/>
        </p:nvSpPr>
        <p:spPr>
          <a:xfrm>
            <a:off x="4124978" y="1670789"/>
            <a:ext cx="3858900" cy="862800"/>
          </a:xfrm>
          <a:prstGeom prst="roundRect">
            <a:avLst>
              <a:gd name="adj" fmla="val 2949"/>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814" name="Google Shape;814;p60"/>
          <p:cNvSpPr/>
          <p:nvPr/>
        </p:nvSpPr>
        <p:spPr>
          <a:xfrm>
            <a:off x="4124978" y="2624242"/>
            <a:ext cx="3858900" cy="862800"/>
          </a:xfrm>
          <a:prstGeom prst="roundRect">
            <a:avLst>
              <a:gd name="adj" fmla="val 2949"/>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815" name="Google Shape;815;p60"/>
          <p:cNvSpPr/>
          <p:nvPr/>
        </p:nvSpPr>
        <p:spPr>
          <a:xfrm>
            <a:off x="4124978" y="3577694"/>
            <a:ext cx="3858900" cy="862800"/>
          </a:xfrm>
          <a:prstGeom prst="roundRect">
            <a:avLst>
              <a:gd name="adj" fmla="val 2949"/>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816" name="Google Shape;816;p60"/>
          <p:cNvSpPr/>
          <p:nvPr/>
        </p:nvSpPr>
        <p:spPr>
          <a:xfrm>
            <a:off x="4124978" y="717337"/>
            <a:ext cx="3858900" cy="862800"/>
          </a:xfrm>
          <a:prstGeom prst="roundRect">
            <a:avLst>
              <a:gd name="adj" fmla="val 2949"/>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817" name="Google Shape;817;p60"/>
          <p:cNvSpPr/>
          <p:nvPr/>
        </p:nvSpPr>
        <p:spPr>
          <a:xfrm rot="-5400000">
            <a:off x="3777428" y="1064948"/>
            <a:ext cx="862800" cy="167700"/>
          </a:xfrm>
          <a:prstGeom prst="round2SameRect">
            <a:avLst>
              <a:gd name="adj1" fmla="val 15604"/>
              <a:gd name="adj2" fmla="val 0"/>
            </a:avLst>
          </a:prstGeom>
          <a:solidFill>
            <a:srgbClr val="162CA6"/>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818" name="Google Shape;818;p60"/>
          <p:cNvSpPr txBox="1">
            <a:spLocks noGrp="1"/>
          </p:cNvSpPr>
          <p:nvPr>
            <p:ph type="title"/>
          </p:nvPr>
        </p:nvSpPr>
        <p:spPr>
          <a:xfrm>
            <a:off x="316371" y="1805745"/>
            <a:ext cx="3421800" cy="1214100"/>
          </a:xfrm>
          <a:prstGeom prst="rect">
            <a:avLst/>
          </a:prstGeom>
          <a:noFill/>
          <a:ln>
            <a:noFill/>
          </a:ln>
        </p:spPr>
        <p:txBody>
          <a:bodyPr spcFirstLastPara="1" wrap="square" lIns="0" tIns="0" rIns="0" bIns="0" anchor="t" anchorCtr="0">
            <a:noAutofit/>
          </a:bodyPr>
          <a:lstStyle>
            <a:lvl1pPr lvl="0" algn="l">
              <a:lnSpc>
                <a:spcPct val="102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819" name="Google Shape;819;p60"/>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820" name="Google Shape;820;p60"/>
          <p:cNvSpPr/>
          <p:nvPr/>
        </p:nvSpPr>
        <p:spPr>
          <a:xfrm rot="-5400000">
            <a:off x="3777428" y="2018400"/>
            <a:ext cx="862800" cy="167700"/>
          </a:xfrm>
          <a:prstGeom prst="round2SameRect">
            <a:avLst>
              <a:gd name="adj1" fmla="val 15604"/>
              <a:gd name="adj2" fmla="val 0"/>
            </a:avLst>
          </a:prstGeom>
          <a:solidFill>
            <a:srgbClr val="0370FF"/>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821" name="Google Shape;821;p60"/>
          <p:cNvSpPr/>
          <p:nvPr/>
        </p:nvSpPr>
        <p:spPr>
          <a:xfrm rot="-5400000">
            <a:off x="3777428" y="2971853"/>
            <a:ext cx="862800" cy="167700"/>
          </a:xfrm>
          <a:prstGeom prst="round2SameRect">
            <a:avLst>
              <a:gd name="adj1" fmla="val 15604"/>
              <a:gd name="adj2" fmla="val 0"/>
            </a:avLst>
          </a:prstGeom>
          <a:solidFill>
            <a:schemeClr val="accen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822" name="Google Shape;822;p60"/>
          <p:cNvSpPr/>
          <p:nvPr/>
        </p:nvSpPr>
        <p:spPr>
          <a:xfrm rot="-5400000">
            <a:off x="3777428" y="3925305"/>
            <a:ext cx="862800" cy="167700"/>
          </a:xfrm>
          <a:prstGeom prst="round2SameRect">
            <a:avLst>
              <a:gd name="adj1" fmla="val 15604"/>
              <a:gd name="adj2" fmla="val 0"/>
            </a:avLst>
          </a:prstGeom>
          <a:solidFill>
            <a:schemeClr val="accent3"/>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823" name="Google Shape;823;p60"/>
          <p:cNvSpPr txBox="1">
            <a:spLocks noGrp="1"/>
          </p:cNvSpPr>
          <p:nvPr>
            <p:ph type="subTitle" idx="1"/>
          </p:nvPr>
        </p:nvSpPr>
        <p:spPr>
          <a:xfrm>
            <a:off x="4523730" y="950522"/>
            <a:ext cx="3257100" cy="213900"/>
          </a:xfrm>
          <a:prstGeom prst="rect">
            <a:avLst/>
          </a:prstGeom>
        </p:spPr>
        <p:txBody>
          <a:bodyPr spcFirstLastPara="1" wrap="square" lIns="0" tIns="0" rIns="0" bIns="0" anchor="t" anchorCtr="0">
            <a:noAutofit/>
          </a:bodyPr>
          <a:lstStyle>
            <a:lvl1pPr lvl="0">
              <a:spcBef>
                <a:spcPts val="1300"/>
              </a:spcBef>
              <a:spcAft>
                <a:spcPts val="0"/>
              </a:spcAft>
              <a:buSzPts val="1300"/>
              <a:buFont typeface="Poppins"/>
              <a:buNone/>
              <a:defRPr sz="1300" b="1">
                <a:latin typeface="Poppins"/>
                <a:ea typeface="Poppins"/>
                <a:cs typeface="Poppins"/>
                <a:sym typeface="Poppins"/>
              </a:defRPr>
            </a:lvl1pPr>
            <a:lvl2pPr lvl="1">
              <a:spcBef>
                <a:spcPts val="1300"/>
              </a:spcBef>
              <a:spcAft>
                <a:spcPts val="0"/>
              </a:spcAft>
              <a:buSzPts val="1300"/>
              <a:buFont typeface="Poppins"/>
              <a:buNone/>
              <a:defRPr sz="1300" b="1">
                <a:latin typeface="Poppins"/>
                <a:ea typeface="Poppins"/>
                <a:cs typeface="Poppins"/>
                <a:sym typeface="Poppins"/>
              </a:defRPr>
            </a:lvl2pPr>
            <a:lvl3pPr lvl="2">
              <a:spcBef>
                <a:spcPts val="1300"/>
              </a:spcBef>
              <a:spcAft>
                <a:spcPts val="0"/>
              </a:spcAft>
              <a:buSzPts val="1300"/>
              <a:buFont typeface="Poppins"/>
              <a:buNone/>
              <a:defRPr sz="1300" b="1">
                <a:latin typeface="Poppins"/>
                <a:ea typeface="Poppins"/>
                <a:cs typeface="Poppins"/>
                <a:sym typeface="Poppins"/>
              </a:defRPr>
            </a:lvl3pPr>
            <a:lvl4pPr lvl="3">
              <a:spcBef>
                <a:spcPts val="1300"/>
              </a:spcBef>
              <a:spcAft>
                <a:spcPts val="0"/>
              </a:spcAft>
              <a:buSzPts val="1300"/>
              <a:buFont typeface="Poppins"/>
              <a:buNone/>
              <a:defRPr sz="1300" b="1">
                <a:latin typeface="Poppins"/>
                <a:ea typeface="Poppins"/>
                <a:cs typeface="Poppins"/>
                <a:sym typeface="Poppins"/>
              </a:defRPr>
            </a:lvl4pPr>
            <a:lvl5pPr lvl="4">
              <a:spcBef>
                <a:spcPts val="1300"/>
              </a:spcBef>
              <a:spcAft>
                <a:spcPts val="0"/>
              </a:spcAft>
              <a:buSzPts val="1300"/>
              <a:buFont typeface="Poppins"/>
              <a:buNone/>
              <a:defRPr sz="1300" b="1">
                <a:latin typeface="Poppins"/>
                <a:ea typeface="Poppins"/>
                <a:cs typeface="Poppins"/>
                <a:sym typeface="Poppins"/>
              </a:defRPr>
            </a:lvl5pPr>
            <a:lvl6pPr lvl="5">
              <a:spcBef>
                <a:spcPts val="400"/>
              </a:spcBef>
              <a:spcAft>
                <a:spcPts val="0"/>
              </a:spcAft>
              <a:buSzPts val="1300"/>
              <a:buFont typeface="Poppins"/>
              <a:buNone/>
              <a:defRPr sz="1300" b="1">
                <a:latin typeface="Poppins"/>
                <a:ea typeface="Poppins"/>
                <a:cs typeface="Poppins"/>
                <a:sym typeface="Poppins"/>
              </a:defRPr>
            </a:lvl6pPr>
            <a:lvl7pPr lvl="6">
              <a:spcBef>
                <a:spcPts val="400"/>
              </a:spcBef>
              <a:spcAft>
                <a:spcPts val="0"/>
              </a:spcAft>
              <a:buSzPts val="1300"/>
              <a:buFont typeface="Poppins"/>
              <a:buNone/>
              <a:defRPr sz="1300" b="1">
                <a:latin typeface="Poppins"/>
                <a:ea typeface="Poppins"/>
                <a:cs typeface="Poppins"/>
                <a:sym typeface="Poppins"/>
              </a:defRPr>
            </a:lvl7pPr>
            <a:lvl8pPr lvl="7">
              <a:spcBef>
                <a:spcPts val="400"/>
              </a:spcBef>
              <a:spcAft>
                <a:spcPts val="0"/>
              </a:spcAft>
              <a:buSzPts val="1300"/>
              <a:buFont typeface="Poppins"/>
              <a:buNone/>
              <a:defRPr sz="1300" b="1">
                <a:latin typeface="Poppins"/>
                <a:ea typeface="Poppins"/>
                <a:cs typeface="Poppins"/>
                <a:sym typeface="Poppins"/>
              </a:defRPr>
            </a:lvl8pPr>
            <a:lvl9pPr lvl="8">
              <a:spcBef>
                <a:spcPts val="400"/>
              </a:spcBef>
              <a:spcAft>
                <a:spcPts val="0"/>
              </a:spcAft>
              <a:buSzPts val="1300"/>
              <a:buFont typeface="Poppins"/>
              <a:buNone/>
              <a:defRPr sz="1300" b="1">
                <a:latin typeface="Poppins"/>
                <a:ea typeface="Poppins"/>
                <a:cs typeface="Poppins"/>
                <a:sym typeface="Poppins"/>
              </a:defRPr>
            </a:lvl9pPr>
          </a:lstStyle>
          <a:p>
            <a:endParaRPr/>
          </a:p>
        </p:txBody>
      </p:sp>
      <p:sp>
        <p:nvSpPr>
          <p:cNvPr id="824" name="Google Shape;824;p60"/>
          <p:cNvSpPr txBox="1">
            <a:spLocks noGrp="1"/>
          </p:cNvSpPr>
          <p:nvPr>
            <p:ph type="subTitle" idx="2"/>
          </p:nvPr>
        </p:nvSpPr>
        <p:spPr>
          <a:xfrm>
            <a:off x="4523730" y="1172710"/>
            <a:ext cx="3257100" cy="213900"/>
          </a:xfrm>
          <a:prstGeom prst="rect">
            <a:avLst/>
          </a:prstGeom>
        </p:spPr>
        <p:txBody>
          <a:bodyPr spcFirstLastPara="1" wrap="square" lIns="0" tIns="0" rIns="0" bIns="0" anchor="t" anchorCtr="0">
            <a:noAutofit/>
          </a:bodyPr>
          <a:lstStyle>
            <a:lvl1pPr lvl="0">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1pPr>
            <a:lvl2pPr lvl="1">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2pPr>
            <a:lvl3pPr lvl="2">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3pPr>
            <a:lvl4pPr lvl="3">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4pPr>
            <a:lvl5pPr lvl="4">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5pPr>
            <a:lvl6pPr lvl="5">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6pPr>
            <a:lvl7pPr lvl="6">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7pPr>
            <a:lvl8pPr lvl="7">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8pPr>
            <a:lvl9pPr lvl="8">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9pPr>
          </a:lstStyle>
          <a:p>
            <a:endParaRPr/>
          </a:p>
        </p:txBody>
      </p:sp>
      <p:sp>
        <p:nvSpPr>
          <p:cNvPr id="825" name="Google Shape;825;p60"/>
          <p:cNvSpPr txBox="1">
            <a:spLocks noGrp="1"/>
          </p:cNvSpPr>
          <p:nvPr>
            <p:ph type="subTitle" idx="3"/>
          </p:nvPr>
        </p:nvSpPr>
        <p:spPr>
          <a:xfrm>
            <a:off x="4523730" y="1905606"/>
            <a:ext cx="3257100" cy="213900"/>
          </a:xfrm>
          <a:prstGeom prst="rect">
            <a:avLst/>
          </a:prstGeom>
        </p:spPr>
        <p:txBody>
          <a:bodyPr spcFirstLastPara="1" wrap="square" lIns="0" tIns="0" rIns="0" bIns="0" anchor="t" anchorCtr="0">
            <a:noAutofit/>
          </a:bodyPr>
          <a:lstStyle>
            <a:lvl1pPr lvl="0">
              <a:spcBef>
                <a:spcPts val="1300"/>
              </a:spcBef>
              <a:spcAft>
                <a:spcPts val="0"/>
              </a:spcAft>
              <a:buSzPts val="1300"/>
              <a:buFont typeface="Poppins"/>
              <a:buNone/>
              <a:defRPr sz="1300" b="1">
                <a:latin typeface="Poppins"/>
                <a:ea typeface="Poppins"/>
                <a:cs typeface="Poppins"/>
                <a:sym typeface="Poppins"/>
              </a:defRPr>
            </a:lvl1pPr>
            <a:lvl2pPr lvl="1">
              <a:spcBef>
                <a:spcPts val="1300"/>
              </a:spcBef>
              <a:spcAft>
                <a:spcPts val="0"/>
              </a:spcAft>
              <a:buSzPts val="1300"/>
              <a:buFont typeface="Poppins"/>
              <a:buNone/>
              <a:defRPr sz="1300" b="1">
                <a:latin typeface="Poppins"/>
                <a:ea typeface="Poppins"/>
                <a:cs typeface="Poppins"/>
                <a:sym typeface="Poppins"/>
              </a:defRPr>
            </a:lvl2pPr>
            <a:lvl3pPr lvl="2">
              <a:spcBef>
                <a:spcPts val="1300"/>
              </a:spcBef>
              <a:spcAft>
                <a:spcPts val="0"/>
              </a:spcAft>
              <a:buSzPts val="1300"/>
              <a:buFont typeface="Poppins"/>
              <a:buNone/>
              <a:defRPr sz="1300" b="1">
                <a:latin typeface="Poppins"/>
                <a:ea typeface="Poppins"/>
                <a:cs typeface="Poppins"/>
                <a:sym typeface="Poppins"/>
              </a:defRPr>
            </a:lvl3pPr>
            <a:lvl4pPr lvl="3">
              <a:spcBef>
                <a:spcPts val="1300"/>
              </a:spcBef>
              <a:spcAft>
                <a:spcPts val="0"/>
              </a:spcAft>
              <a:buSzPts val="1300"/>
              <a:buFont typeface="Poppins"/>
              <a:buNone/>
              <a:defRPr sz="1300" b="1">
                <a:latin typeface="Poppins"/>
                <a:ea typeface="Poppins"/>
                <a:cs typeface="Poppins"/>
                <a:sym typeface="Poppins"/>
              </a:defRPr>
            </a:lvl4pPr>
            <a:lvl5pPr lvl="4">
              <a:spcBef>
                <a:spcPts val="1300"/>
              </a:spcBef>
              <a:spcAft>
                <a:spcPts val="0"/>
              </a:spcAft>
              <a:buSzPts val="1300"/>
              <a:buFont typeface="Poppins"/>
              <a:buNone/>
              <a:defRPr sz="1300" b="1">
                <a:latin typeface="Poppins"/>
                <a:ea typeface="Poppins"/>
                <a:cs typeface="Poppins"/>
                <a:sym typeface="Poppins"/>
              </a:defRPr>
            </a:lvl5pPr>
            <a:lvl6pPr lvl="5">
              <a:spcBef>
                <a:spcPts val="400"/>
              </a:spcBef>
              <a:spcAft>
                <a:spcPts val="0"/>
              </a:spcAft>
              <a:buSzPts val="1300"/>
              <a:buFont typeface="Poppins"/>
              <a:buNone/>
              <a:defRPr sz="1300" b="1">
                <a:latin typeface="Poppins"/>
                <a:ea typeface="Poppins"/>
                <a:cs typeface="Poppins"/>
                <a:sym typeface="Poppins"/>
              </a:defRPr>
            </a:lvl6pPr>
            <a:lvl7pPr lvl="6">
              <a:spcBef>
                <a:spcPts val="400"/>
              </a:spcBef>
              <a:spcAft>
                <a:spcPts val="0"/>
              </a:spcAft>
              <a:buSzPts val="1300"/>
              <a:buFont typeface="Poppins"/>
              <a:buNone/>
              <a:defRPr sz="1300" b="1">
                <a:latin typeface="Poppins"/>
                <a:ea typeface="Poppins"/>
                <a:cs typeface="Poppins"/>
                <a:sym typeface="Poppins"/>
              </a:defRPr>
            </a:lvl7pPr>
            <a:lvl8pPr lvl="7">
              <a:spcBef>
                <a:spcPts val="400"/>
              </a:spcBef>
              <a:spcAft>
                <a:spcPts val="0"/>
              </a:spcAft>
              <a:buSzPts val="1300"/>
              <a:buFont typeface="Poppins"/>
              <a:buNone/>
              <a:defRPr sz="1300" b="1">
                <a:latin typeface="Poppins"/>
                <a:ea typeface="Poppins"/>
                <a:cs typeface="Poppins"/>
                <a:sym typeface="Poppins"/>
              </a:defRPr>
            </a:lvl8pPr>
            <a:lvl9pPr lvl="8">
              <a:spcBef>
                <a:spcPts val="400"/>
              </a:spcBef>
              <a:spcAft>
                <a:spcPts val="0"/>
              </a:spcAft>
              <a:buSzPts val="1300"/>
              <a:buFont typeface="Poppins"/>
              <a:buNone/>
              <a:defRPr sz="1300" b="1">
                <a:latin typeface="Poppins"/>
                <a:ea typeface="Poppins"/>
                <a:cs typeface="Poppins"/>
                <a:sym typeface="Poppins"/>
              </a:defRPr>
            </a:lvl9pPr>
          </a:lstStyle>
          <a:p>
            <a:endParaRPr/>
          </a:p>
        </p:txBody>
      </p:sp>
      <p:sp>
        <p:nvSpPr>
          <p:cNvPr id="826" name="Google Shape;826;p60"/>
          <p:cNvSpPr txBox="1">
            <a:spLocks noGrp="1"/>
          </p:cNvSpPr>
          <p:nvPr>
            <p:ph type="subTitle" idx="4"/>
          </p:nvPr>
        </p:nvSpPr>
        <p:spPr>
          <a:xfrm>
            <a:off x="4523730" y="2127793"/>
            <a:ext cx="3257100" cy="213900"/>
          </a:xfrm>
          <a:prstGeom prst="rect">
            <a:avLst/>
          </a:prstGeom>
        </p:spPr>
        <p:txBody>
          <a:bodyPr spcFirstLastPara="1" wrap="square" lIns="0" tIns="0" rIns="0" bIns="0" anchor="t" anchorCtr="0">
            <a:noAutofit/>
          </a:bodyPr>
          <a:lstStyle>
            <a:lvl1pPr lvl="0">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1pPr>
            <a:lvl2pPr lvl="1">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2pPr>
            <a:lvl3pPr lvl="2">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3pPr>
            <a:lvl4pPr lvl="3">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4pPr>
            <a:lvl5pPr lvl="4">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5pPr>
            <a:lvl6pPr lvl="5">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6pPr>
            <a:lvl7pPr lvl="6">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7pPr>
            <a:lvl8pPr lvl="7">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8pPr>
            <a:lvl9pPr lvl="8">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9pPr>
          </a:lstStyle>
          <a:p>
            <a:endParaRPr/>
          </a:p>
        </p:txBody>
      </p:sp>
      <p:sp>
        <p:nvSpPr>
          <p:cNvPr id="827" name="Google Shape;827;p60"/>
          <p:cNvSpPr txBox="1">
            <a:spLocks noGrp="1"/>
          </p:cNvSpPr>
          <p:nvPr>
            <p:ph type="subTitle" idx="5"/>
          </p:nvPr>
        </p:nvSpPr>
        <p:spPr>
          <a:xfrm>
            <a:off x="4523730" y="2859682"/>
            <a:ext cx="3257100" cy="213900"/>
          </a:xfrm>
          <a:prstGeom prst="rect">
            <a:avLst/>
          </a:prstGeom>
        </p:spPr>
        <p:txBody>
          <a:bodyPr spcFirstLastPara="1" wrap="square" lIns="0" tIns="0" rIns="0" bIns="0" anchor="t" anchorCtr="0">
            <a:noAutofit/>
          </a:bodyPr>
          <a:lstStyle>
            <a:lvl1pPr lvl="0">
              <a:spcBef>
                <a:spcPts val="1300"/>
              </a:spcBef>
              <a:spcAft>
                <a:spcPts val="0"/>
              </a:spcAft>
              <a:buSzPts val="1300"/>
              <a:buFont typeface="Poppins"/>
              <a:buNone/>
              <a:defRPr sz="1300" b="1">
                <a:latin typeface="Poppins"/>
                <a:ea typeface="Poppins"/>
                <a:cs typeface="Poppins"/>
                <a:sym typeface="Poppins"/>
              </a:defRPr>
            </a:lvl1pPr>
            <a:lvl2pPr lvl="1">
              <a:spcBef>
                <a:spcPts val="1300"/>
              </a:spcBef>
              <a:spcAft>
                <a:spcPts val="0"/>
              </a:spcAft>
              <a:buSzPts val="1300"/>
              <a:buFont typeface="Poppins"/>
              <a:buNone/>
              <a:defRPr sz="1300" b="1">
                <a:latin typeface="Poppins"/>
                <a:ea typeface="Poppins"/>
                <a:cs typeface="Poppins"/>
                <a:sym typeface="Poppins"/>
              </a:defRPr>
            </a:lvl2pPr>
            <a:lvl3pPr lvl="2">
              <a:spcBef>
                <a:spcPts val="1300"/>
              </a:spcBef>
              <a:spcAft>
                <a:spcPts val="0"/>
              </a:spcAft>
              <a:buSzPts val="1300"/>
              <a:buFont typeface="Poppins"/>
              <a:buNone/>
              <a:defRPr sz="1300" b="1">
                <a:latin typeface="Poppins"/>
                <a:ea typeface="Poppins"/>
                <a:cs typeface="Poppins"/>
                <a:sym typeface="Poppins"/>
              </a:defRPr>
            </a:lvl3pPr>
            <a:lvl4pPr lvl="3">
              <a:spcBef>
                <a:spcPts val="1300"/>
              </a:spcBef>
              <a:spcAft>
                <a:spcPts val="0"/>
              </a:spcAft>
              <a:buSzPts val="1300"/>
              <a:buFont typeface="Poppins"/>
              <a:buNone/>
              <a:defRPr sz="1300" b="1">
                <a:latin typeface="Poppins"/>
                <a:ea typeface="Poppins"/>
                <a:cs typeface="Poppins"/>
                <a:sym typeface="Poppins"/>
              </a:defRPr>
            </a:lvl4pPr>
            <a:lvl5pPr lvl="4">
              <a:spcBef>
                <a:spcPts val="1300"/>
              </a:spcBef>
              <a:spcAft>
                <a:spcPts val="0"/>
              </a:spcAft>
              <a:buSzPts val="1300"/>
              <a:buFont typeface="Poppins"/>
              <a:buNone/>
              <a:defRPr sz="1300" b="1">
                <a:latin typeface="Poppins"/>
                <a:ea typeface="Poppins"/>
                <a:cs typeface="Poppins"/>
                <a:sym typeface="Poppins"/>
              </a:defRPr>
            </a:lvl5pPr>
            <a:lvl6pPr lvl="5">
              <a:spcBef>
                <a:spcPts val="400"/>
              </a:spcBef>
              <a:spcAft>
                <a:spcPts val="0"/>
              </a:spcAft>
              <a:buSzPts val="1300"/>
              <a:buFont typeface="Poppins"/>
              <a:buNone/>
              <a:defRPr sz="1300" b="1">
                <a:latin typeface="Poppins"/>
                <a:ea typeface="Poppins"/>
                <a:cs typeface="Poppins"/>
                <a:sym typeface="Poppins"/>
              </a:defRPr>
            </a:lvl6pPr>
            <a:lvl7pPr lvl="6">
              <a:spcBef>
                <a:spcPts val="400"/>
              </a:spcBef>
              <a:spcAft>
                <a:spcPts val="0"/>
              </a:spcAft>
              <a:buSzPts val="1300"/>
              <a:buFont typeface="Poppins"/>
              <a:buNone/>
              <a:defRPr sz="1300" b="1">
                <a:latin typeface="Poppins"/>
                <a:ea typeface="Poppins"/>
                <a:cs typeface="Poppins"/>
                <a:sym typeface="Poppins"/>
              </a:defRPr>
            </a:lvl7pPr>
            <a:lvl8pPr lvl="7">
              <a:spcBef>
                <a:spcPts val="400"/>
              </a:spcBef>
              <a:spcAft>
                <a:spcPts val="0"/>
              </a:spcAft>
              <a:buSzPts val="1300"/>
              <a:buFont typeface="Poppins"/>
              <a:buNone/>
              <a:defRPr sz="1300" b="1">
                <a:latin typeface="Poppins"/>
                <a:ea typeface="Poppins"/>
                <a:cs typeface="Poppins"/>
                <a:sym typeface="Poppins"/>
              </a:defRPr>
            </a:lvl8pPr>
            <a:lvl9pPr lvl="8">
              <a:spcBef>
                <a:spcPts val="400"/>
              </a:spcBef>
              <a:spcAft>
                <a:spcPts val="0"/>
              </a:spcAft>
              <a:buSzPts val="1300"/>
              <a:buFont typeface="Poppins"/>
              <a:buNone/>
              <a:defRPr sz="1300" b="1">
                <a:latin typeface="Poppins"/>
                <a:ea typeface="Poppins"/>
                <a:cs typeface="Poppins"/>
                <a:sym typeface="Poppins"/>
              </a:defRPr>
            </a:lvl9pPr>
          </a:lstStyle>
          <a:p>
            <a:endParaRPr/>
          </a:p>
        </p:txBody>
      </p:sp>
      <p:sp>
        <p:nvSpPr>
          <p:cNvPr id="828" name="Google Shape;828;p60"/>
          <p:cNvSpPr txBox="1">
            <a:spLocks noGrp="1"/>
          </p:cNvSpPr>
          <p:nvPr>
            <p:ph type="subTitle" idx="6"/>
          </p:nvPr>
        </p:nvSpPr>
        <p:spPr>
          <a:xfrm>
            <a:off x="4523730" y="3081870"/>
            <a:ext cx="3257100" cy="213900"/>
          </a:xfrm>
          <a:prstGeom prst="rect">
            <a:avLst/>
          </a:prstGeom>
        </p:spPr>
        <p:txBody>
          <a:bodyPr spcFirstLastPara="1" wrap="square" lIns="0" tIns="0" rIns="0" bIns="0" anchor="t" anchorCtr="0">
            <a:noAutofit/>
          </a:bodyPr>
          <a:lstStyle>
            <a:lvl1pPr lvl="0">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1pPr>
            <a:lvl2pPr lvl="1">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2pPr>
            <a:lvl3pPr lvl="2">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3pPr>
            <a:lvl4pPr lvl="3">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4pPr>
            <a:lvl5pPr lvl="4">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5pPr>
            <a:lvl6pPr lvl="5">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6pPr>
            <a:lvl7pPr lvl="6">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7pPr>
            <a:lvl8pPr lvl="7">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8pPr>
            <a:lvl9pPr lvl="8">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9pPr>
          </a:lstStyle>
          <a:p>
            <a:endParaRPr/>
          </a:p>
        </p:txBody>
      </p:sp>
      <p:sp>
        <p:nvSpPr>
          <p:cNvPr id="829" name="Google Shape;829;p60"/>
          <p:cNvSpPr txBox="1">
            <a:spLocks noGrp="1"/>
          </p:cNvSpPr>
          <p:nvPr>
            <p:ph type="subTitle" idx="7"/>
          </p:nvPr>
        </p:nvSpPr>
        <p:spPr>
          <a:xfrm>
            <a:off x="4523730" y="3808265"/>
            <a:ext cx="3257100" cy="213900"/>
          </a:xfrm>
          <a:prstGeom prst="rect">
            <a:avLst/>
          </a:prstGeom>
        </p:spPr>
        <p:txBody>
          <a:bodyPr spcFirstLastPara="1" wrap="square" lIns="0" tIns="0" rIns="0" bIns="0" anchor="t" anchorCtr="0">
            <a:noAutofit/>
          </a:bodyPr>
          <a:lstStyle>
            <a:lvl1pPr lvl="0">
              <a:spcBef>
                <a:spcPts val="1300"/>
              </a:spcBef>
              <a:spcAft>
                <a:spcPts val="0"/>
              </a:spcAft>
              <a:buSzPts val="1300"/>
              <a:buFont typeface="Poppins"/>
              <a:buNone/>
              <a:defRPr sz="1300" b="1">
                <a:latin typeface="Poppins"/>
                <a:ea typeface="Poppins"/>
                <a:cs typeface="Poppins"/>
                <a:sym typeface="Poppins"/>
              </a:defRPr>
            </a:lvl1pPr>
            <a:lvl2pPr lvl="1">
              <a:spcBef>
                <a:spcPts val="1300"/>
              </a:spcBef>
              <a:spcAft>
                <a:spcPts val="0"/>
              </a:spcAft>
              <a:buSzPts val="1300"/>
              <a:buFont typeface="Poppins"/>
              <a:buNone/>
              <a:defRPr sz="1300" b="1">
                <a:latin typeface="Poppins"/>
                <a:ea typeface="Poppins"/>
                <a:cs typeface="Poppins"/>
                <a:sym typeface="Poppins"/>
              </a:defRPr>
            </a:lvl2pPr>
            <a:lvl3pPr lvl="2">
              <a:spcBef>
                <a:spcPts val="1300"/>
              </a:spcBef>
              <a:spcAft>
                <a:spcPts val="0"/>
              </a:spcAft>
              <a:buSzPts val="1300"/>
              <a:buFont typeface="Poppins"/>
              <a:buNone/>
              <a:defRPr sz="1300" b="1">
                <a:latin typeface="Poppins"/>
                <a:ea typeface="Poppins"/>
                <a:cs typeface="Poppins"/>
                <a:sym typeface="Poppins"/>
              </a:defRPr>
            </a:lvl3pPr>
            <a:lvl4pPr lvl="3">
              <a:spcBef>
                <a:spcPts val="1300"/>
              </a:spcBef>
              <a:spcAft>
                <a:spcPts val="0"/>
              </a:spcAft>
              <a:buSzPts val="1300"/>
              <a:buFont typeface="Poppins"/>
              <a:buNone/>
              <a:defRPr sz="1300" b="1">
                <a:latin typeface="Poppins"/>
                <a:ea typeface="Poppins"/>
                <a:cs typeface="Poppins"/>
                <a:sym typeface="Poppins"/>
              </a:defRPr>
            </a:lvl4pPr>
            <a:lvl5pPr lvl="4">
              <a:spcBef>
                <a:spcPts val="1300"/>
              </a:spcBef>
              <a:spcAft>
                <a:spcPts val="0"/>
              </a:spcAft>
              <a:buSzPts val="1300"/>
              <a:buFont typeface="Poppins"/>
              <a:buNone/>
              <a:defRPr sz="1300" b="1">
                <a:latin typeface="Poppins"/>
                <a:ea typeface="Poppins"/>
                <a:cs typeface="Poppins"/>
                <a:sym typeface="Poppins"/>
              </a:defRPr>
            </a:lvl5pPr>
            <a:lvl6pPr lvl="5">
              <a:spcBef>
                <a:spcPts val="400"/>
              </a:spcBef>
              <a:spcAft>
                <a:spcPts val="0"/>
              </a:spcAft>
              <a:buSzPts val="1300"/>
              <a:buFont typeface="Poppins"/>
              <a:buNone/>
              <a:defRPr sz="1300" b="1">
                <a:latin typeface="Poppins"/>
                <a:ea typeface="Poppins"/>
                <a:cs typeface="Poppins"/>
                <a:sym typeface="Poppins"/>
              </a:defRPr>
            </a:lvl6pPr>
            <a:lvl7pPr lvl="6">
              <a:spcBef>
                <a:spcPts val="400"/>
              </a:spcBef>
              <a:spcAft>
                <a:spcPts val="0"/>
              </a:spcAft>
              <a:buSzPts val="1300"/>
              <a:buFont typeface="Poppins"/>
              <a:buNone/>
              <a:defRPr sz="1300" b="1">
                <a:latin typeface="Poppins"/>
                <a:ea typeface="Poppins"/>
                <a:cs typeface="Poppins"/>
                <a:sym typeface="Poppins"/>
              </a:defRPr>
            </a:lvl7pPr>
            <a:lvl8pPr lvl="7">
              <a:spcBef>
                <a:spcPts val="400"/>
              </a:spcBef>
              <a:spcAft>
                <a:spcPts val="0"/>
              </a:spcAft>
              <a:buSzPts val="1300"/>
              <a:buFont typeface="Poppins"/>
              <a:buNone/>
              <a:defRPr sz="1300" b="1">
                <a:latin typeface="Poppins"/>
                <a:ea typeface="Poppins"/>
                <a:cs typeface="Poppins"/>
                <a:sym typeface="Poppins"/>
              </a:defRPr>
            </a:lvl8pPr>
            <a:lvl9pPr lvl="8">
              <a:spcBef>
                <a:spcPts val="400"/>
              </a:spcBef>
              <a:spcAft>
                <a:spcPts val="0"/>
              </a:spcAft>
              <a:buSzPts val="1300"/>
              <a:buFont typeface="Poppins"/>
              <a:buNone/>
              <a:defRPr sz="1300" b="1">
                <a:latin typeface="Poppins"/>
                <a:ea typeface="Poppins"/>
                <a:cs typeface="Poppins"/>
                <a:sym typeface="Poppins"/>
              </a:defRPr>
            </a:lvl9pPr>
          </a:lstStyle>
          <a:p>
            <a:endParaRPr/>
          </a:p>
        </p:txBody>
      </p:sp>
      <p:sp>
        <p:nvSpPr>
          <p:cNvPr id="830" name="Google Shape;830;p60"/>
          <p:cNvSpPr txBox="1">
            <a:spLocks noGrp="1"/>
          </p:cNvSpPr>
          <p:nvPr>
            <p:ph type="subTitle" idx="8"/>
          </p:nvPr>
        </p:nvSpPr>
        <p:spPr>
          <a:xfrm>
            <a:off x="4523730" y="4030453"/>
            <a:ext cx="3257100" cy="213900"/>
          </a:xfrm>
          <a:prstGeom prst="rect">
            <a:avLst/>
          </a:prstGeom>
        </p:spPr>
        <p:txBody>
          <a:bodyPr spcFirstLastPara="1" wrap="square" lIns="0" tIns="0" rIns="0" bIns="0" anchor="t" anchorCtr="0">
            <a:noAutofit/>
          </a:bodyPr>
          <a:lstStyle>
            <a:lvl1pPr lvl="0">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1pPr>
            <a:lvl2pPr lvl="1">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2pPr>
            <a:lvl3pPr lvl="2">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3pPr>
            <a:lvl4pPr lvl="3">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4pPr>
            <a:lvl5pPr lvl="4">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5pPr>
            <a:lvl6pPr lvl="5">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6pPr>
            <a:lvl7pPr lvl="6">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7pPr>
            <a:lvl8pPr lvl="7">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8pPr>
            <a:lvl9pPr lvl="8">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9pPr>
          </a:lstStyle>
          <a:p>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31_Custom Layout">
  <p:cSld name="31_Custom Layout">
    <p:bg>
      <p:bgPr>
        <a:blipFill>
          <a:blip r:embed="rId2">
            <a:alphaModFix/>
          </a:blip>
          <a:stretch>
            <a:fillRect/>
          </a:stretch>
        </a:blipFill>
        <a:effectLst/>
      </p:bgPr>
    </p:bg>
    <p:spTree>
      <p:nvGrpSpPr>
        <p:cNvPr id="1" name="Shape 831"/>
        <p:cNvGrpSpPr/>
        <p:nvPr/>
      </p:nvGrpSpPr>
      <p:grpSpPr>
        <a:xfrm>
          <a:off x="0" y="0"/>
          <a:ext cx="0" cy="0"/>
          <a:chOff x="0" y="0"/>
          <a:chExt cx="0" cy="0"/>
        </a:xfrm>
      </p:grpSpPr>
      <p:sp>
        <p:nvSpPr>
          <p:cNvPr id="832" name="Google Shape;832;p61"/>
          <p:cNvSpPr/>
          <p:nvPr/>
        </p:nvSpPr>
        <p:spPr>
          <a:xfrm>
            <a:off x="4124978" y="1670789"/>
            <a:ext cx="3858900" cy="862800"/>
          </a:xfrm>
          <a:prstGeom prst="roundRect">
            <a:avLst>
              <a:gd name="adj" fmla="val 2949"/>
            </a:avLst>
          </a:prstGeom>
          <a:gradFill>
            <a:gsLst>
              <a:gs pos="0">
                <a:srgbClr val="FFFFFF"/>
              </a:gs>
              <a:gs pos="22000">
                <a:srgbClr val="FFFFFF"/>
              </a:gs>
              <a:gs pos="100000">
                <a:srgbClr val="E3E7FA">
                  <a:alpha val="80000"/>
                </a:srgbClr>
              </a:gs>
            </a:gsLst>
            <a:lin ang="540070" scaled="0"/>
          </a:gradFill>
          <a:ln w="7150" cap="flat" cmpd="sng">
            <a:solidFill>
              <a:srgbClr val="FFFFFF"/>
            </a:solidFill>
            <a:prstDash val="solid"/>
            <a:miter lim="800000"/>
            <a:headEnd type="none" w="sm" len="sm"/>
            <a:tailEnd type="none" w="sm" len="sm"/>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833" name="Google Shape;833;p61"/>
          <p:cNvSpPr/>
          <p:nvPr/>
        </p:nvSpPr>
        <p:spPr>
          <a:xfrm>
            <a:off x="4124978" y="2624242"/>
            <a:ext cx="3858900" cy="862800"/>
          </a:xfrm>
          <a:prstGeom prst="roundRect">
            <a:avLst>
              <a:gd name="adj" fmla="val 2949"/>
            </a:avLst>
          </a:prstGeom>
          <a:gradFill>
            <a:gsLst>
              <a:gs pos="0">
                <a:srgbClr val="FFFFFF"/>
              </a:gs>
              <a:gs pos="22000">
                <a:srgbClr val="FFFFFF"/>
              </a:gs>
              <a:gs pos="100000">
                <a:srgbClr val="E3E7FA">
                  <a:alpha val="80000"/>
                </a:srgbClr>
              </a:gs>
            </a:gsLst>
            <a:lin ang="540070" scaled="0"/>
          </a:gradFill>
          <a:ln w="7150" cap="flat" cmpd="sng">
            <a:solidFill>
              <a:srgbClr val="FFFFFF"/>
            </a:solidFill>
            <a:prstDash val="solid"/>
            <a:miter lim="800000"/>
            <a:headEnd type="none" w="sm" len="sm"/>
            <a:tailEnd type="none" w="sm" len="sm"/>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834" name="Google Shape;834;p61"/>
          <p:cNvSpPr/>
          <p:nvPr/>
        </p:nvSpPr>
        <p:spPr>
          <a:xfrm>
            <a:off x="4124978" y="3577694"/>
            <a:ext cx="3858900" cy="862800"/>
          </a:xfrm>
          <a:prstGeom prst="roundRect">
            <a:avLst>
              <a:gd name="adj" fmla="val 2949"/>
            </a:avLst>
          </a:prstGeom>
          <a:gradFill>
            <a:gsLst>
              <a:gs pos="0">
                <a:srgbClr val="FFFFFF"/>
              </a:gs>
              <a:gs pos="22000">
                <a:srgbClr val="FFFFFF"/>
              </a:gs>
              <a:gs pos="100000">
                <a:srgbClr val="E3E7FA">
                  <a:alpha val="80000"/>
                </a:srgbClr>
              </a:gs>
            </a:gsLst>
            <a:lin ang="540070" scaled="0"/>
          </a:gradFill>
          <a:ln w="7150" cap="flat" cmpd="sng">
            <a:solidFill>
              <a:srgbClr val="FFFFFF"/>
            </a:solidFill>
            <a:prstDash val="solid"/>
            <a:miter lim="800000"/>
            <a:headEnd type="none" w="sm" len="sm"/>
            <a:tailEnd type="none" w="sm" len="sm"/>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835" name="Google Shape;835;p61"/>
          <p:cNvSpPr/>
          <p:nvPr/>
        </p:nvSpPr>
        <p:spPr>
          <a:xfrm>
            <a:off x="4124978" y="717337"/>
            <a:ext cx="3858900" cy="862800"/>
          </a:xfrm>
          <a:prstGeom prst="roundRect">
            <a:avLst>
              <a:gd name="adj" fmla="val 2949"/>
            </a:avLst>
          </a:prstGeom>
          <a:gradFill>
            <a:gsLst>
              <a:gs pos="0">
                <a:srgbClr val="FFFFFF"/>
              </a:gs>
              <a:gs pos="22000">
                <a:srgbClr val="FFFFFF"/>
              </a:gs>
              <a:gs pos="100000">
                <a:srgbClr val="E3E7FA">
                  <a:alpha val="80000"/>
                </a:srgbClr>
              </a:gs>
            </a:gsLst>
            <a:lin ang="540070" scaled="0"/>
          </a:gradFill>
          <a:ln w="7150" cap="flat" cmpd="sng">
            <a:solidFill>
              <a:srgbClr val="FFFFFF"/>
            </a:solidFill>
            <a:prstDash val="solid"/>
            <a:miter lim="800000"/>
            <a:headEnd type="none" w="sm" len="sm"/>
            <a:tailEnd type="none" w="sm" len="sm"/>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836" name="Google Shape;836;p61"/>
          <p:cNvSpPr/>
          <p:nvPr/>
        </p:nvSpPr>
        <p:spPr>
          <a:xfrm rot="-5400000">
            <a:off x="3777428" y="1064948"/>
            <a:ext cx="862800" cy="167700"/>
          </a:xfrm>
          <a:prstGeom prst="round2SameRect">
            <a:avLst>
              <a:gd name="adj1" fmla="val 15604"/>
              <a:gd name="adj2" fmla="val 0"/>
            </a:avLst>
          </a:prstGeom>
          <a:solidFill>
            <a:srgbClr val="162CA6"/>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837" name="Google Shape;837;p61"/>
          <p:cNvSpPr txBox="1">
            <a:spLocks noGrp="1"/>
          </p:cNvSpPr>
          <p:nvPr>
            <p:ph type="title"/>
          </p:nvPr>
        </p:nvSpPr>
        <p:spPr>
          <a:xfrm>
            <a:off x="316371" y="1805745"/>
            <a:ext cx="3421800" cy="1214100"/>
          </a:xfrm>
          <a:prstGeom prst="rect">
            <a:avLst/>
          </a:prstGeom>
          <a:noFill/>
          <a:ln>
            <a:noFill/>
          </a:ln>
        </p:spPr>
        <p:txBody>
          <a:bodyPr spcFirstLastPara="1" wrap="square" lIns="0" tIns="0" rIns="0" bIns="0" anchor="t" anchorCtr="0">
            <a:noAutofit/>
          </a:bodyPr>
          <a:lstStyle>
            <a:lvl1pPr lvl="0" algn="l">
              <a:lnSpc>
                <a:spcPct val="102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838" name="Google Shape;838;p61"/>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839" name="Google Shape;839;p61"/>
          <p:cNvSpPr/>
          <p:nvPr/>
        </p:nvSpPr>
        <p:spPr>
          <a:xfrm rot="-5400000">
            <a:off x="3777428" y="2018400"/>
            <a:ext cx="862800" cy="167700"/>
          </a:xfrm>
          <a:prstGeom prst="round2SameRect">
            <a:avLst>
              <a:gd name="adj1" fmla="val 15604"/>
              <a:gd name="adj2" fmla="val 0"/>
            </a:avLst>
          </a:prstGeom>
          <a:solidFill>
            <a:srgbClr val="0370FF"/>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840" name="Google Shape;840;p61"/>
          <p:cNvSpPr/>
          <p:nvPr/>
        </p:nvSpPr>
        <p:spPr>
          <a:xfrm rot="-5400000">
            <a:off x="3777428" y="2971853"/>
            <a:ext cx="862800" cy="167700"/>
          </a:xfrm>
          <a:prstGeom prst="round2SameRect">
            <a:avLst>
              <a:gd name="adj1" fmla="val 15604"/>
              <a:gd name="adj2" fmla="val 0"/>
            </a:avLst>
          </a:prstGeom>
          <a:solidFill>
            <a:schemeClr val="accen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841" name="Google Shape;841;p61"/>
          <p:cNvSpPr/>
          <p:nvPr/>
        </p:nvSpPr>
        <p:spPr>
          <a:xfrm rot="-5400000">
            <a:off x="3777428" y="3925305"/>
            <a:ext cx="862800" cy="167700"/>
          </a:xfrm>
          <a:prstGeom prst="round2SameRect">
            <a:avLst>
              <a:gd name="adj1" fmla="val 15604"/>
              <a:gd name="adj2" fmla="val 0"/>
            </a:avLst>
          </a:prstGeom>
          <a:solidFill>
            <a:schemeClr val="accent3"/>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842" name="Google Shape;842;p61"/>
          <p:cNvSpPr txBox="1">
            <a:spLocks noGrp="1"/>
          </p:cNvSpPr>
          <p:nvPr>
            <p:ph type="subTitle" idx="1"/>
          </p:nvPr>
        </p:nvSpPr>
        <p:spPr>
          <a:xfrm>
            <a:off x="4523730" y="950522"/>
            <a:ext cx="3239400" cy="213900"/>
          </a:xfrm>
          <a:prstGeom prst="rect">
            <a:avLst/>
          </a:prstGeom>
        </p:spPr>
        <p:txBody>
          <a:bodyPr spcFirstLastPara="1" wrap="square" lIns="0" tIns="0" rIns="0" bIns="0" anchor="t" anchorCtr="0">
            <a:noAutofit/>
          </a:bodyPr>
          <a:lstStyle>
            <a:lvl1pPr lvl="0">
              <a:spcBef>
                <a:spcPts val="1300"/>
              </a:spcBef>
              <a:spcAft>
                <a:spcPts val="0"/>
              </a:spcAft>
              <a:buSzPts val="1300"/>
              <a:buFont typeface="Poppins"/>
              <a:buNone/>
              <a:defRPr sz="1300" b="1">
                <a:latin typeface="Poppins"/>
                <a:ea typeface="Poppins"/>
                <a:cs typeface="Poppins"/>
                <a:sym typeface="Poppins"/>
              </a:defRPr>
            </a:lvl1pPr>
            <a:lvl2pPr lvl="1">
              <a:spcBef>
                <a:spcPts val="1300"/>
              </a:spcBef>
              <a:spcAft>
                <a:spcPts val="0"/>
              </a:spcAft>
              <a:buSzPts val="1300"/>
              <a:buFont typeface="Poppins"/>
              <a:buNone/>
              <a:defRPr sz="1300" b="1">
                <a:latin typeface="Poppins"/>
                <a:ea typeface="Poppins"/>
                <a:cs typeface="Poppins"/>
                <a:sym typeface="Poppins"/>
              </a:defRPr>
            </a:lvl2pPr>
            <a:lvl3pPr lvl="2">
              <a:spcBef>
                <a:spcPts val="1300"/>
              </a:spcBef>
              <a:spcAft>
                <a:spcPts val="0"/>
              </a:spcAft>
              <a:buSzPts val="1300"/>
              <a:buFont typeface="Poppins"/>
              <a:buNone/>
              <a:defRPr sz="1300" b="1">
                <a:latin typeface="Poppins"/>
                <a:ea typeface="Poppins"/>
                <a:cs typeface="Poppins"/>
                <a:sym typeface="Poppins"/>
              </a:defRPr>
            </a:lvl3pPr>
            <a:lvl4pPr lvl="3">
              <a:spcBef>
                <a:spcPts val="1300"/>
              </a:spcBef>
              <a:spcAft>
                <a:spcPts val="0"/>
              </a:spcAft>
              <a:buSzPts val="1300"/>
              <a:buFont typeface="Poppins"/>
              <a:buNone/>
              <a:defRPr sz="1300" b="1">
                <a:latin typeface="Poppins"/>
                <a:ea typeface="Poppins"/>
                <a:cs typeface="Poppins"/>
                <a:sym typeface="Poppins"/>
              </a:defRPr>
            </a:lvl4pPr>
            <a:lvl5pPr lvl="4">
              <a:spcBef>
                <a:spcPts val="1300"/>
              </a:spcBef>
              <a:spcAft>
                <a:spcPts val="0"/>
              </a:spcAft>
              <a:buSzPts val="1300"/>
              <a:buFont typeface="Poppins"/>
              <a:buNone/>
              <a:defRPr sz="1300" b="1">
                <a:latin typeface="Poppins"/>
                <a:ea typeface="Poppins"/>
                <a:cs typeface="Poppins"/>
                <a:sym typeface="Poppins"/>
              </a:defRPr>
            </a:lvl5pPr>
            <a:lvl6pPr lvl="5">
              <a:spcBef>
                <a:spcPts val="400"/>
              </a:spcBef>
              <a:spcAft>
                <a:spcPts val="0"/>
              </a:spcAft>
              <a:buSzPts val="1300"/>
              <a:buFont typeface="Poppins"/>
              <a:buNone/>
              <a:defRPr sz="1300" b="1">
                <a:latin typeface="Poppins"/>
                <a:ea typeface="Poppins"/>
                <a:cs typeface="Poppins"/>
                <a:sym typeface="Poppins"/>
              </a:defRPr>
            </a:lvl6pPr>
            <a:lvl7pPr lvl="6">
              <a:spcBef>
                <a:spcPts val="400"/>
              </a:spcBef>
              <a:spcAft>
                <a:spcPts val="0"/>
              </a:spcAft>
              <a:buSzPts val="1300"/>
              <a:buFont typeface="Poppins"/>
              <a:buNone/>
              <a:defRPr sz="1300" b="1">
                <a:latin typeface="Poppins"/>
                <a:ea typeface="Poppins"/>
                <a:cs typeface="Poppins"/>
                <a:sym typeface="Poppins"/>
              </a:defRPr>
            </a:lvl7pPr>
            <a:lvl8pPr lvl="7">
              <a:spcBef>
                <a:spcPts val="400"/>
              </a:spcBef>
              <a:spcAft>
                <a:spcPts val="0"/>
              </a:spcAft>
              <a:buSzPts val="1300"/>
              <a:buFont typeface="Poppins"/>
              <a:buNone/>
              <a:defRPr sz="1300" b="1">
                <a:latin typeface="Poppins"/>
                <a:ea typeface="Poppins"/>
                <a:cs typeface="Poppins"/>
                <a:sym typeface="Poppins"/>
              </a:defRPr>
            </a:lvl8pPr>
            <a:lvl9pPr lvl="8">
              <a:spcBef>
                <a:spcPts val="400"/>
              </a:spcBef>
              <a:spcAft>
                <a:spcPts val="0"/>
              </a:spcAft>
              <a:buSzPts val="1300"/>
              <a:buFont typeface="Poppins"/>
              <a:buNone/>
              <a:defRPr sz="1300" b="1">
                <a:latin typeface="Poppins"/>
                <a:ea typeface="Poppins"/>
                <a:cs typeface="Poppins"/>
                <a:sym typeface="Poppins"/>
              </a:defRPr>
            </a:lvl9pPr>
          </a:lstStyle>
          <a:p>
            <a:endParaRPr/>
          </a:p>
        </p:txBody>
      </p:sp>
      <p:sp>
        <p:nvSpPr>
          <p:cNvPr id="843" name="Google Shape;843;p61"/>
          <p:cNvSpPr txBox="1">
            <a:spLocks noGrp="1"/>
          </p:cNvSpPr>
          <p:nvPr>
            <p:ph type="subTitle" idx="2"/>
          </p:nvPr>
        </p:nvSpPr>
        <p:spPr>
          <a:xfrm>
            <a:off x="4523730" y="1172710"/>
            <a:ext cx="3239400" cy="213900"/>
          </a:xfrm>
          <a:prstGeom prst="rect">
            <a:avLst/>
          </a:prstGeom>
        </p:spPr>
        <p:txBody>
          <a:bodyPr spcFirstLastPara="1" wrap="square" lIns="0" tIns="0" rIns="0" bIns="0" anchor="t" anchorCtr="0">
            <a:noAutofit/>
          </a:bodyPr>
          <a:lstStyle>
            <a:lvl1pPr lvl="0">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1pPr>
            <a:lvl2pPr lvl="1">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2pPr>
            <a:lvl3pPr lvl="2">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3pPr>
            <a:lvl4pPr lvl="3">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4pPr>
            <a:lvl5pPr lvl="4">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5pPr>
            <a:lvl6pPr lvl="5">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6pPr>
            <a:lvl7pPr lvl="6">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7pPr>
            <a:lvl8pPr lvl="7">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8pPr>
            <a:lvl9pPr lvl="8">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9pPr>
          </a:lstStyle>
          <a:p>
            <a:endParaRPr/>
          </a:p>
        </p:txBody>
      </p:sp>
      <p:sp>
        <p:nvSpPr>
          <p:cNvPr id="844" name="Google Shape;844;p61"/>
          <p:cNvSpPr txBox="1">
            <a:spLocks noGrp="1"/>
          </p:cNvSpPr>
          <p:nvPr>
            <p:ph type="subTitle" idx="3"/>
          </p:nvPr>
        </p:nvSpPr>
        <p:spPr>
          <a:xfrm>
            <a:off x="4523730" y="1905606"/>
            <a:ext cx="3239400" cy="213900"/>
          </a:xfrm>
          <a:prstGeom prst="rect">
            <a:avLst/>
          </a:prstGeom>
        </p:spPr>
        <p:txBody>
          <a:bodyPr spcFirstLastPara="1" wrap="square" lIns="0" tIns="0" rIns="0" bIns="0" anchor="t" anchorCtr="0">
            <a:noAutofit/>
          </a:bodyPr>
          <a:lstStyle>
            <a:lvl1pPr lvl="0">
              <a:spcBef>
                <a:spcPts val="1300"/>
              </a:spcBef>
              <a:spcAft>
                <a:spcPts val="0"/>
              </a:spcAft>
              <a:buSzPts val="1300"/>
              <a:buFont typeface="Poppins"/>
              <a:buNone/>
              <a:defRPr sz="1300" b="1">
                <a:latin typeface="Poppins"/>
                <a:ea typeface="Poppins"/>
                <a:cs typeface="Poppins"/>
                <a:sym typeface="Poppins"/>
              </a:defRPr>
            </a:lvl1pPr>
            <a:lvl2pPr lvl="1">
              <a:spcBef>
                <a:spcPts val="1300"/>
              </a:spcBef>
              <a:spcAft>
                <a:spcPts val="0"/>
              </a:spcAft>
              <a:buSzPts val="1300"/>
              <a:buFont typeface="Poppins"/>
              <a:buNone/>
              <a:defRPr sz="1300" b="1">
                <a:latin typeface="Poppins"/>
                <a:ea typeface="Poppins"/>
                <a:cs typeface="Poppins"/>
                <a:sym typeface="Poppins"/>
              </a:defRPr>
            </a:lvl2pPr>
            <a:lvl3pPr lvl="2">
              <a:spcBef>
                <a:spcPts val="1300"/>
              </a:spcBef>
              <a:spcAft>
                <a:spcPts val="0"/>
              </a:spcAft>
              <a:buSzPts val="1300"/>
              <a:buFont typeface="Poppins"/>
              <a:buNone/>
              <a:defRPr sz="1300" b="1">
                <a:latin typeface="Poppins"/>
                <a:ea typeface="Poppins"/>
                <a:cs typeface="Poppins"/>
                <a:sym typeface="Poppins"/>
              </a:defRPr>
            </a:lvl3pPr>
            <a:lvl4pPr lvl="3">
              <a:spcBef>
                <a:spcPts val="1300"/>
              </a:spcBef>
              <a:spcAft>
                <a:spcPts val="0"/>
              </a:spcAft>
              <a:buSzPts val="1300"/>
              <a:buFont typeface="Poppins"/>
              <a:buNone/>
              <a:defRPr sz="1300" b="1">
                <a:latin typeface="Poppins"/>
                <a:ea typeface="Poppins"/>
                <a:cs typeface="Poppins"/>
                <a:sym typeface="Poppins"/>
              </a:defRPr>
            </a:lvl4pPr>
            <a:lvl5pPr lvl="4">
              <a:spcBef>
                <a:spcPts val="1300"/>
              </a:spcBef>
              <a:spcAft>
                <a:spcPts val="0"/>
              </a:spcAft>
              <a:buSzPts val="1300"/>
              <a:buFont typeface="Poppins"/>
              <a:buNone/>
              <a:defRPr sz="1300" b="1">
                <a:latin typeface="Poppins"/>
                <a:ea typeface="Poppins"/>
                <a:cs typeface="Poppins"/>
                <a:sym typeface="Poppins"/>
              </a:defRPr>
            </a:lvl5pPr>
            <a:lvl6pPr lvl="5">
              <a:spcBef>
                <a:spcPts val="400"/>
              </a:spcBef>
              <a:spcAft>
                <a:spcPts val="0"/>
              </a:spcAft>
              <a:buSzPts val="1300"/>
              <a:buFont typeface="Poppins"/>
              <a:buNone/>
              <a:defRPr sz="1300" b="1">
                <a:latin typeface="Poppins"/>
                <a:ea typeface="Poppins"/>
                <a:cs typeface="Poppins"/>
                <a:sym typeface="Poppins"/>
              </a:defRPr>
            </a:lvl6pPr>
            <a:lvl7pPr lvl="6">
              <a:spcBef>
                <a:spcPts val="400"/>
              </a:spcBef>
              <a:spcAft>
                <a:spcPts val="0"/>
              </a:spcAft>
              <a:buSzPts val="1300"/>
              <a:buFont typeface="Poppins"/>
              <a:buNone/>
              <a:defRPr sz="1300" b="1">
                <a:latin typeface="Poppins"/>
                <a:ea typeface="Poppins"/>
                <a:cs typeface="Poppins"/>
                <a:sym typeface="Poppins"/>
              </a:defRPr>
            </a:lvl7pPr>
            <a:lvl8pPr lvl="7">
              <a:spcBef>
                <a:spcPts val="400"/>
              </a:spcBef>
              <a:spcAft>
                <a:spcPts val="0"/>
              </a:spcAft>
              <a:buSzPts val="1300"/>
              <a:buFont typeface="Poppins"/>
              <a:buNone/>
              <a:defRPr sz="1300" b="1">
                <a:latin typeface="Poppins"/>
                <a:ea typeface="Poppins"/>
                <a:cs typeface="Poppins"/>
                <a:sym typeface="Poppins"/>
              </a:defRPr>
            </a:lvl8pPr>
            <a:lvl9pPr lvl="8">
              <a:spcBef>
                <a:spcPts val="400"/>
              </a:spcBef>
              <a:spcAft>
                <a:spcPts val="0"/>
              </a:spcAft>
              <a:buSzPts val="1300"/>
              <a:buFont typeface="Poppins"/>
              <a:buNone/>
              <a:defRPr sz="1300" b="1">
                <a:latin typeface="Poppins"/>
                <a:ea typeface="Poppins"/>
                <a:cs typeface="Poppins"/>
                <a:sym typeface="Poppins"/>
              </a:defRPr>
            </a:lvl9pPr>
          </a:lstStyle>
          <a:p>
            <a:endParaRPr/>
          </a:p>
        </p:txBody>
      </p:sp>
      <p:sp>
        <p:nvSpPr>
          <p:cNvPr id="845" name="Google Shape;845;p61"/>
          <p:cNvSpPr txBox="1">
            <a:spLocks noGrp="1"/>
          </p:cNvSpPr>
          <p:nvPr>
            <p:ph type="subTitle" idx="4"/>
          </p:nvPr>
        </p:nvSpPr>
        <p:spPr>
          <a:xfrm>
            <a:off x="4523730" y="2127793"/>
            <a:ext cx="3239400" cy="213900"/>
          </a:xfrm>
          <a:prstGeom prst="rect">
            <a:avLst/>
          </a:prstGeom>
        </p:spPr>
        <p:txBody>
          <a:bodyPr spcFirstLastPara="1" wrap="square" lIns="0" tIns="0" rIns="0" bIns="0" anchor="t" anchorCtr="0">
            <a:noAutofit/>
          </a:bodyPr>
          <a:lstStyle>
            <a:lvl1pPr lvl="0">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1pPr>
            <a:lvl2pPr lvl="1">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2pPr>
            <a:lvl3pPr lvl="2">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3pPr>
            <a:lvl4pPr lvl="3">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4pPr>
            <a:lvl5pPr lvl="4">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5pPr>
            <a:lvl6pPr lvl="5">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6pPr>
            <a:lvl7pPr lvl="6">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7pPr>
            <a:lvl8pPr lvl="7">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8pPr>
            <a:lvl9pPr lvl="8">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9pPr>
          </a:lstStyle>
          <a:p>
            <a:endParaRPr/>
          </a:p>
        </p:txBody>
      </p:sp>
      <p:sp>
        <p:nvSpPr>
          <p:cNvPr id="846" name="Google Shape;846;p61"/>
          <p:cNvSpPr txBox="1">
            <a:spLocks noGrp="1"/>
          </p:cNvSpPr>
          <p:nvPr>
            <p:ph type="subTitle" idx="5"/>
          </p:nvPr>
        </p:nvSpPr>
        <p:spPr>
          <a:xfrm>
            <a:off x="4523730" y="2859682"/>
            <a:ext cx="3239400" cy="213900"/>
          </a:xfrm>
          <a:prstGeom prst="rect">
            <a:avLst/>
          </a:prstGeom>
        </p:spPr>
        <p:txBody>
          <a:bodyPr spcFirstLastPara="1" wrap="square" lIns="0" tIns="0" rIns="0" bIns="0" anchor="t" anchorCtr="0">
            <a:noAutofit/>
          </a:bodyPr>
          <a:lstStyle>
            <a:lvl1pPr lvl="0">
              <a:spcBef>
                <a:spcPts val="1300"/>
              </a:spcBef>
              <a:spcAft>
                <a:spcPts val="0"/>
              </a:spcAft>
              <a:buSzPts val="1300"/>
              <a:buFont typeface="Poppins"/>
              <a:buNone/>
              <a:defRPr sz="1300" b="1">
                <a:latin typeface="Poppins"/>
                <a:ea typeface="Poppins"/>
                <a:cs typeface="Poppins"/>
                <a:sym typeface="Poppins"/>
              </a:defRPr>
            </a:lvl1pPr>
            <a:lvl2pPr lvl="1">
              <a:spcBef>
                <a:spcPts val="1300"/>
              </a:spcBef>
              <a:spcAft>
                <a:spcPts val="0"/>
              </a:spcAft>
              <a:buSzPts val="1300"/>
              <a:buFont typeface="Poppins"/>
              <a:buNone/>
              <a:defRPr sz="1300" b="1">
                <a:latin typeface="Poppins"/>
                <a:ea typeface="Poppins"/>
                <a:cs typeface="Poppins"/>
                <a:sym typeface="Poppins"/>
              </a:defRPr>
            </a:lvl2pPr>
            <a:lvl3pPr lvl="2">
              <a:spcBef>
                <a:spcPts val="1300"/>
              </a:spcBef>
              <a:spcAft>
                <a:spcPts val="0"/>
              </a:spcAft>
              <a:buSzPts val="1300"/>
              <a:buFont typeface="Poppins"/>
              <a:buNone/>
              <a:defRPr sz="1300" b="1">
                <a:latin typeface="Poppins"/>
                <a:ea typeface="Poppins"/>
                <a:cs typeface="Poppins"/>
                <a:sym typeface="Poppins"/>
              </a:defRPr>
            </a:lvl3pPr>
            <a:lvl4pPr lvl="3">
              <a:spcBef>
                <a:spcPts val="1300"/>
              </a:spcBef>
              <a:spcAft>
                <a:spcPts val="0"/>
              </a:spcAft>
              <a:buSzPts val="1300"/>
              <a:buFont typeface="Poppins"/>
              <a:buNone/>
              <a:defRPr sz="1300" b="1">
                <a:latin typeface="Poppins"/>
                <a:ea typeface="Poppins"/>
                <a:cs typeface="Poppins"/>
                <a:sym typeface="Poppins"/>
              </a:defRPr>
            </a:lvl4pPr>
            <a:lvl5pPr lvl="4">
              <a:spcBef>
                <a:spcPts val="1300"/>
              </a:spcBef>
              <a:spcAft>
                <a:spcPts val="0"/>
              </a:spcAft>
              <a:buSzPts val="1300"/>
              <a:buFont typeface="Poppins"/>
              <a:buNone/>
              <a:defRPr sz="1300" b="1">
                <a:latin typeface="Poppins"/>
                <a:ea typeface="Poppins"/>
                <a:cs typeface="Poppins"/>
                <a:sym typeface="Poppins"/>
              </a:defRPr>
            </a:lvl5pPr>
            <a:lvl6pPr lvl="5">
              <a:spcBef>
                <a:spcPts val="400"/>
              </a:spcBef>
              <a:spcAft>
                <a:spcPts val="0"/>
              </a:spcAft>
              <a:buSzPts val="1300"/>
              <a:buFont typeface="Poppins"/>
              <a:buNone/>
              <a:defRPr sz="1300" b="1">
                <a:latin typeface="Poppins"/>
                <a:ea typeface="Poppins"/>
                <a:cs typeface="Poppins"/>
                <a:sym typeface="Poppins"/>
              </a:defRPr>
            </a:lvl6pPr>
            <a:lvl7pPr lvl="6">
              <a:spcBef>
                <a:spcPts val="400"/>
              </a:spcBef>
              <a:spcAft>
                <a:spcPts val="0"/>
              </a:spcAft>
              <a:buSzPts val="1300"/>
              <a:buFont typeface="Poppins"/>
              <a:buNone/>
              <a:defRPr sz="1300" b="1">
                <a:latin typeface="Poppins"/>
                <a:ea typeface="Poppins"/>
                <a:cs typeface="Poppins"/>
                <a:sym typeface="Poppins"/>
              </a:defRPr>
            </a:lvl7pPr>
            <a:lvl8pPr lvl="7">
              <a:spcBef>
                <a:spcPts val="400"/>
              </a:spcBef>
              <a:spcAft>
                <a:spcPts val="0"/>
              </a:spcAft>
              <a:buSzPts val="1300"/>
              <a:buFont typeface="Poppins"/>
              <a:buNone/>
              <a:defRPr sz="1300" b="1">
                <a:latin typeface="Poppins"/>
                <a:ea typeface="Poppins"/>
                <a:cs typeface="Poppins"/>
                <a:sym typeface="Poppins"/>
              </a:defRPr>
            </a:lvl8pPr>
            <a:lvl9pPr lvl="8">
              <a:spcBef>
                <a:spcPts val="400"/>
              </a:spcBef>
              <a:spcAft>
                <a:spcPts val="0"/>
              </a:spcAft>
              <a:buSzPts val="1300"/>
              <a:buFont typeface="Poppins"/>
              <a:buNone/>
              <a:defRPr sz="1300" b="1">
                <a:latin typeface="Poppins"/>
                <a:ea typeface="Poppins"/>
                <a:cs typeface="Poppins"/>
                <a:sym typeface="Poppins"/>
              </a:defRPr>
            </a:lvl9pPr>
          </a:lstStyle>
          <a:p>
            <a:endParaRPr/>
          </a:p>
        </p:txBody>
      </p:sp>
      <p:sp>
        <p:nvSpPr>
          <p:cNvPr id="847" name="Google Shape;847;p61"/>
          <p:cNvSpPr txBox="1">
            <a:spLocks noGrp="1"/>
          </p:cNvSpPr>
          <p:nvPr>
            <p:ph type="subTitle" idx="6"/>
          </p:nvPr>
        </p:nvSpPr>
        <p:spPr>
          <a:xfrm>
            <a:off x="4523730" y="3081870"/>
            <a:ext cx="3239400" cy="213900"/>
          </a:xfrm>
          <a:prstGeom prst="rect">
            <a:avLst/>
          </a:prstGeom>
        </p:spPr>
        <p:txBody>
          <a:bodyPr spcFirstLastPara="1" wrap="square" lIns="0" tIns="0" rIns="0" bIns="0" anchor="t" anchorCtr="0">
            <a:noAutofit/>
          </a:bodyPr>
          <a:lstStyle>
            <a:lvl1pPr lvl="0">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1pPr>
            <a:lvl2pPr lvl="1">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2pPr>
            <a:lvl3pPr lvl="2">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3pPr>
            <a:lvl4pPr lvl="3">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4pPr>
            <a:lvl5pPr lvl="4">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5pPr>
            <a:lvl6pPr lvl="5">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6pPr>
            <a:lvl7pPr lvl="6">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7pPr>
            <a:lvl8pPr lvl="7">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8pPr>
            <a:lvl9pPr lvl="8">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9pPr>
          </a:lstStyle>
          <a:p>
            <a:endParaRPr/>
          </a:p>
        </p:txBody>
      </p:sp>
      <p:sp>
        <p:nvSpPr>
          <p:cNvPr id="848" name="Google Shape;848;p61"/>
          <p:cNvSpPr txBox="1">
            <a:spLocks noGrp="1"/>
          </p:cNvSpPr>
          <p:nvPr>
            <p:ph type="subTitle" idx="7"/>
          </p:nvPr>
        </p:nvSpPr>
        <p:spPr>
          <a:xfrm>
            <a:off x="4523730" y="3808265"/>
            <a:ext cx="3239400" cy="213900"/>
          </a:xfrm>
          <a:prstGeom prst="rect">
            <a:avLst/>
          </a:prstGeom>
        </p:spPr>
        <p:txBody>
          <a:bodyPr spcFirstLastPara="1" wrap="square" lIns="0" tIns="0" rIns="0" bIns="0" anchor="t" anchorCtr="0">
            <a:noAutofit/>
          </a:bodyPr>
          <a:lstStyle>
            <a:lvl1pPr lvl="0">
              <a:spcBef>
                <a:spcPts val="1300"/>
              </a:spcBef>
              <a:spcAft>
                <a:spcPts val="0"/>
              </a:spcAft>
              <a:buSzPts val="1300"/>
              <a:buFont typeface="Poppins"/>
              <a:buNone/>
              <a:defRPr sz="1300" b="1">
                <a:latin typeface="Poppins"/>
                <a:ea typeface="Poppins"/>
                <a:cs typeface="Poppins"/>
                <a:sym typeface="Poppins"/>
              </a:defRPr>
            </a:lvl1pPr>
            <a:lvl2pPr lvl="1">
              <a:spcBef>
                <a:spcPts val="1300"/>
              </a:spcBef>
              <a:spcAft>
                <a:spcPts val="0"/>
              </a:spcAft>
              <a:buSzPts val="1300"/>
              <a:buFont typeface="Poppins"/>
              <a:buNone/>
              <a:defRPr sz="1300" b="1">
                <a:latin typeface="Poppins"/>
                <a:ea typeface="Poppins"/>
                <a:cs typeface="Poppins"/>
                <a:sym typeface="Poppins"/>
              </a:defRPr>
            </a:lvl2pPr>
            <a:lvl3pPr lvl="2">
              <a:spcBef>
                <a:spcPts val="1300"/>
              </a:spcBef>
              <a:spcAft>
                <a:spcPts val="0"/>
              </a:spcAft>
              <a:buSzPts val="1300"/>
              <a:buFont typeface="Poppins"/>
              <a:buNone/>
              <a:defRPr sz="1300" b="1">
                <a:latin typeface="Poppins"/>
                <a:ea typeface="Poppins"/>
                <a:cs typeface="Poppins"/>
                <a:sym typeface="Poppins"/>
              </a:defRPr>
            </a:lvl3pPr>
            <a:lvl4pPr lvl="3">
              <a:spcBef>
                <a:spcPts val="1300"/>
              </a:spcBef>
              <a:spcAft>
                <a:spcPts val="0"/>
              </a:spcAft>
              <a:buSzPts val="1300"/>
              <a:buFont typeface="Poppins"/>
              <a:buNone/>
              <a:defRPr sz="1300" b="1">
                <a:latin typeface="Poppins"/>
                <a:ea typeface="Poppins"/>
                <a:cs typeface="Poppins"/>
                <a:sym typeface="Poppins"/>
              </a:defRPr>
            </a:lvl4pPr>
            <a:lvl5pPr lvl="4">
              <a:spcBef>
                <a:spcPts val="1300"/>
              </a:spcBef>
              <a:spcAft>
                <a:spcPts val="0"/>
              </a:spcAft>
              <a:buSzPts val="1300"/>
              <a:buFont typeface="Poppins"/>
              <a:buNone/>
              <a:defRPr sz="1300" b="1">
                <a:latin typeface="Poppins"/>
                <a:ea typeface="Poppins"/>
                <a:cs typeface="Poppins"/>
                <a:sym typeface="Poppins"/>
              </a:defRPr>
            </a:lvl5pPr>
            <a:lvl6pPr lvl="5">
              <a:spcBef>
                <a:spcPts val="400"/>
              </a:spcBef>
              <a:spcAft>
                <a:spcPts val="0"/>
              </a:spcAft>
              <a:buSzPts val="1300"/>
              <a:buFont typeface="Poppins"/>
              <a:buNone/>
              <a:defRPr sz="1300" b="1">
                <a:latin typeface="Poppins"/>
                <a:ea typeface="Poppins"/>
                <a:cs typeface="Poppins"/>
                <a:sym typeface="Poppins"/>
              </a:defRPr>
            </a:lvl6pPr>
            <a:lvl7pPr lvl="6">
              <a:spcBef>
                <a:spcPts val="400"/>
              </a:spcBef>
              <a:spcAft>
                <a:spcPts val="0"/>
              </a:spcAft>
              <a:buSzPts val="1300"/>
              <a:buFont typeface="Poppins"/>
              <a:buNone/>
              <a:defRPr sz="1300" b="1">
                <a:latin typeface="Poppins"/>
                <a:ea typeface="Poppins"/>
                <a:cs typeface="Poppins"/>
                <a:sym typeface="Poppins"/>
              </a:defRPr>
            </a:lvl7pPr>
            <a:lvl8pPr lvl="7">
              <a:spcBef>
                <a:spcPts val="400"/>
              </a:spcBef>
              <a:spcAft>
                <a:spcPts val="0"/>
              </a:spcAft>
              <a:buSzPts val="1300"/>
              <a:buFont typeface="Poppins"/>
              <a:buNone/>
              <a:defRPr sz="1300" b="1">
                <a:latin typeface="Poppins"/>
                <a:ea typeface="Poppins"/>
                <a:cs typeface="Poppins"/>
                <a:sym typeface="Poppins"/>
              </a:defRPr>
            </a:lvl8pPr>
            <a:lvl9pPr lvl="8">
              <a:spcBef>
                <a:spcPts val="400"/>
              </a:spcBef>
              <a:spcAft>
                <a:spcPts val="0"/>
              </a:spcAft>
              <a:buSzPts val="1300"/>
              <a:buFont typeface="Poppins"/>
              <a:buNone/>
              <a:defRPr sz="1300" b="1">
                <a:latin typeface="Poppins"/>
                <a:ea typeface="Poppins"/>
                <a:cs typeface="Poppins"/>
                <a:sym typeface="Poppins"/>
              </a:defRPr>
            </a:lvl9pPr>
          </a:lstStyle>
          <a:p>
            <a:endParaRPr/>
          </a:p>
        </p:txBody>
      </p:sp>
      <p:sp>
        <p:nvSpPr>
          <p:cNvPr id="849" name="Google Shape;849;p61"/>
          <p:cNvSpPr txBox="1">
            <a:spLocks noGrp="1"/>
          </p:cNvSpPr>
          <p:nvPr>
            <p:ph type="subTitle" idx="8"/>
          </p:nvPr>
        </p:nvSpPr>
        <p:spPr>
          <a:xfrm>
            <a:off x="4523730" y="4030453"/>
            <a:ext cx="3239400" cy="213900"/>
          </a:xfrm>
          <a:prstGeom prst="rect">
            <a:avLst/>
          </a:prstGeom>
        </p:spPr>
        <p:txBody>
          <a:bodyPr spcFirstLastPara="1" wrap="square" lIns="0" tIns="0" rIns="0" bIns="0" anchor="t" anchorCtr="0">
            <a:noAutofit/>
          </a:bodyPr>
          <a:lstStyle>
            <a:lvl1pPr lvl="0">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1pPr>
            <a:lvl2pPr lvl="1">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2pPr>
            <a:lvl3pPr lvl="2">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3pPr>
            <a:lvl4pPr lvl="3">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4pPr>
            <a:lvl5pPr lvl="4">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5pPr>
            <a:lvl6pPr lvl="5">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6pPr>
            <a:lvl7pPr lvl="6">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7pPr>
            <a:lvl8pPr lvl="7">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8pPr>
            <a:lvl9pPr lvl="8">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matchingName="33_Custom Layout">
  <p:cSld name="33_Custom Layout">
    <p:bg>
      <p:bgPr>
        <a:gradFill>
          <a:gsLst>
            <a:gs pos="0">
              <a:srgbClr val="FF001A"/>
            </a:gs>
            <a:gs pos="70000">
              <a:srgbClr val="290051"/>
            </a:gs>
            <a:gs pos="100000">
              <a:srgbClr val="0C0024"/>
            </a:gs>
          </a:gsLst>
          <a:lin ang="13500032" scaled="0"/>
        </a:gradFill>
        <a:effectLst/>
      </p:bgPr>
    </p:bg>
    <p:spTree>
      <p:nvGrpSpPr>
        <p:cNvPr id="1" name="Shape 850"/>
        <p:cNvGrpSpPr/>
        <p:nvPr/>
      </p:nvGrpSpPr>
      <p:grpSpPr>
        <a:xfrm>
          <a:off x="0" y="0"/>
          <a:ext cx="0" cy="0"/>
          <a:chOff x="0" y="0"/>
          <a:chExt cx="0" cy="0"/>
        </a:xfrm>
      </p:grpSpPr>
      <p:pic>
        <p:nvPicPr>
          <p:cNvPr id="851" name="Google Shape;851;p62" descr="A black and blue background&#10;&#10;AI-generated content may be incorrect."/>
          <p:cNvPicPr preferRelativeResize="0"/>
          <p:nvPr/>
        </p:nvPicPr>
        <p:blipFill rotWithShape="1">
          <a:blip r:embed="rId2">
            <a:alphaModFix/>
          </a:blip>
          <a:srcRect t="100" b="100"/>
          <a:stretch/>
        </p:blipFill>
        <p:spPr>
          <a:xfrm>
            <a:off x="0" y="0"/>
            <a:ext cx="9143999" cy="5142833"/>
          </a:xfrm>
          <a:prstGeom prst="rect">
            <a:avLst/>
          </a:prstGeom>
          <a:noFill/>
          <a:ln>
            <a:noFill/>
          </a:ln>
        </p:spPr>
      </p:pic>
      <p:sp>
        <p:nvSpPr>
          <p:cNvPr id="852" name="Google Shape;852;p62"/>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00">
                <a:solidFill>
                  <a:schemeClr val="lt1"/>
                </a:solidFill>
                <a:latin typeface="Poppins Medium"/>
                <a:ea typeface="Poppins Medium"/>
                <a:cs typeface="Poppins Medium"/>
                <a:sym typeface="Poppins Medium"/>
              </a:defRPr>
            </a:lvl1pPr>
            <a:lvl2pPr marL="0" lvl="1" indent="0" algn="l">
              <a:spcBef>
                <a:spcPts val="0"/>
              </a:spcBef>
              <a:buNone/>
              <a:defRPr sz="500">
                <a:solidFill>
                  <a:schemeClr val="lt1"/>
                </a:solidFill>
                <a:latin typeface="Poppins Medium"/>
                <a:ea typeface="Poppins Medium"/>
                <a:cs typeface="Poppins Medium"/>
                <a:sym typeface="Poppins Medium"/>
              </a:defRPr>
            </a:lvl2pPr>
            <a:lvl3pPr marL="0" lvl="2" indent="0" algn="l">
              <a:spcBef>
                <a:spcPts val="0"/>
              </a:spcBef>
              <a:buNone/>
              <a:defRPr sz="500">
                <a:solidFill>
                  <a:schemeClr val="lt1"/>
                </a:solidFill>
                <a:latin typeface="Poppins Medium"/>
                <a:ea typeface="Poppins Medium"/>
                <a:cs typeface="Poppins Medium"/>
                <a:sym typeface="Poppins Medium"/>
              </a:defRPr>
            </a:lvl3pPr>
            <a:lvl4pPr marL="0" lvl="3" indent="0" algn="l">
              <a:spcBef>
                <a:spcPts val="0"/>
              </a:spcBef>
              <a:buNone/>
              <a:defRPr sz="500">
                <a:solidFill>
                  <a:schemeClr val="lt1"/>
                </a:solidFill>
                <a:latin typeface="Poppins Medium"/>
                <a:ea typeface="Poppins Medium"/>
                <a:cs typeface="Poppins Medium"/>
                <a:sym typeface="Poppins Medium"/>
              </a:defRPr>
            </a:lvl4pPr>
            <a:lvl5pPr marL="0" lvl="4" indent="0" algn="l">
              <a:spcBef>
                <a:spcPts val="0"/>
              </a:spcBef>
              <a:buNone/>
              <a:defRPr sz="500">
                <a:solidFill>
                  <a:schemeClr val="lt1"/>
                </a:solidFill>
                <a:latin typeface="Poppins Medium"/>
                <a:ea typeface="Poppins Medium"/>
                <a:cs typeface="Poppins Medium"/>
                <a:sym typeface="Poppins Medium"/>
              </a:defRPr>
            </a:lvl5pPr>
            <a:lvl6pPr marL="0" lvl="5" indent="0" algn="l">
              <a:spcBef>
                <a:spcPts val="0"/>
              </a:spcBef>
              <a:buNone/>
              <a:defRPr sz="500">
                <a:solidFill>
                  <a:schemeClr val="lt1"/>
                </a:solidFill>
                <a:latin typeface="Poppins Medium"/>
                <a:ea typeface="Poppins Medium"/>
                <a:cs typeface="Poppins Medium"/>
                <a:sym typeface="Poppins Medium"/>
              </a:defRPr>
            </a:lvl6pPr>
            <a:lvl7pPr marL="0" lvl="6" indent="0" algn="l">
              <a:spcBef>
                <a:spcPts val="0"/>
              </a:spcBef>
              <a:buNone/>
              <a:defRPr sz="500">
                <a:solidFill>
                  <a:schemeClr val="lt1"/>
                </a:solidFill>
                <a:latin typeface="Poppins Medium"/>
                <a:ea typeface="Poppins Medium"/>
                <a:cs typeface="Poppins Medium"/>
                <a:sym typeface="Poppins Medium"/>
              </a:defRPr>
            </a:lvl7pPr>
            <a:lvl8pPr marL="0" lvl="7" indent="0" algn="l">
              <a:spcBef>
                <a:spcPts val="0"/>
              </a:spcBef>
              <a:buNone/>
              <a:defRPr sz="500">
                <a:solidFill>
                  <a:schemeClr val="lt1"/>
                </a:solidFill>
                <a:latin typeface="Poppins Medium"/>
                <a:ea typeface="Poppins Medium"/>
                <a:cs typeface="Poppins Medium"/>
                <a:sym typeface="Poppins Medium"/>
              </a:defRPr>
            </a:lvl8pPr>
            <a:lvl9pPr marL="0" lvl="8" indent="0" algn="l">
              <a:spcBef>
                <a:spcPts val="0"/>
              </a:spcBef>
              <a:buNone/>
              <a:defRPr sz="500">
                <a:solidFill>
                  <a:schemeClr val="lt1"/>
                </a:solidFill>
                <a:latin typeface="Poppins Medium"/>
                <a:ea typeface="Poppins Medium"/>
                <a:cs typeface="Poppins Medium"/>
                <a:sym typeface="Poppins Medium"/>
              </a:defRPr>
            </a:lvl9pPr>
          </a:lstStyle>
          <a:p>
            <a:pPr marL="0" lvl="0" indent="0" algn="l" rtl="0">
              <a:spcBef>
                <a:spcPts val="0"/>
              </a:spcBef>
              <a:spcAft>
                <a:spcPts val="0"/>
              </a:spcAft>
              <a:buNone/>
            </a:pPr>
            <a:r>
              <a:rPr lang="en"/>
              <a:t>Page </a:t>
            </a:r>
            <a:fld id="{00000000-1234-1234-1234-123412341234}" type="slidenum">
              <a:rPr lang="en"/>
              <a:t>‹#›</a:t>
            </a:fld>
            <a:endParaRPr/>
          </a:p>
        </p:txBody>
      </p:sp>
      <p:grpSp>
        <p:nvGrpSpPr>
          <p:cNvPr id="853" name="Google Shape;853;p62"/>
          <p:cNvGrpSpPr/>
          <p:nvPr/>
        </p:nvGrpSpPr>
        <p:grpSpPr>
          <a:xfrm>
            <a:off x="8381796" y="4822425"/>
            <a:ext cx="537710" cy="158585"/>
            <a:chOff x="22351457" y="12859799"/>
            <a:chExt cx="1433894" cy="422893"/>
          </a:xfrm>
        </p:grpSpPr>
        <p:grpSp>
          <p:nvGrpSpPr>
            <p:cNvPr id="854" name="Google Shape;854;p62"/>
            <p:cNvGrpSpPr/>
            <p:nvPr/>
          </p:nvGrpSpPr>
          <p:grpSpPr>
            <a:xfrm>
              <a:off x="22351457" y="12859799"/>
              <a:ext cx="1379787" cy="422893"/>
              <a:chOff x="22351457" y="12859799"/>
              <a:chExt cx="1379787" cy="422893"/>
            </a:xfrm>
          </p:grpSpPr>
          <p:sp>
            <p:nvSpPr>
              <p:cNvPr id="855" name="Google Shape;855;p62"/>
              <p:cNvSpPr/>
              <p:nvPr/>
            </p:nvSpPr>
            <p:spPr>
              <a:xfrm>
                <a:off x="22351457" y="12859801"/>
                <a:ext cx="510672" cy="422891"/>
              </a:xfrm>
              <a:custGeom>
                <a:avLst/>
                <a:gdLst/>
                <a:ahLst/>
                <a:cxnLst/>
                <a:rect l="l" t="t" r="r" b="b"/>
                <a:pathLst>
                  <a:path w="510672" h="422891" extrusionOk="0">
                    <a:moveTo>
                      <a:pt x="378" y="267255"/>
                    </a:moveTo>
                    <a:lnTo>
                      <a:pt x="378" y="0"/>
                    </a:lnTo>
                    <a:lnTo>
                      <a:pt x="100016" y="0"/>
                    </a:lnTo>
                    <a:lnTo>
                      <a:pt x="100016" y="267255"/>
                    </a:lnTo>
                    <a:cubicBezTo>
                      <a:pt x="100016" y="313921"/>
                      <a:pt x="122844" y="330569"/>
                      <a:pt x="152861" y="330569"/>
                    </a:cubicBezTo>
                    <a:cubicBezTo>
                      <a:pt x="182879" y="330569"/>
                      <a:pt x="205707" y="313921"/>
                      <a:pt x="205707" y="267255"/>
                    </a:cubicBezTo>
                    <a:lnTo>
                      <a:pt x="205707" y="0"/>
                    </a:lnTo>
                    <a:lnTo>
                      <a:pt x="305344" y="0"/>
                    </a:lnTo>
                    <a:lnTo>
                      <a:pt x="305344" y="267255"/>
                    </a:lnTo>
                    <a:cubicBezTo>
                      <a:pt x="305344" y="313921"/>
                      <a:pt x="328677" y="330569"/>
                      <a:pt x="358190" y="330569"/>
                    </a:cubicBezTo>
                    <a:cubicBezTo>
                      <a:pt x="387703" y="330569"/>
                      <a:pt x="411035" y="313921"/>
                      <a:pt x="411035" y="267255"/>
                    </a:cubicBezTo>
                    <a:lnTo>
                      <a:pt x="411035" y="0"/>
                    </a:lnTo>
                    <a:lnTo>
                      <a:pt x="510673" y="0"/>
                    </a:lnTo>
                    <a:lnTo>
                      <a:pt x="510673" y="267255"/>
                    </a:lnTo>
                    <a:cubicBezTo>
                      <a:pt x="510673" y="374838"/>
                      <a:pt x="447989" y="422891"/>
                      <a:pt x="366766" y="422891"/>
                    </a:cubicBezTo>
                    <a:cubicBezTo>
                      <a:pt x="318209" y="422891"/>
                      <a:pt x="279363" y="403847"/>
                      <a:pt x="255399" y="367523"/>
                    </a:cubicBezTo>
                    <a:cubicBezTo>
                      <a:pt x="231436" y="403847"/>
                      <a:pt x="192716" y="422891"/>
                      <a:pt x="144033" y="422891"/>
                    </a:cubicBezTo>
                    <a:cubicBezTo>
                      <a:pt x="62809" y="422891"/>
                      <a:pt x="0" y="374838"/>
                      <a:pt x="0" y="267255"/>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856" name="Google Shape;856;p62"/>
              <p:cNvSpPr/>
              <p:nvPr/>
            </p:nvSpPr>
            <p:spPr>
              <a:xfrm>
                <a:off x="22903875" y="12859799"/>
                <a:ext cx="422766" cy="422767"/>
              </a:xfrm>
              <a:custGeom>
                <a:avLst/>
                <a:gdLst/>
                <a:ahLst/>
                <a:cxnLst/>
                <a:rect l="l" t="t" r="r" b="b"/>
                <a:pathLst>
                  <a:path w="422766" h="422767" extrusionOk="0">
                    <a:moveTo>
                      <a:pt x="420118" y="244554"/>
                    </a:moveTo>
                    <a:cubicBezTo>
                      <a:pt x="421884" y="233581"/>
                      <a:pt x="422767" y="222230"/>
                      <a:pt x="422767" y="210753"/>
                    </a:cubicBezTo>
                    <a:cubicBezTo>
                      <a:pt x="422389" y="94089"/>
                      <a:pt x="327165" y="-377"/>
                      <a:pt x="210628" y="1"/>
                    </a:cubicBezTo>
                    <a:cubicBezTo>
                      <a:pt x="94090" y="380"/>
                      <a:pt x="-502" y="95603"/>
                      <a:pt x="2" y="212140"/>
                    </a:cubicBezTo>
                    <a:cubicBezTo>
                      <a:pt x="380" y="328678"/>
                      <a:pt x="95603" y="423145"/>
                      <a:pt x="212141" y="422766"/>
                    </a:cubicBezTo>
                    <a:cubicBezTo>
                      <a:pt x="298157" y="422514"/>
                      <a:pt x="372065" y="370551"/>
                      <a:pt x="404731" y="296643"/>
                    </a:cubicBezTo>
                    <a:lnTo>
                      <a:pt x="289455" y="297021"/>
                    </a:lnTo>
                    <a:cubicBezTo>
                      <a:pt x="268897" y="315814"/>
                      <a:pt x="241780" y="327291"/>
                      <a:pt x="211889" y="327417"/>
                    </a:cubicBezTo>
                    <a:cubicBezTo>
                      <a:pt x="159674" y="327669"/>
                      <a:pt x="115279" y="292985"/>
                      <a:pt x="100522" y="245563"/>
                    </a:cubicBezTo>
                    <a:lnTo>
                      <a:pt x="420244" y="244428"/>
                    </a:lnTo>
                    <a:moveTo>
                      <a:pt x="211006" y="95350"/>
                    </a:moveTo>
                    <a:cubicBezTo>
                      <a:pt x="258050" y="95224"/>
                      <a:pt x="298788" y="123224"/>
                      <a:pt x="317076" y="163583"/>
                    </a:cubicBezTo>
                    <a:lnTo>
                      <a:pt x="105315" y="164340"/>
                    </a:lnTo>
                    <a:cubicBezTo>
                      <a:pt x="123350" y="123854"/>
                      <a:pt x="163836" y="95476"/>
                      <a:pt x="211006" y="95350"/>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nvGrpSpPr>
              <p:cNvPr id="857" name="Google Shape;857;p62"/>
              <p:cNvGrpSpPr/>
              <p:nvPr/>
            </p:nvGrpSpPr>
            <p:grpSpPr>
              <a:xfrm>
                <a:off x="23288552" y="12859801"/>
                <a:ext cx="442692" cy="422765"/>
                <a:chOff x="23288552" y="12859801"/>
                <a:chExt cx="442692" cy="422765"/>
              </a:xfrm>
            </p:grpSpPr>
            <p:grpSp>
              <p:nvGrpSpPr>
                <p:cNvPr id="858" name="Google Shape;858;p62"/>
                <p:cNvGrpSpPr/>
                <p:nvPr/>
              </p:nvGrpSpPr>
              <p:grpSpPr>
                <a:xfrm>
                  <a:off x="23288552" y="12859801"/>
                  <a:ext cx="442692" cy="422765"/>
                  <a:chOff x="23288552" y="12859801"/>
                  <a:chExt cx="442692" cy="422765"/>
                </a:xfrm>
              </p:grpSpPr>
              <p:sp>
                <p:nvSpPr>
                  <p:cNvPr id="859" name="Google Shape;859;p62"/>
                  <p:cNvSpPr/>
                  <p:nvPr/>
                </p:nvSpPr>
                <p:spPr>
                  <a:xfrm>
                    <a:off x="23288552" y="12859801"/>
                    <a:ext cx="442692" cy="422765"/>
                  </a:xfrm>
                  <a:custGeom>
                    <a:avLst/>
                    <a:gdLst/>
                    <a:ahLst/>
                    <a:cxnLst/>
                    <a:rect l="l" t="t" r="r" b="b"/>
                    <a:pathLst>
                      <a:path w="442692" h="422765" extrusionOk="0">
                        <a:moveTo>
                          <a:pt x="442692" y="0"/>
                        </a:moveTo>
                        <a:lnTo>
                          <a:pt x="313668" y="0"/>
                        </a:lnTo>
                        <a:lnTo>
                          <a:pt x="221346" y="135456"/>
                        </a:lnTo>
                        <a:lnTo>
                          <a:pt x="129150" y="0"/>
                        </a:lnTo>
                        <a:lnTo>
                          <a:pt x="0" y="0"/>
                        </a:lnTo>
                        <a:lnTo>
                          <a:pt x="144033" y="211383"/>
                        </a:lnTo>
                        <a:lnTo>
                          <a:pt x="0" y="422765"/>
                        </a:lnTo>
                        <a:lnTo>
                          <a:pt x="129150" y="422765"/>
                        </a:lnTo>
                        <a:lnTo>
                          <a:pt x="221346" y="287309"/>
                        </a:lnTo>
                        <a:lnTo>
                          <a:pt x="313668" y="422765"/>
                        </a:lnTo>
                        <a:lnTo>
                          <a:pt x="442692" y="422765"/>
                        </a:lnTo>
                        <a:lnTo>
                          <a:pt x="298660" y="211383"/>
                        </a:lnTo>
                        <a:lnTo>
                          <a:pt x="442692" y="0"/>
                        </a:lnTo>
                        <a:close/>
                        <a:moveTo>
                          <a:pt x="117547" y="400820"/>
                        </a:moveTo>
                        <a:lnTo>
                          <a:pt x="41747" y="400820"/>
                        </a:lnTo>
                        <a:lnTo>
                          <a:pt x="170771" y="211509"/>
                        </a:lnTo>
                        <a:lnTo>
                          <a:pt x="41747" y="22198"/>
                        </a:lnTo>
                        <a:lnTo>
                          <a:pt x="117547" y="22198"/>
                        </a:lnTo>
                        <a:lnTo>
                          <a:pt x="246571" y="211509"/>
                        </a:lnTo>
                        <a:lnTo>
                          <a:pt x="117547" y="40082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860" name="Google Shape;860;p62"/>
                  <p:cNvSpPr/>
                  <p:nvPr/>
                </p:nvSpPr>
                <p:spPr>
                  <a:xfrm>
                    <a:off x="23371920" y="12903818"/>
                    <a:ext cx="136465" cy="334731"/>
                  </a:xfrm>
                  <a:custGeom>
                    <a:avLst/>
                    <a:gdLst/>
                    <a:ahLst/>
                    <a:cxnLst/>
                    <a:rect l="l" t="t" r="r" b="b"/>
                    <a:pathLst>
                      <a:path w="136465" h="334731" extrusionOk="0">
                        <a:moveTo>
                          <a:pt x="22450" y="0"/>
                        </a:moveTo>
                        <a:lnTo>
                          <a:pt x="0" y="0"/>
                        </a:lnTo>
                        <a:lnTo>
                          <a:pt x="114015" y="167366"/>
                        </a:lnTo>
                        <a:lnTo>
                          <a:pt x="0" y="334731"/>
                        </a:lnTo>
                        <a:lnTo>
                          <a:pt x="22450" y="334731"/>
                        </a:lnTo>
                        <a:lnTo>
                          <a:pt x="136465" y="167366"/>
                        </a:lnTo>
                        <a:lnTo>
                          <a:pt x="22450"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861" name="Google Shape;861;p62"/>
                <p:cNvSpPr/>
                <p:nvPr/>
              </p:nvSpPr>
              <p:spPr>
                <a:xfrm>
                  <a:off x="23509898" y="13071183"/>
                  <a:ext cx="51836" cy="151978"/>
                </a:xfrm>
                <a:custGeom>
                  <a:avLst/>
                  <a:gdLst/>
                  <a:ahLst/>
                  <a:cxnLst/>
                  <a:rect l="l" t="t" r="r" b="b"/>
                  <a:pathLst>
                    <a:path w="51836" h="151978" extrusionOk="0">
                      <a:moveTo>
                        <a:pt x="51837" y="0"/>
                      </a:moveTo>
                      <a:lnTo>
                        <a:pt x="51837" y="151978"/>
                      </a:lnTo>
                      <a:lnTo>
                        <a:pt x="0" y="76052"/>
                      </a:lnTo>
                      <a:lnTo>
                        <a:pt x="51837" y="0"/>
                      </a:lnTo>
                      <a:close/>
                    </a:path>
                  </a:pathLst>
                </a:custGeom>
                <a:solidFill>
                  <a:srgbClr val="A7A4A4"/>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grpSp>
        <p:sp>
          <p:nvSpPr>
            <p:cNvPr id="862" name="Google Shape;862;p62"/>
            <p:cNvSpPr/>
            <p:nvPr/>
          </p:nvSpPr>
          <p:spPr>
            <a:xfrm>
              <a:off x="23735785" y="12859801"/>
              <a:ext cx="49566" cy="49440"/>
            </a:xfrm>
            <a:custGeom>
              <a:avLst/>
              <a:gdLst/>
              <a:ahLst/>
              <a:cxnLst/>
              <a:rect l="l" t="t" r="r" b="b"/>
              <a:pathLst>
                <a:path w="49566" h="49440" extrusionOk="0">
                  <a:moveTo>
                    <a:pt x="0" y="24720"/>
                  </a:moveTo>
                  <a:cubicBezTo>
                    <a:pt x="0" y="11099"/>
                    <a:pt x="11099" y="0"/>
                    <a:pt x="24846" y="0"/>
                  </a:cubicBezTo>
                  <a:cubicBezTo>
                    <a:pt x="38594" y="0"/>
                    <a:pt x="49566" y="11099"/>
                    <a:pt x="49566" y="24720"/>
                  </a:cubicBezTo>
                  <a:cubicBezTo>
                    <a:pt x="49566" y="38341"/>
                    <a:pt x="38468" y="49440"/>
                    <a:pt x="24846" y="49440"/>
                  </a:cubicBezTo>
                  <a:cubicBezTo>
                    <a:pt x="11225" y="49440"/>
                    <a:pt x="126" y="38341"/>
                    <a:pt x="126" y="24720"/>
                  </a:cubicBezTo>
                  <a:close/>
                  <a:moveTo>
                    <a:pt x="43134" y="24720"/>
                  </a:moveTo>
                  <a:cubicBezTo>
                    <a:pt x="43134" y="14630"/>
                    <a:pt x="34936" y="6432"/>
                    <a:pt x="24846" y="6432"/>
                  </a:cubicBezTo>
                  <a:cubicBezTo>
                    <a:pt x="14756" y="6432"/>
                    <a:pt x="6558" y="14630"/>
                    <a:pt x="6558" y="24720"/>
                  </a:cubicBezTo>
                  <a:cubicBezTo>
                    <a:pt x="6558" y="34810"/>
                    <a:pt x="14756" y="43008"/>
                    <a:pt x="24846" y="43008"/>
                  </a:cubicBezTo>
                  <a:cubicBezTo>
                    <a:pt x="34936" y="43008"/>
                    <a:pt x="43134" y="34810"/>
                    <a:pt x="43134" y="24720"/>
                  </a:cubicBezTo>
                  <a:close/>
                  <a:moveTo>
                    <a:pt x="15891" y="13117"/>
                  </a:moveTo>
                  <a:lnTo>
                    <a:pt x="27116" y="13117"/>
                  </a:lnTo>
                  <a:cubicBezTo>
                    <a:pt x="31405" y="13117"/>
                    <a:pt x="35062" y="15892"/>
                    <a:pt x="35062" y="20684"/>
                  </a:cubicBezTo>
                  <a:cubicBezTo>
                    <a:pt x="35062" y="23711"/>
                    <a:pt x="33549" y="25981"/>
                    <a:pt x="31405" y="27243"/>
                  </a:cubicBezTo>
                  <a:lnTo>
                    <a:pt x="35693" y="36071"/>
                  </a:lnTo>
                  <a:lnTo>
                    <a:pt x="29261" y="36071"/>
                  </a:lnTo>
                  <a:lnTo>
                    <a:pt x="25729" y="28378"/>
                  </a:lnTo>
                  <a:lnTo>
                    <a:pt x="21945" y="28378"/>
                  </a:lnTo>
                  <a:lnTo>
                    <a:pt x="21945" y="36071"/>
                  </a:lnTo>
                  <a:lnTo>
                    <a:pt x="16018" y="36071"/>
                  </a:lnTo>
                  <a:lnTo>
                    <a:pt x="16018" y="13243"/>
                  </a:lnTo>
                  <a:lnTo>
                    <a:pt x="16018" y="13243"/>
                  </a:lnTo>
                  <a:close/>
                  <a:moveTo>
                    <a:pt x="25603" y="23963"/>
                  </a:moveTo>
                  <a:cubicBezTo>
                    <a:pt x="27369" y="23963"/>
                    <a:pt x="28756" y="22828"/>
                    <a:pt x="28756" y="20684"/>
                  </a:cubicBezTo>
                  <a:cubicBezTo>
                    <a:pt x="28756" y="18540"/>
                    <a:pt x="27243" y="17531"/>
                    <a:pt x="25603" y="17531"/>
                  </a:cubicBezTo>
                  <a:lnTo>
                    <a:pt x="21819" y="17531"/>
                  </a:lnTo>
                  <a:lnTo>
                    <a:pt x="21819" y="23963"/>
                  </a:lnTo>
                  <a:lnTo>
                    <a:pt x="25603" y="23963"/>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863" name="Google Shape;863;p62"/>
          <p:cNvSpPr txBox="1"/>
          <p:nvPr/>
        </p:nvSpPr>
        <p:spPr>
          <a:xfrm>
            <a:off x="811819" y="4856560"/>
            <a:ext cx="1028100" cy="996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r>
              <a:rPr lang="en" sz="500">
                <a:solidFill>
                  <a:schemeClr val="lt1"/>
                </a:solidFill>
                <a:latin typeface="Poppins Medium"/>
                <a:ea typeface="Poppins Medium"/>
                <a:cs typeface="Poppins Medium"/>
                <a:sym typeface="Poppins Medium"/>
              </a:rPr>
              <a:t>Proprietary &amp; Confidential</a:t>
            </a:r>
            <a:endParaRPr sz="500"/>
          </a:p>
        </p:txBody>
      </p:sp>
      <p:sp>
        <p:nvSpPr>
          <p:cNvPr id="864" name="Google Shape;864;p62"/>
          <p:cNvSpPr/>
          <p:nvPr/>
        </p:nvSpPr>
        <p:spPr>
          <a:xfrm>
            <a:off x="4124978" y="1670789"/>
            <a:ext cx="3858900" cy="862800"/>
          </a:xfrm>
          <a:prstGeom prst="roundRect">
            <a:avLst>
              <a:gd name="adj" fmla="val 2949"/>
            </a:avLst>
          </a:prstGeom>
          <a:gradFill>
            <a:gsLst>
              <a:gs pos="0">
                <a:srgbClr val="FFFFFF"/>
              </a:gs>
              <a:gs pos="22000">
                <a:srgbClr val="FFFFFF"/>
              </a:gs>
              <a:gs pos="100000">
                <a:srgbClr val="E3E7FA">
                  <a:alpha val="80000"/>
                </a:srgbClr>
              </a:gs>
            </a:gsLst>
            <a:lin ang="540070" scaled="0"/>
          </a:gradFill>
          <a:ln w="7150" cap="flat" cmpd="sng">
            <a:solidFill>
              <a:srgbClr val="FFFFFF"/>
            </a:solidFill>
            <a:prstDash val="solid"/>
            <a:miter lim="800000"/>
            <a:headEnd type="none" w="sm" len="sm"/>
            <a:tailEnd type="none" w="sm" len="sm"/>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865" name="Google Shape;865;p62"/>
          <p:cNvSpPr/>
          <p:nvPr/>
        </p:nvSpPr>
        <p:spPr>
          <a:xfrm>
            <a:off x="4124978" y="2624242"/>
            <a:ext cx="3858900" cy="862800"/>
          </a:xfrm>
          <a:prstGeom prst="roundRect">
            <a:avLst>
              <a:gd name="adj" fmla="val 2949"/>
            </a:avLst>
          </a:prstGeom>
          <a:gradFill>
            <a:gsLst>
              <a:gs pos="0">
                <a:srgbClr val="FFFFFF"/>
              </a:gs>
              <a:gs pos="22000">
                <a:srgbClr val="FFFFFF"/>
              </a:gs>
              <a:gs pos="100000">
                <a:srgbClr val="E3E7FA">
                  <a:alpha val="80000"/>
                </a:srgbClr>
              </a:gs>
            </a:gsLst>
            <a:lin ang="540070" scaled="0"/>
          </a:gradFill>
          <a:ln w="7150" cap="flat" cmpd="sng">
            <a:solidFill>
              <a:srgbClr val="FFFFFF"/>
            </a:solidFill>
            <a:prstDash val="solid"/>
            <a:miter lim="800000"/>
            <a:headEnd type="none" w="sm" len="sm"/>
            <a:tailEnd type="none" w="sm" len="sm"/>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866" name="Google Shape;866;p62"/>
          <p:cNvSpPr/>
          <p:nvPr/>
        </p:nvSpPr>
        <p:spPr>
          <a:xfrm>
            <a:off x="4124978" y="3577694"/>
            <a:ext cx="3858900" cy="862800"/>
          </a:xfrm>
          <a:prstGeom prst="roundRect">
            <a:avLst>
              <a:gd name="adj" fmla="val 2949"/>
            </a:avLst>
          </a:prstGeom>
          <a:gradFill>
            <a:gsLst>
              <a:gs pos="0">
                <a:srgbClr val="FFFFFF"/>
              </a:gs>
              <a:gs pos="22000">
                <a:srgbClr val="FFFFFF"/>
              </a:gs>
              <a:gs pos="100000">
                <a:srgbClr val="E3E7FA">
                  <a:alpha val="80000"/>
                </a:srgbClr>
              </a:gs>
            </a:gsLst>
            <a:lin ang="540070" scaled="0"/>
          </a:gradFill>
          <a:ln w="7150" cap="flat" cmpd="sng">
            <a:solidFill>
              <a:srgbClr val="FFFFFF"/>
            </a:solidFill>
            <a:prstDash val="solid"/>
            <a:miter lim="800000"/>
            <a:headEnd type="none" w="sm" len="sm"/>
            <a:tailEnd type="none" w="sm" len="sm"/>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867" name="Google Shape;867;p62"/>
          <p:cNvSpPr/>
          <p:nvPr/>
        </p:nvSpPr>
        <p:spPr>
          <a:xfrm>
            <a:off x="4124978" y="717337"/>
            <a:ext cx="3858900" cy="862800"/>
          </a:xfrm>
          <a:prstGeom prst="roundRect">
            <a:avLst>
              <a:gd name="adj" fmla="val 2949"/>
            </a:avLst>
          </a:prstGeom>
          <a:gradFill>
            <a:gsLst>
              <a:gs pos="0">
                <a:srgbClr val="FFFFFF"/>
              </a:gs>
              <a:gs pos="22000">
                <a:srgbClr val="FFFFFF"/>
              </a:gs>
              <a:gs pos="100000">
                <a:srgbClr val="E3E7FA">
                  <a:alpha val="80000"/>
                </a:srgbClr>
              </a:gs>
            </a:gsLst>
            <a:lin ang="540070" scaled="0"/>
          </a:gradFill>
          <a:ln w="7150" cap="flat" cmpd="sng">
            <a:solidFill>
              <a:srgbClr val="FFFFFF"/>
            </a:solidFill>
            <a:prstDash val="solid"/>
            <a:miter lim="800000"/>
            <a:headEnd type="none" w="sm" len="sm"/>
            <a:tailEnd type="none" w="sm" len="sm"/>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868" name="Google Shape;868;p62"/>
          <p:cNvSpPr/>
          <p:nvPr/>
        </p:nvSpPr>
        <p:spPr>
          <a:xfrm rot="-5400000">
            <a:off x="3777428" y="1064948"/>
            <a:ext cx="862800" cy="167700"/>
          </a:xfrm>
          <a:prstGeom prst="round2SameRect">
            <a:avLst>
              <a:gd name="adj1" fmla="val 15604"/>
              <a:gd name="adj2" fmla="val 0"/>
            </a:avLst>
          </a:prstGeom>
          <a:solidFill>
            <a:schemeClr val="accent2"/>
          </a:solidFill>
          <a:ln w="7150" cap="flat" cmpd="sng">
            <a:solidFill>
              <a:schemeClr val="accent2"/>
            </a:solidFill>
            <a:prstDash val="solid"/>
            <a:miter lim="800000"/>
            <a:headEnd type="none" w="sm" len="sm"/>
            <a:tailEnd type="none" w="sm" len="sm"/>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869" name="Google Shape;869;p62"/>
          <p:cNvSpPr txBox="1">
            <a:spLocks noGrp="1"/>
          </p:cNvSpPr>
          <p:nvPr>
            <p:ph type="title"/>
          </p:nvPr>
        </p:nvSpPr>
        <p:spPr>
          <a:xfrm>
            <a:off x="316371" y="1805745"/>
            <a:ext cx="3421800" cy="1214100"/>
          </a:xfrm>
          <a:prstGeom prst="rect">
            <a:avLst/>
          </a:prstGeom>
          <a:noFill/>
          <a:ln>
            <a:noFill/>
          </a:ln>
        </p:spPr>
        <p:txBody>
          <a:bodyPr spcFirstLastPara="1" wrap="square" lIns="0" tIns="0" rIns="0" bIns="0" anchor="t" anchorCtr="0">
            <a:noAutofit/>
          </a:bodyPr>
          <a:lstStyle>
            <a:lvl1pPr lvl="0" algn="l">
              <a:lnSpc>
                <a:spcPct val="102000"/>
              </a:lnSpc>
              <a:spcBef>
                <a:spcPts val="0"/>
              </a:spcBef>
              <a:spcAft>
                <a:spcPts val="0"/>
              </a:spcAft>
              <a:buClr>
                <a:schemeClr val="lt1"/>
              </a:buClr>
              <a:buSzPts val="2500"/>
              <a:buFont typeface="Poppins"/>
              <a:buNone/>
              <a:defRPr b="1">
                <a:solidFill>
                  <a:schemeClr val="lt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870" name="Google Shape;870;p62"/>
          <p:cNvSpPr/>
          <p:nvPr/>
        </p:nvSpPr>
        <p:spPr>
          <a:xfrm rot="-5400000">
            <a:off x="3777428" y="2018400"/>
            <a:ext cx="862800" cy="167700"/>
          </a:xfrm>
          <a:prstGeom prst="round2SameRect">
            <a:avLst>
              <a:gd name="adj1" fmla="val 15604"/>
              <a:gd name="adj2" fmla="val 0"/>
            </a:avLst>
          </a:prstGeom>
          <a:solidFill>
            <a:srgbClr val="0370FF"/>
          </a:solidFill>
          <a:ln w="7150" cap="flat" cmpd="sng">
            <a:solidFill>
              <a:schemeClr val="accent2"/>
            </a:solidFill>
            <a:prstDash val="solid"/>
            <a:miter lim="800000"/>
            <a:headEnd type="none" w="sm" len="sm"/>
            <a:tailEnd type="none" w="sm" len="sm"/>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871" name="Google Shape;871;p62"/>
          <p:cNvSpPr/>
          <p:nvPr/>
        </p:nvSpPr>
        <p:spPr>
          <a:xfrm rot="-5400000">
            <a:off x="3777428" y="2971853"/>
            <a:ext cx="862800" cy="167700"/>
          </a:xfrm>
          <a:prstGeom prst="round2SameRect">
            <a:avLst>
              <a:gd name="adj1" fmla="val 15604"/>
              <a:gd name="adj2" fmla="val 0"/>
            </a:avLst>
          </a:prstGeom>
          <a:solidFill>
            <a:schemeClr val="accent2"/>
          </a:solidFill>
          <a:ln w="7150" cap="flat" cmpd="sng">
            <a:solidFill>
              <a:schemeClr val="accent2"/>
            </a:solidFill>
            <a:prstDash val="solid"/>
            <a:miter lim="800000"/>
            <a:headEnd type="none" w="sm" len="sm"/>
            <a:tailEnd type="none" w="sm" len="sm"/>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872" name="Google Shape;872;p62"/>
          <p:cNvSpPr/>
          <p:nvPr/>
        </p:nvSpPr>
        <p:spPr>
          <a:xfrm rot="-5400000">
            <a:off x="3777428" y="3925305"/>
            <a:ext cx="862800" cy="167700"/>
          </a:xfrm>
          <a:prstGeom prst="round2SameRect">
            <a:avLst>
              <a:gd name="adj1" fmla="val 15604"/>
              <a:gd name="adj2" fmla="val 0"/>
            </a:avLst>
          </a:prstGeom>
          <a:solidFill>
            <a:schemeClr val="accent2"/>
          </a:solidFill>
          <a:ln w="7150" cap="flat" cmpd="sng">
            <a:solidFill>
              <a:schemeClr val="accent2"/>
            </a:solidFill>
            <a:prstDash val="solid"/>
            <a:miter lim="800000"/>
            <a:headEnd type="none" w="sm" len="sm"/>
            <a:tailEnd type="none" w="sm" len="sm"/>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873" name="Google Shape;873;p62"/>
          <p:cNvSpPr txBox="1">
            <a:spLocks noGrp="1"/>
          </p:cNvSpPr>
          <p:nvPr>
            <p:ph type="subTitle" idx="1"/>
          </p:nvPr>
        </p:nvSpPr>
        <p:spPr>
          <a:xfrm>
            <a:off x="4523730" y="950522"/>
            <a:ext cx="3284100" cy="213900"/>
          </a:xfrm>
          <a:prstGeom prst="rect">
            <a:avLst/>
          </a:prstGeom>
        </p:spPr>
        <p:txBody>
          <a:bodyPr spcFirstLastPara="1" wrap="square" lIns="0" tIns="0" rIns="0" bIns="0" anchor="t" anchorCtr="0">
            <a:noAutofit/>
          </a:bodyPr>
          <a:lstStyle>
            <a:lvl1pPr lvl="0">
              <a:spcBef>
                <a:spcPts val="1300"/>
              </a:spcBef>
              <a:spcAft>
                <a:spcPts val="0"/>
              </a:spcAft>
              <a:buSzPts val="1300"/>
              <a:buFont typeface="Poppins"/>
              <a:buNone/>
              <a:defRPr sz="1300" b="1">
                <a:latin typeface="Poppins"/>
                <a:ea typeface="Poppins"/>
                <a:cs typeface="Poppins"/>
                <a:sym typeface="Poppins"/>
              </a:defRPr>
            </a:lvl1pPr>
            <a:lvl2pPr lvl="1">
              <a:spcBef>
                <a:spcPts val="1300"/>
              </a:spcBef>
              <a:spcAft>
                <a:spcPts val="0"/>
              </a:spcAft>
              <a:buSzPts val="1300"/>
              <a:buFont typeface="Poppins"/>
              <a:buNone/>
              <a:defRPr sz="1300" b="1">
                <a:latin typeface="Poppins"/>
                <a:ea typeface="Poppins"/>
                <a:cs typeface="Poppins"/>
                <a:sym typeface="Poppins"/>
              </a:defRPr>
            </a:lvl2pPr>
            <a:lvl3pPr lvl="2">
              <a:spcBef>
                <a:spcPts val="1300"/>
              </a:spcBef>
              <a:spcAft>
                <a:spcPts val="0"/>
              </a:spcAft>
              <a:buSzPts val="1300"/>
              <a:buFont typeface="Poppins"/>
              <a:buNone/>
              <a:defRPr sz="1300" b="1">
                <a:latin typeface="Poppins"/>
                <a:ea typeface="Poppins"/>
                <a:cs typeface="Poppins"/>
                <a:sym typeface="Poppins"/>
              </a:defRPr>
            </a:lvl3pPr>
            <a:lvl4pPr lvl="3">
              <a:spcBef>
                <a:spcPts val="1300"/>
              </a:spcBef>
              <a:spcAft>
                <a:spcPts val="0"/>
              </a:spcAft>
              <a:buSzPts val="1300"/>
              <a:buFont typeface="Poppins"/>
              <a:buNone/>
              <a:defRPr sz="1300" b="1">
                <a:latin typeface="Poppins"/>
                <a:ea typeface="Poppins"/>
                <a:cs typeface="Poppins"/>
                <a:sym typeface="Poppins"/>
              </a:defRPr>
            </a:lvl4pPr>
            <a:lvl5pPr lvl="4">
              <a:spcBef>
                <a:spcPts val="1300"/>
              </a:spcBef>
              <a:spcAft>
                <a:spcPts val="0"/>
              </a:spcAft>
              <a:buSzPts val="1300"/>
              <a:buFont typeface="Poppins"/>
              <a:buNone/>
              <a:defRPr sz="1300" b="1">
                <a:latin typeface="Poppins"/>
                <a:ea typeface="Poppins"/>
                <a:cs typeface="Poppins"/>
                <a:sym typeface="Poppins"/>
              </a:defRPr>
            </a:lvl5pPr>
            <a:lvl6pPr lvl="5">
              <a:spcBef>
                <a:spcPts val="400"/>
              </a:spcBef>
              <a:spcAft>
                <a:spcPts val="0"/>
              </a:spcAft>
              <a:buSzPts val="1300"/>
              <a:buFont typeface="Poppins"/>
              <a:buNone/>
              <a:defRPr sz="1300" b="1">
                <a:latin typeface="Poppins"/>
                <a:ea typeface="Poppins"/>
                <a:cs typeface="Poppins"/>
                <a:sym typeface="Poppins"/>
              </a:defRPr>
            </a:lvl6pPr>
            <a:lvl7pPr lvl="6">
              <a:spcBef>
                <a:spcPts val="400"/>
              </a:spcBef>
              <a:spcAft>
                <a:spcPts val="0"/>
              </a:spcAft>
              <a:buSzPts val="1300"/>
              <a:buFont typeface="Poppins"/>
              <a:buNone/>
              <a:defRPr sz="1300" b="1">
                <a:latin typeface="Poppins"/>
                <a:ea typeface="Poppins"/>
                <a:cs typeface="Poppins"/>
                <a:sym typeface="Poppins"/>
              </a:defRPr>
            </a:lvl7pPr>
            <a:lvl8pPr lvl="7">
              <a:spcBef>
                <a:spcPts val="400"/>
              </a:spcBef>
              <a:spcAft>
                <a:spcPts val="0"/>
              </a:spcAft>
              <a:buSzPts val="1300"/>
              <a:buFont typeface="Poppins"/>
              <a:buNone/>
              <a:defRPr sz="1300" b="1">
                <a:latin typeface="Poppins"/>
                <a:ea typeface="Poppins"/>
                <a:cs typeface="Poppins"/>
                <a:sym typeface="Poppins"/>
              </a:defRPr>
            </a:lvl8pPr>
            <a:lvl9pPr lvl="8">
              <a:spcBef>
                <a:spcPts val="400"/>
              </a:spcBef>
              <a:spcAft>
                <a:spcPts val="0"/>
              </a:spcAft>
              <a:buSzPts val="1300"/>
              <a:buFont typeface="Poppins"/>
              <a:buNone/>
              <a:defRPr sz="1300" b="1">
                <a:latin typeface="Poppins"/>
                <a:ea typeface="Poppins"/>
                <a:cs typeface="Poppins"/>
                <a:sym typeface="Poppins"/>
              </a:defRPr>
            </a:lvl9pPr>
          </a:lstStyle>
          <a:p>
            <a:endParaRPr/>
          </a:p>
        </p:txBody>
      </p:sp>
      <p:sp>
        <p:nvSpPr>
          <p:cNvPr id="874" name="Google Shape;874;p62"/>
          <p:cNvSpPr txBox="1">
            <a:spLocks noGrp="1"/>
          </p:cNvSpPr>
          <p:nvPr>
            <p:ph type="subTitle" idx="2"/>
          </p:nvPr>
        </p:nvSpPr>
        <p:spPr>
          <a:xfrm>
            <a:off x="4523730" y="1172710"/>
            <a:ext cx="3284100" cy="213900"/>
          </a:xfrm>
          <a:prstGeom prst="rect">
            <a:avLst/>
          </a:prstGeom>
        </p:spPr>
        <p:txBody>
          <a:bodyPr spcFirstLastPara="1" wrap="square" lIns="0" tIns="0" rIns="0" bIns="0" anchor="t" anchorCtr="0">
            <a:noAutofit/>
          </a:bodyPr>
          <a:lstStyle>
            <a:lvl1pPr lvl="0">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1pPr>
            <a:lvl2pPr lvl="1">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2pPr>
            <a:lvl3pPr lvl="2">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3pPr>
            <a:lvl4pPr lvl="3">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4pPr>
            <a:lvl5pPr lvl="4">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5pPr>
            <a:lvl6pPr lvl="5">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6pPr>
            <a:lvl7pPr lvl="6">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7pPr>
            <a:lvl8pPr lvl="7">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8pPr>
            <a:lvl9pPr lvl="8">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9pPr>
          </a:lstStyle>
          <a:p>
            <a:endParaRPr/>
          </a:p>
        </p:txBody>
      </p:sp>
      <p:sp>
        <p:nvSpPr>
          <p:cNvPr id="875" name="Google Shape;875;p62"/>
          <p:cNvSpPr txBox="1">
            <a:spLocks noGrp="1"/>
          </p:cNvSpPr>
          <p:nvPr>
            <p:ph type="subTitle" idx="3"/>
          </p:nvPr>
        </p:nvSpPr>
        <p:spPr>
          <a:xfrm>
            <a:off x="4523730" y="1905606"/>
            <a:ext cx="3284100" cy="213900"/>
          </a:xfrm>
          <a:prstGeom prst="rect">
            <a:avLst/>
          </a:prstGeom>
        </p:spPr>
        <p:txBody>
          <a:bodyPr spcFirstLastPara="1" wrap="square" lIns="0" tIns="0" rIns="0" bIns="0" anchor="t" anchorCtr="0">
            <a:noAutofit/>
          </a:bodyPr>
          <a:lstStyle>
            <a:lvl1pPr lvl="0">
              <a:spcBef>
                <a:spcPts val="1300"/>
              </a:spcBef>
              <a:spcAft>
                <a:spcPts val="0"/>
              </a:spcAft>
              <a:buSzPts val="1300"/>
              <a:buFont typeface="Poppins"/>
              <a:buNone/>
              <a:defRPr sz="1300" b="1">
                <a:latin typeface="Poppins"/>
                <a:ea typeface="Poppins"/>
                <a:cs typeface="Poppins"/>
                <a:sym typeface="Poppins"/>
              </a:defRPr>
            </a:lvl1pPr>
            <a:lvl2pPr lvl="1">
              <a:spcBef>
                <a:spcPts val="1300"/>
              </a:spcBef>
              <a:spcAft>
                <a:spcPts val="0"/>
              </a:spcAft>
              <a:buSzPts val="1300"/>
              <a:buFont typeface="Poppins"/>
              <a:buNone/>
              <a:defRPr sz="1300" b="1">
                <a:latin typeface="Poppins"/>
                <a:ea typeface="Poppins"/>
                <a:cs typeface="Poppins"/>
                <a:sym typeface="Poppins"/>
              </a:defRPr>
            </a:lvl2pPr>
            <a:lvl3pPr lvl="2">
              <a:spcBef>
                <a:spcPts val="1300"/>
              </a:spcBef>
              <a:spcAft>
                <a:spcPts val="0"/>
              </a:spcAft>
              <a:buSzPts val="1300"/>
              <a:buFont typeface="Poppins"/>
              <a:buNone/>
              <a:defRPr sz="1300" b="1">
                <a:latin typeface="Poppins"/>
                <a:ea typeface="Poppins"/>
                <a:cs typeface="Poppins"/>
                <a:sym typeface="Poppins"/>
              </a:defRPr>
            </a:lvl3pPr>
            <a:lvl4pPr lvl="3">
              <a:spcBef>
                <a:spcPts val="1300"/>
              </a:spcBef>
              <a:spcAft>
                <a:spcPts val="0"/>
              </a:spcAft>
              <a:buSzPts val="1300"/>
              <a:buFont typeface="Poppins"/>
              <a:buNone/>
              <a:defRPr sz="1300" b="1">
                <a:latin typeface="Poppins"/>
                <a:ea typeface="Poppins"/>
                <a:cs typeface="Poppins"/>
                <a:sym typeface="Poppins"/>
              </a:defRPr>
            </a:lvl4pPr>
            <a:lvl5pPr lvl="4">
              <a:spcBef>
                <a:spcPts val="1300"/>
              </a:spcBef>
              <a:spcAft>
                <a:spcPts val="0"/>
              </a:spcAft>
              <a:buSzPts val="1300"/>
              <a:buFont typeface="Poppins"/>
              <a:buNone/>
              <a:defRPr sz="1300" b="1">
                <a:latin typeface="Poppins"/>
                <a:ea typeface="Poppins"/>
                <a:cs typeface="Poppins"/>
                <a:sym typeface="Poppins"/>
              </a:defRPr>
            </a:lvl5pPr>
            <a:lvl6pPr lvl="5">
              <a:spcBef>
                <a:spcPts val="400"/>
              </a:spcBef>
              <a:spcAft>
                <a:spcPts val="0"/>
              </a:spcAft>
              <a:buSzPts val="1300"/>
              <a:buFont typeface="Poppins"/>
              <a:buNone/>
              <a:defRPr sz="1300" b="1">
                <a:latin typeface="Poppins"/>
                <a:ea typeface="Poppins"/>
                <a:cs typeface="Poppins"/>
                <a:sym typeface="Poppins"/>
              </a:defRPr>
            </a:lvl6pPr>
            <a:lvl7pPr lvl="6">
              <a:spcBef>
                <a:spcPts val="400"/>
              </a:spcBef>
              <a:spcAft>
                <a:spcPts val="0"/>
              </a:spcAft>
              <a:buSzPts val="1300"/>
              <a:buFont typeface="Poppins"/>
              <a:buNone/>
              <a:defRPr sz="1300" b="1">
                <a:latin typeface="Poppins"/>
                <a:ea typeface="Poppins"/>
                <a:cs typeface="Poppins"/>
                <a:sym typeface="Poppins"/>
              </a:defRPr>
            </a:lvl7pPr>
            <a:lvl8pPr lvl="7">
              <a:spcBef>
                <a:spcPts val="400"/>
              </a:spcBef>
              <a:spcAft>
                <a:spcPts val="0"/>
              </a:spcAft>
              <a:buSzPts val="1300"/>
              <a:buFont typeface="Poppins"/>
              <a:buNone/>
              <a:defRPr sz="1300" b="1">
                <a:latin typeface="Poppins"/>
                <a:ea typeface="Poppins"/>
                <a:cs typeface="Poppins"/>
                <a:sym typeface="Poppins"/>
              </a:defRPr>
            </a:lvl8pPr>
            <a:lvl9pPr lvl="8">
              <a:spcBef>
                <a:spcPts val="400"/>
              </a:spcBef>
              <a:spcAft>
                <a:spcPts val="0"/>
              </a:spcAft>
              <a:buSzPts val="1300"/>
              <a:buFont typeface="Poppins"/>
              <a:buNone/>
              <a:defRPr sz="1300" b="1">
                <a:latin typeface="Poppins"/>
                <a:ea typeface="Poppins"/>
                <a:cs typeface="Poppins"/>
                <a:sym typeface="Poppins"/>
              </a:defRPr>
            </a:lvl9pPr>
          </a:lstStyle>
          <a:p>
            <a:endParaRPr/>
          </a:p>
        </p:txBody>
      </p:sp>
      <p:sp>
        <p:nvSpPr>
          <p:cNvPr id="876" name="Google Shape;876;p62"/>
          <p:cNvSpPr txBox="1">
            <a:spLocks noGrp="1"/>
          </p:cNvSpPr>
          <p:nvPr>
            <p:ph type="subTitle" idx="4"/>
          </p:nvPr>
        </p:nvSpPr>
        <p:spPr>
          <a:xfrm>
            <a:off x="4523730" y="2127793"/>
            <a:ext cx="3284100" cy="213900"/>
          </a:xfrm>
          <a:prstGeom prst="rect">
            <a:avLst/>
          </a:prstGeom>
        </p:spPr>
        <p:txBody>
          <a:bodyPr spcFirstLastPara="1" wrap="square" lIns="0" tIns="0" rIns="0" bIns="0" anchor="t" anchorCtr="0">
            <a:noAutofit/>
          </a:bodyPr>
          <a:lstStyle>
            <a:lvl1pPr lvl="0">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1pPr>
            <a:lvl2pPr lvl="1">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2pPr>
            <a:lvl3pPr lvl="2">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3pPr>
            <a:lvl4pPr lvl="3">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4pPr>
            <a:lvl5pPr lvl="4">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5pPr>
            <a:lvl6pPr lvl="5">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6pPr>
            <a:lvl7pPr lvl="6">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7pPr>
            <a:lvl8pPr lvl="7">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8pPr>
            <a:lvl9pPr lvl="8">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9pPr>
          </a:lstStyle>
          <a:p>
            <a:endParaRPr/>
          </a:p>
        </p:txBody>
      </p:sp>
      <p:sp>
        <p:nvSpPr>
          <p:cNvPr id="877" name="Google Shape;877;p62"/>
          <p:cNvSpPr txBox="1">
            <a:spLocks noGrp="1"/>
          </p:cNvSpPr>
          <p:nvPr>
            <p:ph type="subTitle" idx="5"/>
          </p:nvPr>
        </p:nvSpPr>
        <p:spPr>
          <a:xfrm>
            <a:off x="4523730" y="2859682"/>
            <a:ext cx="3284100" cy="213900"/>
          </a:xfrm>
          <a:prstGeom prst="rect">
            <a:avLst/>
          </a:prstGeom>
        </p:spPr>
        <p:txBody>
          <a:bodyPr spcFirstLastPara="1" wrap="square" lIns="0" tIns="0" rIns="0" bIns="0" anchor="t" anchorCtr="0">
            <a:noAutofit/>
          </a:bodyPr>
          <a:lstStyle>
            <a:lvl1pPr lvl="0">
              <a:spcBef>
                <a:spcPts val="1300"/>
              </a:spcBef>
              <a:spcAft>
                <a:spcPts val="0"/>
              </a:spcAft>
              <a:buSzPts val="1300"/>
              <a:buFont typeface="Poppins"/>
              <a:buNone/>
              <a:defRPr sz="1300" b="1">
                <a:latin typeface="Poppins"/>
                <a:ea typeface="Poppins"/>
                <a:cs typeface="Poppins"/>
                <a:sym typeface="Poppins"/>
              </a:defRPr>
            </a:lvl1pPr>
            <a:lvl2pPr lvl="1">
              <a:spcBef>
                <a:spcPts val="1300"/>
              </a:spcBef>
              <a:spcAft>
                <a:spcPts val="0"/>
              </a:spcAft>
              <a:buSzPts val="1300"/>
              <a:buFont typeface="Poppins"/>
              <a:buNone/>
              <a:defRPr sz="1300" b="1">
                <a:latin typeface="Poppins"/>
                <a:ea typeface="Poppins"/>
                <a:cs typeface="Poppins"/>
                <a:sym typeface="Poppins"/>
              </a:defRPr>
            </a:lvl2pPr>
            <a:lvl3pPr lvl="2">
              <a:spcBef>
                <a:spcPts val="1300"/>
              </a:spcBef>
              <a:spcAft>
                <a:spcPts val="0"/>
              </a:spcAft>
              <a:buSzPts val="1300"/>
              <a:buFont typeface="Poppins"/>
              <a:buNone/>
              <a:defRPr sz="1300" b="1">
                <a:latin typeface="Poppins"/>
                <a:ea typeface="Poppins"/>
                <a:cs typeface="Poppins"/>
                <a:sym typeface="Poppins"/>
              </a:defRPr>
            </a:lvl3pPr>
            <a:lvl4pPr lvl="3">
              <a:spcBef>
                <a:spcPts val="1300"/>
              </a:spcBef>
              <a:spcAft>
                <a:spcPts val="0"/>
              </a:spcAft>
              <a:buSzPts val="1300"/>
              <a:buFont typeface="Poppins"/>
              <a:buNone/>
              <a:defRPr sz="1300" b="1">
                <a:latin typeface="Poppins"/>
                <a:ea typeface="Poppins"/>
                <a:cs typeface="Poppins"/>
                <a:sym typeface="Poppins"/>
              </a:defRPr>
            </a:lvl4pPr>
            <a:lvl5pPr lvl="4">
              <a:spcBef>
                <a:spcPts val="1300"/>
              </a:spcBef>
              <a:spcAft>
                <a:spcPts val="0"/>
              </a:spcAft>
              <a:buSzPts val="1300"/>
              <a:buFont typeface="Poppins"/>
              <a:buNone/>
              <a:defRPr sz="1300" b="1">
                <a:latin typeface="Poppins"/>
                <a:ea typeface="Poppins"/>
                <a:cs typeface="Poppins"/>
                <a:sym typeface="Poppins"/>
              </a:defRPr>
            </a:lvl5pPr>
            <a:lvl6pPr lvl="5">
              <a:spcBef>
                <a:spcPts val="400"/>
              </a:spcBef>
              <a:spcAft>
                <a:spcPts val="0"/>
              </a:spcAft>
              <a:buSzPts val="1300"/>
              <a:buFont typeface="Poppins"/>
              <a:buNone/>
              <a:defRPr sz="1300" b="1">
                <a:latin typeface="Poppins"/>
                <a:ea typeface="Poppins"/>
                <a:cs typeface="Poppins"/>
                <a:sym typeface="Poppins"/>
              </a:defRPr>
            </a:lvl6pPr>
            <a:lvl7pPr lvl="6">
              <a:spcBef>
                <a:spcPts val="400"/>
              </a:spcBef>
              <a:spcAft>
                <a:spcPts val="0"/>
              </a:spcAft>
              <a:buSzPts val="1300"/>
              <a:buFont typeface="Poppins"/>
              <a:buNone/>
              <a:defRPr sz="1300" b="1">
                <a:latin typeface="Poppins"/>
                <a:ea typeface="Poppins"/>
                <a:cs typeface="Poppins"/>
                <a:sym typeface="Poppins"/>
              </a:defRPr>
            </a:lvl7pPr>
            <a:lvl8pPr lvl="7">
              <a:spcBef>
                <a:spcPts val="400"/>
              </a:spcBef>
              <a:spcAft>
                <a:spcPts val="0"/>
              </a:spcAft>
              <a:buSzPts val="1300"/>
              <a:buFont typeface="Poppins"/>
              <a:buNone/>
              <a:defRPr sz="1300" b="1">
                <a:latin typeface="Poppins"/>
                <a:ea typeface="Poppins"/>
                <a:cs typeface="Poppins"/>
                <a:sym typeface="Poppins"/>
              </a:defRPr>
            </a:lvl8pPr>
            <a:lvl9pPr lvl="8">
              <a:spcBef>
                <a:spcPts val="400"/>
              </a:spcBef>
              <a:spcAft>
                <a:spcPts val="0"/>
              </a:spcAft>
              <a:buSzPts val="1300"/>
              <a:buFont typeface="Poppins"/>
              <a:buNone/>
              <a:defRPr sz="1300" b="1">
                <a:latin typeface="Poppins"/>
                <a:ea typeface="Poppins"/>
                <a:cs typeface="Poppins"/>
                <a:sym typeface="Poppins"/>
              </a:defRPr>
            </a:lvl9pPr>
          </a:lstStyle>
          <a:p>
            <a:endParaRPr/>
          </a:p>
        </p:txBody>
      </p:sp>
      <p:sp>
        <p:nvSpPr>
          <p:cNvPr id="878" name="Google Shape;878;p62"/>
          <p:cNvSpPr txBox="1">
            <a:spLocks noGrp="1"/>
          </p:cNvSpPr>
          <p:nvPr>
            <p:ph type="subTitle" idx="6"/>
          </p:nvPr>
        </p:nvSpPr>
        <p:spPr>
          <a:xfrm>
            <a:off x="4523730" y="3081870"/>
            <a:ext cx="3284100" cy="213900"/>
          </a:xfrm>
          <a:prstGeom prst="rect">
            <a:avLst/>
          </a:prstGeom>
        </p:spPr>
        <p:txBody>
          <a:bodyPr spcFirstLastPara="1" wrap="square" lIns="0" tIns="0" rIns="0" bIns="0" anchor="t" anchorCtr="0">
            <a:noAutofit/>
          </a:bodyPr>
          <a:lstStyle>
            <a:lvl1pPr lvl="0">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1pPr>
            <a:lvl2pPr lvl="1">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2pPr>
            <a:lvl3pPr lvl="2">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3pPr>
            <a:lvl4pPr lvl="3">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4pPr>
            <a:lvl5pPr lvl="4">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5pPr>
            <a:lvl6pPr lvl="5">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6pPr>
            <a:lvl7pPr lvl="6">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7pPr>
            <a:lvl8pPr lvl="7">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8pPr>
            <a:lvl9pPr lvl="8">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9pPr>
          </a:lstStyle>
          <a:p>
            <a:endParaRPr/>
          </a:p>
        </p:txBody>
      </p:sp>
      <p:sp>
        <p:nvSpPr>
          <p:cNvPr id="879" name="Google Shape;879;p62"/>
          <p:cNvSpPr txBox="1">
            <a:spLocks noGrp="1"/>
          </p:cNvSpPr>
          <p:nvPr>
            <p:ph type="subTitle" idx="7"/>
          </p:nvPr>
        </p:nvSpPr>
        <p:spPr>
          <a:xfrm>
            <a:off x="4523730" y="3808265"/>
            <a:ext cx="3284100" cy="213900"/>
          </a:xfrm>
          <a:prstGeom prst="rect">
            <a:avLst/>
          </a:prstGeom>
        </p:spPr>
        <p:txBody>
          <a:bodyPr spcFirstLastPara="1" wrap="square" lIns="0" tIns="0" rIns="0" bIns="0" anchor="t" anchorCtr="0">
            <a:noAutofit/>
          </a:bodyPr>
          <a:lstStyle>
            <a:lvl1pPr lvl="0">
              <a:spcBef>
                <a:spcPts val="1300"/>
              </a:spcBef>
              <a:spcAft>
                <a:spcPts val="0"/>
              </a:spcAft>
              <a:buSzPts val="1300"/>
              <a:buFont typeface="Poppins"/>
              <a:buNone/>
              <a:defRPr sz="1300" b="1">
                <a:latin typeface="Poppins"/>
                <a:ea typeface="Poppins"/>
                <a:cs typeface="Poppins"/>
                <a:sym typeface="Poppins"/>
              </a:defRPr>
            </a:lvl1pPr>
            <a:lvl2pPr lvl="1">
              <a:spcBef>
                <a:spcPts val="1300"/>
              </a:spcBef>
              <a:spcAft>
                <a:spcPts val="0"/>
              </a:spcAft>
              <a:buSzPts val="1300"/>
              <a:buFont typeface="Poppins"/>
              <a:buNone/>
              <a:defRPr sz="1300" b="1">
                <a:latin typeface="Poppins"/>
                <a:ea typeface="Poppins"/>
                <a:cs typeface="Poppins"/>
                <a:sym typeface="Poppins"/>
              </a:defRPr>
            </a:lvl2pPr>
            <a:lvl3pPr lvl="2">
              <a:spcBef>
                <a:spcPts val="1300"/>
              </a:spcBef>
              <a:spcAft>
                <a:spcPts val="0"/>
              </a:spcAft>
              <a:buSzPts val="1300"/>
              <a:buFont typeface="Poppins"/>
              <a:buNone/>
              <a:defRPr sz="1300" b="1">
                <a:latin typeface="Poppins"/>
                <a:ea typeface="Poppins"/>
                <a:cs typeface="Poppins"/>
                <a:sym typeface="Poppins"/>
              </a:defRPr>
            </a:lvl3pPr>
            <a:lvl4pPr lvl="3">
              <a:spcBef>
                <a:spcPts val="1300"/>
              </a:spcBef>
              <a:spcAft>
                <a:spcPts val="0"/>
              </a:spcAft>
              <a:buSzPts val="1300"/>
              <a:buFont typeface="Poppins"/>
              <a:buNone/>
              <a:defRPr sz="1300" b="1">
                <a:latin typeface="Poppins"/>
                <a:ea typeface="Poppins"/>
                <a:cs typeface="Poppins"/>
                <a:sym typeface="Poppins"/>
              </a:defRPr>
            </a:lvl4pPr>
            <a:lvl5pPr lvl="4">
              <a:spcBef>
                <a:spcPts val="1300"/>
              </a:spcBef>
              <a:spcAft>
                <a:spcPts val="0"/>
              </a:spcAft>
              <a:buSzPts val="1300"/>
              <a:buFont typeface="Poppins"/>
              <a:buNone/>
              <a:defRPr sz="1300" b="1">
                <a:latin typeface="Poppins"/>
                <a:ea typeface="Poppins"/>
                <a:cs typeface="Poppins"/>
                <a:sym typeface="Poppins"/>
              </a:defRPr>
            </a:lvl5pPr>
            <a:lvl6pPr lvl="5">
              <a:spcBef>
                <a:spcPts val="400"/>
              </a:spcBef>
              <a:spcAft>
                <a:spcPts val="0"/>
              </a:spcAft>
              <a:buSzPts val="1300"/>
              <a:buFont typeface="Poppins"/>
              <a:buNone/>
              <a:defRPr sz="1300" b="1">
                <a:latin typeface="Poppins"/>
                <a:ea typeface="Poppins"/>
                <a:cs typeface="Poppins"/>
                <a:sym typeface="Poppins"/>
              </a:defRPr>
            </a:lvl6pPr>
            <a:lvl7pPr lvl="6">
              <a:spcBef>
                <a:spcPts val="400"/>
              </a:spcBef>
              <a:spcAft>
                <a:spcPts val="0"/>
              </a:spcAft>
              <a:buSzPts val="1300"/>
              <a:buFont typeface="Poppins"/>
              <a:buNone/>
              <a:defRPr sz="1300" b="1">
                <a:latin typeface="Poppins"/>
                <a:ea typeface="Poppins"/>
                <a:cs typeface="Poppins"/>
                <a:sym typeface="Poppins"/>
              </a:defRPr>
            </a:lvl7pPr>
            <a:lvl8pPr lvl="7">
              <a:spcBef>
                <a:spcPts val="400"/>
              </a:spcBef>
              <a:spcAft>
                <a:spcPts val="0"/>
              </a:spcAft>
              <a:buSzPts val="1300"/>
              <a:buFont typeface="Poppins"/>
              <a:buNone/>
              <a:defRPr sz="1300" b="1">
                <a:latin typeface="Poppins"/>
                <a:ea typeface="Poppins"/>
                <a:cs typeface="Poppins"/>
                <a:sym typeface="Poppins"/>
              </a:defRPr>
            </a:lvl8pPr>
            <a:lvl9pPr lvl="8">
              <a:spcBef>
                <a:spcPts val="400"/>
              </a:spcBef>
              <a:spcAft>
                <a:spcPts val="0"/>
              </a:spcAft>
              <a:buSzPts val="1300"/>
              <a:buFont typeface="Poppins"/>
              <a:buNone/>
              <a:defRPr sz="1300" b="1">
                <a:latin typeface="Poppins"/>
                <a:ea typeface="Poppins"/>
                <a:cs typeface="Poppins"/>
                <a:sym typeface="Poppins"/>
              </a:defRPr>
            </a:lvl9pPr>
          </a:lstStyle>
          <a:p>
            <a:endParaRPr/>
          </a:p>
        </p:txBody>
      </p:sp>
      <p:sp>
        <p:nvSpPr>
          <p:cNvPr id="880" name="Google Shape;880;p62"/>
          <p:cNvSpPr txBox="1">
            <a:spLocks noGrp="1"/>
          </p:cNvSpPr>
          <p:nvPr>
            <p:ph type="subTitle" idx="8"/>
          </p:nvPr>
        </p:nvSpPr>
        <p:spPr>
          <a:xfrm>
            <a:off x="4523730" y="4030453"/>
            <a:ext cx="3284100" cy="213900"/>
          </a:xfrm>
          <a:prstGeom prst="rect">
            <a:avLst/>
          </a:prstGeom>
        </p:spPr>
        <p:txBody>
          <a:bodyPr spcFirstLastPara="1" wrap="square" lIns="0" tIns="0" rIns="0" bIns="0" anchor="t" anchorCtr="0">
            <a:noAutofit/>
          </a:bodyPr>
          <a:lstStyle>
            <a:lvl1pPr lvl="0">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1pPr>
            <a:lvl2pPr lvl="1">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2pPr>
            <a:lvl3pPr lvl="2">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3pPr>
            <a:lvl4pPr lvl="3">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4pPr>
            <a:lvl5pPr lvl="4">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5pPr>
            <a:lvl6pPr lvl="5">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6pPr>
            <a:lvl7pPr lvl="6">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7pPr>
            <a:lvl8pPr lvl="7">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8pPr>
            <a:lvl9pPr lvl="8">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9pPr>
          </a:lstStyle>
          <a:p>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34_Custom Layout">
  <p:cSld name="34_Custom Layout">
    <p:bg>
      <p:bgPr>
        <a:blipFill>
          <a:blip r:embed="rId2">
            <a:alphaModFix/>
          </a:blip>
          <a:stretch>
            <a:fillRect/>
          </a:stretch>
        </a:blipFill>
        <a:effectLst/>
      </p:bgPr>
    </p:bg>
    <p:spTree>
      <p:nvGrpSpPr>
        <p:cNvPr id="1" name="Shape 881"/>
        <p:cNvGrpSpPr/>
        <p:nvPr/>
      </p:nvGrpSpPr>
      <p:grpSpPr>
        <a:xfrm>
          <a:off x="0" y="0"/>
          <a:ext cx="0" cy="0"/>
          <a:chOff x="0" y="0"/>
          <a:chExt cx="0" cy="0"/>
        </a:xfrm>
      </p:grpSpPr>
      <p:sp>
        <p:nvSpPr>
          <p:cNvPr id="882" name="Google Shape;882;p63"/>
          <p:cNvSpPr/>
          <p:nvPr/>
        </p:nvSpPr>
        <p:spPr>
          <a:xfrm>
            <a:off x="1061772" y="571500"/>
            <a:ext cx="7068900" cy="862800"/>
          </a:xfrm>
          <a:prstGeom prst="roundRect">
            <a:avLst>
              <a:gd name="adj" fmla="val 2949"/>
            </a:avLst>
          </a:prstGeom>
          <a:gradFill>
            <a:gsLst>
              <a:gs pos="0">
                <a:srgbClr val="FFFFFF"/>
              </a:gs>
              <a:gs pos="22000">
                <a:srgbClr val="FFFFFF"/>
              </a:gs>
              <a:gs pos="100000">
                <a:srgbClr val="E3E7FA">
                  <a:alpha val="80000"/>
                </a:srgbClr>
              </a:gs>
            </a:gsLst>
            <a:lin ang="11399912" scaled="0"/>
          </a:gradFill>
          <a:ln w="7150" cap="flat" cmpd="sng">
            <a:solidFill>
              <a:srgbClr val="FFFFFF"/>
            </a:solidFill>
            <a:prstDash val="solid"/>
            <a:miter lim="800000"/>
            <a:headEnd type="none" w="sm" len="sm"/>
            <a:tailEnd type="none" w="sm" len="sm"/>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883" name="Google Shape;883;p63"/>
          <p:cNvSpPr/>
          <p:nvPr/>
        </p:nvSpPr>
        <p:spPr>
          <a:xfrm>
            <a:off x="1061772" y="1526844"/>
            <a:ext cx="7068900" cy="862800"/>
          </a:xfrm>
          <a:prstGeom prst="roundRect">
            <a:avLst>
              <a:gd name="adj" fmla="val 2949"/>
            </a:avLst>
          </a:prstGeom>
          <a:gradFill>
            <a:gsLst>
              <a:gs pos="0">
                <a:srgbClr val="FFFFFF"/>
              </a:gs>
              <a:gs pos="22000">
                <a:srgbClr val="FFFFFF"/>
              </a:gs>
              <a:gs pos="100000">
                <a:srgbClr val="E3E7FA">
                  <a:alpha val="80000"/>
                </a:srgbClr>
              </a:gs>
            </a:gsLst>
            <a:lin ang="11399912" scaled="0"/>
          </a:gradFill>
          <a:ln w="7150" cap="flat" cmpd="sng">
            <a:solidFill>
              <a:srgbClr val="FFFFFF"/>
            </a:solidFill>
            <a:prstDash val="solid"/>
            <a:miter lim="800000"/>
            <a:headEnd type="none" w="sm" len="sm"/>
            <a:tailEnd type="none" w="sm" len="sm"/>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884" name="Google Shape;884;p63"/>
          <p:cNvSpPr/>
          <p:nvPr/>
        </p:nvSpPr>
        <p:spPr>
          <a:xfrm>
            <a:off x="1061772" y="2482187"/>
            <a:ext cx="7068900" cy="862800"/>
          </a:xfrm>
          <a:prstGeom prst="roundRect">
            <a:avLst>
              <a:gd name="adj" fmla="val 2949"/>
            </a:avLst>
          </a:prstGeom>
          <a:gradFill>
            <a:gsLst>
              <a:gs pos="0">
                <a:srgbClr val="FFFFFF"/>
              </a:gs>
              <a:gs pos="22000">
                <a:srgbClr val="FFFFFF"/>
              </a:gs>
              <a:gs pos="100000">
                <a:srgbClr val="E3E7FA">
                  <a:alpha val="80000"/>
                </a:srgbClr>
              </a:gs>
            </a:gsLst>
            <a:lin ang="11399912" scaled="0"/>
          </a:gradFill>
          <a:ln w="7150" cap="flat" cmpd="sng">
            <a:solidFill>
              <a:srgbClr val="FFFFFF"/>
            </a:solidFill>
            <a:prstDash val="solid"/>
            <a:miter lim="800000"/>
            <a:headEnd type="none" w="sm" len="sm"/>
            <a:tailEnd type="none" w="sm" len="sm"/>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885" name="Google Shape;885;p63"/>
          <p:cNvSpPr/>
          <p:nvPr/>
        </p:nvSpPr>
        <p:spPr>
          <a:xfrm>
            <a:off x="1061772" y="3437531"/>
            <a:ext cx="7068900" cy="862800"/>
          </a:xfrm>
          <a:prstGeom prst="roundRect">
            <a:avLst>
              <a:gd name="adj" fmla="val 2949"/>
            </a:avLst>
          </a:prstGeom>
          <a:gradFill>
            <a:gsLst>
              <a:gs pos="0">
                <a:srgbClr val="FFFFFF"/>
              </a:gs>
              <a:gs pos="22000">
                <a:srgbClr val="FFFFFF"/>
              </a:gs>
              <a:gs pos="100000">
                <a:srgbClr val="E3E7FA">
                  <a:alpha val="80000"/>
                </a:srgbClr>
              </a:gs>
            </a:gsLst>
            <a:lin ang="11399912" scaled="0"/>
          </a:gradFill>
          <a:ln w="7150" cap="flat" cmpd="sng">
            <a:solidFill>
              <a:srgbClr val="FFFFFF"/>
            </a:solidFill>
            <a:prstDash val="solid"/>
            <a:miter lim="800000"/>
            <a:headEnd type="none" w="sm" len="sm"/>
            <a:tailEnd type="none" w="sm" len="sm"/>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886" name="Google Shape;886;p63"/>
          <p:cNvSpPr/>
          <p:nvPr/>
        </p:nvSpPr>
        <p:spPr>
          <a:xfrm rot="5400000">
            <a:off x="7142970" y="1404253"/>
            <a:ext cx="862800" cy="1112400"/>
          </a:xfrm>
          <a:prstGeom prst="round2SameRect">
            <a:avLst>
              <a:gd name="adj1" fmla="val 3587"/>
              <a:gd name="adj2" fmla="val 0"/>
            </a:avLst>
          </a:prstGeom>
          <a:gradFill>
            <a:gsLst>
              <a:gs pos="0">
                <a:srgbClr val="470050"/>
              </a:gs>
              <a:gs pos="22000">
                <a:srgbClr val="470050"/>
              </a:gs>
              <a:gs pos="100000">
                <a:srgbClr val="7A003A"/>
              </a:gs>
            </a:gsLst>
            <a:lin ang="11399912"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887" name="Google Shape;887;p63"/>
          <p:cNvSpPr/>
          <p:nvPr/>
        </p:nvSpPr>
        <p:spPr>
          <a:xfrm rot="5400000">
            <a:off x="7142970" y="2360024"/>
            <a:ext cx="862800" cy="1112400"/>
          </a:xfrm>
          <a:prstGeom prst="round2SameRect">
            <a:avLst>
              <a:gd name="adj1" fmla="val 3587"/>
              <a:gd name="adj2" fmla="val 0"/>
            </a:avLst>
          </a:prstGeom>
          <a:gradFill>
            <a:gsLst>
              <a:gs pos="0">
                <a:srgbClr val="240057"/>
              </a:gs>
              <a:gs pos="22000">
                <a:srgbClr val="240057"/>
              </a:gs>
              <a:gs pos="100000">
                <a:srgbClr val="3D004E"/>
              </a:gs>
            </a:gsLst>
            <a:lin ang="11399912"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888" name="Google Shape;888;p63"/>
          <p:cNvSpPr/>
          <p:nvPr/>
        </p:nvSpPr>
        <p:spPr>
          <a:xfrm rot="5400000">
            <a:off x="7142970" y="3315795"/>
            <a:ext cx="862800" cy="1112400"/>
          </a:xfrm>
          <a:prstGeom prst="round2SameRect">
            <a:avLst>
              <a:gd name="adj1" fmla="val 3587"/>
              <a:gd name="adj2" fmla="val 0"/>
            </a:avLst>
          </a:prstGeom>
          <a:gradFill>
            <a:gsLst>
              <a:gs pos="0">
                <a:srgbClr val="1A2797"/>
              </a:gs>
              <a:gs pos="22000">
                <a:srgbClr val="1A2797"/>
              </a:gs>
              <a:gs pos="100000">
                <a:srgbClr val="1E0056"/>
              </a:gs>
            </a:gsLst>
            <a:lin ang="11399912"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889" name="Google Shape;889;p63"/>
          <p:cNvSpPr/>
          <p:nvPr/>
        </p:nvSpPr>
        <p:spPr>
          <a:xfrm rot="5400000">
            <a:off x="7142970" y="448482"/>
            <a:ext cx="862800" cy="1112400"/>
          </a:xfrm>
          <a:prstGeom prst="round2SameRect">
            <a:avLst>
              <a:gd name="adj1" fmla="val 3587"/>
              <a:gd name="adj2" fmla="val 0"/>
            </a:avLst>
          </a:prstGeom>
          <a:gradFill>
            <a:gsLst>
              <a:gs pos="0">
                <a:srgbClr val="8E0038"/>
              </a:gs>
              <a:gs pos="22000">
                <a:srgbClr val="8E0038"/>
              </a:gs>
              <a:gs pos="100000">
                <a:srgbClr val="D70021"/>
              </a:gs>
            </a:gsLst>
            <a:lin ang="11399912"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890" name="Google Shape;890;p63"/>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891" name="Google Shape;891;p63"/>
          <p:cNvSpPr/>
          <p:nvPr/>
        </p:nvSpPr>
        <p:spPr>
          <a:xfrm rot="-5400000">
            <a:off x="1188072" y="445260"/>
            <a:ext cx="862800" cy="1115400"/>
          </a:xfrm>
          <a:prstGeom prst="round2SameRect">
            <a:avLst>
              <a:gd name="adj1" fmla="val 3752"/>
              <a:gd name="adj2" fmla="val 0"/>
            </a:avLst>
          </a:prstGeom>
          <a:solidFill>
            <a:schemeClr val="lt1"/>
          </a:solidFill>
          <a:ln>
            <a:noFill/>
          </a:ln>
        </p:spPr>
        <p:txBody>
          <a:bodyPr spcFirstLastPara="1" wrap="square" lIns="34275" tIns="34275" rIns="34275" bIns="34275" anchor="ctr" anchorCtr="0">
            <a:noAutofit/>
          </a:bodyPr>
          <a:lstStyle/>
          <a:p>
            <a:pPr marL="0" lvl="0" indent="0" algn="l" rtl="0">
              <a:spcBef>
                <a:spcPts val="0"/>
              </a:spcBef>
              <a:spcAft>
                <a:spcPts val="0"/>
              </a:spcAft>
              <a:buNone/>
            </a:pPr>
            <a:endParaRPr/>
          </a:p>
        </p:txBody>
      </p:sp>
      <p:sp>
        <p:nvSpPr>
          <p:cNvPr id="892" name="Google Shape;892;p63"/>
          <p:cNvSpPr txBox="1"/>
          <p:nvPr/>
        </p:nvSpPr>
        <p:spPr>
          <a:xfrm>
            <a:off x="1071246" y="580976"/>
            <a:ext cx="1105800" cy="843900"/>
          </a:xfrm>
          <a:prstGeom prst="rect">
            <a:avLst/>
          </a:prstGeom>
          <a:noFill/>
          <a:ln>
            <a:noFill/>
          </a:ln>
        </p:spPr>
        <p:txBody>
          <a:bodyPr spcFirstLastPara="1" wrap="square" lIns="0" tIns="0" rIns="0" bIns="0" anchor="ctr" anchorCtr="0">
            <a:noAutofit/>
          </a:bodyPr>
          <a:lstStyle/>
          <a:p>
            <a:pPr marL="101600" marR="0" lvl="0" indent="-101600" algn="ctr" rtl="0">
              <a:lnSpc>
                <a:spcPct val="107000"/>
              </a:lnSpc>
              <a:spcBef>
                <a:spcPts val="0"/>
              </a:spcBef>
              <a:spcAft>
                <a:spcPts val="0"/>
              </a:spcAft>
              <a:buNone/>
            </a:pPr>
            <a:r>
              <a:rPr lang="en" sz="2900" b="1">
                <a:solidFill>
                  <a:srgbClr val="172DA0"/>
                </a:solidFill>
                <a:latin typeface="Poppins"/>
                <a:ea typeface="Poppins"/>
                <a:cs typeface="Poppins"/>
                <a:sym typeface="Poppins"/>
              </a:rPr>
              <a:t>S</a:t>
            </a:r>
            <a:endParaRPr sz="500"/>
          </a:p>
        </p:txBody>
      </p:sp>
      <p:sp>
        <p:nvSpPr>
          <p:cNvPr id="893" name="Google Shape;893;p63"/>
          <p:cNvSpPr/>
          <p:nvPr/>
        </p:nvSpPr>
        <p:spPr>
          <a:xfrm rot="-5400000">
            <a:off x="1188072" y="1400605"/>
            <a:ext cx="862800" cy="1115400"/>
          </a:xfrm>
          <a:prstGeom prst="round2SameRect">
            <a:avLst>
              <a:gd name="adj1" fmla="val 3752"/>
              <a:gd name="adj2" fmla="val 0"/>
            </a:avLst>
          </a:prstGeom>
          <a:solidFill>
            <a:schemeClr val="lt1"/>
          </a:solidFill>
          <a:ln>
            <a:noFill/>
          </a:ln>
        </p:spPr>
        <p:txBody>
          <a:bodyPr spcFirstLastPara="1" wrap="square" lIns="34275" tIns="34275" rIns="34275" bIns="34275" anchor="ctr" anchorCtr="0">
            <a:noAutofit/>
          </a:bodyPr>
          <a:lstStyle/>
          <a:p>
            <a:pPr marL="0" lvl="0" indent="0" algn="l" rtl="0">
              <a:spcBef>
                <a:spcPts val="0"/>
              </a:spcBef>
              <a:spcAft>
                <a:spcPts val="0"/>
              </a:spcAft>
              <a:buNone/>
            </a:pPr>
            <a:endParaRPr/>
          </a:p>
        </p:txBody>
      </p:sp>
      <p:sp>
        <p:nvSpPr>
          <p:cNvPr id="894" name="Google Shape;894;p63"/>
          <p:cNvSpPr txBox="1"/>
          <p:nvPr/>
        </p:nvSpPr>
        <p:spPr>
          <a:xfrm>
            <a:off x="1071246" y="1536326"/>
            <a:ext cx="1105800" cy="843900"/>
          </a:xfrm>
          <a:prstGeom prst="rect">
            <a:avLst/>
          </a:prstGeom>
          <a:noFill/>
          <a:ln>
            <a:noFill/>
          </a:ln>
        </p:spPr>
        <p:txBody>
          <a:bodyPr spcFirstLastPara="1" wrap="square" lIns="0" tIns="0" rIns="0" bIns="0" anchor="ctr" anchorCtr="0">
            <a:noAutofit/>
          </a:bodyPr>
          <a:lstStyle/>
          <a:p>
            <a:pPr marL="101600" marR="0" lvl="0" indent="-101600" algn="ctr" rtl="0">
              <a:lnSpc>
                <a:spcPct val="107000"/>
              </a:lnSpc>
              <a:spcBef>
                <a:spcPts val="0"/>
              </a:spcBef>
              <a:spcAft>
                <a:spcPts val="0"/>
              </a:spcAft>
              <a:buNone/>
            </a:pPr>
            <a:r>
              <a:rPr lang="en" sz="2900" b="1">
                <a:solidFill>
                  <a:srgbClr val="172DA0"/>
                </a:solidFill>
                <a:latin typeface="Poppins"/>
                <a:ea typeface="Poppins"/>
                <a:cs typeface="Poppins"/>
                <a:sym typeface="Poppins"/>
              </a:rPr>
              <a:t>W</a:t>
            </a:r>
            <a:endParaRPr sz="500"/>
          </a:p>
        </p:txBody>
      </p:sp>
      <p:sp>
        <p:nvSpPr>
          <p:cNvPr id="895" name="Google Shape;895;p63"/>
          <p:cNvSpPr/>
          <p:nvPr/>
        </p:nvSpPr>
        <p:spPr>
          <a:xfrm rot="-5400000">
            <a:off x="1188072" y="2355950"/>
            <a:ext cx="862800" cy="1115400"/>
          </a:xfrm>
          <a:prstGeom prst="round2SameRect">
            <a:avLst>
              <a:gd name="adj1" fmla="val 3752"/>
              <a:gd name="adj2" fmla="val 0"/>
            </a:avLst>
          </a:prstGeom>
          <a:solidFill>
            <a:schemeClr val="lt1"/>
          </a:solidFill>
          <a:ln>
            <a:noFill/>
          </a:ln>
        </p:spPr>
        <p:txBody>
          <a:bodyPr spcFirstLastPara="1" wrap="square" lIns="34275" tIns="34275" rIns="34275" bIns="34275" anchor="ctr" anchorCtr="0">
            <a:noAutofit/>
          </a:bodyPr>
          <a:lstStyle/>
          <a:p>
            <a:pPr marL="0" lvl="0" indent="0" algn="l" rtl="0">
              <a:spcBef>
                <a:spcPts val="0"/>
              </a:spcBef>
              <a:spcAft>
                <a:spcPts val="0"/>
              </a:spcAft>
              <a:buNone/>
            </a:pPr>
            <a:endParaRPr/>
          </a:p>
        </p:txBody>
      </p:sp>
      <p:sp>
        <p:nvSpPr>
          <p:cNvPr id="896" name="Google Shape;896;p63"/>
          <p:cNvSpPr txBox="1"/>
          <p:nvPr/>
        </p:nvSpPr>
        <p:spPr>
          <a:xfrm>
            <a:off x="1071246" y="2491667"/>
            <a:ext cx="1105800" cy="843900"/>
          </a:xfrm>
          <a:prstGeom prst="rect">
            <a:avLst/>
          </a:prstGeom>
          <a:noFill/>
          <a:ln>
            <a:noFill/>
          </a:ln>
        </p:spPr>
        <p:txBody>
          <a:bodyPr spcFirstLastPara="1" wrap="square" lIns="0" tIns="0" rIns="0" bIns="0" anchor="ctr" anchorCtr="0">
            <a:noAutofit/>
          </a:bodyPr>
          <a:lstStyle/>
          <a:p>
            <a:pPr marL="101600" marR="0" lvl="0" indent="-101600" algn="ctr" rtl="0">
              <a:lnSpc>
                <a:spcPct val="107000"/>
              </a:lnSpc>
              <a:spcBef>
                <a:spcPts val="0"/>
              </a:spcBef>
              <a:spcAft>
                <a:spcPts val="0"/>
              </a:spcAft>
              <a:buNone/>
            </a:pPr>
            <a:r>
              <a:rPr lang="en" sz="2900" b="1">
                <a:solidFill>
                  <a:srgbClr val="172DA0"/>
                </a:solidFill>
                <a:latin typeface="Poppins"/>
                <a:ea typeface="Poppins"/>
                <a:cs typeface="Poppins"/>
                <a:sym typeface="Poppins"/>
              </a:rPr>
              <a:t>O</a:t>
            </a:r>
            <a:endParaRPr sz="500"/>
          </a:p>
        </p:txBody>
      </p:sp>
      <p:sp>
        <p:nvSpPr>
          <p:cNvPr id="897" name="Google Shape;897;p63"/>
          <p:cNvSpPr/>
          <p:nvPr/>
        </p:nvSpPr>
        <p:spPr>
          <a:xfrm rot="-5400000">
            <a:off x="1188072" y="3311296"/>
            <a:ext cx="862800" cy="1115400"/>
          </a:xfrm>
          <a:prstGeom prst="round2SameRect">
            <a:avLst>
              <a:gd name="adj1" fmla="val 3752"/>
              <a:gd name="adj2" fmla="val 0"/>
            </a:avLst>
          </a:prstGeom>
          <a:solidFill>
            <a:schemeClr val="lt1"/>
          </a:solidFill>
          <a:ln>
            <a:noFill/>
          </a:ln>
        </p:spPr>
        <p:txBody>
          <a:bodyPr spcFirstLastPara="1" wrap="square" lIns="34275" tIns="34275" rIns="34275" bIns="34275" anchor="ctr" anchorCtr="0">
            <a:noAutofit/>
          </a:bodyPr>
          <a:lstStyle/>
          <a:p>
            <a:pPr marL="0" lvl="0" indent="0" algn="l" rtl="0">
              <a:spcBef>
                <a:spcPts val="0"/>
              </a:spcBef>
              <a:spcAft>
                <a:spcPts val="0"/>
              </a:spcAft>
              <a:buNone/>
            </a:pPr>
            <a:endParaRPr/>
          </a:p>
        </p:txBody>
      </p:sp>
      <p:sp>
        <p:nvSpPr>
          <p:cNvPr id="898" name="Google Shape;898;p63"/>
          <p:cNvSpPr txBox="1"/>
          <p:nvPr/>
        </p:nvSpPr>
        <p:spPr>
          <a:xfrm>
            <a:off x="1071246" y="3447017"/>
            <a:ext cx="1105800" cy="843900"/>
          </a:xfrm>
          <a:prstGeom prst="rect">
            <a:avLst/>
          </a:prstGeom>
          <a:noFill/>
          <a:ln>
            <a:noFill/>
          </a:ln>
        </p:spPr>
        <p:txBody>
          <a:bodyPr spcFirstLastPara="1" wrap="square" lIns="0" tIns="0" rIns="0" bIns="0" anchor="ctr" anchorCtr="0">
            <a:noAutofit/>
          </a:bodyPr>
          <a:lstStyle/>
          <a:p>
            <a:pPr marL="101600" marR="0" lvl="0" indent="-101600" algn="ctr" rtl="0">
              <a:lnSpc>
                <a:spcPct val="107000"/>
              </a:lnSpc>
              <a:spcBef>
                <a:spcPts val="0"/>
              </a:spcBef>
              <a:spcAft>
                <a:spcPts val="0"/>
              </a:spcAft>
              <a:buNone/>
            </a:pPr>
            <a:r>
              <a:rPr lang="en" sz="2900" b="1">
                <a:solidFill>
                  <a:srgbClr val="172DA0"/>
                </a:solidFill>
                <a:latin typeface="Poppins"/>
                <a:ea typeface="Poppins"/>
                <a:cs typeface="Poppins"/>
                <a:sym typeface="Poppins"/>
              </a:rPr>
              <a:t>T</a:t>
            </a:r>
            <a:endParaRPr sz="500"/>
          </a:p>
        </p:txBody>
      </p:sp>
      <p:pic>
        <p:nvPicPr>
          <p:cNvPr id="899" name="Google Shape;899;p63"/>
          <p:cNvPicPr preferRelativeResize="0"/>
          <p:nvPr/>
        </p:nvPicPr>
        <p:blipFill rotWithShape="1">
          <a:blip r:embed="rId3">
            <a:alphaModFix/>
          </a:blip>
          <a:srcRect/>
          <a:stretch/>
        </p:blipFill>
        <p:spPr>
          <a:xfrm>
            <a:off x="7383623" y="769138"/>
            <a:ext cx="430623" cy="425837"/>
          </a:xfrm>
          <a:prstGeom prst="rect">
            <a:avLst/>
          </a:prstGeom>
          <a:noFill/>
          <a:ln>
            <a:noFill/>
          </a:ln>
        </p:spPr>
      </p:pic>
      <p:pic>
        <p:nvPicPr>
          <p:cNvPr id="900" name="Google Shape;900;p63"/>
          <p:cNvPicPr preferRelativeResize="0"/>
          <p:nvPr/>
        </p:nvPicPr>
        <p:blipFill rotWithShape="1">
          <a:blip r:embed="rId3">
            <a:alphaModFix/>
          </a:blip>
          <a:srcRect/>
          <a:stretch/>
        </p:blipFill>
        <p:spPr>
          <a:xfrm rot="10800000" flipH="1">
            <a:off x="7383623" y="1811450"/>
            <a:ext cx="430623" cy="425837"/>
          </a:xfrm>
          <a:prstGeom prst="rect">
            <a:avLst/>
          </a:prstGeom>
          <a:noFill/>
          <a:ln>
            <a:noFill/>
          </a:ln>
        </p:spPr>
      </p:pic>
      <p:pic>
        <p:nvPicPr>
          <p:cNvPr id="901" name="Google Shape;901;p63"/>
          <p:cNvPicPr preferRelativeResize="0"/>
          <p:nvPr/>
        </p:nvPicPr>
        <p:blipFill rotWithShape="1">
          <a:blip r:embed="rId4">
            <a:alphaModFix/>
          </a:blip>
          <a:srcRect/>
          <a:stretch/>
        </p:blipFill>
        <p:spPr>
          <a:xfrm>
            <a:off x="7335317" y="2643188"/>
            <a:ext cx="481607" cy="515318"/>
          </a:xfrm>
          <a:prstGeom prst="rect">
            <a:avLst/>
          </a:prstGeom>
          <a:noFill/>
          <a:ln>
            <a:noFill/>
          </a:ln>
        </p:spPr>
      </p:pic>
      <p:pic>
        <p:nvPicPr>
          <p:cNvPr id="902" name="Google Shape;902;p63"/>
          <p:cNvPicPr preferRelativeResize="0"/>
          <p:nvPr/>
        </p:nvPicPr>
        <p:blipFill rotWithShape="1">
          <a:blip r:embed="rId5">
            <a:alphaModFix/>
          </a:blip>
          <a:srcRect/>
          <a:stretch/>
        </p:blipFill>
        <p:spPr>
          <a:xfrm>
            <a:off x="7375869" y="3687351"/>
            <a:ext cx="399258" cy="355965"/>
          </a:xfrm>
          <a:prstGeom prst="rect">
            <a:avLst/>
          </a:prstGeom>
          <a:noFill/>
          <a:ln>
            <a:noFill/>
          </a:ln>
        </p:spPr>
      </p:pic>
      <p:sp>
        <p:nvSpPr>
          <p:cNvPr id="903" name="Google Shape;903;p63"/>
          <p:cNvSpPr txBox="1">
            <a:spLocks noGrp="1"/>
          </p:cNvSpPr>
          <p:nvPr>
            <p:ph type="subTitle" idx="1"/>
          </p:nvPr>
        </p:nvSpPr>
        <p:spPr>
          <a:xfrm>
            <a:off x="2414582" y="803841"/>
            <a:ext cx="4366200" cy="240600"/>
          </a:xfrm>
          <a:prstGeom prst="rect">
            <a:avLst/>
          </a:prstGeom>
        </p:spPr>
        <p:txBody>
          <a:bodyPr spcFirstLastPara="1" wrap="square" lIns="0" tIns="0" rIns="0" bIns="0" anchor="t" anchorCtr="0">
            <a:noAutofit/>
          </a:bodyPr>
          <a:lstStyle>
            <a:lvl1pPr lvl="0">
              <a:spcBef>
                <a:spcPts val="1300"/>
              </a:spcBef>
              <a:spcAft>
                <a:spcPts val="0"/>
              </a:spcAft>
              <a:buSzPts val="1300"/>
              <a:buFont typeface="Poppins"/>
              <a:buNone/>
              <a:defRPr sz="13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904" name="Google Shape;904;p63"/>
          <p:cNvSpPr txBox="1">
            <a:spLocks noGrp="1"/>
          </p:cNvSpPr>
          <p:nvPr>
            <p:ph type="subTitle" idx="2"/>
          </p:nvPr>
        </p:nvSpPr>
        <p:spPr>
          <a:xfrm>
            <a:off x="2414588" y="1045449"/>
            <a:ext cx="4366200" cy="240600"/>
          </a:xfrm>
          <a:prstGeom prst="rect">
            <a:avLst/>
          </a:prstGeom>
        </p:spPr>
        <p:txBody>
          <a:bodyPr spcFirstLastPara="1" wrap="square" lIns="0" tIns="0" rIns="0" bIns="0" anchor="t" anchorCtr="0">
            <a:noAutofit/>
          </a:bodyPr>
          <a:lstStyle>
            <a:lvl1pPr lvl="0">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1pPr>
            <a:lvl2pPr lvl="1">
              <a:spcBef>
                <a:spcPts val="1300"/>
              </a:spcBef>
              <a:spcAft>
                <a:spcPts val="0"/>
              </a:spcAft>
              <a:buSzPts val="800"/>
              <a:buFont typeface="Poppins"/>
              <a:buNone/>
              <a:defRPr>
                <a:latin typeface="Poppins"/>
                <a:ea typeface="Poppins"/>
                <a:cs typeface="Poppins"/>
                <a:sym typeface="Poppins"/>
              </a:defRPr>
            </a:lvl2pPr>
            <a:lvl3pPr lvl="2">
              <a:spcBef>
                <a:spcPts val="1300"/>
              </a:spcBef>
              <a:spcAft>
                <a:spcPts val="0"/>
              </a:spcAft>
              <a:buSzPts val="700"/>
              <a:buFont typeface="Poppins"/>
              <a:buNone/>
              <a:defRPr>
                <a:latin typeface="Poppins"/>
                <a:ea typeface="Poppins"/>
                <a:cs typeface="Poppins"/>
                <a:sym typeface="Poppins"/>
              </a:defRPr>
            </a:lvl3pPr>
            <a:lvl4pPr lvl="3">
              <a:spcBef>
                <a:spcPts val="1300"/>
              </a:spcBef>
              <a:spcAft>
                <a:spcPts val="0"/>
              </a:spcAft>
              <a:buSzPts val="500"/>
              <a:buFont typeface="Poppins"/>
              <a:buNone/>
              <a:defRPr>
                <a:latin typeface="Poppins"/>
                <a:ea typeface="Poppins"/>
                <a:cs typeface="Poppins"/>
                <a:sym typeface="Poppins"/>
              </a:defRPr>
            </a:lvl4pPr>
            <a:lvl5pPr lvl="4">
              <a:spcBef>
                <a:spcPts val="1300"/>
              </a:spcBef>
              <a:spcAft>
                <a:spcPts val="0"/>
              </a:spcAft>
              <a:buSzPts val="400"/>
              <a:buFont typeface="Poppins"/>
              <a:buNone/>
              <a:defRPr>
                <a:latin typeface="Poppins"/>
                <a:ea typeface="Poppins"/>
                <a:cs typeface="Poppins"/>
                <a:sym typeface="Poppins"/>
              </a:defRPr>
            </a:lvl5pPr>
            <a:lvl6pPr lvl="5">
              <a:spcBef>
                <a:spcPts val="400"/>
              </a:spcBef>
              <a:spcAft>
                <a:spcPts val="0"/>
              </a:spcAft>
              <a:buSzPts val="200"/>
              <a:buFont typeface="Poppins"/>
              <a:buNone/>
              <a:defRPr>
                <a:latin typeface="Poppins"/>
                <a:ea typeface="Poppins"/>
                <a:cs typeface="Poppins"/>
                <a:sym typeface="Poppins"/>
              </a:defRPr>
            </a:lvl6pPr>
            <a:lvl7pPr lvl="6">
              <a:spcBef>
                <a:spcPts val="400"/>
              </a:spcBef>
              <a:spcAft>
                <a:spcPts val="0"/>
              </a:spcAft>
              <a:buSzPts val="200"/>
              <a:buFont typeface="Poppins"/>
              <a:buNone/>
              <a:defRPr>
                <a:latin typeface="Poppins"/>
                <a:ea typeface="Poppins"/>
                <a:cs typeface="Poppins"/>
                <a:sym typeface="Poppins"/>
              </a:defRPr>
            </a:lvl7pPr>
            <a:lvl8pPr lvl="7">
              <a:spcBef>
                <a:spcPts val="400"/>
              </a:spcBef>
              <a:spcAft>
                <a:spcPts val="0"/>
              </a:spcAft>
              <a:buSzPts val="200"/>
              <a:buFont typeface="Poppins"/>
              <a:buNone/>
              <a:defRPr>
                <a:latin typeface="Poppins"/>
                <a:ea typeface="Poppins"/>
                <a:cs typeface="Poppins"/>
                <a:sym typeface="Poppins"/>
              </a:defRPr>
            </a:lvl8pPr>
            <a:lvl9pPr lvl="8">
              <a:spcBef>
                <a:spcPts val="400"/>
              </a:spcBef>
              <a:spcAft>
                <a:spcPts val="0"/>
              </a:spcAft>
              <a:buSzPts val="200"/>
              <a:buFont typeface="Poppins"/>
              <a:buNone/>
              <a:defRPr>
                <a:latin typeface="Poppins"/>
                <a:ea typeface="Poppins"/>
                <a:cs typeface="Poppins"/>
                <a:sym typeface="Poppins"/>
              </a:defRPr>
            </a:lvl9pPr>
          </a:lstStyle>
          <a:p>
            <a:endParaRPr/>
          </a:p>
        </p:txBody>
      </p:sp>
      <p:sp>
        <p:nvSpPr>
          <p:cNvPr id="905" name="Google Shape;905;p63"/>
          <p:cNvSpPr txBox="1">
            <a:spLocks noGrp="1"/>
          </p:cNvSpPr>
          <p:nvPr>
            <p:ph type="subTitle" idx="3"/>
          </p:nvPr>
        </p:nvSpPr>
        <p:spPr>
          <a:xfrm>
            <a:off x="2414582" y="1770783"/>
            <a:ext cx="4366200" cy="240600"/>
          </a:xfrm>
          <a:prstGeom prst="rect">
            <a:avLst/>
          </a:prstGeom>
        </p:spPr>
        <p:txBody>
          <a:bodyPr spcFirstLastPara="1" wrap="square" lIns="0" tIns="0" rIns="0" bIns="0" anchor="t" anchorCtr="0">
            <a:noAutofit/>
          </a:bodyPr>
          <a:lstStyle>
            <a:lvl1pPr lvl="0">
              <a:spcBef>
                <a:spcPts val="1300"/>
              </a:spcBef>
              <a:spcAft>
                <a:spcPts val="0"/>
              </a:spcAft>
              <a:buSzPts val="1300"/>
              <a:buFont typeface="Poppins"/>
              <a:buNone/>
              <a:defRPr sz="13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906" name="Google Shape;906;p63"/>
          <p:cNvSpPr txBox="1">
            <a:spLocks noGrp="1"/>
          </p:cNvSpPr>
          <p:nvPr>
            <p:ph type="subTitle" idx="4"/>
          </p:nvPr>
        </p:nvSpPr>
        <p:spPr>
          <a:xfrm>
            <a:off x="2414588" y="2012391"/>
            <a:ext cx="4366200" cy="240600"/>
          </a:xfrm>
          <a:prstGeom prst="rect">
            <a:avLst/>
          </a:prstGeom>
        </p:spPr>
        <p:txBody>
          <a:bodyPr spcFirstLastPara="1" wrap="square" lIns="0" tIns="0" rIns="0" bIns="0" anchor="t" anchorCtr="0">
            <a:noAutofit/>
          </a:bodyPr>
          <a:lstStyle>
            <a:lvl1pPr lvl="0">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1pPr>
            <a:lvl2pPr lvl="1">
              <a:spcBef>
                <a:spcPts val="1300"/>
              </a:spcBef>
              <a:spcAft>
                <a:spcPts val="0"/>
              </a:spcAft>
              <a:buSzPts val="800"/>
              <a:buFont typeface="Poppins"/>
              <a:buNone/>
              <a:defRPr>
                <a:latin typeface="Poppins"/>
                <a:ea typeface="Poppins"/>
                <a:cs typeface="Poppins"/>
                <a:sym typeface="Poppins"/>
              </a:defRPr>
            </a:lvl2pPr>
            <a:lvl3pPr lvl="2">
              <a:spcBef>
                <a:spcPts val="1300"/>
              </a:spcBef>
              <a:spcAft>
                <a:spcPts val="0"/>
              </a:spcAft>
              <a:buSzPts val="700"/>
              <a:buFont typeface="Poppins"/>
              <a:buNone/>
              <a:defRPr>
                <a:latin typeface="Poppins"/>
                <a:ea typeface="Poppins"/>
                <a:cs typeface="Poppins"/>
                <a:sym typeface="Poppins"/>
              </a:defRPr>
            </a:lvl3pPr>
            <a:lvl4pPr lvl="3">
              <a:spcBef>
                <a:spcPts val="1300"/>
              </a:spcBef>
              <a:spcAft>
                <a:spcPts val="0"/>
              </a:spcAft>
              <a:buSzPts val="500"/>
              <a:buFont typeface="Poppins"/>
              <a:buNone/>
              <a:defRPr>
                <a:latin typeface="Poppins"/>
                <a:ea typeface="Poppins"/>
                <a:cs typeface="Poppins"/>
                <a:sym typeface="Poppins"/>
              </a:defRPr>
            </a:lvl4pPr>
            <a:lvl5pPr lvl="4">
              <a:spcBef>
                <a:spcPts val="1300"/>
              </a:spcBef>
              <a:spcAft>
                <a:spcPts val="0"/>
              </a:spcAft>
              <a:buSzPts val="400"/>
              <a:buFont typeface="Poppins"/>
              <a:buNone/>
              <a:defRPr>
                <a:latin typeface="Poppins"/>
                <a:ea typeface="Poppins"/>
                <a:cs typeface="Poppins"/>
                <a:sym typeface="Poppins"/>
              </a:defRPr>
            </a:lvl5pPr>
            <a:lvl6pPr lvl="5">
              <a:spcBef>
                <a:spcPts val="400"/>
              </a:spcBef>
              <a:spcAft>
                <a:spcPts val="0"/>
              </a:spcAft>
              <a:buSzPts val="200"/>
              <a:buFont typeface="Poppins"/>
              <a:buNone/>
              <a:defRPr>
                <a:latin typeface="Poppins"/>
                <a:ea typeface="Poppins"/>
                <a:cs typeface="Poppins"/>
                <a:sym typeface="Poppins"/>
              </a:defRPr>
            </a:lvl6pPr>
            <a:lvl7pPr lvl="6">
              <a:spcBef>
                <a:spcPts val="400"/>
              </a:spcBef>
              <a:spcAft>
                <a:spcPts val="0"/>
              </a:spcAft>
              <a:buSzPts val="200"/>
              <a:buFont typeface="Poppins"/>
              <a:buNone/>
              <a:defRPr>
                <a:latin typeface="Poppins"/>
                <a:ea typeface="Poppins"/>
                <a:cs typeface="Poppins"/>
                <a:sym typeface="Poppins"/>
              </a:defRPr>
            </a:lvl7pPr>
            <a:lvl8pPr lvl="7">
              <a:spcBef>
                <a:spcPts val="400"/>
              </a:spcBef>
              <a:spcAft>
                <a:spcPts val="0"/>
              </a:spcAft>
              <a:buSzPts val="200"/>
              <a:buFont typeface="Poppins"/>
              <a:buNone/>
              <a:defRPr>
                <a:latin typeface="Poppins"/>
                <a:ea typeface="Poppins"/>
                <a:cs typeface="Poppins"/>
                <a:sym typeface="Poppins"/>
              </a:defRPr>
            </a:lvl8pPr>
            <a:lvl9pPr lvl="8">
              <a:spcBef>
                <a:spcPts val="400"/>
              </a:spcBef>
              <a:spcAft>
                <a:spcPts val="0"/>
              </a:spcAft>
              <a:buSzPts val="200"/>
              <a:buFont typeface="Poppins"/>
              <a:buNone/>
              <a:defRPr>
                <a:latin typeface="Poppins"/>
                <a:ea typeface="Poppins"/>
                <a:cs typeface="Poppins"/>
                <a:sym typeface="Poppins"/>
              </a:defRPr>
            </a:lvl9pPr>
          </a:lstStyle>
          <a:p>
            <a:endParaRPr/>
          </a:p>
        </p:txBody>
      </p:sp>
      <p:sp>
        <p:nvSpPr>
          <p:cNvPr id="907" name="Google Shape;907;p63"/>
          <p:cNvSpPr txBox="1">
            <a:spLocks noGrp="1"/>
          </p:cNvSpPr>
          <p:nvPr>
            <p:ph type="subTitle" idx="5"/>
          </p:nvPr>
        </p:nvSpPr>
        <p:spPr>
          <a:xfrm>
            <a:off x="2414582" y="2717198"/>
            <a:ext cx="4366200" cy="240600"/>
          </a:xfrm>
          <a:prstGeom prst="rect">
            <a:avLst/>
          </a:prstGeom>
        </p:spPr>
        <p:txBody>
          <a:bodyPr spcFirstLastPara="1" wrap="square" lIns="0" tIns="0" rIns="0" bIns="0" anchor="t" anchorCtr="0">
            <a:noAutofit/>
          </a:bodyPr>
          <a:lstStyle>
            <a:lvl1pPr lvl="0">
              <a:spcBef>
                <a:spcPts val="1300"/>
              </a:spcBef>
              <a:spcAft>
                <a:spcPts val="0"/>
              </a:spcAft>
              <a:buSzPts val="1300"/>
              <a:buFont typeface="Poppins"/>
              <a:buNone/>
              <a:defRPr sz="13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908" name="Google Shape;908;p63"/>
          <p:cNvSpPr txBox="1">
            <a:spLocks noGrp="1"/>
          </p:cNvSpPr>
          <p:nvPr>
            <p:ph type="subTitle" idx="6"/>
          </p:nvPr>
        </p:nvSpPr>
        <p:spPr>
          <a:xfrm>
            <a:off x="2414588" y="2958806"/>
            <a:ext cx="4366200" cy="240600"/>
          </a:xfrm>
          <a:prstGeom prst="rect">
            <a:avLst/>
          </a:prstGeom>
        </p:spPr>
        <p:txBody>
          <a:bodyPr spcFirstLastPara="1" wrap="square" lIns="0" tIns="0" rIns="0" bIns="0" anchor="t" anchorCtr="0">
            <a:noAutofit/>
          </a:bodyPr>
          <a:lstStyle>
            <a:lvl1pPr lvl="0">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1pPr>
            <a:lvl2pPr lvl="1">
              <a:spcBef>
                <a:spcPts val="1300"/>
              </a:spcBef>
              <a:spcAft>
                <a:spcPts val="0"/>
              </a:spcAft>
              <a:buSzPts val="800"/>
              <a:buFont typeface="Poppins"/>
              <a:buNone/>
              <a:defRPr>
                <a:latin typeface="Poppins"/>
                <a:ea typeface="Poppins"/>
                <a:cs typeface="Poppins"/>
                <a:sym typeface="Poppins"/>
              </a:defRPr>
            </a:lvl2pPr>
            <a:lvl3pPr lvl="2">
              <a:spcBef>
                <a:spcPts val="1300"/>
              </a:spcBef>
              <a:spcAft>
                <a:spcPts val="0"/>
              </a:spcAft>
              <a:buSzPts val="700"/>
              <a:buFont typeface="Poppins"/>
              <a:buNone/>
              <a:defRPr>
                <a:latin typeface="Poppins"/>
                <a:ea typeface="Poppins"/>
                <a:cs typeface="Poppins"/>
                <a:sym typeface="Poppins"/>
              </a:defRPr>
            </a:lvl3pPr>
            <a:lvl4pPr lvl="3">
              <a:spcBef>
                <a:spcPts val="1300"/>
              </a:spcBef>
              <a:spcAft>
                <a:spcPts val="0"/>
              </a:spcAft>
              <a:buSzPts val="500"/>
              <a:buFont typeface="Poppins"/>
              <a:buNone/>
              <a:defRPr>
                <a:latin typeface="Poppins"/>
                <a:ea typeface="Poppins"/>
                <a:cs typeface="Poppins"/>
                <a:sym typeface="Poppins"/>
              </a:defRPr>
            </a:lvl4pPr>
            <a:lvl5pPr lvl="4">
              <a:spcBef>
                <a:spcPts val="1300"/>
              </a:spcBef>
              <a:spcAft>
                <a:spcPts val="0"/>
              </a:spcAft>
              <a:buSzPts val="400"/>
              <a:buFont typeface="Poppins"/>
              <a:buNone/>
              <a:defRPr>
                <a:latin typeface="Poppins"/>
                <a:ea typeface="Poppins"/>
                <a:cs typeface="Poppins"/>
                <a:sym typeface="Poppins"/>
              </a:defRPr>
            </a:lvl5pPr>
            <a:lvl6pPr lvl="5">
              <a:spcBef>
                <a:spcPts val="400"/>
              </a:spcBef>
              <a:spcAft>
                <a:spcPts val="0"/>
              </a:spcAft>
              <a:buSzPts val="200"/>
              <a:buFont typeface="Poppins"/>
              <a:buNone/>
              <a:defRPr>
                <a:latin typeface="Poppins"/>
                <a:ea typeface="Poppins"/>
                <a:cs typeface="Poppins"/>
                <a:sym typeface="Poppins"/>
              </a:defRPr>
            </a:lvl6pPr>
            <a:lvl7pPr lvl="6">
              <a:spcBef>
                <a:spcPts val="400"/>
              </a:spcBef>
              <a:spcAft>
                <a:spcPts val="0"/>
              </a:spcAft>
              <a:buSzPts val="200"/>
              <a:buFont typeface="Poppins"/>
              <a:buNone/>
              <a:defRPr>
                <a:latin typeface="Poppins"/>
                <a:ea typeface="Poppins"/>
                <a:cs typeface="Poppins"/>
                <a:sym typeface="Poppins"/>
              </a:defRPr>
            </a:lvl7pPr>
            <a:lvl8pPr lvl="7">
              <a:spcBef>
                <a:spcPts val="400"/>
              </a:spcBef>
              <a:spcAft>
                <a:spcPts val="0"/>
              </a:spcAft>
              <a:buSzPts val="200"/>
              <a:buFont typeface="Poppins"/>
              <a:buNone/>
              <a:defRPr>
                <a:latin typeface="Poppins"/>
                <a:ea typeface="Poppins"/>
                <a:cs typeface="Poppins"/>
                <a:sym typeface="Poppins"/>
              </a:defRPr>
            </a:lvl8pPr>
            <a:lvl9pPr lvl="8">
              <a:spcBef>
                <a:spcPts val="400"/>
              </a:spcBef>
              <a:spcAft>
                <a:spcPts val="0"/>
              </a:spcAft>
              <a:buSzPts val="200"/>
              <a:buFont typeface="Poppins"/>
              <a:buNone/>
              <a:defRPr>
                <a:latin typeface="Poppins"/>
                <a:ea typeface="Poppins"/>
                <a:cs typeface="Poppins"/>
                <a:sym typeface="Poppins"/>
              </a:defRPr>
            </a:lvl9pPr>
          </a:lstStyle>
          <a:p>
            <a:endParaRPr/>
          </a:p>
        </p:txBody>
      </p:sp>
      <p:sp>
        <p:nvSpPr>
          <p:cNvPr id="909" name="Google Shape;909;p63"/>
          <p:cNvSpPr txBox="1">
            <a:spLocks noGrp="1"/>
          </p:cNvSpPr>
          <p:nvPr>
            <p:ph type="subTitle" idx="7"/>
          </p:nvPr>
        </p:nvSpPr>
        <p:spPr>
          <a:xfrm>
            <a:off x="2414582" y="3681304"/>
            <a:ext cx="4366200" cy="240600"/>
          </a:xfrm>
          <a:prstGeom prst="rect">
            <a:avLst/>
          </a:prstGeom>
        </p:spPr>
        <p:txBody>
          <a:bodyPr spcFirstLastPara="1" wrap="square" lIns="0" tIns="0" rIns="0" bIns="0" anchor="t" anchorCtr="0">
            <a:noAutofit/>
          </a:bodyPr>
          <a:lstStyle>
            <a:lvl1pPr lvl="0">
              <a:spcBef>
                <a:spcPts val="1300"/>
              </a:spcBef>
              <a:spcAft>
                <a:spcPts val="0"/>
              </a:spcAft>
              <a:buSzPts val="1300"/>
              <a:buFont typeface="Poppins"/>
              <a:buNone/>
              <a:defRPr sz="13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910" name="Google Shape;910;p63"/>
          <p:cNvSpPr txBox="1">
            <a:spLocks noGrp="1"/>
          </p:cNvSpPr>
          <p:nvPr>
            <p:ph type="subTitle" idx="8"/>
          </p:nvPr>
        </p:nvSpPr>
        <p:spPr>
          <a:xfrm>
            <a:off x="2414588" y="3922913"/>
            <a:ext cx="4366200" cy="240600"/>
          </a:xfrm>
          <a:prstGeom prst="rect">
            <a:avLst/>
          </a:prstGeom>
        </p:spPr>
        <p:txBody>
          <a:bodyPr spcFirstLastPara="1" wrap="square" lIns="0" tIns="0" rIns="0" bIns="0" anchor="t" anchorCtr="0">
            <a:noAutofit/>
          </a:bodyPr>
          <a:lstStyle>
            <a:lvl1pPr lvl="0">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1pPr>
            <a:lvl2pPr lvl="1">
              <a:spcBef>
                <a:spcPts val="1300"/>
              </a:spcBef>
              <a:spcAft>
                <a:spcPts val="0"/>
              </a:spcAft>
              <a:buSzPts val="800"/>
              <a:buFont typeface="Poppins"/>
              <a:buNone/>
              <a:defRPr>
                <a:latin typeface="Poppins"/>
                <a:ea typeface="Poppins"/>
                <a:cs typeface="Poppins"/>
                <a:sym typeface="Poppins"/>
              </a:defRPr>
            </a:lvl2pPr>
            <a:lvl3pPr lvl="2">
              <a:spcBef>
                <a:spcPts val="1300"/>
              </a:spcBef>
              <a:spcAft>
                <a:spcPts val="0"/>
              </a:spcAft>
              <a:buSzPts val="700"/>
              <a:buFont typeface="Poppins"/>
              <a:buNone/>
              <a:defRPr>
                <a:latin typeface="Poppins"/>
                <a:ea typeface="Poppins"/>
                <a:cs typeface="Poppins"/>
                <a:sym typeface="Poppins"/>
              </a:defRPr>
            </a:lvl3pPr>
            <a:lvl4pPr lvl="3">
              <a:spcBef>
                <a:spcPts val="1300"/>
              </a:spcBef>
              <a:spcAft>
                <a:spcPts val="0"/>
              </a:spcAft>
              <a:buSzPts val="500"/>
              <a:buFont typeface="Poppins"/>
              <a:buNone/>
              <a:defRPr>
                <a:latin typeface="Poppins"/>
                <a:ea typeface="Poppins"/>
                <a:cs typeface="Poppins"/>
                <a:sym typeface="Poppins"/>
              </a:defRPr>
            </a:lvl4pPr>
            <a:lvl5pPr lvl="4">
              <a:spcBef>
                <a:spcPts val="1300"/>
              </a:spcBef>
              <a:spcAft>
                <a:spcPts val="0"/>
              </a:spcAft>
              <a:buSzPts val="400"/>
              <a:buFont typeface="Poppins"/>
              <a:buNone/>
              <a:defRPr>
                <a:latin typeface="Poppins"/>
                <a:ea typeface="Poppins"/>
                <a:cs typeface="Poppins"/>
                <a:sym typeface="Poppins"/>
              </a:defRPr>
            </a:lvl5pPr>
            <a:lvl6pPr lvl="5">
              <a:spcBef>
                <a:spcPts val="400"/>
              </a:spcBef>
              <a:spcAft>
                <a:spcPts val="0"/>
              </a:spcAft>
              <a:buSzPts val="200"/>
              <a:buFont typeface="Poppins"/>
              <a:buNone/>
              <a:defRPr>
                <a:latin typeface="Poppins"/>
                <a:ea typeface="Poppins"/>
                <a:cs typeface="Poppins"/>
                <a:sym typeface="Poppins"/>
              </a:defRPr>
            </a:lvl6pPr>
            <a:lvl7pPr lvl="6">
              <a:spcBef>
                <a:spcPts val="400"/>
              </a:spcBef>
              <a:spcAft>
                <a:spcPts val="0"/>
              </a:spcAft>
              <a:buSzPts val="200"/>
              <a:buFont typeface="Poppins"/>
              <a:buNone/>
              <a:defRPr>
                <a:latin typeface="Poppins"/>
                <a:ea typeface="Poppins"/>
                <a:cs typeface="Poppins"/>
                <a:sym typeface="Poppins"/>
              </a:defRPr>
            </a:lvl7pPr>
            <a:lvl8pPr lvl="7">
              <a:spcBef>
                <a:spcPts val="400"/>
              </a:spcBef>
              <a:spcAft>
                <a:spcPts val="0"/>
              </a:spcAft>
              <a:buSzPts val="200"/>
              <a:buFont typeface="Poppins"/>
              <a:buNone/>
              <a:defRPr>
                <a:latin typeface="Poppins"/>
                <a:ea typeface="Poppins"/>
                <a:cs typeface="Poppins"/>
                <a:sym typeface="Poppins"/>
              </a:defRPr>
            </a:lvl8pPr>
            <a:lvl9pPr lvl="8">
              <a:spcBef>
                <a:spcPts val="400"/>
              </a:spcBef>
              <a:spcAft>
                <a:spcPts val="0"/>
              </a:spcAft>
              <a:buSzPts val="200"/>
              <a:buFont typeface="Poppins"/>
              <a:buNone/>
              <a:defRPr>
                <a:latin typeface="Poppins"/>
                <a:ea typeface="Poppins"/>
                <a:cs typeface="Poppins"/>
                <a:sym typeface="Poppins"/>
              </a:defRPr>
            </a:lvl9pPr>
          </a:lstStyle>
          <a:p>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35_Custom Layout">
  <p:cSld name="35_Custom Layout">
    <p:bg>
      <p:bgPr>
        <a:blipFill>
          <a:blip r:embed="rId2">
            <a:alphaModFix/>
          </a:blip>
          <a:stretch>
            <a:fillRect/>
          </a:stretch>
        </a:blipFill>
        <a:effectLst/>
      </p:bgPr>
    </p:bg>
    <p:spTree>
      <p:nvGrpSpPr>
        <p:cNvPr id="1" name="Shape 911"/>
        <p:cNvGrpSpPr/>
        <p:nvPr/>
      </p:nvGrpSpPr>
      <p:grpSpPr>
        <a:xfrm>
          <a:off x="0" y="0"/>
          <a:ext cx="0" cy="0"/>
          <a:chOff x="0" y="0"/>
          <a:chExt cx="0" cy="0"/>
        </a:xfrm>
      </p:grpSpPr>
      <p:sp>
        <p:nvSpPr>
          <p:cNvPr id="912" name="Google Shape;912;p64"/>
          <p:cNvSpPr/>
          <p:nvPr/>
        </p:nvSpPr>
        <p:spPr>
          <a:xfrm>
            <a:off x="5054736" y="989409"/>
            <a:ext cx="3168000" cy="468000"/>
          </a:xfrm>
          <a:prstGeom prst="roundRect">
            <a:avLst>
              <a:gd name="adj" fmla="val 11578"/>
            </a:avLst>
          </a:prstGeom>
          <a:gradFill>
            <a:gsLst>
              <a:gs pos="0">
                <a:srgbClr val="9D0032"/>
              </a:gs>
              <a:gs pos="100000">
                <a:srgbClr val="D10025"/>
              </a:gs>
            </a:gsLst>
            <a:lin ang="16200038"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913" name="Google Shape;913;p64"/>
          <p:cNvSpPr/>
          <p:nvPr/>
        </p:nvSpPr>
        <p:spPr>
          <a:xfrm>
            <a:off x="5054736" y="1545907"/>
            <a:ext cx="3168000" cy="468000"/>
          </a:xfrm>
          <a:prstGeom prst="roundRect">
            <a:avLst>
              <a:gd name="adj" fmla="val 11578"/>
            </a:avLst>
          </a:prstGeom>
          <a:gradFill>
            <a:gsLst>
              <a:gs pos="0">
                <a:srgbClr val="640041"/>
              </a:gs>
              <a:gs pos="100000">
                <a:srgbClr val="880038"/>
              </a:gs>
            </a:gsLst>
            <a:lin ang="16200038"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914" name="Google Shape;914;p64"/>
          <p:cNvSpPr/>
          <p:nvPr/>
        </p:nvSpPr>
        <p:spPr>
          <a:xfrm>
            <a:off x="5054736" y="2102405"/>
            <a:ext cx="3168000" cy="468000"/>
          </a:xfrm>
          <a:prstGeom prst="roundRect">
            <a:avLst>
              <a:gd name="adj" fmla="val 11578"/>
            </a:avLst>
          </a:prstGeom>
          <a:gradFill>
            <a:gsLst>
              <a:gs pos="0">
                <a:srgbClr val="39004C"/>
              </a:gs>
              <a:gs pos="100000">
                <a:srgbClr val="550045"/>
              </a:gs>
            </a:gsLst>
            <a:lin ang="16200038"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915" name="Google Shape;915;p64"/>
          <p:cNvSpPr/>
          <p:nvPr/>
        </p:nvSpPr>
        <p:spPr>
          <a:xfrm>
            <a:off x="5054736" y="2658903"/>
            <a:ext cx="3168000" cy="468000"/>
          </a:xfrm>
          <a:prstGeom prst="roundRect">
            <a:avLst>
              <a:gd name="adj" fmla="val 11578"/>
            </a:avLst>
          </a:prstGeom>
          <a:gradFill>
            <a:gsLst>
              <a:gs pos="0">
                <a:srgbClr val="200052"/>
              </a:gs>
              <a:gs pos="100000">
                <a:srgbClr val="2E004F"/>
              </a:gs>
            </a:gsLst>
            <a:lin ang="16200038"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916" name="Google Shape;916;p64"/>
          <p:cNvSpPr/>
          <p:nvPr/>
        </p:nvSpPr>
        <p:spPr>
          <a:xfrm>
            <a:off x="5054736" y="3215402"/>
            <a:ext cx="3168000" cy="468000"/>
          </a:xfrm>
          <a:prstGeom prst="roundRect">
            <a:avLst>
              <a:gd name="adj" fmla="val 11578"/>
            </a:avLst>
          </a:prstGeom>
          <a:gradFill>
            <a:gsLst>
              <a:gs pos="0">
                <a:srgbClr val="1C0D68"/>
              </a:gs>
              <a:gs pos="100000">
                <a:srgbClr val="1D0053"/>
              </a:gs>
            </a:gsLst>
            <a:lin ang="16200038"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917" name="Google Shape;917;p64"/>
          <p:cNvSpPr/>
          <p:nvPr/>
        </p:nvSpPr>
        <p:spPr>
          <a:xfrm>
            <a:off x="5054736" y="3771900"/>
            <a:ext cx="3168000" cy="468000"/>
          </a:xfrm>
          <a:prstGeom prst="roundRect">
            <a:avLst>
              <a:gd name="adj" fmla="val 11578"/>
            </a:avLst>
          </a:prstGeom>
          <a:gradFill>
            <a:gsLst>
              <a:gs pos="0">
                <a:srgbClr val="1C63EE"/>
              </a:gs>
              <a:gs pos="100000">
                <a:srgbClr val="1C2188"/>
              </a:gs>
            </a:gsLst>
            <a:lin ang="16200038"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918" name="Google Shape;918;p64"/>
          <p:cNvSpPr txBox="1">
            <a:spLocks noGrp="1"/>
          </p:cNvSpPr>
          <p:nvPr>
            <p:ph type="title"/>
          </p:nvPr>
        </p:nvSpPr>
        <p:spPr>
          <a:xfrm>
            <a:off x="314534" y="325636"/>
            <a:ext cx="3622800" cy="868800"/>
          </a:xfrm>
          <a:prstGeom prst="rect">
            <a:avLst/>
          </a:prstGeom>
          <a:noFill/>
          <a:ln>
            <a:noFill/>
          </a:ln>
        </p:spPr>
        <p:txBody>
          <a:bodyPr spcFirstLastPara="1" wrap="square" lIns="0" tIns="0" rIns="0" bIns="0" anchor="t" anchorCtr="0">
            <a:noAutofit/>
          </a:bodyPr>
          <a:lstStyle>
            <a:lvl1pPr lvl="0" algn="l">
              <a:lnSpc>
                <a:spcPct val="99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919" name="Google Shape;919;p64"/>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920" name="Google Shape;920;p64"/>
          <p:cNvSpPr txBox="1">
            <a:spLocks noGrp="1"/>
          </p:cNvSpPr>
          <p:nvPr>
            <p:ph type="body" idx="1"/>
          </p:nvPr>
        </p:nvSpPr>
        <p:spPr>
          <a:xfrm>
            <a:off x="292856" y="2417734"/>
            <a:ext cx="3644400" cy="2101500"/>
          </a:xfrm>
          <a:prstGeom prst="rect">
            <a:avLst/>
          </a:prstGeom>
          <a:noFill/>
          <a:ln>
            <a:noFill/>
          </a:ln>
        </p:spPr>
        <p:txBody>
          <a:bodyPr spcFirstLastPara="1" wrap="square" lIns="0" tIns="0" rIns="0" bIns="0" anchor="t" anchorCtr="0">
            <a:noAutofit/>
          </a:bodyPr>
          <a:lstStyle>
            <a:lvl1pPr marL="457200" lvl="0" indent="-285750" algn="l">
              <a:lnSpc>
                <a:spcPct val="91000"/>
              </a:lnSpc>
              <a:spcBef>
                <a:spcPts val="1300"/>
              </a:spcBef>
              <a:spcAft>
                <a:spcPts val="0"/>
              </a:spcAft>
              <a:buClr>
                <a:srgbClr val="FF0000"/>
              </a:buClr>
              <a:buSzPts val="900"/>
              <a:buChar char="●"/>
              <a:defRPr sz="1000">
                <a:solidFill>
                  <a:schemeClr val="dk1"/>
                </a:solidFill>
              </a:defRPr>
            </a:lvl1pPr>
            <a:lvl2pPr marL="914400" lvl="1" indent="-273050" algn="l">
              <a:lnSpc>
                <a:spcPct val="91000"/>
              </a:lnSpc>
              <a:spcBef>
                <a:spcPts val="1300"/>
              </a:spcBef>
              <a:spcAft>
                <a:spcPts val="0"/>
              </a:spcAft>
              <a:buClr>
                <a:srgbClr val="FF0000"/>
              </a:buClr>
              <a:buSzPts val="700"/>
              <a:buChar char="●"/>
              <a:defRPr sz="700">
                <a:solidFill>
                  <a:schemeClr val="dk1"/>
                </a:solidFill>
              </a:defRPr>
            </a:lvl2pPr>
            <a:lvl3pPr marL="1371600" lvl="2" indent="-266700" algn="l">
              <a:lnSpc>
                <a:spcPct val="91000"/>
              </a:lnSpc>
              <a:spcBef>
                <a:spcPts val="1300"/>
              </a:spcBef>
              <a:spcAft>
                <a:spcPts val="0"/>
              </a:spcAft>
              <a:buClr>
                <a:srgbClr val="FF0000"/>
              </a:buClr>
              <a:buSzPts val="600"/>
              <a:buChar char="●"/>
              <a:defRPr sz="700">
                <a:solidFill>
                  <a:schemeClr val="dk1"/>
                </a:solidFill>
              </a:defRPr>
            </a:lvl3pPr>
            <a:lvl4pPr marL="1828800" lvl="3" indent="-260350" algn="l">
              <a:lnSpc>
                <a:spcPct val="91000"/>
              </a:lnSpc>
              <a:spcBef>
                <a:spcPts val="1300"/>
              </a:spcBef>
              <a:spcAft>
                <a:spcPts val="0"/>
              </a:spcAft>
              <a:buClr>
                <a:srgbClr val="FF0000"/>
              </a:buClr>
              <a:buSzPts val="500"/>
              <a:buChar char="●"/>
              <a:defRPr sz="500">
                <a:solidFill>
                  <a:schemeClr val="dk1"/>
                </a:solidFill>
              </a:defRPr>
            </a:lvl4pPr>
            <a:lvl5pPr marL="2286000" lvl="4" indent="-254000" algn="l">
              <a:lnSpc>
                <a:spcPct val="91000"/>
              </a:lnSpc>
              <a:spcBef>
                <a:spcPts val="1300"/>
              </a:spcBef>
              <a:spcAft>
                <a:spcPts val="0"/>
              </a:spcAft>
              <a:buClr>
                <a:srgbClr val="FF0000"/>
              </a:buClr>
              <a:buSzPts val="400"/>
              <a:buChar char="●"/>
              <a:defRPr sz="400">
                <a:solidFill>
                  <a:schemeClr val="dk1"/>
                </a:solidFill>
              </a:defRPr>
            </a:lvl5pPr>
            <a:lvl6pPr marL="2743200" lvl="5" indent="-273050" algn="l">
              <a:lnSpc>
                <a:spcPct val="90000"/>
              </a:lnSpc>
              <a:spcBef>
                <a:spcPts val="400"/>
              </a:spcBef>
              <a:spcAft>
                <a:spcPts val="0"/>
              </a:spcAft>
              <a:buClr>
                <a:schemeClr val="dk1"/>
              </a:buClr>
              <a:buSzPts val="700"/>
              <a:buChar char="•"/>
              <a:defRPr/>
            </a:lvl6pPr>
            <a:lvl7pPr marL="3200400" lvl="6" indent="-273050" algn="l">
              <a:lnSpc>
                <a:spcPct val="90000"/>
              </a:lnSpc>
              <a:spcBef>
                <a:spcPts val="400"/>
              </a:spcBef>
              <a:spcAft>
                <a:spcPts val="0"/>
              </a:spcAft>
              <a:buClr>
                <a:schemeClr val="dk1"/>
              </a:buClr>
              <a:buSzPts val="700"/>
              <a:buChar char="•"/>
              <a:defRPr/>
            </a:lvl7pPr>
            <a:lvl8pPr marL="3657600" lvl="7" indent="-273050" algn="l">
              <a:lnSpc>
                <a:spcPct val="90000"/>
              </a:lnSpc>
              <a:spcBef>
                <a:spcPts val="400"/>
              </a:spcBef>
              <a:spcAft>
                <a:spcPts val="0"/>
              </a:spcAft>
              <a:buClr>
                <a:schemeClr val="dk1"/>
              </a:buClr>
              <a:buSzPts val="700"/>
              <a:buChar char="•"/>
              <a:defRPr/>
            </a:lvl8pPr>
            <a:lvl9pPr marL="4114800" lvl="8" indent="-273050" algn="l">
              <a:lnSpc>
                <a:spcPct val="90000"/>
              </a:lnSpc>
              <a:spcBef>
                <a:spcPts val="400"/>
              </a:spcBef>
              <a:spcAft>
                <a:spcPts val="0"/>
              </a:spcAft>
              <a:buClr>
                <a:schemeClr val="dk1"/>
              </a:buClr>
              <a:buSzPts val="700"/>
              <a:buChar char="•"/>
              <a:defRPr/>
            </a:lvl9pPr>
          </a:lstStyle>
          <a:p>
            <a:endParaRPr/>
          </a:p>
        </p:txBody>
      </p:sp>
      <p:pic>
        <p:nvPicPr>
          <p:cNvPr id="921" name="Google Shape;921;p64"/>
          <p:cNvPicPr preferRelativeResize="0"/>
          <p:nvPr/>
        </p:nvPicPr>
        <p:blipFill rotWithShape="1">
          <a:blip r:embed="rId3">
            <a:alphaModFix/>
          </a:blip>
          <a:srcRect/>
          <a:stretch/>
        </p:blipFill>
        <p:spPr>
          <a:xfrm>
            <a:off x="5296158" y="1094051"/>
            <a:ext cx="190719" cy="262238"/>
          </a:xfrm>
          <a:prstGeom prst="rect">
            <a:avLst/>
          </a:prstGeom>
          <a:noFill/>
          <a:ln>
            <a:noFill/>
          </a:ln>
        </p:spPr>
      </p:pic>
      <p:pic>
        <p:nvPicPr>
          <p:cNvPr id="922" name="Google Shape;922;p64"/>
          <p:cNvPicPr preferRelativeResize="0"/>
          <p:nvPr/>
        </p:nvPicPr>
        <p:blipFill rotWithShape="1">
          <a:blip r:embed="rId3">
            <a:alphaModFix/>
          </a:blip>
          <a:srcRect/>
          <a:stretch/>
        </p:blipFill>
        <p:spPr>
          <a:xfrm>
            <a:off x="5296158" y="1650704"/>
            <a:ext cx="190719" cy="262238"/>
          </a:xfrm>
          <a:prstGeom prst="rect">
            <a:avLst/>
          </a:prstGeom>
          <a:noFill/>
          <a:ln>
            <a:noFill/>
          </a:ln>
        </p:spPr>
      </p:pic>
      <p:pic>
        <p:nvPicPr>
          <p:cNvPr id="923" name="Google Shape;923;p64"/>
          <p:cNvPicPr preferRelativeResize="0"/>
          <p:nvPr/>
        </p:nvPicPr>
        <p:blipFill rotWithShape="1">
          <a:blip r:embed="rId3">
            <a:alphaModFix/>
          </a:blip>
          <a:srcRect/>
          <a:stretch/>
        </p:blipFill>
        <p:spPr>
          <a:xfrm>
            <a:off x="5296158" y="2207357"/>
            <a:ext cx="190719" cy="262238"/>
          </a:xfrm>
          <a:prstGeom prst="rect">
            <a:avLst/>
          </a:prstGeom>
          <a:noFill/>
          <a:ln>
            <a:noFill/>
          </a:ln>
        </p:spPr>
      </p:pic>
      <p:pic>
        <p:nvPicPr>
          <p:cNvPr id="924" name="Google Shape;924;p64"/>
          <p:cNvPicPr preferRelativeResize="0"/>
          <p:nvPr/>
        </p:nvPicPr>
        <p:blipFill rotWithShape="1">
          <a:blip r:embed="rId3">
            <a:alphaModFix/>
          </a:blip>
          <a:srcRect/>
          <a:stretch/>
        </p:blipFill>
        <p:spPr>
          <a:xfrm>
            <a:off x="5296158" y="2764010"/>
            <a:ext cx="190719" cy="262238"/>
          </a:xfrm>
          <a:prstGeom prst="rect">
            <a:avLst/>
          </a:prstGeom>
          <a:noFill/>
          <a:ln>
            <a:noFill/>
          </a:ln>
        </p:spPr>
      </p:pic>
      <p:pic>
        <p:nvPicPr>
          <p:cNvPr id="925" name="Google Shape;925;p64"/>
          <p:cNvPicPr preferRelativeResize="0"/>
          <p:nvPr/>
        </p:nvPicPr>
        <p:blipFill rotWithShape="1">
          <a:blip r:embed="rId3">
            <a:alphaModFix/>
          </a:blip>
          <a:srcRect/>
          <a:stretch/>
        </p:blipFill>
        <p:spPr>
          <a:xfrm>
            <a:off x="5296158" y="3320663"/>
            <a:ext cx="190719" cy="262238"/>
          </a:xfrm>
          <a:prstGeom prst="rect">
            <a:avLst/>
          </a:prstGeom>
          <a:noFill/>
          <a:ln>
            <a:noFill/>
          </a:ln>
        </p:spPr>
      </p:pic>
      <p:pic>
        <p:nvPicPr>
          <p:cNvPr id="926" name="Google Shape;926;p64"/>
          <p:cNvPicPr preferRelativeResize="0"/>
          <p:nvPr/>
        </p:nvPicPr>
        <p:blipFill rotWithShape="1">
          <a:blip r:embed="rId3">
            <a:alphaModFix/>
          </a:blip>
          <a:srcRect/>
          <a:stretch/>
        </p:blipFill>
        <p:spPr>
          <a:xfrm>
            <a:off x="5296158" y="3877316"/>
            <a:ext cx="190719" cy="262238"/>
          </a:xfrm>
          <a:prstGeom prst="rect">
            <a:avLst/>
          </a:prstGeom>
          <a:noFill/>
          <a:ln>
            <a:noFill/>
          </a:ln>
        </p:spPr>
      </p:pic>
      <p:sp>
        <p:nvSpPr>
          <p:cNvPr id="927" name="Google Shape;927;p64"/>
          <p:cNvSpPr txBox="1">
            <a:spLocks noGrp="1"/>
          </p:cNvSpPr>
          <p:nvPr>
            <p:ph type="subTitle" idx="2"/>
          </p:nvPr>
        </p:nvSpPr>
        <p:spPr>
          <a:xfrm>
            <a:off x="315390" y="1782601"/>
            <a:ext cx="3348300" cy="446400"/>
          </a:xfrm>
          <a:prstGeom prst="rect">
            <a:avLst/>
          </a:prstGeom>
        </p:spPr>
        <p:txBody>
          <a:bodyPr spcFirstLastPara="1" wrap="square" lIns="0" tIns="0" rIns="0" bIns="0" anchor="t" anchorCtr="0">
            <a:noAutofit/>
          </a:bodyPr>
          <a:lstStyle>
            <a:lvl1pPr lvl="0">
              <a:lnSpc>
                <a:spcPct val="95000"/>
              </a:lnSpc>
              <a:spcBef>
                <a:spcPts val="0"/>
              </a:spcBef>
              <a:spcAft>
                <a:spcPts val="0"/>
              </a:spcAft>
              <a:buSzPts val="1500"/>
              <a:buFont typeface="Poppins"/>
              <a:buNone/>
              <a:defRPr sz="1500" b="1">
                <a:latin typeface="Poppins"/>
                <a:ea typeface="Poppins"/>
                <a:cs typeface="Poppins"/>
                <a:sym typeface="Poppins"/>
              </a:defRPr>
            </a:lvl1pPr>
            <a:lvl2pPr lvl="1">
              <a:lnSpc>
                <a:spcPct val="95000"/>
              </a:lnSpc>
              <a:spcBef>
                <a:spcPts val="0"/>
              </a:spcBef>
              <a:spcAft>
                <a:spcPts val="0"/>
              </a:spcAft>
              <a:buSzPts val="1500"/>
              <a:buFont typeface="Poppins"/>
              <a:buNone/>
              <a:defRPr sz="1500" b="1">
                <a:latin typeface="Poppins"/>
                <a:ea typeface="Poppins"/>
                <a:cs typeface="Poppins"/>
                <a:sym typeface="Poppins"/>
              </a:defRPr>
            </a:lvl2pPr>
            <a:lvl3pPr lvl="2">
              <a:lnSpc>
                <a:spcPct val="95000"/>
              </a:lnSpc>
              <a:spcBef>
                <a:spcPts val="0"/>
              </a:spcBef>
              <a:spcAft>
                <a:spcPts val="0"/>
              </a:spcAft>
              <a:buSzPts val="1500"/>
              <a:buFont typeface="Poppins"/>
              <a:buNone/>
              <a:defRPr sz="1500" b="1">
                <a:latin typeface="Poppins"/>
                <a:ea typeface="Poppins"/>
                <a:cs typeface="Poppins"/>
                <a:sym typeface="Poppins"/>
              </a:defRPr>
            </a:lvl3pPr>
            <a:lvl4pPr lvl="3">
              <a:lnSpc>
                <a:spcPct val="95000"/>
              </a:lnSpc>
              <a:spcBef>
                <a:spcPts val="0"/>
              </a:spcBef>
              <a:spcAft>
                <a:spcPts val="0"/>
              </a:spcAft>
              <a:buSzPts val="1500"/>
              <a:buFont typeface="Poppins"/>
              <a:buNone/>
              <a:defRPr sz="1500" b="1">
                <a:latin typeface="Poppins"/>
                <a:ea typeface="Poppins"/>
                <a:cs typeface="Poppins"/>
                <a:sym typeface="Poppins"/>
              </a:defRPr>
            </a:lvl4pPr>
            <a:lvl5pPr lvl="4">
              <a:lnSpc>
                <a:spcPct val="95000"/>
              </a:lnSpc>
              <a:spcBef>
                <a:spcPts val="0"/>
              </a:spcBef>
              <a:spcAft>
                <a:spcPts val="0"/>
              </a:spcAft>
              <a:buSzPts val="1500"/>
              <a:buFont typeface="Poppins"/>
              <a:buNone/>
              <a:defRPr sz="1500" b="1">
                <a:latin typeface="Poppins"/>
                <a:ea typeface="Poppins"/>
                <a:cs typeface="Poppins"/>
                <a:sym typeface="Poppins"/>
              </a:defRPr>
            </a:lvl5pPr>
            <a:lvl6pPr lvl="5">
              <a:lnSpc>
                <a:spcPct val="95000"/>
              </a:lnSpc>
              <a:spcBef>
                <a:spcPts val="0"/>
              </a:spcBef>
              <a:spcAft>
                <a:spcPts val="0"/>
              </a:spcAft>
              <a:buSzPts val="1500"/>
              <a:buFont typeface="Poppins"/>
              <a:buNone/>
              <a:defRPr sz="1500" b="1">
                <a:latin typeface="Poppins"/>
                <a:ea typeface="Poppins"/>
                <a:cs typeface="Poppins"/>
                <a:sym typeface="Poppins"/>
              </a:defRPr>
            </a:lvl6pPr>
            <a:lvl7pPr lvl="6">
              <a:lnSpc>
                <a:spcPct val="95000"/>
              </a:lnSpc>
              <a:spcBef>
                <a:spcPts val="0"/>
              </a:spcBef>
              <a:spcAft>
                <a:spcPts val="0"/>
              </a:spcAft>
              <a:buSzPts val="1500"/>
              <a:buFont typeface="Poppins"/>
              <a:buNone/>
              <a:defRPr sz="1500" b="1">
                <a:latin typeface="Poppins"/>
                <a:ea typeface="Poppins"/>
                <a:cs typeface="Poppins"/>
                <a:sym typeface="Poppins"/>
              </a:defRPr>
            </a:lvl7pPr>
            <a:lvl8pPr lvl="7">
              <a:lnSpc>
                <a:spcPct val="95000"/>
              </a:lnSpc>
              <a:spcBef>
                <a:spcPts val="0"/>
              </a:spcBef>
              <a:spcAft>
                <a:spcPts val="0"/>
              </a:spcAft>
              <a:buSzPts val="1500"/>
              <a:buFont typeface="Poppins"/>
              <a:buNone/>
              <a:defRPr sz="1500" b="1">
                <a:latin typeface="Poppins"/>
                <a:ea typeface="Poppins"/>
                <a:cs typeface="Poppins"/>
                <a:sym typeface="Poppins"/>
              </a:defRPr>
            </a:lvl8pPr>
            <a:lvl9pPr lvl="8">
              <a:lnSpc>
                <a:spcPct val="95000"/>
              </a:lnSpc>
              <a:spcBef>
                <a:spcPts val="0"/>
              </a:spcBef>
              <a:spcAft>
                <a:spcPts val="0"/>
              </a:spcAft>
              <a:buSzPts val="1500"/>
              <a:buFont typeface="Poppins"/>
              <a:buNone/>
              <a:defRPr sz="1500" b="1">
                <a:latin typeface="Poppins"/>
                <a:ea typeface="Poppins"/>
                <a:cs typeface="Poppins"/>
                <a:sym typeface="Poppins"/>
              </a:defRPr>
            </a:lvl9pPr>
          </a:lstStyle>
          <a:p>
            <a:endParaRPr/>
          </a:p>
        </p:txBody>
      </p:sp>
      <p:sp>
        <p:nvSpPr>
          <p:cNvPr id="928" name="Google Shape;928;p64"/>
          <p:cNvSpPr txBox="1">
            <a:spLocks noGrp="1"/>
          </p:cNvSpPr>
          <p:nvPr>
            <p:ph type="subTitle" idx="3"/>
          </p:nvPr>
        </p:nvSpPr>
        <p:spPr>
          <a:xfrm>
            <a:off x="5054754" y="367978"/>
            <a:ext cx="3168000" cy="187200"/>
          </a:xfrm>
          <a:prstGeom prst="rect">
            <a:avLst/>
          </a:prstGeom>
        </p:spPr>
        <p:txBody>
          <a:bodyPr spcFirstLastPara="1" wrap="square" lIns="0" tIns="0" rIns="0" bIns="0" anchor="t" anchorCtr="0">
            <a:noAutofit/>
          </a:bodyPr>
          <a:lstStyle>
            <a:lvl1pPr lvl="0">
              <a:spcBef>
                <a:spcPts val="1300"/>
              </a:spcBef>
              <a:spcAft>
                <a:spcPts val="0"/>
              </a:spcAft>
              <a:buSzPts val="1000"/>
              <a:buFont typeface="Poppins"/>
              <a:buNone/>
              <a:defRPr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929" name="Google Shape;929;p64"/>
          <p:cNvSpPr txBox="1">
            <a:spLocks noGrp="1"/>
          </p:cNvSpPr>
          <p:nvPr>
            <p:ph type="subTitle" idx="4"/>
          </p:nvPr>
        </p:nvSpPr>
        <p:spPr>
          <a:xfrm>
            <a:off x="5794833" y="1136644"/>
            <a:ext cx="2313300" cy="187200"/>
          </a:xfrm>
          <a:prstGeom prst="rect">
            <a:avLst/>
          </a:prstGeom>
        </p:spPr>
        <p:txBody>
          <a:bodyPr spcFirstLastPara="1" wrap="square" lIns="0" tIns="0" rIns="0" bIns="0" anchor="t" anchorCtr="0">
            <a:noAutofit/>
          </a:bodyPr>
          <a:lstStyle>
            <a:lvl1pPr lvl="0">
              <a:spcBef>
                <a:spcPts val="1300"/>
              </a:spcBef>
              <a:spcAft>
                <a:spcPts val="0"/>
              </a:spcAft>
              <a:buClr>
                <a:schemeClr val="lt1"/>
              </a:buClr>
              <a:buSzPts val="1000"/>
              <a:buFont typeface="Poppins"/>
              <a:buNone/>
              <a:defRPr b="1">
                <a:solidFill>
                  <a:schemeClr val="lt1"/>
                </a:solidFill>
                <a:latin typeface="Poppins"/>
                <a:ea typeface="Poppins"/>
                <a:cs typeface="Poppins"/>
                <a:sym typeface="Poppins"/>
              </a:defRPr>
            </a:lvl1pPr>
            <a:lvl2pPr lvl="1">
              <a:spcBef>
                <a:spcPts val="1300"/>
              </a:spcBef>
              <a:spcAft>
                <a:spcPts val="0"/>
              </a:spcAft>
              <a:buClr>
                <a:schemeClr val="lt1"/>
              </a:buClr>
              <a:buSzPts val="800"/>
              <a:buNone/>
              <a:defRPr>
                <a:solidFill>
                  <a:schemeClr val="lt1"/>
                </a:solidFill>
              </a:defRPr>
            </a:lvl2pPr>
            <a:lvl3pPr lvl="2">
              <a:spcBef>
                <a:spcPts val="1300"/>
              </a:spcBef>
              <a:spcAft>
                <a:spcPts val="0"/>
              </a:spcAft>
              <a:buClr>
                <a:schemeClr val="lt1"/>
              </a:buClr>
              <a:buSzPts val="700"/>
              <a:buNone/>
              <a:defRPr>
                <a:solidFill>
                  <a:schemeClr val="lt1"/>
                </a:solidFill>
              </a:defRPr>
            </a:lvl3pPr>
            <a:lvl4pPr lvl="3">
              <a:spcBef>
                <a:spcPts val="1300"/>
              </a:spcBef>
              <a:spcAft>
                <a:spcPts val="0"/>
              </a:spcAft>
              <a:buClr>
                <a:schemeClr val="lt1"/>
              </a:buClr>
              <a:buSzPts val="500"/>
              <a:buNone/>
              <a:defRPr>
                <a:solidFill>
                  <a:schemeClr val="lt1"/>
                </a:solidFill>
              </a:defRPr>
            </a:lvl4pPr>
            <a:lvl5pPr lvl="4">
              <a:spcBef>
                <a:spcPts val="1300"/>
              </a:spcBef>
              <a:spcAft>
                <a:spcPts val="0"/>
              </a:spcAft>
              <a:buClr>
                <a:schemeClr val="lt1"/>
              </a:buClr>
              <a:buSzPts val="400"/>
              <a:buNone/>
              <a:defRPr>
                <a:solidFill>
                  <a:schemeClr val="lt1"/>
                </a:solidFill>
              </a:defRPr>
            </a:lvl5pPr>
            <a:lvl6pPr lvl="5">
              <a:spcBef>
                <a:spcPts val="400"/>
              </a:spcBef>
              <a:spcAft>
                <a:spcPts val="0"/>
              </a:spcAft>
              <a:buClr>
                <a:schemeClr val="lt1"/>
              </a:buClr>
              <a:buSzPts val="200"/>
              <a:buNone/>
              <a:defRPr>
                <a:solidFill>
                  <a:schemeClr val="lt1"/>
                </a:solidFill>
              </a:defRPr>
            </a:lvl6pPr>
            <a:lvl7pPr lvl="6">
              <a:spcBef>
                <a:spcPts val="400"/>
              </a:spcBef>
              <a:spcAft>
                <a:spcPts val="0"/>
              </a:spcAft>
              <a:buClr>
                <a:schemeClr val="lt1"/>
              </a:buClr>
              <a:buSzPts val="200"/>
              <a:buNone/>
              <a:defRPr>
                <a:solidFill>
                  <a:schemeClr val="lt1"/>
                </a:solidFill>
              </a:defRPr>
            </a:lvl7pPr>
            <a:lvl8pPr lvl="7">
              <a:spcBef>
                <a:spcPts val="400"/>
              </a:spcBef>
              <a:spcAft>
                <a:spcPts val="0"/>
              </a:spcAft>
              <a:buClr>
                <a:schemeClr val="lt1"/>
              </a:buClr>
              <a:buSzPts val="200"/>
              <a:buNone/>
              <a:defRPr>
                <a:solidFill>
                  <a:schemeClr val="lt1"/>
                </a:solidFill>
              </a:defRPr>
            </a:lvl8pPr>
            <a:lvl9pPr lvl="8">
              <a:spcBef>
                <a:spcPts val="400"/>
              </a:spcBef>
              <a:spcAft>
                <a:spcPts val="0"/>
              </a:spcAft>
              <a:buClr>
                <a:schemeClr val="lt1"/>
              </a:buClr>
              <a:buSzPts val="200"/>
              <a:buNone/>
              <a:defRPr>
                <a:solidFill>
                  <a:schemeClr val="lt1"/>
                </a:solidFill>
              </a:defRPr>
            </a:lvl9pPr>
          </a:lstStyle>
          <a:p>
            <a:endParaRPr/>
          </a:p>
        </p:txBody>
      </p:sp>
      <p:sp>
        <p:nvSpPr>
          <p:cNvPr id="930" name="Google Shape;930;p64"/>
          <p:cNvSpPr txBox="1">
            <a:spLocks noGrp="1"/>
          </p:cNvSpPr>
          <p:nvPr>
            <p:ph type="subTitle" idx="5"/>
          </p:nvPr>
        </p:nvSpPr>
        <p:spPr>
          <a:xfrm>
            <a:off x="5794833" y="1686267"/>
            <a:ext cx="2313300" cy="187200"/>
          </a:xfrm>
          <a:prstGeom prst="rect">
            <a:avLst/>
          </a:prstGeom>
        </p:spPr>
        <p:txBody>
          <a:bodyPr spcFirstLastPara="1" wrap="square" lIns="0" tIns="0" rIns="0" bIns="0" anchor="t" anchorCtr="0">
            <a:noAutofit/>
          </a:bodyPr>
          <a:lstStyle>
            <a:lvl1pPr lvl="0">
              <a:spcBef>
                <a:spcPts val="1300"/>
              </a:spcBef>
              <a:spcAft>
                <a:spcPts val="0"/>
              </a:spcAft>
              <a:buClr>
                <a:schemeClr val="lt1"/>
              </a:buClr>
              <a:buSzPts val="1000"/>
              <a:buFont typeface="Poppins"/>
              <a:buNone/>
              <a:defRPr b="1">
                <a:solidFill>
                  <a:schemeClr val="lt1"/>
                </a:solidFill>
                <a:latin typeface="Poppins"/>
                <a:ea typeface="Poppins"/>
                <a:cs typeface="Poppins"/>
                <a:sym typeface="Poppins"/>
              </a:defRPr>
            </a:lvl1pPr>
            <a:lvl2pPr lvl="1">
              <a:spcBef>
                <a:spcPts val="1300"/>
              </a:spcBef>
              <a:spcAft>
                <a:spcPts val="0"/>
              </a:spcAft>
              <a:buClr>
                <a:schemeClr val="lt1"/>
              </a:buClr>
              <a:buSzPts val="800"/>
              <a:buNone/>
              <a:defRPr>
                <a:solidFill>
                  <a:schemeClr val="lt1"/>
                </a:solidFill>
              </a:defRPr>
            </a:lvl2pPr>
            <a:lvl3pPr lvl="2">
              <a:spcBef>
                <a:spcPts val="1300"/>
              </a:spcBef>
              <a:spcAft>
                <a:spcPts val="0"/>
              </a:spcAft>
              <a:buClr>
                <a:schemeClr val="lt1"/>
              </a:buClr>
              <a:buSzPts val="700"/>
              <a:buNone/>
              <a:defRPr>
                <a:solidFill>
                  <a:schemeClr val="lt1"/>
                </a:solidFill>
              </a:defRPr>
            </a:lvl3pPr>
            <a:lvl4pPr lvl="3">
              <a:spcBef>
                <a:spcPts val="1300"/>
              </a:spcBef>
              <a:spcAft>
                <a:spcPts val="0"/>
              </a:spcAft>
              <a:buClr>
                <a:schemeClr val="lt1"/>
              </a:buClr>
              <a:buSzPts val="500"/>
              <a:buNone/>
              <a:defRPr>
                <a:solidFill>
                  <a:schemeClr val="lt1"/>
                </a:solidFill>
              </a:defRPr>
            </a:lvl4pPr>
            <a:lvl5pPr lvl="4">
              <a:spcBef>
                <a:spcPts val="1300"/>
              </a:spcBef>
              <a:spcAft>
                <a:spcPts val="0"/>
              </a:spcAft>
              <a:buClr>
                <a:schemeClr val="lt1"/>
              </a:buClr>
              <a:buSzPts val="400"/>
              <a:buNone/>
              <a:defRPr>
                <a:solidFill>
                  <a:schemeClr val="lt1"/>
                </a:solidFill>
              </a:defRPr>
            </a:lvl5pPr>
            <a:lvl6pPr lvl="5">
              <a:spcBef>
                <a:spcPts val="400"/>
              </a:spcBef>
              <a:spcAft>
                <a:spcPts val="0"/>
              </a:spcAft>
              <a:buClr>
                <a:schemeClr val="lt1"/>
              </a:buClr>
              <a:buSzPts val="200"/>
              <a:buNone/>
              <a:defRPr>
                <a:solidFill>
                  <a:schemeClr val="lt1"/>
                </a:solidFill>
              </a:defRPr>
            </a:lvl6pPr>
            <a:lvl7pPr lvl="6">
              <a:spcBef>
                <a:spcPts val="400"/>
              </a:spcBef>
              <a:spcAft>
                <a:spcPts val="0"/>
              </a:spcAft>
              <a:buClr>
                <a:schemeClr val="lt1"/>
              </a:buClr>
              <a:buSzPts val="200"/>
              <a:buNone/>
              <a:defRPr>
                <a:solidFill>
                  <a:schemeClr val="lt1"/>
                </a:solidFill>
              </a:defRPr>
            </a:lvl7pPr>
            <a:lvl8pPr lvl="7">
              <a:spcBef>
                <a:spcPts val="400"/>
              </a:spcBef>
              <a:spcAft>
                <a:spcPts val="0"/>
              </a:spcAft>
              <a:buClr>
                <a:schemeClr val="lt1"/>
              </a:buClr>
              <a:buSzPts val="200"/>
              <a:buNone/>
              <a:defRPr>
                <a:solidFill>
                  <a:schemeClr val="lt1"/>
                </a:solidFill>
              </a:defRPr>
            </a:lvl8pPr>
            <a:lvl9pPr lvl="8">
              <a:spcBef>
                <a:spcPts val="400"/>
              </a:spcBef>
              <a:spcAft>
                <a:spcPts val="0"/>
              </a:spcAft>
              <a:buClr>
                <a:schemeClr val="lt1"/>
              </a:buClr>
              <a:buSzPts val="200"/>
              <a:buNone/>
              <a:defRPr>
                <a:solidFill>
                  <a:schemeClr val="lt1"/>
                </a:solidFill>
              </a:defRPr>
            </a:lvl9pPr>
          </a:lstStyle>
          <a:p>
            <a:endParaRPr/>
          </a:p>
        </p:txBody>
      </p:sp>
      <p:sp>
        <p:nvSpPr>
          <p:cNvPr id="931" name="Google Shape;931;p64"/>
          <p:cNvSpPr txBox="1">
            <a:spLocks noGrp="1"/>
          </p:cNvSpPr>
          <p:nvPr>
            <p:ph type="subTitle" idx="6"/>
          </p:nvPr>
        </p:nvSpPr>
        <p:spPr>
          <a:xfrm>
            <a:off x="5794833" y="2248253"/>
            <a:ext cx="2313300" cy="187200"/>
          </a:xfrm>
          <a:prstGeom prst="rect">
            <a:avLst/>
          </a:prstGeom>
        </p:spPr>
        <p:txBody>
          <a:bodyPr spcFirstLastPara="1" wrap="square" lIns="0" tIns="0" rIns="0" bIns="0" anchor="t" anchorCtr="0">
            <a:noAutofit/>
          </a:bodyPr>
          <a:lstStyle>
            <a:lvl1pPr lvl="0">
              <a:spcBef>
                <a:spcPts val="1300"/>
              </a:spcBef>
              <a:spcAft>
                <a:spcPts val="0"/>
              </a:spcAft>
              <a:buClr>
                <a:schemeClr val="lt1"/>
              </a:buClr>
              <a:buSzPts val="1000"/>
              <a:buFont typeface="Poppins"/>
              <a:buNone/>
              <a:defRPr b="1">
                <a:solidFill>
                  <a:schemeClr val="lt1"/>
                </a:solidFill>
                <a:latin typeface="Poppins"/>
                <a:ea typeface="Poppins"/>
                <a:cs typeface="Poppins"/>
                <a:sym typeface="Poppins"/>
              </a:defRPr>
            </a:lvl1pPr>
            <a:lvl2pPr lvl="1">
              <a:spcBef>
                <a:spcPts val="1300"/>
              </a:spcBef>
              <a:spcAft>
                <a:spcPts val="0"/>
              </a:spcAft>
              <a:buClr>
                <a:schemeClr val="lt1"/>
              </a:buClr>
              <a:buSzPts val="800"/>
              <a:buNone/>
              <a:defRPr>
                <a:solidFill>
                  <a:schemeClr val="lt1"/>
                </a:solidFill>
              </a:defRPr>
            </a:lvl2pPr>
            <a:lvl3pPr lvl="2">
              <a:spcBef>
                <a:spcPts val="1300"/>
              </a:spcBef>
              <a:spcAft>
                <a:spcPts val="0"/>
              </a:spcAft>
              <a:buClr>
                <a:schemeClr val="lt1"/>
              </a:buClr>
              <a:buSzPts val="700"/>
              <a:buNone/>
              <a:defRPr>
                <a:solidFill>
                  <a:schemeClr val="lt1"/>
                </a:solidFill>
              </a:defRPr>
            </a:lvl3pPr>
            <a:lvl4pPr lvl="3">
              <a:spcBef>
                <a:spcPts val="1300"/>
              </a:spcBef>
              <a:spcAft>
                <a:spcPts val="0"/>
              </a:spcAft>
              <a:buClr>
                <a:schemeClr val="lt1"/>
              </a:buClr>
              <a:buSzPts val="500"/>
              <a:buNone/>
              <a:defRPr>
                <a:solidFill>
                  <a:schemeClr val="lt1"/>
                </a:solidFill>
              </a:defRPr>
            </a:lvl4pPr>
            <a:lvl5pPr lvl="4">
              <a:spcBef>
                <a:spcPts val="1300"/>
              </a:spcBef>
              <a:spcAft>
                <a:spcPts val="0"/>
              </a:spcAft>
              <a:buClr>
                <a:schemeClr val="lt1"/>
              </a:buClr>
              <a:buSzPts val="400"/>
              <a:buNone/>
              <a:defRPr>
                <a:solidFill>
                  <a:schemeClr val="lt1"/>
                </a:solidFill>
              </a:defRPr>
            </a:lvl5pPr>
            <a:lvl6pPr lvl="5">
              <a:spcBef>
                <a:spcPts val="400"/>
              </a:spcBef>
              <a:spcAft>
                <a:spcPts val="0"/>
              </a:spcAft>
              <a:buClr>
                <a:schemeClr val="lt1"/>
              </a:buClr>
              <a:buSzPts val="200"/>
              <a:buNone/>
              <a:defRPr>
                <a:solidFill>
                  <a:schemeClr val="lt1"/>
                </a:solidFill>
              </a:defRPr>
            </a:lvl6pPr>
            <a:lvl7pPr lvl="6">
              <a:spcBef>
                <a:spcPts val="400"/>
              </a:spcBef>
              <a:spcAft>
                <a:spcPts val="0"/>
              </a:spcAft>
              <a:buClr>
                <a:schemeClr val="lt1"/>
              </a:buClr>
              <a:buSzPts val="200"/>
              <a:buNone/>
              <a:defRPr>
                <a:solidFill>
                  <a:schemeClr val="lt1"/>
                </a:solidFill>
              </a:defRPr>
            </a:lvl7pPr>
            <a:lvl8pPr lvl="7">
              <a:spcBef>
                <a:spcPts val="400"/>
              </a:spcBef>
              <a:spcAft>
                <a:spcPts val="0"/>
              </a:spcAft>
              <a:buClr>
                <a:schemeClr val="lt1"/>
              </a:buClr>
              <a:buSzPts val="200"/>
              <a:buNone/>
              <a:defRPr>
                <a:solidFill>
                  <a:schemeClr val="lt1"/>
                </a:solidFill>
              </a:defRPr>
            </a:lvl8pPr>
            <a:lvl9pPr lvl="8">
              <a:spcBef>
                <a:spcPts val="400"/>
              </a:spcBef>
              <a:spcAft>
                <a:spcPts val="0"/>
              </a:spcAft>
              <a:buClr>
                <a:schemeClr val="lt1"/>
              </a:buClr>
              <a:buSzPts val="200"/>
              <a:buNone/>
              <a:defRPr>
                <a:solidFill>
                  <a:schemeClr val="lt1"/>
                </a:solidFill>
              </a:defRPr>
            </a:lvl9pPr>
          </a:lstStyle>
          <a:p>
            <a:endParaRPr/>
          </a:p>
        </p:txBody>
      </p:sp>
      <p:sp>
        <p:nvSpPr>
          <p:cNvPr id="932" name="Google Shape;932;p64"/>
          <p:cNvSpPr txBox="1">
            <a:spLocks noGrp="1"/>
          </p:cNvSpPr>
          <p:nvPr>
            <p:ph type="subTitle" idx="7"/>
          </p:nvPr>
        </p:nvSpPr>
        <p:spPr>
          <a:xfrm>
            <a:off x="5794833" y="2788269"/>
            <a:ext cx="2313300" cy="187200"/>
          </a:xfrm>
          <a:prstGeom prst="rect">
            <a:avLst/>
          </a:prstGeom>
        </p:spPr>
        <p:txBody>
          <a:bodyPr spcFirstLastPara="1" wrap="square" lIns="0" tIns="0" rIns="0" bIns="0" anchor="t" anchorCtr="0">
            <a:noAutofit/>
          </a:bodyPr>
          <a:lstStyle>
            <a:lvl1pPr lvl="0">
              <a:spcBef>
                <a:spcPts val="1300"/>
              </a:spcBef>
              <a:spcAft>
                <a:spcPts val="0"/>
              </a:spcAft>
              <a:buClr>
                <a:schemeClr val="lt1"/>
              </a:buClr>
              <a:buSzPts val="1000"/>
              <a:buFont typeface="Poppins"/>
              <a:buNone/>
              <a:defRPr b="1">
                <a:solidFill>
                  <a:schemeClr val="lt1"/>
                </a:solidFill>
                <a:latin typeface="Poppins"/>
                <a:ea typeface="Poppins"/>
                <a:cs typeface="Poppins"/>
                <a:sym typeface="Poppins"/>
              </a:defRPr>
            </a:lvl1pPr>
            <a:lvl2pPr lvl="1">
              <a:spcBef>
                <a:spcPts val="1300"/>
              </a:spcBef>
              <a:spcAft>
                <a:spcPts val="0"/>
              </a:spcAft>
              <a:buClr>
                <a:schemeClr val="lt1"/>
              </a:buClr>
              <a:buSzPts val="800"/>
              <a:buNone/>
              <a:defRPr>
                <a:solidFill>
                  <a:schemeClr val="lt1"/>
                </a:solidFill>
              </a:defRPr>
            </a:lvl2pPr>
            <a:lvl3pPr lvl="2">
              <a:spcBef>
                <a:spcPts val="1300"/>
              </a:spcBef>
              <a:spcAft>
                <a:spcPts val="0"/>
              </a:spcAft>
              <a:buClr>
                <a:schemeClr val="lt1"/>
              </a:buClr>
              <a:buSzPts val="700"/>
              <a:buNone/>
              <a:defRPr>
                <a:solidFill>
                  <a:schemeClr val="lt1"/>
                </a:solidFill>
              </a:defRPr>
            </a:lvl3pPr>
            <a:lvl4pPr lvl="3">
              <a:spcBef>
                <a:spcPts val="1300"/>
              </a:spcBef>
              <a:spcAft>
                <a:spcPts val="0"/>
              </a:spcAft>
              <a:buClr>
                <a:schemeClr val="lt1"/>
              </a:buClr>
              <a:buSzPts val="500"/>
              <a:buNone/>
              <a:defRPr>
                <a:solidFill>
                  <a:schemeClr val="lt1"/>
                </a:solidFill>
              </a:defRPr>
            </a:lvl4pPr>
            <a:lvl5pPr lvl="4">
              <a:spcBef>
                <a:spcPts val="1300"/>
              </a:spcBef>
              <a:spcAft>
                <a:spcPts val="0"/>
              </a:spcAft>
              <a:buClr>
                <a:schemeClr val="lt1"/>
              </a:buClr>
              <a:buSzPts val="400"/>
              <a:buNone/>
              <a:defRPr>
                <a:solidFill>
                  <a:schemeClr val="lt1"/>
                </a:solidFill>
              </a:defRPr>
            </a:lvl5pPr>
            <a:lvl6pPr lvl="5">
              <a:spcBef>
                <a:spcPts val="400"/>
              </a:spcBef>
              <a:spcAft>
                <a:spcPts val="0"/>
              </a:spcAft>
              <a:buClr>
                <a:schemeClr val="lt1"/>
              </a:buClr>
              <a:buSzPts val="200"/>
              <a:buNone/>
              <a:defRPr>
                <a:solidFill>
                  <a:schemeClr val="lt1"/>
                </a:solidFill>
              </a:defRPr>
            </a:lvl6pPr>
            <a:lvl7pPr lvl="6">
              <a:spcBef>
                <a:spcPts val="400"/>
              </a:spcBef>
              <a:spcAft>
                <a:spcPts val="0"/>
              </a:spcAft>
              <a:buClr>
                <a:schemeClr val="lt1"/>
              </a:buClr>
              <a:buSzPts val="200"/>
              <a:buNone/>
              <a:defRPr>
                <a:solidFill>
                  <a:schemeClr val="lt1"/>
                </a:solidFill>
              </a:defRPr>
            </a:lvl7pPr>
            <a:lvl8pPr lvl="7">
              <a:spcBef>
                <a:spcPts val="400"/>
              </a:spcBef>
              <a:spcAft>
                <a:spcPts val="0"/>
              </a:spcAft>
              <a:buClr>
                <a:schemeClr val="lt1"/>
              </a:buClr>
              <a:buSzPts val="200"/>
              <a:buNone/>
              <a:defRPr>
                <a:solidFill>
                  <a:schemeClr val="lt1"/>
                </a:solidFill>
              </a:defRPr>
            </a:lvl8pPr>
            <a:lvl9pPr lvl="8">
              <a:spcBef>
                <a:spcPts val="400"/>
              </a:spcBef>
              <a:spcAft>
                <a:spcPts val="0"/>
              </a:spcAft>
              <a:buClr>
                <a:schemeClr val="lt1"/>
              </a:buClr>
              <a:buSzPts val="200"/>
              <a:buNone/>
              <a:defRPr>
                <a:solidFill>
                  <a:schemeClr val="lt1"/>
                </a:solidFill>
              </a:defRPr>
            </a:lvl9pPr>
          </a:lstStyle>
          <a:p>
            <a:endParaRPr/>
          </a:p>
        </p:txBody>
      </p:sp>
      <p:sp>
        <p:nvSpPr>
          <p:cNvPr id="933" name="Google Shape;933;p64"/>
          <p:cNvSpPr txBox="1">
            <a:spLocks noGrp="1"/>
          </p:cNvSpPr>
          <p:nvPr>
            <p:ph type="subTitle" idx="8"/>
          </p:nvPr>
        </p:nvSpPr>
        <p:spPr>
          <a:xfrm>
            <a:off x="5794833" y="3361256"/>
            <a:ext cx="2313300" cy="187200"/>
          </a:xfrm>
          <a:prstGeom prst="rect">
            <a:avLst/>
          </a:prstGeom>
        </p:spPr>
        <p:txBody>
          <a:bodyPr spcFirstLastPara="1" wrap="square" lIns="0" tIns="0" rIns="0" bIns="0" anchor="t" anchorCtr="0">
            <a:noAutofit/>
          </a:bodyPr>
          <a:lstStyle>
            <a:lvl1pPr lvl="0">
              <a:spcBef>
                <a:spcPts val="1300"/>
              </a:spcBef>
              <a:spcAft>
                <a:spcPts val="0"/>
              </a:spcAft>
              <a:buClr>
                <a:schemeClr val="lt1"/>
              </a:buClr>
              <a:buSzPts val="1000"/>
              <a:buFont typeface="Poppins"/>
              <a:buNone/>
              <a:defRPr b="1">
                <a:solidFill>
                  <a:schemeClr val="lt1"/>
                </a:solidFill>
                <a:latin typeface="Poppins"/>
                <a:ea typeface="Poppins"/>
                <a:cs typeface="Poppins"/>
                <a:sym typeface="Poppins"/>
              </a:defRPr>
            </a:lvl1pPr>
            <a:lvl2pPr lvl="1">
              <a:spcBef>
                <a:spcPts val="1300"/>
              </a:spcBef>
              <a:spcAft>
                <a:spcPts val="0"/>
              </a:spcAft>
              <a:buClr>
                <a:schemeClr val="lt1"/>
              </a:buClr>
              <a:buSzPts val="800"/>
              <a:buNone/>
              <a:defRPr>
                <a:solidFill>
                  <a:schemeClr val="lt1"/>
                </a:solidFill>
              </a:defRPr>
            </a:lvl2pPr>
            <a:lvl3pPr lvl="2">
              <a:spcBef>
                <a:spcPts val="1300"/>
              </a:spcBef>
              <a:spcAft>
                <a:spcPts val="0"/>
              </a:spcAft>
              <a:buClr>
                <a:schemeClr val="lt1"/>
              </a:buClr>
              <a:buSzPts val="700"/>
              <a:buNone/>
              <a:defRPr>
                <a:solidFill>
                  <a:schemeClr val="lt1"/>
                </a:solidFill>
              </a:defRPr>
            </a:lvl3pPr>
            <a:lvl4pPr lvl="3">
              <a:spcBef>
                <a:spcPts val="1300"/>
              </a:spcBef>
              <a:spcAft>
                <a:spcPts val="0"/>
              </a:spcAft>
              <a:buClr>
                <a:schemeClr val="lt1"/>
              </a:buClr>
              <a:buSzPts val="500"/>
              <a:buNone/>
              <a:defRPr>
                <a:solidFill>
                  <a:schemeClr val="lt1"/>
                </a:solidFill>
              </a:defRPr>
            </a:lvl4pPr>
            <a:lvl5pPr lvl="4">
              <a:spcBef>
                <a:spcPts val="1300"/>
              </a:spcBef>
              <a:spcAft>
                <a:spcPts val="0"/>
              </a:spcAft>
              <a:buClr>
                <a:schemeClr val="lt1"/>
              </a:buClr>
              <a:buSzPts val="400"/>
              <a:buNone/>
              <a:defRPr>
                <a:solidFill>
                  <a:schemeClr val="lt1"/>
                </a:solidFill>
              </a:defRPr>
            </a:lvl5pPr>
            <a:lvl6pPr lvl="5">
              <a:spcBef>
                <a:spcPts val="400"/>
              </a:spcBef>
              <a:spcAft>
                <a:spcPts val="0"/>
              </a:spcAft>
              <a:buClr>
                <a:schemeClr val="lt1"/>
              </a:buClr>
              <a:buSzPts val="200"/>
              <a:buNone/>
              <a:defRPr>
                <a:solidFill>
                  <a:schemeClr val="lt1"/>
                </a:solidFill>
              </a:defRPr>
            </a:lvl6pPr>
            <a:lvl7pPr lvl="6">
              <a:spcBef>
                <a:spcPts val="400"/>
              </a:spcBef>
              <a:spcAft>
                <a:spcPts val="0"/>
              </a:spcAft>
              <a:buClr>
                <a:schemeClr val="lt1"/>
              </a:buClr>
              <a:buSzPts val="200"/>
              <a:buNone/>
              <a:defRPr>
                <a:solidFill>
                  <a:schemeClr val="lt1"/>
                </a:solidFill>
              </a:defRPr>
            </a:lvl7pPr>
            <a:lvl8pPr lvl="7">
              <a:spcBef>
                <a:spcPts val="400"/>
              </a:spcBef>
              <a:spcAft>
                <a:spcPts val="0"/>
              </a:spcAft>
              <a:buClr>
                <a:schemeClr val="lt1"/>
              </a:buClr>
              <a:buSzPts val="200"/>
              <a:buNone/>
              <a:defRPr>
                <a:solidFill>
                  <a:schemeClr val="lt1"/>
                </a:solidFill>
              </a:defRPr>
            </a:lvl8pPr>
            <a:lvl9pPr lvl="8">
              <a:spcBef>
                <a:spcPts val="400"/>
              </a:spcBef>
              <a:spcAft>
                <a:spcPts val="0"/>
              </a:spcAft>
              <a:buClr>
                <a:schemeClr val="lt1"/>
              </a:buClr>
              <a:buSzPts val="200"/>
              <a:buNone/>
              <a:defRPr>
                <a:solidFill>
                  <a:schemeClr val="lt1"/>
                </a:solidFill>
              </a:defRPr>
            </a:lvl9pPr>
          </a:lstStyle>
          <a:p>
            <a:endParaRPr/>
          </a:p>
        </p:txBody>
      </p:sp>
      <p:sp>
        <p:nvSpPr>
          <p:cNvPr id="934" name="Google Shape;934;p64"/>
          <p:cNvSpPr txBox="1">
            <a:spLocks noGrp="1"/>
          </p:cNvSpPr>
          <p:nvPr>
            <p:ph type="subTitle" idx="9"/>
          </p:nvPr>
        </p:nvSpPr>
        <p:spPr>
          <a:xfrm>
            <a:off x="5794833" y="3917957"/>
            <a:ext cx="2313300" cy="187200"/>
          </a:xfrm>
          <a:prstGeom prst="rect">
            <a:avLst/>
          </a:prstGeom>
        </p:spPr>
        <p:txBody>
          <a:bodyPr spcFirstLastPara="1" wrap="square" lIns="0" tIns="0" rIns="0" bIns="0" anchor="t" anchorCtr="0">
            <a:noAutofit/>
          </a:bodyPr>
          <a:lstStyle>
            <a:lvl1pPr lvl="0">
              <a:spcBef>
                <a:spcPts val="1300"/>
              </a:spcBef>
              <a:spcAft>
                <a:spcPts val="0"/>
              </a:spcAft>
              <a:buClr>
                <a:schemeClr val="lt1"/>
              </a:buClr>
              <a:buSzPts val="1000"/>
              <a:buFont typeface="Poppins"/>
              <a:buNone/>
              <a:defRPr b="1">
                <a:solidFill>
                  <a:schemeClr val="lt1"/>
                </a:solidFill>
                <a:latin typeface="Poppins"/>
                <a:ea typeface="Poppins"/>
                <a:cs typeface="Poppins"/>
                <a:sym typeface="Poppins"/>
              </a:defRPr>
            </a:lvl1pPr>
            <a:lvl2pPr lvl="1">
              <a:spcBef>
                <a:spcPts val="1300"/>
              </a:spcBef>
              <a:spcAft>
                <a:spcPts val="0"/>
              </a:spcAft>
              <a:buClr>
                <a:schemeClr val="lt1"/>
              </a:buClr>
              <a:buSzPts val="800"/>
              <a:buNone/>
              <a:defRPr>
                <a:solidFill>
                  <a:schemeClr val="lt1"/>
                </a:solidFill>
              </a:defRPr>
            </a:lvl2pPr>
            <a:lvl3pPr lvl="2">
              <a:spcBef>
                <a:spcPts val="1300"/>
              </a:spcBef>
              <a:spcAft>
                <a:spcPts val="0"/>
              </a:spcAft>
              <a:buClr>
                <a:schemeClr val="lt1"/>
              </a:buClr>
              <a:buSzPts val="700"/>
              <a:buNone/>
              <a:defRPr>
                <a:solidFill>
                  <a:schemeClr val="lt1"/>
                </a:solidFill>
              </a:defRPr>
            </a:lvl3pPr>
            <a:lvl4pPr lvl="3">
              <a:spcBef>
                <a:spcPts val="1300"/>
              </a:spcBef>
              <a:spcAft>
                <a:spcPts val="0"/>
              </a:spcAft>
              <a:buClr>
                <a:schemeClr val="lt1"/>
              </a:buClr>
              <a:buSzPts val="500"/>
              <a:buNone/>
              <a:defRPr>
                <a:solidFill>
                  <a:schemeClr val="lt1"/>
                </a:solidFill>
              </a:defRPr>
            </a:lvl4pPr>
            <a:lvl5pPr lvl="4">
              <a:spcBef>
                <a:spcPts val="1300"/>
              </a:spcBef>
              <a:spcAft>
                <a:spcPts val="0"/>
              </a:spcAft>
              <a:buClr>
                <a:schemeClr val="lt1"/>
              </a:buClr>
              <a:buSzPts val="400"/>
              <a:buNone/>
              <a:defRPr>
                <a:solidFill>
                  <a:schemeClr val="lt1"/>
                </a:solidFill>
              </a:defRPr>
            </a:lvl5pPr>
            <a:lvl6pPr lvl="5">
              <a:spcBef>
                <a:spcPts val="400"/>
              </a:spcBef>
              <a:spcAft>
                <a:spcPts val="0"/>
              </a:spcAft>
              <a:buClr>
                <a:schemeClr val="lt1"/>
              </a:buClr>
              <a:buSzPts val="200"/>
              <a:buNone/>
              <a:defRPr>
                <a:solidFill>
                  <a:schemeClr val="lt1"/>
                </a:solidFill>
              </a:defRPr>
            </a:lvl6pPr>
            <a:lvl7pPr lvl="6">
              <a:spcBef>
                <a:spcPts val="400"/>
              </a:spcBef>
              <a:spcAft>
                <a:spcPts val="0"/>
              </a:spcAft>
              <a:buClr>
                <a:schemeClr val="lt1"/>
              </a:buClr>
              <a:buSzPts val="200"/>
              <a:buNone/>
              <a:defRPr>
                <a:solidFill>
                  <a:schemeClr val="lt1"/>
                </a:solidFill>
              </a:defRPr>
            </a:lvl7pPr>
            <a:lvl8pPr lvl="7">
              <a:spcBef>
                <a:spcPts val="400"/>
              </a:spcBef>
              <a:spcAft>
                <a:spcPts val="0"/>
              </a:spcAft>
              <a:buClr>
                <a:schemeClr val="lt1"/>
              </a:buClr>
              <a:buSzPts val="200"/>
              <a:buNone/>
              <a:defRPr>
                <a:solidFill>
                  <a:schemeClr val="lt1"/>
                </a:solidFill>
              </a:defRPr>
            </a:lvl8pPr>
            <a:lvl9pPr lvl="8">
              <a:spcBef>
                <a:spcPts val="400"/>
              </a:spcBef>
              <a:spcAft>
                <a:spcPts val="0"/>
              </a:spcAft>
              <a:buClr>
                <a:schemeClr val="lt1"/>
              </a:buClr>
              <a:buSzPts val="200"/>
              <a:buNone/>
              <a:defRPr>
                <a:solidFill>
                  <a:schemeClr val="lt1"/>
                </a:solidFill>
              </a:defRPr>
            </a:lvl9pPr>
          </a:lstStyle>
          <a:p>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36_Custom Layout">
  <p:cSld name="36_Custom Layout">
    <p:bg>
      <p:bgPr>
        <a:blipFill>
          <a:blip r:embed="rId2">
            <a:alphaModFix/>
          </a:blip>
          <a:stretch>
            <a:fillRect/>
          </a:stretch>
        </a:blipFill>
        <a:effectLst/>
      </p:bgPr>
    </p:bg>
    <p:spTree>
      <p:nvGrpSpPr>
        <p:cNvPr id="1" name="Shape 935"/>
        <p:cNvGrpSpPr/>
        <p:nvPr/>
      </p:nvGrpSpPr>
      <p:grpSpPr>
        <a:xfrm>
          <a:off x="0" y="0"/>
          <a:ext cx="0" cy="0"/>
          <a:chOff x="0" y="0"/>
          <a:chExt cx="0" cy="0"/>
        </a:xfrm>
      </p:grpSpPr>
      <p:sp>
        <p:nvSpPr>
          <p:cNvPr id="936" name="Google Shape;936;p65"/>
          <p:cNvSpPr/>
          <p:nvPr/>
        </p:nvSpPr>
        <p:spPr>
          <a:xfrm>
            <a:off x="5054736" y="989409"/>
            <a:ext cx="3168000" cy="468000"/>
          </a:xfrm>
          <a:prstGeom prst="roundRect">
            <a:avLst>
              <a:gd name="adj" fmla="val 11578"/>
            </a:avLst>
          </a:prstGeom>
          <a:solidFill>
            <a:srgbClr val="980024"/>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937" name="Google Shape;937;p65"/>
          <p:cNvSpPr/>
          <p:nvPr/>
        </p:nvSpPr>
        <p:spPr>
          <a:xfrm>
            <a:off x="5054736" y="1545907"/>
            <a:ext cx="3168000" cy="468000"/>
          </a:xfrm>
          <a:prstGeom prst="roundRect">
            <a:avLst>
              <a:gd name="adj" fmla="val 11578"/>
            </a:avLst>
          </a:prstGeom>
          <a:solidFill>
            <a:srgbClr val="DB0426"/>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938" name="Google Shape;938;p65"/>
          <p:cNvSpPr/>
          <p:nvPr/>
        </p:nvSpPr>
        <p:spPr>
          <a:xfrm>
            <a:off x="5054736" y="2102405"/>
            <a:ext cx="3168000" cy="468000"/>
          </a:xfrm>
          <a:prstGeom prst="roundRect">
            <a:avLst>
              <a:gd name="adj" fmla="val 11578"/>
            </a:avLst>
          </a:prstGeom>
          <a:solidFill>
            <a:srgbClr val="162CA6"/>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939" name="Google Shape;939;p65"/>
          <p:cNvSpPr/>
          <p:nvPr/>
        </p:nvSpPr>
        <p:spPr>
          <a:xfrm>
            <a:off x="5054736" y="2658903"/>
            <a:ext cx="3168000" cy="468000"/>
          </a:xfrm>
          <a:prstGeom prst="roundRect">
            <a:avLst>
              <a:gd name="adj" fmla="val 11578"/>
            </a:avLst>
          </a:prstGeom>
          <a:solidFill>
            <a:srgbClr val="0370FF"/>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940" name="Google Shape;940;p65"/>
          <p:cNvSpPr/>
          <p:nvPr/>
        </p:nvSpPr>
        <p:spPr>
          <a:xfrm>
            <a:off x="5054736" y="3215402"/>
            <a:ext cx="3168000" cy="468000"/>
          </a:xfrm>
          <a:prstGeom prst="roundRect">
            <a:avLst>
              <a:gd name="adj" fmla="val 11578"/>
            </a:avLst>
          </a:prstGeom>
          <a:solidFill>
            <a:srgbClr val="7785B6"/>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941" name="Google Shape;941;p65"/>
          <p:cNvSpPr/>
          <p:nvPr/>
        </p:nvSpPr>
        <p:spPr>
          <a:xfrm>
            <a:off x="5054736" y="3771900"/>
            <a:ext cx="3168000" cy="468000"/>
          </a:xfrm>
          <a:prstGeom prst="roundRect">
            <a:avLst>
              <a:gd name="adj" fmla="val 11578"/>
            </a:avLst>
          </a:prstGeom>
          <a:solidFill>
            <a:srgbClr val="5A688D"/>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942" name="Google Shape;942;p65"/>
          <p:cNvSpPr txBox="1">
            <a:spLocks noGrp="1"/>
          </p:cNvSpPr>
          <p:nvPr>
            <p:ph type="title"/>
          </p:nvPr>
        </p:nvSpPr>
        <p:spPr>
          <a:xfrm>
            <a:off x="314534" y="325636"/>
            <a:ext cx="3622800" cy="868800"/>
          </a:xfrm>
          <a:prstGeom prst="rect">
            <a:avLst/>
          </a:prstGeom>
          <a:noFill/>
          <a:ln>
            <a:noFill/>
          </a:ln>
        </p:spPr>
        <p:txBody>
          <a:bodyPr spcFirstLastPara="1" wrap="square" lIns="0" tIns="0" rIns="0" bIns="0" anchor="t" anchorCtr="0">
            <a:noAutofit/>
          </a:bodyPr>
          <a:lstStyle>
            <a:lvl1pPr lvl="0" algn="l">
              <a:lnSpc>
                <a:spcPct val="99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943" name="Google Shape;943;p65"/>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pic>
        <p:nvPicPr>
          <p:cNvPr id="944" name="Google Shape;944;p65"/>
          <p:cNvPicPr preferRelativeResize="0"/>
          <p:nvPr/>
        </p:nvPicPr>
        <p:blipFill rotWithShape="1">
          <a:blip r:embed="rId3">
            <a:alphaModFix/>
          </a:blip>
          <a:srcRect/>
          <a:stretch/>
        </p:blipFill>
        <p:spPr>
          <a:xfrm>
            <a:off x="5296158" y="1094051"/>
            <a:ext cx="190719" cy="262238"/>
          </a:xfrm>
          <a:prstGeom prst="rect">
            <a:avLst/>
          </a:prstGeom>
          <a:noFill/>
          <a:ln>
            <a:noFill/>
          </a:ln>
        </p:spPr>
      </p:pic>
      <p:pic>
        <p:nvPicPr>
          <p:cNvPr id="945" name="Google Shape;945;p65"/>
          <p:cNvPicPr preferRelativeResize="0"/>
          <p:nvPr/>
        </p:nvPicPr>
        <p:blipFill rotWithShape="1">
          <a:blip r:embed="rId3">
            <a:alphaModFix/>
          </a:blip>
          <a:srcRect/>
          <a:stretch/>
        </p:blipFill>
        <p:spPr>
          <a:xfrm>
            <a:off x="5296158" y="1650704"/>
            <a:ext cx="190719" cy="262238"/>
          </a:xfrm>
          <a:prstGeom prst="rect">
            <a:avLst/>
          </a:prstGeom>
          <a:noFill/>
          <a:ln>
            <a:noFill/>
          </a:ln>
        </p:spPr>
      </p:pic>
      <p:pic>
        <p:nvPicPr>
          <p:cNvPr id="946" name="Google Shape;946;p65"/>
          <p:cNvPicPr preferRelativeResize="0"/>
          <p:nvPr/>
        </p:nvPicPr>
        <p:blipFill rotWithShape="1">
          <a:blip r:embed="rId3">
            <a:alphaModFix/>
          </a:blip>
          <a:srcRect/>
          <a:stretch/>
        </p:blipFill>
        <p:spPr>
          <a:xfrm>
            <a:off x="5296158" y="2207357"/>
            <a:ext cx="190719" cy="262238"/>
          </a:xfrm>
          <a:prstGeom prst="rect">
            <a:avLst/>
          </a:prstGeom>
          <a:noFill/>
          <a:ln>
            <a:noFill/>
          </a:ln>
        </p:spPr>
      </p:pic>
      <p:pic>
        <p:nvPicPr>
          <p:cNvPr id="947" name="Google Shape;947;p65"/>
          <p:cNvPicPr preferRelativeResize="0"/>
          <p:nvPr/>
        </p:nvPicPr>
        <p:blipFill rotWithShape="1">
          <a:blip r:embed="rId3">
            <a:alphaModFix/>
          </a:blip>
          <a:srcRect/>
          <a:stretch/>
        </p:blipFill>
        <p:spPr>
          <a:xfrm>
            <a:off x="5296158" y="2764010"/>
            <a:ext cx="190719" cy="262238"/>
          </a:xfrm>
          <a:prstGeom prst="rect">
            <a:avLst/>
          </a:prstGeom>
          <a:noFill/>
          <a:ln>
            <a:noFill/>
          </a:ln>
        </p:spPr>
      </p:pic>
      <p:pic>
        <p:nvPicPr>
          <p:cNvPr id="948" name="Google Shape;948;p65"/>
          <p:cNvPicPr preferRelativeResize="0"/>
          <p:nvPr/>
        </p:nvPicPr>
        <p:blipFill rotWithShape="1">
          <a:blip r:embed="rId3">
            <a:alphaModFix/>
          </a:blip>
          <a:srcRect/>
          <a:stretch/>
        </p:blipFill>
        <p:spPr>
          <a:xfrm>
            <a:off x="5296158" y="3320663"/>
            <a:ext cx="190719" cy="262238"/>
          </a:xfrm>
          <a:prstGeom prst="rect">
            <a:avLst/>
          </a:prstGeom>
          <a:noFill/>
          <a:ln>
            <a:noFill/>
          </a:ln>
        </p:spPr>
      </p:pic>
      <p:pic>
        <p:nvPicPr>
          <p:cNvPr id="949" name="Google Shape;949;p65"/>
          <p:cNvPicPr preferRelativeResize="0"/>
          <p:nvPr/>
        </p:nvPicPr>
        <p:blipFill rotWithShape="1">
          <a:blip r:embed="rId3">
            <a:alphaModFix/>
          </a:blip>
          <a:srcRect/>
          <a:stretch/>
        </p:blipFill>
        <p:spPr>
          <a:xfrm>
            <a:off x="5296158" y="3877316"/>
            <a:ext cx="190719" cy="262238"/>
          </a:xfrm>
          <a:prstGeom prst="rect">
            <a:avLst/>
          </a:prstGeom>
          <a:noFill/>
          <a:ln>
            <a:noFill/>
          </a:ln>
        </p:spPr>
      </p:pic>
      <p:sp>
        <p:nvSpPr>
          <p:cNvPr id="950" name="Google Shape;950;p65"/>
          <p:cNvSpPr txBox="1">
            <a:spLocks noGrp="1"/>
          </p:cNvSpPr>
          <p:nvPr>
            <p:ph type="body" idx="1"/>
          </p:nvPr>
        </p:nvSpPr>
        <p:spPr>
          <a:xfrm>
            <a:off x="292856" y="2417734"/>
            <a:ext cx="3644400" cy="2101500"/>
          </a:xfrm>
          <a:prstGeom prst="rect">
            <a:avLst/>
          </a:prstGeom>
          <a:noFill/>
          <a:ln>
            <a:noFill/>
          </a:ln>
        </p:spPr>
        <p:txBody>
          <a:bodyPr spcFirstLastPara="1" wrap="square" lIns="0" tIns="0" rIns="0" bIns="0" anchor="t" anchorCtr="0">
            <a:noAutofit/>
          </a:bodyPr>
          <a:lstStyle>
            <a:lvl1pPr marL="457200" lvl="0" indent="-285750" algn="l">
              <a:lnSpc>
                <a:spcPct val="91000"/>
              </a:lnSpc>
              <a:spcBef>
                <a:spcPts val="1300"/>
              </a:spcBef>
              <a:spcAft>
                <a:spcPts val="0"/>
              </a:spcAft>
              <a:buClr>
                <a:srgbClr val="FF0000"/>
              </a:buClr>
              <a:buSzPts val="900"/>
              <a:buChar char="●"/>
              <a:defRPr sz="1000">
                <a:solidFill>
                  <a:schemeClr val="dk1"/>
                </a:solidFill>
              </a:defRPr>
            </a:lvl1pPr>
            <a:lvl2pPr marL="914400" lvl="1" indent="-273050" algn="l">
              <a:lnSpc>
                <a:spcPct val="91000"/>
              </a:lnSpc>
              <a:spcBef>
                <a:spcPts val="1300"/>
              </a:spcBef>
              <a:spcAft>
                <a:spcPts val="0"/>
              </a:spcAft>
              <a:buClr>
                <a:srgbClr val="FF0000"/>
              </a:buClr>
              <a:buSzPts val="700"/>
              <a:buChar char="●"/>
              <a:defRPr sz="700">
                <a:solidFill>
                  <a:schemeClr val="dk1"/>
                </a:solidFill>
              </a:defRPr>
            </a:lvl2pPr>
            <a:lvl3pPr marL="1371600" lvl="2" indent="-266700" algn="l">
              <a:lnSpc>
                <a:spcPct val="91000"/>
              </a:lnSpc>
              <a:spcBef>
                <a:spcPts val="1300"/>
              </a:spcBef>
              <a:spcAft>
                <a:spcPts val="0"/>
              </a:spcAft>
              <a:buClr>
                <a:srgbClr val="FF0000"/>
              </a:buClr>
              <a:buSzPts val="600"/>
              <a:buChar char="●"/>
              <a:defRPr sz="700">
                <a:solidFill>
                  <a:schemeClr val="dk1"/>
                </a:solidFill>
              </a:defRPr>
            </a:lvl3pPr>
            <a:lvl4pPr marL="1828800" lvl="3" indent="-260350" algn="l">
              <a:lnSpc>
                <a:spcPct val="91000"/>
              </a:lnSpc>
              <a:spcBef>
                <a:spcPts val="1300"/>
              </a:spcBef>
              <a:spcAft>
                <a:spcPts val="0"/>
              </a:spcAft>
              <a:buClr>
                <a:srgbClr val="FF0000"/>
              </a:buClr>
              <a:buSzPts val="500"/>
              <a:buChar char="●"/>
              <a:defRPr sz="500">
                <a:solidFill>
                  <a:schemeClr val="dk1"/>
                </a:solidFill>
              </a:defRPr>
            </a:lvl4pPr>
            <a:lvl5pPr marL="2286000" lvl="4" indent="-254000" algn="l">
              <a:lnSpc>
                <a:spcPct val="91000"/>
              </a:lnSpc>
              <a:spcBef>
                <a:spcPts val="1300"/>
              </a:spcBef>
              <a:spcAft>
                <a:spcPts val="0"/>
              </a:spcAft>
              <a:buClr>
                <a:srgbClr val="FF0000"/>
              </a:buClr>
              <a:buSzPts val="400"/>
              <a:buChar char="●"/>
              <a:defRPr sz="400">
                <a:solidFill>
                  <a:schemeClr val="dk1"/>
                </a:solidFill>
              </a:defRPr>
            </a:lvl5pPr>
            <a:lvl6pPr marL="2743200" lvl="5" indent="-273050" algn="l">
              <a:lnSpc>
                <a:spcPct val="90000"/>
              </a:lnSpc>
              <a:spcBef>
                <a:spcPts val="400"/>
              </a:spcBef>
              <a:spcAft>
                <a:spcPts val="0"/>
              </a:spcAft>
              <a:buClr>
                <a:schemeClr val="dk1"/>
              </a:buClr>
              <a:buSzPts val="700"/>
              <a:buChar char="•"/>
              <a:defRPr/>
            </a:lvl6pPr>
            <a:lvl7pPr marL="3200400" lvl="6" indent="-273050" algn="l">
              <a:lnSpc>
                <a:spcPct val="90000"/>
              </a:lnSpc>
              <a:spcBef>
                <a:spcPts val="400"/>
              </a:spcBef>
              <a:spcAft>
                <a:spcPts val="0"/>
              </a:spcAft>
              <a:buClr>
                <a:schemeClr val="dk1"/>
              </a:buClr>
              <a:buSzPts val="700"/>
              <a:buChar char="•"/>
              <a:defRPr/>
            </a:lvl7pPr>
            <a:lvl8pPr marL="3657600" lvl="7" indent="-273050" algn="l">
              <a:lnSpc>
                <a:spcPct val="90000"/>
              </a:lnSpc>
              <a:spcBef>
                <a:spcPts val="400"/>
              </a:spcBef>
              <a:spcAft>
                <a:spcPts val="0"/>
              </a:spcAft>
              <a:buClr>
                <a:schemeClr val="dk1"/>
              </a:buClr>
              <a:buSzPts val="700"/>
              <a:buChar char="•"/>
              <a:defRPr/>
            </a:lvl8pPr>
            <a:lvl9pPr marL="4114800" lvl="8" indent="-273050" algn="l">
              <a:lnSpc>
                <a:spcPct val="90000"/>
              </a:lnSpc>
              <a:spcBef>
                <a:spcPts val="400"/>
              </a:spcBef>
              <a:spcAft>
                <a:spcPts val="0"/>
              </a:spcAft>
              <a:buClr>
                <a:schemeClr val="dk1"/>
              </a:buClr>
              <a:buSzPts val="700"/>
              <a:buChar char="•"/>
              <a:defRPr/>
            </a:lvl9pPr>
          </a:lstStyle>
          <a:p>
            <a:endParaRPr/>
          </a:p>
        </p:txBody>
      </p:sp>
      <p:sp>
        <p:nvSpPr>
          <p:cNvPr id="951" name="Google Shape;951;p65"/>
          <p:cNvSpPr txBox="1">
            <a:spLocks noGrp="1"/>
          </p:cNvSpPr>
          <p:nvPr>
            <p:ph type="subTitle" idx="2"/>
          </p:nvPr>
        </p:nvSpPr>
        <p:spPr>
          <a:xfrm>
            <a:off x="5794833" y="1136644"/>
            <a:ext cx="2313300" cy="187200"/>
          </a:xfrm>
          <a:prstGeom prst="rect">
            <a:avLst/>
          </a:prstGeom>
        </p:spPr>
        <p:txBody>
          <a:bodyPr spcFirstLastPara="1" wrap="square" lIns="0" tIns="0" rIns="0" bIns="0" anchor="t" anchorCtr="0">
            <a:noAutofit/>
          </a:bodyPr>
          <a:lstStyle>
            <a:lvl1pPr lvl="0">
              <a:spcBef>
                <a:spcPts val="1300"/>
              </a:spcBef>
              <a:spcAft>
                <a:spcPts val="0"/>
              </a:spcAft>
              <a:buClr>
                <a:schemeClr val="lt1"/>
              </a:buClr>
              <a:buSzPts val="1000"/>
              <a:buFont typeface="Poppins"/>
              <a:buNone/>
              <a:defRPr b="1">
                <a:solidFill>
                  <a:schemeClr val="lt1"/>
                </a:solidFill>
                <a:latin typeface="Poppins"/>
                <a:ea typeface="Poppins"/>
                <a:cs typeface="Poppins"/>
                <a:sym typeface="Poppins"/>
              </a:defRPr>
            </a:lvl1pPr>
            <a:lvl2pPr lvl="1">
              <a:spcBef>
                <a:spcPts val="1300"/>
              </a:spcBef>
              <a:spcAft>
                <a:spcPts val="0"/>
              </a:spcAft>
              <a:buClr>
                <a:schemeClr val="lt1"/>
              </a:buClr>
              <a:buSzPts val="800"/>
              <a:buNone/>
              <a:defRPr>
                <a:solidFill>
                  <a:schemeClr val="lt1"/>
                </a:solidFill>
              </a:defRPr>
            </a:lvl2pPr>
            <a:lvl3pPr lvl="2">
              <a:spcBef>
                <a:spcPts val="1300"/>
              </a:spcBef>
              <a:spcAft>
                <a:spcPts val="0"/>
              </a:spcAft>
              <a:buClr>
                <a:schemeClr val="lt1"/>
              </a:buClr>
              <a:buSzPts val="700"/>
              <a:buNone/>
              <a:defRPr>
                <a:solidFill>
                  <a:schemeClr val="lt1"/>
                </a:solidFill>
              </a:defRPr>
            </a:lvl3pPr>
            <a:lvl4pPr lvl="3">
              <a:spcBef>
                <a:spcPts val="1300"/>
              </a:spcBef>
              <a:spcAft>
                <a:spcPts val="0"/>
              </a:spcAft>
              <a:buClr>
                <a:schemeClr val="lt1"/>
              </a:buClr>
              <a:buSzPts val="500"/>
              <a:buNone/>
              <a:defRPr>
                <a:solidFill>
                  <a:schemeClr val="lt1"/>
                </a:solidFill>
              </a:defRPr>
            </a:lvl4pPr>
            <a:lvl5pPr lvl="4">
              <a:spcBef>
                <a:spcPts val="1300"/>
              </a:spcBef>
              <a:spcAft>
                <a:spcPts val="0"/>
              </a:spcAft>
              <a:buClr>
                <a:schemeClr val="lt1"/>
              </a:buClr>
              <a:buSzPts val="400"/>
              <a:buNone/>
              <a:defRPr>
                <a:solidFill>
                  <a:schemeClr val="lt1"/>
                </a:solidFill>
              </a:defRPr>
            </a:lvl5pPr>
            <a:lvl6pPr lvl="5">
              <a:spcBef>
                <a:spcPts val="400"/>
              </a:spcBef>
              <a:spcAft>
                <a:spcPts val="0"/>
              </a:spcAft>
              <a:buClr>
                <a:schemeClr val="lt1"/>
              </a:buClr>
              <a:buSzPts val="200"/>
              <a:buNone/>
              <a:defRPr>
                <a:solidFill>
                  <a:schemeClr val="lt1"/>
                </a:solidFill>
              </a:defRPr>
            </a:lvl6pPr>
            <a:lvl7pPr lvl="6">
              <a:spcBef>
                <a:spcPts val="400"/>
              </a:spcBef>
              <a:spcAft>
                <a:spcPts val="0"/>
              </a:spcAft>
              <a:buClr>
                <a:schemeClr val="lt1"/>
              </a:buClr>
              <a:buSzPts val="200"/>
              <a:buNone/>
              <a:defRPr>
                <a:solidFill>
                  <a:schemeClr val="lt1"/>
                </a:solidFill>
              </a:defRPr>
            </a:lvl7pPr>
            <a:lvl8pPr lvl="7">
              <a:spcBef>
                <a:spcPts val="400"/>
              </a:spcBef>
              <a:spcAft>
                <a:spcPts val="0"/>
              </a:spcAft>
              <a:buClr>
                <a:schemeClr val="lt1"/>
              </a:buClr>
              <a:buSzPts val="200"/>
              <a:buNone/>
              <a:defRPr>
                <a:solidFill>
                  <a:schemeClr val="lt1"/>
                </a:solidFill>
              </a:defRPr>
            </a:lvl8pPr>
            <a:lvl9pPr lvl="8">
              <a:spcBef>
                <a:spcPts val="400"/>
              </a:spcBef>
              <a:spcAft>
                <a:spcPts val="0"/>
              </a:spcAft>
              <a:buClr>
                <a:schemeClr val="lt1"/>
              </a:buClr>
              <a:buSzPts val="200"/>
              <a:buNone/>
              <a:defRPr>
                <a:solidFill>
                  <a:schemeClr val="lt1"/>
                </a:solidFill>
              </a:defRPr>
            </a:lvl9pPr>
          </a:lstStyle>
          <a:p>
            <a:endParaRPr/>
          </a:p>
        </p:txBody>
      </p:sp>
      <p:sp>
        <p:nvSpPr>
          <p:cNvPr id="952" name="Google Shape;952;p65"/>
          <p:cNvSpPr txBox="1">
            <a:spLocks noGrp="1"/>
          </p:cNvSpPr>
          <p:nvPr>
            <p:ph type="subTitle" idx="3"/>
          </p:nvPr>
        </p:nvSpPr>
        <p:spPr>
          <a:xfrm>
            <a:off x="5794833" y="1686267"/>
            <a:ext cx="2313300" cy="187200"/>
          </a:xfrm>
          <a:prstGeom prst="rect">
            <a:avLst/>
          </a:prstGeom>
        </p:spPr>
        <p:txBody>
          <a:bodyPr spcFirstLastPara="1" wrap="square" lIns="0" tIns="0" rIns="0" bIns="0" anchor="t" anchorCtr="0">
            <a:noAutofit/>
          </a:bodyPr>
          <a:lstStyle>
            <a:lvl1pPr lvl="0">
              <a:spcBef>
                <a:spcPts val="1300"/>
              </a:spcBef>
              <a:spcAft>
                <a:spcPts val="0"/>
              </a:spcAft>
              <a:buClr>
                <a:schemeClr val="lt1"/>
              </a:buClr>
              <a:buSzPts val="1000"/>
              <a:buFont typeface="Poppins"/>
              <a:buNone/>
              <a:defRPr b="1">
                <a:solidFill>
                  <a:schemeClr val="lt1"/>
                </a:solidFill>
                <a:latin typeface="Poppins"/>
                <a:ea typeface="Poppins"/>
                <a:cs typeface="Poppins"/>
                <a:sym typeface="Poppins"/>
              </a:defRPr>
            </a:lvl1pPr>
            <a:lvl2pPr lvl="1">
              <a:spcBef>
                <a:spcPts val="1300"/>
              </a:spcBef>
              <a:spcAft>
                <a:spcPts val="0"/>
              </a:spcAft>
              <a:buClr>
                <a:schemeClr val="lt1"/>
              </a:buClr>
              <a:buSzPts val="800"/>
              <a:buNone/>
              <a:defRPr>
                <a:solidFill>
                  <a:schemeClr val="lt1"/>
                </a:solidFill>
              </a:defRPr>
            </a:lvl2pPr>
            <a:lvl3pPr lvl="2">
              <a:spcBef>
                <a:spcPts val="1300"/>
              </a:spcBef>
              <a:spcAft>
                <a:spcPts val="0"/>
              </a:spcAft>
              <a:buClr>
                <a:schemeClr val="lt1"/>
              </a:buClr>
              <a:buSzPts val="700"/>
              <a:buNone/>
              <a:defRPr>
                <a:solidFill>
                  <a:schemeClr val="lt1"/>
                </a:solidFill>
              </a:defRPr>
            </a:lvl3pPr>
            <a:lvl4pPr lvl="3">
              <a:spcBef>
                <a:spcPts val="1300"/>
              </a:spcBef>
              <a:spcAft>
                <a:spcPts val="0"/>
              </a:spcAft>
              <a:buClr>
                <a:schemeClr val="lt1"/>
              </a:buClr>
              <a:buSzPts val="500"/>
              <a:buNone/>
              <a:defRPr>
                <a:solidFill>
                  <a:schemeClr val="lt1"/>
                </a:solidFill>
              </a:defRPr>
            </a:lvl4pPr>
            <a:lvl5pPr lvl="4">
              <a:spcBef>
                <a:spcPts val="1300"/>
              </a:spcBef>
              <a:spcAft>
                <a:spcPts val="0"/>
              </a:spcAft>
              <a:buClr>
                <a:schemeClr val="lt1"/>
              </a:buClr>
              <a:buSzPts val="400"/>
              <a:buNone/>
              <a:defRPr>
                <a:solidFill>
                  <a:schemeClr val="lt1"/>
                </a:solidFill>
              </a:defRPr>
            </a:lvl5pPr>
            <a:lvl6pPr lvl="5">
              <a:spcBef>
                <a:spcPts val="400"/>
              </a:spcBef>
              <a:spcAft>
                <a:spcPts val="0"/>
              </a:spcAft>
              <a:buClr>
                <a:schemeClr val="lt1"/>
              </a:buClr>
              <a:buSzPts val="200"/>
              <a:buNone/>
              <a:defRPr>
                <a:solidFill>
                  <a:schemeClr val="lt1"/>
                </a:solidFill>
              </a:defRPr>
            </a:lvl6pPr>
            <a:lvl7pPr lvl="6">
              <a:spcBef>
                <a:spcPts val="400"/>
              </a:spcBef>
              <a:spcAft>
                <a:spcPts val="0"/>
              </a:spcAft>
              <a:buClr>
                <a:schemeClr val="lt1"/>
              </a:buClr>
              <a:buSzPts val="200"/>
              <a:buNone/>
              <a:defRPr>
                <a:solidFill>
                  <a:schemeClr val="lt1"/>
                </a:solidFill>
              </a:defRPr>
            </a:lvl7pPr>
            <a:lvl8pPr lvl="7">
              <a:spcBef>
                <a:spcPts val="400"/>
              </a:spcBef>
              <a:spcAft>
                <a:spcPts val="0"/>
              </a:spcAft>
              <a:buClr>
                <a:schemeClr val="lt1"/>
              </a:buClr>
              <a:buSzPts val="200"/>
              <a:buNone/>
              <a:defRPr>
                <a:solidFill>
                  <a:schemeClr val="lt1"/>
                </a:solidFill>
              </a:defRPr>
            </a:lvl8pPr>
            <a:lvl9pPr lvl="8">
              <a:spcBef>
                <a:spcPts val="400"/>
              </a:spcBef>
              <a:spcAft>
                <a:spcPts val="0"/>
              </a:spcAft>
              <a:buClr>
                <a:schemeClr val="lt1"/>
              </a:buClr>
              <a:buSzPts val="200"/>
              <a:buNone/>
              <a:defRPr>
                <a:solidFill>
                  <a:schemeClr val="lt1"/>
                </a:solidFill>
              </a:defRPr>
            </a:lvl9pPr>
          </a:lstStyle>
          <a:p>
            <a:endParaRPr/>
          </a:p>
        </p:txBody>
      </p:sp>
      <p:sp>
        <p:nvSpPr>
          <p:cNvPr id="953" name="Google Shape;953;p65"/>
          <p:cNvSpPr txBox="1">
            <a:spLocks noGrp="1"/>
          </p:cNvSpPr>
          <p:nvPr>
            <p:ph type="subTitle" idx="4"/>
          </p:nvPr>
        </p:nvSpPr>
        <p:spPr>
          <a:xfrm>
            <a:off x="5794833" y="2248253"/>
            <a:ext cx="2313300" cy="187200"/>
          </a:xfrm>
          <a:prstGeom prst="rect">
            <a:avLst/>
          </a:prstGeom>
        </p:spPr>
        <p:txBody>
          <a:bodyPr spcFirstLastPara="1" wrap="square" lIns="0" tIns="0" rIns="0" bIns="0" anchor="t" anchorCtr="0">
            <a:noAutofit/>
          </a:bodyPr>
          <a:lstStyle>
            <a:lvl1pPr lvl="0">
              <a:spcBef>
                <a:spcPts val="1300"/>
              </a:spcBef>
              <a:spcAft>
                <a:spcPts val="0"/>
              </a:spcAft>
              <a:buClr>
                <a:schemeClr val="lt1"/>
              </a:buClr>
              <a:buSzPts val="1000"/>
              <a:buFont typeface="Poppins"/>
              <a:buNone/>
              <a:defRPr b="1">
                <a:solidFill>
                  <a:schemeClr val="lt1"/>
                </a:solidFill>
                <a:latin typeface="Poppins"/>
                <a:ea typeface="Poppins"/>
                <a:cs typeface="Poppins"/>
                <a:sym typeface="Poppins"/>
              </a:defRPr>
            </a:lvl1pPr>
            <a:lvl2pPr lvl="1">
              <a:spcBef>
                <a:spcPts val="1300"/>
              </a:spcBef>
              <a:spcAft>
                <a:spcPts val="0"/>
              </a:spcAft>
              <a:buClr>
                <a:schemeClr val="lt1"/>
              </a:buClr>
              <a:buSzPts val="800"/>
              <a:buNone/>
              <a:defRPr>
                <a:solidFill>
                  <a:schemeClr val="lt1"/>
                </a:solidFill>
              </a:defRPr>
            </a:lvl2pPr>
            <a:lvl3pPr lvl="2">
              <a:spcBef>
                <a:spcPts val="1300"/>
              </a:spcBef>
              <a:spcAft>
                <a:spcPts val="0"/>
              </a:spcAft>
              <a:buClr>
                <a:schemeClr val="lt1"/>
              </a:buClr>
              <a:buSzPts val="700"/>
              <a:buNone/>
              <a:defRPr>
                <a:solidFill>
                  <a:schemeClr val="lt1"/>
                </a:solidFill>
              </a:defRPr>
            </a:lvl3pPr>
            <a:lvl4pPr lvl="3">
              <a:spcBef>
                <a:spcPts val="1300"/>
              </a:spcBef>
              <a:spcAft>
                <a:spcPts val="0"/>
              </a:spcAft>
              <a:buClr>
                <a:schemeClr val="lt1"/>
              </a:buClr>
              <a:buSzPts val="500"/>
              <a:buNone/>
              <a:defRPr>
                <a:solidFill>
                  <a:schemeClr val="lt1"/>
                </a:solidFill>
              </a:defRPr>
            </a:lvl4pPr>
            <a:lvl5pPr lvl="4">
              <a:spcBef>
                <a:spcPts val="1300"/>
              </a:spcBef>
              <a:spcAft>
                <a:spcPts val="0"/>
              </a:spcAft>
              <a:buClr>
                <a:schemeClr val="lt1"/>
              </a:buClr>
              <a:buSzPts val="400"/>
              <a:buNone/>
              <a:defRPr>
                <a:solidFill>
                  <a:schemeClr val="lt1"/>
                </a:solidFill>
              </a:defRPr>
            </a:lvl5pPr>
            <a:lvl6pPr lvl="5">
              <a:spcBef>
                <a:spcPts val="400"/>
              </a:spcBef>
              <a:spcAft>
                <a:spcPts val="0"/>
              </a:spcAft>
              <a:buClr>
                <a:schemeClr val="lt1"/>
              </a:buClr>
              <a:buSzPts val="200"/>
              <a:buNone/>
              <a:defRPr>
                <a:solidFill>
                  <a:schemeClr val="lt1"/>
                </a:solidFill>
              </a:defRPr>
            </a:lvl6pPr>
            <a:lvl7pPr lvl="6">
              <a:spcBef>
                <a:spcPts val="400"/>
              </a:spcBef>
              <a:spcAft>
                <a:spcPts val="0"/>
              </a:spcAft>
              <a:buClr>
                <a:schemeClr val="lt1"/>
              </a:buClr>
              <a:buSzPts val="200"/>
              <a:buNone/>
              <a:defRPr>
                <a:solidFill>
                  <a:schemeClr val="lt1"/>
                </a:solidFill>
              </a:defRPr>
            </a:lvl7pPr>
            <a:lvl8pPr lvl="7">
              <a:spcBef>
                <a:spcPts val="400"/>
              </a:spcBef>
              <a:spcAft>
                <a:spcPts val="0"/>
              </a:spcAft>
              <a:buClr>
                <a:schemeClr val="lt1"/>
              </a:buClr>
              <a:buSzPts val="200"/>
              <a:buNone/>
              <a:defRPr>
                <a:solidFill>
                  <a:schemeClr val="lt1"/>
                </a:solidFill>
              </a:defRPr>
            </a:lvl8pPr>
            <a:lvl9pPr lvl="8">
              <a:spcBef>
                <a:spcPts val="400"/>
              </a:spcBef>
              <a:spcAft>
                <a:spcPts val="0"/>
              </a:spcAft>
              <a:buClr>
                <a:schemeClr val="lt1"/>
              </a:buClr>
              <a:buSzPts val="200"/>
              <a:buNone/>
              <a:defRPr>
                <a:solidFill>
                  <a:schemeClr val="lt1"/>
                </a:solidFill>
              </a:defRPr>
            </a:lvl9pPr>
          </a:lstStyle>
          <a:p>
            <a:endParaRPr/>
          </a:p>
        </p:txBody>
      </p:sp>
      <p:sp>
        <p:nvSpPr>
          <p:cNvPr id="954" name="Google Shape;954;p65"/>
          <p:cNvSpPr txBox="1">
            <a:spLocks noGrp="1"/>
          </p:cNvSpPr>
          <p:nvPr>
            <p:ph type="subTitle" idx="5"/>
          </p:nvPr>
        </p:nvSpPr>
        <p:spPr>
          <a:xfrm>
            <a:off x="5794833" y="2788269"/>
            <a:ext cx="2313300" cy="187200"/>
          </a:xfrm>
          <a:prstGeom prst="rect">
            <a:avLst/>
          </a:prstGeom>
        </p:spPr>
        <p:txBody>
          <a:bodyPr spcFirstLastPara="1" wrap="square" lIns="0" tIns="0" rIns="0" bIns="0" anchor="t" anchorCtr="0">
            <a:noAutofit/>
          </a:bodyPr>
          <a:lstStyle>
            <a:lvl1pPr lvl="0">
              <a:spcBef>
                <a:spcPts val="1300"/>
              </a:spcBef>
              <a:spcAft>
                <a:spcPts val="0"/>
              </a:spcAft>
              <a:buClr>
                <a:schemeClr val="lt1"/>
              </a:buClr>
              <a:buSzPts val="1000"/>
              <a:buFont typeface="Poppins"/>
              <a:buNone/>
              <a:defRPr b="1">
                <a:solidFill>
                  <a:schemeClr val="lt1"/>
                </a:solidFill>
                <a:latin typeface="Poppins"/>
                <a:ea typeface="Poppins"/>
                <a:cs typeface="Poppins"/>
                <a:sym typeface="Poppins"/>
              </a:defRPr>
            </a:lvl1pPr>
            <a:lvl2pPr lvl="1">
              <a:spcBef>
                <a:spcPts val="1300"/>
              </a:spcBef>
              <a:spcAft>
                <a:spcPts val="0"/>
              </a:spcAft>
              <a:buClr>
                <a:schemeClr val="lt1"/>
              </a:buClr>
              <a:buSzPts val="800"/>
              <a:buNone/>
              <a:defRPr>
                <a:solidFill>
                  <a:schemeClr val="lt1"/>
                </a:solidFill>
              </a:defRPr>
            </a:lvl2pPr>
            <a:lvl3pPr lvl="2">
              <a:spcBef>
                <a:spcPts val="1300"/>
              </a:spcBef>
              <a:spcAft>
                <a:spcPts val="0"/>
              </a:spcAft>
              <a:buClr>
                <a:schemeClr val="lt1"/>
              </a:buClr>
              <a:buSzPts val="700"/>
              <a:buNone/>
              <a:defRPr>
                <a:solidFill>
                  <a:schemeClr val="lt1"/>
                </a:solidFill>
              </a:defRPr>
            </a:lvl3pPr>
            <a:lvl4pPr lvl="3">
              <a:spcBef>
                <a:spcPts val="1300"/>
              </a:spcBef>
              <a:spcAft>
                <a:spcPts val="0"/>
              </a:spcAft>
              <a:buClr>
                <a:schemeClr val="lt1"/>
              </a:buClr>
              <a:buSzPts val="500"/>
              <a:buNone/>
              <a:defRPr>
                <a:solidFill>
                  <a:schemeClr val="lt1"/>
                </a:solidFill>
              </a:defRPr>
            </a:lvl4pPr>
            <a:lvl5pPr lvl="4">
              <a:spcBef>
                <a:spcPts val="1300"/>
              </a:spcBef>
              <a:spcAft>
                <a:spcPts val="0"/>
              </a:spcAft>
              <a:buClr>
                <a:schemeClr val="lt1"/>
              </a:buClr>
              <a:buSzPts val="400"/>
              <a:buNone/>
              <a:defRPr>
                <a:solidFill>
                  <a:schemeClr val="lt1"/>
                </a:solidFill>
              </a:defRPr>
            </a:lvl5pPr>
            <a:lvl6pPr lvl="5">
              <a:spcBef>
                <a:spcPts val="400"/>
              </a:spcBef>
              <a:spcAft>
                <a:spcPts val="0"/>
              </a:spcAft>
              <a:buClr>
                <a:schemeClr val="lt1"/>
              </a:buClr>
              <a:buSzPts val="200"/>
              <a:buNone/>
              <a:defRPr>
                <a:solidFill>
                  <a:schemeClr val="lt1"/>
                </a:solidFill>
              </a:defRPr>
            </a:lvl6pPr>
            <a:lvl7pPr lvl="6">
              <a:spcBef>
                <a:spcPts val="400"/>
              </a:spcBef>
              <a:spcAft>
                <a:spcPts val="0"/>
              </a:spcAft>
              <a:buClr>
                <a:schemeClr val="lt1"/>
              </a:buClr>
              <a:buSzPts val="200"/>
              <a:buNone/>
              <a:defRPr>
                <a:solidFill>
                  <a:schemeClr val="lt1"/>
                </a:solidFill>
              </a:defRPr>
            </a:lvl7pPr>
            <a:lvl8pPr lvl="7">
              <a:spcBef>
                <a:spcPts val="400"/>
              </a:spcBef>
              <a:spcAft>
                <a:spcPts val="0"/>
              </a:spcAft>
              <a:buClr>
                <a:schemeClr val="lt1"/>
              </a:buClr>
              <a:buSzPts val="200"/>
              <a:buNone/>
              <a:defRPr>
                <a:solidFill>
                  <a:schemeClr val="lt1"/>
                </a:solidFill>
              </a:defRPr>
            </a:lvl8pPr>
            <a:lvl9pPr lvl="8">
              <a:spcBef>
                <a:spcPts val="400"/>
              </a:spcBef>
              <a:spcAft>
                <a:spcPts val="0"/>
              </a:spcAft>
              <a:buClr>
                <a:schemeClr val="lt1"/>
              </a:buClr>
              <a:buSzPts val="200"/>
              <a:buNone/>
              <a:defRPr>
                <a:solidFill>
                  <a:schemeClr val="lt1"/>
                </a:solidFill>
              </a:defRPr>
            </a:lvl9pPr>
          </a:lstStyle>
          <a:p>
            <a:endParaRPr/>
          </a:p>
        </p:txBody>
      </p:sp>
      <p:sp>
        <p:nvSpPr>
          <p:cNvPr id="955" name="Google Shape;955;p65"/>
          <p:cNvSpPr txBox="1">
            <a:spLocks noGrp="1"/>
          </p:cNvSpPr>
          <p:nvPr>
            <p:ph type="subTitle" idx="6"/>
          </p:nvPr>
        </p:nvSpPr>
        <p:spPr>
          <a:xfrm>
            <a:off x="5794833" y="3361256"/>
            <a:ext cx="2313300" cy="187200"/>
          </a:xfrm>
          <a:prstGeom prst="rect">
            <a:avLst/>
          </a:prstGeom>
        </p:spPr>
        <p:txBody>
          <a:bodyPr spcFirstLastPara="1" wrap="square" lIns="0" tIns="0" rIns="0" bIns="0" anchor="t" anchorCtr="0">
            <a:noAutofit/>
          </a:bodyPr>
          <a:lstStyle>
            <a:lvl1pPr lvl="0">
              <a:spcBef>
                <a:spcPts val="1300"/>
              </a:spcBef>
              <a:spcAft>
                <a:spcPts val="0"/>
              </a:spcAft>
              <a:buClr>
                <a:schemeClr val="lt1"/>
              </a:buClr>
              <a:buSzPts val="1000"/>
              <a:buFont typeface="Poppins"/>
              <a:buNone/>
              <a:defRPr b="1">
                <a:solidFill>
                  <a:schemeClr val="lt1"/>
                </a:solidFill>
                <a:latin typeface="Poppins"/>
                <a:ea typeface="Poppins"/>
                <a:cs typeface="Poppins"/>
                <a:sym typeface="Poppins"/>
              </a:defRPr>
            </a:lvl1pPr>
            <a:lvl2pPr lvl="1">
              <a:spcBef>
                <a:spcPts val="1300"/>
              </a:spcBef>
              <a:spcAft>
                <a:spcPts val="0"/>
              </a:spcAft>
              <a:buClr>
                <a:schemeClr val="lt1"/>
              </a:buClr>
              <a:buSzPts val="800"/>
              <a:buNone/>
              <a:defRPr>
                <a:solidFill>
                  <a:schemeClr val="lt1"/>
                </a:solidFill>
              </a:defRPr>
            </a:lvl2pPr>
            <a:lvl3pPr lvl="2">
              <a:spcBef>
                <a:spcPts val="1300"/>
              </a:spcBef>
              <a:spcAft>
                <a:spcPts val="0"/>
              </a:spcAft>
              <a:buClr>
                <a:schemeClr val="lt1"/>
              </a:buClr>
              <a:buSzPts val="700"/>
              <a:buNone/>
              <a:defRPr>
                <a:solidFill>
                  <a:schemeClr val="lt1"/>
                </a:solidFill>
              </a:defRPr>
            </a:lvl3pPr>
            <a:lvl4pPr lvl="3">
              <a:spcBef>
                <a:spcPts val="1300"/>
              </a:spcBef>
              <a:spcAft>
                <a:spcPts val="0"/>
              </a:spcAft>
              <a:buClr>
                <a:schemeClr val="lt1"/>
              </a:buClr>
              <a:buSzPts val="500"/>
              <a:buNone/>
              <a:defRPr>
                <a:solidFill>
                  <a:schemeClr val="lt1"/>
                </a:solidFill>
              </a:defRPr>
            </a:lvl4pPr>
            <a:lvl5pPr lvl="4">
              <a:spcBef>
                <a:spcPts val="1300"/>
              </a:spcBef>
              <a:spcAft>
                <a:spcPts val="0"/>
              </a:spcAft>
              <a:buClr>
                <a:schemeClr val="lt1"/>
              </a:buClr>
              <a:buSzPts val="400"/>
              <a:buNone/>
              <a:defRPr>
                <a:solidFill>
                  <a:schemeClr val="lt1"/>
                </a:solidFill>
              </a:defRPr>
            </a:lvl5pPr>
            <a:lvl6pPr lvl="5">
              <a:spcBef>
                <a:spcPts val="400"/>
              </a:spcBef>
              <a:spcAft>
                <a:spcPts val="0"/>
              </a:spcAft>
              <a:buClr>
                <a:schemeClr val="lt1"/>
              </a:buClr>
              <a:buSzPts val="200"/>
              <a:buNone/>
              <a:defRPr>
                <a:solidFill>
                  <a:schemeClr val="lt1"/>
                </a:solidFill>
              </a:defRPr>
            </a:lvl6pPr>
            <a:lvl7pPr lvl="6">
              <a:spcBef>
                <a:spcPts val="400"/>
              </a:spcBef>
              <a:spcAft>
                <a:spcPts val="0"/>
              </a:spcAft>
              <a:buClr>
                <a:schemeClr val="lt1"/>
              </a:buClr>
              <a:buSzPts val="200"/>
              <a:buNone/>
              <a:defRPr>
                <a:solidFill>
                  <a:schemeClr val="lt1"/>
                </a:solidFill>
              </a:defRPr>
            </a:lvl7pPr>
            <a:lvl8pPr lvl="7">
              <a:spcBef>
                <a:spcPts val="400"/>
              </a:spcBef>
              <a:spcAft>
                <a:spcPts val="0"/>
              </a:spcAft>
              <a:buClr>
                <a:schemeClr val="lt1"/>
              </a:buClr>
              <a:buSzPts val="200"/>
              <a:buNone/>
              <a:defRPr>
                <a:solidFill>
                  <a:schemeClr val="lt1"/>
                </a:solidFill>
              </a:defRPr>
            </a:lvl8pPr>
            <a:lvl9pPr lvl="8">
              <a:spcBef>
                <a:spcPts val="400"/>
              </a:spcBef>
              <a:spcAft>
                <a:spcPts val="0"/>
              </a:spcAft>
              <a:buClr>
                <a:schemeClr val="lt1"/>
              </a:buClr>
              <a:buSzPts val="200"/>
              <a:buNone/>
              <a:defRPr>
                <a:solidFill>
                  <a:schemeClr val="lt1"/>
                </a:solidFill>
              </a:defRPr>
            </a:lvl9pPr>
          </a:lstStyle>
          <a:p>
            <a:endParaRPr/>
          </a:p>
        </p:txBody>
      </p:sp>
      <p:sp>
        <p:nvSpPr>
          <p:cNvPr id="956" name="Google Shape;956;p65"/>
          <p:cNvSpPr txBox="1">
            <a:spLocks noGrp="1"/>
          </p:cNvSpPr>
          <p:nvPr>
            <p:ph type="subTitle" idx="7"/>
          </p:nvPr>
        </p:nvSpPr>
        <p:spPr>
          <a:xfrm>
            <a:off x="5794833" y="3917957"/>
            <a:ext cx="2313300" cy="187200"/>
          </a:xfrm>
          <a:prstGeom prst="rect">
            <a:avLst/>
          </a:prstGeom>
        </p:spPr>
        <p:txBody>
          <a:bodyPr spcFirstLastPara="1" wrap="square" lIns="0" tIns="0" rIns="0" bIns="0" anchor="t" anchorCtr="0">
            <a:noAutofit/>
          </a:bodyPr>
          <a:lstStyle>
            <a:lvl1pPr lvl="0">
              <a:spcBef>
                <a:spcPts val="1300"/>
              </a:spcBef>
              <a:spcAft>
                <a:spcPts val="0"/>
              </a:spcAft>
              <a:buClr>
                <a:schemeClr val="lt1"/>
              </a:buClr>
              <a:buSzPts val="1000"/>
              <a:buFont typeface="Poppins"/>
              <a:buNone/>
              <a:defRPr b="1">
                <a:solidFill>
                  <a:schemeClr val="lt1"/>
                </a:solidFill>
                <a:latin typeface="Poppins"/>
                <a:ea typeface="Poppins"/>
                <a:cs typeface="Poppins"/>
                <a:sym typeface="Poppins"/>
              </a:defRPr>
            </a:lvl1pPr>
            <a:lvl2pPr lvl="1">
              <a:spcBef>
                <a:spcPts val="1300"/>
              </a:spcBef>
              <a:spcAft>
                <a:spcPts val="0"/>
              </a:spcAft>
              <a:buClr>
                <a:schemeClr val="lt1"/>
              </a:buClr>
              <a:buSzPts val="800"/>
              <a:buNone/>
              <a:defRPr>
                <a:solidFill>
                  <a:schemeClr val="lt1"/>
                </a:solidFill>
              </a:defRPr>
            </a:lvl2pPr>
            <a:lvl3pPr lvl="2">
              <a:spcBef>
                <a:spcPts val="1300"/>
              </a:spcBef>
              <a:spcAft>
                <a:spcPts val="0"/>
              </a:spcAft>
              <a:buClr>
                <a:schemeClr val="lt1"/>
              </a:buClr>
              <a:buSzPts val="700"/>
              <a:buNone/>
              <a:defRPr>
                <a:solidFill>
                  <a:schemeClr val="lt1"/>
                </a:solidFill>
              </a:defRPr>
            </a:lvl3pPr>
            <a:lvl4pPr lvl="3">
              <a:spcBef>
                <a:spcPts val="1300"/>
              </a:spcBef>
              <a:spcAft>
                <a:spcPts val="0"/>
              </a:spcAft>
              <a:buClr>
                <a:schemeClr val="lt1"/>
              </a:buClr>
              <a:buSzPts val="500"/>
              <a:buNone/>
              <a:defRPr>
                <a:solidFill>
                  <a:schemeClr val="lt1"/>
                </a:solidFill>
              </a:defRPr>
            </a:lvl4pPr>
            <a:lvl5pPr lvl="4">
              <a:spcBef>
                <a:spcPts val="1300"/>
              </a:spcBef>
              <a:spcAft>
                <a:spcPts val="0"/>
              </a:spcAft>
              <a:buClr>
                <a:schemeClr val="lt1"/>
              </a:buClr>
              <a:buSzPts val="400"/>
              <a:buNone/>
              <a:defRPr>
                <a:solidFill>
                  <a:schemeClr val="lt1"/>
                </a:solidFill>
              </a:defRPr>
            </a:lvl5pPr>
            <a:lvl6pPr lvl="5">
              <a:spcBef>
                <a:spcPts val="400"/>
              </a:spcBef>
              <a:spcAft>
                <a:spcPts val="0"/>
              </a:spcAft>
              <a:buClr>
                <a:schemeClr val="lt1"/>
              </a:buClr>
              <a:buSzPts val="200"/>
              <a:buNone/>
              <a:defRPr>
                <a:solidFill>
                  <a:schemeClr val="lt1"/>
                </a:solidFill>
              </a:defRPr>
            </a:lvl6pPr>
            <a:lvl7pPr lvl="6">
              <a:spcBef>
                <a:spcPts val="400"/>
              </a:spcBef>
              <a:spcAft>
                <a:spcPts val="0"/>
              </a:spcAft>
              <a:buClr>
                <a:schemeClr val="lt1"/>
              </a:buClr>
              <a:buSzPts val="200"/>
              <a:buNone/>
              <a:defRPr>
                <a:solidFill>
                  <a:schemeClr val="lt1"/>
                </a:solidFill>
              </a:defRPr>
            </a:lvl7pPr>
            <a:lvl8pPr lvl="7">
              <a:spcBef>
                <a:spcPts val="400"/>
              </a:spcBef>
              <a:spcAft>
                <a:spcPts val="0"/>
              </a:spcAft>
              <a:buClr>
                <a:schemeClr val="lt1"/>
              </a:buClr>
              <a:buSzPts val="200"/>
              <a:buNone/>
              <a:defRPr>
                <a:solidFill>
                  <a:schemeClr val="lt1"/>
                </a:solidFill>
              </a:defRPr>
            </a:lvl8pPr>
            <a:lvl9pPr lvl="8">
              <a:spcBef>
                <a:spcPts val="400"/>
              </a:spcBef>
              <a:spcAft>
                <a:spcPts val="0"/>
              </a:spcAft>
              <a:buClr>
                <a:schemeClr val="lt1"/>
              </a:buClr>
              <a:buSzPts val="200"/>
              <a:buNone/>
              <a:defRPr>
                <a:solidFill>
                  <a:schemeClr val="lt1"/>
                </a:solidFill>
              </a:defRPr>
            </a:lvl9pPr>
          </a:lstStyle>
          <a:p>
            <a:endParaRPr/>
          </a:p>
        </p:txBody>
      </p:sp>
      <p:sp>
        <p:nvSpPr>
          <p:cNvPr id="957" name="Google Shape;957;p65"/>
          <p:cNvSpPr txBox="1">
            <a:spLocks noGrp="1"/>
          </p:cNvSpPr>
          <p:nvPr>
            <p:ph type="subTitle" idx="8"/>
          </p:nvPr>
        </p:nvSpPr>
        <p:spPr>
          <a:xfrm>
            <a:off x="315390" y="1782601"/>
            <a:ext cx="3348300" cy="446400"/>
          </a:xfrm>
          <a:prstGeom prst="rect">
            <a:avLst/>
          </a:prstGeom>
        </p:spPr>
        <p:txBody>
          <a:bodyPr spcFirstLastPara="1" wrap="square" lIns="0" tIns="0" rIns="0" bIns="0" anchor="t" anchorCtr="0">
            <a:noAutofit/>
          </a:bodyPr>
          <a:lstStyle>
            <a:lvl1pPr lvl="0">
              <a:lnSpc>
                <a:spcPct val="95000"/>
              </a:lnSpc>
              <a:spcBef>
                <a:spcPts val="1300"/>
              </a:spcBef>
              <a:spcAft>
                <a:spcPts val="0"/>
              </a:spcAft>
              <a:buSzPts val="1500"/>
              <a:buFont typeface="Poppins"/>
              <a:buNone/>
              <a:defRPr sz="1500" b="1">
                <a:latin typeface="Poppins"/>
                <a:ea typeface="Poppins"/>
                <a:cs typeface="Poppins"/>
                <a:sym typeface="Poppins"/>
              </a:defRPr>
            </a:lvl1pPr>
            <a:lvl2pPr lvl="1">
              <a:lnSpc>
                <a:spcPct val="95000"/>
              </a:lnSpc>
              <a:spcBef>
                <a:spcPts val="1300"/>
              </a:spcBef>
              <a:spcAft>
                <a:spcPts val="0"/>
              </a:spcAft>
              <a:buSzPts val="1500"/>
              <a:buFont typeface="Poppins"/>
              <a:buNone/>
              <a:defRPr sz="1500" b="1">
                <a:latin typeface="Poppins"/>
                <a:ea typeface="Poppins"/>
                <a:cs typeface="Poppins"/>
                <a:sym typeface="Poppins"/>
              </a:defRPr>
            </a:lvl2pPr>
            <a:lvl3pPr lvl="2">
              <a:lnSpc>
                <a:spcPct val="95000"/>
              </a:lnSpc>
              <a:spcBef>
                <a:spcPts val="1300"/>
              </a:spcBef>
              <a:spcAft>
                <a:spcPts val="0"/>
              </a:spcAft>
              <a:buSzPts val="1500"/>
              <a:buFont typeface="Poppins"/>
              <a:buNone/>
              <a:defRPr sz="1500" b="1">
                <a:latin typeface="Poppins"/>
                <a:ea typeface="Poppins"/>
                <a:cs typeface="Poppins"/>
                <a:sym typeface="Poppins"/>
              </a:defRPr>
            </a:lvl3pPr>
            <a:lvl4pPr lvl="3">
              <a:lnSpc>
                <a:spcPct val="95000"/>
              </a:lnSpc>
              <a:spcBef>
                <a:spcPts val="1300"/>
              </a:spcBef>
              <a:spcAft>
                <a:spcPts val="0"/>
              </a:spcAft>
              <a:buSzPts val="1500"/>
              <a:buFont typeface="Poppins"/>
              <a:buNone/>
              <a:defRPr sz="1500" b="1">
                <a:latin typeface="Poppins"/>
                <a:ea typeface="Poppins"/>
                <a:cs typeface="Poppins"/>
                <a:sym typeface="Poppins"/>
              </a:defRPr>
            </a:lvl4pPr>
            <a:lvl5pPr lvl="4">
              <a:lnSpc>
                <a:spcPct val="95000"/>
              </a:lnSpc>
              <a:spcBef>
                <a:spcPts val="1300"/>
              </a:spcBef>
              <a:spcAft>
                <a:spcPts val="0"/>
              </a:spcAft>
              <a:buSzPts val="1500"/>
              <a:buFont typeface="Poppins"/>
              <a:buNone/>
              <a:defRPr sz="1500" b="1">
                <a:latin typeface="Poppins"/>
                <a:ea typeface="Poppins"/>
                <a:cs typeface="Poppins"/>
                <a:sym typeface="Poppins"/>
              </a:defRPr>
            </a:lvl5pPr>
            <a:lvl6pPr lvl="5">
              <a:lnSpc>
                <a:spcPct val="95000"/>
              </a:lnSpc>
              <a:spcBef>
                <a:spcPts val="1300"/>
              </a:spcBef>
              <a:spcAft>
                <a:spcPts val="0"/>
              </a:spcAft>
              <a:buSzPts val="1500"/>
              <a:buFont typeface="Poppins"/>
              <a:buNone/>
              <a:defRPr sz="1500" b="1">
                <a:latin typeface="Poppins"/>
                <a:ea typeface="Poppins"/>
                <a:cs typeface="Poppins"/>
                <a:sym typeface="Poppins"/>
              </a:defRPr>
            </a:lvl6pPr>
            <a:lvl7pPr lvl="6">
              <a:lnSpc>
                <a:spcPct val="95000"/>
              </a:lnSpc>
              <a:spcBef>
                <a:spcPts val="1300"/>
              </a:spcBef>
              <a:spcAft>
                <a:spcPts val="0"/>
              </a:spcAft>
              <a:buSzPts val="1500"/>
              <a:buFont typeface="Poppins"/>
              <a:buNone/>
              <a:defRPr sz="1500" b="1">
                <a:latin typeface="Poppins"/>
                <a:ea typeface="Poppins"/>
                <a:cs typeface="Poppins"/>
                <a:sym typeface="Poppins"/>
              </a:defRPr>
            </a:lvl7pPr>
            <a:lvl8pPr lvl="7">
              <a:lnSpc>
                <a:spcPct val="95000"/>
              </a:lnSpc>
              <a:spcBef>
                <a:spcPts val="1300"/>
              </a:spcBef>
              <a:spcAft>
                <a:spcPts val="0"/>
              </a:spcAft>
              <a:buSzPts val="1500"/>
              <a:buFont typeface="Poppins"/>
              <a:buNone/>
              <a:defRPr sz="1500" b="1">
                <a:latin typeface="Poppins"/>
                <a:ea typeface="Poppins"/>
                <a:cs typeface="Poppins"/>
                <a:sym typeface="Poppins"/>
              </a:defRPr>
            </a:lvl8pPr>
            <a:lvl9pPr lvl="8">
              <a:lnSpc>
                <a:spcPct val="95000"/>
              </a:lnSpc>
              <a:spcBef>
                <a:spcPts val="1300"/>
              </a:spcBef>
              <a:spcAft>
                <a:spcPts val="0"/>
              </a:spcAft>
              <a:buSzPts val="1500"/>
              <a:buFont typeface="Poppins"/>
              <a:buNone/>
              <a:defRPr sz="1500" b="1">
                <a:latin typeface="Poppins"/>
                <a:ea typeface="Poppins"/>
                <a:cs typeface="Poppins"/>
                <a:sym typeface="Poppins"/>
              </a:defRPr>
            </a:lvl9pPr>
          </a:lstStyle>
          <a:p>
            <a:endParaRPr/>
          </a:p>
        </p:txBody>
      </p:sp>
      <p:sp>
        <p:nvSpPr>
          <p:cNvPr id="958" name="Google Shape;958;p65"/>
          <p:cNvSpPr txBox="1">
            <a:spLocks noGrp="1"/>
          </p:cNvSpPr>
          <p:nvPr>
            <p:ph type="subTitle" idx="9"/>
          </p:nvPr>
        </p:nvSpPr>
        <p:spPr>
          <a:xfrm>
            <a:off x="5054754" y="367978"/>
            <a:ext cx="3168000" cy="187200"/>
          </a:xfrm>
          <a:prstGeom prst="rect">
            <a:avLst/>
          </a:prstGeom>
        </p:spPr>
        <p:txBody>
          <a:bodyPr spcFirstLastPara="1" wrap="square" lIns="0" tIns="0" rIns="0" bIns="0" anchor="t" anchorCtr="0">
            <a:noAutofit/>
          </a:bodyPr>
          <a:lstStyle>
            <a:lvl1pPr lvl="0">
              <a:spcBef>
                <a:spcPts val="1300"/>
              </a:spcBef>
              <a:spcAft>
                <a:spcPts val="0"/>
              </a:spcAft>
              <a:buSzPts val="1000"/>
              <a:buFont typeface="Poppins"/>
              <a:buNone/>
              <a:defRPr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37_Custom Layout">
  <p:cSld name="37_Custom Layout">
    <p:bg>
      <p:bgPr>
        <a:blipFill>
          <a:blip r:embed="rId2">
            <a:alphaModFix/>
          </a:blip>
          <a:stretch>
            <a:fillRect/>
          </a:stretch>
        </a:blipFill>
        <a:effectLst/>
      </p:bgPr>
    </p:bg>
    <p:spTree>
      <p:nvGrpSpPr>
        <p:cNvPr id="1" name="Shape 959"/>
        <p:cNvGrpSpPr/>
        <p:nvPr/>
      </p:nvGrpSpPr>
      <p:grpSpPr>
        <a:xfrm>
          <a:off x="0" y="0"/>
          <a:ext cx="0" cy="0"/>
          <a:chOff x="0" y="0"/>
          <a:chExt cx="0" cy="0"/>
        </a:xfrm>
      </p:grpSpPr>
      <p:sp>
        <p:nvSpPr>
          <p:cNvPr id="960" name="Google Shape;960;p66"/>
          <p:cNvSpPr/>
          <p:nvPr/>
        </p:nvSpPr>
        <p:spPr>
          <a:xfrm rot="10800000">
            <a:off x="1305453" y="1135482"/>
            <a:ext cx="3222600" cy="3318300"/>
          </a:xfrm>
          <a:prstGeom prst="roundRect">
            <a:avLst>
              <a:gd name="adj" fmla="val 2260"/>
            </a:avLst>
          </a:prstGeom>
          <a:gradFill>
            <a:gsLst>
              <a:gs pos="0">
                <a:srgbClr val="FFFFFF"/>
              </a:gs>
              <a:gs pos="23000">
                <a:srgbClr val="FFFFFF"/>
              </a:gs>
              <a:gs pos="51000">
                <a:srgbClr val="F2F4FC">
                  <a:alpha val="90588"/>
                </a:srgbClr>
              </a:gs>
              <a:gs pos="82000">
                <a:srgbClr val="E7EAFA">
                  <a:alpha val="82352"/>
                </a:srgbClr>
              </a:gs>
              <a:gs pos="100000">
                <a:srgbClr val="E3E7FA">
                  <a:alpha val="80000"/>
                </a:srgbClr>
              </a:gs>
            </a:gsLst>
            <a:lin ang="16200038" scaled="0"/>
          </a:gradFill>
          <a:ln w="7150" cap="flat" cmpd="sng">
            <a:solidFill>
              <a:srgbClr val="FFFFFF"/>
            </a:solidFill>
            <a:prstDash val="solid"/>
            <a:miter lim="800000"/>
            <a:headEnd type="none" w="sm" len="sm"/>
            <a:tailEnd type="none" w="sm" len="sm"/>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961" name="Google Shape;961;p66"/>
          <p:cNvSpPr/>
          <p:nvPr/>
        </p:nvSpPr>
        <p:spPr>
          <a:xfrm rot="10800000">
            <a:off x="4614955" y="1135482"/>
            <a:ext cx="3222600" cy="3318300"/>
          </a:xfrm>
          <a:prstGeom prst="roundRect">
            <a:avLst>
              <a:gd name="adj" fmla="val 2260"/>
            </a:avLst>
          </a:prstGeom>
          <a:gradFill>
            <a:gsLst>
              <a:gs pos="0">
                <a:srgbClr val="FFFFFF"/>
              </a:gs>
              <a:gs pos="23000">
                <a:srgbClr val="FFFFFF"/>
              </a:gs>
              <a:gs pos="51000">
                <a:srgbClr val="F2F4FC">
                  <a:alpha val="90588"/>
                </a:srgbClr>
              </a:gs>
              <a:gs pos="82000">
                <a:srgbClr val="E7EAFA">
                  <a:alpha val="82352"/>
                </a:srgbClr>
              </a:gs>
              <a:gs pos="100000">
                <a:srgbClr val="E3E7FA">
                  <a:alpha val="80000"/>
                </a:srgbClr>
              </a:gs>
            </a:gsLst>
            <a:lin ang="16200038" scaled="0"/>
          </a:gradFill>
          <a:ln w="7150" cap="flat" cmpd="sng">
            <a:solidFill>
              <a:srgbClr val="FFFFFF"/>
            </a:solidFill>
            <a:prstDash val="solid"/>
            <a:miter lim="800000"/>
            <a:headEnd type="none" w="sm" len="sm"/>
            <a:tailEnd type="none" w="sm" len="sm"/>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pic>
        <p:nvPicPr>
          <p:cNvPr id="962" name="Google Shape;962;p66"/>
          <p:cNvPicPr preferRelativeResize="0"/>
          <p:nvPr/>
        </p:nvPicPr>
        <p:blipFill rotWithShape="1">
          <a:blip r:embed="rId3">
            <a:alphaModFix/>
          </a:blip>
          <a:srcRect/>
          <a:stretch/>
        </p:blipFill>
        <p:spPr>
          <a:xfrm>
            <a:off x="4612406" y="1950413"/>
            <a:ext cx="3225146" cy="11905"/>
          </a:xfrm>
          <a:prstGeom prst="rect">
            <a:avLst/>
          </a:prstGeom>
          <a:noFill/>
          <a:ln>
            <a:noFill/>
          </a:ln>
        </p:spPr>
      </p:pic>
      <p:sp>
        <p:nvSpPr>
          <p:cNvPr id="963" name="Google Shape;963;p66"/>
          <p:cNvSpPr txBox="1">
            <a:spLocks noGrp="1"/>
          </p:cNvSpPr>
          <p:nvPr>
            <p:ph type="title"/>
          </p:nvPr>
        </p:nvSpPr>
        <p:spPr>
          <a:xfrm>
            <a:off x="325593" y="347759"/>
            <a:ext cx="8489100" cy="37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964" name="Google Shape;964;p66"/>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pic>
        <p:nvPicPr>
          <p:cNvPr id="965" name="Google Shape;965;p66"/>
          <p:cNvPicPr preferRelativeResize="0"/>
          <p:nvPr/>
        </p:nvPicPr>
        <p:blipFill rotWithShape="1">
          <a:blip r:embed="rId4">
            <a:alphaModFix/>
          </a:blip>
          <a:srcRect/>
          <a:stretch/>
        </p:blipFill>
        <p:spPr>
          <a:xfrm>
            <a:off x="1483070" y="2207816"/>
            <a:ext cx="126983" cy="126983"/>
          </a:xfrm>
          <a:prstGeom prst="rect">
            <a:avLst/>
          </a:prstGeom>
          <a:noFill/>
          <a:ln>
            <a:noFill/>
          </a:ln>
        </p:spPr>
      </p:pic>
      <p:pic>
        <p:nvPicPr>
          <p:cNvPr id="966" name="Google Shape;966;p66"/>
          <p:cNvPicPr preferRelativeResize="0"/>
          <p:nvPr/>
        </p:nvPicPr>
        <p:blipFill rotWithShape="1">
          <a:blip r:embed="rId4">
            <a:alphaModFix/>
          </a:blip>
          <a:srcRect/>
          <a:stretch/>
        </p:blipFill>
        <p:spPr>
          <a:xfrm>
            <a:off x="1483070" y="2581503"/>
            <a:ext cx="126983" cy="126983"/>
          </a:xfrm>
          <a:prstGeom prst="rect">
            <a:avLst/>
          </a:prstGeom>
          <a:noFill/>
          <a:ln>
            <a:noFill/>
          </a:ln>
        </p:spPr>
      </p:pic>
      <p:pic>
        <p:nvPicPr>
          <p:cNvPr id="967" name="Google Shape;967;p66"/>
          <p:cNvPicPr preferRelativeResize="0"/>
          <p:nvPr/>
        </p:nvPicPr>
        <p:blipFill rotWithShape="1">
          <a:blip r:embed="rId4">
            <a:alphaModFix/>
          </a:blip>
          <a:srcRect/>
          <a:stretch/>
        </p:blipFill>
        <p:spPr>
          <a:xfrm>
            <a:off x="1483070" y="2953999"/>
            <a:ext cx="126983" cy="126983"/>
          </a:xfrm>
          <a:prstGeom prst="rect">
            <a:avLst/>
          </a:prstGeom>
          <a:noFill/>
          <a:ln>
            <a:noFill/>
          </a:ln>
        </p:spPr>
      </p:pic>
      <p:pic>
        <p:nvPicPr>
          <p:cNvPr id="968" name="Google Shape;968;p66"/>
          <p:cNvPicPr preferRelativeResize="0"/>
          <p:nvPr/>
        </p:nvPicPr>
        <p:blipFill rotWithShape="1">
          <a:blip r:embed="rId4">
            <a:alphaModFix/>
          </a:blip>
          <a:srcRect/>
          <a:stretch/>
        </p:blipFill>
        <p:spPr>
          <a:xfrm>
            <a:off x="1483070" y="3326496"/>
            <a:ext cx="126983" cy="126983"/>
          </a:xfrm>
          <a:prstGeom prst="rect">
            <a:avLst/>
          </a:prstGeom>
          <a:noFill/>
          <a:ln>
            <a:noFill/>
          </a:ln>
        </p:spPr>
      </p:pic>
      <p:pic>
        <p:nvPicPr>
          <p:cNvPr id="969" name="Google Shape;969;p66"/>
          <p:cNvPicPr preferRelativeResize="0"/>
          <p:nvPr/>
        </p:nvPicPr>
        <p:blipFill rotWithShape="1">
          <a:blip r:embed="rId4">
            <a:alphaModFix/>
          </a:blip>
          <a:srcRect/>
          <a:stretch/>
        </p:blipFill>
        <p:spPr>
          <a:xfrm>
            <a:off x="1483070" y="3698993"/>
            <a:ext cx="126983" cy="126983"/>
          </a:xfrm>
          <a:prstGeom prst="rect">
            <a:avLst/>
          </a:prstGeom>
          <a:noFill/>
          <a:ln>
            <a:noFill/>
          </a:ln>
        </p:spPr>
      </p:pic>
      <p:pic>
        <p:nvPicPr>
          <p:cNvPr id="970" name="Google Shape;970;p66"/>
          <p:cNvPicPr preferRelativeResize="0"/>
          <p:nvPr/>
        </p:nvPicPr>
        <p:blipFill rotWithShape="1">
          <a:blip r:embed="rId4">
            <a:alphaModFix/>
          </a:blip>
          <a:srcRect/>
          <a:stretch/>
        </p:blipFill>
        <p:spPr>
          <a:xfrm>
            <a:off x="1483070" y="4071489"/>
            <a:ext cx="126983" cy="126983"/>
          </a:xfrm>
          <a:prstGeom prst="rect">
            <a:avLst/>
          </a:prstGeom>
          <a:noFill/>
          <a:ln>
            <a:noFill/>
          </a:ln>
        </p:spPr>
      </p:pic>
      <p:pic>
        <p:nvPicPr>
          <p:cNvPr id="971" name="Google Shape;971;p66"/>
          <p:cNvPicPr preferRelativeResize="0"/>
          <p:nvPr/>
        </p:nvPicPr>
        <p:blipFill rotWithShape="1">
          <a:blip r:embed="rId5">
            <a:alphaModFix/>
          </a:blip>
          <a:srcRect/>
          <a:stretch/>
        </p:blipFill>
        <p:spPr>
          <a:xfrm>
            <a:off x="4798242" y="2206923"/>
            <a:ext cx="129857" cy="129857"/>
          </a:xfrm>
          <a:prstGeom prst="rect">
            <a:avLst/>
          </a:prstGeom>
          <a:noFill/>
          <a:ln>
            <a:noFill/>
          </a:ln>
        </p:spPr>
      </p:pic>
      <p:pic>
        <p:nvPicPr>
          <p:cNvPr id="972" name="Google Shape;972;p66"/>
          <p:cNvPicPr preferRelativeResize="0"/>
          <p:nvPr/>
        </p:nvPicPr>
        <p:blipFill rotWithShape="1">
          <a:blip r:embed="rId5">
            <a:alphaModFix/>
          </a:blip>
          <a:srcRect/>
          <a:stretch/>
        </p:blipFill>
        <p:spPr>
          <a:xfrm>
            <a:off x="4798242" y="2579122"/>
            <a:ext cx="129857" cy="129857"/>
          </a:xfrm>
          <a:prstGeom prst="rect">
            <a:avLst/>
          </a:prstGeom>
          <a:noFill/>
          <a:ln>
            <a:noFill/>
          </a:ln>
        </p:spPr>
      </p:pic>
      <p:pic>
        <p:nvPicPr>
          <p:cNvPr id="973" name="Google Shape;973;p66"/>
          <p:cNvPicPr preferRelativeResize="0"/>
          <p:nvPr/>
        </p:nvPicPr>
        <p:blipFill rotWithShape="1">
          <a:blip r:embed="rId5">
            <a:alphaModFix/>
          </a:blip>
          <a:srcRect/>
          <a:stretch/>
        </p:blipFill>
        <p:spPr>
          <a:xfrm>
            <a:off x="4798242" y="2950428"/>
            <a:ext cx="129857" cy="129857"/>
          </a:xfrm>
          <a:prstGeom prst="rect">
            <a:avLst/>
          </a:prstGeom>
          <a:noFill/>
          <a:ln>
            <a:noFill/>
          </a:ln>
        </p:spPr>
      </p:pic>
      <p:pic>
        <p:nvPicPr>
          <p:cNvPr id="974" name="Google Shape;974;p66"/>
          <p:cNvPicPr preferRelativeResize="0"/>
          <p:nvPr/>
        </p:nvPicPr>
        <p:blipFill rotWithShape="1">
          <a:blip r:embed="rId5">
            <a:alphaModFix/>
          </a:blip>
          <a:srcRect/>
          <a:stretch/>
        </p:blipFill>
        <p:spPr>
          <a:xfrm>
            <a:off x="4798242" y="3323622"/>
            <a:ext cx="129857" cy="129857"/>
          </a:xfrm>
          <a:prstGeom prst="rect">
            <a:avLst/>
          </a:prstGeom>
          <a:noFill/>
          <a:ln>
            <a:noFill/>
          </a:ln>
        </p:spPr>
      </p:pic>
      <p:pic>
        <p:nvPicPr>
          <p:cNvPr id="975" name="Google Shape;975;p66"/>
          <p:cNvPicPr preferRelativeResize="0"/>
          <p:nvPr/>
        </p:nvPicPr>
        <p:blipFill rotWithShape="1">
          <a:blip r:embed="rId5">
            <a:alphaModFix/>
          </a:blip>
          <a:srcRect/>
          <a:stretch/>
        </p:blipFill>
        <p:spPr>
          <a:xfrm>
            <a:off x="4798242" y="3696816"/>
            <a:ext cx="129857" cy="129857"/>
          </a:xfrm>
          <a:prstGeom prst="rect">
            <a:avLst/>
          </a:prstGeom>
          <a:noFill/>
          <a:ln>
            <a:noFill/>
          </a:ln>
        </p:spPr>
      </p:pic>
      <p:pic>
        <p:nvPicPr>
          <p:cNvPr id="976" name="Google Shape;976;p66"/>
          <p:cNvPicPr preferRelativeResize="0"/>
          <p:nvPr/>
        </p:nvPicPr>
        <p:blipFill rotWithShape="1">
          <a:blip r:embed="rId5">
            <a:alphaModFix/>
          </a:blip>
          <a:srcRect/>
          <a:stretch/>
        </p:blipFill>
        <p:spPr>
          <a:xfrm>
            <a:off x="4798242" y="4067722"/>
            <a:ext cx="129857" cy="129857"/>
          </a:xfrm>
          <a:prstGeom prst="rect">
            <a:avLst/>
          </a:prstGeom>
          <a:noFill/>
          <a:ln>
            <a:noFill/>
          </a:ln>
        </p:spPr>
      </p:pic>
      <p:pic>
        <p:nvPicPr>
          <p:cNvPr id="977" name="Google Shape;977;p66"/>
          <p:cNvPicPr preferRelativeResize="0"/>
          <p:nvPr/>
        </p:nvPicPr>
        <p:blipFill rotWithShape="1">
          <a:blip r:embed="rId3">
            <a:alphaModFix/>
          </a:blip>
          <a:srcRect/>
          <a:stretch/>
        </p:blipFill>
        <p:spPr>
          <a:xfrm>
            <a:off x="1305354" y="1950413"/>
            <a:ext cx="3225146" cy="11905"/>
          </a:xfrm>
          <a:prstGeom prst="rect">
            <a:avLst/>
          </a:prstGeom>
          <a:noFill/>
          <a:ln>
            <a:noFill/>
          </a:ln>
        </p:spPr>
      </p:pic>
      <p:sp>
        <p:nvSpPr>
          <p:cNvPr id="978" name="Google Shape;978;p66"/>
          <p:cNvSpPr txBox="1">
            <a:spLocks noGrp="1"/>
          </p:cNvSpPr>
          <p:nvPr>
            <p:ph type="subTitle" idx="1"/>
          </p:nvPr>
        </p:nvSpPr>
        <p:spPr>
          <a:xfrm>
            <a:off x="1694133" y="2200144"/>
            <a:ext cx="2732100" cy="151200"/>
          </a:xfrm>
          <a:prstGeom prst="rect">
            <a:avLst/>
          </a:prstGeom>
        </p:spPr>
        <p:txBody>
          <a:bodyPr spcFirstLastPara="1" wrap="square" lIns="0" tIns="0" rIns="0" bIns="0" anchor="t" anchorCtr="0">
            <a:noAutofit/>
          </a:bodyPr>
          <a:lstStyle>
            <a:lvl1pPr lvl="0">
              <a:spcBef>
                <a:spcPts val="1300"/>
              </a:spcBef>
              <a:spcAft>
                <a:spcPts val="0"/>
              </a:spcAft>
              <a:buSzPts val="900"/>
              <a:buFont typeface="Poppins Medium"/>
              <a:buNone/>
              <a:defRPr sz="900"/>
            </a:lvl1pPr>
            <a:lvl2pPr lvl="1">
              <a:spcBef>
                <a:spcPts val="1300"/>
              </a:spcBef>
              <a:spcAft>
                <a:spcPts val="0"/>
              </a:spcAft>
              <a:buSzPts val="900"/>
              <a:buNone/>
              <a:defRPr sz="900"/>
            </a:lvl2pPr>
            <a:lvl3pPr lvl="2">
              <a:spcBef>
                <a:spcPts val="1300"/>
              </a:spcBef>
              <a:spcAft>
                <a:spcPts val="0"/>
              </a:spcAft>
              <a:buSzPts val="900"/>
              <a:buNone/>
              <a:defRPr sz="900"/>
            </a:lvl3pPr>
            <a:lvl4pPr lvl="3">
              <a:spcBef>
                <a:spcPts val="1300"/>
              </a:spcBef>
              <a:spcAft>
                <a:spcPts val="0"/>
              </a:spcAft>
              <a:buSzPts val="900"/>
              <a:buNone/>
              <a:defRPr sz="900"/>
            </a:lvl4pPr>
            <a:lvl5pPr lvl="4">
              <a:spcBef>
                <a:spcPts val="1300"/>
              </a:spcBef>
              <a:spcAft>
                <a:spcPts val="0"/>
              </a:spcAft>
              <a:buSzPts val="900"/>
              <a:buNone/>
              <a:defRPr sz="900"/>
            </a:lvl5pPr>
            <a:lvl6pPr lvl="5">
              <a:spcBef>
                <a:spcPts val="400"/>
              </a:spcBef>
              <a:spcAft>
                <a:spcPts val="0"/>
              </a:spcAft>
              <a:buSzPts val="900"/>
              <a:buNone/>
              <a:defRPr sz="900"/>
            </a:lvl6pPr>
            <a:lvl7pPr lvl="6">
              <a:spcBef>
                <a:spcPts val="400"/>
              </a:spcBef>
              <a:spcAft>
                <a:spcPts val="0"/>
              </a:spcAft>
              <a:buSzPts val="900"/>
              <a:buNone/>
              <a:defRPr sz="900"/>
            </a:lvl7pPr>
            <a:lvl8pPr lvl="7">
              <a:spcBef>
                <a:spcPts val="400"/>
              </a:spcBef>
              <a:spcAft>
                <a:spcPts val="0"/>
              </a:spcAft>
              <a:buSzPts val="900"/>
              <a:buNone/>
              <a:defRPr sz="900"/>
            </a:lvl8pPr>
            <a:lvl9pPr lvl="8">
              <a:spcBef>
                <a:spcPts val="400"/>
              </a:spcBef>
              <a:spcAft>
                <a:spcPts val="0"/>
              </a:spcAft>
              <a:buSzPts val="900"/>
              <a:buNone/>
              <a:defRPr sz="900"/>
            </a:lvl9pPr>
          </a:lstStyle>
          <a:p>
            <a:endParaRPr/>
          </a:p>
        </p:txBody>
      </p:sp>
      <p:sp>
        <p:nvSpPr>
          <p:cNvPr id="979" name="Google Shape;979;p66"/>
          <p:cNvSpPr txBox="1">
            <a:spLocks noGrp="1"/>
          </p:cNvSpPr>
          <p:nvPr>
            <p:ph type="subTitle" idx="2"/>
          </p:nvPr>
        </p:nvSpPr>
        <p:spPr>
          <a:xfrm>
            <a:off x="1694133" y="2576432"/>
            <a:ext cx="2732100" cy="151200"/>
          </a:xfrm>
          <a:prstGeom prst="rect">
            <a:avLst/>
          </a:prstGeom>
        </p:spPr>
        <p:txBody>
          <a:bodyPr spcFirstLastPara="1" wrap="square" lIns="0" tIns="0" rIns="0" bIns="0" anchor="t" anchorCtr="0">
            <a:noAutofit/>
          </a:bodyPr>
          <a:lstStyle>
            <a:lvl1pPr lvl="0">
              <a:spcBef>
                <a:spcPts val="1300"/>
              </a:spcBef>
              <a:spcAft>
                <a:spcPts val="0"/>
              </a:spcAft>
              <a:buSzPts val="900"/>
              <a:buFont typeface="Poppins Medium"/>
              <a:buNone/>
              <a:defRPr sz="900"/>
            </a:lvl1pPr>
            <a:lvl2pPr lvl="1">
              <a:spcBef>
                <a:spcPts val="1300"/>
              </a:spcBef>
              <a:spcAft>
                <a:spcPts val="0"/>
              </a:spcAft>
              <a:buSzPts val="900"/>
              <a:buNone/>
              <a:defRPr sz="900"/>
            </a:lvl2pPr>
            <a:lvl3pPr lvl="2">
              <a:spcBef>
                <a:spcPts val="1300"/>
              </a:spcBef>
              <a:spcAft>
                <a:spcPts val="0"/>
              </a:spcAft>
              <a:buSzPts val="900"/>
              <a:buNone/>
              <a:defRPr sz="900"/>
            </a:lvl3pPr>
            <a:lvl4pPr lvl="3">
              <a:spcBef>
                <a:spcPts val="1300"/>
              </a:spcBef>
              <a:spcAft>
                <a:spcPts val="0"/>
              </a:spcAft>
              <a:buSzPts val="900"/>
              <a:buNone/>
              <a:defRPr sz="900"/>
            </a:lvl4pPr>
            <a:lvl5pPr lvl="4">
              <a:spcBef>
                <a:spcPts val="1300"/>
              </a:spcBef>
              <a:spcAft>
                <a:spcPts val="0"/>
              </a:spcAft>
              <a:buSzPts val="900"/>
              <a:buNone/>
              <a:defRPr sz="900"/>
            </a:lvl5pPr>
            <a:lvl6pPr lvl="5">
              <a:spcBef>
                <a:spcPts val="400"/>
              </a:spcBef>
              <a:spcAft>
                <a:spcPts val="0"/>
              </a:spcAft>
              <a:buSzPts val="900"/>
              <a:buNone/>
              <a:defRPr sz="900"/>
            </a:lvl6pPr>
            <a:lvl7pPr lvl="6">
              <a:spcBef>
                <a:spcPts val="400"/>
              </a:spcBef>
              <a:spcAft>
                <a:spcPts val="0"/>
              </a:spcAft>
              <a:buSzPts val="900"/>
              <a:buNone/>
              <a:defRPr sz="900"/>
            </a:lvl7pPr>
            <a:lvl8pPr lvl="7">
              <a:spcBef>
                <a:spcPts val="400"/>
              </a:spcBef>
              <a:spcAft>
                <a:spcPts val="0"/>
              </a:spcAft>
              <a:buSzPts val="900"/>
              <a:buNone/>
              <a:defRPr sz="900"/>
            </a:lvl8pPr>
            <a:lvl9pPr lvl="8">
              <a:spcBef>
                <a:spcPts val="400"/>
              </a:spcBef>
              <a:spcAft>
                <a:spcPts val="0"/>
              </a:spcAft>
              <a:buSzPts val="900"/>
              <a:buNone/>
              <a:defRPr sz="900"/>
            </a:lvl9pPr>
          </a:lstStyle>
          <a:p>
            <a:endParaRPr/>
          </a:p>
        </p:txBody>
      </p:sp>
      <p:sp>
        <p:nvSpPr>
          <p:cNvPr id="980" name="Google Shape;980;p66"/>
          <p:cNvSpPr txBox="1">
            <a:spLocks noGrp="1"/>
          </p:cNvSpPr>
          <p:nvPr>
            <p:ph type="subTitle" idx="3"/>
          </p:nvPr>
        </p:nvSpPr>
        <p:spPr>
          <a:xfrm>
            <a:off x="1694133" y="2949530"/>
            <a:ext cx="2732100" cy="151200"/>
          </a:xfrm>
          <a:prstGeom prst="rect">
            <a:avLst/>
          </a:prstGeom>
        </p:spPr>
        <p:txBody>
          <a:bodyPr spcFirstLastPara="1" wrap="square" lIns="0" tIns="0" rIns="0" bIns="0" anchor="t" anchorCtr="0">
            <a:noAutofit/>
          </a:bodyPr>
          <a:lstStyle>
            <a:lvl1pPr lvl="0">
              <a:spcBef>
                <a:spcPts val="1300"/>
              </a:spcBef>
              <a:spcAft>
                <a:spcPts val="0"/>
              </a:spcAft>
              <a:buSzPts val="900"/>
              <a:buFont typeface="Poppins Medium"/>
              <a:buNone/>
              <a:defRPr sz="900"/>
            </a:lvl1pPr>
            <a:lvl2pPr lvl="1">
              <a:spcBef>
                <a:spcPts val="1300"/>
              </a:spcBef>
              <a:spcAft>
                <a:spcPts val="0"/>
              </a:spcAft>
              <a:buSzPts val="900"/>
              <a:buNone/>
              <a:defRPr sz="900"/>
            </a:lvl2pPr>
            <a:lvl3pPr lvl="2">
              <a:spcBef>
                <a:spcPts val="1300"/>
              </a:spcBef>
              <a:spcAft>
                <a:spcPts val="0"/>
              </a:spcAft>
              <a:buSzPts val="900"/>
              <a:buNone/>
              <a:defRPr sz="900"/>
            </a:lvl3pPr>
            <a:lvl4pPr lvl="3">
              <a:spcBef>
                <a:spcPts val="1300"/>
              </a:spcBef>
              <a:spcAft>
                <a:spcPts val="0"/>
              </a:spcAft>
              <a:buSzPts val="900"/>
              <a:buNone/>
              <a:defRPr sz="900"/>
            </a:lvl4pPr>
            <a:lvl5pPr lvl="4">
              <a:spcBef>
                <a:spcPts val="1300"/>
              </a:spcBef>
              <a:spcAft>
                <a:spcPts val="0"/>
              </a:spcAft>
              <a:buSzPts val="900"/>
              <a:buNone/>
              <a:defRPr sz="900"/>
            </a:lvl5pPr>
            <a:lvl6pPr lvl="5">
              <a:spcBef>
                <a:spcPts val="400"/>
              </a:spcBef>
              <a:spcAft>
                <a:spcPts val="0"/>
              </a:spcAft>
              <a:buSzPts val="900"/>
              <a:buNone/>
              <a:defRPr sz="900"/>
            </a:lvl6pPr>
            <a:lvl7pPr lvl="6">
              <a:spcBef>
                <a:spcPts val="400"/>
              </a:spcBef>
              <a:spcAft>
                <a:spcPts val="0"/>
              </a:spcAft>
              <a:buSzPts val="900"/>
              <a:buNone/>
              <a:defRPr sz="900"/>
            </a:lvl7pPr>
            <a:lvl8pPr lvl="7">
              <a:spcBef>
                <a:spcPts val="400"/>
              </a:spcBef>
              <a:spcAft>
                <a:spcPts val="0"/>
              </a:spcAft>
              <a:buSzPts val="900"/>
              <a:buNone/>
              <a:defRPr sz="900"/>
            </a:lvl8pPr>
            <a:lvl9pPr lvl="8">
              <a:spcBef>
                <a:spcPts val="400"/>
              </a:spcBef>
              <a:spcAft>
                <a:spcPts val="0"/>
              </a:spcAft>
              <a:buSzPts val="900"/>
              <a:buNone/>
              <a:defRPr sz="900"/>
            </a:lvl9pPr>
          </a:lstStyle>
          <a:p>
            <a:endParaRPr/>
          </a:p>
        </p:txBody>
      </p:sp>
      <p:sp>
        <p:nvSpPr>
          <p:cNvPr id="981" name="Google Shape;981;p66"/>
          <p:cNvSpPr txBox="1">
            <a:spLocks noGrp="1"/>
          </p:cNvSpPr>
          <p:nvPr>
            <p:ph type="subTitle" idx="4"/>
          </p:nvPr>
        </p:nvSpPr>
        <p:spPr>
          <a:xfrm>
            <a:off x="1694133" y="3325818"/>
            <a:ext cx="2732100" cy="151200"/>
          </a:xfrm>
          <a:prstGeom prst="rect">
            <a:avLst/>
          </a:prstGeom>
        </p:spPr>
        <p:txBody>
          <a:bodyPr spcFirstLastPara="1" wrap="square" lIns="0" tIns="0" rIns="0" bIns="0" anchor="t" anchorCtr="0">
            <a:noAutofit/>
          </a:bodyPr>
          <a:lstStyle>
            <a:lvl1pPr lvl="0">
              <a:spcBef>
                <a:spcPts val="1300"/>
              </a:spcBef>
              <a:spcAft>
                <a:spcPts val="0"/>
              </a:spcAft>
              <a:buSzPts val="900"/>
              <a:buFont typeface="Poppins Medium"/>
              <a:buNone/>
              <a:defRPr sz="900"/>
            </a:lvl1pPr>
            <a:lvl2pPr lvl="1">
              <a:spcBef>
                <a:spcPts val="1300"/>
              </a:spcBef>
              <a:spcAft>
                <a:spcPts val="0"/>
              </a:spcAft>
              <a:buSzPts val="900"/>
              <a:buNone/>
              <a:defRPr sz="900"/>
            </a:lvl2pPr>
            <a:lvl3pPr lvl="2">
              <a:spcBef>
                <a:spcPts val="1300"/>
              </a:spcBef>
              <a:spcAft>
                <a:spcPts val="0"/>
              </a:spcAft>
              <a:buSzPts val="900"/>
              <a:buNone/>
              <a:defRPr sz="900"/>
            </a:lvl3pPr>
            <a:lvl4pPr lvl="3">
              <a:spcBef>
                <a:spcPts val="1300"/>
              </a:spcBef>
              <a:spcAft>
                <a:spcPts val="0"/>
              </a:spcAft>
              <a:buSzPts val="900"/>
              <a:buNone/>
              <a:defRPr sz="900"/>
            </a:lvl4pPr>
            <a:lvl5pPr lvl="4">
              <a:spcBef>
                <a:spcPts val="1300"/>
              </a:spcBef>
              <a:spcAft>
                <a:spcPts val="0"/>
              </a:spcAft>
              <a:buSzPts val="900"/>
              <a:buNone/>
              <a:defRPr sz="900"/>
            </a:lvl5pPr>
            <a:lvl6pPr lvl="5">
              <a:spcBef>
                <a:spcPts val="400"/>
              </a:spcBef>
              <a:spcAft>
                <a:spcPts val="0"/>
              </a:spcAft>
              <a:buSzPts val="900"/>
              <a:buNone/>
              <a:defRPr sz="900"/>
            </a:lvl6pPr>
            <a:lvl7pPr lvl="6">
              <a:spcBef>
                <a:spcPts val="400"/>
              </a:spcBef>
              <a:spcAft>
                <a:spcPts val="0"/>
              </a:spcAft>
              <a:buSzPts val="900"/>
              <a:buNone/>
              <a:defRPr sz="900"/>
            </a:lvl7pPr>
            <a:lvl8pPr lvl="7">
              <a:spcBef>
                <a:spcPts val="400"/>
              </a:spcBef>
              <a:spcAft>
                <a:spcPts val="0"/>
              </a:spcAft>
              <a:buSzPts val="900"/>
              <a:buNone/>
              <a:defRPr sz="900"/>
            </a:lvl8pPr>
            <a:lvl9pPr lvl="8">
              <a:spcBef>
                <a:spcPts val="400"/>
              </a:spcBef>
              <a:spcAft>
                <a:spcPts val="0"/>
              </a:spcAft>
              <a:buSzPts val="900"/>
              <a:buNone/>
              <a:defRPr sz="900"/>
            </a:lvl9pPr>
          </a:lstStyle>
          <a:p>
            <a:endParaRPr/>
          </a:p>
        </p:txBody>
      </p:sp>
      <p:sp>
        <p:nvSpPr>
          <p:cNvPr id="982" name="Google Shape;982;p66"/>
          <p:cNvSpPr txBox="1">
            <a:spLocks noGrp="1"/>
          </p:cNvSpPr>
          <p:nvPr>
            <p:ph type="subTitle" idx="5"/>
          </p:nvPr>
        </p:nvSpPr>
        <p:spPr>
          <a:xfrm>
            <a:off x="1694133" y="3708421"/>
            <a:ext cx="2732100" cy="151200"/>
          </a:xfrm>
          <a:prstGeom prst="rect">
            <a:avLst/>
          </a:prstGeom>
        </p:spPr>
        <p:txBody>
          <a:bodyPr spcFirstLastPara="1" wrap="square" lIns="0" tIns="0" rIns="0" bIns="0" anchor="t" anchorCtr="0">
            <a:noAutofit/>
          </a:bodyPr>
          <a:lstStyle>
            <a:lvl1pPr lvl="0">
              <a:spcBef>
                <a:spcPts val="1300"/>
              </a:spcBef>
              <a:spcAft>
                <a:spcPts val="0"/>
              </a:spcAft>
              <a:buSzPts val="900"/>
              <a:buFont typeface="Poppins Medium"/>
              <a:buNone/>
              <a:defRPr sz="900"/>
            </a:lvl1pPr>
            <a:lvl2pPr lvl="1">
              <a:spcBef>
                <a:spcPts val="1300"/>
              </a:spcBef>
              <a:spcAft>
                <a:spcPts val="0"/>
              </a:spcAft>
              <a:buSzPts val="900"/>
              <a:buNone/>
              <a:defRPr sz="900"/>
            </a:lvl2pPr>
            <a:lvl3pPr lvl="2">
              <a:spcBef>
                <a:spcPts val="1300"/>
              </a:spcBef>
              <a:spcAft>
                <a:spcPts val="0"/>
              </a:spcAft>
              <a:buSzPts val="900"/>
              <a:buNone/>
              <a:defRPr sz="900"/>
            </a:lvl3pPr>
            <a:lvl4pPr lvl="3">
              <a:spcBef>
                <a:spcPts val="1300"/>
              </a:spcBef>
              <a:spcAft>
                <a:spcPts val="0"/>
              </a:spcAft>
              <a:buSzPts val="900"/>
              <a:buNone/>
              <a:defRPr sz="900"/>
            </a:lvl4pPr>
            <a:lvl5pPr lvl="4">
              <a:spcBef>
                <a:spcPts val="1300"/>
              </a:spcBef>
              <a:spcAft>
                <a:spcPts val="0"/>
              </a:spcAft>
              <a:buSzPts val="900"/>
              <a:buNone/>
              <a:defRPr sz="900"/>
            </a:lvl5pPr>
            <a:lvl6pPr lvl="5">
              <a:spcBef>
                <a:spcPts val="400"/>
              </a:spcBef>
              <a:spcAft>
                <a:spcPts val="0"/>
              </a:spcAft>
              <a:buSzPts val="900"/>
              <a:buNone/>
              <a:defRPr sz="900"/>
            </a:lvl6pPr>
            <a:lvl7pPr lvl="6">
              <a:spcBef>
                <a:spcPts val="400"/>
              </a:spcBef>
              <a:spcAft>
                <a:spcPts val="0"/>
              </a:spcAft>
              <a:buSzPts val="900"/>
              <a:buNone/>
              <a:defRPr sz="900"/>
            </a:lvl7pPr>
            <a:lvl8pPr lvl="7">
              <a:spcBef>
                <a:spcPts val="400"/>
              </a:spcBef>
              <a:spcAft>
                <a:spcPts val="0"/>
              </a:spcAft>
              <a:buSzPts val="900"/>
              <a:buNone/>
              <a:defRPr sz="900"/>
            </a:lvl8pPr>
            <a:lvl9pPr lvl="8">
              <a:spcBef>
                <a:spcPts val="400"/>
              </a:spcBef>
              <a:spcAft>
                <a:spcPts val="0"/>
              </a:spcAft>
              <a:buSzPts val="900"/>
              <a:buNone/>
              <a:defRPr sz="900"/>
            </a:lvl9pPr>
          </a:lstStyle>
          <a:p>
            <a:endParaRPr/>
          </a:p>
        </p:txBody>
      </p:sp>
      <p:sp>
        <p:nvSpPr>
          <p:cNvPr id="983" name="Google Shape;983;p66"/>
          <p:cNvSpPr txBox="1">
            <a:spLocks noGrp="1"/>
          </p:cNvSpPr>
          <p:nvPr>
            <p:ph type="subTitle" idx="6"/>
          </p:nvPr>
        </p:nvSpPr>
        <p:spPr>
          <a:xfrm>
            <a:off x="1694133" y="4084710"/>
            <a:ext cx="2732100" cy="151200"/>
          </a:xfrm>
          <a:prstGeom prst="rect">
            <a:avLst/>
          </a:prstGeom>
        </p:spPr>
        <p:txBody>
          <a:bodyPr spcFirstLastPara="1" wrap="square" lIns="0" tIns="0" rIns="0" bIns="0" anchor="t" anchorCtr="0">
            <a:noAutofit/>
          </a:bodyPr>
          <a:lstStyle>
            <a:lvl1pPr lvl="0">
              <a:spcBef>
                <a:spcPts val="1300"/>
              </a:spcBef>
              <a:spcAft>
                <a:spcPts val="0"/>
              </a:spcAft>
              <a:buSzPts val="900"/>
              <a:buFont typeface="Poppins Medium"/>
              <a:buNone/>
              <a:defRPr sz="900"/>
            </a:lvl1pPr>
            <a:lvl2pPr lvl="1">
              <a:spcBef>
                <a:spcPts val="1300"/>
              </a:spcBef>
              <a:spcAft>
                <a:spcPts val="0"/>
              </a:spcAft>
              <a:buSzPts val="900"/>
              <a:buNone/>
              <a:defRPr sz="900"/>
            </a:lvl2pPr>
            <a:lvl3pPr lvl="2">
              <a:spcBef>
                <a:spcPts val="1300"/>
              </a:spcBef>
              <a:spcAft>
                <a:spcPts val="0"/>
              </a:spcAft>
              <a:buSzPts val="900"/>
              <a:buNone/>
              <a:defRPr sz="900"/>
            </a:lvl3pPr>
            <a:lvl4pPr lvl="3">
              <a:spcBef>
                <a:spcPts val="1300"/>
              </a:spcBef>
              <a:spcAft>
                <a:spcPts val="0"/>
              </a:spcAft>
              <a:buSzPts val="900"/>
              <a:buNone/>
              <a:defRPr sz="900"/>
            </a:lvl4pPr>
            <a:lvl5pPr lvl="4">
              <a:spcBef>
                <a:spcPts val="1300"/>
              </a:spcBef>
              <a:spcAft>
                <a:spcPts val="0"/>
              </a:spcAft>
              <a:buSzPts val="900"/>
              <a:buNone/>
              <a:defRPr sz="900"/>
            </a:lvl5pPr>
            <a:lvl6pPr lvl="5">
              <a:spcBef>
                <a:spcPts val="400"/>
              </a:spcBef>
              <a:spcAft>
                <a:spcPts val="0"/>
              </a:spcAft>
              <a:buSzPts val="900"/>
              <a:buNone/>
              <a:defRPr sz="900"/>
            </a:lvl6pPr>
            <a:lvl7pPr lvl="6">
              <a:spcBef>
                <a:spcPts val="400"/>
              </a:spcBef>
              <a:spcAft>
                <a:spcPts val="0"/>
              </a:spcAft>
              <a:buSzPts val="900"/>
              <a:buNone/>
              <a:defRPr sz="900"/>
            </a:lvl7pPr>
            <a:lvl8pPr lvl="7">
              <a:spcBef>
                <a:spcPts val="400"/>
              </a:spcBef>
              <a:spcAft>
                <a:spcPts val="0"/>
              </a:spcAft>
              <a:buSzPts val="900"/>
              <a:buNone/>
              <a:defRPr sz="900"/>
            </a:lvl8pPr>
            <a:lvl9pPr lvl="8">
              <a:spcBef>
                <a:spcPts val="400"/>
              </a:spcBef>
              <a:spcAft>
                <a:spcPts val="0"/>
              </a:spcAft>
              <a:buSzPts val="900"/>
              <a:buNone/>
              <a:defRPr sz="900"/>
            </a:lvl9pPr>
          </a:lstStyle>
          <a:p>
            <a:endParaRPr/>
          </a:p>
        </p:txBody>
      </p:sp>
      <p:sp>
        <p:nvSpPr>
          <p:cNvPr id="984" name="Google Shape;984;p66"/>
          <p:cNvSpPr txBox="1">
            <a:spLocks noGrp="1"/>
          </p:cNvSpPr>
          <p:nvPr>
            <p:ph type="subTitle" idx="7"/>
          </p:nvPr>
        </p:nvSpPr>
        <p:spPr>
          <a:xfrm>
            <a:off x="5012144" y="2200144"/>
            <a:ext cx="2732100" cy="151200"/>
          </a:xfrm>
          <a:prstGeom prst="rect">
            <a:avLst/>
          </a:prstGeom>
        </p:spPr>
        <p:txBody>
          <a:bodyPr spcFirstLastPara="1" wrap="square" lIns="0" tIns="0" rIns="0" bIns="0" anchor="t" anchorCtr="0">
            <a:noAutofit/>
          </a:bodyPr>
          <a:lstStyle>
            <a:lvl1pPr lvl="0">
              <a:spcBef>
                <a:spcPts val="1300"/>
              </a:spcBef>
              <a:spcAft>
                <a:spcPts val="0"/>
              </a:spcAft>
              <a:buSzPts val="900"/>
              <a:buFont typeface="Poppins Medium"/>
              <a:buNone/>
              <a:defRPr sz="900"/>
            </a:lvl1pPr>
            <a:lvl2pPr lvl="1">
              <a:spcBef>
                <a:spcPts val="1300"/>
              </a:spcBef>
              <a:spcAft>
                <a:spcPts val="0"/>
              </a:spcAft>
              <a:buSzPts val="900"/>
              <a:buNone/>
              <a:defRPr sz="900"/>
            </a:lvl2pPr>
            <a:lvl3pPr lvl="2">
              <a:spcBef>
                <a:spcPts val="1300"/>
              </a:spcBef>
              <a:spcAft>
                <a:spcPts val="0"/>
              </a:spcAft>
              <a:buSzPts val="900"/>
              <a:buNone/>
              <a:defRPr sz="900"/>
            </a:lvl3pPr>
            <a:lvl4pPr lvl="3">
              <a:spcBef>
                <a:spcPts val="1300"/>
              </a:spcBef>
              <a:spcAft>
                <a:spcPts val="0"/>
              </a:spcAft>
              <a:buSzPts val="900"/>
              <a:buNone/>
              <a:defRPr sz="900"/>
            </a:lvl4pPr>
            <a:lvl5pPr lvl="4">
              <a:spcBef>
                <a:spcPts val="1300"/>
              </a:spcBef>
              <a:spcAft>
                <a:spcPts val="0"/>
              </a:spcAft>
              <a:buSzPts val="900"/>
              <a:buNone/>
              <a:defRPr sz="900"/>
            </a:lvl5pPr>
            <a:lvl6pPr lvl="5">
              <a:spcBef>
                <a:spcPts val="400"/>
              </a:spcBef>
              <a:spcAft>
                <a:spcPts val="0"/>
              </a:spcAft>
              <a:buSzPts val="900"/>
              <a:buNone/>
              <a:defRPr sz="900"/>
            </a:lvl6pPr>
            <a:lvl7pPr lvl="6">
              <a:spcBef>
                <a:spcPts val="400"/>
              </a:spcBef>
              <a:spcAft>
                <a:spcPts val="0"/>
              </a:spcAft>
              <a:buSzPts val="900"/>
              <a:buNone/>
              <a:defRPr sz="900"/>
            </a:lvl7pPr>
            <a:lvl8pPr lvl="7">
              <a:spcBef>
                <a:spcPts val="400"/>
              </a:spcBef>
              <a:spcAft>
                <a:spcPts val="0"/>
              </a:spcAft>
              <a:buSzPts val="900"/>
              <a:buNone/>
              <a:defRPr sz="900"/>
            </a:lvl8pPr>
            <a:lvl9pPr lvl="8">
              <a:spcBef>
                <a:spcPts val="400"/>
              </a:spcBef>
              <a:spcAft>
                <a:spcPts val="0"/>
              </a:spcAft>
              <a:buSzPts val="900"/>
              <a:buNone/>
              <a:defRPr sz="900"/>
            </a:lvl9pPr>
          </a:lstStyle>
          <a:p>
            <a:endParaRPr/>
          </a:p>
        </p:txBody>
      </p:sp>
      <p:sp>
        <p:nvSpPr>
          <p:cNvPr id="985" name="Google Shape;985;p66"/>
          <p:cNvSpPr txBox="1">
            <a:spLocks noGrp="1"/>
          </p:cNvSpPr>
          <p:nvPr>
            <p:ph type="subTitle" idx="8"/>
          </p:nvPr>
        </p:nvSpPr>
        <p:spPr>
          <a:xfrm>
            <a:off x="5012144" y="2576432"/>
            <a:ext cx="2732100" cy="151200"/>
          </a:xfrm>
          <a:prstGeom prst="rect">
            <a:avLst/>
          </a:prstGeom>
        </p:spPr>
        <p:txBody>
          <a:bodyPr spcFirstLastPara="1" wrap="square" lIns="0" tIns="0" rIns="0" bIns="0" anchor="t" anchorCtr="0">
            <a:noAutofit/>
          </a:bodyPr>
          <a:lstStyle>
            <a:lvl1pPr lvl="0">
              <a:spcBef>
                <a:spcPts val="1300"/>
              </a:spcBef>
              <a:spcAft>
                <a:spcPts val="0"/>
              </a:spcAft>
              <a:buSzPts val="900"/>
              <a:buFont typeface="Poppins Medium"/>
              <a:buNone/>
              <a:defRPr sz="900"/>
            </a:lvl1pPr>
            <a:lvl2pPr lvl="1">
              <a:spcBef>
                <a:spcPts val="1300"/>
              </a:spcBef>
              <a:spcAft>
                <a:spcPts val="0"/>
              </a:spcAft>
              <a:buSzPts val="900"/>
              <a:buNone/>
              <a:defRPr sz="900"/>
            </a:lvl2pPr>
            <a:lvl3pPr lvl="2">
              <a:spcBef>
                <a:spcPts val="1300"/>
              </a:spcBef>
              <a:spcAft>
                <a:spcPts val="0"/>
              </a:spcAft>
              <a:buSzPts val="900"/>
              <a:buNone/>
              <a:defRPr sz="900"/>
            </a:lvl3pPr>
            <a:lvl4pPr lvl="3">
              <a:spcBef>
                <a:spcPts val="1300"/>
              </a:spcBef>
              <a:spcAft>
                <a:spcPts val="0"/>
              </a:spcAft>
              <a:buSzPts val="900"/>
              <a:buNone/>
              <a:defRPr sz="900"/>
            </a:lvl4pPr>
            <a:lvl5pPr lvl="4">
              <a:spcBef>
                <a:spcPts val="1300"/>
              </a:spcBef>
              <a:spcAft>
                <a:spcPts val="0"/>
              </a:spcAft>
              <a:buSzPts val="900"/>
              <a:buNone/>
              <a:defRPr sz="900"/>
            </a:lvl5pPr>
            <a:lvl6pPr lvl="5">
              <a:spcBef>
                <a:spcPts val="400"/>
              </a:spcBef>
              <a:spcAft>
                <a:spcPts val="0"/>
              </a:spcAft>
              <a:buSzPts val="900"/>
              <a:buNone/>
              <a:defRPr sz="900"/>
            </a:lvl6pPr>
            <a:lvl7pPr lvl="6">
              <a:spcBef>
                <a:spcPts val="400"/>
              </a:spcBef>
              <a:spcAft>
                <a:spcPts val="0"/>
              </a:spcAft>
              <a:buSzPts val="900"/>
              <a:buNone/>
              <a:defRPr sz="900"/>
            </a:lvl7pPr>
            <a:lvl8pPr lvl="7">
              <a:spcBef>
                <a:spcPts val="400"/>
              </a:spcBef>
              <a:spcAft>
                <a:spcPts val="0"/>
              </a:spcAft>
              <a:buSzPts val="900"/>
              <a:buNone/>
              <a:defRPr sz="900"/>
            </a:lvl8pPr>
            <a:lvl9pPr lvl="8">
              <a:spcBef>
                <a:spcPts val="400"/>
              </a:spcBef>
              <a:spcAft>
                <a:spcPts val="0"/>
              </a:spcAft>
              <a:buSzPts val="900"/>
              <a:buNone/>
              <a:defRPr sz="900"/>
            </a:lvl9pPr>
          </a:lstStyle>
          <a:p>
            <a:endParaRPr/>
          </a:p>
        </p:txBody>
      </p:sp>
      <p:sp>
        <p:nvSpPr>
          <p:cNvPr id="986" name="Google Shape;986;p66"/>
          <p:cNvSpPr txBox="1">
            <a:spLocks noGrp="1"/>
          </p:cNvSpPr>
          <p:nvPr>
            <p:ph type="subTitle" idx="9"/>
          </p:nvPr>
        </p:nvSpPr>
        <p:spPr>
          <a:xfrm>
            <a:off x="5012144" y="2949530"/>
            <a:ext cx="2732100" cy="151200"/>
          </a:xfrm>
          <a:prstGeom prst="rect">
            <a:avLst/>
          </a:prstGeom>
        </p:spPr>
        <p:txBody>
          <a:bodyPr spcFirstLastPara="1" wrap="square" lIns="0" tIns="0" rIns="0" bIns="0" anchor="t" anchorCtr="0">
            <a:noAutofit/>
          </a:bodyPr>
          <a:lstStyle>
            <a:lvl1pPr lvl="0">
              <a:spcBef>
                <a:spcPts val="1300"/>
              </a:spcBef>
              <a:spcAft>
                <a:spcPts val="0"/>
              </a:spcAft>
              <a:buSzPts val="900"/>
              <a:buFont typeface="Poppins Medium"/>
              <a:buNone/>
              <a:defRPr sz="900"/>
            </a:lvl1pPr>
            <a:lvl2pPr lvl="1">
              <a:spcBef>
                <a:spcPts val="1300"/>
              </a:spcBef>
              <a:spcAft>
                <a:spcPts val="0"/>
              </a:spcAft>
              <a:buSzPts val="900"/>
              <a:buNone/>
              <a:defRPr sz="900"/>
            </a:lvl2pPr>
            <a:lvl3pPr lvl="2">
              <a:spcBef>
                <a:spcPts val="1300"/>
              </a:spcBef>
              <a:spcAft>
                <a:spcPts val="0"/>
              </a:spcAft>
              <a:buSzPts val="900"/>
              <a:buNone/>
              <a:defRPr sz="900"/>
            </a:lvl3pPr>
            <a:lvl4pPr lvl="3">
              <a:spcBef>
                <a:spcPts val="1300"/>
              </a:spcBef>
              <a:spcAft>
                <a:spcPts val="0"/>
              </a:spcAft>
              <a:buSzPts val="900"/>
              <a:buNone/>
              <a:defRPr sz="900"/>
            </a:lvl4pPr>
            <a:lvl5pPr lvl="4">
              <a:spcBef>
                <a:spcPts val="1300"/>
              </a:spcBef>
              <a:spcAft>
                <a:spcPts val="0"/>
              </a:spcAft>
              <a:buSzPts val="900"/>
              <a:buNone/>
              <a:defRPr sz="900"/>
            </a:lvl5pPr>
            <a:lvl6pPr lvl="5">
              <a:spcBef>
                <a:spcPts val="400"/>
              </a:spcBef>
              <a:spcAft>
                <a:spcPts val="0"/>
              </a:spcAft>
              <a:buSzPts val="900"/>
              <a:buNone/>
              <a:defRPr sz="900"/>
            </a:lvl6pPr>
            <a:lvl7pPr lvl="6">
              <a:spcBef>
                <a:spcPts val="400"/>
              </a:spcBef>
              <a:spcAft>
                <a:spcPts val="0"/>
              </a:spcAft>
              <a:buSzPts val="900"/>
              <a:buNone/>
              <a:defRPr sz="900"/>
            </a:lvl7pPr>
            <a:lvl8pPr lvl="7">
              <a:spcBef>
                <a:spcPts val="400"/>
              </a:spcBef>
              <a:spcAft>
                <a:spcPts val="0"/>
              </a:spcAft>
              <a:buSzPts val="900"/>
              <a:buNone/>
              <a:defRPr sz="900"/>
            </a:lvl8pPr>
            <a:lvl9pPr lvl="8">
              <a:spcBef>
                <a:spcPts val="400"/>
              </a:spcBef>
              <a:spcAft>
                <a:spcPts val="0"/>
              </a:spcAft>
              <a:buSzPts val="900"/>
              <a:buNone/>
              <a:defRPr sz="900"/>
            </a:lvl9pPr>
          </a:lstStyle>
          <a:p>
            <a:endParaRPr/>
          </a:p>
        </p:txBody>
      </p:sp>
      <p:sp>
        <p:nvSpPr>
          <p:cNvPr id="987" name="Google Shape;987;p66"/>
          <p:cNvSpPr txBox="1">
            <a:spLocks noGrp="1"/>
          </p:cNvSpPr>
          <p:nvPr>
            <p:ph type="subTitle" idx="13"/>
          </p:nvPr>
        </p:nvSpPr>
        <p:spPr>
          <a:xfrm>
            <a:off x="5012144" y="3325818"/>
            <a:ext cx="2732100" cy="151200"/>
          </a:xfrm>
          <a:prstGeom prst="rect">
            <a:avLst/>
          </a:prstGeom>
        </p:spPr>
        <p:txBody>
          <a:bodyPr spcFirstLastPara="1" wrap="square" lIns="0" tIns="0" rIns="0" bIns="0" anchor="t" anchorCtr="0">
            <a:noAutofit/>
          </a:bodyPr>
          <a:lstStyle>
            <a:lvl1pPr lvl="0">
              <a:spcBef>
                <a:spcPts val="1300"/>
              </a:spcBef>
              <a:spcAft>
                <a:spcPts val="0"/>
              </a:spcAft>
              <a:buSzPts val="900"/>
              <a:buFont typeface="Poppins Medium"/>
              <a:buNone/>
              <a:defRPr sz="900"/>
            </a:lvl1pPr>
            <a:lvl2pPr lvl="1">
              <a:spcBef>
                <a:spcPts val="1300"/>
              </a:spcBef>
              <a:spcAft>
                <a:spcPts val="0"/>
              </a:spcAft>
              <a:buSzPts val="900"/>
              <a:buNone/>
              <a:defRPr sz="900"/>
            </a:lvl2pPr>
            <a:lvl3pPr lvl="2">
              <a:spcBef>
                <a:spcPts val="1300"/>
              </a:spcBef>
              <a:spcAft>
                <a:spcPts val="0"/>
              </a:spcAft>
              <a:buSzPts val="900"/>
              <a:buNone/>
              <a:defRPr sz="900"/>
            </a:lvl3pPr>
            <a:lvl4pPr lvl="3">
              <a:spcBef>
                <a:spcPts val="1300"/>
              </a:spcBef>
              <a:spcAft>
                <a:spcPts val="0"/>
              </a:spcAft>
              <a:buSzPts val="900"/>
              <a:buNone/>
              <a:defRPr sz="900"/>
            </a:lvl4pPr>
            <a:lvl5pPr lvl="4">
              <a:spcBef>
                <a:spcPts val="1300"/>
              </a:spcBef>
              <a:spcAft>
                <a:spcPts val="0"/>
              </a:spcAft>
              <a:buSzPts val="900"/>
              <a:buNone/>
              <a:defRPr sz="900"/>
            </a:lvl5pPr>
            <a:lvl6pPr lvl="5">
              <a:spcBef>
                <a:spcPts val="400"/>
              </a:spcBef>
              <a:spcAft>
                <a:spcPts val="0"/>
              </a:spcAft>
              <a:buSzPts val="900"/>
              <a:buNone/>
              <a:defRPr sz="900"/>
            </a:lvl6pPr>
            <a:lvl7pPr lvl="6">
              <a:spcBef>
                <a:spcPts val="400"/>
              </a:spcBef>
              <a:spcAft>
                <a:spcPts val="0"/>
              </a:spcAft>
              <a:buSzPts val="900"/>
              <a:buNone/>
              <a:defRPr sz="900"/>
            </a:lvl7pPr>
            <a:lvl8pPr lvl="7">
              <a:spcBef>
                <a:spcPts val="400"/>
              </a:spcBef>
              <a:spcAft>
                <a:spcPts val="0"/>
              </a:spcAft>
              <a:buSzPts val="900"/>
              <a:buNone/>
              <a:defRPr sz="900"/>
            </a:lvl8pPr>
            <a:lvl9pPr lvl="8">
              <a:spcBef>
                <a:spcPts val="400"/>
              </a:spcBef>
              <a:spcAft>
                <a:spcPts val="0"/>
              </a:spcAft>
              <a:buSzPts val="900"/>
              <a:buNone/>
              <a:defRPr sz="900"/>
            </a:lvl9pPr>
          </a:lstStyle>
          <a:p>
            <a:endParaRPr/>
          </a:p>
        </p:txBody>
      </p:sp>
      <p:sp>
        <p:nvSpPr>
          <p:cNvPr id="988" name="Google Shape;988;p66"/>
          <p:cNvSpPr txBox="1">
            <a:spLocks noGrp="1"/>
          </p:cNvSpPr>
          <p:nvPr>
            <p:ph type="subTitle" idx="14"/>
          </p:nvPr>
        </p:nvSpPr>
        <p:spPr>
          <a:xfrm>
            <a:off x="5012144" y="3708421"/>
            <a:ext cx="2732100" cy="151200"/>
          </a:xfrm>
          <a:prstGeom prst="rect">
            <a:avLst/>
          </a:prstGeom>
        </p:spPr>
        <p:txBody>
          <a:bodyPr spcFirstLastPara="1" wrap="square" lIns="0" tIns="0" rIns="0" bIns="0" anchor="t" anchorCtr="0">
            <a:noAutofit/>
          </a:bodyPr>
          <a:lstStyle>
            <a:lvl1pPr lvl="0">
              <a:spcBef>
                <a:spcPts val="1300"/>
              </a:spcBef>
              <a:spcAft>
                <a:spcPts val="0"/>
              </a:spcAft>
              <a:buSzPts val="900"/>
              <a:buFont typeface="Poppins Medium"/>
              <a:buNone/>
              <a:defRPr sz="900"/>
            </a:lvl1pPr>
            <a:lvl2pPr lvl="1">
              <a:spcBef>
                <a:spcPts val="1300"/>
              </a:spcBef>
              <a:spcAft>
                <a:spcPts val="0"/>
              </a:spcAft>
              <a:buSzPts val="900"/>
              <a:buNone/>
              <a:defRPr sz="900"/>
            </a:lvl2pPr>
            <a:lvl3pPr lvl="2">
              <a:spcBef>
                <a:spcPts val="1300"/>
              </a:spcBef>
              <a:spcAft>
                <a:spcPts val="0"/>
              </a:spcAft>
              <a:buSzPts val="900"/>
              <a:buNone/>
              <a:defRPr sz="900"/>
            </a:lvl3pPr>
            <a:lvl4pPr lvl="3">
              <a:spcBef>
                <a:spcPts val="1300"/>
              </a:spcBef>
              <a:spcAft>
                <a:spcPts val="0"/>
              </a:spcAft>
              <a:buSzPts val="900"/>
              <a:buNone/>
              <a:defRPr sz="900"/>
            </a:lvl4pPr>
            <a:lvl5pPr lvl="4">
              <a:spcBef>
                <a:spcPts val="1300"/>
              </a:spcBef>
              <a:spcAft>
                <a:spcPts val="0"/>
              </a:spcAft>
              <a:buSzPts val="900"/>
              <a:buNone/>
              <a:defRPr sz="900"/>
            </a:lvl5pPr>
            <a:lvl6pPr lvl="5">
              <a:spcBef>
                <a:spcPts val="400"/>
              </a:spcBef>
              <a:spcAft>
                <a:spcPts val="0"/>
              </a:spcAft>
              <a:buSzPts val="900"/>
              <a:buNone/>
              <a:defRPr sz="900"/>
            </a:lvl6pPr>
            <a:lvl7pPr lvl="6">
              <a:spcBef>
                <a:spcPts val="400"/>
              </a:spcBef>
              <a:spcAft>
                <a:spcPts val="0"/>
              </a:spcAft>
              <a:buSzPts val="900"/>
              <a:buNone/>
              <a:defRPr sz="900"/>
            </a:lvl7pPr>
            <a:lvl8pPr lvl="7">
              <a:spcBef>
                <a:spcPts val="400"/>
              </a:spcBef>
              <a:spcAft>
                <a:spcPts val="0"/>
              </a:spcAft>
              <a:buSzPts val="900"/>
              <a:buNone/>
              <a:defRPr sz="900"/>
            </a:lvl8pPr>
            <a:lvl9pPr lvl="8">
              <a:spcBef>
                <a:spcPts val="400"/>
              </a:spcBef>
              <a:spcAft>
                <a:spcPts val="0"/>
              </a:spcAft>
              <a:buSzPts val="900"/>
              <a:buNone/>
              <a:defRPr sz="900"/>
            </a:lvl9pPr>
          </a:lstStyle>
          <a:p>
            <a:endParaRPr/>
          </a:p>
        </p:txBody>
      </p:sp>
      <p:sp>
        <p:nvSpPr>
          <p:cNvPr id="989" name="Google Shape;989;p66"/>
          <p:cNvSpPr txBox="1">
            <a:spLocks noGrp="1"/>
          </p:cNvSpPr>
          <p:nvPr>
            <p:ph type="subTitle" idx="15"/>
          </p:nvPr>
        </p:nvSpPr>
        <p:spPr>
          <a:xfrm>
            <a:off x="5012144" y="4084710"/>
            <a:ext cx="2732100" cy="151200"/>
          </a:xfrm>
          <a:prstGeom prst="rect">
            <a:avLst/>
          </a:prstGeom>
        </p:spPr>
        <p:txBody>
          <a:bodyPr spcFirstLastPara="1" wrap="square" lIns="0" tIns="0" rIns="0" bIns="0" anchor="t" anchorCtr="0">
            <a:noAutofit/>
          </a:bodyPr>
          <a:lstStyle>
            <a:lvl1pPr lvl="0">
              <a:spcBef>
                <a:spcPts val="1300"/>
              </a:spcBef>
              <a:spcAft>
                <a:spcPts val="0"/>
              </a:spcAft>
              <a:buSzPts val="900"/>
              <a:buFont typeface="Poppins Medium"/>
              <a:buNone/>
              <a:defRPr sz="900"/>
            </a:lvl1pPr>
            <a:lvl2pPr lvl="1">
              <a:spcBef>
                <a:spcPts val="1300"/>
              </a:spcBef>
              <a:spcAft>
                <a:spcPts val="0"/>
              </a:spcAft>
              <a:buSzPts val="900"/>
              <a:buNone/>
              <a:defRPr sz="900"/>
            </a:lvl2pPr>
            <a:lvl3pPr lvl="2">
              <a:spcBef>
                <a:spcPts val="1300"/>
              </a:spcBef>
              <a:spcAft>
                <a:spcPts val="0"/>
              </a:spcAft>
              <a:buSzPts val="900"/>
              <a:buNone/>
              <a:defRPr sz="900"/>
            </a:lvl3pPr>
            <a:lvl4pPr lvl="3">
              <a:spcBef>
                <a:spcPts val="1300"/>
              </a:spcBef>
              <a:spcAft>
                <a:spcPts val="0"/>
              </a:spcAft>
              <a:buSzPts val="900"/>
              <a:buNone/>
              <a:defRPr sz="900"/>
            </a:lvl4pPr>
            <a:lvl5pPr lvl="4">
              <a:spcBef>
                <a:spcPts val="1300"/>
              </a:spcBef>
              <a:spcAft>
                <a:spcPts val="0"/>
              </a:spcAft>
              <a:buSzPts val="900"/>
              <a:buNone/>
              <a:defRPr sz="900"/>
            </a:lvl5pPr>
            <a:lvl6pPr lvl="5">
              <a:spcBef>
                <a:spcPts val="400"/>
              </a:spcBef>
              <a:spcAft>
                <a:spcPts val="0"/>
              </a:spcAft>
              <a:buSzPts val="900"/>
              <a:buNone/>
              <a:defRPr sz="900"/>
            </a:lvl6pPr>
            <a:lvl7pPr lvl="6">
              <a:spcBef>
                <a:spcPts val="400"/>
              </a:spcBef>
              <a:spcAft>
                <a:spcPts val="0"/>
              </a:spcAft>
              <a:buSzPts val="900"/>
              <a:buNone/>
              <a:defRPr sz="900"/>
            </a:lvl7pPr>
            <a:lvl8pPr lvl="7">
              <a:spcBef>
                <a:spcPts val="400"/>
              </a:spcBef>
              <a:spcAft>
                <a:spcPts val="0"/>
              </a:spcAft>
              <a:buSzPts val="900"/>
              <a:buNone/>
              <a:defRPr sz="900"/>
            </a:lvl8pPr>
            <a:lvl9pPr lvl="8">
              <a:spcBef>
                <a:spcPts val="400"/>
              </a:spcBef>
              <a:spcAft>
                <a:spcPts val="0"/>
              </a:spcAft>
              <a:buSzPts val="900"/>
              <a:buNone/>
              <a:defRPr sz="900"/>
            </a:lvl9pPr>
          </a:lstStyle>
          <a:p>
            <a:endParaRPr/>
          </a:p>
        </p:txBody>
      </p:sp>
      <p:sp>
        <p:nvSpPr>
          <p:cNvPr id="990" name="Google Shape;990;p66"/>
          <p:cNvSpPr txBox="1">
            <a:spLocks noGrp="1"/>
          </p:cNvSpPr>
          <p:nvPr>
            <p:ph type="subTitle" idx="16"/>
          </p:nvPr>
        </p:nvSpPr>
        <p:spPr>
          <a:xfrm>
            <a:off x="1479196" y="1377767"/>
            <a:ext cx="2732100" cy="552600"/>
          </a:xfrm>
          <a:prstGeom prst="rect">
            <a:avLst/>
          </a:prstGeom>
        </p:spPr>
        <p:txBody>
          <a:bodyPr spcFirstLastPara="1" wrap="square" lIns="0" tIns="0" rIns="0" bIns="0" anchor="t" anchorCtr="0">
            <a:noAutofit/>
          </a:bodyPr>
          <a:lstStyle>
            <a:lvl1pPr lvl="0">
              <a:spcBef>
                <a:spcPts val="1300"/>
              </a:spcBef>
              <a:spcAft>
                <a:spcPts val="0"/>
              </a:spcAft>
              <a:buSzPts val="1300"/>
              <a:buFont typeface="Poppins"/>
              <a:buNone/>
              <a:defRPr sz="1300" b="1">
                <a:latin typeface="Poppins"/>
                <a:ea typeface="Poppins"/>
                <a:cs typeface="Poppins"/>
                <a:sym typeface="Poppins"/>
              </a:defRPr>
            </a:lvl1pPr>
            <a:lvl2pPr lvl="1">
              <a:spcBef>
                <a:spcPts val="1300"/>
              </a:spcBef>
              <a:spcAft>
                <a:spcPts val="0"/>
              </a:spcAft>
              <a:buSzPts val="1300"/>
              <a:buNone/>
              <a:defRPr sz="1300"/>
            </a:lvl2pPr>
            <a:lvl3pPr lvl="2">
              <a:spcBef>
                <a:spcPts val="1300"/>
              </a:spcBef>
              <a:spcAft>
                <a:spcPts val="0"/>
              </a:spcAft>
              <a:buSzPts val="1300"/>
              <a:buNone/>
              <a:defRPr sz="1300"/>
            </a:lvl3pPr>
            <a:lvl4pPr lvl="3">
              <a:spcBef>
                <a:spcPts val="1300"/>
              </a:spcBef>
              <a:spcAft>
                <a:spcPts val="0"/>
              </a:spcAft>
              <a:buSzPts val="1300"/>
              <a:buNone/>
              <a:defRPr sz="1300"/>
            </a:lvl4pPr>
            <a:lvl5pPr lvl="4">
              <a:spcBef>
                <a:spcPts val="1300"/>
              </a:spcBef>
              <a:spcAft>
                <a:spcPts val="0"/>
              </a:spcAft>
              <a:buSzPts val="1300"/>
              <a:buNone/>
              <a:defRPr sz="1300"/>
            </a:lvl5pPr>
            <a:lvl6pPr lvl="5">
              <a:spcBef>
                <a:spcPts val="400"/>
              </a:spcBef>
              <a:spcAft>
                <a:spcPts val="0"/>
              </a:spcAft>
              <a:buSzPts val="1300"/>
              <a:buNone/>
              <a:defRPr sz="1300"/>
            </a:lvl6pPr>
            <a:lvl7pPr lvl="6">
              <a:spcBef>
                <a:spcPts val="400"/>
              </a:spcBef>
              <a:spcAft>
                <a:spcPts val="0"/>
              </a:spcAft>
              <a:buSzPts val="1300"/>
              <a:buNone/>
              <a:defRPr sz="1300"/>
            </a:lvl7pPr>
            <a:lvl8pPr lvl="7">
              <a:spcBef>
                <a:spcPts val="400"/>
              </a:spcBef>
              <a:spcAft>
                <a:spcPts val="0"/>
              </a:spcAft>
              <a:buSzPts val="1300"/>
              <a:buNone/>
              <a:defRPr sz="1300"/>
            </a:lvl8pPr>
            <a:lvl9pPr lvl="8">
              <a:spcBef>
                <a:spcPts val="400"/>
              </a:spcBef>
              <a:spcAft>
                <a:spcPts val="0"/>
              </a:spcAft>
              <a:buSzPts val="1300"/>
              <a:buNone/>
              <a:defRPr sz="1300"/>
            </a:lvl9pPr>
          </a:lstStyle>
          <a:p>
            <a:endParaRPr/>
          </a:p>
        </p:txBody>
      </p:sp>
      <p:sp>
        <p:nvSpPr>
          <p:cNvPr id="991" name="Google Shape;991;p66"/>
          <p:cNvSpPr txBox="1">
            <a:spLocks noGrp="1"/>
          </p:cNvSpPr>
          <p:nvPr>
            <p:ph type="subTitle" idx="17"/>
          </p:nvPr>
        </p:nvSpPr>
        <p:spPr>
          <a:xfrm>
            <a:off x="4797346" y="1377767"/>
            <a:ext cx="2732100" cy="552600"/>
          </a:xfrm>
          <a:prstGeom prst="rect">
            <a:avLst/>
          </a:prstGeom>
        </p:spPr>
        <p:txBody>
          <a:bodyPr spcFirstLastPara="1" wrap="square" lIns="0" tIns="0" rIns="0" bIns="0" anchor="t" anchorCtr="0">
            <a:noAutofit/>
          </a:bodyPr>
          <a:lstStyle>
            <a:lvl1pPr lvl="0">
              <a:spcBef>
                <a:spcPts val="1300"/>
              </a:spcBef>
              <a:spcAft>
                <a:spcPts val="0"/>
              </a:spcAft>
              <a:buSzPts val="1300"/>
              <a:buFont typeface="Poppins"/>
              <a:buNone/>
              <a:defRPr sz="1300" b="1">
                <a:latin typeface="Poppins"/>
                <a:ea typeface="Poppins"/>
                <a:cs typeface="Poppins"/>
                <a:sym typeface="Poppins"/>
              </a:defRPr>
            </a:lvl1pPr>
            <a:lvl2pPr lvl="1">
              <a:spcBef>
                <a:spcPts val="1300"/>
              </a:spcBef>
              <a:spcAft>
                <a:spcPts val="0"/>
              </a:spcAft>
              <a:buSzPts val="1300"/>
              <a:buNone/>
              <a:defRPr sz="1300"/>
            </a:lvl2pPr>
            <a:lvl3pPr lvl="2">
              <a:spcBef>
                <a:spcPts val="1300"/>
              </a:spcBef>
              <a:spcAft>
                <a:spcPts val="0"/>
              </a:spcAft>
              <a:buSzPts val="1300"/>
              <a:buNone/>
              <a:defRPr sz="1300"/>
            </a:lvl3pPr>
            <a:lvl4pPr lvl="3">
              <a:spcBef>
                <a:spcPts val="1300"/>
              </a:spcBef>
              <a:spcAft>
                <a:spcPts val="0"/>
              </a:spcAft>
              <a:buSzPts val="1300"/>
              <a:buNone/>
              <a:defRPr sz="1300"/>
            </a:lvl4pPr>
            <a:lvl5pPr lvl="4">
              <a:spcBef>
                <a:spcPts val="1300"/>
              </a:spcBef>
              <a:spcAft>
                <a:spcPts val="0"/>
              </a:spcAft>
              <a:buSzPts val="1300"/>
              <a:buNone/>
              <a:defRPr sz="1300"/>
            </a:lvl5pPr>
            <a:lvl6pPr lvl="5">
              <a:spcBef>
                <a:spcPts val="400"/>
              </a:spcBef>
              <a:spcAft>
                <a:spcPts val="0"/>
              </a:spcAft>
              <a:buSzPts val="1300"/>
              <a:buNone/>
              <a:defRPr sz="1300"/>
            </a:lvl6pPr>
            <a:lvl7pPr lvl="6">
              <a:spcBef>
                <a:spcPts val="400"/>
              </a:spcBef>
              <a:spcAft>
                <a:spcPts val="0"/>
              </a:spcAft>
              <a:buSzPts val="1300"/>
              <a:buNone/>
              <a:defRPr sz="1300"/>
            </a:lvl7pPr>
            <a:lvl8pPr lvl="7">
              <a:spcBef>
                <a:spcPts val="400"/>
              </a:spcBef>
              <a:spcAft>
                <a:spcPts val="0"/>
              </a:spcAft>
              <a:buSzPts val="1300"/>
              <a:buNone/>
              <a:defRPr sz="1300"/>
            </a:lvl8pPr>
            <a:lvl9pPr lvl="8">
              <a:spcBef>
                <a:spcPts val="400"/>
              </a:spcBef>
              <a:spcAft>
                <a:spcPts val="0"/>
              </a:spcAft>
              <a:buSzPts val="1300"/>
              <a:buNone/>
              <a:defRPr sz="1300"/>
            </a:lvl9pPr>
          </a:lstStyle>
          <a:p>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matchingName="38_Custom Layout">
  <p:cSld name="38_Custom Layout">
    <p:bg>
      <p:bgPr>
        <a:blipFill>
          <a:blip r:embed="rId2">
            <a:alphaModFix/>
          </a:blip>
          <a:stretch>
            <a:fillRect/>
          </a:stretch>
        </a:blipFill>
        <a:effectLst/>
      </p:bgPr>
    </p:bg>
    <p:spTree>
      <p:nvGrpSpPr>
        <p:cNvPr id="1" name="Shape 992"/>
        <p:cNvGrpSpPr/>
        <p:nvPr/>
      </p:nvGrpSpPr>
      <p:grpSpPr>
        <a:xfrm>
          <a:off x="0" y="0"/>
          <a:ext cx="0" cy="0"/>
          <a:chOff x="0" y="0"/>
          <a:chExt cx="0" cy="0"/>
        </a:xfrm>
      </p:grpSpPr>
      <p:sp>
        <p:nvSpPr>
          <p:cNvPr id="993" name="Google Shape;993;p67"/>
          <p:cNvSpPr txBox="1">
            <a:spLocks noGrp="1"/>
          </p:cNvSpPr>
          <p:nvPr>
            <p:ph type="title"/>
          </p:nvPr>
        </p:nvSpPr>
        <p:spPr>
          <a:xfrm>
            <a:off x="314540" y="347756"/>
            <a:ext cx="8503200" cy="37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2500"/>
              <a:buFont typeface="Poppins"/>
              <a:buNone/>
              <a:defRPr b="1">
                <a:solidFill>
                  <a:schemeClr val="lt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994" name="Google Shape;994;p67"/>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00">
                <a:solidFill>
                  <a:schemeClr val="lt1"/>
                </a:solidFill>
                <a:latin typeface="Poppins Medium"/>
                <a:ea typeface="Poppins Medium"/>
                <a:cs typeface="Poppins Medium"/>
                <a:sym typeface="Poppins Medium"/>
              </a:defRPr>
            </a:lvl1pPr>
            <a:lvl2pPr marL="0" lvl="1" indent="0" algn="l">
              <a:spcBef>
                <a:spcPts val="0"/>
              </a:spcBef>
              <a:buNone/>
              <a:defRPr sz="500">
                <a:solidFill>
                  <a:schemeClr val="lt1"/>
                </a:solidFill>
                <a:latin typeface="Poppins Medium"/>
                <a:ea typeface="Poppins Medium"/>
                <a:cs typeface="Poppins Medium"/>
                <a:sym typeface="Poppins Medium"/>
              </a:defRPr>
            </a:lvl2pPr>
            <a:lvl3pPr marL="0" lvl="2" indent="0" algn="l">
              <a:spcBef>
                <a:spcPts val="0"/>
              </a:spcBef>
              <a:buNone/>
              <a:defRPr sz="500">
                <a:solidFill>
                  <a:schemeClr val="lt1"/>
                </a:solidFill>
                <a:latin typeface="Poppins Medium"/>
                <a:ea typeface="Poppins Medium"/>
                <a:cs typeface="Poppins Medium"/>
                <a:sym typeface="Poppins Medium"/>
              </a:defRPr>
            </a:lvl3pPr>
            <a:lvl4pPr marL="0" lvl="3" indent="0" algn="l">
              <a:spcBef>
                <a:spcPts val="0"/>
              </a:spcBef>
              <a:buNone/>
              <a:defRPr sz="500">
                <a:solidFill>
                  <a:schemeClr val="lt1"/>
                </a:solidFill>
                <a:latin typeface="Poppins Medium"/>
                <a:ea typeface="Poppins Medium"/>
                <a:cs typeface="Poppins Medium"/>
                <a:sym typeface="Poppins Medium"/>
              </a:defRPr>
            </a:lvl4pPr>
            <a:lvl5pPr marL="0" lvl="4" indent="0" algn="l">
              <a:spcBef>
                <a:spcPts val="0"/>
              </a:spcBef>
              <a:buNone/>
              <a:defRPr sz="500">
                <a:solidFill>
                  <a:schemeClr val="lt1"/>
                </a:solidFill>
                <a:latin typeface="Poppins Medium"/>
                <a:ea typeface="Poppins Medium"/>
                <a:cs typeface="Poppins Medium"/>
                <a:sym typeface="Poppins Medium"/>
              </a:defRPr>
            </a:lvl5pPr>
            <a:lvl6pPr marL="0" lvl="5" indent="0" algn="l">
              <a:spcBef>
                <a:spcPts val="0"/>
              </a:spcBef>
              <a:buNone/>
              <a:defRPr sz="500">
                <a:solidFill>
                  <a:schemeClr val="lt1"/>
                </a:solidFill>
                <a:latin typeface="Poppins Medium"/>
                <a:ea typeface="Poppins Medium"/>
                <a:cs typeface="Poppins Medium"/>
                <a:sym typeface="Poppins Medium"/>
              </a:defRPr>
            </a:lvl6pPr>
            <a:lvl7pPr marL="0" lvl="6" indent="0" algn="l">
              <a:spcBef>
                <a:spcPts val="0"/>
              </a:spcBef>
              <a:buNone/>
              <a:defRPr sz="500">
                <a:solidFill>
                  <a:schemeClr val="lt1"/>
                </a:solidFill>
                <a:latin typeface="Poppins Medium"/>
                <a:ea typeface="Poppins Medium"/>
                <a:cs typeface="Poppins Medium"/>
                <a:sym typeface="Poppins Medium"/>
              </a:defRPr>
            </a:lvl7pPr>
            <a:lvl8pPr marL="0" lvl="7" indent="0" algn="l">
              <a:spcBef>
                <a:spcPts val="0"/>
              </a:spcBef>
              <a:buNone/>
              <a:defRPr sz="500">
                <a:solidFill>
                  <a:schemeClr val="lt1"/>
                </a:solidFill>
                <a:latin typeface="Poppins Medium"/>
                <a:ea typeface="Poppins Medium"/>
                <a:cs typeface="Poppins Medium"/>
                <a:sym typeface="Poppins Medium"/>
              </a:defRPr>
            </a:lvl8pPr>
            <a:lvl9pPr marL="0" lvl="8" indent="0" algn="l">
              <a:spcBef>
                <a:spcPts val="0"/>
              </a:spcBef>
              <a:buNone/>
              <a:defRPr sz="500">
                <a:solidFill>
                  <a:schemeClr val="lt1"/>
                </a:solidFill>
                <a:latin typeface="Poppins Medium"/>
                <a:ea typeface="Poppins Medium"/>
                <a:cs typeface="Poppins Medium"/>
                <a:sym typeface="Poppins Medium"/>
              </a:defRPr>
            </a:lvl9pPr>
          </a:lstStyle>
          <a:p>
            <a:pPr marL="0" lvl="0" indent="0" algn="l" rtl="0">
              <a:spcBef>
                <a:spcPts val="0"/>
              </a:spcBef>
              <a:spcAft>
                <a:spcPts val="0"/>
              </a:spcAft>
              <a:buNone/>
            </a:pPr>
            <a:r>
              <a:rPr lang="en"/>
              <a:t>Page </a:t>
            </a:r>
            <a:fld id="{00000000-1234-1234-1234-123412341234}" type="slidenum">
              <a:rPr lang="en"/>
              <a:t>‹#›</a:t>
            </a:fld>
            <a:endParaRPr/>
          </a:p>
        </p:txBody>
      </p:sp>
      <p:pic>
        <p:nvPicPr>
          <p:cNvPr id="995" name="Google Shape;995;p67"/>
          <p:cNvPicPr preferRelativeResize="0"/>
          <p:nvPr/>
        </p:nvPicPr>
        <p:blipFill rotWithShape="1">
          <a:blip r:embed="rId3">
            <a:alphaModFix/>
          </a:blip>
          <a:srcRect/>
          <a:stretch/>
        </p:blipFill>
        <p:spPr>
          <a:xfrm>
            <a:off x="308398" y="1192870"/>
            <a:ext cx="4726410" cy="7143"/>
          </a:xfrm>
          <a:prstGeom prst="rect">
            <a:avLst/>
          </a:prstGeom>
          <a:noFill/>
          <a:ln>
            <a:noFill/>
          </a:ln>
        </p:spPr>
      </p:pic>
      <p:pic>
        <p:nvPicPr>
          <p:cNvPr id="996" name="Google Shape;996;p67"/>
          <p:cNvPicPr preferRelativeResize="0"/>
          <p:nvPr/>
        </p:nvPicPr>
        <p:blipFill rotWithShape="1">
          <a:blip r:embed="rId3">
            <a:alphaModFix/>
          </a:blip>
          <a:srcRect/>
          <a:stretch/>
        </p:blipFill>
        <p:spPr>
          <a:xfrm>
            <a:off x="308398" y="2188463"/>
            <a:ext cx="4726410" cy="7143"/>
          </a:xfrm>
          <a:prstGeom prst="rect">
            <a:avLst/>
          </a:prstGeom>
          <a:noFill/>
          <a:ln>
            <a:noFill/>
          </a:ln>
        </p:spPr>
      </p:pic>
      <p:pic>
        <p:nvPicPr>
          <p:cNvPr id="997" name="Google Shape;997;p67"/>
          <p:cNvPicPr preferRelativeResize="0"/>
          <p:nvPr/>
        </p:nvPicPr>
        <p:blipFill rotWithShape="1">
          <a:blip r:embed="rId3">
            <a:alphaModFix/>
          </a:blip>
          <a:srcRect/>
          <a:stretch/>
        </p:blipFill>
        <p:spPr>
          <a:xfrm>
            <a:off x="308398" y="3189934"/>
            <a:ext cx="4726410" cy="7143"/>
          </a:xfrm>
          <a:prstGeom prst="rect">
            <a:avLst/>
          </a:prstGeom>
          <a:noFill/>
          <a:ln>
            <a:noFill/>
          </a:ln>
        </p:spPr>
      </p:pic>
      <p:grpSp>
        <p:nvGrpSpPr>
          <p:cNvPr id="998" name="Google Shape;998;p67"/>
          <p:cNvGrpSpPr/>
          <p:nvPr/>
        </p:nvGrpSpPr>
        <p:grpSpPr>
          <a:xfrm>
            <a:off x="8381796" y="4822425"/>
            <a:ext cx="537710" cy="158585"/>
            <a:chOff x="22351457" y="12859799"/>
            <a:chExt cx="1433894" cy="422893"/>
          </a:xfrm>
        </p:grpSpPr>
        <p:grpSp>
          <p:nvGrpSpPr>
            <p:cNvPr id="999" name="Google Shape;999;p67"/>
            <p:cNvGrpSpPr/>
            <p:nvPr/>
          </p:nvGrpSpPr>
          <p:grpSpPr>
            <a:xfrm>
              <a:off x="22351457" y="12859799"/>
              <a:ext cx="1379787" cy="422893"/>
              <a:chOff x="22351457" y="12859799"/>
              <a:chExt cx="1379787" cy="422893"/>
            </a:xfrm>
          </p:grpSpPr>
          <p:sp>
            <p:nvSpPr>
              <p:cNvPr id="1000" name="Google Shape;1000;p67"/>
              <p:cNvSpPr/>
              <p:nvPr/>
            </p:nvSpPr>
            <p:spPr>
              <a:xfrm>
                <a:off x="22351457" y="12859801"/>
                <a:ext cx="510672" cy="422891"/>
              </a:xfrm>
              <a:custGeom>
                <a:avLst/>
                <a:gdLst/>
                <a:ahLst/>
                <a:cxnLst/>
                <a:rect l="l" t="t" r="r" b="b"/>
                <a:pathLst>
                  <a:path w="510672" h="422891" extrusionOk="0">
                    <a:moveTo>
                      <a:pt x="378" y="267255"/>
                    </a:moveTo>
                    <a:lnTo>
                      <a:pt x="378" y="0"/>
                    </a:lnTo>
                    <a:lnTo>
                      <a:pt x="100016" y="0"/>
                    </a:lnTo>
                    <a:lnTo>
                      <a:pt x="100016" y="267255"/>
                    </a:lnTo>
                    <a:cubicBezTo>
                      <a:pt x="100016" y="313921"/>
                      <a:pt x="122844" y="330569"/>
                      <a:pt x="152861" y="330569"/>
                    </a:cubicBezTo>
                    <a:cubicBezTo>
                      <a:pt x="182879" y="330569"/>
                      <a:pt x="205707" y="313921"/>
                      <a:pt x="205707" y="267255"/>
                    </a:cubicBezTo>
                    <a:lnTo>
                      <a:pt x="205707" y="0"/>
                    </a:lnTo>
                    <a:lnTo>
                      <a:pt x="305344" y="0"/>
                    </a:lnTo>
                    <a:lnTo>
                      <a:pt x="305344" y="267255"/>
                    </a:lnTo>
                    <a:cubicBezTo>
                      <a:pt x="305344" y="313921"/>
                      <a:pt x="328677" y="330569"/>
                      <a:pt x="358190" y="330569"/>
                    </a:cubicBezTo>
                    <a:cubicBezTo>
                      <a:pt x="387703" y="330569"/>
                      <a:pt x="411035" y="313921"/>
                      <a:pt x="411035" y="267255"/>
                    </a:cubicBezTo>
                    <a:lnTo>
                      <a:pt x="411035" y="0"/>
                    </a:lnTo>
                    <a:lnTo>
                      <a:pt x="510673" y="0"/>
                    </a:lnTo>
                    <a:lnTo>
                      <a:pt x="510673" y="267255"/>
                    </a:lnTo>
                    <a:cubicBezTo>
                      <a:pt x="510673" y="374838"/>
                      <a:pt x="447989" y="422891"/>
                      <a:pt x="366766" y="422891"/>
                    </a:cubicBezTo>
                    <a:cubicBezTo>
                      <a:pt x="318209" y="422891"/>
                      <a:pt x="279363" y="403847"/>
                      <a:pt x="255399" y="367523"/>
                    </a:cubicBezTo>
                    <a:cubicBezTo>
                      <a:pt x="231436" y="403847"/>
                      <a:pt x="192716" y="422891"/>
                      <a:pt x="144033" y="422891"/>
                    </a:cubicBezTo>
                    <a:cubicBezTo>
                      <a:pt x="62809" y="422891"/>
                      <a:pt x="0" y="374838"/>
                      <a:pt x="0" y="267255"/>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001" name="Google Shape;1001;p67"/>
              <p:cNvSpPr/>
              <p:nvPr/>
            </p:nvSpPr>
            <p:spPr>
              <a:xfrm>
                <a:off x="22903875" y="12859799"/>
                <a:ext cx="422766" cy="422767"/>
              </a:xfrm>
              <a:custGeom>
                <a:avLst/>
                <a:gdLst/>
                <a:ahLst/>
                <a:cxnLst/>
                <a:rect l="l" t="t" r="r" b="b"/>
                <a:pathLst>
                  <a:path w="422766" h="422767" extrusionOk="0">
                    <a:moveTo>
                      <a:pt x="420118" y="244554"/>
                    </a:moveTo>
                    <a:cubicBezTo>
                      <a:pt x="421884" y="233581"/>
                      <a:pt x="422767" y="222230"/>
                      <a:pt x="422767" y="210753"/>
                    </a:cubicBezTo>
                    <a:cubicBezTo>
                      <a:pt x="422389" y="94089"/>
                      <a:pt x="327165" y="-377"/>
                      <a:pt x="210628" y="1"/>
                    </a:cubicBezTo>
                    <a:cubicBezTo>
                      <a:pt x="94090" y="380"/>
                      <a:pt x="-502" y="95603"/>
                      <a:pt x="2" y="212140"/>
                    </a:cubicBezTo>
                    <a:cubicBezTo>
                      <a:pt x="380" y="328678"/>
                      <a:pt x="95603" y="423145"/>
                      <a:pt x="212141" y="422766"/>
                    </a:cubicBezTo>
                    <a:cubicBezTo>
                      <a:pt x="298157" y="422514"/>
                      <a:pt x="372065" y="370551"/>
                      <a:pt x="404731" y="296643"/>
                    </a:cubicBezTo>
                    <a:lnTo>
                      <a:pt x="289455" y="297021"/>
                    </a:lnTo>
                    <a:cubicBezTo>
                      <a:pt x="268897" y="315814"/>
                      <a:pt x="241780" y="327291"/>
                      <a:pt x="211889" y="327417"/>
                    </a:cubicBezTo>
                    <a:cubicBezTo>
                      <a:pt x="159674" y="327669"/>
                      <a:pt x="115279" y="292985"/>
                      <a:pt x="100522" y="245563"/>
                    </a:cubicBezTo>
                    <a:lnTo>
                      <a:pt x="420244" y="244428"/>
                    </a:lnTo>
                    <a:moveTo>
                      <a:pt x="211006" y="95350"/>
                    </a:moveTo>
                    <a:cubicBezTo>
                      <a:pt x="258050" y="95224"/>
                      <a:pt x="298788" y="123224"/>
                      <a:pt x="317076" y="163583"/>
                    </a:cubicBezTo>
                    <a:lnTo>
                      <a:pt x="105315" y="164340"/>
                    </a:lnTo>
                    <a:cubicBezTo>
                      <a:pt x="123350" y="123854"/>
                      <a:pt x="163836" y="95476"/>
                      <a:pt x="211006" y="95350"/>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nvGrpSpPr>
              <p:cNvPr id="1002" name="Google Shape;1002;p67"/>
              <p:cNvGrpSpPr/>
              <p:nvPr/>
            </p:nvGrpSpPr>
            <p:grpSpPr>
              <a:xfrm>
                <a:off x="23288552" y="12859801"/>
                <a:ext cx="442692" cy="422765"/>
                <a:chOff x="23288552" y="12859801"/>
                <a:chExt cx="442692" cy="422765"/>
              </a:xfrm>
            </p:grpSpPr>
            <p:grpSp>
              <p:nvGrpSpPr>
                <p:cNvPr id="1003" name="Google Shape;1003;p67"/>
                <p:cNvGrpSpPr/>
                <p:nvPr/>
              </p:nvGrpSpPr>
              <p:grpSpPr>
                <a:xfrm>
                  <a:off x="23288552" y="12859801"/>
                  <a:ext cx="442692" cy="422765"/>
                  <a:chOff x="23288552" y="12859801"/>
                  <a:chExt cx="442692" cy="422765"/>
                </a:xfrm>
              </p:grpSpPr>
              <p:sp>
                <p:nvSpPr>
                  <p:cNvPr id="1004" name="Google Shape;1004;p67"/>
                  <p:cNvSpPr/>
                  <p:nvPr/>
                </p:nvSpPr>
                <p:spPr>
                  <a:xfrm>
                    <a:off x="23288552" y="12859801"/>
                    <a:ext cx="442692" cy="422765"/>
                  </a:xfrm>
                  <a:custGeom>
                    <a:avLst/>
                    <a:gdLst/>
                    <a:ahLst/>
                    <a:cxnLst/>
                    <a:rect l="l" t="t" r="r" b="b"/>
                    <a:pathLst>
                      <a:path w="442692" h="422765" extrusionOk="0">
                        <a:moveTo>
                          <a:pt x="442692" y="0"/>
                        </a:moveTo>
                        <a:lnTo>
                          <a:pt x="313668" y="0"/>
                        </a:lnTo>
                        <a:lnTo>
                          <a:pt x="221346" y="135456"/>
                        </a:lnTo>
                        <a:lnTo>
                          <a:pt x="129150" y="0"/>
                        </a:lnTo>
                        <a:lnTo>
                          <a:pt x="0" y="0"/>
                        </a:lnTo>
                        <a:lnTo>
                          <a:pt x="144033" y="211383"/>
                        </a:lnTo>
                        <a:lnTo>
                          <a:pt x="0" y="422765"/>
                        </a:lnTo>
                        <a:lnTo>
                          <a:pt x="129150" y="422765"/>
                        </a:lnTo>
                        <a:lnTo>
                          <a:pt x="221346" y="287309"/>
                        </a:lnTo>
                        <a:lnTo>
                          <a:pt x="313668" y="422765"/>
                        </a:lnTo>
                        <a:lnTo>
                          <a:pt x="442692" y="422765"/>
                        </a:lnTo>
                        <a:lnTo>
                          <a:pt x="298660" y="211383"/>
                        </a:lnTo>
                        <a:lnTo>
                          <a:pt x="442692" y="0"/>
                        </a:lnTo>
                        <a:close/>
                        <a:moveTo>
                          <a:pt x="117547" y="400820"/>
                        </a:moveTo>
                        <a:lnTo>
                          <a:pt x="41747" y="400820"/>
                        </a:lnTo>
                        <a:lnTo>
                          <a:pt x="170771" y="211509"/>
                        </a:lnTo>
                        <a:lnTo>
                          <a:pt x="41747" y="22198"/>
                        </a:lnTo>
                        <a:lnTo>
                          <a:pt x="117547" y="22198"/>
                        </a:lnTo>
                        <a:lnTo>
                          <a:pt x="246571" y="211509"/>
                        </a:lnTo>
                        <a:lnTo>
                          <a:pt x="117547" y="40082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005" name="Google Shape;1005;p67"/>
                  <p:cNvSpPr/>
                  <p:nvPr/>
                </p:nvSpPr>
                <p:spPr>
                  <a:xfrm>
                    <a:off x="23371920" y="12903818"/>
                    <a:ext cx="136465" cy="334731"/>
                  </a:xfrm>
                  <a:custGeom>
                    <a:avLst/>
                    <a:gdLst/>
                    <a:ahLst/>
                    <a:cxnLst/>
                    <a:rect l="l" t="t" r="r" b="b"/>
                    <a:pathLst>
                      <a:path w="136465" h="334731" extrusionOk="0">
                        <a:moveTo>
                          <a:pt x="22450" y="0"/>
                        </a:moveTo>
                        <a:lnTo>
                          <a:pt x="0" y="0"/>
                        </a:lnTo>
                        <a:lnTo>
                          <a:pt x="114015" y="167366"/>
                        </a:lnTo>
                        <a:lnTo>
                          <a:pt x="0" y="334731"/>
                        </a:lnTo>
                        <a:lnTo>
                          <a:pt x="22450" y="334731"/>
                        </a:lnTo>
                        <a:lnTo>
                          <a:pt x="136465" y="167366"/>
                        </a:lnTo>
                        <a:lnTo>
                          <a:pt x="22450"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1006" name="Google Shape;1006;p67"/>
                <p:cNvSpPr/>
                <p:nvPr/>
              </p:nvSpPr>
              <p:spPr>
                <a:xfrm>
                  <a:off x="23509898" y="13071183"/>
                  <a:ext cx="51836" cy="151978"/>
                </a:xfrm>
                <a:custGeom>
                  <a:avLst/>
                  <a:gdLst/>
                  <a:ahLst/>
                  <a:cxnLst/>
                  <a:rect l="l" t="t" r="r" b="b"/>
                  <a:pathLst>
                    <a:path w="51836" h="151978" extrusionOk="0">
                      <a:moveTo>
                        <a:pt x="51837" y="0"/>
                      </a:moveTo>
                      <a:lnTo>
                        <a:pt x="51837" y="151978"/>
                      </a:lnTo>
                      <a:lnTo>
                        <a:pt x="0" y="76052"/>
                      </a:lnTo>
                      <a:lnTo>
                        <a:pt x="51837" y="0"/>
                      </a:lnTo>
                      <a:close/>
                    </a:path>
                  </a:pathLst>
                </a:custGeom>
                <a:solidFill>
                  <a:srgbClr val="A7A4A4"/>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grpSp>
        <p:sp>
          <p:nvSpPr>
            <p:cNvPr id="1007" name="Google Shape;1007;p67"/>
            <p:cNvSpPr/>
            <p:nvPr/>
          </p:nvSpPr>
          <p:spPr>
            <a:xfrm>
              <a:off x="23735785" y="12859801"/>
              <a:ext cx="49566" cy="49440"/>
            </a:xfrm>
            <a:custGeom>
              <a:avLst/>
              <a:gdLst/>
              <a:ahLst/>
              <a:cxnLst/>
              <a:rect l="l" t="t" r="r" b="b"/>
              <a:pathLst>
                <a:path w="49566" h="49440" extrusionOk="0">
                  <a:moveTo>
                    <a:pt x="0" y="24720"/>
                  </a:moveTo>
                  <a:cubicBezTo>
                    <a:pt x="0" y="11099"/>
                    <a:pt x="11099" y="0"/>
                    <a:pt x="24846" y="0"/>
                  </a:cubicBezTo>
                  <a:cubicBezTo>
                    <a:pt x="38594" y="0"/>
                    <a:pt x="49566" y="11099"/>
                    <a:pt x="49566" y="24720"/>
                  </a:cubicBezTo>
                  <a:cubicBezTo>
                    <a:pt x="49566" y="38341"/>
                    <a:pt x="38468" y="49440"/>
                    <a:pt x="24846" y="49440"/>
                  </a:cubicBezTo>
                  <a:cubicBezTo>
                    <a:pt x="11225" y="49440"/>
                    <a:pt x="126" y="38341"/>
                    <a:pt x="126" y="24720"/>
                  </a:cubicBezTo>
                  <a:close/>
                  <a:moveTo>
                    <a:pt x="43134" y="24720"/>
                  </a:moveTo>
                  <a:cubicBezTo>
                    <a:pt x="43134" y="14630"/>
                    <a:pt x="34936" y="6432"/>
                    <a:pt x="24846" y="6432"/>
                  </a:cubicBezTo>
                  <a:cubicBezTo>
                    <a:pt x="14756" y="6432"/>
                    <a:pt x="6558" y="14630"/>
                    <a:pt x="6558" y="24720"/>
                  </a:cubicBezTo>
                  <a:cubicBezTo>
                    <a:pt x="6558" y="34810"/>
                    <a:pt x="14756" y="43008"/>
                    <a:pt x="24846" y="43008"/>
                  </a:cubicBezTo>
                  <a:cubicBezTo>
                    <a:pt x="34936" y="43008"/>
                    <a:pt x="43134" y="34810"/>
                    <a:pt x="43134" y="24720"/>
                  </a:cubicBezTo>
                  <a:close/>
                  <a:moveTo>
                    <a:pt x="15891" y="13117"/>
                  </a:moveTo>
                  <a:lnTo>
                    <a:pt x="27116" y="13117"/>
                  </a:lnTo>
                  <a:cubicBezTo>
                    <a:pt x="31405" y="13117"/>
                    <a:pt x="35062" y="15892"/>
                    <a:pt x="35062" y="20684"/>
                  </a:cubicBezTo>
                  <a:cubicBezTo>
                    <a:pt x="35062" y="23711"/>
                    <a:pt x="33549" y="25981"/>
                    <a:pt x="31405" y="27243"/>
                  </a:cubicBezTo>
                  <a:lnTo>
                    <a:pt x="35693" y="36071"/>
                  </a:lnTo>
                  <a:lnTo>
                    <a:pt x="29261" y="36071"/>
                  </a:lnTo>
                  <a:lnTo>
                    <a:pt x="25729" y="28378"/>
                  </a:lnTo>
                  <a:lnTo>
                    <a:pt x="21945" y="28378"/>
                  </a:lnTo>
                  <a:lnTo>
                    <a:pt x="21945" y="36071"/>
                  </a:lnTo>
                  <a:lnTo>
                    <a:pt x="16018" y="36071"/>
                  </a:lnTo>
                  <a:lnTo>
                    <a:pt x="16018" y="13243"/>
                  </a:lnTo>
                  <a:lnTo>
                    <a:pt x="16018" y="13243"/>
                  </a:lnTo>
                  <a:close/>
                  <a:moveTo>
                    <a:pt x="25603" y="23963"/>
                  </a:moveTo>
                  <a:cubicBezTo>
                    <a:pt x="27369" y="23963"/>
                    <a:pt x="28756" y="22828"/>
                    <a:pt x="28756" y="20684"/>
                  </a:cubicBezTo>
                  <a:cubicBezTo>
                    <a:pt x="28756" y="18540"/>
                    <a:pt x="27243" y="17531"/>
                    <a:pt x="25603" y="17531"/>
                  </a:cubicBezTo>
                  <a:lnTo>
                    <a:pt x="21819" y="17531"/>
                  </a:lnTo>
                  <a:lnTo>
                    <a:pt x="21819" y="23963"/>
                  </a:lnTo>
                  <a:lnTo>
                    <a:pt x="25603" y="23963"/>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1008" name="Google Shape;1008;p67"/>
          <p:cNvSpPr txBox="1"/>
          <p:nvPr/>
        </p:nvSpPr>
        <p:spPr>
          <a:xfrm>
            <a:off x="811819" y="4856560"/>
            <a:ext cx="1028100" cy="996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r>
              <a:rPr lang="en" sz="500">
                <a:solidFill>
                  <a:schemeClr val="lt1"/>
                </a:solidFill>
                <a:latin typeface="Poppins Medium"/>
                <a:ea typeface="Poppins Medium"/>
                <a:cs typeface="Poppins Medium"/>
                <a:sym typeface="Poppins Medium"/>
              </a:rPr>
              <a:t>Proprietary &amp; Confidential</a:t>
            </a:r>
            <a:endParaRPr sz="500"/>
          </a:p>
        </p:txBody>
      </p:sp>
      <p:sp>
        <p:nvSpPr>
          <p:cNvPr id="1009" name="Google Shape;1009;p67"/>
          <p:cNvSpPr txBox="1">
            <a:spLocks noGrp="1"/>
          </p:cNvSpPr>
          <p:nvPr>
            <p:ph type="title" idx="2" hasCustomPrompt="1"/>
          </p:nvPr>
        </p:nvSpPr>
        <p:spPr>
          <a:xfrm>
            <a:off x="0" y="1366166"/>
            <a:ext cx="1028100" cy="621600"/>
          </a:xfrm>
          <a:prstGeom prst="rect">
            <a:avLst/>
          </a:prstGeom>
        </p:spPr>
        <p:txBody>
          <a:bodyPr spcFirstLastPara="1" wrap="square" lIns="0" tIns="0" rIns="0" bIns="0" anchor="t" anchorCtr="0">
            <a:noAutofit/>
          </a:bodyPr>
          <a:lstStyle>
            <a:lvl1pPr marL="101600" marR="0" lvl="0" indent="-101600" algn="ctr">
              <a:lnSpc>
                <a:spcPct val="94000"/>
              </a:lnSpc>
              <a:spcBef>
                <a:spcPts val="0"/>
              </a:spcBef>
              <a:spcAft>
                <a:spcPts val="0"/>
              </a:spcAft>
              <a:buNone/>
              <a:defRPr sz="4300" b="0">
                <a:solidFill>
                  <a:schemeClr val="accent1"/>
                </a:solidFill>
                <a:latin typeface="Poppins Medium"/>
                <a:ea typeface="Poppins Medium"/>
                <a:cs typeface="Poppins Medium"/>
                <a:sym typeface="Poppins Medium"/>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1010" name="Google Shape;1010;p67"/>
          <p:cNvSpPr txBox="1">
            <a:spLocks noGrp="1"/>
          </p:cNvSpPr>
          <p:nvPr>
            <p:ph type="title" idx="3" hasCustomPrompt="1"/>
          </p:nvPr>
        </p:nvSpPr>
        <p:spPr>
          <a:xfrm>
            <a:off x="0" y="2381990"/>
            <a:ext cx="1028100" cy="621600"/>
          </a:xfrm>
          <a:prstGeom prst="rect">
            <a:avLst/>
          </a:prstGeom>
        </p:spPr>
        <p:txBody>
          <a:bodyPr spcFirstLastPara="1" wrap="square" lIns="0" tIns="0" rIns="0" bIns="0" anchor="t" anchorCtr="0">
            <a:noAutofit/>
          </a:bodyPr>
          <a:lstStyle>
            <a:lvl1pPr marL="101600" marR="0" lvl="0" indent="-101600" algn="ctr">
              <a:lnSpc>
                <a:spcPct val="94000"/>
              </a:lnSpc>
              <a:spcBef>
                <a:spcPts val="0"/>
              </a:spcBef>
              <a:spcAft>
                <a:spcPts val="0"/>
              </a:spcAft>
              <a:buNone/>
              <a:defRPr sz="4300" b="0">
                <a:solidFill>
                  <a:schemeClr val="accent1"/>
                </a:solidFill>
                <a:latin typeface="Poppins Medium"/>
                <a:ea typeface="Poppins Medium"/>
                <a:cs typeface="Poppins Medium"/>
                <a:sym typeface="Poppins Medium"/>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1011" name="Google Shape;1011;p67"/>
          <p:cNvSpPr txBox="1">
            <a:spLocks noGrp="1"/>
          </p:cNvSpPr>
          <p:nvPr>
            <p:ph type="title" idx="4" hasCustomPrompt="1"/>
          </p:nvPr>
        </p:nvSpPr>
        <p:spPr>
          <a:xfrm>
            <a:off x="0" y="3324890"/>
            <a:ext cx="1028100" cy="621600"/>
          </a:xfrm>
          <a:prstGeom prst="rect">
            <a:avLst/>
          </a:prstGeom>
        </p:spPr>
        <p:txBody>
          <a:bodyPr spcFirstLastPara="1" wrap="square" lIns="0" tIns="0" rIns="0" bIns="0" anchor="t" anchorCtr="0">
            <a:noAutofit/>
          </a:bodyPr>
          <a:lstStyle>
            <a:lvl1pPr marL="101600" marR="0" lvl="0" indent="-101600" algn="ctr">
              <a:lnSpc>
                <a:spcPct val="94000"/>
              </a:lnSpc>
              <a:spcBef>
                <a:spcPts val="0"/>
              </a:spcBef>
              <a:spcAft>
                <a:spcPts val="0"/>
              </a:spcAft>
              <a:buNone/>
              <a:defRPr sz="4300" b="0">
                <a:solidFill>
                  <a:schemeClr val="accent1"/>
                </a:solidFill>
                <a:latin typeface="Poppins Medium"/>
                <a:ea typeface="Poppins Medium"/>
                <a:cs typeface="Poppins Medium"/>
                <a:sym typeface="Poppins Medium"/>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1012" name="Google Shape;1012;p67"/>
          <p:cNvSpPr txBox="1">
            <a:spLocks noGrp="1"/>
          </p:cNvSpPr>
          <p:nvPr>
            <p:ph type="subTitle" idx="1"/>
          </p:nvPr>
        </p:nvSpPr>
        <p:spPr>
          <a:xfrm>
            <a:off x="943218" y="1419300"/>
            <a:ext cx="4091400" cy="511200"/>
          </a:xfrm>
          <a:prstGeom prst="rect">
            <a:avLst/>
          </a:prstGeom>
        </p:spPr>
        <p:txBody>
          <a:bodyPr spcFirstLastPara="1" wrap="square" lIns="0" tIns="0" rIns="0" bIns="0" anchor="t" anchorCtr="0">
            <a:noAutofit/>
          </a:bodyPr>
          <a:lstStyle>
            <a:lvl1pPr lvl="0">
              <a:spcBef>
                <a:spcPts val="0"/>
              </a:spcBef>
              <a:spcAft>
                <a:spcPts val="0"/>
              </a:spcAft>
              <a:buClr>
                <a:schemeClr val="lt1"/>
              </a:buClr>
              <a:buSzPts val="1700"/>
              <a:buFont typeface="Poppins"/>
              <a:buNone/>
              <a:defRPr sz="1700" b="1">
                <a:solidFill>
                  <a:schemeClr val="lt1"/>
                </a:solidFill>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013" name="Google Shape;1013;p67"/>
          <p:cNvSpPr txBox="1">
            <a:spLocks noGrp="1"/>
          </p:cNvSpPr>
          <p:nvPr>
            <p:ph type="subTitle" idx="5"/>
          </p:nvPr>
        </p:nvSpPr>
        <p:spPr>
          <a:xfrm>
            <a:off x="943218" y="2437116"/>
            <a:ext cx="4091400" cy="511200"/>
          </a:xfrm>
          <a:prstGeom prst="rect">
            <a:avLst/>
          </a:prstGeom>
        </p:spPr>
        <p:txBody>
          <a:bodyPr spcFirstLastPara="1" wrap="square" lIns="0" tIns="0" rIns="0" bIns="0" anchor="t" anchorCtr="0">
            <a:noAutofit/>
          </a:bodyPr>
          <a:lstStyle>
            <a:lvl1pPr lvl="0">
              <a:spcBef>
                <a:spcPts val="0"/>
              </a:spcBef>
              <a:spcAft>
                <a:spcPts val="0"/>
              </a:spcAft>
              <a:buClr>
                <a:schemeClr val="lt1"/>
              </a:buClr>
              <a:buSzPts val="1700"/>
              <a:buFont typeface="Poppins"/>
              <a:buNone/>
              <a:defRPr sz="1700" b="1">
                <a:solidFill>
                  <a:schemeClr val="lt1"/>
                </a:solidFill>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014" name="Google Shape;1014;p67"/>
          <p:cNvSpPr txBox="1">
            <a:spLocks noGrp="1"/>
          </p:cNvSpPr>
          <p:nvPr>
            <p:ph type="subTitle" idx="6"/>
          </p:nvPr>
        </p:nvSpPr>
        <p:spPr>
          <a:xfrm>
            <a:off x="943218" y="3380953"/>
            <a:ext cx="4091400" cy="511200"/>
          </a:xfrm>
          <a:prstGeom prst="rect">
            <a:avLst/>
          </a:prstGeom>
        </p:spPr>
        <p:txBody>
          <a:bodyPr spcFirstLastPara="1" wrap="square" lIns="0" tIns="0" rIns="0" bIns="0" anchor="t" anchorCtr="0">
            <a:noAutofit/>
          </a:bodyPr>
          <a:lstStyle>
            <a:lvl1pPr lvl="0">
              <a:spcBef>
                <a:spcPts val="0"/>
              </a:spcBef>
              <a:spcAft>
                <a:spcPts val="0"/>
              </a:spcAft>
              <a:buClr>
                <a:schemeClr val="lt1"/>
              </a:buClr>
              <a:buSzPts val="1700"/>
              <a:buFont typeface="Poppins"/>
              <a:buNone/>
              <a:defRPr sz="1700" b="1">
                <a:solidFill>
                  <a:schemeClr val="lt1"/>
                </a:solidFill>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39_Custom Layout">
  <p:cSld name="39_Custom Layout">
    <p:bg>
      <p:bgPr>
        <a:blipFill>
          <a:blip r:embed="rId2">
            <a:alphaModFix/>
          </a:blip>
          <a:stretch>
            <a:fillRect/>
          </a:stretch>
        </a:blipFill>
        <a:effectLst/>
      </p:bgPr>
    </p:bg>
    <p:spTree>
      <p:nvGrpSpPr>
        <p:cNvPr id="1" name="Shape 1015"/>
        <p:cNvGrpSpPr/>
        <p:nvPr/>
      </p:nvGrpSpPr>
      <p:grpSpPr>
        <a:xfrm>
          <a:off x="0" y="0"/>
          <a:ext cx="0" cy="0"/>
          <a:chOff x="0" y="0"/>
          <a:chExt cx="0" cy="0"/>
        </a:xfrm>
      </p:grpSpPr>
      <p:sp>
        <p:nvSpPr>
          <p:cNvPr id="1016" name="Google Shape;1016;p68"/>
          <p:cNvSpPr/>
          <p:nvPr/>
        </p:nvSpPr>
        <p:spPr>
          <a:xfrm>
            <a:off x="320151" y="2453559"/>
            <a:ext cx="8633400" cy="197700"/>
          </a:xfrm>
          <a:prstGeom prst="homePlate">
            <a:avLst>
              <a:gd name="adj" fmla="val 50000"/>
            </a:avLst>
          </a:prstGeom>
          <a:gradFill>
            <a:gsLst>
              <a:gs pos="0">
                <a:srgbClr val="FF001A"/>
              </a:gs>
              <a:gs pos="12000">
                <a:srgbClr val="C50028"/>
              </a:gs>
              <a:gs pos="23000">
                <a:srgbClr val="920035"/>
              </a:gs>
              <a:gs pos="35000">
                <a:srgbClr val="670040"/>
              </a:gs>
              <a:gs pos="46000">
                <a:srgbClr val="460049"/>
              </a:gs>
              <a:gs pos="56000">
                <a:srgbClr val="2F004F"/>
              </a:gs>
              <a:gs pos="66000">
                <a:srgbClr val="200052"/>
              </a:gs>
              <a:gs pos="75000">
                <a:srgbClr val="1C0054"/>
              </a:gs>
              <a:gs pos="78000">
                <a:srgbClr val="1C0358"/>
              </a:gs>
              <a:gs pos="85000">
                <a:srgbClr val="1C0B66"/>
              </a:gs>
              <a:gs pos="86000">
                <a:srgbClr val="1C1A7D"/>
              </a:gs>
              <a:gs pos="91000">
                <a:srgbClr val="1C2F9D"/>
              </a:gs>
              <a:gs pos="95000">
                <a:srgbClr val="1C4AC7"/>
              </a:gs>
              <a:gs pos="100000">
                <a:srgbClr val="1C6AF9"/>
              </a:gs>
            </a:gsLst>
            <a:lin ang="10800025" scaled="0"/>
          </a:gra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017" name="Google Shape;1017;p68"/>
          <p:cNvSpPr/>
          <p:nvPr/>
        </p:nvSpPr>
        <p:spPr>
          <a:xfrm>
            <a:off x="312398" y="2906262"/>
            <a:ext cx="2682600" cy="1800000"/>
          </a:xfrm>
          <a:prstGeom prst="roundRect">
            <a:avLst>
              <a:gd name="adj" fmla="val 2055"/>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018" name="Google Shape;1018;p68"/>
          <p:cNvSpPr txBox="1">
            <a:spLocks noGrp="1"/>
          </p:cNvSpPr>
          <p:nvPr>
            <p:ph type="title"/>
          </p:nvPr>
        </p:nvSpPr>
        <p:spPr>
          <a:xfrm>
            <a:off x="320151" y="369882"/>
            <a:ext cx="8489100" cy="37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019" name="Google Shape;1019;p68"/>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1020" name="Google Shape;1020;p68"/>
          <p:cNvSpPr txBox="1"/>
          <p:nvPr/>
        </p:nvSpPr>
        <p:spPr>
          <a:xfrm>
            <a:off x="2481143" y="3271367"/>
            <a:ext cx="2239500" cy="502200"/>
          </a:xfrm>
          <a:prstGeom prst="rect">
            <a:avLst/>
          </a:prstGeom>
          <a:noFill/>
          <a:ln>
            <a:noFill/>
          </a:ln>
        </p:spPr>
        <p:txBody>
          <a:bodyPr spcFirstLastPara="1" wrap="square" lIns="0" tIns="0" rIns="0" bIns="0" anchor="t" anchorCtr="0">
            <a:noAutofit/>
          </a:bodyPr>
          <a:lstStyle/>
          <a:p>
            <a:pPr marL="101600" marR="0" lvl="0" indent="-101600" algn="l" rtl="0">
              <a:lnSpc>
                <a:spcPct val="101000"/>
              </a:lnSpc>
              <a:spcBef>
                <a:spcPts val="0"/>
              </a:spcBef>
              <a:spcAft>
                <a:spcPts val="0"/>
              </a:spcAft>
              <a:buNone/>
            </a:pPr>
            <a:endParaRPr sz="600">
              <a:solidFill>
                <a:schemeClr val="dk1"/>
              </a:solidFill>
              <a:latin typeface="Poppins Medium"/>
              <a:ea typeface="Poppins Medium"/>
              <a:cs typeface="Poppins Medium"/>
              <a:sym typeface="Poppins Medium"/>
            </a:endParaRPr>
          </a:p>
        </p:txBody>
      </p:sp>
      <p:pic>
        <p:nvPicPr>
          <p:cNvPr id="1021" name="Google Shape;1021;p68"/>
          <p:cNvPicPr preferRelativeResize="0"/>
          <p:nvPr/>
        </p:nvPicPr>
        <p:blipFill rotWithShape="1">
          <a:blip r:embed="rId3">
            <a:alphaModFix/>
          </a:blip>
          <a:srcRect/>
          <a:stretch/>
        </p:blipFill>
        <p:spPr>
          <a:xfrm>
            <a:off x="312398" y="3714529"/>
            <a:ext cx="2685836" cy="7143"/>
          </a:xfrm>
          <a:prstGeom prst="rect">
            <a:avLst/>
          </a:prstGeom>
          <a:noFill/>
          <a:ln>
            <a:noFill/>
          </a:ln>
        </p:spPr>
      </p:pic>
      <p:pic>
        <p:nvPicPr>
          <p:cNvPr id="1022" name="Google Shape;1022;p68" descr="A white arrow on a black background&#10;&#10;AI-generated content may be incorrect."/>
          <p:cNvPicPr preferRelativeResize="0"/>
          <p:nvPr/>
        </p:nvPicPr>
        <p:blipFill rotWithShape="1">
          <a:blip r:embed="rId4">
            <a:alphaModFix/>
          </a:blip>
          <a:srcRect/>
          <a:stretch/>
        </p:blipFill>
        <p:spPr>
          <a:xfrm>
            <a:off x="396296" y="2486264"/>
            <a:ext cx="82147" cy="132149"/>
          </a:xfrm>
          <a:prstGeom prst="rect">
            <a:avLst/>
          </a:prstGeom>
          <a:noFill/>
          <a:ln>
            <a:noFill/>
          </a:ln>
        </p:spPr>
      </p:pic>
      <p:pic>
        <p:nvPicPr>
          <p:cNvPr id="1023" name="Google Shape;1023;p68" descr="A white arrow on a black background&#10;&#10;AI-generated content may be incorrect."/>
          <p:cNvPicPr preferRelativeResize="0"/>
          <p:nvPr/>
        </p:nvPicPr>
        <p:blipFill rotWithShape="1">
          <a:blip r:embed="rId4">
            <a:alphaModFix/>
          </a:blip>
          <a:srcRect/>
          <a:stretch/>
        </p:blipFill>
        <p:spPr>
          <a:xfrm>
            <a:off x="2637412" y="2486264"/>
            <a:ext cx="82147" cy="132149"/>
          </a:xfrm>
          <a:prstGeom prst="rect">
            <a:avLst/>
          </a:prstGeom>
          <a:noFill/>
          <a:ln>
            <a:noFill/>
          </a:ln>
        </p:spPr>
      </p:pic>
      <p:pic>
        <p:nvPicPr>
          <p:cNvPr id="1024" name="Google Shape;1024;p68" descr="A white arrow on a black background&#10;&#10;AI-generated content may be incorrect."/>
          <p:cNvPicPr preferRelativeResize="0"/>
          <p:nvPr/>
        </p:nvPicPr>
        <p:blipFill rotWithShape="1">
          <a:blip r:embed="rId4">
            <a:alphaModFix/>
          </a:blip>
          <a:srcRect/>
          <a:stretch/>
        </p:blipFill>
        <p:spPr>
          <a:xfrm>
            <a:off x="4879250" y="2486264"/>
            <a:ext cx="82147" cy="132149"/>
          </a:xfrm>
          <a:prstGeom prst="rect">
            <a:avLst/>
          </a:prstGeom>
          <a:noFill/>
          <a:ln>
            <a:noFill/>
          </a:ln>
        </p:spPr>
      </p:pic>
      <p:pic>
        <p:nvPicPr>
          <p:cNvPr id="1025" name="Google Shape;1025;p68" descr="A white arrow on a black background&#10;&#10;AI-generated content may be incorrect."/>
          <p:cNvPicPr preferRelativeResize="0"/>
          <p:nvPr/>
        </p:nvPicPr>
        <p:blipFill rotWithShape="1">
          <a:blip r:embed="rId4">
            <a:alphaModFix/>
          </a:blip>
          <a:srcRect/>
          <a:stretch/>
        </p:blipFill>
        <p:spPr>
          <a:xfrm>
            <a:off x="7121172" y="2486264"/>
            <a:ext cx="82147" cy="132149"/>
          </a:xfrm>
          <a:prstGeom prst="rect">
            <a:avLst/>
          </a:prstGeom>
          <a:noFill/>
          <a:ln>
            <a:noFill/>
          </a:ln>
        </p:spPr>
      </p:pic>
      <p:sp>
        <p:nvSpPr>
          <p:cNvPr id="1026" name="Google Shape;1026;p68"/>
          <p:cNvSpPr txBox="1">
            <a:spLocks noGrp="1"/>
          </p:cNvSpPr>
          <p:nvPr>
            <p:ph type="subTitle" idx="1"/>
          </p:nvPr>
        </p:nvSpPr>
        <p:spPr>
          <a:xfrm>
            <a:off x="7107865" y="1617572"/>
            <a:ext cx="1896300" cy="502200"/>
          </a:xfrm>
          <a:prstGeom prst="rect">
            <a:avLst/>
          </a:prstGeom>
        </p:spPr>
        <p:txBody>
          <a:bodyPr spcFirstLastPara="1" wrap="square" lIns="0" tIns="0" rIns="0" bIns="0" anchor="t" anchorCtr="0">
            <a:noAutofit/>
          </a:bodyPr>
          <a:lstStyle>
            <a:lvl1pPr marL="0" marR="0" lvl="0" indent="0" algn="l">
              <a:lnSpc>
                <a:spcPct val="101000"/>
              </a:lnSpc>
              <a:spcBef>
                <a:spcPts val="0"/>
              </a:spcBef>
              <a:spcAft>
                <a:spcPts val="0"/>
              </a:spcAft>
              <a:buNone/>
              <a:defRPr sz="600"/>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027" name="Google Shape;1027;p68"/>
          <p:cNvSpPr txBox="1">
            <a:spLocks noGrp="1"/>
          </p:cNvSpPr>
          <p:nvPr>
            <p:ph type="subTitle" idx="2"/>
          </p:nvPr>
        </p:nvSpPr>
        <p:spPr>
          <a:xfrm>
            <a:off x="2614825" y="1784784"/>
            <a:ext cx="3321600" cy="502200"/>
          </a:xfrm>
          <a:prstGeom prst="rect">
            <a:avLst/>
          </a:prstGeom>
        </p:spPr>
        <p:txBody>
          <a:bodyPr spcFirstLastPara="1" wrap="square" lIns="0" tIns="0" rIns="0" bIns="0" anchor="t" anchorCtr="0">
            <a:noAutofit/>
          </a:bodyPr>
          <a:lstStyle>
            <a:lvl1pPr marL="0" marR="0" lvl="0" indent="0" algn="l">
              <a:lnSpc>
                <a:spcPct val="101000"/>
              </a:lnSpc>
              <a:spcBef>
                <a:spcPts val="0"/>
              </a:spcBef>
              <a:spcAft>
                <a:spcPts val="0"/>
              </a:spcAft>
              <a:buNone/>
              <a:defRPr sz="600"/>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028" name="Google Shape;1028;p68"/>
          <p:cNvSpPr txBox="1">
            <a:spLocks noGrp="1"/>
          </p:cNvSpPr>
          <p:nvPr>
            <p:ph type="subTitle" idx="3"/>
          </p:nvPr>
        </p:nvSpPr>
        <p:spPr>
          <a:xfrm>
            <a:off x="385665" y="3302306"/>
            <a:ext cx="2560500" cy="348600"/>
          </a:xfrm>
          <a:prstGeom prst="rect">
            <a:avLst/>
          </a:prstGeom>
        </p:spPr>
        <p:txBody>
          <a:bodyPr spcFirstLastPara="1" wrap="square" lIns="0" tIns="0" rIns="0" bIns="0" anchor="t" anchorCtr="0">
            <a:noAutofit/>
          </a:bodyPr>
          <a:lstStyle>
            <a:lvl1pPr marL="0" marR="0" lvl="0" indent="0" algn="l">
              <a:lnSpc>
                <a:spcPct val="101000"/>
              </a:lnSpc>
              <a:spcBef>
                <a:spcPts val="0"/>
              </a:spcBef>
              <a:spcAft>
                <a:spcPts val="0"/>
              </a:spcAft>
              <a:buNone/>
              <a:defRPr sz="600"/>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029" name="Google Shape;1029;p68"/>
          <p:cNvSpPr txBox="1">
            <a:spLocks noGrp="1"/>
          </p:cNvSpPr>
          <p:nvPr>
            <p:ph type="subTitle" idx="4"/>
          </p:nvPr>
        </p:nvSpPr>
        <p:spPr>
          <a:xfrm>
            <a:off x="4847069" y="3486516"/>
            <a:ext cx="3321600" cy="502200"/>
          </a:xfrm>
          <a:prstGeom prst="rect">
            <a:avLst/>
          </a:prstGeom>
        </p:spPr>
        <p:txBody>
          <a:bodyPr spcFirstLastPara="1" wrap="square" lIns="0" tIns="0" rIns="0" bIns="0" anchor="t" anchorCtr="0">
            <a:noAutofit/>
          </a:bodyPr>
          <a:lstStyle>
            <a:lvl1pPr marL="0" marR="0" lvl="0" indent="0" algn="l">
              <a:lnSpc>
                <a:spcPct val="101000"/>
              </a:lnSpc>
              <a:spcBef>
                <a:spcPts val="0"/>
              </a:spcBef>
              <a:spcAft>
                <a:spcPts val="0"/>
              </a:spcAft>
              <a:buNone/>
              <a:defRPr sz="600"/>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030" name="Google Shape;1030;p68"/>
          <p:cNvSpPr txBox="1">
            <a:spLocks noGrp="1"/>
          </p:cNvSpPr>
          <p:nvPr>
            <p:ph type="subTitle" idx="5"/>
          </p:nvPr>
        </p:nvSpPr>
        <p:spPr>
          <a:xfrm>
            <a:off x="2624386" y="1310306"/>
            <a:ext cx="3321600" cy="249000"/>
          </a:xfrm>
          <a:prstGeom prst="rect">
            <a:avLst/>
          </a:prstGeom>
        </p:spPr>
        <p:txBody>
          <a:bodyPr spcFirstLastPara="1" wrap="square" lIns="0" tIns="0" rIns="0" bIns="0" anchor="t" anchorCtr="0">
            <a:noAutofit/>
          </a:bodyPr>
          <a:lstStyle>
            <a:lvl1pPr lvl="0">
              <a:spcBef>
                <a:spcPts val="0"/>
              </a:spcBef>
              <a:spcAft>
                <a:spcPts val="0"/>
              </a:spcAft>
              <a:buSzPts val="1500"/>
              <a:buFont typeface="Poppins"/>
              <a:buNone/>
              <a:defRPr sz="15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031" name="Google Shape;1031;p68"/>
          <p:cNvSpPr txBox="1">
            <a:spLocks noGrp="1"/>
          </p:cNvSpPr>
          <p:nvPr>
            <p:ph type="subTitle" idx="6"/>
          </p:nvPr>
        </p:nvSpPr>
        <p:spPr>
          <a:xfrm>
            <a:off x="7107865" y="1310306"/>
            <a:ext cx="1896300" cy="372000"/>
          </a:xfrm>
          <a:prstGeom prst="rect">
            <a:avLst/>
          </a:prstGeom>
        </p:spPr>
        <p:txBody>
          <a:bodyPr spcFirstLastPara="1" wrap="square" lIns="0" tIns="0" rIns="0" bIns="0" anchor="t" anchorCtr="0">
            <a:noAutofit/>
          </a:bodyPr>
          <a:lstStyle>
            <a:lvl1pPr lvl="0">
              <a:spcBef>
                <a:spcPts val="0"/>
              </a:spcBef>
              <a:spcAft>
                <a:spcPts val="0"/>
              </a:spcAft>
              <a:buSzPts val="1500"/>
              <a:buFont typeface="Poppins"/>
              <a:buNone/>
              <a:defRPr sz="15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032" name="Google Shape;1032;p68"/>
          <p:cNvSpPr txBox="1">
            <a:spLocks noGrp="1"/>
          </p:cNvSpPr>
          <p:nvPr>
            <p:ph type="subTitle" idx="7"/>
          </p:nvPr>
        </p:nvSpPr>
        <p:spPr>
          <a:xfrm>
            <a:off x="4847069" y="2986425"/>
            <a:ext cx="3321600" cy="449100"/>
          </a:xfrm>
          <a:prstGeom prst="rect">
            <a:avLst/>
          </a:prstGeom>
        </p:spPr>
        <p:txBody>
          <a:bodyPr spcFirstLastPara="1" wrap="square" lIns="0" tIns="0" rIns="0" bIns="0" anchor="t" anchorCtr="0">
            <a:noAutofit/>
          </a:bodyPr>
          <a:lstStyle>
            <a:lvl1pPr lvl="0">
              <a:spcBef>
                <a:spcPts val="0"/>
              </a:spcBef>
              <a:spcAft>
                <a:spcPts val="0"/>
              </a:spcAft>
              <a:buSzPts val="1500"/>
              <a:buFont typeface="Poppins"/>
              <a:buNone/>
              <a:defRPr sz="15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033" name="Google Shape;1033;p68"/>
          <p:cNvSpPr txBox="1">
            <a:spLocks noGrp="1"/>
          </p:cNvSpPr>
          <p:nvPr>
            <p:ph type="subTitle" idx="8"/>
          </p:nvPr>
        </p:nvSpPr>
        <p:spPr>
          <a:xfrm>
            <a:off x="397469" y="2986425"/>
            <a:ext cx="2548500" cy="249000"/>
          </a:xfrm>
          <a:prstGeom prst="rect">
            <a:avLst/>
          </a:prstGeom>
        </p:spPr>
        <p:txBody>
          <a:bodyPr spcFirstLastPara="1" wrap="square" lIns="0" tIns="0" rIns="0" bIns="0" anchor="t" anchorCtr="0">
            <a:noAutofit/>
          </a:bodyPr>
          <a:lstStyle>
            <a:lvl1pPr lvl="0">
              <a:spcBef>
                <a:spcPts val="0"/>
              </a:spcBef>
              <a:spcAft>
                <a:spcPts val="0"/>
              </a:spcAft>
              <a:buSzPts val="1500"/>
              <a:buFont typeface="Poppins"/>
              <a:buNone/>
              <a:defRPr sz="15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034" name="Google Shape;1034;p68"/>
          <p:cNvSpPr txBox="1">
            <a:spLocks noGrp="1"/>
          </p:cNvSpPr>
          <p:nvPr>
            <p:ph type="subTitle" idx="9"/>
          </p:nvPr>
        </p:nvSpPr>
        <p:spPr>
          <a:xfrm>
            <a:off x="391861" y="3843169"/>
            <a:ext cx="2548500" cy="132300"/>
          </a:xfrm>
          <a:prstGeom prst="rect">
            <a:avLst/>
          </a:prstGeom>
        </p:spPr>
        <p:txBody>
          <a:bodyPr spcFirstLastPara="1" wrap="square" lIns="0" tIns="0" rIns="0" bIns="0" anchor="t" anchorCtr="0">
            <a:noAutofit/>
          </a:bodyPr>
          <a:lstStyle>
            <a:lvl1pPr lvl="0">
              <a:spcBef>
                <a:spcPts val="0"/>
              </a:spcBef>
              <a:spcAft>
                <a:spcPts val="0"/>
              </a:spcAft>
              <a:buSzPts val="1000"/>
              <a:buFont typeface="Poppins"/>
              <a:buNone/>
              <a:defRPr sz="1000" b="1">
                <a:latin typeface="Poppins"/>
                <a:ea typeface="Poppins"/>
                <a:cs typeface="Poppins"/>
                <a:sym typeface="Poppins"/>
              </a:defRPr>
            </a:lvl1pPr>
            <a:lvl2pPr lvl="1">
              <a:spcBef>
                <a:spcPts val="1300"/>
              </a:spcBef>
              <a:spcAft>
                <a:spcPts val="0"/>
              </a:spcAft>
              <a:buSzPts val="1000"/>
              <a:buNone/>
              <a:defRPr sz="1000"/>
            </a:lvl2pPr>
            <a:lvl3pPr lvl="2">
              <a:spcBef>
                <a:spcPts val="1300"/>
              </a:spcBef>
              <a:spcAft>
                <a:spcPts val="0"/>
              </a:spcAft>
              <a:buSzPts val="1000"/>
              <a:buNone/>
              <a:defRPr sz="1000"/>
            </a:lvl3pPr>
            <a:lvl4pPr lvl="3">
              <a:spcBef>
                <a:spcPts val="1300"/>
              </a:spcBef>
              <a:spcAft>
                <a:spcPts val="0"/>
              </a:spcAft>
              <a:buSzPts val="1000"/>
              <a:buNone/>
              <a:defRPr sz="1000"/>
            </a:lvl4pPr>
            <a:lvl5pPr lvl="4">
              <a:spcBef>
                <a:spcPts val="1300"/>
              </a:spcBef>
              <a:spcAft>
                <a:spcPts val="0"/>
              </a:spcAft>
              <a:buSzPts val="1000"/>
              <a:buNone/>
              <a:defRPr sz="1000"/>
            </a:lvl5pPr>
            <a:lvl6pPr lvl="5">
              <a:spcBef>
                <a:spcPts val="400"/>
              </a:spcBef>
              <a:spcAft>
                <a:spcPts val="0"/>
              </a:spcAft>
              <a:buSzPts val="1000"/>
              <a:buNone/>
              <a:defRPr sz="1000"/>
            </a:lvl6pPr>
            <a:lvl7pPr lvl="6">
              <a:spcBef>
                <a:spcPts val="400"/>
              </a:spcBef>
              <a:spcAft>
                <a:spcPts val="0"/>
              </a:spcAft>
              <a:buSzPts val="1000"/>
              <a:buNone/>
              <a:defRPr sz="1000"/>
            </a:lvl7pPr>
            <a:lvl8pPr lvl="7">
              <a:spcBef>
                <a:spcPts val="400"/>
              </a:spcBef>
              <a:spcAft>
                <a:spcPts val="0"/>
              </a:spcAft>
              <a:buSzPts val="1000"/>
              <a:buNone/>
              <a:defRPr sz="1000"/>
            </a:lvl8pPr>
            <a:lvl9pPr lvl="8">
              <a:spcBef>
                <a:spcPts val="400"/>
              </a:spcBef>
              <a:spcAft>
                <a:spcPts val="0"/>
              </a:spcAft>
              <a:buSzPts val="1000"/>
              <a:buNone/>
              <a:defRPr sz="1000"/>
            </a:lvl9pPr>
          </a:lstStyle>
          <a:p>
            <a:endParaRPr/>
          </a:p>
        </p:txBody>
      </p:sp>
      <p:sp>
        <p:nvSpPr>
          <p:cNvPr id="1035" name="Google Shape;1035;p68"/>
          <p:cNvSpPr txBox="1">
            <a:spLocks noGrp="1"/>
          </p:cNvSpPr>
          <p:nvPr>
            <p:ph type="subTitle" idx="13"/>
          </p:nvPr>
        </p:nvSpPr>
        <p:spPr>
          <a:xfrm>
            <a:off x="389424" y="4496803"/>
            <a:ext cx="1406100" cy="118500"/>
          </a:xfrm>
          <a:prstGeom prst="rect">
            <a:avLst/>
          </a:prstGeom>
        </p:spPr>
        <p:txBody>
          <a:bodyPr spcFirstLastPara="1" wrap="square" lIns="0" tIns="0" rIns="0" bIns="0" anchor="t" anchorCtr="0">
            <a:noAutofit/>
          </a:bodyPr>
          <a:lstStyle>
            <a:lvl1pPr marL="0" marR="0" lvl="0" indent="0" algn="l">
              <a:lnSpc>
                <a:spcPct val="101000"/>
              </a:lnSpc>
              <a:spcBef>
                <a:spcPts val="0"/>
              </a:spcBef>
              <a:spcAft>
                <a:spcPts val="0"/>
              </a:spcAft>
              <a:buNone/>
              <a:defRPr sz="600"/>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036" name="Google Shape;1036;p68"/>
          <p:cNvSpPr txBox="1">
            <a:spLocks noGrp="1"/>
          </p:cNvSpPr>
          <p:nvPr>
            <p:ph type="subTitle" idx="14"/>
          </p:nvPr>
        </p:nvSpPr>
        <p:spPr>
          <a:xfrm>
            <a:off x="389424" y="4286597"/>
            <a:ext cx="1193100" cy="118500"/>
          </a:xfrm>
          <a:prstGeom prst="rect">
            <a:avLst/>
          </a:prstGeom>
        </p:spPr>
        <p:txBody>
          <a:bodyPr spcFirstLastPara="1" wrap="square" lIns="0" tIns="0" rIns="0" bIns="0" anchor="t" anchorCtr="0">
            <a:noAutofit/>
          </a:bodyPr>
          <a:lstStyle>
            <a:lvl1pPr marL="0" marR="0" lvl="0" indent="0" algn="l">
              <a:lnSpc>
                <a:spcPct val="101000"/>
              </a:lnSpc>
              <a:spcBef>
                <a:spcPts val="0"/>
              </a:spcBef>
              <a:spcAft>
                <a:spcPts val="0"/>
              </a:spcAft>
              <a:buNone/>
              <a:defRPr sz="600"/>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037" name="Google Shape;1037;p68"/>
          <p:cNvSpPr txBox="1">
            <a:spLocks noGrp="1"/>
          </p:cNvSpPr>
          <p:nvPr>
            <p:ph type="subTitle" idx="15"/>
          </p:nvPr>
        </p:nvSpPr>
        <p:spPr>
          <a:xfrm>
            <a:off x="389424" y="4096856"/>
            <a:ext cx="1193100" cy="118500"/>
          </a:xfrm>
          <a:prstGeom prst="rect">
            <a:avLst/>
          </a:prstGeom>
        </p:spPr>
        <p:txBody>
          <a:bodyPr spcFirstLastPara="1" wrap="square" lIns="0" tIns="0" rIns="0" bIns="0" anchor="t" anchorCtr="0">
            <a:noAutofit/>
          </a:bodyPr>
          <a:lstStyle>
            <a:lvl1pPr marL="0" marR="0" lvl="0" indent="0" algn="l">
              <a:lnSpc>
                <a:spcPct val="101000"/>
              </a:lnSpc>
              <a:spcBef>
                <a:spcPts val="0"/>
              </a:spcBef>
              <a:spcAft>
                <a:spcPts val="0"/>
              </a:spcAft>
              <a:buNone/>
              <a:defRPr sz="600"/>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038" name="Google Shape;1038;p68"/>
          <p:cNvSpPr txBox="1">
            <a:spLocks noGrp="1"/>
          </p:cNvSpPr>
          <p:nvPr>
            <p:ph type="subTitle" idx="16"/>
          </p:nvPr>
        </p:nvSpPr>
        <p:spPr>
          <a:xfrm>
            <a:off x="1582631" y="4286597"/>
            <a:ext cx="1193100" cy="118500"/>
          </a:xfrm>
          <a:prstGeom prst="rect">
            <a:avLst/>
          </a:prstGeom>
        </p:spPr>
        <p:txBody>
          <a:bodyPr spcFirstLastPara="1" wrap="square" lIns="0" tIns="0" rIns="0" bIns="0" anchor="t" anchorCtr="0">
            <a:noAutofit/>
          </a:bodyPr>
          <a:lstStyle>
            <a:lvl1pPr marL="0" marR="0" lvl="0" indent="0" algn="l">
              <a:lnSpc>
                <a:spcPct val="101000"/>
              </a:lnSpc>
              <a:spcBef>
                <a:spcPts val="0"/>
              </a:spcBef>
              <a:spcAft>
                <a:spcPts val="0"/>
              </a:spcAft>
              <a:buNone/>
              <a:defRPr sz="600"/>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039" name="Google Shape;1039;p68"/>
          <p:cNvSpPr txBox="1">
            <a:spLocks noGrp="1"/>
          </p:cNvSpPr>
          <p:nvPr>
            <p:ph type="subTitle" idx="17"/>
          </p:nvPr>
        </p:nvSpPr>
        <p:spPr>
          <a:xfrm>
            <a:off x="1582631" y="4096856"/>
            <a:ext cx="1193100" cy="118500"/>
          </a:xfrm>
          <a:prstGeom prst="rect">
            <a:avLst/>
          </a:prstGeom>
        </p:spPr>
        <p:txBody>
          <a:bodyPr spcFirstLastPara="1" wrap="square" lIns="0" tIns="0" rIns="0" bIns="0" anchor="t" anchorCtr="0">
            <a:noAutofit/>
          </a:bodyPr>
          <a:lstStyle>
            <a:lvl1pPr marL="0" marR="0" lvl="0" indent="0" algn="l">
              <a:lnSpc>
                <a:spcPct val="101000"/>
              </a:lnSpc>
              <a:spcBef>
                <a:spcPts val="0"/>
              </a:spcBef>
              <a:spcAft>
                <a:spcPts val="0"/>
              </a:spcAft>
              <a:buNone/>
              <a:defRPr sz="600"/>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40_Custom Layout">
  <p:cSld name="40_Custom Layout">
    <p:bg>
      <p:bgPr>
        <a:blipFill>
          <a:blip r:embed="rId2">
            <a:alphaModFix/>
          </a:blip>
          <a:stretch>
            <a:fillRect/>
          </a:stretch>
        </a:blipFill>
        <a:effectLst/>
      </p:bgPr>
    </p:bg>
    <p:spTree>
      <p:nvGrpSpPr>
        <p:cNvPr id="1" name="Shape 1040"/>
        <p:cNvGrpSpPr/>
        <p:nvPr/>
      </p:nvGrpSpPr>
      <p:grpSpPr>
        <a:xfrm>
          <a:off x="0" y="0"/>
          <a:ext cx="0" cy="0"/>
          <a:chOff x="0" y="0"/>
          <a:chExt cx="0" cy="0"/>
        </a:xfrm>
      </p:grpSpPr>
      <p:sp>
        <p:nvSpPr>
          <p:cNvPr id="1041" name="Google Shape;1041;p69"/>
          <p:cNvSpPr/>
          <p:nvPr/>
        </p:nvSpPr>
        <p:spPr>
          <a:xfrm>
            <a:off x="327294" y="2374978"/>
            <a:ext cx="8633400" cy="197700"/>
          </a:xfrm>
          <a:prstGeom prst="homePlate">
            <a:avLst>
              <a:gd name="adj" fmla="val 50000"/>
            </a:avLst>
          </a:prstGeom>
          <a:gradFill>
            <a:gsLst>
              <a:gs pos="0">
                <a:srgbClr val="FF001A"/>
              </a:gs>
              <a:gs pos="12000">
                <a:srgbClr val="C50028"/>
              </a:gs>
              <a:gs pos="23000">
                <a:srgbClr val="920035"/>
              </a:gs>
              <a:gs pos="35000">
                <a:srgbClr val="670040"/>
              </a:gs>
              <a:gs pos="46000">
                <a:srgbClr val="460049"/>
              </a:gs>
              <a:gs pos="56000">
                <a:srgbClr val="2F004F"/>
              </a:gs>
              <a:gs pos="66000">
                <a:srgbClr val="200052"/>
              </a:gs>
              <a:gs pos="75000">
                <a:srgbClr val="1C0054"/>
              </a:gs>
              <a:gs pos="78000">
                <a:srgbClr val="1C0358"/>
              </a:gs>
              <a:gs pos="85000">
                <a:srgbClr val="1C0B66"/>
              </a:gs>
              <a:gs pos="86000">
                <a:srgbClr val="1C1A7D"/>
              </a:gs>
              <a:gs pos="91000">
                <a:srgbClr val="1C2F9D"/>
              </a:gs>
              <a:gs pos="95000">
                <a:srgbClr val="1C4AC7"/>
              </a:gs>
              <a:gs pos="100000">
                <a:srgbClr val="1C6AF9"/>
              </a:gs>
            </a:gsLst>
            <a:lin ang="10800025" scaled="0"/>
          </a:gra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accent1"/>
              </a:solidFill>
              <a:latin typeface="Poppins Medium"/>
              <a:ea typeface="Poppins Medium"/>
              <a:cs typeface="Poppins Medium"/>
              <a:sym typeface="Poppins Medium"/>
            </a:endParaRPr>
          </a:p>
        </p:txBody>
      </p:sp>
      <p:sp>
        <p:nvSpPr>
          <p:cNvPr id="1042" name="Google Shape;1042;p69"/>
          <p:cNvSpPr txBox="1">
            <a:spLocks noGrp="1"/>
          </p:cNvSpPr>
          <p:nvPr>
            <p:ph type="title"/>
          </p:nvPr>
        </p:nvSpPr>
        <p:spPr>
          <a:xfrm>
            <a:off x="320151" y="347759"/>
            <a:ext cx="8489100" cy="37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043" name="Google Shape;1043;p69"/>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pic>
        <p:nvPicPr>
          <p:cNvPr id="1044" name="Google Shape;1044;p69" descr="A white arrow on a black background&#10;&#10;AI-generated content may be incorrect."/>
          <p:cNvPicPr preferRelativeResize="0"/>
          <p:nvPr/>
        </p:nvPicPr>
        <p:blipFill rotWithShape="1">
          <a:blip r:embed="rId3">
            <a:alphaModFix/>
          </a:blip>
          <a:srcRect/>
          <a:stretch/>
        </p:blipFill>
        <p:spPr>
          <a:xfrm>
            <a:off x="403439" y="2407683"/>
            <a:ext cx="82147" cy="132149"/>
          </a:xfrm>
          <a:prstGeom prst="rect">
            <a:avLst/>
          </a:prstGeom>
          <a:noFill/>
          <a:ln>
            <a:noFill/>
          </a:ln>
        </p:spPr>
      </p:pic>
      <p:pic>
        <p:nvPicPr>
          <p:cNvPr id="1045" name="Google Shape;1045;p69" descr="A white arrow on a black background&#10;&#10;AI-generated content may be incorrect."/>
          <p:cNvPicPr preferRelativeResize="0"/>
          <p:nvPr/>
        </p:nvPicPr>
        <p:blipFill rotWithShape="1">
          <a:blip r:embed="rId3">
            <a:alphaModFix/>
          </a:blip>
          <a:srcRect/>
          <a:stretch/>
        </p:blipFill>
        <p:spPr>
          <a:xfrm>
            <a:off x="3778697" y="2407683"/>
            <a:ext cx="82147" cy="132149"/>
          </a:xfrm>
          <a:prstGeom prst="rect">
            <a:avLst/>
          </a:prstGeom>
          <a:noFill/>
          <a:ln>
            <a:noFill/>
          </a:ln>
        </p:spPr>
      </p:pic>
      <p:pic>
        <p:nvPicPr>
          <p:cNvPr id="1046" name="Google Shape;1046;p69" descr="A white arrow on a black background&#10;&#10;AI-generated content may be incorrect."/>
          <p:cNvPicPr preferRelativeResize="0"/>
          <p:nvPr/>
        </p:nvPicPr>
        <p:blipFill rotWithShape="1">
          <a:blip r:embed="rId3">
            <a:alphaModFix/>
          </a:blip>
          <a:srcRect/>
          <a:stretch/>
        </p:blipFill>
        <p:spPr>
          <a:xfrm>
            <a:off x="5484794" y="2407683"/>
            <a:ext cx="82147" cy="132149"/>
          </a:xfrm>
          <a:prstGeom prst="rect">
            <a:avLst/>
          </a:prstGeom>
          <a:noFill/>
          <a:ln>
            <a:noFill/>
          </a:ln>
        </p:spPr>
      </p:pic>
      <p:pic>
        <p:nvPicPr>
          <p:cNvPr id="1047" name="Google Shape;1047;p69" descr="A white arrow on a black background&#10;&#10;AI-generated content may be incorrect."/>
          <p:cNvPicPr preferRelativeResize="0"/>
          <p:nvPr/>
        </p:nvPicPr>
        <p:blipFill rotWithShape="1">
          <a:blip r:embed="rId3">
            <a:alphaModFix/>
          </a:blip>
          <a:srcRect/>
          <a:stretch/>
        </p:blipFill>
        <p:spPr>
          <a:xfrm>
            <a:off x="7166410" y="2407683"/>
            <a:ext cx="82147" cy="132149"/>
          </a:xfrm>
          <a:prstGeom prst="rect">
            <a:avLst/>
          </a:prstGeom>
          <a:noFill/>
          <a:ln>
            <a:noFill/>
          </a:ln>
        </p:spPr>
      </p:pic>
      <p:pic>
        <p:nvPicPr>
          <p:cNvPr id="1048" name="Google Shape;1048;p69" descr="A white arrow on a black background&#10;&#10;AI-generated content may be incorrect."/>
          <p:cNvPicPr preferRelativeResize="0"/>
          <p:nvPr/>
        </p:nvPicPr>
        <p:blipFill rotWithShape="1">
          <a:blip r:embed="rId3">
            <a:alphaModFix/>
          </a:blip>
          <a:srcRect/>
          <a:stretch/>
        </p:blipFill>
        <p:spPr>
          <a:xfrm>
            <a:off x="2091068" y="2407683"/>
            <a:ext cx="82147" cy="132149"/>
          </a:xfrm>
          <a:prstGeom prst="rect">
            <a:avLst/>
          </a:prstGeom>
          <a:noFill/>
          <a:ln>
            <a:noFill/>
          </a:ln>
        </p:spPr>
      </p:pic>
      <p:sp>
        <p:nvSpPr>
          <p:cNvPr id="1049" name="Google Shape;1049;p69"/>
          <p:cNvSpPr txBox="1">
            <a:spLocks noGrp="1"/>
          </p:cNvSpPr>
          <p:nvPr>
            <p:ph type="subTitle" idx="1"/>
          </p:nvPr>
        </p:nvSpPr>
        <p:spPr>
          <a:xfrm>
            <a:off x="3755511" y="3614606"/>
            <a:ext cx="3321600" cy="460500"/>
          </a:xfrm>
          <a:prstGeom prst="rect">
            <a:avLst/>
          </a:prstGeom>
        </p:spPr>
        <p:txBody>
          <a:bodyPr spcFirstLastPara="1" wrap="square" lIns="0" tIns="0" rIns="0" bIns="0" anchor="t" anchorCtr="0">
            <a:noAutofit/>
          </a:bodyPr>
          <a:lstStyle>
            <a:lvl1pPr marL="101600" marR="0" lvl="0" indent="-101600" algn="l">
              <a:lnSpc>
                <a:spcPct val="101000"/>
              </a:lnSpc>
              <a:spcBef>
                <a:spcPts val="0"/>
              </a:spcBef>
              <a:spcAft>
                <a:spcPts val="0"/>
              </a:spcAft>
              <a:buNone/>
              <a:defRPr sz="600"/>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050" name="Google Shape;1050;p69"/>
          <p:cNvSpPr txBox="1">
            <a:spLocks noGrp="1"/>
          </p:cNvSpPr>
          <p:nvPr>
            <p:ph type="subTitle" idx="2"/>
          </p:nvPr>
        </p:nvSpPr>
        <p:spPr>
          <a:xfrm>
            <a:off x="315025" y="3614606"/>
            <a:ext cx="3315300" cy="460500"/>
          </a:xfrm>
          <a:prstGeom prst="rect">
            <a:avLst/>
          </a:prstGeom>
        </p:spPr>
        <p:txBody>
          <a:bodyPr spcFirstLastPara="1" wrap="square" lIns="0" tIns="0" rIns="0" bIns="0" anchor="t" anchorCtr="0">
            <a:noAutofit/>
          </a:bodyPr>
          <a:lstStyle>
            <a:lvl1pPr marL="101600" marR="0" lvl="0" indent="-101600" algn="l">
              <a:lnSpc>
                <a:spcPct val="101000"/>
              </a:lnSpc>
              <a:spcBef>
                <a:spcPts val="0"/>
              </a:spcBef>
              <a:spcAft>
                <a:spcPts val="0"/>
              </a:spcAft>
              <a:buNone/>
              <a:defRPr sz="600"/>
            </a:lvl1pPr>
            <a:lvl2pPr lvl="1">
              <a:lnSpc>
                <a:spcPct val="101000"/>
              </a:lnSpc>
              <a:spcBef>
                <a:spcPts val="0"/>
              </a:spcBef>
              <a:spcAft>
                <a:spcPts val="0"/>
              </a:spcAft>
              <a:buSzPts val="800"/>
              <a:buNone/>
              <a:defRPr/>
            </a:lvl2pPr>
            <a:lvl3pPr lvl="2">
              <a:lnSpc>
                <a:spcPct val="101000"/>
              </a:lnSpc>
              <a:spcBef>
                <a:spcPts val="0"/>
              </a:spcBef>
              <a:spcAft>
                <a:spcPts val="0"/>
              </a:spcAft>
              <a:buSzPts val="700"/>
              <a:buNone/>
              <a:defRPr/>
            </a:lvl3pPr>
            <a:lvl4pPr lvl="3">
              <a:lnSpc>
                <a:spcPct val="101000"/>
              </a:lnSpc>
              <a:spcBef>
                <a:spcPts val="0"/>
              </a:spcBef>
              <a:spcAft>
                <a:spcPts val="0"/>
              </a:spcAft>
              <a:buSzPts val="500"/>
              <a:buNone/>
              <a:defRPr/>
            </a:lvl4pPr>
            <a:lvl5pPr lvl="4">
              <a:lnSpc>
                <a:spcPct val="101000"/>
              </a:lnSpc>
              <a:spcBef>
                <a:spcPts val="0"/>
              </a:spcBef>
              <a:spcAft>
                <a:spcPts val="0"/>
              </a:spcAft>
              <a:buSzPts val="400"/>
              <a:buNone/>
              <a:defRPr/>
            </a:lvl5pPr>
            <a:lvl6pPr lvl="5">
              <a:lnSpc>
                <a:spcPct val="101000"/>
              </a:lnSpc>
              <a:spcBef>
                <a:spcPts val="0"/>
              </a:spcBef>
              <a:spcAft>
                <a:spcPts val="0"/>
              </a:spcAft>
              <a:buSzPts val="200"/>
              <a:buNone/>
              <a:defRPr/>
            </a:lvl6pPr>
            <a:lvl7pPr lvl="6">
              <a:lnSpc>
                <a:spcPct val="101000"/>
              </a:lnSpc>
              <a:spcBef>
                <a:spcPts val="0"/>
              </a:spcBef>
              <a:spcAft>
                <a:spcPts val="0"/>
              </a:spcAft>
              <a:buSzPts val="200"/>
              <a:buNone/>
              <a:defRPr/>
            </a:lvl7pPr>
            <a:lvl8pPr lvl="7">
              <a:lnSpc>
                <a:spcPct val="101000"/>
              </a:lnSpc>
              <a:spcBef>
                <a:spcPts val="0"/>
              </a:spcBef>
              <a:spcAft>
                <a:spcPts val="0"/>
              </a:spcAft>
              <a:buSzPts val="200"/>
              <a:buNone/>
              <a:defRPr/>
            </a:lvl8pPr>
            <a:lvl9pPr lvl="8">
              <a:lnSpc>
                <a:spcPct val="101000"/>
              </a:lnSpc>
              <a:spcBef>
                <a:spcPts val="0"/>
              </a:spcBef>
              <a:spcAft>
                <a:spcPts val="0"/>
              </a:spcAft>
              <a:buSzPts val="200"/>
              <a:buNone/>
              <a:defRPr/>
            </a:lvl9pPr>
          </a:lstStyle>
          <a:p>
            <a:endParaRPr/>
          </a:p>
        </p:txBody>
      </p:sp>
      <p:sp>
        <p:nvSpPr>
          <p:cNvPr id="1051" name="Google Shape;1051;p69"/>
          <p:cNvSpPr txBox="1">
            <a:spLocks noGrp="1"/>
          </p:cNvSpPr>
          <p:nvPr>
            <p:ph type="subTitle" idx="3"/>
          </p:nvPr>
        </p:nvSpPr>
        <p:spPr>
          <a:xfrm>
            <a:off x="2056560" y="1748138"/>
            <a:ext cx="3321600" cy="460500"/>
          </a:xfrm>
          <a:prstGeom prst="rect">
            <a:avLst/>
          </a:prstGeom>
        </p:spPr>
        <p:txBody>
          <a:bodyPr spcFirstLastPara="1" wrap="square" lIns="0" tIns="0" rIns="0" bIns="0" anchor="t" anchorCtr="0">
            <a:noAutofit/>
          </a:bodyPr>
          <a:lstStyle>
            <a:lvl1pPr marL="101600" marR="0" lvl="0" indent="-101600" algn="l">
              <a:lnSpc>
                <a:spcPct val="101000"/>
              </a:lnSpc>
              <a:spcBef>
                <a:spcPts val="0"/>
              </a:spcBef>
              <a:spcAft>
                <a:spcPts val="0"/>
              </a:spcAft>
              <a:buNone/>
              <a:defRPr sz="600"/>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052" name="Google Shape;1052;p69"/>
          <p:cNvSpPr txBox="1">
            <a:spLocks noGrp="1"/>
          </p:cNvSpPr>
          <p:nvPr>
            <p:ph type="subTitle" idx="4"/>
          </p:nvPr>
        </p:nvSpPr>
        <p:spPr>
          <a:xfrm>
            <a:off x="5465101" y="1748138"/>
            <a:ext cx="3321600" cy="460500"/>
          </a:xfrm>
          <a:prstGeom prst="rect">
            <a:avLst/>
          </a:prstGeom>
        </p:spPr>
        <p:txBody>
          <a:bodyPr spcFirstLastPara="1" wrap="square" lIns="0" tIns="0" rIns="0" bIns="0" anchor="t" anchorCtr="0">
            <a:noAutofit/>
          </a:bodyPr>
          <a:lstStyle>
            <a:lvl1pPr marL="101600" marR="0" lvl="0" indent="-101600" algn="l">
              <a:lnSpc>
                <a:spcPct val="101000"/>
              </a:lnSpc>
              <a:spcBef>
                <a:spcPts val="0"/>
              </a:spcBef>
              <a:spcAft>
                <a:spcPts val="0"/>
              </a:spcAft>
              <a:buNone/>
              <a:defRPr sz="600"/>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053" name="Google Shape;1053;p69"/>
          <p:cNvSpPr txBox="1">
            <a:spLocks noGrp="1"/>
          </p:cNvSpPr>
          <p:nvPr>
            <p:ph type="subTitle" idx="5"/>
          </p:nvPr>
        </p:nvSpPr>
        <p:spPr>
          <a:xfrm>
            <a:off x="7172094" y="3614606"/>
            <a:ext cx="1802700" cy="460500"/>
          </a:xfrm>
          <a:prstGeom prst="rect">
            <a:avLst/>
          </a:prstGeom>
        </p:spPr>
        <p:txBody>
          <a:bodyPr spcFirstLastPara="1" wrap="square" lIns="0" tIns="0" rIns="0" bIns="0" anchor="t" anchorCtr="0">
            <a:noAutofit/>
          </a:bodyPr>
          <a:lstStyle>
            <a:lvl1pPr marL="101600" marR="0" lvl="0" indent="-101600" algn="l">
              <a:lnSpc>
                <a:spcPct val="101000"/>
              </a:lnSpc>
              <a:spcBef>
                <a:spcPts val="0"/>
              </a:spcBef>
              <a:spcAft>
                <a:spcPts val="0"/>
              </a:spcAft>
              <a:buNone/>
              <a:defRPr sz="600"/>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054" name="Google Shape;1054;p69"/>
          <p:cNvSpPr txBox="1">
            <a:spLocks noGrp="1"/>
          </p:cNvSpPr>
          <p:nvPr>
            <p:ph type="subTitle" idx="6"/>
          </p:nvPr>
        </p:nvSpPr>
        <p:spPr>
          <a:xfrm>
            <a:off x="2064284" y="1222959"/>
            <a:ext cx="3321600" cy="460500"/>
          </a:xfrm>
          <a:prstGeom prst="rect">
            <a:avLst/>
          </a:prstGeom>
        </p:spPr>
        <p:txBody>
          <a:bodyPr spcFirstLastPara="1" wrap="square" lIns="0" tIns="0" rIns="0" bIns="0" anchor="t" anchorCtr="0">
            <a:noAutofit/>
          </a:bodyPr>
          <a:lstStyle>
            <a:lvl1pPr lvl="0">
              <a:spcBef>
                <a:spcPts val="0"/>
              </a:spcBef>
              <a:spcAft>
                <a:spcPts val="0"/>
              </a:spcAft>
              <a:buSzPts val="1500"/>
              <a:buFont typeface="Poppins"/>
              <a:buNone/>
              <a:defRPr sz="15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055" name="Google Shape;1055;p69"/>
          <p:cNvSpPr txBox="1">
            <a:spLocks noGrp="1"/>
          </p:cNvSpPr>
          <p:nvPr>
            <p:ph type="subTitle" idx="7"/>
          </p:nvPr>
        </p:nvSpPr>
        <p:spPr>
          <a:xfrm>
            <a:off x="5467941" y="1222959"/>
            <a:ext cx="3321600" cy="460500"/>
          </a:xfrm>
          <a:prstGeom prst="rect">
            <a:avLst/>
          </a:prstGeom>
        </p:spPr>
        <p:txBody>
          <a:bodyPr spcFirstLastPara="1" wrap="square" lIns="0" tIns="0" rIns="0" bIns="0" anchor="t" anchorCtr="0">
            <a:noAutofit/>
          </a:bodyPr>
          <a:lstStyle>
            <a:lvl1pPr lvl="0">
              <a:spcBef>
                <a:spcPts val="0"/>
              </a:spcBef>
              <a:spcAft>
                <a:spcPts val="0"/>
              </a:spcAft>
              <a:buSzPts val="1500"/>
              <a:buFont typeface="Poppins"/>
              <a:buNone/>
              <a:defRPr sz="15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056" name="Google Shape;1056;p69"/>
          <p:cNvSpPr txBox="1">
            <a:spLocks noGrp="1"/>
          </p:cNvSpPr>
          <p:nvPr>
            <p:ph type="subTitle" idx="8"/>
          </p:nvPr>
        </p:nvSpPr>
        <p:spPr>
          <a:xfrm>
            <a:off x="5467941" y="966095"/>
            <a:ext cx="3321600" cy="197700"/>
          </a:xfrm>
          <a:prstGeom prst="rect">
            <a:avLst/>
          </a:prstGeom>
        </p:spPr>
        <p:txBody>
          <a:bodyPr spcFirstLastPara="1" wrap="square" lIns="0" tIns="0" rIns="0" bIns="0" anchor="t" anchorCtr="0">
            <a:noAutofit/>
          </a:bodyPr>
          <a:lstStyle>
            <a:lvl1pPr lvl="0">
              <a:spcBef>
                <a:spcPts val="0"/>
              </a:spcBef>
              <a:spcAft>
                <a:spcPts val="0"/>
              </a:spcAft>
              <a:buClr>
                <a:schemeClr val="accent2"/>
              </a:buClr>
              <a:buSzPts val="1100"/>
              <a:buFont typeface="Poppins"/>
              <a:buNone/>
              <a:defRPr sz="1100" b="1">
                <a:solidFill>
                  <a:schemeClr val="accent2"/>
                </a:solidFill>
                <a:latin typeface="Poppins"/>
                <a:ea typeface="Poppins"/>
                <a:cs typeface="Poppins"/>
                <a:sym typeface="Poppins"/>
              </a:defRPr>
            </a:lvl1pPr>
            <a:lvl2pPr lvl="1">
              <a:spcBef>
                <a:spcPts val="1300"/>
              </a:spcBef>
              <a:spcAft>
                <a:spcPts val="0"/>
              </a:spcAft>
              <a:buSzPts val="800"/>
              <a:buFont typeface="Poppins"/>
              <a:buNone/>
              <a:defRPr b="1">
                <a:latin typeface="Poppins"/>
                <a:ea typeface="Poppins"/>
                <a:cs typeface="Poppins"/>
                <a:sym typeface="Poppins"/>
              </a:defRPr>
            </a:lvl2pPr>
            <a:lvl3pPr lvl="2">
              <a:spcBef>
                <a:spcPts val="1300"/>
              </a:spcBef>
              <a:spcAft>
                <a:spcPts val="0"/>
              </a:spcAft>
              <a:buSzPts val="700"/>
              <a:buFont typeface="Poppins"/>
              <a:buNone/>
              <a:defRPr b="1">
                <a:latin typeface="Poppins"/>
                <a:ea typeface="Poppins"/>
                <a:cs typeface="Poppins"/>
                <a:sym typeface="Poppins"/>
              </a:defRPr>
            </a:lvl3pPr>
            <a:lvl4pPr lvl="3">
              <a:spcBef>
                <a:spcPts val="1300"/>
              </a:spcBef>
              <a:spcAft>
                <a:spcPts val="0"/>
              </a:spcAft>
              <a:buSzPts val="500"/>
              <a:buFont typeface="Poppins"/>
              <a:buNone/>
              <a:defRPr b="1">
                <a:latin typeface="Poppins"/>
                <a:ea typeface="Poppins"/>
                <a:cs typeface="Poppins"/>
                <a:sym typeface="Poppins"/>
              </a:defRPr>
            </a:lvl4pPr>
            <a:lvl5pPr lvl="4">
              <a:spcBef>
                <a:spcPts val="1300"/>
              </a:spcBef>
              <a:spcAft>
                <a:spcPts val="0"/>
              </a:spcAft>
              <a:buSzPts val="400"/>
              <a:buFont typeface="Poppins"/>
              <a:buNone/>
              <a:defRPr b="1">
                <a:latin typeface="Poppins"/>
                <a:ea typeface="Poppins"/>
                <a:cs typeface="Poppins"/>
                <a:sym typeface="Poppins"/>
              </a:defRPr>
            </a:lvl5pPr>
            <a:lvl6pPr lvl="5">
              <a:spcBef>
                <a:spcPts val="400"/>
              </a:spcBef>
              <a:spcAft>
                <a:spcPts val="0"/>
              </a:spcAft>
              <a:buSzPts val="200"/>
              <a:buFont typeface="Poppins"/>
              <a:buNone/>
              <a:defRPr b="1">
                <a:latin typeface="Poppins"/>
                <a:ea typeface="Poppins"/>
                <a:cs typeface="Poppins"/>
                <a:sym typeface="Poppins"/>
              </a:defRPr>
            </a:lvl6pPr>
            <a:lvl7pPr lvl="6">
              <a:spcBef>
                <a:spcPts val="400"/>
              </a:spcBef>
              <a:spcAft>
                <a:spcPts val="0"/>
              </a:spcAft>
              <a:buSzPts val="200"/>
              <a:buFont typeface="Poppins"/>
              <a:buNone/>
              <a:defRPr b="1">
                <a:latin typeface="Poppins"/>
                <a:ea typeface="Poppins"/>
                <a:cs typeface="Poppins"/>
                <a:sym typeface="Poppins"/>
              </a:defRPr>
            </a:lvl7pPr>
            <a:lvl8pPr lvl="7">
              <a:spcBef>
                <a:spcPts val="400"/>
              </a:spcBef>
              <a:spcAft>
                <a:spcPts val="0"/>
              </a:spcAft>
              <a:buSzPts val="200"/>
              <a:buFont typeface="Poppins"/>
              <a:buNone/>
              <a:defRPr b="1">
                <a:latin typeface="Poppins"/>
                <a:ea typeface="Poppins"/>
                <a:cs typeface="Poppins"/>
                <a:sym typeface="Poppins"/>
              </a:defRPr>
            </a:lvl8pPr>
            <a:lvl9pPr lvl="8">
              <a:spcBef>
                <a:spcPts val="400"/>
              </a:spcBef>
              <a:spcAft>
                <a:spcPts val="0"/>
              </a:spcAft>
              <a:buSzPts val="200"/>
              <a:buFont typeface="Poppins"/>
              <a:buNone/>
              <a:defRPr b="1">
                <a:latin typeface="Poppins"/>
                <a:ea typeface="Poppins"/>
                <a:cs typeface="Poppins"/>
                <a:sym typeface="Poppins"/>
              </a:defRPr>
            </a:lvl9pPr>
          </a:lstStyle>
          <a:p>
            <a:endParaRPr/>
          </a:p>
        </p:txBody>
      </p:sp>
      <p:sp>
        <p:nvSpPr>
          <p:cNvPr id="1057" name="Google Shape;1057;p69"/>
          <p:cNvSpPr txBox="1">
            <a:spLocks noGrp="1"/>
          </p:cNvSpPr>
          <p:nvPr>
            <p:ph type="subTitle" idx="9"/>
          </p:nvPr>
        </p:nvSpPr>
        <p:spPr>
          <a:xfrm>
            <a:off x="312295" y="2830647"/>
            <a:ext cx="3321600" cy="197700"/>
          </a:xfrm>
          <a:prstGeom prst="rect">
            <a:avLst/>
          </a:prstGeom>
        </p:spPr>
        <p:txBody>
          <a:bodyPr spcFirstLastPara="1" wrap="square" lIns="0" tIns="0" rIns="0" bIns="0" anchor="t" anchorCtr="0">
            <a:noAutofit/>
          </a:bodyPr>
          <a:lstStyle>
            <a:lvl1pPr lvl="0">
              <a:spcBef>
                <a:spcPts val="0"/>
              </a:spcBef>
              <a:spcAft>
                <a:spcPts val="0"/>
              </a:spcAft>
              <a:buClr>
                <a:schemeClr val="accent2"/>
              </a:buClr>
              <a:buSzPts val="1100"/>
              <a:buFont typeface="Poppins"/>
              <a:buNone/>
              <a:defRPr sz="1100" b="1">
                <a:solidFill>
                  <a:schemeClr val="accent2"/>
                </a:solidFill>
                <a:latin typeface="Poppins"/>
                <a:ea typeface="Poppins"/>
                <a:cs typeface="Poppins"/>
                <a:sym typeface="Poppins"/>
              </a:defRPr>
            </a:lvl1pPr>
            <a:lvl2pPr lvl="1">
              <a:spcBef>
                <a:spcPts val="1300"/>
              </a:spcBef>
              <a:spcAft>
                <a:spcPts val="0"/>
              </a:spcAft>
              <a:buSzPts val="800"/>
              <a:buFont typeface="Poppins"/>
              <a:buNone/>
              <a:defRPr b="1">
                <a:latin typeface="Poppins"/>
                <a:ea typeface="Poppins"/>
                <a:cs typeface="Poppins"/>
                <a:sym typeface="Poppins"/>
              </a:defRPr>
            </a:lvl2pPr>
            <a:lvl3pPr lvl="2">
              <a:spcBef>
                <a:spcPts val="1300"/>
              </a:spcBef>
              <a:spcAft>
                <a:spcPts val="0"/>
              </a:spcAft>
              <a:buSzPts val="700"/>
              <a:buFont typeface="Poppins"/>
              <a:buNone/>
              <a:defRPr b="1">
                <a:latin typeface="Poppins"/>
                <a:ea typeface="Poppins"/>
                <a:cs typeface="Poppins"/>
                <a:sym typeface="Poppins"/>
              </a:defRPr>
            </a:lvl3pPr>
            <a:lvl4pPr lvl="3">
              <a:spcBef>
                <a:spcPts val="1300"/>
              </a:spcBef>
              <a:spcAft>
                <a:spcPts val="0"/>
              </a:spcAft>
              <a:buSzPts val="500"/>
              <a:buFont typeface="Poppins"/>
              <a:buNone/>
              <a:defRPr b="1">
                <a:latin typeface="Poppins"/>
                <a:ea typeface="Poppins"/>
                <a:cs typeface="Poppins"/>
                <a:sym typeface="Poppins"/>
              </a:defRPr>
            </a:lvl4pPr>
            <a:lvl5pPr lvl="4">
              <a:spcBef>
                <a:spcPts val="1300"/>
              </a:spcBef>
              <a:spcAft>
                <a:spcPts val="0"/>
              </a:spcAft>
              <a:buSzPts val="400"/>
              <a:buFont typeface="Poppins"/>
              <a:buNone/>
              <a:defRPr b="1">
                <a:latin typeface="Poppins"/>
                <a:ea typeface="Poppins"/>
                <a:cs typeface="Poppins"/>
                <a:sym typeface="Poppins"/>
              </a:defRPr>
            </a:lvl5pPr>
            <a:lvl6pPr lvl="5">
              <a:spcBef>
                <a:spcPts val="400"/>
              </a:spcBef>
              <a:spcAft>
                <a:spcPts val="0"/>
              </a:spcAft>
              <a:buSzPts val="200"/>
              <a:buFont typeface="Poppins"/>
              <a:buNone/>
              <a:defRPr b="1">
                <a:latin typeface="Poppins"/>
                <a:ea typeface="Poppins"/>
                <a:cs typeface="Poppins"/>
                <a:sym typeface="Poppins"/>
              </a:defRPr>
            </a:lvl6pPr>
            <a:lvl7pPr lvl="6">
              <a:spcBef>
                <a:spcPts val="400"/>
              </a:spcBef>
              <a:spcAft>
                <a:spcPts val="0"/>
              </a:spcAft>
              <a:buSzPts val="200"/>
              <a:buFont typeface="Poppins"/>
              <a:buNone/>
              <a:defRPr b="1">
                <a:latin typeface="Poppins"/>
                <a:ea typeface="Poppins"/>
                <a:cs typeface="Poppins"/>
                <a:sym typeface="Poppins"/>
              </a:defRPr>
            </a:lvl7pPr>
            <a:lvl8pPr lvl="7">
              <a:spcBef>
                <a:spcPts val="400"/>
              </a:spcBef>
              <a:spcAft>
                <a:spcPts val="0"/>
              </a:spcAft>
              <a:buSzPts val="200"/>
              <a:buFont typeface="Poppins"/>
              <a:buNone/>
              <a:defRPr b="1">
                <a:latin typeface="Poppins"/>
                <a:ea typeface="Poppins"/>
                <a:cs typeface="Poppins"/>
                <a:sym typeface="Poppins"/>
              </a:defRPr>
            </a:lvl8pPr>
            <a:lvl9pPr lvl="8">
              <a:spcBef>
                <a:spcPts val="400"/>
              </a:spcBef>
              <a:spcAft>
                <a:spcPts val="0"/>
              </a:spcAft>
              <a:buSzPts val="200"/>
              <a:buFont typeface="Poppins"/>
              <a:buNone/>
              <a:defRPr b="1">
                <a:latin typeface="Poppins"/>
                <a:ea typeface="Poppins"/>
                <a:cs typeface="Poppins"/>
                <a:sym typeface="Poppins"/>
              </a:defRPr>
            </a:lvl9pPr>
          </a:lstStyle>
          <a:p>
            <a:endParaRPr/>
          </a:p>
        </p:txBody>
      </p:sp>
      <p:sp>
        <p:nvSpPr>
          <p:cNvPr id="1058" name="Google Shape;1058;p69"/>
          <p:cNvSpPr txBox="1">
            <a:spLocks noGrp="1"/>
          </p:cNvSpPr>
          <p:nvPr>
            <p:ph type="subTitle" idx="13"/>
          </p:nvPr>
        </p:nvSpPr>
        <p:spPr>
          <a:xfrm>
            <a:off x="3758584" y="2836142"/>
            <a:ext cx="3321600" cy="197700"/>
          </a:xfrm>
          <a:prstGeom prst="rect">
            <a:avLst/>
          </a:prstGeom>
        </p:spPr>
        <p:txBody>
          <a:bodyPr spcFirstLastPara="1" wrap="square" lIns="0" tIns="0" rIns="0" bIns="0" anchor="t" anchorCtr="0">
            <a:noAutofit/>
          </a:bodyPr>
          <a:lstStyle>
            <a:lvl1pPr lvl="0">
              <a:spcBef>
                <a:spcPts val="0"/>
              </a:spcBef>
              <a:spcAft>
                <a:spcPts val="0"/>
              </a:spcAft>
              <a:buClr>
                <a:schemeClr val="accent2"/>
              </a:buClr>
              <a:buSzPts val="1100"/>
              <a:buFont typeface="Poppins"/>
              <a:buNone/>
              <a:defRPr sz="1100" b="1">
                <a:solidFill>
                  <a:schemeClr val="accent2"/>
                </a:solidFill>
                <a:latin typeface="Poppins"/>
                <a:ea typeface="Poppins"/>
                <a:cs typeface="Poppins"/>
                <a:sym typeface="Poppins"/>
              </a:defRPr>
            </a:lvl1pPr>
            <a:lvl2pPr lvl="1">
              <a:spcBef>
                <a:spcPts val="1300"/>
              </a:spcBef>
              <a:spcAft>
                <a:spcPts val="0"/>
              </a:spcAft>
              <a:buSzPts val="800"/>
              <a:buFont typeface="Poppins"/>
              <a:buNone/>
              <a:defRPr b="1">
                <a:latin typeface="Poppins"/>
                <a:ea typeface="Poppins"/>
                <a:cs typeface="Poppins"/>
                <a:sym typeface="Poppins"/>
              </a:defRPr>
            </a:lvl2pPr>
            <a:lvl3pPr lvl="2">
              <a:spcBef>
                <a:spcPts val="1300"/>
              </a:spcBef>
              <a:spcAft>
                <a:spcPts val="0"/>
              </a:spcAft>
              <a:buSzPts val="700"/>
              <a:buFont typeface="Poppins"/>
              <a:buNone/>
              <a:defRPr b="1">
                <a:latin typeface="Poppins"/>
                <a:ea typeface="Poppins"/>
                <a:cs typeface="Poppins"/>
                <a:sym typeface="Poppins"/>
              </a:defRPr>
            </a:lvl3pPr>
            <a:lvl4pPr lvl="3">
              <a:spcBef>
                <a:spcPts val="1300"/>
              </a:spcBef>
              <a:spcAft>
                <a:spcPts val="0"/>
              </a:spcAft>
              <a:buSzPts val="500"/>
              <a:buFont typeface="Poppins"/>
              <a:buNone/>
              <a:defRPr b="1">
                <a:latin typeface="Poppins"/>
                <a:ea typeface="Poppins"/>
                <a:cs typeface="Poppins"/>
                <a:sym typeface="Poppins"/>
              </a:defRPr>
            </a:lvl4pPr>
            <a:lvl5pPr lvl="4">
              <a:spcBef>
                <a:spcPts val="1300"/>
              </a:spcBef>
              <a:spcAft>
                <a:spcPts val="0"/>
              </a:spcAft>
              <a:buSzPts val="400"/>
              <a:buFont typeface="Poppins"/>
              <a:buNone/>
              <a:defRPr b="1">
                <a:latin typeface="Poppins"/>
                <a:ea typeface="Poppins"/>
                <a:cs typeface="Poppins"/>
                <a:sym typeface="Poppins"/>
              </a:defRPr>
            </a:lvl5pPr>
            <a:lvl6pPr lvl="5">
              <a:spcBef>
                <a:spcPts val="400"/>
              </a:spcBef>
              <a:spcAft>
                <a:spcPts val="0"/>
              </a:spcAft>
              <a:buSzPts val="200"/>
              <a:buFont typeface="Poppins"/>
              <a:buNone/>
              <a:defRPr b="1">
                <a:latin typeface="Poppins"/>
                <a:ea typeface="Poppins"/>
                <a:cs typeface="Poppins"/>
                <a:sym typeface="Poppins"/>
              </a:defRPr>
            </a:lvl6pPr>
            <a:lvl7pPr lvl="6">
              <a:spcBef>
                <a:spcPts val="400"/>
              </a:spcBef>
              <a:spcAft>
                <a:spcPts val="0"/>
              </a:spcAft>
              <a:buSzPts val="200"/>
              <a:buFont typeface="Poppins"/>
              <a:buNone/>
              <a:defRPr b="1">
                <a:latin typeface="Poppins"/>
                <a:ea typeface="Poppins"/>
                <a:cs typeface="Poppins"/>
                <a:sym typeface="Poppins"/>
              </a:defRPr>
            </a:lvl7pPr>
            <a:lvl8pPr lvl="7">
              <a:spcBef>
                <a:spcPts val="400"/>
              </a:spcBef>
              <a:spcAft>
                <a:spcPts val="0"/>
              </a:spcAft>
              <a:buSzPts val="200"/>
              <a:buFont typeface="Poppins"/>
              <a:buNone/>
              <a:defRPr b="1">
                <a:latin typeface="Poppins"/>
                <a:ea typeface="Poppins"/>
                <a:cs typeface="Poppins"/>
                <a:sym typeface="Poppins"/>
              </a:defRPr>
            </a:lvl8pPr>
            <a:lvl9pPr lvl="8">
              <a:spcBef>
                <a:spcPts val="400"/>
              </a:spcBef>
              <a:spcAft>
                <a:spcPts val="0"/>
              </a:spcAft>
              <a:buSzPts val="200"/>
              <a:buFont typeface="Poppins"/>
              <a:buNone/>
              <a:defRPr b="1">
                <a:latin typeface="Poppins"/>
                <a:ea typeface="Poppins"/>
                <a:cs typeface="Poppins"/>
                <a:sym typeface="Poppins"/>
              </a:defRPr>
            </a:lvl9pPr>
          </a:lstStyle>
          <a:p>
            <a:endParaRPr/>
          </a:p>
        </p:txBody>
      </p:sp>
      <p:sp>
        <p:nvSpPr>
          <p:cNvPr id="1059" name="Google Shape;1059;p69"/>
          <p:cNvSpPr txBox="1">
            <a:spLocks noGrp="1"/>
          </p:cNvSpPr>
          <p:nvPr>
            <p:ph type="subTitle" idx="14"/>
          </p:nvPr>
        </p:nvSpPr>
        <p:spPr>
          <a:xfrm>
            <a:off x="7176645" y="2836144"/>
            <a:ext cx="1802700" cy="197700"/>
          </a:xfrm>
          <a:prstGeom prst="rect">
            <a:avLst/>
          </a:prstGeom>
        </p:spPr>
        <p:txBody>
          <a:bodyPr spcFirstLastPara="1" wrap="square" lIns="0" tIns="0" rIns="0" bIns="0" anchor="t" anchorCtr="0">
            <a:noAutofit/>
          </a:bodyPr>
          <a:lstStyle>
            <a:lvl1pPr lvl="0">
              <a:spcBef>
                <a:spcPts val="0"/>
              </a:spcBef>
              <a:spcAft>
                <a:spcPts val="0"/>
              </a:spcAft>
              <a:buClr>
                <a:schemeClr val="accent2"/>
              </a:buClr>
              <a:buSzPts val="1100"/>
              <a:buFont typeface="Poppins"/>
              <a:buNone/>
              <a:defRPr sz="1100" b="1">
                <a:solidFill>
                  <a:schemeClr val="accent2"/>
                </a:solidFill>
                <a:latin typeface="Poppins"/>
                <a:ea typeface="Poppins"/>
                <a:cs typeface="Poppins"/>
                <a:sym typeface="Poppins"/>
              </a:defRPr>
            </a:lvl1pPr>
            <a:lvl2pPr lvl="1">
              <a:spcBef>
                <a:spcPts val="1300"/>
              </a:spcBef>
              <a:spcAft>
                <a:spcPts val="0"/>
              </a:spcAft>
              <a:buSzPts val="800"/>
              <a:buFont typeface="Poppins"/>
              <a:buNone/>
              <a:defRPr b="1">
                <a:latin typeface="Poppins"/>
                <a:ea typeface="Poppins"/>
                <a:cs typeface="Poppins"/>
                <a:sym typeface="Poppins"/>
              </a:defRPr>
            </a:lvl2pPr>
            <a:lvl3pPr lvl="2">
              <a:spcBef>
                <a:spcPts val="1300"/>
              </a:spcBef>
              <a:spcAft>
                <a:spcPts val="0"/>
              </a:spcAft>
              <a:buSzPts val="700"/>
              <a:buFont typeface="Poppins"/>
              <a:buNone/>
              <a:defRPr b="1">
                <a:latin typeface="Poppins"/>
                <a:ea typeface="Poppins"/>
                <a:cs typeface="Poppins"/>
                <a:sym typeface="Poppins"/>
              </a:defRPr>
            </a:lvl3pPr>
            <a:lvl4pPr lvl="3">
              <a:spcBef>
                <a:spcPts val="1300"/>
              </a:spcBef>
              <a:spcAft>
                <a:spcPts val="0"/>
              </a:spcAft>
              <a:buSzPts val="500"/>
              <a:buFont typeface="Poppins"/>
              <a:buNone/>
              <a:defRPr b="1">
                <a:latin typeface="Poppins"/>
                <a:ea typeface="Poppins"/>
                <a:cs typeface="Poppins"/>
                <a:sym typeface="Poppins"/>
              </a:defRPr>
            </a:lvl4pPr>
            <a:lvl5pPr lvl="4">
              <a:spcBef>
                <a:spcPts val="1300"/>
              </a:spcBef>
              <a:spcAft>
                <a:spcPts val="0"/>
              </a:spcAft>
              <a:buSzPts val="400"/>
              <a:buFont typeface="Poppins"/>
              <a:buNone/>
              <a:defRPr b="1">
                <a:latin typeface="Poppins"/>
                <a:ea typeface="Poppins"/>
                <a:cs typeface="Poppins"/>
                <a:sym typeface="Poppins"/>
              </a:defRPr>
            </a:lvl5pPr>
            <a:lvl6pPr lvl="5">
              <a:spcBef>
                <a:spcPts val="400"/>
              </a:spcBef>
              <a:spcAft>
                <a:spcPts val="0"/>
              </a:spcAft>
              <a:buSzPts val="200"/>
              <a:buFont typeface="Poppins"/>
              <a:buNone/>
              <a:defRPr b="1">
                <a:latin typeface="Poppins"/>
                <a:ea typeface="Poppins"/>
                <a:cs typeface="Poppins"/>
                <a:sym typeface="Poppins"/>
              </a:defRPr>
            </a:lvl6pPr>
            <a:lvl7pPr lvl="6">
              <a:spcBef>
                <a:spcPts val="400"/>
              </a:spcBef>
              <a:spcAft>
                <a:spcPts val="0"/>
              </a:spcAft>
              <a:buSzPts val="200"/>
              <a:buFont typeface="Poppins"/>
              <a:buNone/>
              <a:defRPr b="1">
                <a:latin typeface="Poppins"/>
                <a:ea typeface="Poppins"/>
                <a:cs typeface="Poppins"/>
                <a:sym typeface="Poppins"/>
              </a:defRPr>
            </a:lvl7pPr>
            <a:lvl8pPr lvl="7">
              <a:spcBef>
                <a:spcPts val="400"/>
              </a:spcBef>
              <a:spcAft>
                <a:spcPts val="0"/>
              </a:spcAft>
              <a:buSzPts val="200"/>
              <a:buFont typeface="Poppins"/>
              <a:buNone/>
              <a:defRPr b="1">
                <a:latin typeface="Poppins"/>
                <a:ea typeface="Poppins"/>
                <a:cs typeface="Poppins"/>
                <a:sym typeface="Poppins"/>
              </a:defRPr>
            </a:lvl8pPr>
            <a:lvl9pPr lvl="8">
              <a:spcBef>
                <a:spcPts val="400"/>
              </a:spcBef>
              <a:spcAft>
                <a:spcPts val="0"/>
              </a:spcAft>
              <a:buSzPts val="200"/>
              <a:buFont typeface="Poppins"/>
              <a:buNone/>
              <a:defRPr b="1">
                <a:latin typeface="Poppins"/>
                <a:ea typeface="Poppins"/>
                <a:cs typeface="Poppins"/>
                <a:sym typeface="Poppins"/>
              </a:defRPr>
            </a:lvl9pPr>
          </a:lstStyle>
          <a:p>
            <a:endParaRPr/>
          </a:p>
        </p:txBody>
      </p:sp>
      <p:sp>
        <p:nvSpPr>
          <p:cNvPr id="1060" name="Google Shape;1060;p69"/>
          <p:cNvSpPr txBox="1">
            <a:spLocks noGrp="1"/>
          </p:cNvSpPr>
          <p:nvPr>
            <p:ph type="subTitle" idx="15"/>
          </p:nvPr>
        </p:nvSpPr>
        <p:spPr>
          <a:xfrm>
            <a:off x="308979" y="3090515"/>
            <a:ext cx="3321600" cy="460500"/>
          </a:xfrm>
          <a:prstGeom prst="rect">
            <a:avLst/>
          </a:prstGeom>
        </p:spPr>
        <p:txBody>
          <a:bodyPr spcFirstLastPara="1" wrap="square" lIns="0" tIns="0" rIns="0" bIns="0" anchor="t" anchorCtr="0">
            <a:noAutofit/>
          </a:bodyPr>
          <a:lstStyle>
            <a:lvl1pPr lvl="0">
              <a:spcBef>
                <a:spcPts val="0"/>
              </a:spcBef>
              <a:spcAft>
                <a:spcPts val="0"/>
              </a:spcAft>
              <a:buSzPts val="1500"/>
              <a:buFont typeface="Poppins"/>
              <a:buNone/>
              <a:defRPr sz="1500" b="1">
                <a:latin typeface="Poppins"/>
                <a:ea typeface="Poppins"/>
                <a:cs typeface="Poppins"/>
                <a:sym typeface="Poppins"/>
              </a:defRPr>
            </a:lvl1pPr>
            <a:lvl2pPr lvl="1">
              <a:spcBef>
                <a:spcPts val="1300"/>
              </a:spcBef>
              <a:spcAft>
                <a:spcPts val="0"/>
              </a:spcAft>
              <a:buSzPts val="800"/>
              <a:buFont typeface="Poppins"/>
              <a:buNone/>
              <a:defRPr b="1">
                <a:latin typeface="Poppins"/>
                <a:ea typeface="Poppins"/>
                <a:cs typeface="Poppins"/>
                <a:sym typeface="Poppins"/>
              </a:defRPr>
            </a:lvl2pPr>
            <a:lvl3pPr lvl="2">
              <a:spcBef>
                <a:spcPts val="1300"/>
              </a:spcBef>
              <a:spcAft>
                <a:spcPts val="0"/>
              </a:spcAft>
              <a:buSzPts val="700"/>
              <a:buFont typeface="Poppins"/>
              <a:buNone/>
              <a:defRPr b="1">
                <a:latin typeface="Poppins"/>
                <a:ea typeface="Poppins"/>
                <a:cs typeface="Poppins"/>
                <a:sym typeface="Poppins"/>
              </a:defRPr>
            </a:lvl3pPr>
            <a:lvl4pPr lvl="3">
              <a:spcBef>
                <a:spcPts val="1300"/>
              </a:spcBef>
              <a:spcAft>
                <a:spcPts val="0"/>
              </a:spcAft>
              <a:buSzPts val="500"/>
              <a:buFont typeface="Poppins"/>
              <a:buNone/>
              <a:defRPr b="1">
                <a:latin typeface="Poppins"/>
                <a:ea typeface="Poppins"/>
                <a:cs typeface="Poppins"/>
                <a:sym typeface="Poppins"/>
              </a:defRPr>
            </a:lvl4pPr>
            <a:lvl5pPr lvl="4">
              <a:spcBef>
                <a:spcPts val="1300"/>
              </a:spcBef>
              <a:spcAft>
                <a:spcPts val="0"/>
              </a:spcAft>
              <a:buSzPts val="400"/>
              <a:buFont typeface="Poppins"/>
              <a:buNone/>
              <a:defRPr b="1">
                <a:latin typeface="Poppins"/>
                <a:ea typeface="Poppins"/>
                <a:cs typeface="Poppins"/>
                <a:sym typeface="Poppins"/>
              </a:defRPr>
            </a:lvl5pPr>
            <a:lvl6pPr lvl="5">
              <a:spcBef>
                <a:spcPts val="400"/>
              </a:spcBef>
              <a:spcAft>
                <a:spcPts val="0"/>
              </a:spcAft>
              <a:buSzPts val="200"/>
              <a:buFont typeface="Poppins"/>
              <a:buNone/>
              <a:defRPr b="1">
                <a:latin typeface="Poppins"/>
                <a:ea typeface="Poppins"/>
                <a:cs typeface="Poppins"/>
                <a:sym typeface="Poppins"/>
              </a:defRPr>
            </a:lvl6pPr>
            <a:lvl7pPr lvl="6">
              <a:spcBef>
                <a:spcPts val="400"/>
              </a:spcBef>
              <a:spcAft>
                <a:spcPts val="0"/>
              </a:spcAft>
              <a:buSzPts val="200"/>
              <a:buFont typeface="Poppins"/>
              <a:buNone/>
              <a:defRPr b="1">
                <a:latin typeface="Poppins"/>
                <a:ea typeface="Poppins"/>
                <a:cs typeface="Poppins"/>
                <a:sym typeface="Poppins"/>
              </a:defRPr>
            </a:lvl7pPr>
            <a:lvl8pPr lvl="7">
              <a:spcBef>
                <a:spcPts val="400"/>
              </a:spcBef>
              <a:spcAft>
                <a:spcPts val="0"/>
              </a:spcAft>
              <a:buSzPts val="200"/>
              <a:buFont typeface="Poppins"/>
              <a:buNone/>
              <a:defRPr b="1">
                <a:latin typeface="Poppins"/>
                <a:ea typeface="Poppins"/>
                <a:cs typeface="Poppins"/>
                <a:sym typeface="Poppins"/>
              </a:defRPr>
            </a:lvl8pPr>
            <a:lvl9pPr lvl="8">
              <a:spcBef>
                <a:spcPts val="400"/>
              </a:spcBef>
              <a:spcAft>
                <a:spcPts val="0"/>
              </a:spcAft>
              <a:buSzPts val="200"/>
              <a:buFont typeface="Poppins"/>
              <a:buNone/>
              <a:defRPr b="1">
                <a:latin typeface="Poppins"/>
                <a:ea typeface="Poppins"/>
                <a:cs typeface="Poppins"/>
                <a:sym typeface="Poppins"/>
              </a:defRPr>
            </a:lvl9pPr>
          </a:lstStyle>
          <a:p>
            <a:endParaRPr/>
          </a:p>
        </p:txBody>
      </p:sp>
      <p:sp>
        <p:nvSpPr>
          <p:cNvPr id="1061" name="Google Shape;1061;p69"/>
          <p:cNvSpPr txBox="1">
            <a:spLocks noGrp="1"/>
          </p:cNvSpPr>
          <p:nvPr>
            <p:ph type="subTitle" idx="16"/>
          </p:nvPr>
        </p:nvSpPr>
        <p:spPr>
          <a:xfrm>
            <a:off x="3758586" y="3090515"/>
            <a:ext cx="3321600" cy="460500"/>
          </a:xfrm>
          <a:prstGeom prst="rect">
            <a:avLst/>
          </a:prstGeom>
        </p:spPr>
        <p:txBody>
          <a:bodyPr spcFirstLastPara="1" wrap="square" lIns="0" tIns="0" rIns="0" bIns="0" anchor="t" anchorCtr="0">
            <a:noAutofit/>
          </a:bodyPr>
          <a:lstStyle>
            <a:lvl1pPr lvl="0">
              <a:spcBef>
                <a:spcPts val="0"/>
              </a:spcBef>
              <a:spcAft>
                <a:spcPts val="0"/>
              </a:spcAft>
              <a:buSzPts val="1500"/>
              <a:buFont typeface="Poppins"/>
              <a:buNone/>
              <a:defRPr sz="1500" b="1">
                <a:latin typeface="Poppins"/>
                <a:ea typeface="Poppins"/>
                <a:cs typeface="Poppins"/>
                <a:sym typeface="Poppins"/>
              </a:defRPr>
            </a:lvl1pPr>
            <a:lvl2pPr lvl="1">
              <a:spcBef>
                <a:spcPts val="1300"/>
              </a:spcBef>
              <a:spcAft>
                <a:spcPts val="0"/>
              </a:spcAft>
              <a:buSzPts val="800"/>
              <a:buFont typeface="Poppins"/>
              <a:buNone/>
              <a:defRPr b="1">
                <a:latin typeface="Poppins"/>
                <a:ea typeface="Poppins"/>
                <a:cs typeface="Poppins"/>
                <a:sym typeface="Poppins"/>
              </a:defRPr>
            </a:lvl2pPr>
            <a:lvl3pPr lvl="2">
              <a:spcBef>
                <a:spcPts val="1300"/>
              </a:spcBef>
              <a:spcAft>
                <a:spcPts val="0"/>
              </a:spcAft>
              <a:buSzPts val="700"/>
              <a:buFont typeface="Poppins"/>
              <a:buNone/>
              <a:defRPr b="1">
                <a:latin typeface="Poppins"/>
                <a:ea typeface="Poppins"/>
                <a:cs typeface="Poppins"/>
                <a:sym typeface="Poppins"/>
              </a:defRPr>
            </a:lvl3pPr>
            <a:lvl4pPr lvl="3">
              <a:spcBef>
                <a:spcPts val="1300"/>
              </a:spcBef>
              <a:spcAft>
                <a:spcPts val="0"/>
              </a:spcAft>
              <a:buSzPts val="500"/>
              <a:buFont typeface="Poppins"/>
              <a:buNone/>
              <a:defRPr b="1">
                <a:latin typeface="Poppins"/>
                <a:ea typeface="Poppins"/>
                <a:cs typeface="Poppins"/>
                <a:sym typeface="Poppins"/>
              </a:defRPr>
            </a:lvl4pPr>
            <a:lvl5pPr lvl="4">
              <a:spcBef>
                <a:spcPts val="1300"/>
              </a:spcBef>
              <a:spcAft>
                <a:spcPts val="0"/>
              </a:spcAft>
              <a:buSzPts val="400"/>
              <a:buFont typeface="Poppins"/>
              <a:buNone/>
              <a:defRPr b="1">
                <a:latin typeface="Poppins"/>
                <a:ea typeface="Poppins"/>
                <a:cs typeface="Poppins"/>
                <a:sym typeface="Poppins"/>
              </a:defRPr>
            </a:lvl5pPr>
            <a:lvl6pPr lvl="5">
              <a:spcBef>
                <a:spcPts val="400"/>
              </a:spcBef>
              <a:spcAft>
                <a:spcPts val="0"/>
              </a:spcAft>
              <a:buSzPts val="200"/>
              <a:buFont typeface="Poppins"/>
              <a:buNone/>
              <a:defRPr b="1">
                <a:latin typeface="Poppins"/>
                <a:ea typeface="Poppins"/>
                <a:cs typeface="Poppins"/>
                <a:sym typeface="Poppins"/>
              </a:defRPr>
            </a:lvl6pPr>
            <a:lvl7pPr lvl="6">
              <a:spcBef>
                <a:spcPts val="400"/>
              </a:spcBef>
              <a:spcAft>
                <a:spcPts val="0"/>
              </a:spcAft>
              <a:buSzPts val="200"/>
              <a:buFont typeface="Poppins"/>
              <a:buNone/>
              <a:defRPr b="1">
                <a:latin typeface="Poppins"/>
                <a:ea typeface="Poppins"/>
                <a:cs typeface="Poppins"/>
                <a:sym typeface="Poppins"/>
              </a:defRPr>
            </a:lvl7pPr>
            <a:lvl8pPr lvl="7">
              <a:spcBef>
                <a:spcPts val="400"/>
              </a:spcBef>
              <a:spcAft>
                <a:spcPts val="0"/>
              </a:spcAft>
              <a:buSzPts val="200"/>
              <a:buFont typeface="Poppins"/>
              <a:buNone/>
              <a:defRPr b="1">
                <a:latin typeface="Poppins"/>
                <a:ea typeface="Poppins"/>
                <a:cs typeface="Poppins"/>
                <a:sym typeface="Poppins"/>
              </a:defRPr>
            </a:lvl8pPr>
            <a:lvl9pPr lvl="8">
              <a:spcBef>
                <a:spcPts val="400"/>
              </a:spcBef>
              <a:spcAft>
                <a:spcPts val="0"/>
              </a:spcAft>
              <a:buSzPts val="200"/>
              <a:buFont typeface="Poppins"/>
              <a:buNone/>
              <a:defRPr b="1">
                <a:latin typeface="Poppins"/>
                <a:ea typeface="Poppins"/>
                <a:cs typeface="Poppins"/>
                <a:sym typeface="Poppins"/>
              </a:defRPr>
            </a:lvl9pPr>
          </a:lstStyle>
          <a:p>
            <a:endParaRPr/>
          </a:p>
        </p:txBody>
      </p:sp>
      <p:sp>
        <p:nvSpPr>
          <p:cNvPr id="1062" name="Google Shape;1062;p69"/>
          <p:cNvSpPr txBox="1">
            <a:spLocks noGrp="1"/>
          </p:cNvSpPr>
          <p:nvPr>
            <p:ph type="subTitle" idx="17"/>
          </p:nvPr>
        </p:nvSpPr>
        <p:spPr>
          <a:xfrm>
            <a:off x="7174935" y="3090517"/>
            <a:ext cx="1802700" cy="460500"/>
          </a:xfrm>
          <a:prstGeom prst="rect">
            <a:avLst/>
          </a:prstGeom>
        </p:spPr>
        <p:txBody>
          <a:bodyPr spcFirstLastPara="1" wrap="square" lIns="0" tIns="0" rIns="0" bIns="0" anchor="t" anchorCtr="0">
            <a:noAutofit/>
          </a:bodyPr>
          <a:lstStyle>
            <a:lvl1pPr lvl="0">
              <a:spcBef>
                <a:spcPts val="0"/>
              </a:spcBef>
              <a:spcAft>
                <a:spcPts val="0"/>
              </a:spcAft>
              <a:buSzPts val="1500"/>
              <a:buFont typeface="Poppins"/>
              <a:buNone/>
              <a:defRPr sz="1500" b="1">
                <a:latin typeface="Poppins"/>
                <a:ea typeface="Poppins"/>
                <a:cs typeface="Poppins"/>
                <a:sym typeface="Poppins"/>
              </a:defRPr>
            </a:lvl1pPr>
            <a:lvl2pPr lvl="1">
              <a:spcBef>
                <a:spcPts val="1300"/>
              </a:spcBef>
              <a:spcAft>
                <a:spcPts val="0"/>
              </a:spcAft>
              <a:buSzPts val="800"/>
              <a:buFont typeface="Poppins"/>
              <a:buNone/>
              <a:defRPr b="1">
                <a:latin typeface="Poppins"/>
                <a:ea typeface="Poppins"/>
                <a:cs typeface="Poppins"/>
                <a:sym typeface="Poppins"/>
              </a:defRPr>
            </a:lvl2pPr>
            <a:lvl3pPr lvl="2">
              <a:spcBef>
                <a:spcPts val="1300"/>
              </a:spcBef>
              <a:spcAft>
                <a:spcPts val="0"/>
              </a:spcAft>
              <a:buSzPts val="700"/>
              <a:buFont typeface="Poppins"/>
              <a:buNone/>
              <a:defRPr b="1">
                <a:latin typeface="Poppins"/>
                <a:ea typeface="Poppins"/>
                <a:cs typeface="Poppins"/>
                <a:sym typeface="Poppins"/>
              </a:defRPr>
            </a:lvl3pPr>
            <a:lvl4pPr lvl="3">
              <a:spcBef>
                <a:spcPts val="1300"/>
              </a:spcBef>
              <a:spcAft>
                <a:spcPts val="0"/>
              </a:spcAft>
              <a:buSzPts val="500"/>
              <a:buFont typeface="Poppins"/>
              <a:buNone/>
              <a:defRPr b="1">
                <a:latin typeface="Poppins"/>
                <a:ea typeface="Poppins"/>
                <a:cs typeface="Poppins"/>
                <a:sym typeface="Poppins"/>
              </a:defRPr>
            </a:lvl4pPr>
            <a:lvl5pPr lvl="4">
              <a:spcBef>
                <a:spcPts val="1300"/>
              </a:spcBef>
              <a:spcAft>
                <a:spcPts val="0"/>
              </a:spcAft>
              <a:buSzPts val="400"/>
              <a:buFont typeface="Poppins"/>
              <a:buNone/>
              <a:defRPr b="1">
                <a:latin typeface="Poppins"/>
                <a:ea typeface="Poppins"/>
                <a:cs typeface="Poppins"/>
                <a:sym typeface="Poppins"/>
              </a:defRPr>
            </a:lvl5pPr>
            <a:lvl6pPr lvl="5">
              <a:spcBef>
                <a:spcPts val="400"/>
              </a:spcBef>
              <a:spcAft>
                <a:spcPts val="0"/>
              </a:spcAft>
              <a:buSzPts val="200"/>
              <a:buFont typeface="Poppins"/>
              <a:buNone/>
              <a:defRPr b="1">
                <a:latin typeface="Poppins"/>
                <a:ea typeface="Poppins"/>
                <a:cs typeface="Poppins"/>
                <a:sym typeface="Poppins"/>
              </a:defRPr>
            </a:lvl6pPr>
            <a:lvl7pPr lvl="6">
              <a:spcBef>
                <a:spcPts val="400"/>
              </a:spcBef>
              <a:spcAft>
                <a:spcPts val="0"/>
              </a:spcAft>
              <a:buSzPts val="200"/>
              <a:buFont typeface="Poppins"/>
              <a:buNone/>
              <a:defRPr b="1">
                <a:latin typeface="Poppins"/>
                <a:ea typeface="Poppins"/>
                <a:cs typeface="Poppins"/>
                <a:sym typeface="Poppins"/>
              </a:defRPr>
            </a:lvl7pPr>
            <a:lvl8pPr lvl="7">
              <a:spcBef>
                <a:spcPts val="400"/>
              </a:spcBef>
              <a:spcAft>
                <a:spcPts val="0"/>
              </a:spcAft>
              <a:buSzPts val="200"/>
              <a:buFont typeface="Poppins"/>
              <a:buNone/>
              <a:defRPr b="1">
                <a:latin typeface="Poppins"/>
                <a:ea typeface="Poppins"/>
                <a:cs typeface="Poppins"/>
                <a:sym typeface="Poppins"/>
              </a:defRPr>
            </a:lvl8pPr>
            <a:lvl9pPr lvl="8">
              <a:spcBef>
                <a:spcPts val="400"/>
              </a:spcBef>
              <a:spcAft>
                <a:spcPts val="0"/>
              </a:spcAft>
              <a:buSzPts val="200"/>
              <a:buFont typeface="Poppins"/>
              <a:buNone/>
              <a:defRPr b="1">
                <a:latin typeface="Poppins"/>
                <a:ea typeface="Poppins"/>
                <a:cs typeface="Poppins"/>
                <a:sym typeface="Poppins"/>
              </a:defRPr>
            </a:lvl9pPr>
          </a:lstStyle>
          <a:p>
            <a:endParaRPr/>
          </a:p>
        </p:txBody>
      </p:sp>
      <p:sp>
        <p:nvSpPr>
          <p:cNvPr id="1063" name="Google Shape;1063;p69"/>
          <p:cNvSpPr txBox="1">
            <a:spLocks noGrp="1"/>
          </p:cNvSpPr>
          <p:nvPr>
            <p:ph type="subTitle" idx="18"/>
          </p:nvPr>
        </p:nvSpPr>
        <p:spPr>
          <a:xfrm>
            <a:off x="2057479" y="966095"/>
            <a:ext cx="3321600" cy="197700"/>
          </a:xfrm>
          <a:prstGeom prst="rect">
            <a:avLst/>
          </a:prstGeom>
        </p:spPr>
        <p:txBody>
          <a:bodyPr spcFirstLastPara="1" wrap="square" lIns="0" tIns="0" rIns="0" bIns="0" anchor="t" anchorCtr="0">
            <a:noAutofit/>
          </a:bodyPr>
          <a:lstStyle>
            <a:lvl1pPr lvl="0">
              <a:spcBef>
                <a:spcPts val="0"/>
              </a:spcBef>
              <a:spcAft>
                <a:spcPts val="0"/>
              </a:spcAft>
              <a:buClr>
                <a:schemeClr val="accent2"/>
              </a:buClr>
              <a:buSzPts val="1100"/>
              <a:buFont typeface="Poppins"/>
              <a:buNone/>
              <a:defRPr sz="1100" b="1">
                <a:solidFill>
                  <a:schemeClr val="accent2"/>
                </a:solidFill>
                <a:latin typeface="Poppins"/>
                <a:ea typeface="Poppins"/>
                <a:cs typeface="Poppins"/>
                <a:sym typeface="Poppins"/>
              </a:defRPr>
            </a:lvl1pPr>
            <a:lvl2pPr lvl="1">
              <a:spcBef>
                <a:spcPts val="1300"/>
              </a:spcBef>
              <a:spcAft>
                <a:spcPts val="0"/>
              </a:spcAft>
              <a:buSzPts val="800"/>
              <a:buFont typeface="Poppins"/>
              <a:buNone/>
              <a:defRPr b="1">
                <a:latin typeface="Poppins"/>
                <a:ea typeface="Poppins"/>
                <a:cs typeface="Poppins"/>
                <a:sym typeface="Poppins"/>
              </a:defRPr>
            </a:lvl2pPr>
            <a:lvl3pPr lvl="2">
              <a:spcBef>
                <a:spcPts val="1300"/>
              </a:spcBef>
              <a:spcAft>
                <a:spcPts val="0"/>
              </a:spcAft>
              <a:buSzPts val="700"/>
              <a:buFont typeface="Poppins"/>
              <a:buNone/>
              <a:defRPr b="1">
                <a:latin typeface="Poppins"/>
                <a:ea typeface="Poppins"/>
                <a:cs typeface="Poppins"/>
                <a:sym typeface="Poppins"/>
              </a:defRPr>
            </a:lvl3pPr>
            <a:lvl4pPr lvl="3">
              <a:spcBef>
                <a:spcPts val="1300"/>
              </a:spcBef>
              <a:spcAft>
                <a:spcPts val="0"/>
              </a:spcAft>
              <a:buSzPts val="500"/>
              <a:buFont typeface="Poppins"/>
              <a:buNone/>
              <a:defRPr b="1">
                <a:latin typeface="Poppins"/>
                <a:ea typeface="Poppins"/>
                <a:cs typeface="Poppins"/>
                <a:sym typeface="Poppins"/>
              </a:defRPr>
            </a:lvl4pPr>
            <a:lvl5pPr lvl="4">
              <a:spcBef>
                <a:spcPts val="1300"/>
              </a:spcBef>
              <a:spcAft>
                <a:spcPts val="0"/>
              </a:spcAft>
              <a:buSzPts val="400"/>
              <a:buFont typeface="Poppins"/>
              <a:buNone/>
              <a:defRPr b="1">
                <a:latin typeface="Poppins"/>
                <a:ea typeface="Poppins"/>
                <a:cs typeface="Poppins"/>
                <a:sym typeface="Poppins"/>
              </a:defRPr>
            </a:lvl5pPr>
            <a:lvl6pPr lvl="5">
              <a:spcBef>
                <a:spcPts val="400"/>
              </a:spcBef>
              <a:spcAft>
                <a:spcPts val="0"/>
              </a:spcAft>
              <a:buSzPts val="200"/>
              <a:buFont typeface="Poppins"/>
              <a:buNone/>
              <a:defRPr b="1">
                <a:latin typeface="Poppins"/>
                <a:ea typeface="Poppins"/>
                <a:cs typeface="Poppins"/>
                <a:sym typeface="Poppins"/>
              </a:defRPr>
            </a:lvl6pPr>
            <a:lvl7pPr lvl="6">
              <a:spcBef>
                <a:spcPts val="400"/>
              </a:spcBef>
              <a:spcAft>
                <a:spcPts val="0"/>
              </a:spcAft>
              <a:buSzPts val="200"/>
              <a:buFont typeface="Poppins"/>
              <a:buNone/>
              <a:defRPr b="1">
                <a:latin typeface="Poppins"/>
                <a:ea typeface="Poppins"/>
                <a:cs typeface="Poppins"/>
                <a:sym typeface="Poppins"/>
              </a:defRPr>
            </a:lvl7pPr>
            <a:lvl8pPr lvl="7">
              <a:spcBef>
                <a:spcPts val="400"/>
              </a:spcBef>
              <a:spcAft>
                <a:spcPts val="0"/>
              </a:spcAft>
              <a:buSzPts val="200"/>
              <a:buFont typeface="Poppins"/>
              <a:buNone/>
              <a:defRPr b="1">
                <a:latin typeface="Poppins"/>
                <a:ea typeface="Poppins"/>
                <a:cs typeface="Poppins"/>
                <a:sym typeface="Poppins"/>
              </a:defRPr>
            </a:lvl8pPr>
            <a:lvl9pPr lvl="8">
              <a:spcBef>
                <a:spcPts val="400"/>
              </a:spcBef>
              <a:spcAft>
                <a:spcPts val="0"/>
              </a:spcAft>
              <a:buSzPts val="200"/>
              <a:buFont typeface="Poppins"/>
              <a:buNone/>
              <a:defRPr b="1">
                <a:latin typeface="Poppins"/>
                <a:ea typeface="Poppins"/>
                <a:cs typeface="Poppins"/>
                <a:sym typeface="Poppins"/>
              </a:defRPr>
            </a:lvl9pPr>
          </a:lstStyle>
          <a:p>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41_Custom Layout">
  <p:cSld name="41_Custom Layout">
    <p:bg>
      <p:bgPr>
        <a:blipFill>
          <a:blip r:embed="rId2">
            <a:alphaModFix/>
          </a:blip>
          <a:stretch>
            <a:fillRect/>
          </a:stretch>
        </a:blipFill>
        <a:effectLst/>
      </p:bgPr>
    </p:bg>
    <p:spTree>
      <p:nvGrpSpPr>
        <p:cNvPr id="1" name="Shape 1064"/>
        <p:cNvGrpSpPr/>
        <p:nvPr/>
      </p:nvGrpSpPr>
      <p:grpSpPr>
        <a:xfrm>
          <a:off x="0" y="0"/>
          <a:ext cx="0" cy="0"/>
          <a:chOff x="0" y="0"/>
          <a:chExt cx="0" cy="0"/>
        </a:xfrm>
      </p:grpSpPr>
      <p:sp>
        <p:nvSpPr>
          <p:cNvPr id="1065" name="Google Shape;1065;p70"/>
          <p:cNvSpPr/>
          <p:nvPr/>
        </p:nvSpPr>
        <p:spPr>
          <a:xfrm>
            <a:off x="664279" y="359228"/>
            <a:ext cx="3564600" cy="3580500"/>
          </a:xfrm>
          <a:prstGeom prst="roundRect">
            <a:avLst>
              <a:gd name="adj" fmla="val 942"/>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066" name="Google Shape;1066;p70"/>
          <p:cNvSpPr/>
          <p:nvPr/>
        </p:nvSpPr>
        <p:spPr>
          <a:xfrm>
            <a:off x="5011714" y="359228"/>
            <a:ext cx="3564600" cy="3580500"/>
          </a:xfrm>
          <a:prstGeom prst="roundRect">
            <a:avLst>
              <a:gd name="adj" fmla="val 942"/>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067" name="Google Shape;1067;p70"/>
          <p:cNvSpPr/>
          <p:nvPr/>
        </p:nvSpPr>
        <p:spPr>
          <a:xfrm>
            <a:off x="3648196" y="576858"/>
            <a:ext cx="891000" cy="889500"/>
          </a:xfrm>
          <a:prstGeom prst="roundRect">
            <a:avLst>
              <a:gd name="adj" fmla="val 5845"/>
            </a:avLst>
          </a:prstGeom>
          <a:gradFill>
            <a:gsLst>
              <a:gs pos="0">
                <a:srgbClr val="251377"/>
              </a:gs>
              <a:gs pos="100000">
                <a:srgbClr val="172CA6"/>
              </a:gs>
            </a:gsLst>
            <a:lin ang="16200038"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068" name="Google Shape;1068;p70"/>
          <p:cNvSpPr/>
          <p:nvPr/>
        </p:nvSpPr>
        <p:spPr>
          <a:xfrm>
            <a:off x="329675" y="3283295"/>
            <a:ext cx="891000" cy="889500"/>
          </a:xfrm>
          <a:prstGeom prst="roundRect">
            <a:avLst>
              <a:gd name="adj" fmla="val 5845"/>
            </a:avLst>
          </a:prstGeom>
          <a:gradFill>
            <a:gsLst>
              <a:gs pos="0">
                <a:srgbClr val="251377"/>
              </a:gs>
              <a:gs pos="100000">
                <a:srgbClr val="172CA6"/>
              </a:gs>
            </a:gsLst>
            <a:lin ang="16200038"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069" name="Google Shape;1069;p70"/>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1070" name="Google Shape;1070;p70"/>
          <p:cNvSpPr/>
          <p:nvPr/>
        </p:nvSpPr>
        <p:spPr>
          <a:xfrm>
            <a:off x="2543289" y="4278870"/>
            <a:ext cx="4099500" cy="434700"/>
          </a:xfrm>
          <a:prstGeom prst="roundRect">
            <a:avLst>
              <a:gd name="adj" fmla="val 16667"/>
            </a:avLst>
          </a:prstGeom>
          <a:gradFill>
            <a:gsLst>
              <a:gs pos="0">
                <a:srgbClr val="EF0016"/>
              </a:gs>
              <a:gs pos="100000">
                <a:srgbClr val="380057"/>
              </a:gs>
            </a:gsLst>
            <a:lin ang="540070" scaled="0"/>
          </a:gradFill>
          <a:ln>
            <a:noFill/>
          </a:ln>
        </p:spPr>
        <p:txBody>
          <a:bodyPr spcFirstLastPara="1" wrap="square" lIns="0" tIns="0" rIns="0" bIns="0" anchor="ctr" anchorCtr="0">
            <a:noAutofit/>
          </a:bodyPr>
          <a:lstStyle/>
          <a:p>
            <a:pPr marL="101600" marR="0" lvl="0" indent="-101600" algn="l" rtl="0">
              <a:lnSpc>
                <a:spcPct val="91000"/>
              </a:lnSpc>
              <a:spcBef>
                <a:spcPts val="0"/>
              </a:spcBef>
              <a:spcAft>
                <a:spcPts val="0"/>
              </a:spcAft>
              <a:buNone/>
            </a:pPr>
            <a:endParaRPr sz="500"/>
          </a:p>
        </p:txBody>
      </p:sp>
      <p:pic>
        <p:nvPicPr>
          <p:cNvPr id="1071" name="Google Shape;1071;p70" descr="A black and white logo&#10;&#10;AI-generated content may be incorrect."/>
          <p:cNvPicPr preferRelativeResize="0"/>
          <p:nvPr/>
        </p:nvPicPr>
        <p:blipFill rotWithShape="1">
          <a:blip r:embed="rId3">
            <a:alphaModFix/>
          </a:blip>
          <a:srcRect/>
          <a:stretch/>
        </p:blipFill>
        <p:spPr>
          <a:xfrm>
            <a:off x="2232208" y="2200742"/>
            <a:ext cx="403074" cy="134742"/>
          </a:xfrm>
          <a:prstGeom prst="rect">
            <a:avLst/>
          </a:prstGeom>
          <a:noFill/>
          <a:ln>
            <a:noFill/>
          </a:ln>
        </p:spPr>
      </p:pic>
      <p:pic>
        <p:nvPicPr>
          <p:cNvPr id="1072" name="Google Shape;1072;p70" descr="A black and grey text&#10;&#10;AI-generated content may be incorrect."/>
          <p:cNvPicPr preferRelativeResize="0"/>
          <p:nvPr/>
        </p:nvPicPr>
        <p:blipFill rotWithShape="1">
          <a:blip r:embed="rId4">
            <a:alphaModFix/>
          </a:blip>
          <a:srcRect/>
          <a:stretch/>
        </p:blipFill>
        <p:spPr>
          <a:xfrm>
            <a:off x="2333738" y="2356727"/>
            <a:ext cx="242868" cy="122625"/>
          </a:xfrm>
          <a:prstGeom prst="rect">
            <a:avLst/>
          </a:prstGeom>
          <a:noFill/>
          <a:ln>
            <a:noFill/>
          </a:ln>
        </p:spPr>
      </p:pic>
      <p:pic>
        <p:nvPicPr>
          <p:cNvPr id="1073" name="Google Shape;1073;p70" descr="A black and white text&#10;&#10;AI-generated content may be incorrect."/>
          <p:cNvPicPr preferRelativeResize="0"/>
          <p:nvPr/>
        </p:nvPicPr>
        <p:blipFill rotWithShape="1">
          <a:blip r:embed="rId5">
            <a:alphaModFix/>
          </a:blip>
          <a:srcRect/>
          <a:stretch/>
        </p:blipFill>
        <p:spPr>
          <a:xfrm>
            <a:off x="1806240" y="2702702"/>
            <a:ext cx="355355" cy="96471"/>
          </a:xfrm>
          <a:prstGeom prst="rect">
            <a:avLst/>
          </a:prstGeom>
          <a:noFill/>
          <a:ln>
            <a:noFill/>
          </a:ln>
        </p:spPr>
      </p:pic>
      <p:pic>
        <p:nvPicPr>
          <p:cNvPr id="1074" name="Google Shape;1074;p70" descr="A black background with a black square&#10;&#10;AI-generated content may be incorrect."/>
          <p:cNvPicPr preferRelativeResize="0"/>
          <p:nvPr/>
        </p:nvPicPr>
        <p:blipFill rotWithShape="1">
          <a:blip r:embed="rId6">
            <a:alphaModFix/>
          </a:blip>
          <a:srcRect/>
          <a:stretch/>
        </p:blipFill>
        <p:spPr>
          <a:xfrm>
            <a:off x="1729055" y="2915031"/>
            <a:ext cx="418255" cy="70126"/>
          </a:xfrm>
          <a:prstGeom prst="rect">
            <a:avLst/>
          </a:prstGeom>
          <a:noFill/>
          <a:ln>
            <a:noFill/>
          </a:ln>
        </p:spPr>
      </p:pic>
      <p:pic>
        <p:nvPicPr>
          <p:cNvPr id="1075" name="Google Shape;1075;p70"/>
          <p:cNvPicPr preferRelativeResize="0"/>
          <p:nvPr/>
        </p:nvPicPr>
        <p:blipFill rotWithShape="1">
          <a:blip r:embed="rId7">
            <a:alphaModFix/>
          </a:blip>
          <a:srcRect/>
          <a:stretch/>
        </p:blipFill>
        <p:spPr>
          <a:xfrm>
            <a:off x="2890811" y="1421592"/>
            <a:ext cx="355601" cy="63326"/>
          </a:xfrm>
          <a:prstGeom prst="rect">
            <a:avLst/>
          </a:prstGeom>
          <a:noFill/>
          <a:ln>
            <a:noFill/>
          </a:ln>
        </p:spPr>
      </p:pic>
      <p:pic>
        <p:nvPicPr>
          <p:cNvPr id="1076" name="Google Shape;1076;p70" descr="A black and white text&#10;&#10;AI-generated content may be incorrect."/>
          <p:cNvPicPr preferRelativeResize="0"/>
          <p:nvPr/>
        </p:nvPicPr>
        <p:blipFill rotWithShape="1">
          <a:blip r:embed="rId8">
            <a:alphaModFix/>
          </a:blip>
          <a:srcRect/>
          <a:stretch/>
        </p:blipFill>
        <p:spPr>
          <a:xfrm>
            <a:off x="2756692" y="1626452"/>
            <a:ext cx="321864" cy="108107"/>
          </a:xfrm>
          <a:prstGeom prst="rect">
            <a:avLst/>
          </a:prstGeom>
          <a:noFill/>
          <a:ln>
            <a:noFill/>
          </a:ln>
        </p:spPr>
      </p:pic>
      <p:pic>
        <p:nvPicPr>
          <p:cNvPr id="1077" name="Google Shape;1077;p70" descr="A black and grey text&#10;&#10;AI-generated content may be incorrect."/>
          <p:cNvPicPr preferRelativeResize="0"/>
          <p:nvPr/>
        </p:nvPicPr>
        <p:blipFill rotWithShape="1">
          <a:blip r:embed="rId9">
            <a:alphaModFix/>
          </a:blip>
          <a:srcRect/>
          <a:stretch/>
        </p:blipFill>
        <p:spPr>
          <a:xfrm>
            <a:off x="3150219" y="1694910"/>
            <a:ext cx="358350" cy="98814"/>
          </a:xfrm>
          <a:prstGeom prst="rect">
            <a:avLst/>
          </a:prstGeom>
          <a:noFill/>
          <a:ln>
            <a:noFill/>
          </a:ln>
        </p:spPr>
      </p:pic>
      <p:pic>
        <p:nvPicPr>
          <p:cNvPr id="1078" name="Google Shape;1078;p70" descr="A black and grey pixelated logo&#10;&#10;AI-generated content may be incorrect."/>
          <p:cNvPicPr preferRelativeResize="0"/>
          <p:nvPr/>
        </p:nvPicPr>
        <p:blipFill rotWithShape="1">
          <a:blip r:embed="rId10">
            <a:alphaModFix/>
          </a:blip>
          <a:srcRect/>
          <a:stretch/>
        </p:blipFill>
        <p:spPr>
          <a:xfrm>
            <a:off x="2681526" y="1903514"/>
            <a:ext cx="317872" cy="85718"/>
          </a:xfrm>
          <a:prstGeom prst="rect">
            <a:avLst/>
          </a:prstGeom>
          <a:noFill/>
          <a:ln>
            <a:noFill/>
          </a:ln>
        </p:spPr>
      </p:pic>
      <p:pic>
        <p:nvPicPr>
          <p:cNvPr id="1079" name="Google Shape;1079;p70" descr="A black and white logo&#10;&#10;AI-generated content may be incorrect."/>
          <p:cNvPicPr preferRelativeResize="0"/>
          <p:nvPr/>
        </p:nvPicPr>
        <p:blipFill rotWithShape="1">
          <a:blip r:embed="rId11">
            <a:alphaModFix/>
          </a:blip>
          <a:srcRect/>
          <a:stretch/>
        </p:blipFill>
        <p:spPr>
          <a:xfrm>
            <a:off x="2535684" y="2061966"/>
            <a:ext cx="332159" cy="121434"/>
          </a:xfrm>
          <a:prstGeom prst="rect">
            <a:avLst/>
          </a:prstGeom>
          <a:noFill/>
          <a:ln>
            <a:noFill/>
          </a:ln>
        </p:spPr>
      </p:pic>
      <p:pic>
        <p:nvPicPr>
          <p:cNvPr id="1080" name="Google Shape;1080;p70" descr="A black and white text&#10;&#10;AI-generated content may be incorrect."/>
          <p:cNvPicPr preferRelativeResize="0"/>
          <p:nvPr/>
        </p:nvPicPr>
        <p:blipFill rotWithShape="1">
          <a:blip r:embed="rId12">
            <a:alphaModFix/>
          </a:blip>
          <a:srcRect/>
          <a:stretch/>
        </p:blipFill>
        <p:spPr>
          <a:xfrm>
            <a:off x="2126021" y="2549052"/>
            <a:ext cx="345394" cy="84511"/>
          </a:xfrm>
          <a:prstGeom prst="rect">
            <a:avLst/>
          </a:prstGeom>
          <a:noFill/>
          <a:ln>
            <a:noFill/>
          </a:ln>
        </p:spPr>
      </p:pic>
      <p:pic>
        <p:nvPicPr>
          <p:cNvPr id="1081" name="Google Shape;1081;p70" descr="A black and white image of letters&#10;&#10;AI-generated content may be incorrect."/>
          <p:cNvPicPr preferRelativeResize="0"/>
          <p:nvPr/>
        </p:nvPicPr>
        <p:blipFill rotWithShape="1">
          <a:blip r:embed="rId13">
            <a:alphaModFix/>
          </a:blip>
          <a:srcRect/>
          <a:stretch/>
        </p:blipFill>
        <p:spPr>
          <a:xfrm>
            <a:off x="2229529" y="2783173"/>
            <a:ext cx="372243" cy="101628"/>
          </a:xfrm>
          <a:prstGeom prst="rect">
            <a:avLst/>
          </a:prstGeom>
          <a:noFill/>
          <a:ln>
            <a:noFill/>
          </a:ln>
        </p:spPr>
      </p:pic>
      <p:pic>
        <p:nvPicPr>
          <p:cNvPr id="1082" name="Google Shape;1082;p70" descr="A close up of a logo&#10;&#10;AI-generated content may be incorrect."/>
          <p:cNvPicPr preferRelativeResize="0"/>
          <p:nvPr/>
        </p:nvPicPr>
        <p:blipFill rotWithShape="1">
          <a:blip r:embed="rId14">
            <a:alphaModFix/>
          </a:blip>
          <a:srcRect/>
          <a:stretch/>
        </p:blipFill>
        <p:spPr>
          <a:xfrm>
            <a:off x="1549345" y="3027407"/>
            <a:ext cx="513791" cy="140749"/>
          </a:xfrm>
          <a:prstGeom prst="rect">
            <a:avLst/>
          </a:prstGeom>
          <a:noFill/>
          <a:ln>
            <a:noFill/>
          </a:ln>
        </p:spPr>
      </p:pic>
      <p:pic>
        <p:nvPicPr>
          <p:cNvPr id="1083" name="Google Shape;1083;p70" descr="A red and black letter e&#10;&#10;AI-generated content may be incorrect."/>
          <p:cNvPicPr preferRelativeResize="0"/>
          <p:nvPr/>
        </p:nvPicPr>
        <p:blipFill rotWithShape="1">
          <a:blip r:embed="rId15">
            <a:alphaModFix/>
          </a:blip>
          <a:srcRect/>
          <a:stretch/>
        </p:blipFill>
        <p:spPr>
          <a:xfrm>
            <a:off x="1971626" y="2388623"/>
            <a:ext cx="311920" cy="88099"/>
          </a:xfrm>
          <a:prstGeom prst="rect">
            <a:avLst/>
          </a:prstGeom>
          <a:noFill/>
          <a:ln>
            <a:noFill/>
          </a:ln>
        </p:spPr>
      </p:pic>
      <p:pic>
        <p:nvPicPr>
          <p:cNvPr id="1084" name="Google Shape;1084;p70" descr="A logo with a black circle&#10;&#10;AI-generated content may be incorrect."/>
          <p:cNvPicPr preferRelativeResize="0"/>
          <p:nvPr/>
        </p:nvPicPr>
        <p:blipFill rotWithShape="1">
          <a:blip r:embed="rId16">
            <a:alphaModFix/>
          </a:blip>
          <a:srcRect/>
          <a:stretch/>
        </p:blipFill>
        <p:spPr>
          <a:xfrm>
            <a:off x="1739916" y="2105333"/>
            <a:ext cx="279775" cy="179770"/>
          </a:xfrm>
          <a:prstGeom prst="rect">
            <a:avLst/>
          </a:prstGeom>
          <a:noFill/>
          <a:ln>
            <a:noFill/>
          </a:ln>
        </p:spPr>
      </p:pic>
      <p:pic>
        <p:nvPicPr>
          <p:cNvPr id="1085" name="Google Shape;1085;p70" descr="A blue line on a black background&#10;&#10;AI-generated content may be incorrect."/>
          <p:cNvPicPr preferRelativeResize="0"/>
          <p:nvPr/>
        </p:nvPicPr>
        <p:blipFill rotWithShape="1">
          <a:blip r:embed="rId17">
            <a:alphaModFix/>
          </a:blip>
          <a:srcRect/>
          <a:stretch/>
        </p:blipFill>
        <p:spPr>
          <a:xfrm>
            <a:off x="851263" y="2432116"/>
            <a:ext cx="1042904" cy="853610"/>
          </a:xfrm>
          <a:prstGeom prst="rect">
            <a:avLst/>
          </a:prstGeom>
          <a:noFill/>
          <a:ln>
            <a:noFill/>
          </a:ln>
        </p:spPr>
      </p:pic>
      <p:pic>
        <p:nvPicPr>
          <p:cNvPr id="1086" name="Google Shape;1086;p70" descr="A blue line on a black background&#10;&#10;AI-generated content may be incorrect."/>
          <p:cNvPicPr preferRelativeResize="0"/>
          <p:nvPr/>
        </p:nvPicPr>
        <p:blipFill rotWithShape="1">
          <a:blip r:embed="rId18">
            <a:alphaModFix/>
          </a:blip>
          <a:srcRect/>
          <a:stretch/>
        </p:blipFill>
        <p:spPr>
          <a:xfrm>
            <a:off x="3340444" y="909139"/>
            <a:ext cx="305966" cy="172627"/>
          </a:xfrm>
          <a:prstGeom prst="rect">
            <a:avLst/>
          </a:prstGeom>
          <a:noFill/>
          <a:ln>
            <a:noFill/>
          </a:ln>
        </p:spPr>
      </p:pic>
      <p:sp>
        <p:nvSpPr>
          <p:cNvPr id="1087" name="Google Shape;1087;p70"/>
          <p:cNvSpPr/>
          <p:nvPr/>
        </p:nvSpPr>
        <p:spPr>
          <a:xfrm>
            <a:off x="4365309" y="2031374"/>
            <a:ext cx="522000" cy="69300"/>
          </a:xfrm>
          <a:prstGeom prst="rect">
            <a:avLst/>
          </a:prstGeom>
          <a:solidFill>
            <a:srgbClr val="25146F"/>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088" name="Google Shape;1088;p70"/>
          <p:cNvSpPr/>
          <p:nvPr/>
        </p:nvSpPr>
        <p:spPr>
          <a:xfrm>
            <a:off x="4365309" y="2213389"/>
            <a:ext cx="522000" cy="69300"/>
          </a:xfrm>
          <a:prstGeom prst="rect">
            <a:avLst/>
          </a:prstGeom>
          <a:solidFill>
            <a:srgbClr val="25146F"/>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089" name="Google Shape;1089;p70"/>
          <p:cNvSpPr/>
          <p:nvPr/>
        </p:nvSpPr>
        <p:spPr>
          <a:xfrm rot="-2700000">
            <a:off x="4342212" y="2121966"/>
            <a:ext cx="568090" cy="69367"/>
          </a:xfrm>
          <a:prstGeom prst="rect">
            <a:avLst/>
          </a:prstGeom>
          <a:solidFill>
            <a:srgbClr val="25146F"/>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090" name="Google Shape;1090;p70"/>
          <p:cNvSpPr/>
          <p:nvPr/>
        </p:nvSpPr>
        <p:spPr>
          <a:xfrm>
            <a:off x="4629578" y="2376654"/>
            <a:ext cx="4857" cy="1940474"/>
          </a:xfrm>
          <a:custGeom>
            <a:avLst/>
            <a:gdLst/>
            <a:ahLst/>
            <a:cxnLst/>
            <a:rect l="l" t="t" r="r" b="b"/>
            <a:pathLst>
              <a:path w="12953" h="5174597" extrusionOk="0">
                <a:moveTo>
                  <a:pt x="0" y="0"/>
                </a:moveTo>
                <a:lnTo>
                  <a:pt x="0" y="5174598"/>
                </a:lnTo>
              </a:path>
            </a:pathLst>
          </a:custGeom>
          <a:noFill/>
          <a:ln w="7400" cap="flat" cmpd="sng">
            <a:solidFill>
              <a:srgbClr val="172DA1"/>
            </a:solidFill>
            <a:prstDash val="solid"/>
            <a:miter lim="8000"/>
            <a:headEnd type="none" w="sm" len="sm"/>
            <a:tailEnd type="none" w="sm" len="sm"/>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091" name="Google Shape;1091;p70"/>
          <p:cNvSpPr txBox="1">
            <a:spLocks noGrp="1"/>
          </p:cNvSpPr>
          <p:nvPr>
            <p:ph type="title"/>
          </p:nvPr>
        </p:nvSpPr>
        <p:spPr>
          <a:xfrm>
            <a:off x="873383" y="499220"/>
            <a:ext cx="2693700" cy="2838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1800"/>
              <a:buFont typeface="Poppins"/>
              <a:buNone/>
              <a:defRPr sz="1800" b="1">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092" name="Google Shape;1092;p70"/>
          <p:cNvSpPr txBox="1">
            <a:spLocks noGrp="1"/>
          </p:cNvSpPr>
          <p:nvPr>
            <p:ph type="subTitle" idx="1"/>
          </p:nvPr>
        </p:nvSpPr>
        <p:spPr>
          <a:xfrm>
            <a:off x="5201807" y="495243"/>
            <a:ext cx="2975700" cy="286800"/>
          </a:xfrm>
          <a:prstGeom prst="rect">
            <a:avLst/>
          </a:prstGeom>
          <a:noFill/>
          <a:ln>
            <a:noFill/>
          </a:ln>
        </p:spPr>
        <p:txBody>
          <a:bodyPr spcFirstLastPara="1" wrap="square" lIns="0" tIns="0" rIns="0" bIns="0" anchor="t" anchorCtr="0">
            <a:noAutofit/>
          </a:bodyPr>
          <a:lstStyle>
            <a:lvl1pPr lvl="0" algn="l">
              <a:lnSpc>
                <a:spcPct val="95000"/>
              </a:lnSpc>
              <a:spcBef>
                <a:spcPts val="1300"/>
              </a:spcBef>
              <a:spcAft>
                <a:spcPts val="0"/>
              </a:spcAft>
              <a:buClr>
                <a:schemeClr val="dk1"/>
              </a:buClr>
              <a:buSzPts val="1600"/>
              <a:buNone/>
              <a:defRPr sz="1800" b="1">
                <a:latin typeface="Poppins"/>
                <a:ea typeface="Poppins"/>
                <a:cs typeface="Poppins"/>
                <a:sym typeface="Poppins"/>
              </a:defRPr>
            </a:lvl1pPr>
            <a:lvl2pPr lvl="1" algn="ctr">
              <a:lnSpc>
                <a:spcPct val="95000"/>
              </a:lnSpc>
              <a:spcBef>
                <a:spcPts val="1300"/>
              </a:spcBef>
              <a:spcAft>
                <a:spcPts val="0"/>
              </a:spcAft>
              <a:buClr>
                <a:schemeClr val="dk1"/>
              </a:buClr>
              <a:buSzPts val="700"/>
              <a:buNone/>
              <a:defRPr sz="700"/>
            </a:lvl2pPr>
            <a:lvl3pPr lvl="2" algn="ctr">
              <a:lnSpc>
                <a:spcPct val="95000"/>
              </a:lnSpc>
              <a:spcBef>
                <a:spcPts val="1300"/>
              </a:spcBef>
              <a:spcAft>
                <a:spcPts val="0"/>
              </a:spcAft>
              <a:buClr>
                <a:schemeClr val="dk1"/>
              </a:buClr>
              <a:buSzPts val="600"/>
              <a:buNone/>
              <a:defRPr sz="700"/>
            </a:lvl3pPr>
            <a:lvl4pPr lvl="3" algn="ctr">
              <a:lnSpc>
                <a:spcPct val="95000"/>
              </a:lnSpc>
              <a:spcBef>
                <a:spcPts val="1300"/>
              </a:spcBef>
              <a:spcAft>
                <a:spcPts val="0"/>
              </a:spcAft>
              <a:buClr>
                <a:schemeClr val="dk1"/>
              </a:buClr>
              <a:buSzPts val="500"/>
              <a:buNone/>
              <a:defRPr sz="600"/>
            </a:lvl4pPr>
            <a:lvl5pPr lvl="4" algn="ctr">
              <a:lnSpc>
                <a:spcPct val="95000"/>
              </a:lnSpc>
              <a:spcBef>
                <a:spcPts val="1300"/>
              </a:spcBef>
              <a:spcAft>
                <a:spcPts val="0"/>
              </a:spcAft>
              <a:buClr>
                <a:schemeClr val="dk1"/>
              </a:buClr>
              <a:buSzPts val="500"/>
              <a:buNone/>
              <a:defRPr sz="600"/>
            </a:lvl5pPr>
            <a:lvl6pPr lvl="5" algn="ctr">
              <a:lnSpc>
                <a:spcPct val="90000"/>
              </a:lnSpc>
              <a:spcBef>
                <a:spcPts val="400"/>
              </a:spcBef>
              <a:spcAft>
                <a:spcPts val="0"/>
              </a:spcAft>
              <a:buClr>
                <a:schemeClr val="dk1"/>
              </a:buClr>
              <a:buSzPts val="600"/>
              <a:buNone/>
              <a:defRPr sz="600"/>
            </a:lvl6pPr>
            <a:lvl7pPr lvl="6" algn="ctr">
              <a:lnSpc>
                <a:spcPct val="90000"/>
              </a:lnSpc>
              <a:spcBef>
                <a:spcPts val="400"/>
              </a:spcBef>
              <a:spcAft>
                <a:spcPts val="0"/>
              </a:spcAft>
              <a:buClr>
                <a:schemeClr val="dk1"/>
              </a:buClr>
              <a:buSzPts val="600"/>
              <a:buNone/>
              <a:defRPr sz="600"/>
            </a:lvl7pPr>
            <a:lvl8pPr lvl="7" algn="ctr">
              <a:lnSpc>
                <a:spcPct val="90000"/>
              </a:lnSpc>
              <a:spcBef>
                <a:spcPts val="400"/>
              </a:spcBef>
              <a:spcAft>
                <a:spcPts val="0"/>
              </a:spcAft>
              <a:buClr>
                <a:schemeClr val="dk1"/>
              </a:buClr>
              <a:buSzPts val="600"/>
              <a:buNone/>
              <a:defRPr sz="600"/>
            </a:lvl8pPr>
            <a:lvl9pPr lvl="8" algn="ctr">
              <a:lnSpc>
                <a:spcPct val="90000"/>
              </a:lnSpc>
              <a:spcBef>
                <a:spcPts val="400"/>
              </a:spcBef>
              <a:spcAft>
                <a:spcPts val="0"/>
              </a:spcAft>
              <a:buClr>
                <a:schemeClr val="dk1"/>
              </a:buClr>
              <a:buSzPts val="600"/>
              <a:buNone/>
              <a:defRPr sz="600"/>
            </a:lvl9pPr>
          </a:lstStyle>
          <a:p>
            <a:endParaRPr/>
          </a:p>
        </p:txBody>
      </p:sp>
      <p:sp>
        <p:nvSpPr>
          <p:cNvPr id="1093" name="Google Shape;1093;p70"/>
          <p:cNvSpPr txBox="1">
            <a:spLocks noGrp="1"/>
          </p:cNvSpPr>
          <p:nvPr>
            <p:ph type="title" idx="2" hasCustomPrompt="1"/>
          </p:nvPr>
        </p:nvSpPr>
        <p:spPr>
          <a:xfrm>
            <a:off x="5196701" y="1678781"/>
            <a:ext cx="738900" cy="365700"/>
          </a:xfrm>
          <a:prstGeom prst="rect">
            <a:avLst/>
          </a:prstGeom>
        </p:spPr>
        <p:txBody>
          <a:bodyPr spcFirstLastPara="1" wrap="square" lIns="0" tIns="0" rIns="0" bIns="0" anchor="t" anchorCtr="0">
            <a:noAutofit/>
          </a:bodyPr>
          <a:lstStyle>
            <a:lvl1pPr marL="101600" marR="0" lvl="0" indent="-101600" algn="l">
              <a:lnSpc>
                <a:spcPct val="103000"/>
              </a:lnSpc>
              <a:spcBef>
                <a:spcPts val="0"/>
              </a:spcBef>
              <a:spcAft>
                <a:spcPts val="0"/>
              </a:spcAft>
              <a:buNone/>
              <a:defRPr sz="2800" b="0">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1094" name="Google Shape;1094;p70"/>
          <p:cNvSpPr txBox="1">
            <a:spLocks noGrp="1"/>
          </p:cNvSpPr>
          <p:nvPr>
            <p:ph type="title" idx="3" hasCustomPrompt="1"/>
          </p:nvPr>
        </p:nvSpPr>
        <p:spPr>
          <a:xfrm>
            <a:off x="6918862" y="1678781"/>
            <a:ext cx="738900" cy="365700"/>
          </a:xfrm>
          <a:prstGeom prst="rect">
            <a:avLst/>
          </a:prstGeom>
        </p:spPr>
        <p:txBody>
          <a:bodyPr spcFirstLastPara="1" wrap="square" lIns="0" tIns="0" rIns="0" bIns="0" anchor="t" anchorCtr="0">
            <a:noAutofit/>
          </a:bodyPr>
          <a:lstStyle>
            <a:lvl1pPr marL="101600" marR="0" lvl="0" indent="-101600" algn="l">
              <a:lnSpc>
                <a:spcPct val="103000"/>
              </a:lnSpc>
              <a:spcBef>
                <a:spcPts val="0"/>
              </a:spcBef>
              <a:spcAft>
                <a:spcPts val="0"/>
              </a:spcAft>
              <a:buNone/>
              <a:defRPr sz="2800" b="0">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1095" name="Google Shape;1095;p70"/>
          <p:cNvSpPr txBox="1">
            <a:spLocks noGrp="1"/>
          </p:cNvSpPr>
          <p:nvPr>
            <p:ph type="title" idx="4" hasCustomPrompt="1"/>
          </p:nvPr>
        </p:nvSpPr>
        <p:spPr>
          <a:xfrm>
            <a:off x="5196701" y="2809856"/>
            <a:ext cx="738900" cy="365700"/>
          </a:xfrm>
          <a:prstGeom prst="rect">
            <a:avLst/>
          </a:prstGeom>
        </p:spPr>
        <p:txBody>
          <a:bodyPr spcFirstLastPara="1" wrap="square" lIns="0" tIns="0" rIns="0" bIns="0" anchor="t" anchorCtr="0">
            <a:noAutofit/>
          </a:bodyPr>
          <a:lstStyle>
            <a:lvl1pPr marL="101600" marR="0" lvl="0" indent="-101600" algn="l">
              <a:lnSpc>
                <a:spcPct val="103000"/>
              </a:lnSpc>
              <a:spcBef>
                <a:spcPts val="0"/>
              </a:spcBef>
              <a:spcAft>
                <a:spcPts val="0"/>
              </a:spcAft>
              <a:buNone/>
              <a:defRPr sz="2800" b="0">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1096" name="Google Shape;1096;p70"/>
          <p:cNvSpPr txBox="1">
            <a:spLocks noGrp="1"/>
          </p:cNvSpPr>
          <p:nvPr>
            <p:ph type="title" idx="5" hasCustomPrompt="1"/>
          </p:nvPr>
        </p:nvSpPr>
        <p:spPr>
          <a:xfrm>
            <a:off x="6918862" y="2809856"/>
            <a:ext cx="738900" cy="365700"/>
          </a:xfrm>
          <a:prstGeom prst="rect">
            <a:avLst/>
          </a:prstGeom>
        </p:spPr>
        <p:txBody>
          <a:bodyPr spcFirstLastPara="1" wrap="square" lIns="0" tIns="0" rIns="0" bIns="0" anchor="t" anchorCtr="0">
            <a:noAutofit/>
          </a:bodyPr>
          <a:lstStyle>
            <a:lvl1pPr marL="101600" marR="0" lvl="0" indent="-101600" algn="l">
              <a:lnSpc>
                <a:spcPct val="103000"/>
              </a:lnSpc>
              <a:spcBef>
                <a:spcPts val="0"/>
              </a:spcBef>
              <a:spcAft>
                <a:spcPts val="0"/>
              </a:spcAft>
              <a:buNone/>
              <a:defRPr sz="2800" b="0">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1097" name="Google Shape;1097;p70"/>
          <p:cNvSpPr txBox="1">
            <a:spLocks noGrp="1"/>
          </p:cNvSpPr>
          <p:nvPr>
            <p:ph type="subTitle" idx="6"/>
          </p:nvPr>
        </p:nvSpPr>
        <p:spPr>
          <a:xfrm>
            <a:off x="1761999" y="3407648"/>
            <a:ext cx="1307400" cy="99000"/>
          </a:xfrm>
          <a:prstGeom prst="rect">
            <a:avLst/>
          </a:prstGeom>
        </p:spPr>
        <p:txBody>
          <a:bodyPr spcFirstLastPara="1" wrap="square" lIns="0" tIns="0" rIns="0" bIns="0" anchor="ctr" anchorCtr="0">
            <a:noAutofit/>
          </a:bodyPr>
          <a:lstStyle>
            <a:lvl1pPr marL="101600" marR="0" lvl="0" indent="-101600" algn="ctr">
              <a:lnSpc>
                <a:spcPct val="103000"/>
              </a:lnSpc>
              <a:spcBef>
                <a:spcPts val="0"/>
              </a:spcBef>
              <a:spcAft>
                <a:spcPts val="0"/>
              </a:spcAft>
              <a:buNone/>
              <a:defRPr sz="500" b="1">
                <a:latin typeface="Poppins"/>
                <a:ea typeface="Poppins"/>
                <a:cs typeface="Poppins"/>
                <a:sym typeface="Poppins"/>
              </a:defRPr>
            </a:lvl1pPr>
            <a:lvl2pPr lvl="1" algn="ctr">
              <a:spcBef>
                <a:spcPts val="1300"/>
              </a:spcBef>
              <a:spcAft>
                <a:spcPts val="0"/>
              </a:spcAft>
              <a:buSzPts val="800"/>
              <a:buNone/>
              <a:defRPr/>
            </a:lvl2pPr>
            <a:lvl3pPr lvl="2" algn="ctr">
              <a:spcBef>
                <a:spcPts val="1300"/>
              </a:spcBef>
              <a:spcAft>
                <a:spcPts val="0"/>
              </a:spcAft>
              <a:buSzPts val="700"/>
              <a:buNone/>
              <a:defRPr/>
            </a:lvl3pPr>
            <a:lvl4pPr lvl="3" algn="ctr">
              <a:spcBef>
                <a:spcPts val="1300"/>
              </a:spcBef>
              <a:spcAft>
                <a:spcPts val="0"/>
              </a:spcAft>
              <a:buSzPts val="500"/>
              <a:buNone/>
              <a:defRPr/>
            </a:lvl4pPr>
            <a:lvl5pPr lvl="4" algn="ctr">
              <a:spcBef>
                <a:spcPts val="1300"/>
              </a:spcBef>
              <a:spcAft>
                <a:spcPts val="0"/>
              </a:spcAft>
              <a:buSzPts val="400"/>
              <a:buNone/>
              <a:defRPr/>
            </a:lvl5pPr>
            <a:lvl6pPr lvl="5" algn="ctr">
              <a:spcBef>
                <a:spcPts val="400"/>
              </a:spcBef>
              <a:spcAft>
                <a:spcPts val="0"/>
              </a:spcAft>
              <a:buSzPts val="200"/>
              <a:buNone/>
              <a:defRPr/>
            </a:lvl6pPr>
            <a:lvl7pPr lvl="6" algn="ctr">
              <a:spcBef>
                <a:spcPts val="400"/>
              </a:spcBef>
              <a:spcAft>
                <a:spcPts val="0"/>
              </a:spcAft>
              <a:buSzPts val="200"/>
              <a:buNone/>
              <a:defRPr/>
            </a:lvl7pPr>
            <a:lvl8pPr lvl="7" algn="ctr">
              <a:spcBef>
                <a:spcPts val="400"/>
              </a:spcBef>
              <a:spcAft>
                <a:spcPts val="0"/>
              </a:spcAft>
              <a:buSzPts val="200"/>
              <a:buNone/>
              <a:defRPr/>
            </a:lvl8pPr>
            <a:lvl9pPr lvl="8" algn="ctr">
              <a:spcBef>
                <a:spcPts val="400"/>
              </a:spcBef>
              <a:spcAft>
                <a:spcPts val="0"/>
              </a:spcAft>
              <a:buSzPts val="200"/>
              <a:buNone/>
              <a:defRPr/>
            </a:lvl9pPr>
          </a:lstStyle>
          <a:p>
            <a:endParaRPr/>
          </a:p>
        </p:txBody>
      </p:sp>
      <p:sp>
        <p:nvSpPr>
          <p:cNvPr id="1098" name="Google Shape;1098;p70"/>
          <p:cNvSpPr txBox="1">
            <a:spLocks noGrp="1"/>
          </p:cNvSpPr>
          <p:nvPr>
            <p:ph type="subTitle" idx="7"/>
          </p:nvPr>
        </p:nvSpPr>
        <p:spPr>
          <a:xfrm rot="-5400000">
            <a:off x="562015" y="2257556"/>
            <a:ext cx="1307400" cy="99000"/>
          </a:xfrm>
          <a:prstGeom prst="rect">
            <a:avLst/>
          </a:prstGeom>
        </p:spPr>
        <p:txBody>
          <a:bodyPr spcFirstLastPara="1" wrap="square" lIns="0" tIns="0" rIns="0" bIns="0" anchor="ctr" anchorCtr="0">
            <a:noAutofit/>
          </a:bodyPr>
          <a:lstStyle>
            <a:lvl1pPr marL="101600" marR="0" lvl="0" indent="-101600" algn="ctr">
              <a:lnSpc>
                <a:spcPct val="103000"/>
              </a:lnSpc>
              <a:spcBef>
                <a:spcPts val="0"/>
              </a:spcBef>
              <a:spcAft>
                <a:spcPts val="0"/>
              </a:spcAft>
              <a:buNone/>
              <a:defRPr sz="500" b="1">
                <a:latin typeface="Poppins"/>
                <a:ea typeface="Poppins"/>
                <a:cs typeface="Poppins"/>
                <a:sym typeface="Poppins"/>
              </a:defRPr>
            </a:lvl1pPr>
            <a:lvl2pPr lvl="1" algn="ctr">
              <a:spcBef>
                <a:spcPts val="1300"/>
              </a:spcBef>
              <a:spcAft>
                <a:spcPts val="0"/>
              </a:spcAft>
              <a:buSzPts val="800"/>
              <a:buNone/>
              <a:defRPr/>
            </a:lvl2pPr>
            <a:lvl3pPr lvl="2" algn="ctr">
              <a:spcBef>
                <a:spcPts val="1300"/>
              </a:spcBef>
              <a:spcAft>
                <a:spcPts val="0"/>
              </a:spcAft>
              <a:buSzPts val="700"/>
              <a:buNone/>
              <a:defRPr/>
            </a:lvl3pPr>
            <a:lvl4pPr lvl="3" algn="ctr">
              <a:spcBef>
                <a:spcPts val="1300"/>
              </a:spcBef>
              <a:spcAft>
                <a:spcPts val="0"/>
              </a:spcAft>
              <a:buSzPts val="500"/>
              <a:buNone/>
              <a:defRPr/>
            </a:lvl4pPr>
            <a:lvl5pPr lvl="4" algn="ctr">
              <a:spcBef>
                <a:spcPts val="1300"/>
              </a:spcBef>
              <a:spcAft>
                <a:spcPts val="0"/>
              </a:spcAft>
              <a:buSzPts val="400"/>
              <a:buNone/>
              <a:defRPr/>
            </a:lvl5pPr>
            <a:lvl6pPr lvl="5" algn="ctr">
              <a:spcBef>
                <a:spcPts val="400"/>
              </a:spcBef>
              <a:spcAft>
                <a:spcPts val="0"/>
              </a:spcAft>
              <a:buSzPts val="200"/>
              <a:buNone/>
              <a:defRPr/>
            </a:lvl6pPr>
            <a:lvl7pPr lvl="6" algn="ctr">
              <a:spcBef>
                <a:spcPts val="400"/>
              </a:spcBef>
              <a:spcAft>
                <a:spcPts val="0"/>
              </a:spcAft>
              <a:buSzPts val="200"/>
              <a:buNone/>
              <a:defRPr/>
            </a:lvl7pPr>
            <a:lvl8pPr lvl="7" algn="ctr">
              <a:spcBef>
                <a:spcPts val="400"/>
              </a:spcBef>
              <a:spcAft>
                <a:spcPts val="0"/>
              </a:spcAft>
              <a:buSzPts val="200"/>
              <a:buNone/>
              <a:defRPr/>
            </a:lvl8pPr>
            <a:lvl9pPr lvl="8" algn="ctr">
              <a:spcBef>
                <a:spcPts val="400"/>
              </a:spcBef>
              <a:spcAft>
                <a:spcPts val="0"/>
              </a:spcAft>
              <a:buSzPts val="200"/>
              <a:buNone/>
              <a:defRPr/>
            </a:lvl9pPr>
          </a:lstStyle>
          <a:p>
            <a:endParaRPr/>
          </a:p>
        </p:txBody>
      </p:sp>
      <p:pic>
        <p:nvPicPr>
          <p:cNvPr id="1099" name="Google Shape;1099;p70"/>
          <p:cNvPicPr preferRelativeResize="0"/>
          <p:nvPr/>
        </p:nvPicPr>
        <p:blipFill rotWithShape="1">
          <a:blip r:embed="rId19">
            <a:alphaModFix/>
          </a:blip>
          <a:srcRect/>
          <a:stretch/>
        </p:blipFill>
        <p:spPr>
          <a:xfrm>
            <a:off x="1291918" y="1120529"/>
            <a:ext cx="2275316" cy="2275316"/>
          </a:xfrm>
          <a:prstGeom prst="rect">
            <a:avLst/>
          </a:prstGeom>
          <a:noFill/>
          <a:ln>
            <a:noFill/>
          </a:ln>
        </p:spPr>
      </p:pic>
      <p:sp>
        <p:nvSpPr>
          <p:cNvPr id="1100" name="Google Shape;1100;p70"/>
          <p:cNvSpPr txBox="1">
            <a:spLocks noGrp="1"/>
          </p:cNvSpPr>
          <p:nvPr>
            <p:ph type="subTitle" idx="8"/>
          </p:nvPr>
        </p:nvSpPr>
        <p:spPr>
          <a:xfrm>
            <a:off x="2576608" y="4320113"/>
            <a:ext cx="4066200" cy="365700"/>
          </a:xfrm>
          <a:prstGeom prst="rect">
            <a:avLst/>
          </a:prstGeom>
          <a:noFill/>
        </p:spPr>
        <p:txBody>
          <a:bodyPr spcFirstLastPara="1" wrap="square" lIns="0" tIns="0" rIns="0" bIns="0" anchor="ctr" anchorCtr="0">
            <a:noAutofit/>
          </a:bodyPr>
          <a:lstStyle>
            <a:lvl1pPr marL="101600" marR="0" lvl="0" indent="-101600" algn="ctr">
              <a:lnSpc>
                <a:spcPct val="91000"/>
              </a:lnSpc>
              <a:spcBef>
                <a:spcPts val="0"/>
              </a:spcBef>
              <a:spcAft>
                <a:spcPts val="0"/>
              </a:spcAft>
              <a:buNone/>
              <a:defRPr sz="1200" b="1">
                <a:solidFill>
                  <a:schemeClr val="lt1"/>
                </a:solidFill>
                <a:latin typeface="Poppins"/>
                <a:ea typeface="Poppins"/>
                <a:cs typeface="Poppins"/>
                <a:sym typeface="Poppins"/>
              </a:defRPr>
            </a:lvl1pPr>
            <a:lvl2pPr lvl="1" algn="ctr">
              <a:spcBef>
                <a:spcPts val="1300"/>
              </a:spcBef>
              <a:spcAft>
                <a:spcPts val="0"/>
              </a:spcAft>
              <a:buSzPts val="800"/>
              <a:buNone/>
              <a:defRPr/>
            </a:lvl2pPr>
            <a:lvl3pPr lvl="2" algn="ctr">
              <a:spcBef>
                <a:spcPts val="1300"/>
              </a:spcBef>
              <a:spcAft>
                <a:spcPts val="0"/>
              </a:spcAft>
              <a:buSzPts val="700"/>
              <a:buNone/>
              <a:defRPr/>
            </a:lvl3pPr>
            <a:lvl4pPr lvl="3" algn="ctr">
              <a:spcBef>
                <a:spcPts val="1300"/>
              </a:spcBef>
              <a:spcAft>
                <a:spcPts val="0"/>
              </a:spcAft>
              <a:buSzPts val="500"/>
              <a:buNone/>
              <a:defRPr/>
            </a:lvl4pPr>
            <a:lvl5pPr lvl="4" algn="ctr">
              <a:spcBef>
                <a:spcPts val="1300"/>
              </a:spcBef>
              <a:spcAft>
                <a:spcPts val="0"/>
              </a:spcAft>
              <a:buSzPts val="400"/>
              <a:buNone/>
              <a:defRPr/>
            </a:lvl5pPr>
            <a:lvl6pPr lvl="5" algn="ctr">
              <a:spcBef>
                <a:spcPts val="400"/>
              </a:spcBef>
              <a:spcAft>
                <a:spcPts val="0"/>
              </a:spcAft>
              <a:buSzPts val="200"/>
              <a:buNone/>
              <a:defRPr/>
            </a:lvl6pPr>
            <a:lvl7pPr lvl="6" algn="ctr">
              <a:spcBef>
                <a:spcPts val="400"/>
              </a:spcBef>
              <a:spcAft>
                <a:spcPts val="0"/>
              </a:spcAft>
              <a:buSzPts val="200"/>
              <a:buNone/>
              <a:defRPr/>
            </a:lvl7pPr>
            <a:lvl8pPr lvl="7" algn="ctr">
              <a:spcBef>
                <a:spcPts val="400"/>
              </a:spcBef>
              <a:spcAft>
                <a:spcPts val="0"/>
              </a:spcAft>
              <a:buSzPts val="200"/>
              <a:buNone/>
              <a:defRPr/>
            </a:lvl8pPr>
            <a:lvl9pPr lvl="8" algn="ctr">
              <a:spcBef>
                <a:spcPts val="400"/>
              </a:spcBef>
              <a:spcAft>
                <a:spcPts val="0"/>
              </a:spcAft>
              <a:buSzPts val="200"/>
              <a:buNone/>
              <a:defRPr/>
            </a:lvl9pPr>
          </a:lstStyle>
          <a:p>
            <a:endParaRPr/>
          </a:p>
        </p:txBody>
      </p:sp>
      <p:sp>
        <p:nvSpPr>
          <p:cNvPr id="1101" name="Google Shape;1101;p70"/>
          <p:cNvSpPr txBox="1">
            <a:spLocks noGrp="1"/>
          </p:cNvSpPr>
          <p:nvPr>
            <p:ph type="subTitle" idx="9"/>
          </p:nvPr>
        </p:nvSpPr>
        <p:spPr>
          <a:xfrm>
            <a:off x="5209497" y="2152566"/>
            <a:ext cx="1587300" cy="657300"/>
          </a:xfrm>
          <a:prstGeom prst="rect">
            <a:avLst/>
          </a:prstGeom>
        </p:spPr>
        <p:txBody>
          <a:bodyPr spcFirstLastPara="1" wrap="square" lIns="0" tIns="0" rIns="0" bIns="0" anchor="t" anchorCtr="0">
            <a:noAutofit/>
          </a:bodyPr>
          <a:lstStyle>
            <a:lvl1pPr lvl="0">
              <a:spcBef>
                <a:spcPts val="0"/>
              </a:spcBef>
              <a:spcAft>
                <a:spcPts val="0"/>
              </a:spcAft>
              <a:buSzPts val="600"/>
              <a:buFont typeface="Poppins Medium"/>
              <a:buNone/>
              <a:defRPr sz="600"/>
            </a:lvl1pPr>
            <a:lvl2pPr lvl="1">
              <a:spcBef>
                <a:spcPts val="1300"/>
              </a:spcBef>
              <a:spcAft>
                <a:spcPts val="0"/>
              </a:spcAft>
              <a:buSzPts val="800"/>
              <a:buFont typeface="Poppins Medium"/>
              <a:buNone/>
              <a:defRPr/>
            </a:lvl2pPr>
            <a:lvl3pPr lvl="2">
              <a:spcBef>
                <a:spcPts val="1300"/>
              </a:spcBef>
              <a:spcAft>
                <a:spcPts val="0"/>
              </a:spcAft>
              <a:buSzPts val="700"/>
              <a:buFont typeface="Poppins Medium"/>
              <a:buNone/>
              <a:defRPr/>
            </a:lvl3pPr>
            <a:lvl4pPr lvl="3">
              <a:spcBef>
                <a:spcPts val="1300"/>
              </a:spcBef>
              <a:spcAft>
                <a:spcPts val="0"/>
              </a:spcAft>
              <a:buSzPts val="500"/>
              <a:buFont typeface="Poppins Medium"/>
              <a:buNone/>
              <a:defRPr/>
            </a:lvl4pPr>
            <a:lvl5pPr lvl="4">
              <a:spcBef>
                <a:spcPts val="1300"/>
              </a:spcBef>
              <a:spcAft>
                <a:spcPts val="0"/>
              </a:spcAft>
              <a:buSzPts val="400"/>
              <a:buFont typeface="Poppins Medium"/>
              <a:buNone/>
              <a:defRPr/>
            </a:lvl5pPr>
            <a:lvl6pPr lvl="5">
              <a:spcBef>
                <a:spcPts val="400"/>
              </a:spcBef>
              <a:spcAft>
                <a:spcPts val="0"/>
              </a:spcAft>
              <a:buSzPts val="200"/>
              <a:buFont typeface="Poppins Medium"/>
              <a:buNone/>
              <a:defRPr/>
            </a:lvl6pPr>
            <a:lvl7pPr lvl="6">
              <a:spcBef>
                <a:spcPts val="400"/>
              </a:spcBef>
              <a:spcAft>
                <a:spcPts val="0"/>
              </a:spcAft>
              <a:buSzPts val="200"/>
              <a:buFont typeface="Poppins Medium"/>
              <a:buNone/>
              <a:defRPr/>
            </a:lvl7pPr>
            <a:lvl8pPr lvl="7">
              <a:spcBef>
                <a:spcPts val="400"/>
              </a:spcBef>
              <a:spcAft>
                <a:spcPts val="0"/>
              </a:spcAft>
              <a:buSzPts val="200"/>
              <a:buFont typeface="Poppins Medium"/>
              <a:buNone/>
              <a:defRPr/>
            </a:lvl8pPr>
            <a:lvl9pPr lvl="8">
              <a:spcBef>
                <a:spcPts val="400"/>
              </a:spcBef>
              <a:spcAft>
                <a:spcPts val="0"/>
              </a:spcAft>
              <a:buSzPts val="200"/>
              <a:buFont typeface="Poppins Medium"/>
              <a:buNone/>
              <a:defRPr/>
            </a:lvl9pPr>
          </a:lstStyle>
          <a:p>
            <a:endParaRPr/>
          </a:p>
        </p:txBody>
      </p:sp>
      <p:sp>
        <p:nvSpPr>
          <p:cNvPr id="1102" name="Google Shape;1102;p70"/>
          <p:cNvSpPr txBox="1">
            <a:spLocks noGrp="1"/>
          </p:cNvSpPr>
          <p:nvPr>
            <p:ph type="subTitle" idx="13"/>
          </p:nvPr>
        </p:nvSpPr>
        <p:spPr>
          <a:xfrm>
            <a:off x="6903376" y="2152566"/>
            <a:ext cx="1587300" cy="657300"/>
          </a:xfrm>
          <a:prstGeom prst="rect">
            <a:avLst/>
          </a:prstGeom>
        </p:spPr>
        <p:txBody>
          <a:bodyPr spcFirstLastPara="1" wrap="square" lIns="0" tIns="0" rIns="0" bIns="0" anchor="t" anchorCtr="0">
            <a:noAutofit/>
          </a:bodyPr>
          <a:lstStyle>
            <a:lvl1pPr lvl="0">
              <a:spcBef>
                <a:spcPts val="0"/>
              </a:spcBef>
              <a:spcAft>
                <a:spcPts val="0"/>
              </a:spcAft>
              <a:buSzPts val="600"/>
              <a:buFont typeface="Poppins Medium"/>
              <a:buNone/>
              <a:defRPr sz="600"/>
            </a:lvl1pPr>
            <a:lvl2pPr lvl="1">
              <a:spcBef>
                <a:spcPts val="1300"/>
              </a:spcBef>
              <a:spcAft>
                <a:spcPts val="0"/>
              </a:spcAft>
              <a:buSzPts val="800"/>
              <a:buFont typeface="Poppins Medium"/>
              <a:buNone/>
              <a:defRPr/>
            </a:lvl2pPr>
            <a:lvl3pPr lvl="2">
              <a:spcBef>
                <a:spcPts val="1300"/>
              </a:spcBef>
              <a:spcAft>
                <a:spcPts val="0"/>
              </a:spcAft>
              <a:buSzPts val="700"/>
              <a:buFont typeface="Poppins Medium"/>
              <a:buNone/>
              <a:defRPr/>
            </a:lvl3pPr>
            <a:lvl4pPr lvl="3">
              <a:spcBef>
                <a:spcPts val="1300"/>
              </a:spcBef>
              <a:spcAft>
                <a:spcPts val="0"/>
              </a:spcAft>
              <a:buSzPts val="500"/>
              <a:buFont typeface="Poppins Medium"/>
              <a:buNone/>
              <a:defRPr/>
            </a:lvl4pPr>
            <a:lvl5pPr lvl="4">
              <a:spcBef>
                <a:spcPts val="1300"/>
              </a:spcBef>
              <a:spcAft>
                <a:spcPts val="0"/>
              </a:spcAft>
              <a:buSzPts val="400"/>
              <a:buFont typeface="Poppins Medium"/>
              <a:buNone/>
              <a:defRPr/>
            </a:lvl5pPr>
            <a:lvl6pPr lvl="5">
              <a:spcBef>
                <a:spcPts val="400"/>
              </a:spcBef>
              <a:spcAft>
                <a:spcPts val="0"/>
              </a:spcAft>
              <a:buSzPts val="200"/>
              <a:buFont typeface="Poppins Medium"/>
              <a:buNone/>
              <a:defRPr/>
            </a:lvl6pPr>
            <a:lvl7pPr lvl="6">
              <a:spcBef>
                <a:spcPts val="400"/>
              </a:spcBef>
              <a:spcAft>
                <a:spcPts val="0"/>
              </a:spcAft>
              <a:buSzPts val="200"/>
              <a:buFont typeface="Poppins Medium"/>
              <a:buNone/>
              <a:defRPr/>
            </a:lvl7pPr>
            <a:lvl8pPr lvl="7">
              <a:spcBef>
                <a:spcPts val="400"/>
              </a:spcBef>
              <a:spcAft>
                <a:spcPts val="0"/>
              </a:spcAft>
              <a:buSzPts val="200"/>
              <a:buFont typeface="Poppins Medium"/>
              <a:buNone/>
              <a:defRPr/>
            </a:lvl8pPr>
            <a:lvl9pPr lvl="8">
              <a:spcBef>
                <a:spcPts val="400"/>
              </a:spcBef>
              <a:spcAft>
                <a:spcPts val="0"/>
              </a:spcAft>
              <a:buSzPts val="200"/>
              <a:buFont typeface="Poppins Medium"/>
              <a:buNone/>
              <a:defRPr/>
            </a:lvl9pPr>
          </a:lstStyle>
          <a:p>
            <a:endParaRPr/>
          </a:p>
        </p:txBody>
      </p:sp>
      <p:sp>
        <p:nvSpPr>
          <p:cNvPr id="1103" name="Google Shape;1103;p70"/>
          <p:cNvSpPr txBox="1">
            <a:spLocks noGrp="1"/>
          </p:cNvSpPr>
          <p:nvPr>
            <p:ph type="subTitle" idx="14"/>
          </p:nvPr>
        </p:nvSpPr>
        <p:spPr>
          <a:xfrm>
            <a:off x="5206095" y="3267392"/>
            <a:ext cx="1587300" cy="657300"/>
          </a:xfrm>
          <a:prstGeom prst="rect">
            <a:avLst/>
          </a:prstGeom>
        </p:spPr>
        <p:txBody>
          <a:bodyPr spcFirstLastPara="1" wrap="square" lIns="0" tIns="0" rIns="0" bIns="0" anchor="t" anchorCtr="0">
            <a:noAutofit/>
          </a:bodyPr>
          <a:lstStyle>
            <a:lvl1pPr lvl="0">
              <a:spcBef>
                <a:spcPts val="0"/>
              </a:spcBef>
              <a:spcAft>
                <a:spcPts val="0"/>
              </a:spcAft>
              <a:buSzPts val="600"/>
              <a:buFont typeface="Poppins Medium"/>
              <a:buNone/>
              <a:defRPr sz="600"/>
            </a:lvl1pPr>
            <a:lvl2pPr lvl="1">
              <a:spcBef>
                <a:spcPts val="1300"/>
              </a:spcBef>
              <a:spcAft>
                <a:spcPts val="0"/>
              </a:spcAft>
              <a:buSzPts val="800"/>
              <a:buFont typeface="Poppins Medium"/>
              <a:buNone/>
              <a:defRPr/>
            </a:lvl2pPr>
            <a:lvl3pPr lvl="2">
              <a:spcBef>
                <a:spcPts val="1300"/>
              </a:spcBef>
              <a:spcAft>
                <a:spcPts val="0"/>
              </a:spcAft>
              <a:buSzPts val="700"/>
              <a:buFont typeface="Poppins Medium"/>
              <a:buNone/>
              <a:defRPr/>
            </a:lvl3pPr>
            <a:lvl4pPr lvl="3">
              <a:spcBef>
                <a:spcPts val="1300"/>
              </a:spcBef>
              <a:spcAft>
                <a:spcPts val="0"/>
              </a:spcAft>
              <a:buSzPts val="500"/>
              <a:buFont typeface="Poppins Medium"/>
              <a:buNone/>
              <a:defRPr/>
            </a:lvl4pPr>
            <a:lvl5pPr lvl="4">
              <a:spcBef>
                <a:spcPts val="1300"/>
              </a:spcBef>
              <a:spcAft>
                <a:spcPts val="0"/>
              </a:spcAft>
              <a:buSzPts val="400"/>
              <a:buFont typeface="Poppins Medium"/>
              <a:buNone/>
              <a:defRPr/>
            </a:lvl5pPr>
            <a:lvl6pPr lvl="5">
              <a:spcBef>
                <a:spcPts val="400"/>
              </a:spcBef>
              <a:spcAft>
                <a:spcPts val="0"/>
              </a:spcAft>
              <a:buSzPts val="200"/>
              <a:buFont typeface="Poppins Medium"/>
              <a:buNone/>
              <a:defRPr/>
            </a:lvl6pPr>
            <a:lvl7pPr lvl="6">
              <a:spcBef>
                <a:spcPts val="400"/>
              </a:spcBef>
              <a:spcAft>
                <a:spcPts val="0"/>
              </a:spcAft>
              <a:buSzPts val="200"/>
              <a:buFont typeface="Poppins Medium"/>
              <a:buNone/>
              <a:defRPr/>
            </a:lvl7pPr>
            <a:lvl8pPr lvl="7">
              <a:spcBef>
                <a:spcPts val="400"/>
              </a:spcBef>
              <a:spcAft>
                <a:spcPts val="0"/>
              </a:spcAft>
              <a:buSzPts val="200"/>
              <a:buFont typeface="Poppins Medium"/>
              <a:buNone/>
              <a:defRPr/>
            </a:lvl8pPr>
            <a:lvl9pPr lvl="8">
              <a:spcBef>
                <a:spcPts val="400"/>
              </a:spcBef>
              <a:spcAft>
                <a:spcPts val="0"/>
              </a:spcAft>
              <a:buSzPts val="200"/>
              <a:buFont typeface="Poppins Medium"/>
              <a:buNone/>
              <a:defRPr/>
            </a:lvl9pPr>
          </a:lstStyle>
          <a:p>
            <a:endParaRPr/>
          </a:p>
        </p:txBody>
      </p:sp>
      <p:sp>
        <p:nvSpPr>
          <p:cNvPr id="1104" name="Google Shape;1104;p70"/>
          <p:cNvSpPr txBox="1">
            <a:spLocks noGrp="1"/>
          </p:cNvSpPr>
          <p:nvPr>
            <p:ph type="subTitle" idx="15"/>
          </p:nvPr>
        </p:nvSpPr>
        <p:spPr>
          <a:xfrm>
            <a:off x="6899975" y="3267392"/>
            <a:ext cx="1587300" cy="657300"/>
          </a:xfrm>
          <a:prstGeom prst="rect">
            <a:avLst/>
          </a:prstGeom>
        </p:spPr>
        <p:txBody>
          <a:bodyPr spcFirstLastPara="1" wrap="square" lIns="0" tIns="0" rIns="0" bIns="0" anchor="t" anchorCtr="0">
            <a:noAutofit/>
          </a:bodyPr>
          <a:lstStyle>
            <a:lvl1pPr lvl="0">
              <a:spcBef>
                <a:spcPts val="0"/>
              </a:spcBef>
              <a:spcAft>
                <a:spcPts val="0"/>
              </a:spcAft>
              <a:buSzPts val="600"/>
              <a:buFont typeface="Poppins Medium"/>
              <a:buNone/>
              <a:defRPr sz="600"/>
            </a:lvl1pPr>
            <a:lvl2pPr lvl="1">
              <a:spcBef>
                <a:spcPts val="1300"/>
              </a:spcBef>
              <a:spcAft>
                <a:spcPts val="0"/>
              </a:spcAft>
              <a:buSzPts val="800"/>
              <a:buFont typeface="Poppins Medium"/>
              <a:buNone/>
              <a:defRPr/>
            </a:lvl2pPr>
            <a:lvl3pPr lvl="2">
              <a:spcBef>
                <a:spcPts val="1300"/>
              </a:spcBef>
              <a:spcAft>
                <a:spcPts val="0"/>
              </a:spcAft>
              <a:buSzPts val="700"/>
              <a:buFont typeface="Poppins Medium"/>
              <a:buNone/>
              <a:defRPr/>
            </a:lvl3pPr>
            <a:lvl4pPr lvl="3">
              <a:spcBef>
                <a:spcPts val="1300"/>
              </a:spcBef>
              <a:spcAft>
                <a:spcPts val="0"/>
              </a:spcAft>
              <a:buSzPts val="500"/>
              <a:buFont typeface="Poppins Medium"/>
              <a:buNone/>
              <a:defRPr/>
            </a:lvl4pPr>
            <a:lvl5pPr lvl="4">
              <a:spcBef>
                <a:spcPts val="1300"/>
              </a:spcBef>
              <a:spcAft>
                <a:spcPts val="0"/>
              </a:spcAft>
              <a:buSzPts val="400"/>
              <a:buFont typeface="Poppins Medium"/>
              <a:buNone/>
              <a:defRPr/>
            </a:lvl5pPr>
            <a:lvl6pPr lvl="5">
              <a:spcBef>
                <a:spcPts val="400"/>
              </a:spcBef>
              <a:spcAft>
                <a:spcPts val="0"/>
              </a:spcAft>
              <a:buSzPts val="200"/>
              <a:buFont typeface="Poppins Medium"/>
              <a:buNone/>
              <a:defRPr/>
            </a:lvl6pPr>
            <a:lvl7pPr lvl="6">
              <a:spcBef>
                <a:spcPts val="400"/>
              </a:spcBef>
              <a:spcAft>
                <a:spcPts val="0"/>
              </a:spcAft>
              <a:buSzPts val="200"/>
              <a:buFont typeface="Poppins Medium"/>
              <a:buNone/>
              <a:defRPr/>
            </a:lvl7pPr>
            <a:lvl8pPr lvl="7">
              <a:spcBef>
                <a:spcPts val="400"/>
              </a:spcBef>
              <a:spcAft>
                <a:spcPts val="0"/>
              </a:spcAft>
              <a:buSzPts val="200"/>
              <a:buFont typeface="Poppins Medium"/>
              <a:buNone/>
              <a:defRPr/>
            </a:lvl8pPr>
            <a:lvl9pPr lvl="8">
              <a:spcBef>
                <a:spcPts val="400"/>
              </a:spcBef>
              <a:spcAft>
                <a:spcPts val="0"/>
              </a:spcAft>
              <a:buSzPts val="200"/>
              <a:buFont typeface="Poppins Medium"/>
              <a:buNone/>
              <a:defRPr/>
            </a:lvl9pPr>
          </a:lstStyle>
          <a:p>
            <a:endParaRPr/>
          </a:p>
        </p:txBody>
      </p:sp>
      <p:sp>
        <p:nvSpPr>
          <p:cNvPr id="1105" name="Google Shape;1105;p70"/>
          <p:cNvSpPr txBox="1">
            <a:spLocks noGrp="1"/>
          </p:cNvSpPr>
          <p:nvPr>
            <p:ph type="subTitle" idx="16"/>
          </p:nvPr>
        </p:nvSpPr>
        <p:spPr>
          <a:xfrm>
            <a:off x="2945063" y="1123247"/>
            <a:ext cx="619200" cy="88200"/>
          </a:xfrm>
          <a:prstGeom prst="rect">
            <a:avLst/>
          </a:prstGeom>
          <a:solidFill>
            <a:srgbClr val="E3E7FA"/>
          </a:solidFill>
        </p:spPr>
        <p:txBody>
          <a:bodyPr spcFirstLastPara="1" wrap="square" lIns="0" tIns="0" rIns="0" bIns="0" anchor="ctr" anchorCtr="0">
            <a:noAutofit/>
          </a:bodyPr>
          <a:lstStyle>
            <a:lvl1pPr lvl="0" algn="ctr">
              <a:spcBef>
                <a:spcPts val="0"/>
              </a:spcBef>
              <a:spcAft>
                <a:spcPts val="0"/>
              </a:spcAft>
              <a:buSzPts val="300"/>
              <a:buFont typeface="Poppins"/>
              <a:buNone/>
              <a:defRPr sz="3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106" name="Google Shape;1106;p70"/>
          <p:cNvSpPr txBox="1">
            <a:spLocks noGrp="1"/>
          </p:cNvSpPr>
          <p:nvPr>
            <p:ph type="subTitle" idx="17"/>
          </p:nvPr>
        </p:nvSpPr>
        <p:spPr>
          <a:xfrm>
            <a:off x="1298606" y="1123247"/>
            <a:ext cx="619200" cy="88200"/>
          </a:xfrm>
          <a:prstGeom prst="rect">
            <a:avLst/>
          </a:prstGeom>
          <a:solidFill>
            <a:srgbClr val="E3E7FA"/>
          </a:solidFill>
        </p:spPr>
        <p:txBody>
          <a:bodyPr spcFirstLastPara="1" wrap="square" lIns="0" tIns="0" rIns="0" bIns="0" anchor="ctr" anchorCtr="0">
            <a:noAutofit/>
          </a:bodyPr>
          <a:lstStyle>
            <a:lvl1pPr lvl="0" algn="ctr">
              <a:spcBef>
                <a:spcPts val="0"/>
              </a:spcBef>
              <a:spcAft>
                <a:spcPts val="0"/>
              </a:spcAft>
              <a:buSzPts val="300"/>
              <a:buFont typeface="Poppins"/>
              <a:buNone/>
              <a:defRPr sz="3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107" name="Google Shape;1107;p70"/>
          <p:cNvSpPr txBox="1">
            <a:spLocks noGrp="1"/>
          </p:cNvSpPr>
          <p:nvPr>
            <p:ph type="subTitle" idx="18"/>
          </p:nvPr>
        </p:nvSpPr>
        <p:spPr>
          <a:xfrm>
            <a:off x="2945063" y="3306483"/>
            <a:ext cx="619200" cy="88200"/>
          </a:xfrm>
          <a:prstGeom prst="rect">
            <a:avLst/>
          </a:prstGeom>
          <a:solidFill>
            <a:srgbClr val="E3E7FA"/>
          </a:solidFill>
        </p:spPr>
        <p:txBody>
          <a:bodyPr spcFirstLastPara="1" wrap="square" lIns="0" tIns="0" rIns="0" bIns="0" anchor="ctr" anchorCtr="0">
            <a:noAutofit/>
          </a:bodyPr>
          <a:lstStyle>
            <a:lvl1pPr lvl="0" algn="ctr">
              <a:spcBef>
                <a:spcPts val="0"/>
              </a:spcBef>
              <a:spcAft>
                <a:spcPts val="0"/>
              </a:spcAft>
              <a:buSzPts val="300"/>
              <a:buFont typeface="Poppins"/>
              <a:buNone/>
              <a:defRPr sz="3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108" name="Google Shape;1108;p70"/>
          <p:cNvSpPr txBox="1">
            <a:spLocks noGrp="1"/>
          </p:cNvSpPr>
          <p:nvPr>
            <p:ph type="subTitle" idx="19"/>
          </p:nvPr>
        </p:nvSpPr>
        <p:spPr>
          <a:xfrm>
            <a:off x="1298606" y="3306483"/>
            <a:ext cx="619200" cy="88200"/>
          </a:xfrm>
          <a:prstGeom prst="rect">
            <a:avLst/>
          </a:prstGeom>
          <a:solidFill>
            <a:srgbClr val="E3E7FA"/>
          </a:solidFill>
        </p:spPr>
        <p:txBody>
          <a:bodyPr spcFirstLastPara="1" wrap="square" lIns="0" tIns="0" rIns="0" bIns="0" anchor="ctr" anchorCtr="0">
            <a:noAutofit/>
          </a:bodyPr>
          <a:lstStyle>
            <a:lvl1pPr lvl="0" algn="ctr">
              <a:spcBef>
                <a:spcPts val="0"/>
              </a:spcBef>
              <a:spcAft>
                <a:spcPts val="0"/>
              </a:spcAft>
              <a:buSzPts val="300"/>
              <a:buFont typeface="Poppins"/>
              <a:buNone/>
              <a:defRPr sz="3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109" name="Google Shape;1109;p70"/>
          <p:cNvSpPr txBox="1">
            <a:spLocks noGrp="1"/>
          </p:cNvSpPr>
          <p:nvPr>
            <p:ph type="subTitle" idx="20"/>
          </p:nvPr>
        </p:nvSpPr>
        <p:spPr>
          <a:xfrm>
            <a:off x="363524" y="3513947"/>
            <a:ext cx="819900" cy="365700"/>
          </a:xfrm>
          <a:prstGeom prst="rect">
            <a:avLst/>
          </a:prstGeom>
        </p:spPr>
        <p:txBody>
          <a:bodyPr spcFirstLastPara="1" wrap="square" lIns="0" tIns="0" rIns="0" bIns="0" anchor="t" anchorCtr="0">
            <a:noAutofit/>
          </a:bodyPr>
          <a:lstStyle>
            <a:lvl1pPr lvl="0" algn="ctr">
              <a:spcBef>
                <a:spcPts val="1300"/>
              </a:spcBef>
              <a:spcAft>
                <a:spcPts val="0"/>
              </a:spcAft>
              <a:buClr>
                <a:schemeClr val="lt1"/>
              </a:buClr>
              <a:buSzPts val="500"/>
              <a:buFont typeface="Poppins Medium"/>
              <a:buNone/>
              <a:defRPr sz="500">
                <a:solidFill>
                  <a:schemeClr val="lt1"/>
                </a:solidFill>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110" name="Google Shape;1110;p70"/>
          <p:cNvSpPr txBox="1">
            <a:spLocks noGrp="1"/>
          </p:cNvSpPr>
          <p:nvPr>
            <p:ph type="subTitle" idx="21"/>
          </p:nvPr>
        </p:nvSpPr>
        <p:spPr>
          <a:xfrm>
            <a:off x="3683830" y="733060"/>
            <a:ext cx="819900" cy="528600"/>
          </a:xfrm>
          <a:prstGeom prst="rect">
            <a:avLst/>
          </a:prstGeom>
        </p:spPr>
        <p:txBody>
          <a:bodyPr spcFirstLastPara="1" wrap="square" lIns="0" tIns="0" rIns="0" bIns="0" anchor="t" anchorCtr="0">
            <a:noAutofit/>
          </a:bodyPr>
          <a:lstStyle>
            <a:lvl1pPr lvl="0" algn="ctr">
              <a:spcBef>
                <a:spcPts val="1300"/>
              </a:spcBef>
              <a:spcAft>
                <a:spcPts val="0"/>
              </a:spcAft>
              <a:buClr>
                <a:schemeClr val="lt1"/>
              </a:buClr>
              <a:buSzPts val="500"/>
              <a:buFont typeface="Poppins Medium"/>
              <a:buNone/>
              <a:defRPr sz="500">
                <a:solidFill>
                  <a:schemeClr val="lt1"/>
                </a:solidFill>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111" name="Google Shape;1111;p70"/>
          <p:cNvSpPr txBox="1">
            <a:spLocks noGrp="1"/>
          </p:cNvSpPr>
          <p:nvPr>
            <p:ph type="subTitle" idx="22"/>
          </p:nvPr>
        </p:nvSpPr>
        <p:spPr>
          <a:xfrm>
            <a:off x="5209497" y="1138566"/>
            <a:ext cx="3080400" cy="528600"/>
          </a:xfrm>
          <a:prstGeom prst="rect">
            <a:avLst/>
          </a:prstGeom>
        </p:spPr>
        <p:txBody>
          <a:bodyPr spcFirstLastPara="1" wrap="square" lIns="0" tIns="0" rIns="0" bIns="0" anchor="t" anchorCtr="0">
            <a:noAutofit/>
          </a:bodyPr>
          <a:lstStyle>
            <a:lvl1pPr lvl="0">
              <a:spcBef>
                <a:spcPts val="0"/>
              </a:spcBef>
              <a:spcAft>
                <a:spcPts val="0"/>
              </a:spcAft>
              <a:buSzPts val="1000"/>
              <a:buFont typeface="Poppins Medium"/>
              <a:buNone/>
              <a:defRPr sz="1000"/>
            </a:lvl1pPr>
            <a:lvl2pPr lvl="1">
              <a:spcBef>
                <a:spcPts val="1300"/>
              </a:spcBef>
              <a:spcAft>
                <a:spcPts val="0"/>
              </a:spcAft>
              <a:buSzPts val="1000"/>
              <a:buFont typeface="Poppins Medium"/>
              <a:buNone/>
              <a:defRPr sz="1000"/>
            </a:lvl2pPr>
            <a:lvl3pPr lvl="2">
              <a:spcBef>
                <a:spcPts val="1300"/>
              </a:spcBef>
              <a:spcAft>
                <a:spcPts val="0"/>
              </a:spcAft>
              <a:buSzPts val="1000"/>
              <a:buFont typeface="Poppins Medium"/>
              <a:buNone/>
              <a:defRPr sz="1000"/>
            </a:lvl3pPr>
            <a:lvl4pPr lvl="3">
              <a:spcBef>
                <a:spcPts val="1300"/>
              </a:spcBef>
              <a:spcAft>
                <a:spcPts val="0"/>
              </a:spcAft>
              <a:buSzPts val="1000"/>
              <a:buFont typeface="Poppins Medium"/>
              <a:buNone/>
              <a:defRPr sz="1000"/>
            </a:lvl4pPr>
            <a:lvl5pPr lvl="4">
              <a:spcBef>
                <a:spcPts val="1300"/>
              </a:spcBef>
              <a:spcAft>
                <a:spcPts val="0"/>
              </a:spcAft>
              <a:buSzPts val="1000"/>
              <a:buFont typeface="Poppins Medium"/>
              <a:buNone/>
              <a:defRPr sz="1000"/>
            </a:lvl5pPr>
            <a:lvl6pPr lvl="5">
              <a:spcBef>
                <a:spcPts val="400"/>
              </a:spcBef>
              <a:spcAft>
                <a:spcPts val="0"/>
              </a:spcAft>
              <a:buSzPts val="1000"/>
              <a:buFont typeface="Poppins Medium"/>
              <a:buNone/>
              <a:defRPr sz="1000"/>
            </a:lvl6pPr>
            <a:lvl7pPr lvl="6">
              <a:spcBef>
                <a:spcPts val="400"/>
              </a:spcBef>
              <a:spcAft>
                <a:spcPts val="0"/>
              </a:spcAft>
              <a:buSzPts val="1000"/>
              <a:buFont typeface="Poppins Medium"/>
              <a:buNone/>
              <a:defRPr sz="1000"/>
            </a:lvl7pPr>
            <a:lvl8pPr lvl="7">
              <a:spcBef>
                <a:spcPts val="400"/>
              </a:spcBef>
              <a:spcAft>
                <a:spcPts val="0"/>
              </a:spcAft>
              <a:buSzPts val="1000"/>
              <a:buFont typeface="Poppins Medium"/>
              <a:buNone/>
              <a:defRPr sz="1000"/>
            </a:lvl8pPr>
            <a:lvl9pPr lvl="8">
              <a:spcBef>
                <a:spcPts val="400"/>
              </a:spcBef>
              <a:spcAft>
                <a:spcPts val="0"/>
              </a:spcAft>
              <a:buSzPts val="1000"/>
              <a:buFont typeface="Poppins Medium"/>
              <a:buNone/>
              <a:defRPr sz="1000"/>
            </a:lvl9pPr>
          </a:lstStyle>
          <a:p>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42_Custom Layout">
  <p:cSld name="42_Custom Layout">
    <p:bg>
      <p:bgPr>
        <a:blipFill>
          <a:blip r:embed="rId2">
            <a:alphaModFix/>
          </a:blip>
          <a:stretch>
            <a:fillRect/>
          </a:stretch>
        </a:blipFill>
        <a:effectLst/>
      </p:bgPr>
    </p:bg>
    <p:spTree>
      <p:nvGrpSpPr>
        <p:cNvPr id="1" name="Shape 1112"/>
        <p:cNvGrpSpPr/>
        <p:nvPr/>
      </p:nvGrpSpPr>
      <p:grpSpPr>
        <a:xfrm>
          <a:off x="0" y="0"/>
          <a:ext cx="0" cy="0"/>
          <a:chOff x="0" y="0"/>
          <a:chExt cx="0" cy="0"/>
        </a:xfrm>
      </p:grpSpPr>
      <p:sp>
        <p:nvSpPr>
          <p:cNvPr id="1113" name="Google Shape;1113;p71"/>
          <p:cNvSpPr/>
          <p:nvPr/>
        </p:nvSpPr>
        <p:spPr>
          <a:xfrm>
            <a:off x="4725642" y="358704"/>
            <a:ext cx="3735900" cy="3591900"/>
          </a:xfrm>
          <a:prstGeom prst="roundRect">
            <a:avLst>
              <a:gd name="adj" fmla="val 942"/>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114" name="Google Shape;1114;p71"/>
          <p:cNvSpPr/>
          <p:nvPr/>
        </p:nvSpPr>
        <p:spPr>
          <a:xfrm>
            <a:off x="777963" y="358704"/>
            <a:ext cx="3735900" cy="3591900"/>
          </a:xfrm>
          <a:prstGeom prst="roundRect">
            <a:avLst>
              <a:gd name="adj" fmla="val 942"/>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115" name="Google Shape;1115;p71"/>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1116" name="Google Shape;1116;p71"/>
          <p:cNvSpPr/>
          <p:nvPr/>
        </p:nvSpPr>
        <p:spPr>
          <a:xfrm>
            <a:off x="785817" y="4142136"/>
            <a:ext cx="7675800" cy="434700"/>
          </a:xfrm>
          <a:prstGeom prst="roundRect">
            <a:avLst>
              <a:gd name="adj" fmla="val 16667"/>
            </a:avLst>
          </a:prstGeom>
          <a:gradFill>
            <a:gsLst>
              <a:gs pos="0">
                <a:srgbClr val="EF0016"/>
              </a:gs>
              <a:gs pos="91000">
                <a:srgbClr val="380057"/>
              </a:gs>
              <a:gs pos="100000">
                <a:srgbClr val="380057"/>
              </a:gs>
            </a:gsLst>
            <a:lin ang="540070" scaled="0"/>
          </a:gradFill>
          <a:ln>
            <a:noFill/>
          </a:ln>
        </p:spPr>
        <p:txBody>
          <a:bodyPr spcFirstLastPara="1" wrap="square" lIns="0" tIns="0" rIns="0" bIns="0" anchor="ctr" anchorCtr="0">
            <a:noAutofit/>
          </a:bodyPr>
          <a:lstStyle/>
          <a:p>
            <a:pPr marL="101600" marR="0" lvl="0" indent="-101600" algn="l" rtl="0">
              <a:lnSpc>
                <a:spcPct val="91000"/>
              </a:lnSpc>
              <a:spcBef>
                <a:spcPts val="0"/>
              </a:spcBef>
              <a:spcAft>
                <a:spcPts val="0"/>
              </a:spcAft>
              <a:buNone/>
            </a:pPr>
            <a:endParaRPr sz="500"/>
          </a:p>
        </p:txBody>
      </p:sp>
      <p:pic>
        <p:nvPicPr>
          <p:cNvPr id="1117" name="Google Shape;1117;p71"/>
          <p:cNvPicPr preferRelativeResize="0"/>
          <p:nvPr/>
        </p:nvPicPr>
        <p:blipFill rotWithShape="1">
          <a:blip r:embed="rId3">
            <a:alphaModFix/>
          </a:blip>
          <a:srcRect/>
          <a:stretch/>
        </p:blipFill>
        <p:spPr>
          <a:xfrm>
            <a:off x="785817" y="2621740"/>
            <a:ext cx="3751365" cy="8334"/>
          </a:xfrm>
          <a:prstGeom prst="rect">
            <a:avLst/>
          </a:prstGeom>
          <a:noFill/>
          <a:ln>
            <a:noFill/>
          </a:ln>
        </p:spPr>
      </p:pic>
      <p:pic>
        <p:nvPicPr>
          <p:cNvPr id="1118" name="Google Shape;1118;p71"/>
          <p:cNvPicPr preferRelativeResize="0"/>
          <p:nvPr/>
        </p:nvPicPr>
        <p:blipFill rotWithShape="1">
          <a:blip r:embed="rId3">
            <a:alphaModFix/>
          </a:blip>
          <a:srcRect/>
          <a:stretch/>
        </p:blipFill>
        <p:spPr>
          <a:xfrm>
            <a:off x="4732698" y="2621740"/>
            <a:ext cx="3751365" cy="8334"/>
          </a:xfrm>
          <a:prstGeom prst="rect">
            <a:avLst/>
          </a:prstGeom>
          <a:noFill/>
          <a:ln>
            <a:noFill/>
          </a:ln>
        </p:spPr>
      </p:pic>
      <p:sp>
        <p:nvSpPr>
          <p:cNvPr id="1119" name="Google Shape;1119;p71"/>
          <p:cNvSpPr txBox="1">
            <a:spLocks noGrp="1"/>
          </p:cNvSpPr>
          <p:nvPr>
            <p:ph type="title"/>
          </p:nvPr>
        </p:nvSpPr>
        <p:spPr>
          <a:xfrm>
            <a:off x="1009425" y="532941"/>
            <a:ext cx="3080400" cy="2838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1900"/>
              <a:buFont typeface="Poppins"/>
              <a:buNone/>
              <a:defRPr sz="1900" b="1">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120" name="Google Shape;1120;p71"/>
          <p:cNvSpPr txBox="1">
            <a:spLocks noGrp="1"/>
          </p:cNvSpPr>
          <p:nvPr>
            <p:ph type="subTitle" idx="1"/>
          </p:nvPr>
        </p:nvSpPr>
        <p:spPr>
          <a:xfrm>
            <a:off x="4966341" y="530100"/>
            <a:ext cx="3080400" cy="286800"/>
          </a:xfrm>
          <a:prstGeom prst="rect">
            <a:avLst/>
          </a:prstGeom>
          <a:noFill/>
          <a:ln>
            <a:noFill/>
          </a:ln>
        </p:spPr>
        <p:txBody>
          <a:bodyPr spcFirstLastPara="1" wrap="square" lIns="0" tIns="0" rIns="0" bIns="0" anchor="t" anchorCtr="0">
            <a:noAutofit/>
          </a:bodyPr>
          <a:lstStyle>
            <a:lvl1pPr lvl="0" algn="l">
              <a:lnSpc>
                <a:spcPct val="95000"/>
              </a:lnSpc>
              <a:spcBef>
                <a:spcPts val="1300"/>
              </a:spcBef>
              <a:spcAft>
                <a:spcPts val="0"/>
              </a:spcAft>
              <a:buClr>
                <a:schemeClr val="dk1"/>
              </a:buClr>
              <a:buSzPts val="1700"/>
              <a:buNone/>
              <a:defRPr sz="1900" b="1">
                <a:latin typeface="Poppins"/>
                <a:ea typeface="Poppins"/>
                <a:cs typeface="Poppins"/>
                <a:sym typeface="Poppins"/>
              </a:defRPr>
            </a:lvl1pPr>
            <a:lvl2pPr lvl="1" algn="ctr">
              <a:lnSpc>
                <a:spcPct val="95000"/>
              </a:lnSpc>
              <a:spcBef>
                <a:spcPts val="1300"/>
              </a:spcBef>
              <a:spcAft>
                <a:spcPts val="0"/>
              </a:spcAft>
              <a:buClr>
                <a:schemeClr val="dk1"/>
              </a:buClr>
              <a:buSzPts val="700"/>
              <a:buNone/>
              <a:defRPr sz="700"/>
            </a:lvl2pPr>
            <a:lvl3pPr lvl="2" algn="ctr">
              <a:lnSpc>
                <a:spcPct val="95000"/>
              </a:lnSpc>
              <a:spcBef>
                <a:spcPts val="1300"/>
              </a:spcBef>
              <a:spcAft>
                <a:spcPts val="0"/>
              </a:spcAft>
              <a:buClr>
                <a:schemeClr val="dk1"/>
              </a:buClr>
              <a:buSzPts val="600"/>
              <a:buNone/>
              <a:defRPr sz="700"/>
            </a:lvl3pPr>
            <a:lvl4pPr lvl="3" algn="ctr">
              <a:lnSpc>
                <a:spcPct val="95000"/>
              </a:lnSpc>
              <a:spcBef>
                <a:spcPts val="1300"/>
              </a:spcBef>
              <a:spcAft>
                <a:spcPts val="0"/>
              </a:spcAft>
              <a:buClr>
                <a:schemeClr val="dk1"/>
              </a:buClr>
              <a:buSzPts val="500"/>
              <a:buNone/>
              <a:defRPr sz="600"/>
            </a:lvl4pPr>
            <a:lvl5pPr lvl="4" algn="ctr">
              <a:lnSpc>
                <a:spcPct val="95000"/>
              </a:lnSpc>
              <a:spcBef>
                <a:spcPts val="1300"/>
              </a:spcBef>
              <a:spcAft>
                <a:spcPts val="0"/>
              </a:spcAft>
              <a:buClr>
                <a:schemeClr val="dk1"/>
              </a:buClr>
              <a:buSzPts val="500"/>
              <a:buNone/>
              <a:defRPr sz="600"/>
            </a:lvl5pPr>
            <a:lvl6pPr lvl="5" algn="ctr">
              <a:lnSpc>
                <a:spcPct val="90000"/>
              </a:lnSpc>
              <a:spcBef>
                <a:spcPts val="400"/>
              </a:spcBef>
              <a:spcAft>
                <a:spcPts val="0"/>
              </a:spcAft>
              <a:buClr>
                <a:schemeClr val="dk1"/>
              </a:buClr>
              <a:buSzPts val="600"/>
              <a:buNone/>
              <a:defRPr sz="600"/>
            </a:lvl6pPr>
            <a:lvl7pPr lvl="6" algn="ctr">
              <a:lnSpc>
                <a:spcPct val="90000"/>
              </a:lnSpc>
              <a:spcBef>
                <a:spcPts val="400"/>
              </a:spcBef>
              <a:spcAft>
                <a:spcPts val="0"/>
              </a:spcAft>
              <a:buClr>
                <a:schemeClr val="dk1"/>
              </a:buClr>
              <a:buSzPts val="600"/>
              <a:buNone/>
              <a:defRPr sz="600"/>
            </a:lvl7pPr>
            <a:lvl8pPr lvl="7" algn="ctr">
              <a:lnSpc>
                <a:spcPct val="90000"/>
              </a:lnSpc>
              <a:spcBef>
                <a:spcPts val="400"/>
              </a:spcBef>
              <a:spcAft>
                <a:spcPts val="0"/>
              </a:spcAft>
              <a:buClr>
                <a:schemeClr val="dk1"/>
              </a:buClr>
              <a:buSzPts val="600"/>
              <a:buNone/>
              <a:defRPr sz="600"/>
            </a:lvl8pPr>
            <a:lvl9pPr lvl="8" algn="ctr">
              <a:lnSpc>
                <a:spcPct val="90000"/>
              </a:lnSpc>
              <a:spcBef>
                <a:spcPts val="400"/>
              </a:spcBef>
              <a:spcAft>
                <a:spcPts val="0"/>
              </a:spcAft>
              <a:buClr>
                <a:schemeClr val="dk1"/>
              </a:buClr>
              <a:buSzPts val="600"/>
              <a:buNone/>
              <a:defRPr sz="600"/>
            </a:lvl9pPr>
          </a:lstStyle>
          <a:p>
            <a:endParaRPr/>
          </a:p>
        </p:txBody>
      </p:sp>
      <p:sp>
        <p:nvSpPr>
          <p:cNvPr id="1121" name="Google Shape;1121;p71"/>
          <p:cNvSpPr txBox="1">
            <a:spLocks noGrp="1"/>
          </p:cNvSpPr>
          <p:nvPr>
            <p:ph type="subTitle" idx="2"/>
          </p:nvPr>
        </p:nvSpPr>
        <p:spPr>
          <a:xfrm>
            <a:off x="1912823" y="4176572"/>
            <a:ext cx="5506800" cy="365700"/>
          </a:xfrm>
          <a:prstGeom prst="rect">
            <a:avLst/>
          </a:prstGeom>
          <a:noFill/>
        </p:spPr>
        <p:txBody>
          <a:bodyPr spcFirstLastPara="1" wrap="square" lIns="0" tIns="0" rIns="0" bIns="0" anchor="ctr" anchorCtr="0">
            <a:noAutofit/>
          </a:bodyPr>
          <a:lstStyle>
            <a:lvl1pPr marL="101600" marR="0" lvl="0" indent="-101600" algn="ctr">
              <a:lnSpc>
                <a:spcPct val="91000"/>
              </a:lnSpc>
              <a:spcBef>
                <a:spcPts val="0"/>
              </a:spcBef>
              <a:spcAft>
                <a:spcPts val="0"/>
              </a:spcAft>
              <a:buNone/>
              <a:defRPr sz="1200" b="1">
                <a:solidFill>
                  <a:schemeClr val="lt1"/>
                </a:solidFill>
                <a:latin typeface="Poppins"/>
                <a:ea typeface="Poppins"/>
                <a:cs typeface="Poppins"/>
                <a:sym typeface="Poppins"/>
              </a:defRPr>
            </a:lvl1pPr>
            <a:lvl2pPr lvl="1" algn="ctr">
              <a:spcBef>
                <a:spcPts val="1300"/>
              </a:spcBef>
              <a:spcAft>
                <a:spcPts val="0"/>
              </a:spcAft>
              <a:buSzPts val="800"/>
              <a:buNone/>
              <a:defRPr/>
            </a:lvl2pPr>
            <a:lvl3pPr lvl="2" algn="ctr">
              <a:spcBef>
                <a:spcPts val="1300"/>
              </a:spcBef>
              <a:spcAft>
                <a:spcPts val="0"/>
              </a:spcAft>
              <a:buSzPts val="700"/>
              <a:buNone/>
              <a:defRPr/>
            </a:lvl3pPr>
            <a:lvl4pPr lvl="3" algn="ctr">
              <a:spcBef>
                <a:spcPts val="1300"/>
              </a:spcBef>
              <a:spcAft>
                <a:spcPts val="0"/>
              </a:spcAft>
              <a:buSzPts val="500"/>
              <a:buNone/>
              <a:defRPr/>
            </a:lvl4pPr>
            <a:lvl5pPr lvl="4" algn="ctr">
              <a:spcBef>
                <a:spcPts val="1300"/>
              </a:spcBef>
              <a:spcAft>
                <a:spcPts val="0"/>
              </a:spcAft>
              <a:buSzPts val="400"/>
              <a:buNone/>
              <a:defRPr/>
            </a:lvl5pPr>
            <a:lvl6pPr lvl="5" algn="ctr">
              <a:spcBef>
                <a:spcPts val="400"/>
              </a:spcBef>
              <a:spcAft>
                <a:spcPts val="0"/>
              </a:spcAft>
              <a:buSzPts val="200"/>
              <a:buNone/>
              <a:defRPr/>
            </a:lvl6pPr>
            <a:lvl7pPr lvl="6" algn="ctr">
              <a:spcBef>
                <a:spcPts val="400"/>
              </a:spcBef>
              <a:spcAft>
                <a:spcPts val="0"/>
              </a:spcAft>
              <a:buSzPts val="200"/>
              <a:buNone/>
              <a:defRPr/>
            </a:lvl7pPr>
            <a:lvl8pPr lvl="7" algn="ctr">
              <a:spcBef>
                <a:spcPts val="400"/>
              </a:spcBef>
              <a:spcAft>
                <a:spcPts val="0"/>
              </a:spcAft>
              <a:buSzPts val="200"/>
              <a:buNone/>
              <a:defRPr/>
            </a:lvl8pPr>
            <a:lvl9pPr lvl="8" algn="ctr">
              <a:spcBef>
                <a:spcPts val="400"/>
              </a:spcBef>
              <a:spcAft>
                <a:spcPts val="0"/>
              </a:spcAft>
              <a:buSzPts val="200"/>
              <a:buNone/>
              <a:defRPr/>
            </a:lvl9pPr>
          </a:lstStyle>
          <a:p>
            <a:endParaRPr/>
          </a:p>
        </p:txBody>
      </p:sp>
      <p:sp>
        <p:nvSpPr>
          <p:cNvPr id="1122" name="Google Shape;1122;p71"/>
          <p:cNvSpPr txBox="1">
            <a:spLocks noGrp="1"/>
          </p:cNvSpPr>
          <p:nvPr>
            <p:ph type="title" idx="3" hasCustomPrompt="1"/>
          </p:nvPr>
        </p:nvSpPr>
        <p:spPr>
          <a:xfrm>
            <a:off x="4955631" y="1678781"/>
            <a:ext cx="738900" cy="365700"/>
          </a:xfrm>
          <a:prstGeom prst="rect">
            <a:avLst/>
          </a:prstGeom>
        </p:spPr>
        <p:txBody>
          <a:bodyPr spcFirstLastPara="1" wrap="square" lIns="0" tIns="0" rIns="0" bIns="0" anchor="t" anchorCtr="0">
            <a:noAutofit/>
          </a:bodyPr>
          <a:lstStyle>
            <a:lvl1pPr marL="101600" marR="0" lvl="0" indent="-101600" algn="l">
              <a:lnSpc>
                <a:spcPct val="103000"/>
              </a:lnSpc>
              <a:spcBef>
                <a:spcPts val="0"/>
              </a:spcBef>
              <a:spcAft>
                <a:spcPts val="0"/>
              </a:spcAft>
              <a:buNone/>
              <a:defRPr sz="2800" b="0">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1123" name="Google Shape;1123;p71"/>
          <p:cNvSpPr txBox="1">
            <a:spLocks noGrp="1"/>
          </p:cNvSpPr>
          <p:nvPr>
            <p:ph type="title" idx="4" hasCustomPrompt="1"/>
          </p:nvPr>
        </p:nvSpPr>
        <p:spPr>
          <a:xfrm>
            <a:off x="6677791" y="1678781"/>
            <a:ext cx="738900" cy="365700"/>
          </a:xfrm>
          <a:prstGeom prst="rect">
            <a:avLst/>
          </a:prstGeom>
        </p:spPr>
        <p:txBody>
          <a:bodyPr spcFirstLastPara="1" wrap="square" lIns="0" tIns="0" rIns="0" bIns="0" anchor="t" anchorCtr="0">
            <a:noAutofit/>
          </a:bodyPr>
          <a:lstStyle>
            <a:lvl1pPr marL="101600" marR="0" lvl="0" indent="-101600" algn="l">
              <a:lnSpc>
                <a:spcPct val="103000"/>
              </a:lnSpc>
              <a:spcBef>
                <a:spcPts val="0"/>
              </a:spcBef>
              <a:spcAft>
                <a:spcPts val="0"/>
              </a:spcAft>
              <a:buNone/>
              <a:defRPr sz="2800" b="0">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1124" name="Google Shape;1124;p71"/>
          <p:cNvSpPr txBox="1">
            <a:spLocks noGrp="1"/>
          </p:cNvSpPr>
          <p:nvPr>
            <p:ph type="title" idx="5" hasCustomPrompt="1"/>
          </p:nvPr>
        </p:nvSpPr>
        <p:spPr>
          <a:xfrm>
            <a:off x="4955631" y="2809856"/>
            <a:ext cx="738900" cy="365700"/>
          </a:xfrm>
          <a:prstGeom prst="rect">
            <a:avLst/>
          </a:prstGeom>
        </p:spPr>
        <p:txBody>
          <a:bodyPr spcFirstLastPara="1" wrap="square" lIns="0" tIns="0" rIns="0" bIns="0" anchor="t" anchorCtr="0">
            <a:noAutofit/>
          </a:bodyPr>
          <a:lstStyle>
            <a:lvl1pPr marL="101600" marR="0" lvl="0" indent="-101600" algn="l">
              <a:lnSpc>
                <a:spcPct val="103000"/>
              </a:lnSpc>
              <a:spcBef>
                <a:spcPts val="0"/>
              </a:spcBef>
              <a:spcAft>
                <a:spcPts val="0"/>
              </a:spcAft>
              <a:buNone/>
              <a:defRPr sz="2800" b="0">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1125" name="Google Shape;1125;p71"/>
          <p:cNvSpPr txBox="1">
            <a:spLocks noGrp="1"/>
          </p:cNvSpPr>
          <p:nvPr>
            <p:ph type="title" idx="6" hasCustomPrompt="1"/>
          </p:nvPr>
        </p:nvSpPr>
        <p:spPr>
          <a:xfrm>
            <a:off x="6677791" y="2809856"/>
            <a:ext cx="738900" cy="365700"/>
          </a:xfrm>
          <a:prstGeom prst="rect">
            <a:avLst/>
          </a:prstGeom>
        </p:spPr>
        <p:txBody>
          <a:bodyPr spcFirstLastPara="1" wrap="square" lIns="0" tIns="0" rIns="0" bIns="0" anchor="t" anchorCtr="0">
            <a:noAutofit/>
          </a:bodyPr>
          <a:lstStyle>
            <a:lvl1pPr marL="101600" marR="0" lvl="0" indent="-101600" algn="l">
              <a:lnSpc>
                <a:spcPct val="103000"/>
              </a:lnSpc>
              <a:spcBef>
                <a:spcPts val="0"/>
              </a:spcBef>
              <a:spcAft>
                <a:spcPts val="0"/>
              </a:spcAft>
              <a:buNone/>
              <a:defRPr sz="2800" b="0">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1126" name="Google Shape;1126;p71"/>
          <p:cNvSpPr txBox="1">
            <a:spLocks noGrp="1"/>
          </p:cNvSpPr>
          <p:nvPr>
            <p:ph type="subTitle" idx="7"/>
          </p:nvPr>
        </p:nvSpPr>
        <p:spPr>
          <a:xfrm>
            <a:off x="4968431" y="2152566"/>
            <a:ext cx="1587300" cy="434700"/>
          </a:xfrm>
          <a:prstGeom prst="rect">
            <a:avLst/>
          </a:prstGeom>
        </p:spPr>
        <p:txBody>
          <a:bodyPr spcFirstLastPara="1" wrap="square" lIns="0" tIns="0" rIns="0" bIns="0" anchor="t" anchorCtr="0">
            <a:noAutofit/>
          </a:bodyPr>
          <a:lstStyle>
            <a:lvl1pPr lvl="0">
              <a:spcBef>
                <a:spcPts val="0"/>
              </a:spcBef>
              <a:spcAft>
                <a:spcPts val="0"/>
              </a:spcAft>
              <a:buSzPts val="600"/>
              <a:buFont typeface="Poppins Medium"/>
              <a:buNone/>
              <a:defRPr sz="600"/>
            </a:lvl1pPr>
            <a:lvl2pPr lvl="1">
              <a:spcBef>
                <a:spcPts val="1300"/>
              </a:spcBef>
              <a:spcAft>
                <a:spcPts val="0"/>
              </a:spcAft>
              <a:buSzPts val="800"/>
              <a:buFont typeface="Poppins Medium"/>
              <a:buNone/>
              <a:defRPr/>
            </a:lvl2pPr>
            <a:lvl3pPr lvl="2">
              <a:spcBef>
                <a:spcPts val="1300"/>
              </a:spcBef>
              <a:spcAft>
                <a:spcPts val="0"/>
              </a:spcAft>
              <a:buSzPts val="700"/>
              <a:buFont typeface="Poppins Medium"/>
              <a:buNone/>
              <a:defRPr/>
            </a:lvl3pPr>
            <a:lvl4pPr lvl="3">
              <a:spcBef>
                <a:spcPts val="1300"/>
              </a:spcBef>
              <a:spcAft>
                <a:spcPts val="0"/>
              </a:spcAft>
              <a:buSzPts val="500"/>
              <a:buFont typeface="Poppins Medium"/>
              <a:buNone/>
              <a:defRPr/>
            </a:lvl4pPr>
            <a:lvl5pPr lvl="4">
              <a:spcBef>
                <a:spcPts val="1300"/>
              </a:spcBef>
              <a:spcAft>
                <a:spcPts val="0"/>
              </a:spcAft>
              <a:buSzPts val="400"/>
              <a:buFont typeface="Poppins Medium"/>
              <a:buNone/>
              <a:defRPr/>
            </a:lvl5pPr>
            <a:lvl6pPr lvl="5">
              <a:spcBef>
                <a:spcPts val="400"/>
              </a:spcBef>
              <a:spcAft>
                <a:spcPts val="0"/>
              </a:spcAft>
              <a:buSzPts val="200"/>
              <a:buFont typeface="Poppins Medium"/>
              <a:buNone/>
              <a:defRPr/>
            </a:lvl6pPr>
            <a:lvl7pPr lvl="6">
              <a:spcBef>
                <a:spcPts val="400"/>
              </a:spcBef>
              <a:spcAft>
                <a:spcPts val="0"/>
              </a:spcAft>
              <a:buSzPts val="200"/>
              <a:buFont typeface="Poppins Medium"/>
              <a:buNone/>
              <a:defRPr/>
            </a:lvl7pPr>
            <a:lvl8pPr lvl="7">
              <a:spcBef>
                <a:spcPts val="400"/>
              </a:spcBef>
              <a:spcAft>
                <a:spcPts val="0"/>
              </a:spcAft>
              <a:buSzPts val="200"/>
              <a:buFont typeface="Poppins Medium"/>
              <a:buNone/>
              <a:defRPr/>
            </a:lvl8pPr>
            <a:lvl9pPr lvl="8">
              <a:spcBef>
                <a:spcPts val="400"/>
              </a:spcBef>
              <a:spcAft>
                <a:spcPts val="0"/>
              </a:spcAft>
              <a:buSzPts val="200"/>
              <a:buFont typeface="Poppins Medium"/>
              <a:buNone/>
              <a:defRPr/>
            </a:lvl9pPr>
          </a:lstStyle>
          <a:p>
            <a:endParaRPr/>
          </a:p>
        </p:txBody>
      </p:sp>
      <p:sp>
        <p:nvSpPr>
          <p:cNvPr id="1127" name="Google Shape;1127;p71"/>
          <p:cNvSpPr txBox="1">
            <a:spLocks noGrp="1"/>
          </p:cNvSpPr>
          <p:nvPr>
            <p:ph type="subTitle" idx="8"/>
          </p:nvPr>
        </p:nvSpPr>
        <p:spPr>
          <a:xfrm>
            <a:off x="6662311" y="2152566"/>
            <a:ext cx="1587300" cy="434700"/>
          </a:xfrm>
          <a:prstGeom prst="rect">
            <a:avLst/>
          </a:prstGeom>
        </p:spPr>
        <p:txBody>
          <a:bodyPr spcFirstLastPara="1" wrap="square" lIns="0" tIns="0" rIns="0" bIns="0" anchor="t" anchorCtr="0">
            <a:noAutofit/>
          </a:bodyPr>
          <a:lstStyle>
            <a:lvl1pPr lvl="0">
              <a:spcBef>
                <a:spcPts val="0"/>
              </a:spcBef>
              <a:spcAft>
                <a:spcPts val="0"/>
              </a:spcAft>
              <a:buSzPts val="600"/>
              <a:buFont typeface="Poppins Medium"/>
              <a:buNone/>
              <a:defRPr sz="600"/>
            </a:lvl1pPr>
            <a:lvl2pPr lvl="1">
              <a:spcBef>
                <a:spcPts val="1300"/>
              </a:spcBef>
              <a:spcAft>
                <a:spcPts val="0"/>
              </a:spcAft>
              <a:buSzPts val="800"/>
              <a:buFont typeface="Poppins Medium"/>
              <a:buNone/>
              <a:defRPr/>
            </a:lvl2pPr>
            <a:lvl3pPr lvl="2">
              <a:spcBef>
                <a:spcPts val="1300"/>
              </a:spcBef>
              <a:spcAft>
                <a:spcPts val="0"/>
              </a:spcAft>
              <a:buSzPts val="700"/>
              <a:buFont typeface="Poppins Medium"/>
              <a:buNone/>
              <a:defRPr/>
            </a:lvl3pPr>
            <a:lvl4pPr lvl="3">
              <a:spcBef>
                <a:spcPts val="1300"/>
              </a:spcBef>
              <a:spcAft>
                <a:spcPts val="0"/>
              </a:spcAft>
              <a:buSzPts val="500"/>
              <a:buFont typeface="Poppins Medium"/>
              <a:buNone/>
              <a:defRPr/>
            </a:lvl4pPr>
            <a:lvl5pPr lvl="4">
              <a:spcBef>
                <a:spcPts val="1300"/>
              </a:spcBef>
              <a:spcAft>
                <a:spcPts val="0"/>
              </a:spcAft>
              <a:buSzPts val="400"/>
              <a:buFont typeface="Poppins Medium"/>
              <a:buNone/>
              <a:defRPr/>
            </a:lvl5pPr>
            <a:lvl6pPr lvl="5">
              <a:spcBef>
                <a:spcPts val="400"/>
              </a:spcBef>
              <a:spcAft>
                <a:spcPts val="0"/>
              </a:spcAft>
              <a:buSzPts val="200"/>
              <a:buFont typeface="Poppins Medium"/>
              <a:buNone/>
              <a:defRPr/>
            </a:lvl6pPr>
            <a:lvl7pPr lvl="6">
              <a:spcBef>
                <a:spcPts val="400"/>
              </a:spcBef>
              <a:spcAft>
                <a:spcPts val="0"/>
              </a:spcAft>
              <a:buSzPts val="200"/>
              <a:buFont typeface="Poppins Medium"/>
              <a:buNone/>
              <a:defRPr/>
            </a:lvl7pPr>
            <a:lvl8pPr lvl="7">
              <a:spcBef>
                <a:spcPts val="400"/>
              </a:spcBef>
              <a:spcAft>
                <a:spcPts val="0"/>
              </a:spcAft>
              <a:buSzPts val="200"/>
              <a:buFont typeface="Poppins Medium"/>
              <a:buNone/>
              <a:defRPr/>
            </a:lvl8pPr>
            <a:lvl9pPr lvl="8">
              <a:spcBef>
                <a:spcPts val="400"/>
              </a:spcBef>
              <a:spcAft>
                <a:spcPts val="0"/>
              </a:spcAft>
              <a:buSzPts val="200"/>
              <a:buFont typeface="Poppins Medium"/>
              <a:buNone/>
              <a:defRPr/>
            </a:lvl9pPr>
          </a:lstStyle>
          <a:p>
            <a:endParaRPr/>
          </a:p>
        </p:txBody>
      </p:sp>
      <p:sp>
        <p:nvSpPr>
          <p:cNvPr id="1128" name="Google Shape;1128;p71"/>
          <p:cNvSpPr txBox="1">
            <a:spLocks noGrp="1"/>
          </p:cNvSpPr>
          <p:nvPr>
            <p:ph type="subTitle" idx="9"/>
          </p:nvPr>
        </p:nvSpPr>
        <p:spPr>
          <a:xfrm>
            <a:off x="4965029" y="3267394"/>
            <a:ext cx="1587300" cy="541200"/>
          </a:xfrm>
          <a:prstGeom prst="rect">
            <a:avLst/>
          </a:prstGeom>
        </p:spPr>
        <p:txBody>
          <a:bodyPr spcFirstLastPara="1" wrap="square" lIns="0" tIns="0" rIns="0" bIns="0" anchor="t" anchorCtr="0">
            <a:noAutofit/>
          </a:bodyPr>
          <a:lstStyle>
            <a:lvl1pPr lvl="0">
              <a:spcBef>
                <a:spcPts val="0"/>
              </a:spcBef>
              <a:spcAft>
                <a:spcPts val="0"/>
              </a:spcAft>
              <a:buSzPts val="600"/>
              <a:buFont typeface="Poppins Medium"/>
              <a:buNone/>
              <a:defRPr sz="600"/>
            </a:lvl1pPr>
            <a:lvl2pPr lvl="1">
              <a:spcBef>
                <a:spcPts val="1300"/>
              </a:spcBef>
              <a:spcAft>
                <a:spcPts val="0"/>
              </a:spcAft>
              <a:buSzPts val="800"/>
              <a:buFont typeface="Poppins Medium"/>
              <a:buNone/>
              <a:defRPr/>
            </a:lvl2pPr>
            <a:lvl3pPr lvl="2">
              <a:spcBef>
                <a:spcPts val="1300"/>
              </a:spcBef>
              <a:spcAft>
                <a:spcPts val="0"/>
              </a:spcAft>
              <a:buSzPts val="700"/>
              <a:buFont typeface="Poppins Medium"/>
              <a:buNone/>
              <a:defRPr/>
            </a:lvl3pPr>
            <a:lvl4pPr lvl="3">
              <a:spcBef>
                <a:spcPts val="1300"/>
              </a:spcBef>
              <a:spcAft>
                <a:spcPts val="0"/>
              </a:spcAft>
              <a:buSzPts val="500"/>
              <a:buFont typeface="Poppins Medium"/>
              <a:buNone/>
              <a:defRPr/>
            </a:lvl4pPr>
            <a:lvl5pPr lvl="4">
              <a:spcBef>
                <a:spcPts val="1300"/>
              </a:spcBef>
              <a:spcAft>
                <a:spcPts val="0"/>
              </a:spcAft>
              <a:buSzPts val="400"/>
              <a:buFont typeface="Poppins Medium"/>
              <a:buNone/>
              <a:defRPr/>
            </a:lvl5pPr>
            <a:lvl6pPr lvl="5">
              <a:spcBef>
                <a:spcPts val="400"/>
              </a:spcBef>
              <a:spcAft>
                <a:spcPts val="0"/>
              </a:spcAft>
              <a:buSzPts val="200"/>
              <a:buFont typeface="Poppins Medium"/>
              <a:buNone/>
              <a:defRPr/>
            </a:lvl6pPr>
            <a:lvl7pPr lvl="6">
              <a:spcBef>
                <a:spcPts val="400"/>
              </a:spcBef>
              <a:spcAft>
                <a:spcPts val="0"/>
              </a:spcAft>
              <a:buSzPts val="200"/>
              <a:buFont typeface="Poppins Medium"/>
              <a:buNone/>
              <a:defRPr/>
            </a:lvl7pPr>
            <a:lvl8pPr lvl="7">
              <a:spcBef>
                <a:spcPts val="400"/>
              </a:spcBef>
              <a:spcAft>
                <a:spcPts val="0"/>
              </a:spcAft>
              <a:buSzPts val="200"/>
              <a:buFont typeface="Poppins Medium"/>
              <a:buNone/>
              <a:defRPr/>
            </a:lvl8pPr>
            <a:lvl9pPr lvl="8">
              <a:spcBef>
                <a:spcPts val="400"/>
              </a:spcBef>
              <a:spcAft>
                <a:spcPts val="0"/>
              </a:spcAft>
              <a:buSzPts val="200"/>
              <a:buFont typeface="Poppins Medium"/>
              <a:buNone/>
              <a:defRPr/>
            </a:lvl9pPr>
          </a:lstStyle>
          <a:p>
            <a:endParaRPr/>
          </a:p>
        </p:txBody>
      </p:sp>
      <p:sp>
        <p:nvSpPr>
          <p:cNvPr id="1129" name="Google Shape;1129;p71"/>
          <p:cNvSpPr txBox="1">
            <a:spLocks noGrp="1"/>
          </p:cNvSpPr>
          <p:nvPr>
            <p:ph type="subTitle" idx="13"/>
          </p:nvPr>
        </p:nvSpPr>
        <p:spPr>
          <a:xfrm>
            <a:off x="6658908" y="3267394"/>
            <a:ext cx="1587300" cy="541200"/>
          </a:xfrm>
          <a:prstGeom prst="rect">
            <a:avLst/>
          </a:prstGeom>
        </p:spPr>
        <p:txBody>
          <a:bodyPr spcFirstLastPara="1" wrap="square" lIns="0" tIns="0" rIns="0" bIns="0" anchor="t" anchorCtr="0">
            <a:noAutofit/>
          </a:bodyPr>
          <a:lstStyle>
            <a:lvl1pPr lvl="0">
              <a:spcBef>
                <a:spcPts val="0"/>
              </a:spcBef>
              <a:spcAft>
                <a:spcPts val="0"/>
              </a:spcAft>
              <a:buSzPts val="600"/>
              <a:buFont typeface="Poppins Medium"/>
              <a:buNone/>
              <a:defRPr sz="600"/>
            </a:lvl1pPr>
            <a:lvl2pPr lvl="1">
              <a:spcBef>
                <a:spcPts val="1300"/>
              </a:spcBef>
              <a:spcAft>
                <a:spcPts val="0"/>
              </a:spcAft>
              <a:buSzPts val="800"/>
              <a:buFont typeface="Poppins Medium"/>
              <a:buNone/>
              <a:defRPr/>
            </a:lvl2pPr>
            <a:lvl3pPr lvl="2">
              <a:spcBef>
                <a:spcPts val="1300"/>
              </a:spcBef>
              <a:spcAft>
                <a:spcPts val="0"/>
              </a:spcAft>
              <a:buSzPts val="700"/>
              <a:buFont typeface="Poppins Medium"/>
              <a:buNone/>
              <a:defRPr/>
            </a:lvl3pPr>
            <a:lvl4pPr lvl="3">
              <a:spcBef>
                <a:spcPts val="1300"/>
              </a:spcBef>
              <a:spcAft>
                <a:spcPts val="0"/>
              </a:spcAft>
              <a:buSzPts val="500"/>
              <a:buFont typeface="Poppins Medium"/>
              <a:buNone/>
              <a:defRPr/>
            </a:lvl4pPr>
            <a:lvl5pPr lvl="4">
              <a:spcBef>
                <a:spcPts val="1300"/>
              </a:spcBef>
              <a:spcAft>
                <a:spcPts val="0"/>
              </a:spcAft>
              <a:buSzPts val="400"/>
              <a:buFont typeface="Poppins Medium"/>
              <a:buNone/>
              <a:defRPr/>
            </a:lvl5pPr>
            <a:lvl6pPr lvl="5">
              <a:spcBef>
                <a:spcPts val="400"/>
              </a:spcBef>
              <a:spcAft>
                <a:spcPts val="0"/>
              </a:spcAft>
              <a:buSzPts val="200"/>
              <a:buFont typeface="Poppins Medium"/>
              <a:buNone/>
              <a:defRPr/>
            </a:lvl6pPr>
            <a:lvl7pPr lvl="6">
              <a:spcBef>
                <a:spcPts val="400"/>
              </a:spcBef>
              <a:spcAft>
                <a:spcPts val="0"/>
              </a:spcAft>
              <a:buSzPts val="200"/>
              <a:buFont typeface="Poppins Medium"/>
              <a:buNone/>
              <a:defRPr/>
            </a:lvl7pPr>
            <a:lvl8pPr lvl="7">
              <a:spcBef>
                <a:spcPts val="400"/>
              </a:spcBef>
              <a:spcAft>
                <a:spcPts val="0"/>
              </a:spcAft>
              <a:buSzPts val="200"/>
              <a:buFont typeface="Poppins Medium"/>
              <a:buNone/>
              <a:defRPr/>
            </a:lvl8pPr>
            <a:lvl9pPr lvl="8">
              <a:spcBef>
                <a:spcPts val="400"/>
              </a:spcBef>
              <a:spcAft>
                <a:spcPts val="0"/>
              </a:spcAft>
              <a:buSzPts val="200"/>
              <a:buFont typeface="Poppins Medium"/>
              <a:buNone/>
              <a:defRPr/>
            </a:lvl9pPr>
          </a:lstStyle>
          <a:p>
            <a:endParaRPr/>
          </a:p>
        </p:txBody>
      </p:sp>
      <p:sp>
        <p:nvSpPr>
          <p:cNvPr id="1130" name="Google Shape;1130;p71"/>
          <p:cNvSpPr txBox="1">
            <a:spLocks noGrp="1"/>
          </p:cNvSpPr>
          <p:nvPr>
            <p:ph type="title" idx="14" hasCustomPrompt="1"/>
          </p:nvPr>
        </p:nvSpPr>
        <p:spPr>
          <a:xfrm>
            <a:off x="1025740" y="1678781"/>
            <a:ext cx="738900" cy="365700"/>
          </a:xfrm>
          <a:prstGeom prst="rect">
            <a:avLst/>
          </a:prstGeom>
        </p:spPr>
        <p:txBody>
          <a:bodyPr spcFirstLastPara="1" wrap="square" lIns="0" tIns="0" rIns="0" bIns="0" anchor="t" anchorCtr="0">
            <a:noAutofit/>
          </a:bodyPr>
          <a:lstStyle>
            <a:lvl1pPr marL="101600" marR="0" lvl="0" indent="-101600" algn="l">
              <a:lnSpc>
                <a:spcPct val="103000"/>
              </a:lnSpc>
              <a:spcBef>
                <a:spcPts val="0"/>
              </a:spcBef>
              <a:spcAft>
                <a:spcPts val="0"/>
              </a:spcAft>
              <a:buNone/>
              <a:defRPr sz="2800" b="0">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1131" name="Google Shape;1131;p71"/>
          <p:cNvSpPr txBox="1">
            <a:spLocks noGrp="1"/>
          </p:cNvSpPr>
          <p:nvPr>
            <p:ph type="title" idx="15" hasCustomPrompt="1"/>
          </p:nvPr>
        </p:nvSpPr>
        <p:spPr>
          <a:xfrm>
            <a:off x="2747900" y="1678781"/>
            <a:ext cx="738900" cy="365700"/>
          </a:xfrm>
          <a:prstGeom prst="rect">
            <a:avLst/>
          </a:prstGeom>
        </p:spPr>
        <p:txBody>
          <a:bodyPr spcFirstLastPara="1" wrap="square" lIns="0" tIns="0" rIns="0" bIns="0" anchor="t" anchorCtr="0">
            <a:noAutofit/>
          </a:bodyPr>
          <a:lstStyle>
            <a:lvl1pPr marL="101600" marR="0" lvl="0" indent="-101600" algn="l">
              <a:lnSpc>
                <a:spcPct val="103000"/>
              </a:lnSpc>
              <a:spcBef>
                <a:spcPts val="0"/>
              </a:spcBef>
              <a:spcAft>
                <a:spcPts val="0"/>
              </a:spcAft>
              <a:buNone/>
              <a:defRPr sz="2800" b="0">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1132" name="Google Shape;1132;p71"/>
          <p:cNvSpPr txBox="1">
            <a:spLocks noGrp="1"/>
          </p:cNvSpPr>
          <p:nvPr>
            <p:ph type="title" idx="16" hasCustomPrompt="1"/>
          </p:nvPr>
        </p:nvSpPr>
        <p:spPr>
          <a:xfrm>
            <a:off x="1025740" y="2809856"/>
            <a:ext cx="738900" cy="365700"/>
          </a:xfrm>
          <a:prstGeom prst="rect">
            <a:avLst/>
          </a:prstGeom>
        </p:spPr>
        <p:txBody>
          <a:bodyPr spcFirstLastPara="1" wrap="square" lIns="0" tIns="0" rIns="0" bIns="0" anchor="t" anchorCtr="0">
            <a:noAutofit/>
          </a:bodyPr>
          <a:lstStyle>
            <a:lvl1pPr marL="101600" marR="0" lvl="0" indent="-101600" algn="l">
              <a:lnSpc>
                <a:spcPct val="103000"/>
              </a:lnSpc>
              <a:spcBef>
                <a:spcPts val="0"/>
              </a:spcBef>
              <a:spcAft>
                <a:spcPts val="0"/>
              </a:spcAft>
              <a:buNone/>
              <a:defRPr sz="2800" b="0">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1133" name="Google Shape;1133;p71"/>
          <p:cNvSpPr txBox="1">
            <a:spLocks noGrp="1"/>
          </p:cNvSpPr>
          <p:nvPr>
            <p:ph type="title" idx="17" hasCustomPrompt="1"/>
          </p:nvPr>
        </p:nvSpPr>
        <p:spPr>
          <a:xfrm>
            <a:off x="2747900" y="2809856"/>
            <a:ext cx="738900" cy="365700"/>
          </a:xfrm>
          <a:prstGeom prst="rect">
            <a:avLst/>
          </a:prstGeom>
        </p:spPr>
        <p:txBody>
          <a:bodyPr spcFirstLastPara="1" wrap="square" lIns="0" tIns="0" rIns="0" bIns="0" anchor="t" anchorCtr="0">
            <a:noAutofit/>
          </a:bodyPr>
          <a:lstStyle>
            <a:lvl1pPr marL="101600" marR="0" lvl="0" indent="-101600" algn="l">
              <a:lnSpc>
                <a:spcPct val="103000"/>
              </a:lnSpc>
              <a:spcBef>
                <a:spcPts val="0"/>
              </a:spcBef>
              <a:spcAft>
                <a:spcPts val="0"/>
              </a:spcAft>
              <a:buNone/>
              <a:defRPr sz="2800" b="0">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1134" name="Google Shape;1134;p71"/>
          <p:cNvSpPr txBox="1">
            <a:spLocks noGrp="1"/>
          </p:cNvSpPr>
          <p:nvPr>
            <p:ph type="subTitle" idx="18"/>
          </p:nvPr>
        </p:nvSpPr>
        <p:spPr>
          <a:xfrm>
            <a:off x="1038540" y="2152566"/>
            <a:ext cx="1587300" cy="434700"/>
          </a:xfrm>
          <a:prstGeom prst="rect">
            <a:avLst/>
          </a:prstGeom>
        </p:spPr>
        <p:txBody>
          <a:bodyPr spcFirstLastPara="1" wrap="square" lIns="0" tIns="0" rIns="0" bIns="0" anchor="t" anchorCtr="0">
            <a:noAutofit/>
          </a:bodyPr>
          <a:lstStyle>
            <a:lvl1pPr lvl="0">
              <a:spcBef>
                <a:spcPts val="0"/>
              </a:spcBef>
              <a:spcAft>
                <a:spcPts val="0"/>
              </a:spcAft>
              <a:buSzPts val="600"/>
              <a:buFont typeface="Poppins Medium"/>
              <a:buNone/>
              <a:defRPr sz="600"/>
            </a:lvl1pPr>
            <a:lvl2pPr lvl="1">
              <a:spcBef>
                <a:spcPts val="1300"/>
              </a:spcBef>
              <a:spcAft>
                <a:spcPts val="0"/>
              </a:spcAft>
              <a:buSzPts val="800"/>
              <a:buFont typeface="Poppins Medium"/>
              <a:buNone/>
              <a:defRPr/>
            </a:lvl2pPr>
            <a:lvl3pPr lvl="2">
              <a:spcBef>
                <a:spcPts val="1300"/>
              </a:spcBef>
              <a:spcAft>
                <a:spcPts val="0"/>
              </a:spcAft>
              <a:buSzPts val="700"/>
              <a:buFont typeface="Poppins Medium"/>
              <a:buNone/>
              <a:defRPr/>
            </a:lvl3pPr>
            <a:lvl4pPr lvl="3">
              <a:spcBef>
                <a:spcPts val="1300"/>
              </a:spcBef>
              <a:spcAft>
                <a:spcPts val="0"/>
              </a:spcAft>
              <a:buSzPts val="500"/>
              <a:buFont typeface="Poppins Medium"/>
              <a:buNone/>
              <a:defRPr/>
            </a:lvl4pPr>
            <a:lvl5pPr lvl="4">
              <a:spcBef>
                <a:spcPts val="1300"/>
              </a:spcBef>
              <a:spcAft>
                <a:spcPts val="0"/>
              </a:spcAft>
              <a:buSzPts val="400"/>
              <a:buFont typeface="Poppins Medium"/>
              <a:buNone/>
              <a:defRPr/>
            </a:lvl5pPr>
            <a:lvl6pPr lvl="5">
              <a:spcBef>
                <a:spcPts val="400"/>
              </a:spcBef>
              <a:spcAft>
                <a:spcPts val="0"/>
              </a:spcAft>
              <a:buSzPts val="200"/>
              <a:buFont typeface="Poppins Medium"/>
              <a:buNone/>
              <a:defRPr/>
            </a:lvl6pPr>
            <a:lvl7pPr lvl="6">
              <a:spcBef>
                <a:spcPts val="400"/>
              </a:spcBef>
              <a:spcAft>
                <a:spcPts val="0"/>
              </a:spcAft>
              <a:buSzPts val="200"/>
              <a:buFont typeface="Poppins Medium"/>
              <a:buNone/>
              <a:defRPr/>
            </a:lvl7pPr>
            <a:lvl8pPr lvl="7">
              <a:spcBef>
                <a:spcPts val="400"/>
              </a:spcBef>
              <a:spcAft>
                <a:spcPts val="0"/>
              </a:spcAft>
              <a:buSzPts val="200"/>
              <a:buFont typeface="Poppins Medium"/>
              <a:buNone/>
              <a:defRPr/>
            </a:lvl8pPr>
            <a:lvl9pPr lvl="8">
              <a:spcBef>
                <a:spcPts val="400"/>
              </a:spcBef>
              <a:spcAft>
                <a:spcPts val="0"/>
              </a:spcAft>
              <a:buSzPts val="200"/>
              <a:buFont typeface="Poppins Medium"/>
              <a:buNone/>
              <a:defRPr/>
            </a:lvl9pPr>
          </a:lstStyle>
          <a:p>
            <a:endParaRPr/>
          </a:p>
        </p:txBody>
      </p:sp>
      <p:sp>
        <p:nvSpPr>
          <p:cNvPr id="1135" name="Google Shape;1135;p71"/>
          <p:cNvSpPr txBox="1">
            <a:spLocks noGrp="1"/>
          </p:cNvSpPr>
          <p:nvPr>
            <p:ph type="subTitle" idx="19"/>
          </p:nvPr>
        </p:nvSpPr>
        <p:spPr>
          <a:xfrm>
            <a:off x="2732419" y="2152566"/>
            <a:ext cx="1587300" cy="434700"/>
          </a:xfrm>
          <a:prstGeom prst="rect">
            <a:avLst/>
          </a:prstGeom>
        </p:spPr>
        <p:txBody>
          <a:bodyPr spcFirstLastPara="1" wrap="square" lIns="0" tIns="0" rIns="0" bIns="0" anchor="t" anchorCtr="0">
            <a:noAutofit/>
          </a:bodyPr>
          <a:lstStyle>
            <a:lvl1pPr lvl="0">
              <a:spcBef>
                <a:spcPts val="0"/>
              </a:spcBef>
              <a:spcAft>
                <a:spcPts val="0"/>
              </a:spcAft>
              <a:buSzPts val="600"/>
              <a:buFont typeface="Poppins Medium"/>
              <a:buNone/>
              <a:defRPr sz="600"/>
            </a:lvl1pPr>
            <a:lvl2pPr lvl="1">
              <a:spcBef>
                <a:spcPts val="1300"/>
              </a:spcBef>
              <a:spcAft>
                <a:spcPts val="0"/>
              </a:spcAft>
              <a:buSzPts val="800"/>
              <a:buFont typeface="Poppins Medium"/>
              <a:buNone/>
              <a:defRPr/>
            </a:lvl2pPr>
            <a:lvl3pPr lvl="2">
              <a:spcBef>
                <a:spcPts val="1300"/>
              </a:spcBef>
              <a:spcAft>
                <a:spcPts val="0"/>
              </a:spcAft>
              <a:buSzPts val="700"/>
              <a:buFont typeface="Poppins Medium"/>
              <a:buNone/>
              <a:defRPr/>
            </a:lvl3pPr>
            <a:lvl4pPr lvl="3">
              <a:spcBef>
                <a:spcPts val="1300"/>
              </a:spcBef>
              <a:spcAft>
                <a:spcPts val="0"/>
              </a:spcAft>
              <a:buSzPts val="500"/>
              <a:buFont typeface="Poppins Medium"/>
              <a:buNone/>
              <a:defRPr/>
            </a:lvl4pPr>
            <a:lvl5pPr lvl="4">
              <a:spcBef>
                <a:spcPts val="1300"/>
              </a:spcBef>
              <a:spcAft>
                <a:spcPts val="0"/>
              </a:spcAft>
              <a:buSzPts val="400"/>
              <a:buFont typeface="Poppins Medium"/>
              <a:buNone/>
              <a:defRPr/>
            </a:lvl5pPr>
            <a:lvl6pPr lvl="5">
              <a:spcBef>
                <a:spcPts val="400"/>
              </a:spcBef>
              <a:spcAft>
                <a:spcPts val="0"/>
              </a:spcAft>
              <a:buSzPts val="200"/>
              <a:buFont typeface="Poppins Medium"/>
              <a:buNone/>
              <a:defRPr/>
            </a:lvl6pPr>
            <a:lvl7pPr lvl="6">
              <a:spcBef>
                <a:spcPts val="400"/>
              </a:spcBef>
              <a:spcAft>
                <a:spcPts val="0"/>
              </a:spcAft>
              <a:buSzPts val="200"/>
              <a:buFont typeface="Poppins Medium"/>
              <a:buNone/>
              <a:defRPr/>
            </a:lvl7pPr>
            <a:lvl8pPr lvl="7">
              <a:spcBef>
                <a:spcPts val="400"/>
              </a:spcBef>
              <a:spcAft>
                <a:spcPts val="0"/>
              </a:spcAft>
              <a:buSzPts val="200"/>
              <a:buFont typeface="Poppins Medium"/>
              <a:buNone/>
              <a:defRPr/>
            </a:lvl8pPr>
            <a:lvl9pPr lvl="8">
              <a:spcBef>
                <a:spcPts val="400"/>
              </a:spcBef>
              <a:spcAft>
                <a:spcPts val="0"/>
              </a:spcAft>
              <a:buSzPts val="200"/>
              <a:buFont typeface="Poppins Medium"/>
              <a:buNone/>
              <a:defRPr/>
            </a:lvl9pPr>
          </a:lstStyle>
          <a:p>
            <a:endParaRPr/>
          </a:p>
        </p:txBody>
      </p:sp>
      <p:sp>
        <p:nvSpPr>
          <p:cNvPr id="1136" name="Google Shape;1136;p71"/>
          <p:cNvSpPr txBox="1">
            <a:spLocks noGrp="1"/>
          </p:cNvSpPr>
          <p:nvPr>
            <p:ph type="subTitle" idx="20"/>
          </p:nvPr>
        </p:nvSpPr>
        <p:spPr>
          <a:xfrm>
            <a:off x="1035137" y="3267394"/>
            <a:ext cx="1587300" cy="541200"/>
          </a:xfrm>
          <a:prstGeom prst="rect">
            <a:avLst/>
          </a:prstGeom>
        </p:spPr>
        <p:txBody>
          <a:bodyPr spcFirstLastPara="1" wrap="square" lIns="0" tIns="0" rIns="0" bIns="0" anchor="t" anchorCtr="0">
            <a:noAutofit/>
          </a:bodyPr>
          <a:lstStyle>
            <a:lvl1pPr lvl="0">
              <a:spcBef>
                <a:spcPts val="0"/>
              </a:spcBef>
              <a:spcAft>
                <a:spcPts val="0"/>
              </a:spcAft>
              <a:buSzPts val="600"/>
              <a:buFont typeface="Poppins Medium"/>
              <a:buNone/>
              <a:defRPr sz="600"/>
            </a:lvl1pPr>
            <a:lvl2pPr lvl="1">
              <a:spcBef>
                <a:spcPts val="1300"/>
              </a:spcBef>
              <a:spcAft>
                <a:spcPts val="0"/>
              </a:spcAft>
              <a:buSzPts val="800"/>
              <a:buFont typeface="Poppins Medium"/>
              <a:buNone/>
              <a:defRPr/>
            </a:lvl2pPr>
            <a:lvl3pPr lvl="2">
              <a:spcBef>
                <a:spcPts val="1300"/>
              </a:spcBef>
              <a:spcAft>
                <a:spcPts val="0"/>
              </a:spcAft>
              <a:buSzPts val="700"/>
              <a:buFont typeface="Poppins Medium"/>
              <a:buNone/>
              <a:defRPr/>
            </a:lvl3pPr>
            <a:lvl4pPr lvl="3">
              <a:spcBef>
                <a:spcPts val="1300"/>
              </a:spcBef>
              <a:spcAft>
                <a:spcPts val="0"/>
              </a:spcAft>
              <a:buSzPts val="500"/>
              <a:buFont typeface="Poppins Medium"/>
              <a:buNone/>
              <a:defRPr/>
            </a:lvl4pPr>
            <a:lvl5pPr lvl="4">
              <a:spcBef>
                <a:spcPts val="1300"/>
              </a:spcBef>
              <a:spcAft>
                <a:spcPts val="0"/>
              </a:spcAft>
              <a:buSzPts val="400"/>
              <a:buFont typeface="Poppins Medium"/>
              <a:buNone/>
              <a:defRPr/>
            </a:lvl5pPr>
            <a:lvl6pPr lvl="5">
              <a:spcBef>
                <a:spcPts val="400"/>
              </a:spcBef>
              <a:spcAft>
                <a:spcPts val="0"/>
              </a:spcAft>
              <a:buSzPts val="200"/>
              <a:buFont typeface="Poppins Medium"/>
              <a:buNone/>
              <a:defRPr/>
            </a:lvl6pPr>
            <a:lvl7pPr lvl="6">
              <a:spcBef>
                <a:spcPts val="400"/>
              </a:spcBef>
              <a:spcAft>
                <a:spcPts val="0"/>
              </a:spcAft>
              <a:buSzPts val="200"/>
              <a:buFont typeface="Poppins Medium"/>
              <a:buNone/>
              <a:defRPr/>
            </a:lvl7pPr>
            <a:lvl8pPr lvl="7">
              <a:spcBef>
                <a:spcPts val="400"/>
              </a:spcBef>
              <a:spcAft>
                <a:spcPts val="0"/>
              </a:spcAft>
              <a:buSzPts val="200"/>
              <a:buFont typeface="Poppins Medium"/>
              <a:buNone/>
              <a:defRPr/>
            </a:lvl8pPr>
            <a:lvl9pPr lvl="8">
              <a:spcBef>
                <a:spcPts val="400"/>
              </a:spcBef>
              <a:spcAft>
                <a:spcPts val="0"/>
              </a:spcAft>
              <a:buSzPts val="200"/>
              <a:buFont typeface="Poppins Medium"/>
              <a:buNone/>
              <a:defRPr/>
            </a:lvl9pPr>
          </a:lstStyle>
          <a:p>
            <a:endParaRPr/>
          </a:p>
        </p:txBody>
      </p:sp>
      <p:sp>
        <p:nvSpPr>
          <p:cNvPr id="1137" name="Google Shape;1137;p71"/>
          <p:cNvSpPr txBox="1">
            <a:spLocks noGrp="1"/>
          </p:cNvSpPr>
          <p:nvPr>
            <p:ph type="subTitle" idx="21"/>
          </p:nvPr>
        </p:nvSpPr>
        <p:spPr>
          <a:xfrm>
            <a:off x="2729017" y="3267394"/>
            <a:ext cx="1587300" cy="541200"/>
          </a:xfrm>
          <a:prstGeom prst="rect">
            <a:avLst/>
          </a:prstGeom>
        </p:spPr>
        <p:txBody>
          <a:bodyPr spcFirstLastPara="1" wrap="square" lIns="0" tIns="0" rIns="0" bIns="0" anchor="t" anchorCtr="0">
            <a:noAutofit/>
          </a:bodyPr>
          <a:lstStyle>
            <a:lvl1pPr lvl="0">
              <a:spcBef>
                <a:spcPts val="0"/>
              </a:spcBef>
              <a:spcAft>
                <a:spcPts val="0"/>
              </a:spcAft>
              <a:buSzPts val="600"/>
              <a:buFont typeface="Poppins Medium"/>
              <a:buNone/>
              <a:defRPr sz="600"/>
            </a:lvl1pPr>
            <a:lvl2pPr lvl="1">
              <a:spcBef>
                <a:spcPts val="1300"/>
              </a:spcBef>
              <a:spcAft>
                <a:spcPts val="0"/>
              </a:spcAft>
              <a:buSzPts val="800"/>
              <a:buFont typeface="Poppins Medium"/>
              <a:buNone/>
              <a:defRPr/>
            </a:lvl2pPr>
            <a:lvl3pPr lvl="2">
              <a:spcBef>
                <a:spcPts val="1300"/>
              </a:spcBef>
              <a:spcAft>
                <a:spcPts val="0"/>
              </a:spcAft>
              <a:buSzPts val="700"/>
              <a:buFont typeface="Poppins Medium"/>
              <a:buNone/>
              <a:defRPr/>
            </a:lvl3pPr>
            <a:lvl4pPr lvl="3">
              <a:spcBef>
                <a:spcPts val="1300"/>
              </a:spcBef>
              <a:spcAft>
                <a:spcPts val="0"/>
              </a:spcAft>
              <a:buSzPts val="500"/>
              <a:buFont typeface="Poppins Medium"/>
              <a:buNone/>
              <a:defRPr/>
            </a:lvl4pPr>
            <a:lvl5pPr lvl="4">
              <a:spcBef>
                <a:spcPts val="1300"/>
              </a:spcBef>
              <a:spcAft>
                <a:spcPts val="0"/>
              </a:spcAft>
              <a:buSzPts val="400"/>
              <a:buFont typeface="Poppins Medium"/>
              <a:buNone/>
              <a:defRPr/>
            </a:lvl5pPr>
            <a:lvl6pPr lvl="5">
              <a:spcBef>
                <a:spcPts val="400"/>
              </a:spcBef>
              <a:spcAft>
                <a:spcPts val="0"/>
              </a:spcAft>
              <a:buSzPts val="200"/>
              <a:buFont typeface="Poppins Medium"/>
              <a:buNone/>
              <a:defRPr/>
            </a:lvl6pPr>
            <a:lvl7pPr lvl="6">
              <a:spcBef>
                <a:spcPts val="400"/>
              </a:spcBef>
              <a:spcAft>
                <a:spcPts val="0"/>
              </a:spcAft>
              <a:buSzPts val="200"/>
              <a:buFont typeface="Poppins Medium"/>
              <a:buNone/>
              <a:defRPr/>
            </a:lvl7pPr>
            <a:lvl8pPr lvl="7">
              <a:spcBef>
                <a:spcPts val="400"/>
              </a:spcBef>
              <a:spcAft>
                <a:spcPts val="0"/>
              </a:spcAft>
              <a:buSzPts val="200"/>
              <a:buFont typeface="Poppins Medium"/>
              <a:buNone/>
              <a:defRPr/>
            </a:lvl8pPr>
            <a:lvl9pPr lvl="8">
              <a:spcBef>
                <a:spcPts val="400"/>
              </a:spcBef>
              <a:spcAft>
                <a:spcPts val="0"/>
              </a:spcAft>
              <a:buSzPts val="200"/>
              <a:buFont typeface="Poppins Medium"/>
              <a:buNone/>
              <a:defRPr/>
            </a:lvl9pPr>
          </a:lstStyle>
          <a:p>
            <a:endParaRPr/>
          </a:p>
        </p:txBody>
      </p:sp>
      <p:sp>
        <p:nvSpPr>
          <p:cNvPr id="1138" name="Google Shape;1138;p71"/>
          <p:cNvSpPr txBox="1">
            <a:spLocks noGrp="1"/>
          </p:cNvSpPr>
          <p:nvPr>
            <p:ph type="subTitle" idx="22"/>
          </p:nvPr>
        </p:nvSpPr>
        <p:spPr>
          <a:xfrm>
            <a:off x="1020683" y="1166550"/>
            <a:ext cx="3080400" cy="286800"/>
          </a:xfrm>
          <a:prstGeom prst="rect">
            <a:avLst/>
          </a:prstGeom>
        </p:spPr>
        <p:txBody>
          <a:bodyPr spcFirstLastPara="1" wrap="square" lIns="0" tIns="0" rIns="0" bIns="0" anchor="t" anchorCtr="0">
            <a:noAutofit/>
          </a:bodyPr>
          <a:lstStyle>
            <a:lvl1pPr lvl="0">
              <a:spcBef>
                <a:spcPts val="0"/>
              </a:spcBef>
              <a:spcAft>
                <a:spcPts val="0"/>
              </a:spcAft>
              <a:buSzPts val="1000"/>
              <a:buFont typeface="Poppins Medium"/>
              <a:buNone/>
              <a:defRPr sz="1000"/>
            </a:lvl1pPr>
            <a:lvl2pPr lvl="1">
              <a:spcBef>
                <a:spcPts val="1300"/>
              </a:spcBef>
              <a:spcAft>
                <a:spcPts val="0"/>
              </a:spcAft>
              <a:buSzPts val="1000"/>
              <a:buFont typeface="Poppins Medium"/>
              <a:buNone/>
              <a:defRPr sz="1000"/>
            </a:lvl2pPr>
            <a:lvl3pPr lvl="2">
              <a:spcBef>
                <a:spcPts val="1300"/>
              </a:spcBef>
              <a:spcAft>
                <a:spcPts val="0"/>
              </a:spcAft>
              <a:buSzPts val="1000"/>
              <a:buFont typeface="Poppins Medium"/>
              <a:buNone/>
              <a:defRPr sz="1000"/>
            </a:lvl3pPr>
            <a:lvl4pPr lvl="3">
              <a:spcBef>
                <a:spcPts val="1300"/>
              </a:spcBef>
              <a:spcAft>
                <a:spcPts val="0"/>
              </a:spcAft>
              <a:buSzPts val="1000"/>
              <a:buFont typeface="Poppins Medium"/>
              <a:buNone/>
              <a:defRPr sz="1000"/>
            </a:lvl4pPr>
            <a:lvl5pPr lvl="4">
              <a:spcBef>
                <a:spcPts val="1300"/>
              </a:spcBef>
              <a:spcAft>
                <a:spcPts val="0"/>
              </a:spcAft>
              <a:buSzPts val="1000"/>
              <a:buFont typeface="Poppins Medium"/>
              <a:buNone/>
              <a:defRPr sz="1000"/>
            </a:lvl5pPr>
            <a:lvl6pPr lvl="5">
              <a:spcBef>
                <a:spcPts val="400"/>
              </a:spcBef>
              <a:spcAft>
                <a:spcPts val="0"/>
              </a:spcAft>
              <a:buSzPts val="1000"/>
              <a:buFont typeface="Poppins Medium"/>
              <a:buNone/>
              <a:defRPr sz="1000"/>
            </a:lvl6pPr>
            <a:lvl7pPr lvl="6">
              <a:spcBef>
                <a:spcPts val="400"/>
              </a:spcBef>
              <a:spcAft>
                <a:spcPts val="0"/>
              </a:spcAft>
              <a:buSzPts val="1000"/>
              <a:buFont typeface="Poppins Medium"/>
              <a:buNone/>
              <a:defRPr sz="1000"/>
            </a:lvl7pPr>
            <a:lvl8pPr lvl="7">
              <a:spcBef>
                <a:spcPts val="400"/>
              </a:spcBef>
              <a:spcAft>
                <a:spcPts val="0"/>
              </a:spcAft>
              <a:buSzPts val="1000"/>
              <a:buFont typeface="Poppins Medium"/>
              <a:buNone/>
              <a:defRPr sz="1000"/>
            </a:lvl8pPr>
            <a:lvl9pPr lvl="8">
              <a:spcBef>
                <a:spcPts val="400"/>
              </a:spcBef>
              <a:spcAft>
                <a:spcPts val="0"/>
              </a:spcAft>
              <a:buSzPts val="1000"/>
              <a:buFont typeface="Poppins Medium"/>
              <a:buNone/>
              <a:defRPr sz="1000"/>
            </a:lvl9pPr>
          </a:lstStyle>
          <a:p>
            <a:endParaRPr/>
          </a:p>
        </p:txBody>
      </p:sp>
      <p:sp>
        <p:nvSpPr>
          <p:cNvPr id="1139" name="Google Shape;1139;p71"/>
          <p:cNvSpPr txBox="1">
            <a:spLocks noGrp="1"/>
          </p:cNvSpPr>
          <p:nvPr>
            <p:ph type="subTitle" idx="23"/>
          </p:nvPr>
        </p:nvSpPr>
        <p:spPr>
          <a:xfrm>
            <a:off x="4958678" y="1166550"/>
            <a:ext cx="3080400" cy="286800"/>
          </a:xfrm>
          <a:prstGeom prst="rect">
            <a:avLst/>
          </a:prstGeom>
        </p:spPr>
        <p:txBody>
          <a:bodyPr spcFirstLastPara="1" wrap="square" lIns="0" tIns="0" rIns="0" bIns="0" anchor="t" anchorCtr="0">
            <a:noAutofit/>
          </a:bodyPr>
          <a:lstStyle>
            <a:lvl1pPr lvl="0">
              <a:spcBef>
                <a:spcPts val="0"/>
              </a:spcBef>
              <a:spcAft>
                <a:spcPts val="0"/>
              </a:spcAft>
              <a:buSzPts val="1000"/>
              <a:buFont typeface="Poppins Medium"/>
              <a:buNone/>
              <a:defRPr sz="1000"/>
            </a:lvl1pPr>
            <a:lvl2pPr lvl="1">
              <a:spcBef>
                <a:spcPts val="1300"/>
              </a:spcBef>
              <a:spcAft>
                <a:spcPts val="0"/>
              </a:spcAft>
              <a:buSzPts val="1000"/>
              <a:buFont typeface="Poppins Medium"/>
              <a:buNone/>
              <a:defRPr sz="1000"/>
            </a:lvl2pPr>
            <a:lvl3pPr lvl="2">
              <a:spcBef>
                <a:spcPts val="1300"/>
              </a:spcBef>
              <a:spcAft>
                <a:spcPts val="0"/>
              </a:spcAft>
              <a:buSzPts val="1000"/>
              <a:buFont typeface="Poppins Medium"/>
              <a:buNone/>
              <a:defRPr sz="1000"/>
            </a:lvl3pPr>
            <a:lvl4pPr lvl="3">
              <a:spcBef>
                <a:spcPts val="1300"/>
              </a:spcBef>
              <a:spcAft>
                <a:spcPts val="0"/>
              </a:spcAft>
              <a:buSzPts val="1000"/>
              <a:buFont typeface="Poppins Medium"/>
              <a:buNone/>
              <a:defRPr sz="1000"/>
            </a:lvl4pPr>
            <a:lvl5pPr lvl="4">
              <a:spcBef>
                <a:spcPts val="1300"/>
              </a:spcBef>
              <a:spcAft>
                <a:spcPts val="0"/>
              </a:spcAft>
              <a:buSzPts val="1000"/>
              <a:buFont typeface="Poppins Medium"/>
              <a:buNone/>
              <a:defRPr sz="1000"/>
            </a:lvl5pPr>
            <a:lvl6pPr lvl="5">
              <a:spcBef>
                <a:spcPts val="400"/>
              </a:spcBef>
              <a:spcAft>
                <a:spcPts val="0"/>
              </a:spcAft>
              <a:buSzPts val="1000"/>
              <a:buFont typeface="Poppins Medium"/>
              <a:buNone/>
              <a:defRPr sz="1000"/>
            </a:lvl6pPr>
            <a:lvl7pPr lvl="6">
              <a:spcBef>
                <a:spcPts val="400"/>
              </a:spcBef>
              <a:spcAft>
                <a:spcPts val="0"/>
              </a:spcAft>
              <a:buSzPts val="1000"/>
              <a:buFont typeface="Poppins Medium"/>
              <a:buNone/>
              <a:defRPr sz="1000"/>
            </a:lvl7pPr>
            <a:lvl8pPr lvl="7">
              <a:spcBef>
                <a:spcPts val="400"/>
              </a:spcBef>
              <a:spcAft>
                <a:spcPts val="0"/>
              </a:spcAft>
              <a:buSzPts val="1000"/>
              <a:buFont typeface="Poppins Medium"/>
              <a:buNone/>
              <a:defRPr sz="1000"/>
            </a:lvl8pPr>
            <a:lvl9pPr lvl="8">
              <a:spcBef>
                <a:spcPts val="400"/>
              </a:spcBef>
              <a:spcAft>
                <a:spcPts val="0"/>
              </a:spcAft>
              <a:buSzPts val="1000"/>
              <a:buFont typeface="Poppins Medium"/>
              <a:buNone/>
              <a:defRPr sz="1000"/>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43_Custom Layout">
  <p:cSld name="43_Custom Layout">
    <p:bg>
      <p:bgPr>
        <a:blipFill>
          <a:blip r:embed="rId2">
            <a:alphaModFix/>
          </a:blip>
          <a:stretch>
            <a:fillRect/>
          </a:stretch>
        </a:blipFill>
        <a:effectLst/>
      </p:bgPr>
    </p:bg>
    <p:spTree>
      <p:nvGrpSpPr>
        <p:cNvPr id="1" name="Shape 1140"/>
        <p:cNvGrpSpPr/>
        <p:nvPr/>
      </p:nvGrpSpPr>
      <p:grpSpPr>
        <a:xfrm>
          <a:off x="0" y="0"/>
          <a:ext cx="0" cy="0"/>
          <a:chOff x="0" y="0"/>
          <a:chExt cx="0" cy="0"/>
        </a:xfrm>
      </p:grpSpPr>
      <p:sp>
        <p:nvSpPr>
          <p:cNvPr id="1141" name="Google Shape;1141;p72"/>
          <p:cNvSpPr/>
          <p:nvPr/>
        </p:nvSpPr>
        <p:spPr>
          <a:xfrm>
            <a:off x="4670344" y="2803788"/>
            <a:ext cx="4246500" cy="1855200"/>
          </a:xfrm>
          <a:prstGeom prst="roundRect">
            <a:avLst>
              <a:gd name="adj" fmla="val 2420"/>
            </a:avLst>
          </a:prstGeom>
          <a:gradFill>
            <a:gsLst>
              <a:gs pos="0">
                <a:srgbClr val="EF0016"/>
              </a:gs>
              <a:gs pos="72000">
                <a:schemeClr val="dk1"/>
              </a:gs>
              <a:gs pos="100000">
                <a:schemeClr val="dk1"/>
              </a:gs>
            </a:gsLst>
            <a:lin ang="18900044"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pic>
        <p:nvPicPr>
          <p:cNvPr id="1142" name="Google Shape;1142;p72" descr="A black and blue background&#10;&#10;AI-generated content may be incorrect."/>
          <p:cNvPicPr preferRelativeResize="0"/>
          <p:nvPr/>
        </p:nvPicPr>
        <p:blipFill rotWithShape="1">
          <a:blip r:embed="rId3">
            <a:alphaModFix/>
          </a:blip>
          <a:srcRect/>
          <a:stretch/>
        </p:blipFill>
        <p:spPr>
          <a:xfrm>
            <a:off x="4663201" y="2793206"/>
            <a:ext cx="4245431" cy="1866751"/>
          </a:xfrm>
          <a:prstGeom prst="rect">
            <a:avLst/>
          </a:prstGeom>
          <a:noFill/>
          <a:ln>
            <a:noFill/>
          </a:ln>
        </p:spPr>
      </p:pic>
      <p:sp>
        <p:nvSpPr>
          <p:cNvPr id="1143" name="Google Shape;1143;p72"/>
          <p:cNvSpPr/>
          <p:nvPr/>
        </p:nvSpPr>
        <p:spPr>
          <a:xfrm>
            <a:off x="339879" y="864394"/>
            <a:ext cx="4246500" cy="1855200"/>
          </a:xfrm>
          <a:prstGeom prst="roundRect">
            <a:avLst>
              <a:gd name="adj" fmla="val 2420"/>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144" name="Google Shape;1144;p72"/>
          <p:cNvSpPr/>
          <p:nvPr/>
        </p:nvSpPr>
        <p:spPr>
          <a:xfrm>
            <a:off x="4670344" y="864394"/>
            <a:ext cx="4246500" cy="1855200"/>
          </a:xfrm>
          <a:prstGeom prst="roundRect">
            <a:avLst>
              <a:gd name="adj" fmla="val 2420"/>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145" name="Google Shape;1145;p72"/>
          <p:cNvSpPr/>
          <p:nvPr/>
        </p:nvSpPr>
        <p:spPr>
          <a:xfrm>
            <a:off x="339879" y="2803788"/>
            <a:ext cx="4246500" cy="1855200"/>
          </a:xfrm>
          <a:prstGeom prst="roundRect">
            <a:avLst>
              <a:gd name="adj" fmla="val 2420"/>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146" name="Google Shape;1146;p72"/>
          <p:cNvSpPr txBox="1">
            <a:spLocks noGrp="1"/>
          </p:cNvSpPr>
          <p:nvPr>
            <p:ph type="title"/>
          </p:nvPr>
        </p:nvSpPr>
        <p:spPr>
          <a:xfrm>
            <a:off x="325594" y="369882"/>
            <a:ext cx="8404800" cy="37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147" name="Google Shape;1147;p72"/>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1148" name="Google Shape;1148;p72"/>
          <p:cNvSpPr txBox="1">
            <a:spLocks noGrp="1"/>
          </p:cNvSpPr>
          <p:nvPr>
            <p:ph type="body" idx="1"/>
          </p:nvPr>
        </p:nvSpPr>
        <p:spPr>
          <a:xfrm>
            <a:off x="4751767" y="3714750"/>
            <a:ext cx="3956100" cy="893100"/>
          </a:xfrm>
          <a:prstGeom prst="rect">
            <a:avLst/>
          </a:prstGeom>
          <a:noFill/>
          <a:ln>
            <a:noFill/>
          </a:ln>
        </p:spPr>
        <p:txBody>
          <a:bodyPr spcFirstLastPara="1" wrap="square" lIns="0" tIns="0" rIns="0" bIns="0" anchor="t" anchorCtr="0">
            <a:noAutofit/>
          </a:bodyPr>
          <a:lstStyle>
            <a:lvl1pPr marL="457200" lvl="0" indent="-285750" algn="l">
              <a:lnSpc>
                <a:spcPct val="95000"/>
              </a:lnSpc>
              <a:spcBef>
                <a:spcPts val="1300"/>
              </a:spcBef>
              <a:spcAft>
                <a:spcPts val="0"/>
              </a:spcAft>
              <a:buClr>
                <a:srgbClr val="FFC000"/>
              </a:buClr>
              <a:buSzPts val="900"/>
              <a:buChar char="●"/>
              <a:defRPr>
                <a:solidFill>
                  <a:schemeClr val="lt1"/>
                </a:solidFill>
              </a:defRPr>
            </a:lvl1pPr>
            <a:lvl2pPr marL="914400" lvl="1" indent="-279400" algn="l">
              <a:lnSpc>
                <a:spcPct val="95000"/>
              </a:lnSpc>
              <a:spcBef>
                <a:spcPts val="1300"/>
              </a:spcBef>
              <a:spcAft>
                <a:spcPts val="0"/>
              </a:spcAft>
              <a:buClr>
                <a:srgbClr val="FFC000"/>
              </a:buClr>
              <a:buSzPts val="800"/>
              <a:buChar char="●"/>
              <a:defRPr>
                <a:solidFill>
                  <a:schemeClr val="lt1"/>
                </a:solidFill>
              </a:defRPr>
            </a:lvl2pPr>
            <a:lvl3pPr marL="1371600" lvl="2" indent="-273050" algn="l">
              <a:lnSpc>
                <a:spcPct val="95000"/>
              </a:lnSpc>
              <a:spcBef>
                <a:spcPts val="1300"/>
              </a:spcBef>
              <a:spcAft>
                <a:spcPts val="0"/>
              </a:spcAft>
              <a:buClr>
                <a:srgbClr val="FFC000"/>
              </a:buClr>
              <a:buSzPts val="700"/>
              <a:buChar char="●"/>
              <a:defRPr>
                <a:solidFill>
                  <a:schemeClr val="lt1"/>
                </a:solidFill>
              </a:defRPr>
            </a:lvl3pPr>
            <a:lvl4pPr marL="1828800" lvl="3" indent="-228600" algn="l">
              <a:lnSpc>
                <a:spcPct val="95000"/>
              </a:lnSpc>
              <a:spcBef>
                <a:spcPts val="1300"/>
              </a:spcBef>
              <a:spcAft>
                <a:spcPts val="0"/>
              </a:spcAft>
              <a:buClr>
                <a:schemeClr val="dk1"/>
              </a:buClr>
              <a:buNone/>
              <a:defRPr sz="100"/>
            </a:lvl4pPr>
            <a:lvl5pPr marL="2286000" lvl="4" indent="-228600" algn="l">
              <a:lnSpc>
                <a:spcPct val="95000"/>
              </a:lnSpc>
              <a:spcBef>
                <a:spcPts val="1300"/>
              </a:spcBef>
              <a:spcAft>
                <a:spcPts val="0"/>
              </a:spcAft>
              <a:buClr>
                <a:schemeClr val="dk1"/>
              </a:buClr>
              <a:buNone/>
              <a:defRPr sz="100"/>
            </a:lvl5pPr>
            <a:lvl6pPr marL="2743200" lvl="5" indent="-228600" algn="l">
              <a:lnSpc>
                <a:spcPct val="90000"/>
              </a:lnSpc>
              <a:spcBef>
                <a:spcPts val="400"/>
              </a:spcBef>
              <a:spcAft>
                <a:spcPts val="0"/>
              </a:spcAft>
              <a:buClr>
                <a:schemeClr val="dk1"/>
              </a:buClr>
              <a:buNone/>
              <a:defRPr sz="100"/>
            </a:lvl6pPr>
            <a:lvl7pPr marL="3200400" lvl="6" indent="-228600" algn="l">
              <a:lnSpc>
                <a:spcPct val="90000"/>
              </a:lnSpc>
              <a:spcBef>
                <a:spcPts val="400"/>
              </a:spcBef>
              <a:spcAft>
                <a:spcPts val="0"/>
              </a:spcAft>
              <a:buClr>
                <a:schemeClr val="dk1"/>
              </a:buClr>
              <a:buNone/>
              <a:defRPr sz="100"/>
            </a:lvl7pPr>
            <a:lvl8pPr marL="3657600" lvl="7" indent="-228600" algn="l">
              <a:lnSpc>
                <a:spcPct val="90000"/>
              </a:lnSpc>
              <a:spcBef>
                <a:spcPts val="400"/>
              </a:spcBef>
              <a:spcAft>
                <a:spcPts val="0"/>
              </a:spcAft>
              <a:buClr>
                <a:schemeClr val="dk1"/>
              </a:buClr>
              <a:buNone/>
              <a:defRPr sz="100"/>
            </a:lvl8pPr>
            <a:lvl9pPr marL="4114800" lvl="8" indent="-228600" algn="l">
              <a:lnSpc>
                <a:spcPct val="90000"/>
              </a:lnSpc>
              <a:spcBef>
                <a:spcPts val="400"/>
              </a:spcBef>
              <a:spcAft>
                <a:spcPts val="0"/>
              </a:spcAft>
              <a:buClr>
                <a:schemeClr val="dk1"/>
              </a:buClr>
              <a:buNone/>
              <a:defRPr sz="100"/>
            </a:lvl9pPr>
          </a:lstStyle>
          <a:p>
            <a:endParaRPr/>
          </a:p>
        </p:txBody>
      </p:sp>
      <p:sp>
        <p:nvSpPr>
          <p:cNvPr id="1149" name="Google Shape;1149;p72"/>
          <p:cNvSpPr>
            <a:spLocks noGrp="1"/>
          </p:cNvSpPr>
          <p:nvPr>
            <p:ph type="pic" idx="2"/>
          </p:nvPr>
        </p:nvSpPr>
        <p:spPr>
          <a:xfrm>
            <a:off x="477378" y="1343025"/>
            <a:ext cx="1936800" cy="1228800"/>
          </a:xfrm>
          <a:prstGeom prst="rect">
            <a:avLst/>
          </a:prstGeom>
          <a:noFill/>
          <a:ln>
            <a:noFill/>
          </a:ln>
        </p:spPr>
      </p:sp>
      <p:sp>
        <p:nvSpPr>
          <p:cNvPr id="1150" name="Google Shape;1150;p72"/>
          <p:cNvSpPr>
            <a:spLocks noGrp="1"/>
          </p:cNvSpPr>
          <p:nvPr>
            <p:ph type="pic" idx="3"/>
          </p:nvPr>
        </p:nvSpPr>
        <p:spPr>
          <a:xfrm>
            <a:off x="2517546" y="1343025"/>
            <a:ext cx="1936800" cy="1228800"/>
          </a:xfrm>
          <a:prstGeom prst="rect">
            <a:avLst/>
          </a:prstGeom>
          <a:noFill/>
          <a:ln>
            <a:noFill/>
          </a:ln>
        </p:spPr>
      </p:sp>
      <p:sp>
        <p:nvSpPr>
          <p:cNvPr id="1151" name="Google Shape;1151;p72"/>
          <p:cNvSpPr>
            <a:spLocks noGrp="1"/>
          </p:cNvSpPr>
          <p:nvPr>
            <p:ph type="pic" idx="4"/>
          </p:nvPr>
        </p:nvSpPr>
        <p:spPr>
          <a:xfrm>
            <a:off x="477378" y="3188033"/>
            <a:ext cx="1936800" cy="1305300"/>
          </a:xfrm>
          <a:prstGeom prst="rect">
            <a:avLst/>
          </a:prstGeom>
          <a:noFill/>
          <a:ln>
            <a:noFill/>
          </a:ln>
        </p:spPr>
      </p:sp>
      <p:sp>
        <p:nvSpPr>
          <p:cNvPr id="1152" name="Google Shape;1152;p72"/>
          <p:cNvSpPr>
            <a:spLocks noGrp="1"/>
          </p:cNvSpPr>
          <p:nvPr>
            <p:ph type="pic" idx="5"/>
          </p:nvPr>
        </p:nvSpPr>
        <p:spPr>
          <a:xfrm>
            <a:off x="2517546" y="3188033"/>
            <a:ext cx="1936800" cy="1305300"/>
          </a:xfrm>
          <a:prstGeom prst="rect">
            <a:avLst/>
          </a:prstGeom>
          <a:noFill/>
          <a:ln>
            <a:noFill/>
          </a:ln>
        </p:spPr>
      </p:sp>
      <p:sp>
        <p:nvSpPr>
          <p:cNvPr id="1153" name="Google Shape;1153;p72"/>
          <p:cNvSpPr>
            <a:spLocks noGrp="1"/>
          </p:cNvSpPr>
          <p:nvPr>
            <p:ph type="pic" idx="6"/>
          </p:nvPr>
        </p:nvSpPr>
        <p:spPr>
          <a:xfrm>
            <a:off x="7471390" y="1028700"/>
            <a:ext cx="1259100" cy="1600200"/>
          </a:xfrm>
          <a:prstGeom prst="rect">
            <a:avLst/>
          </a:prstGeom>
          <a:noFill/>
          <a:ln>
            <a:noFill/>
          </a:ln>
        </p:spPr>
      </p:sp>
      <p:sp>
        <p:nvSpPr>
          <p:cNvPr id="1154" name="Google Shape;1154;p72"/>
          <p:cNvSpPr>
            <a:spLocks noGrp="1"/>
          </p:cNvSpPr>
          <p:nvPr>
            <p:ph type="pic" idx="7"/>
          </p:nvPr>
        </p:nvSpPr>
        <p:spPr>
          <a:xfrm>
            <a:off x="6564252" y="1028700"/>
            <a:ext cx="816000" cy="1600200"/>
          </a:xfrm>
          <a:prstGeom prst="rect">
            <a:avLst/>
          </a:prstGeom>
          <a:noFill/>
          <a:ln>
            <a:noFill/>
          </a:ln>
        </p:spPr>
      </p:sp>
      <p:pic>
        <p:nvPicPr>
          <p:cNvPr id="1155" name="Google Shape;1155;p72"/>
          <p:cNvPicPr preferRelativeResize="0"/>
          <p:nvPr/>
        </p:nvPicPr>
        <p:blipFill rotWithShape="1">
          <a:blip r:embed="rId4">
            <a:alphaModFix/>
          </a:blip>
          <a:srcRect/>
          <a:stretch/>
        </p:blipFill>
        <p:spPr>
          <a:xfrm>
            <a:off x="4670344" y="3186623"/>
            <a:ext cx="4239264" cy="5953"/>
          </a:xfrm>
          <a:prstGeom prst="rect">
            <a:avLst/>
          </a:prstGeom>
          <a:noFill/>
          <a:ln>
            <a:noFill/>
          </a:ln>
        </p:spPr>
      </p:pic>
      <p:sp>
        <p:nvSpPr>
          <p:cNvPr id="1156" name="Google Shape;1156;p72"/>
          <p:cNvSpPr txBox="1">
            <a:spLocks noGrp="1"/>
          </p:cNvSpPr>
          <p:nvPr>
            <p:ph type="subTitle" idx="8"/>
          </p:nvPr>
        </p:nvSpPr>
        <p:spPr>
          <a:xfrm>
            <a:off x="453925" y="966947"/>
            <a:ext cx="4000500" cy="274200"/>
          </a:xfrm>
          <a:prstGeom prst="rect">
            <a:avLst/>
          </a:prstGeom>
        </p:spPr>
        <p:txBody>
          <a:bodyPr spcFirstLastPara="1" wrap="square" lIns="0" tIns="0" rIns="0" bIns="0" anchor="t" anchorCtr="0">
            <a:noAutofit/>
          </a:bodyPr>
          <a:lstStyle>
            <a:lvl1pPr lvl="0">
              <a:lnSpc>
                <a:spcPct val="95000"/>
              </a:lnSpc>
              <a:spcBef>
                <a:spcPts val="1300"/>
              </a:spcBef>
              <a:spcAft>
                <a:spcPts val="0"/>
              </a:spcAft>
              <a:buSzPts val="1200"/>
              <a:buFont typeface="Poppins"/>
              <a:buNone/>
              <a:defRPr sz="1200" b="1">
                <a:latin typeface="Poppins"/>
                <a:ea typeface="Poppins"/>
                <a:cs typeface="Poppins"/>
                <a:sym typeface="Poppins"/>
              </a:defRPr>
            </a:lvl1pPr>
            <a:lvl2pPr lvl="1">
              <a:lnSpc>
                <a:spcPct val="95000"/>
              </a:lnSpc>
              <a:spcBef>
                <a:spcPts val="1300"/>
              </a:spcBef>
              <a:spcAft>
                <a:spcPts val="0"/>
              </a:spcAft>
              <a:buSzPts val="1200"/>
              <a:buFont typeface="Poppins"/>
              <a:buNone/>
              <a:defRPr sz="1200"/>
            </a:lvl2pPr>
            <a:lvl3pPr lvl="2">
              <a:lnSpc>
                <a:spcPct val="95000"/>
              </a:lnSpc>
              <a:spcBef>
                <a:spcPts val="1300"/>
              </a:spcBef>
              <a:spcAft>
                <a:spcPts val="0"/>
              </a:spcAft>
              <a:buSzPts val="1200"/>
              <a:buFont typeface="Poppins"/>
              <a:buNone/>
              <a:defRPr sz="1200"/>
            </a:lvl3pPr>
            <a:lvl4pPr lvl="3">
              <a:lnSpc>
                <a:spcPct val="95000"/>
              </a:lnSpc>
              <a:spcBef>
                <a:spcPts val="1300"/>
              </a:spcBef>
              <a:spcAft>
                <a:spcPts val="0"/>
              </a:spcAft>
              <a:buSzPts val="1200"/>
              <a:buFont typeface="Poppins"/>
              <a:buNone/>
              <a:defRPr sz="1200"/>
            </a:lvl4pPr>
            <a:lvl5pPr lvl="4">
              <a:lnSpc>
                <a:spcPct val="95000"/>
              </a:lnSpc>
              <a:spcBef>
                <a:spcPts val="1300"/>
              </a:spcBef>
              <a:spcAft>
                <a:spcPts val="0"/>
              </a:spcAft>
              <a:buSzPts val="1200"/>
              <a:buFont typeface="Poppins"/>
              <a:buNone/>
              <a:defRPr sz="1200"/>
            </a:lvl5pPr>
            <a:lvl6pPr lvl="5">
              <a:lnSpc>
                <a:spcPct val="95000"/>
              </a:lnSpc>
              <a:spcBef>
                <a:spcPts val="1300"/>
              </a:spcBef>
              <a:spcAft>
                <a:spcPts val="0"/>
              </a:spcAft>
              <a:buSzPts val="1200"/>
              <a:buFont typeface="Poppins"/>
              <a:buNone/>
              <a:defRPr sz="1200"/>
            </a:lvl6pPr>
            <a:lvl7pPr lvl="6">
              <a:lnSpc>
                <a:spcPct val="95000"/>
              </a:lnSpc>
              <a:spcBef>
                <a:spcPts val="1300"/>
              </a:spcBef>
              <a:spcAft>
                <a:spcPts val="0"/>
              </a:spcAft>
              <a:buSzPts val="1200"/>
              <a:buFont typeface="Poppins"/>
              <a:buNone/>
              <a:defRPr sz="1200"/>
            </a:lvl7pPr>
            <a:lvl8pPr lvl="7">
              <a:lnSpc>
                <a:spcPct val="95000"/>
              </a:lnSpc>
              <a:spcBef>
                <a:spcPts val="1300"/>
              </a:spcBef>
              <a:spcAft>
                <a:spcPts val="0"/>
              </a:spcAft>
              <a:buSzPts val="1200"/>
              <a:buFont typeface="Poppins"/>
              <a:buNone/>
              <a:defRPr sz="1200"/>
            </a:lvl8pPr>
            <a:lvl9pPr lvl="8">
              <a:lnSpc>
                <a:spcPct val="95000"/>
              </a:lnSpc>
              <a:spcBef>
                <a:spcPts val="1300"/>
              </a:spcBef>
              <a:spcAft>
                <a:spcPts val="0"/>
              </a:spcAft>
              <a:buSzPts val="1200"/>
              <a:buFont typeface="Poppins"/>
              <a:buNone/>
              <a:defRPr sz="1200"/>
            </a:lvl9pPr>
          </a:lstStyle>
          <a:p>
            <a:endParaRPr/>
          </a:p>
        </p:txBody>
      </p:sp>
      <p:sp>
        <p:nvSpPr>
          <p:cNvPr id="1157" name="Google Shape;1157;p72"/>
          <p:cNvSpPr txBox="1">
            <a:spLocks noGrp="1"/>
          </p:cNvSpPr>
          <p:nvPr>
            <p:ph type="subTitle" idx="9"/>
          </p:nvPr>
        </p:nvSpPr>
        <p:spPr>
          <a:xfrm>
            <a:off x="4768404" y="966947"/>
            <a:ext cx="1684500" cy="401700"/>
          </a:xfrm>
          <a:prstGeom prst="rect">
            <a:avLst/>
          </a:prstGeom>
        </p:spPr>
        <p:txBody>
          <a:bodyPr spcFirstLastPara="1" wrap="square" lIns="0" tIns="0" rIns="0" bIns="0" anchor="t" anchorCtr="0">
            <a:noAutofit/>
          </a:bodyPr>
          <a:lstStyle>
            <a:lvl1pPr lvl="0">
              <a:lnSpc>
                <a:spcPct val="95000"/>
              </a:lnSpc>
              <a:spcBef>
                <a:spcPts val="1300"/>
              </a:spcBef>
              <a:spcAft>
                <a:spcPts val="0"/>
              </a:spcAft>
              <a:buSzPts val="1200"/>
              <a:buFont typeface="Poppins"/>
              <a:buNone/>
              <a:defRPr sz="1200" b="1">
                <a:latin typeface="Poppins"/>
                <a:ea typeface="Poppins"/>
                <a:cs typeface="Poppins"/>
                <a:sym typeface="Poppins"/>
              </a:defRPr>
            </a:lvl1pPr>
            <a:lvl2pPr lvl="1">
              <a:lnSpc>
                <a:spcPct val="95000"/>
              </a:lnSpc>
              <a:spcBef>
                <a:spcPts val="1300"/>
              </a:spcBef>
              <a:spcAft>
                <a:spcPts val="0"/>
              </a:spcAft>
              <a:buSzPts val="1200"/>
              <a:buFont typeface="Poppins"/>
              <a:buNone/>
              <a:defRPr sz="1200"/>
            </a:lvl2pPr>
            <a:lvl3pPr lvl="2">
              <a:lnSpc>
                <a:spcPct val="95000"/>
              </a:lnSpc>
              <a:spcBef>
                <a:spcPts val="1300"/>
              </a:spcBef>
              <a:spcAft>
                <a:spcPts val="0"/>
              </a:spcAft>
              <a:buSzPts val="1200"/>
              <a:buFont typeface="Poppins"/>
              <a:buNone/>
              <a:defRPr sz="1200"/>
            </a:lvl3pPr>
            <a:lvl4pPr lvl="3">
              <a:lnSpc>
                <a:spcPct val="95000"/>
              </a:lnSpc>
              <a:spcBef>
                <a:spcPts val="1300"/>
              </a:spcBef>
              <a:spcAft>
                <a:spcPts val="0"/>
              </a:spcAft>
              <a:buSzPts val="1200"/>
              <a:buFont typeface="Poppins"/>
              <a:buNone/>
              <a:defRPr sz="1200"/>
            </a:lvl4pPr>
            <a:lvl5pPr lvl="4">
              <a:lnSpc>
                <a:spcPct val="95000"/>
              </a:lnSpc>
              <a:spcBef>
                <a:spcPts val="1300"/>
              </a:spcBef>
              <a:spcAft>
                <a:spcPts val="0"/>
              </a:spcAft>
              <a:buSzPts val="1200"/>
              <a:buFont typeface="Poppins"/>
              <a:buNone/>
              <a:defRPr sz="1200"/>
            </a:lvl5pPr>
            <a:lvl6pPr lvl="5">
              <a:lnSpc>
                <a:spcPct val="95000"/>
              </a:lnSpc>
              <a:spcBef>
                <a:spcPts val="1300"/>
              </a:spcBef>
              <a:spcAft>
                <a:spcPts val="0"/>
              </a:spcAft>
              <a:buSzPts val="1200"/>
              <a:buFont typeface="Poppins"/>
              <a:buNone/>
              <a:defRPr sz="1200"/>
            </a:lvl6pPr>
            <a:lvl7pPr lvl="6">
              <a:lnSpc>
                <a:spcPct val="95000"/>
              </a:lnSpc>
              <a:spcBef>
                <a:spcPts val="1300"/>
              </a:spcBef>
              <a:spcAft>
                <a:spcPts val="0"/>
              </a:spcAft>
              <a:buSzPts val="1200"/>
              <a:buFont typeface="Poppins"/>
              <a:buNone/>
              <a:defRPr sz="1200"/>
            </a:lvl7pPr>
            <a:lvl8pPr lvl="7">
              <a:lnSpc>
                <a:spcPct val="95000"/>
              </a:lnSpc>
              <a:spcBef>
                <a:spcPts val="1300"/>
              </a:spcBef>
              <a:spcAft>
                <a:spcPts val="0"/>
              </a:spcAft>
              <a:buSzPts val="1200"/>
              <a:buFont typeface="Poppins"/>
              <a:buNone/>
              <a:defRPr sz="1200"/>
            </a:lvl8pPr>
            <a:lvl9pPr lvl="8">
              <a:lnSpc>
                <a:spcPct val="95000"/>
              </a:lnSpc>
              <a:spcBef>
                <a:spcPts val="1300"/>
              </a:spcBef>
              <a:spcAft>
                <a:spcPts val="0"/>
              </a:spcAft>
              <a:buSzPts val="1200"/>
              <a:buFont typeface="Poppins"/>
              <a:buNone/>
              <a:defRPr sz="1200"/>
            </a:lvl9pPr>
          </a:lstStyle>
          <a:p>
            <a:endParaRPr/>
          </a:p>
        </p:txBody>
      </p:sp>
      <p:sp>
        <p:nvSpPr>
          <p:cNvPr id="1158" name="Google Shape;1158;p72"/>
          <p:cNvSpPr txBox="1">
            <a:spLocks noGrp="1"/>
          </p:cNvSpPr>
          <p:nvPr>
            <p:ph type="subTitle" idx="13"/>
          </p:nvPr>
        </p:nvSpPr>
        <p:spPr>
          <a:xfrm>
            <a:off x="453925" y="2911753"/>
            <a:ext cx="4000500" cy="274200"/>
          </a:xfrm>
          <a:prstGeom prst="rect">
            <a:avLst/>
          </a:prstGeom>
        </p:spPr>
        <p:txBody>
          <a:bodyPr spcFirstLastPara="1" wrap="square" lIns="0" tIns="0" rIns="0" bIns="0" anchor="t" anchorCtr="0">
            <a:noAutofit/>
          </a:bodyPr>
          <a:lstStyle>
            <a:lvl1pPr lvl="0">
              <a:lnSpc>
                <a:spcPct val="95000"/>
              </a:lnSpc>
              <a:spcBef>
                <a:spcPts val="1300"/>
              </a:spcBef>
              <a:spcAft>
                <a:spcPts val="0"/>
              </a:spcAft>
              <a:buSzPts val="1200"/>
              <a:buFont typeface="Poppins"/>
              <a:buNone/>
              <a:defRPr sz="1200" b="1">
                <a:latin typeface="Poppins"/>
                <a:ea typeface="Poppins"/>
                <a:cs typeface="Poppins"/>
                <a:sym typeface="Poppins"/>
              </a:defRPr>
            </a:lvl1pPr>
            <a:lvl2pPr lvl="1">
              <a:lnSpc>
                <a:spcPct val="95000"/>
              </a:lnSpc>
              <a:spcBef>
                <a:spcPts val="1300"/>
              </a:spcBef>
              <a:spcAft>
                <a:spcPts val="0"/>
              </a:spcAft>
              <a:buSzPts val="1200"/>
              <a:buFont typeface="Poppins"/>
              <a:buNone/>
              <a:defRPr sz="1200"/>
            </a:lvl2pPr>
            <a:lvl3pPr lvl="2">
              <a:lnSpc>
                <a:spcPct val="95000"/>
              </a:lnSpc>
              <a:spcBef>
                <a:spcPts val="1300"/>
              </a:spcBef>
              <a:spcAft>
                <a:spcPts val="0"/>
              </a:spcAft>
              <a:buSzPts val="1200"/>
              <a:buFont typeface="Poppins"/>
              <a:buNone/>
              <a:defRPr sz="1200"/>
            </a:lvl3pPr>
            <a:lvl4pPr lvl="3">
              <a:lnSpc>
                <a:spcPct val="95000"/>
              </a:lnSpc>
              <a:spcBef>
                <a:spcPts val="1300"/>
              </a:spcBef>
              <a:spcAft>
                <a:spcPts val="0"/>
              </a:spcAft>
              <a:buSzPts val="1200"/>
              <a:buFont typeface="Poppins"/>
              <a:buNone/>
              <a:defRPr sz="1200"/>
            </a:lvl4pPr>
            <a:lvl5pPr lvl="4">
              <a:lnSpc>
                <a:spcPct val="95000"/>
              </a:lnSpc>
              <a:spcBef>
                <a:spcPts val="1300"/>
              </a:spcBef>
              <a:spcAft>
                <a:spcPts val="0"/>
              </a:spcAft>
              <a:buSzPts val="1200"/>
              <a:buFont typeface="Poppins"/>
              <a:buNone/>
              <a:defRPr sz="1200"/>
            </a:lvl5pPr>
            <a:lvl6pPr lvl="5">
              <a:lnSpc>
                <a:spcPct val="95000"/>
              </a:lnSpc>
              <a:spcBef>
                <a:spcPts val="1300"/>
              </a:spcBef>
              <a:spcAft>
                <a:spcPts val="0"/>
              </a:spcAft>
              <a:buSzPts val="1200"/>
              <a:buFont typeface="Poppins"/>
              <a:buNone/>
              <a:defRPr sz="1200"/>
            </a:lvl6pPr>
            <a:lvl7pPr lvl="6">
              <a:lnSpc>
                <a:spcPct val="95000"/>
              </a:lnSpc>
              <a:spcBef>
                <a:spcPts val="1300"/>
              </a:spcBef>
              <a:spcAft>
                <a:spcPts val="0"/>
              </a:spcAft>
              <a:buSzPts val="1200"/>
              <a:buFont typeface="Poppins"/>
              <a:buNone/>
              <a:defRPr sz="1200"/>
            </a:lvl7pPr>
            <a:lvl8pPr lvl="7">
              <a:lnSpc>
                <a:spcPct val="95000"/>
              </a:lnSpc>
              <a:spcBef>
                <a:spcPts val="1300"/>
              </a:spcBef>
              <a:spcAft>
                <a:spcPts val="0"/>
              </a:spcAft>
              <a:buSzPts val="1200"/>
              <a:buFont typeface="Poppins"/>
              <a:buNone/>
              <a:defRPr sz="1200"/>
            </a:lvl8pPr>
            <a:lvl9pPr lvl="8">
              <a:lnSpc>
                <a:spcPct val="95000"/>
              </a:lnSpc>
              <a:spcBef>
                <a:spcPts val="1300"/>
              </a:spcBef>
              <a:spcAft>
                <a:spcPts val="0"/>
              </a:spcAft>
              <a:buSzPts val="1200"/>
              <a:buFont typeface="Poppins"/>
              <a:buNone/>
              <a:defRPr sz="1200"/>
            </a:lvl9pPr>
          </a:lstStyle>
          <a:p>
            <a:endParaRPr/>
          </a:p>
        </p:txBody>
      </p:sp>
      <p:sp>
        <p:nvSpPr>
          <p:cNvPr id="1159" name="Google Shape;1159;p72"/>
          <p:cNvSpPr txBox="1">
            <a:spLocks noGrp="1"/>
          </p:cNvSpPr>
          <p:nvPr>
            <p:ph type="subTitle" idx="14"/>
          </p:nvPr>
        </p:nvSpPr>
        <p:spPr>
          <a:xfrm>
            <a:off x="4774356" y="2911753"/>
            <a:ext cx="3956100" cy="274200"/>
          </a:xfrm>
          <a:prstGeom prst="rect">
            <a:avLst/>
          </a:prstGeom>
        </p:spPr>
        <p:txBody>
          <a:bodyPr spcFirstLastPara="1" wrap="square" lIns="0" tIns="0" rIns="0" bIns="0" anchor="t" anchorCtr="0">
            <a:noAutofit/>
          </a:bodyPr>
          <a:lstStyle>
            <a:lvl1pPr lvl="0">
              <a:lnSpc>
                <a:spcPct val="95000"/>
              </a:lnSpc>
              <a:spcBef>
                <a:spcPts val="1300"/>
              </a:spcBef>
              <a:spcAft>
                <a:spcPts val="0"/>
              </a:spcAft>
              <a:buClr>
                <a:schemeClr val="lt1"/>
              </a:buClr>
              <a:buSzPts val="1200"/>
              <a:buFont typeface="Poppins"/>
              <a:buNone/>
              <a:defRPr sz="1200" b="1">
                <a:solidFill>
                  <a:schemeClr val="lt1"/>
                </a:solidFill>
                <a:latin typeface="Poppins"/>
                <a:ea typeface="Poppins"/>
                <a:cs typeface="Poppins"/>
                <a:sym typeface="Poppins"/>
              </a:defRPr>
            </a:lvl1pPr>
            <a:lvl2pPr lvl="1">
              <a:lnSpc>
                <a:spcPct val="95000"/>
              </a:lnSpc>
              <a:spcBef>
                <a:spcPts val="1300"/>
              </a:spcBef>
              <a:spcAft>
                <a:spcPts val="0"/>
              </a:spcAft>
              <a:buClr>
                <a:schemeClr val="lt1"/>
              </a:buClr>
              <a:buSzPts val="1200"/>
              <a:buFont typeface="Poppins"/>
              <a:buNone/>
              <a:defRPr sz="1200">
                <a:solidFill>
                  <a:schemeClr val="lt1"/>
                </a:solidFill>
              </a:defRPr>
            </a:lvl2pPr>
            <a:lvl3pPr lvl="2">
              <a:lnSpc>
                <a:spcPct val="95000"/>
              </a:lnSpc>
              <a:spcBef>
                <a:spcPts val="1300"/>
              </a:spcBef>
              <a:spcAft>
                <a:spcPts val="0"/>
              </a:spcAft>
              <a:buClr>
                <a:schemeClr val="lt1"/>
              </a:buClr>
              <a:buSzPts val="1200"/>
              <a:buFont typeface="Poppins"/>
              <a:buNone/>
              <a:defRPr sz="1200">
                <a:solidFill>
                  <a:schemeClr val="lt1"/>
                </a:solidFill>
              </a:defRPr>
            </a:lvl3pPr>
            <a:lvl4pPr lvl="3">
              <a:lnSpc>
                <a:spcPct val="95000"/>
              </a:lnSpc>
              <a:spcBef>
                <a:spcPts val="1300"/>
              </a:spcBef>
              <a:spcAft>
                <a:spcPts val="0"/>
              </a:spcAft>
              <a:buClr>
                <a:schemeClr val="lt1"/>
              </a:buClr>
              <a:buSzPts val="1200"/>
              <a:buFont typeface="Poppins"/>
              <a:buNone/>
              <a:defRPr sz="1200">
                <a:solidFill>
                  <a:schemeClr val="lt1"/>
                </a:solidFill>
              </a:defRPr>
            </a:lvl4pPr>
            <a:lvl5pPr lvl="4">
              <a:lnSpc>
                <a:spcPct val="95000"/>
              </a:lnSpc>
              <a:spcBef>
                <a:spcPts val="1300"/>
              </a:spcBef>
              <a:spcAft>
                <a:spcPts val="0"/>
              </a:spcAft>
              <a:buClr>
                <a:schemeClr val="lt1"/>
              </a:buClr>
              <a:buSzPts val="1200"/>
              <a:buFont typeface="Poppins"/>
              <a:buNone/>
              <a:defRPr sz="1200">
                <a:solidFill>
                  <a:schemeClr val="lt1"/>
                </a:solidFill>
              </a:defRPr>
            </a:lvl5pPr>
            <a:lvl6pPr lvl="5">
              <a:lnSpc>
                <a:spcPct val="95000"/>
              </a:lnSpc>
              <a:spcBef>
                <a:spcPts val="1300"/>
              </a:spcBef>
              <a:spcAft>
                <a:spcPts val="0"/>
              </a:spcAft>
              <a:buClr>
                <a:schemeClr val="lt1"/>
              </a:buClr>
              <a:buSzPts val="1200"/>
              <a:buFont typeface="Poppins"/>
              <a:buNone/>
              <a:defRPr sz="1200">
                <a:solidFill>
                  <a:schemeClr val="lt1"/>
                </a:solidFill>
              </a:defRPr>
            </a:lvl6pPr>
            <a:lvl7pPr lvl="6">
              <a:lnSpc>
                <a:spcPct val="95000"/>
              </a:lnSpc>
              <a:spcBef>
                <a:spcPts val="1300"/>
              </a:spcBef>
              <a:spcAft>
                <a:spcPts val="0"/>
              </a:spcAft>
              <a:buClr>
                <a:schemeClr val="lt1"/>
              </a:buClr>
              <a:buSzPts val="1200"/>
              <a:buFont typeface="Poppins"/>
              <a:buNone/>
              <a:defRPr sz="1200">
                <a:solidFill>
                  <a:schemeClr val="lt1"/>
                </a:solidFill>
              </a:defRPr>
            </a:lvl7pPr>
            <a:lvl8pPr lvl="7">
              <a:lnSpc>
                <a:spcPct val="95000"/>
              </a:lnSpc>
              <a:spcBef>
                <a:spcPts val="1300"/>
              </a:spcBef>
              <a:spcAft>
                <a:spcPts val="0"/>
              </a:spcAft>
              <a:buClr>
                <a:schemeClr val="lt1"/>
              </a:buClr>
              <a:buSzPts val="1200"/>
              <a:buFont typeface="Poppins"/>
              <a:buNone/>
              <a:defRPr sz="1200">
                <a:solidFill>
                  <a:schemeClr val="lt1"/>
                </a:solidFill>
              </a:defRPr>
            </a:lvl8pPr>
            <a:lvl9pPr lvl="8">
              <a:lnSpc>
                <a:spcPct val="95000"/>
              </a:lnSpc>
              <a:spcBef>
                <a:spcPts val="1300"/>
              </a:spcBef>
              <a:spcAft>
                <a:spcPts val="0"/>
              </a:spcAft>
              <a:buClr>
                <a:schemeClr val="lt1"/>
              </a:buClr>
              <a:buSzPts val="1200"/>
              <a:buFont typeface="Poppins"/>
              <a:buNone/>
              <a:defRPr sz="1200">
                <a:solidFill>
                  <a:schemeClr val="lt1"/>
                </a:solidFill>
              </a:defRPr>
            </a:lvl9pPr>
          </a:lstStyle>
          <a:p>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44_Custom Layout">
  <p:cSld name="44_Custom Layout">
    <p:bg>
      <p:bgPr>
        <a:blipFill>
          <a:blip r:embed="rId2">
            <a:alphaModFix/>
          </a:blip>
          <a:stretch>
            <a:fillRect/>
          </a:stretch>
        </a:blipFill>
        <a:effectLst/>
      </p:bgPr>
    </p:bg>
    <p:spTree>
      <p:nvGrpSpPr>
        <p:cNvPr id="1" name="Shape 1160"/>
        <p:cNvGrpSpPr/>
        <p:nvPr/>
      </p:nvGrpSpPr>
      <p:grpSpPr>
        <a:xfrm>
          <a:off x="0" y="0"/>
          <a:ext cx="0" cy="0"/>
          <a:chOff x="0" y="0"/>
          <a:chExt cx="0" cy="0"/>
        </a:xfrm>
      </p:grpSpPr>
      <p:sp>
        <p:nvSpPr>
          <p:cNvPr id="1161" name="Google Shape;1161;p73"/>
          <p:cNvSpPr/>
          <p:nvPr/>
        </p:nvSpPr>
        <p:spPr>
          <a:xfrm>
            <a:off x="4670344" y="2803788"/>
            <a:ext cx="4246500" cy="1855200"/>
          </a:xfrm>
          <a:prstGeom prst="roundRect">
            <a:avLst>
              <a:gd name="adj" fmla="val 2420"/>
            </a:avLst>
          </a:prstGeom>
          <a:gradFill>
            <a:gsLst>
              <a:gs pos="0">
                <a:srgbClr val="EF0016"/>
              </a:gs>
              <a:gs pos="72000">
                <a:schemeClr val="dk1"/>
              </a:gs>
              <a:gs pos="100000">
                <a:schemeClr val="dk1"/>
              </a:gs>
            </a:gsLst>
            <a:lin ang="18900044"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pic>
        <p:nvPicPr>
          <p:cNvPr id="1162" name="Google Shape;1162;p73" descr="A black and blue background&#10;&#10;AI-generated content may be incorrect."/>
          <p:cNvPicPr preferRelativeResize="0"/>
          <p:nvPr/>
        </p:nvPicPr>
        <p:blipFill rotWithShape="1">
          <a:blip r:embed="rId3">
            <a:alphaModFix/>
          </a:blip>
          <a:srcRect/>
          <a:stretch/>
        </p:blipFill>
        <p:spPr>
          <a:xfrm>
            <a:off x="4660257" y="2804991"/>
            <a:ext cx="4245431" cy="1866751"/>
          </a:xfrm>
          <a:prstGeom prst="rect">
            <a:avLst/>
          </a:prstGeom>
          <a:noFill/>
          <a:ln>
            <a:noFill/>
          </a:ln>
        </p:spPr>
      </p:pic>
      <p:sp>
        <p:nvSpPr>
          <p:cNvPr id="1163" name="Google Shape;1163;p73"/>
          <p:cNvSpPr/>
          <p:nvPr/>
        </p:nvSpPr>
        <p:spPr>
          <a:xfrm>
            <a:off x="339879" y="864394"/>
            <a:ext cx="4246500" cy="1855200"/>
          </a:xfrm>
          <a:prstGeom prst="roundRect">
            <a:avLst>
              <a:gd name="adj" fmla="val 2420"/>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164" name="Google Shape;1164;p73"/>
          <p:cNvSpPr/>
          <p:nvPr/>
        </p:nvSpPr>
        <p:spPr>
          <a:xfrm>
            <a:off x="4670344" y="864394"/>
            <a:ext cx="4246500" cy="1855200"/>
          </a:xfrm>
          <a:prstGeom prst="roundRect">
            <a:avLst>
              <a:gd name="adj" fmla="val 2420"/>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165" name="Google Shape;1165;p73"/>
          <p:cNvSpPr/>
          <p:nvPr/>
        </p:nvSpPr>
        <p:spPr>
          <a:xfrm>
            <a:off x="339879" y="2803788"/>
            <a:ext cx="4246500" cy="1855200"/>
          </a:xfrm>
          <a:prstGeom prst="roundRect">
            <a:avLst>
              <a:gd name="adj" fmla="val 2420"/>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166" name="Google Shape;1166;p73"/>
          <p:cNvSpPr txBox="1">
            <a:spLocks noGrp="1"/>
          </p:cNvSpPr>
          <p:nvPr>
            <p:ph type="title"/>
          </p:nvPr>
        </p:nvSpPr>
        <p:spPr>
          <a:xfrm>
            <a:off x="325594" y="369882"/>
            <a:ext cx="8404800" cy="37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167" name="Google Shape;1167;p73"/>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1168" name="Google Shape;1168;p73"/>
          <p:cNvSpPr txBox="1">
            <a:spLocks noGrp="1"/>
          </p:cNvSpPr>
          <p:nvPr>
            <p:ph type="body" idx="1"/>
          </p:nvPr>
        </p:nvSpPr>
        <p:spPr>
          <a:xfrm>
            <a:off x="4751767" y="3714750"/>
            <a:ext cx="3956100" cy="893100"/>
          </a:xfrm>
          <a:prstGeom prst="rect">
            <a:avLst/>
          </a:prstGeom>
          <a:noFill/>
          <a:ln>
            <a:noFill/>
          </a:ln>
        </p:spPr>
        <p:txBody>
          <a:bodyPr spcFirstLastPara="1" wrap="square" lIns="0" tIns="0" rIns="0" bIns="0" anchor="t" anchorCtr="0">
            <a:noAutofit/>
          </a:bodyPr>
          <a:lstStyle>
            <a:lvl1pPr marL="457200" lvl="0" indent="-285750" algn="l">
              <a:lnSpc>
                <a:spcPct val="95000"/>
              </a:lnSpc>
              <a:spcBef>
                <a:spcPts val="1300"/>
              </a:spcBef>
              <a:spcAft>
                <a:spcPts val="0"/>
              </a:spcAft>
              <a:buClr>
                <a:srgbClr val="FFC000"/>
              </a:buClr>
              <a:buSzPts val="900"/>
              <a:buChar char="●"/>
              <a:defRPr>
                <a:solidFill>
                  <a:schemeClr val="lt1"/>
                </a:solidFill>
              </a:defRPr>
            </a:lvl1pPr>
            <a:lvl2pPr marL="914400" lvl="1" indent="-279400" algn="l">
              <a:lnSpc>
                <a:spcPct val="95000"/>
              </a:lnSpc>
              <a:spcBef>
                <a:spcPts val="1300"/>
              </a:spcBef>
              <a:spcAft>
                <a:spcPts val="0"/>
              </a:spcAft>
              <a:buClr>
                <a:srgbClr val="FFC000"/>
              </a:buClr>
              <a:buSzPts val="800"/>
              <a:buChar char="●"/>
              <a:defRPr>
                <a:solidFill>
                  <a:schemeClr val="lt1"/>
                </a:solidFill>
              </a:defRPr>
            </a:lvl2pPr>
            <a:lvl3pPr marL="1371600" lvl="2" indent="-273050" algn="l">
              <a:lnSpc>
                <a:spcPct val="95000"/>
              </a:lnSpc>
              <a:spcBef>
                <a:spcPts val="1300"/>
              </a:spcBef>
              <a:spcAft>
                <a:spcPts val="0"/>
              </a:spcAft>
              <a:buClr>
                <a:srgbClr val="FFC000"/>
              </a:buClr>
              <a:buSzPts val="700"/>
              <a:buChar char="●"/>
              <a:defRPr>
                <a:solidFill>
                  <a:schemeClr val="lt1"/>
                </a:solidFill>
              </a:defRPr>
            </a:lvl3pPr>
            <a:lvl4pPr marL="1828800" lvl="3" indent="-228600" algn="l">
              <a:lnSpc>
                <a:spcPct val="95000"/>
              </a:lnSpc>
              <a:spcBef>
                <a:spcPts val="1300"/>
              </a:spcBef>
              <a:spcAft>
                <a:spcPts val="0"/>
              </a:spcAft>
              <a:buClr>
                <a:schemeClr val="dk1"/>
              </a:buClr>
              <a:buNone/>
              <a:defRPr sz="100"/>
            </a:lvl4pPr>
            <a:lvl5pPr marL="2286000" lvl="4" indent="-228600" algn="l">
              <a:lnSpc>
                <a:spcPct val="95000"/>
              </a:lnSpc>
              <a:spcBef>
                <a:spcPts val="1300"/>
              </a:spcBef>
              <a:spcAft>
                <a:spcPts val="0"/>
              </a:spcAft>
              <a:buClr>
                <a:schemeClr val="dk1"/>
              </a:buClr>
              <a:buNone/>
              <a:defRPr sz="100"/>
            </a:lvl5pPr>
            <a:lvl6pPr marL="2743200" lvl="5" indent="-228600" algn="l">
              <a:lnSpc>
                <a:spcPct val="90000"/>
              </a:lnSpc>
              <a:spcBef>
                <a:spcPts val="400"/>
              </a:spcBef>
              <a:spcAft>
                <a:spcPts val="0"/>
              </a:spcAft>
              <a:buClr>
                <a:schemeClr val="dk1"/>
              </a:buClr>
              <a:buNone/>
              <a:defRPr sz="100"/>
            </a:lvl6pPr>
            <a:lvl7pPr marL="3200400" lvl="6" indent="-228600" algn="l">
              <a:lnSpc>
                <a:spcPct val="90000"/>
              </a:lnSpc>
              <a:spcBef>
                <a:spcPts val="400"/>
              </a:spcBef>
              <a:spcAft>
                <a:spcPts val="0"/>
              </a:spcAft>
              <a:buClr>
                <a:schemeClr val="dk1"/>
              </a:buClr>
              <a:buNone/>
              <a:defRPr sz="100"/>
            </a:lvl7pPr>
            <a:lvl8pPr marL="3657600" lvl="7" indent="-228600" algn="l">
              <a:lnSpc>
                <a:spcPct val="90000"/>
              </a:lnSpc>
              <a:spcBef>
                <a:spcPts val="400"/>
              </a:spcBef>
              <a:spcAft>
                <a:spcPts val="0"/>
              </a:spcAft>
              <a:buClr>
                <a:schemeClr val="dk1"/>
              </a:buClr>
              <a:buNone/>
              <a:defRPr sz="100"/>
            </a:lvl8pPr>
            <a:lvl9pPr marL="4114800" lvl="8" indent="-228600" algn="l">
              <a:lnSpc>
                <a:spcPct val="90000"/>
              </a:lnSpc>
              <a:spcBef>
                <a:spcPts val="400"/>
              </a:spcBef>
              <a:spcAft>
                <a:spcPts val="0"/>
              </a:spcAft>
              <a:buClr>
                <a:schemeClr val="dk1"/>
              </a:buClr>
              <a:buNone/>
              <a:defRPr sz="100"/>
            </a:lvl9pPr>
          </a:lstStyle>
          <a:p>
            <a:endParaRPr/>
          </a:p>
        </p:txBody>
      </p:sp>
      <p:pic>
        <p:nvPicPr>
          <p:cNvPr id="1169" name="Google Shape;1169;p73"/>
          <p:cNvPicPr preferRelativeResize="0"/>
          <p:nvPr/>
        </p:nvPicPr>
        <p:blipFill rotWithShape="1">
          <a:blip r:embed="rId4">
            <a:alphaModFix/>
          </a:blip>
          <a:srcRect/>
          <a:stretch/>
        </p:blipFill>
        <p:spPr>
          <a:xfrm>
            <a:off x="4670214" y="3186504"/>
            <a:ext cx="4239483" cy="5953"/>
          </a:xfrm>
          <a:prstGeom prst="rect">
            <a:avLst/>
          </a:prstGeom>
          <a:noFill/>
          <a:ln>
            <a:noFill/>
          </a:ln>
        </p:spPr>
      </p:pic>
      <p:sp>
        <p:nvSpPr>
          <p:cNvPr id="1170" name="Google Shape;1170;p73"/>
          <p:cNvSpPr txBox="1">
            <a:spLocks noGrp="1"/>
          </p:cNvSpPr>
          <p:nvPr>
            <p:ph type="subTitle" idx="2"/>
          </p:nvPr>
        </p:nvSpPr>
        <p:spPr>
          <a:xfrm>
            <a:off x="453925" y="966947"/>
            <a:ext cx="3992700" cy="274200"/>
          </a:xfrm>
          <a:prstGeom prst="rect">
            <a:avLst/>
          </a:prstGeom>
        </p:spPr>
        <p:txBody>
          <a:bodyPr spcFirstLastPara="1" wrap="square" lIns="0" tIns="0" rIns="0" bIns="0" anchor="t" anchorCtr="0">
            <a:noAutofit/>
          </a:bodyPr>
          <a:lstStyle>
            <a:lvl1pPr lvl="0">
              <a:lnSpc>
                <a:spcPct val="95000"/>
              </a:lnSpc>
              <a:spcBef>
                <a:spcPts val="1300"/>
              </a:spcBef>
              <a:spcAft>
                <a:spcPts val="0"/>
              </a:spcAft>
              <a:buSzPts val="1200"/>
              <a:buFont typeface="Poppins"/>
              <a:buNone/>
              <a:defRPr sz="1200" b="1">
                <a:latin typeface="Poppins"/>
                <a:ea typeface="Poppins"/>
                <a:cs typeface="Poppins"/>
                <a:sym typeface="Poppins"/>
              </a:defRPr>
            </a:lvl1pPr>
            <a:lvl2pPr lvl="1">
              <a:lnSpc>
                <a:spcPct val="95000"/>
              </a:lnSpc>
              <a:spcBef>
                <a:spcPts val="1300"/>
              </a:spcBef>
              <a:spcAft>
                <a:spcPts val="0"/>
              </a:spcAft>
              <a:buSzPts val="1200"/>
              <a:buFont typeface="Poppins"/>
              <a:buNone/>
              <a:defRPr sz="1200"/>
            </a:lvl2pPr>
            <a:lvl3pPr lvl="2">
              <a:lnSpc>
                <a:spcPct val="95000"/>
              </a:lnSpc>
              <a:spcBef>
                <a:spcPts val="1300"/>
              </a:spcBef>
              <a:spcAft>
                <a:spcPts val="0"/>
              </a:spcAft>
              <a:buSzPts val="1200"/>
              <a:buFont typeface="Poppins"/>
              <a:buNone/>
              <a:defRPr sz="1200"/>
            </a:lvl3pPr>
            <a:lvl4pPr lvl="3">
              <a:lnSpc>
                <a:spcPct val="95000"/>
              </a:lnSpc>
              <a:spcBef>
                <a:spcPts val="1300"/>
              </a:spcBef>
              <a:spcAft>
                <a:spcPts val="0"/>
              </a:spcAft>
              <a:buSzPts val="1200"/>
              <a:buFont typeface="Poppins"/>
              <a:buNone/>
              <a:defRPr sz="1200"/>
            </a:lvl4pPr>
            <a:lvl5pPr lvl="4">
              <a:lnSpc>
                <a:spcPct val="95000"/>
              </a:lnSpc>
              <a:spcBef>
                <a:spcPts val="1300"/>
              </a:spcBef>
              <a:spcAft>
                <a:spcPts val="0"/>
              </a:spcAft>
              <a:buSzPts val="1200"/>
              <a:buFont typeface="Poppins"/>
              <a:buNone/>
              <a:defRPr sz="1200"/>
            </a:lvl5pPr>
            <a:lvl6pPr lvl="5">
              <a:lnSpc>
                <a:spcPct val="95000"/>
              </a:lnSpc>
              <a:spcBef>
                <a:spcPts val="1300"/>
              </a:spcBef>
              <a:spcAft>
                <a:spcPts val="0"/>
              </a:spcAft>
              <a:buSzPts val="1200"/>
              <a:buFont typeface="Poppins"/>
              <a:buNone/>
              <a:defRPr sz="1200"/>
            </a:lvl6pPr>
            <a:lvl7pPr lvl="6">
              <a:lnSpc>
                <a:spcPct val="95000"/>
              </a:lnSpc>
              <a:spcBef>
                <a:spcPts val="1300"/>
              </a:spcBef>
              <a:spcAft>
                <a:spcPts val="0"/>
              </a:spcAft>
              <a:buSzPts val="1200"/>
              <a:buFont typeface="Poppins"/>
              <a:buNone/>
              <a:defRPr sz="1200"/>
            </a:lvl7pPr>
            <a:lvl8pPr lvl="7">
              <a:lnSpc>
                <a:spcPct val="95000"/>
              </a:lnSpc>
              <a:spcBef>
                <a:spcPts val="1300"/>
              </a:spcBef>
              <a:spcAft>
                <a:spcPts val="0"/>
              </a:spcAft>
              <a:buSzPts val="1200"/>
              <a:buFont typeface="Poppins"/>
              <a:buNone/>
              <a:defRPr sz="1200"/>
            </a:lvl8pPr>
            <a:lvl9pPr lvl="8">
              <a:lnSpc>
                <a:spcPct val="95000"/>
              </a:lnSpc>
              <a:spcBef>
                <a:spcPts val="1300"/>
              </a:spcBef>
              <a:spcAft>
                <a:spcPts val="0"/>
              </a:spcAft>
              <a:buSzPts val="1200"/>
              <a:buFont typeface="Poppins"/>
              <a:buNone/>
              <a:defRPr sz="1200"/>
            </a:lvl9pPr>
          </a:lstStyle>
          <a:p>
            <a:endParaRPr/>
          </a:p>
        </p:txBody>
      </p:sp>
      <p:sp>
        <p:nvSpPr>
          <p:cNvPr id="1171" name="Google Shape;1171;p73"/>
          <p:cNvSpPr txBox="1">
            <a:spLocks noGrp="1"/>
          </p:cNvSpPr>
          <p:nvPr>
            <p:ph type="subTitle" idx="3"/>
          </p:nvPr>
        </p:nvSpPr>
        <p:spPr>
          <a:xfrm>
            <a:off x="4768404" y="966947"/>
            <a:ext cx="1684500" cy="401700"/>
          </a:xfrm>
          <a:prstGeom prst="rect">
            <a:avLst/>
          </a:prstGeom>
        </p:spPr>
        <p:txBody>
          <a:bodyPr spcFirstLastPara="1" wrap="square" lIns="0" tIns="0" rIns="0" bIns="0" anchor="t" anchorCtr="0">
            <a:noAutofit/>
          </a:bodyPr>
          <a:lstStyle>
            <a:lvl1pPr lvl="0">
              <a:lnSpc>
                <a:spcPct val="95000"/>
              </a:lnSpc>
              <a:spcBef>
                <a:spcPts val="1300"/>
              </a:spcBef>
              <a:spcAft>
                <a:spcPts val="0"/>
              </a:spcAft>
              <a:buSzPts val="1200"/>
              <a:buFont typeface="Poppins"/>
              <a:buNone/>
              <a:defRPr sz="1200" b="1">
                <a:latin typeface="Poppins"/>
                <a:ea typeface="Poppins"/>
                <a:cs typeface="Poppins"/>
                <a:sym typeface="Poppins"/>
              </a:defRPr>
            </a:lvl1pPr>
            <a:lvl2pPr lvl="1">
              <a:lnSpc>
                <a:spcPct val="95000"/>
              </a:lnSpc>
              <a:spcBef>
                <a:spcPts val="1300"/>
              </a:spcBef>
              <a:spcAft>
                <a:spcPts val="0"/>
              </a:spcAft>
              <a:buSzPts val="1200"/>
              <a:buFont typeface="Poppins"/>
              <a:buNone/>
              <a:defRPr sz="1200"/>
            </a:lvl2pPr>
            <a:lvl3pPr lvl="2">
              <a:lnSpc>
                <a:spcPct val="95000"/>
              </a:lnSpc>
              <a:spcBef>
                <a:spcPts val="1300"/>
              </a:spcBef>
              <a:spcAft>
                <a:spcPts val="0"/>
              </a:spcAft>
              <a:buSzPts val="1200"/>
              <a:buFont typeface="Poppins"/>
              <a:buNone/>
              <a:defRPr sz="1200"/>
            </a:lvl3pPr>
            <a:lvl4pPr lvl="3">
              <a:lnSpc>
                <a:spcPct val="95000"/>
              </a:lnSpc>
              <a:spcBef>
                <a:spcPts val="1300"/>
              </a:spcBef>
              <a:spcAft>
                <a:spcPts val="0"/>
              </a:spcAft>
              <a:buSzPts val="1200"/>
              <a:buFont typeface="Poppins"/>
              <a:buNone/>
              <a:defRPr sz="1200"/>
            </a:lvl4pPr>
            <a:lvl5pPr lvl="4">
              <a:lnSpc>
                <a:spcPct val="95000"/>
              </a:lnSpc>
              <a:spcBef>
                <a:spcPts val="1300"/>
              </a:spcBef>
              <a:spcAft>
                <a:spcPts val="0"/>
              </a:spcAft>
              <a:buSzPts val="1200"/>
              <a:buFont typeface="Poppins"/>
              <a:buNone/>
              <a:defRPr sz="1200"/>
            </a:lvl5pPr>
            <a:lvl6pPr lvl="5">
              <a:lnSpc>
                <a:spcPct val="95000"/>
              </a:lnSpc>
              <a:spcBef>
                <a:spcPts val="1300"/>
              </a:spcBef>
              <a:spcAft>
                <a:spcPts val="0"/>
              </a:spcAft>
              <a:buSzPts val="1200"/>
              <a:buFont typeface="Poppins"/>
              <a:buNone/>
              <a:defRPr sz="1200"/>
            </a:lvl6pPr>
            <a:lvl7pPr lvl="6">
              <a:lnSpc>
                <a:spcPct val="95000"/>
              </a:lnSpc>
              <a:spcBef>
                <a:spcPts val="1300"/>
              </a:spcBef>
              <a:spcAft>
                <a:spcPts val="0"/>
              </a:spcAft>
              <a:buSzPts val="1200"/>
              <a:buFont typeface="Poppins"/>
              <a:buNone/>
              <a:defRPr sz="1200"/>
            </a:lvl7pPr>
            <a:lvl8pPr lvl="7">
              <a:lnSpc>
                <a:spcPct val="95000"/>
              </a:lnSpc>
              <a:spcBef>
                <a:spcPts val="1300"/>
              </a:spcBef>
              <a:spcAft>
                <a:spcPts val="0"/>
              </a:spcAft>
              <a:buSzPts val="1200"/>
              <a:buFont typeface="Poppins"/>
              <a:buNone/>
              <a:defRPr sz="1200"/>
            </a:lvl8pPr>
            <a:lvl9pPr lvl="8">
              <a:lnSpc>
                <a:spcPct val="95000"/>
              </a:lnSpc>
              <a:spcBef>
                <a:spcPts val="1300"/>
              </a:spcBef>
              <a:spcAft>
                <a:spcPts val="0"/>
              </a:spcAft>
              <a:buSzPts val="1200"/>
              <a:buFont typeface="Poppins"/>
              <a:buNone/>
              <a:defRPr sz="1200"/>
            </a:lvl9pPr>
          </a:lstStyle>
          <a:p>
            <a:endParaRPr/>
          </a:p>
        </p:txBody>
      </p:sp>
      <p:sp>
        <p:nvSpPr>
          <p:cNvPr id="1172" name="Google Shape;1172;p73"/>
          <p:cNvSpPr txBox="1">
            <a:spLocks noGrp="1"/>
          </p:cNvSpPr>
          <p:nvPr>
            <p:ph type="subTitle" idx="4"/>
          </p:nvPr>
        </p:nvSpPr>
        <p:spPr>
          <a:xfrm>
            <a:off x="453925" y="2911753"/>
            <a:ext cx="3992700" cy="274200"/>
          </a:xfrm>
          <a:prstGeom prst="rect">
            <a:avLst/>
          </a:prstGeom>
        </p:spPr>
        <p:txBody>
          <a:bodyPr spcFirstLastPara="1" wrap="square" lIns="0" tIns="0" rIns="0" bIns="0" anchor="t" anchorCtr="0">
            <a:noAutofit/>
          </a:bodyPr>
          <a:lstStyle>
            <a:lvl1pPr lvl="0">
              <a:lnSpc>
                <a:spcPct val="95000"/>
              </a:lnSpc>
              <a:spcBef>
                <a:spcPts val="1300"/>
              </a:spcBef>
              <a:spcAft>
                <a:spcPts val="0"/>
              </a:spcAft>
              <a:buSzPts val="1200"/>
              <a:buFont typeface="Poppins"/>
              <a:buNone/>
              <a:defRPr sz="1200" b="1">
                <a:latin typeface="Poppins"/>
                <a:ea typeface="Poppins"/>
                <a:cs typeface="Poppins"/>
                <a:sym typeface="Poppins"/>
              </a:defRPr>
            </a:lvl1pPr>
            <a:lvl2pPr lvl="1">
              <a:lnSpc>
                <a:spcPct val="95000"/>
              </a:lnSpc>
              <a:spcBef>
                <a:spcPts val="1300"/>
              </a:spcBef>
              <a:spcAft>
                <a:spcPts val="0"/>
              </a:spcAft>
              <a:buSzPts val="1200"/>
              <a:buFont typeface="Poppins"/>
              <a:buNone/>
              <a:defRPr sz="1200"/>
            </a:lvl2pPr>
            <a:lvl3pPr lvl="2">
              <a:lnSpc>
                <a:spcPct val="95000"/>
              </a:lnSpc>
              <a:spcBef>
                <a:spcPts val="1300"/>
              </a:spcBef>
              <a:spcAft>
                <a:spcPts val="0"/>
              </a:spcAft>
              <a:buSzPts val="1200"/>
              <a:buFont typeface="Poppins"/>
              <a:buNone/>
              <a:defRPr sz="1200"/>
            </a:lvl3pPr>
            <a:lvl4pPr lvl="3">
              <a:lnSpc>
                <a:spcPct val="95000"/>
              </a:lnSpc>
              <a:spcBef>
                <a:spcPts val="1300"/>
              </a:spcBef>
              <a:spcAft>
                <a:spcPts val="0"/>
              </a:spcAft>
              <a:buSzPts val="1200"/>
              <a:buFont typeface="Poppins"/>
              <a:buNone/>
              <a:defRPr sz="1200"/>
            </a:lvl4pPr>
            <a:lvl5pPr lvl="4">
              <a:lnSpc>
                <a:spcPct val="95000"/>
              </a:lnSpc>
              <a:spcBef>
                <a:spcPts val="1300"/>
              </a:spcBef>
              <a:spcAft>
                <a:spcPts val="0"/>
              </a:spcAft>
              <a:buSzPts val="1200"/>
              <a:buFont typeface="Poppins"/>
              <a:buNone/>
              <a:defRPr sz="1200"/>
            </a:lvl5pPr>
            <a:lvl6pPr lvl="5">
              <a:lnSpc>
                <a:spcPct val="95000"/>
              </a:lnSpc>
              <a:spcBef>
                <a:spcPts val="1300"/>
              </a:spcBef>
              <a:spcAft>
                <a:spcPts val="0"/>
              </a:spcAft>
              <a:buSzPts val="1200"/>
              <a:buFont typeface="Poppins"/>
              <a:buNone/>
              <a:defRPr sz="1200"/>
            </a:lvl6pPr>
            <a:lvl7pPr lvl="6">
              <a:lnSpc>
                <a:spcPct val="95000"/>
              </a:lnSpc>
              <a:spcBef>
                <a:spcPts val="1300"/>
              </a:spcBef>
              <a:spcAft>
                <a:spcPts val="0"/>
              </a:spcAft>
              <a:buSzPts val="1200"/>
              <a:buFont typeface="Poppins"/>
              <a:buNone/>
              <a:defRPr sz="1200"/>
            </a:lvl7pPr>
            <a:lvl8pPr lvl="7">
              <a:lnSpc>
                <a:spcPct val="95000"/>
              </a:lnSpc>
              <a:spcBef>
                <a:spcPts val="1300"/>
              </a:spcBef>
              <a:spcAft>
                <a:spcPts val="0"/>
              </a:spcAft>
              <a:buSzPts val="1200"/>
              <a:buFont typeface="Poppins"/>
              <a:buNone/>
              <a:defRPr sz="1200"/>
            </a:lvl8pPr>
            <a:lvl9pPr lvl="8">
              <a:lnSpc>
                <a:spcPct val="95000"/>
              </a:lnSpc>
              <a:spcBef>
                <a:spcPts val="1300"/>
              </a:spcBef>
              <a:spcAft>
                <a:spcPts val="0"/>
              </a:spcAft>
              <a:buSzPts val="1200"/>
              <a:buFont typeface="Poppins"/>
              <a:buNone/>
              <a:defRPr sz="1200"/>
            </a:lvl9pPr>
          </a:lstStyle>
          <a:p>
            <a:endParaRPr/>
          </a:p>
        </p:txBody>
      </p:sp>
      <p:sp>
        <p:nvSpPr>
          <p:cNvPr id="1173" name="Google Shape;1173;p73"/>
          <p:cNvSpPr txBox="1">
            <a:spLocks noGrp="1"/>
          </p:cNvSpPr>
          <p:nvPr>
            <p:ph type="subTitle" idx="5"/>
          </p:nvPr>
        </p:nvSpPr>
        <p:spPr>
          <a:xfrm>
            <a:off x="4774356" y="2911753"/>
            <a:ext cx="3956100" cy="274200"/>
          </a:xfrm>
          <a:prstGeom prst="rect">
            <a:avLst/>
          </a:prstGeom>
        </p:spPr>
        <p:txBody>
          <a:bodyPr spcFirstLastPara="1" wrap="square" lIns="0" tIns="0" rIns="0" bIns="0" anchor="t" anchorCtr="0">
            <a:noAutofit/>
          </a:bodyPr>
          <a:lstStyle>
            <a:lvl1pPr lvl="0">
              <a:lnSpc>
                <a:spcPct val="95000"/>
              </a:lnSpc>
              <a:spcBef>
                <a:spcPts val="1300"/>
              </a:spcBef>
              <a:spcAft>
                <a:spcPts val="0"/>
              </a:spcAft>
              <a:buClr>
                <a:schemeClr val="lt1"/>
              </a:buClr>
              <a:buSzPts val="1200"/>
              <a:buFont typeface="Poppins"/>
              <a:buNone/>
              <a:defRPr sz="1200" b="1">
                <a:solidFill>
                  <a:schemeClr val="lt1"/>
                </a:solidFill>
                <a:latin typeface="Poppins"/>
                <a:ea typeface="Poppins"/>
                <a:cs typeface="Poppins"/>
                <a:sym typeface="Poppins"/>
              </a:defRPr>
            </a:lvl1pPr>
            <a:lvl2pPr lvl="1">
              <a:lnSpc>
                <a:spcPct val="95000"/>
              </a:lnSpc>
              <a:spcBef>
                <a:spcPts val="1300"/>
              </a:spcBef>
              <a:spcAft>
                <a:spcPts val="0"/>
              </a:spcAft>
              <a:buClr>
                <a:schemeClr val="lt1"/>
              </a:buClr>
              <a:buSzPts val="1200"/>
              <a:buFont typeface="Poppins"/>
              <a:buNone/>
              <a:defRPr sz="1200">
                <a:solidFill>
                  <a:schemeClr val="lt1"/>
                </a:solidFill>
              </a:defRPr>
            </a:lvl2pPr>
            <a:lvl3pPr lvl="2">
              <a:lnSpc>
                <a:spcPct val="95000"/>
              </a:lnSpc>
              <a:spcBef>
                <a:spcPts val="1300"/>
              </a:spcBef>
              <a:spcAft>
                <a:spcPts val="0"/>
              </a:spcAft>
              <a:buClr>
                <a:schemeClr val="lt1"/>
              </a:buClr>
              <a:buSzPts val="1200"/>
              <a:buFont typeface="Poppins"/>
              <a:buNone/>
              <a:defRPr sz="1200">
                <a:solidFill>
                  <a:schemeClr val="lt1"/>
                </a:solidFill>
              </a:defRPr>
            </a:lvl3pPr>
            <a:lvl4pPr lvl="3">
              <a:lnSpc>
                <a:spcPct val="95000"/>
              </a:lnSpc>
              <a:spcBef>
                <a:spcPts val="1300"/>
              </a:spcBef>
              <a:spcAft>
                <a:spcPts val="0"/>
              </a:spcAft>
              <a:buClr>
                <a:schemeClr val="lt1"/>
              </a:buClr>
              <a:buSzPts val="1200"/>
              <a:buFont typeface="Poppins"/>
              <a:buNone/>
              <a:defRPr sz="1200">
                <a:solidFill>
                  <a:schemeClr val="lt1"/>
                </a:solidFill>
              </a:defRPr>
            </a:lvl4pPr>
            <a:lvl5pPr lvl="4">
              <a:lnSpc>
                <a:spcPct val="95000"/>
              </a:lnSpc>
              <a:spcBef>
                <a:spcPts val="1300"/>
              </a:spcBef>
              <a:spcAft>
                <a:spcPts val="0"/>
              </a:spcAft>
              <a:buClr>
                <a:schemeClr val="lt1"/>
              </a:buClr>
              <a:buSzPts val="1200"/>
              <a:buFont typeface="Poppins"/>
              <a:buNone/>
              <a:defRPr sz="1200">
                <a:solidFill>
                  <a:schemeClr val="lt1"/>
                </a:solidFill>
              </a:defRPr>
            </a:lvl5pPr>
            <a:lvl6pPr lvl="5">
              <a:lnSpc>
                <a:spcPct val="95000"/>
              </a:lnSpc>
              <a:spcBef>
                <a:spcPts val="1300"/>
              </a:spcBef>
              <a:spcAft>
                <a:spcPts val="0"/>
              </a:spcAft>
              <a:buClr>
                <a:schemeClr val="lt1"/>
              </a:buClr>
              <a:buSzPts val="1200"/>
              <a:buFont typeface="Poppins"/>
              <a:buNone/>
              <a:defRPr sz="1200">
                <a:solidFill>
                  <a:schemeClr val="lt1"/>
                </a:solidFill>
              </a:defRPr>
            </a:lvl6pPr>
            <a:lvl7pPr lvl="6">
              <a:lnSpc>
                <a:spcPct val="95000"/>
              </a:lnSpc>
              <a:spcBef>
                <a:spcPts val="1300"/>
              </a:spcBef>
              <a:spcAft>
                <a:spcPts val="0"/>
              </a:spcAft>
              <a:buClr>
                <a:schemeClr val="lt1"/>
              </a:buClr>
              <a:buSzPts val="1200"/>
              <a:buFont typeface="Poppins"/>
              <a:buNone/>
              <a:defRPr sz="1200">
                <a:solidFill>
                  <a:schemeClr val="lt1"/>
                </a:solidFill>
              </a:defRPr>
            </a:lvl7pPr>
            <a:lvl8pPr lvl="7">
              <a:lnSpc>
                <a:spcPct val="95000"/>
              </a:lnSpc>
              <a:spcBef>
                <a:spcPts val="1300"/>
              </a:spcBef>
              <a:spcAft>
                <a:spcPts val="0"/>
              </a:spcAft>
              <a:buClr>
                <a:schemeClr val="lt1"/>
              </a:buClr>
              <a:buSzPts val="1200"/>
              <a:buFont typeface="Poppins"/>
              <a:buNone/>
              <a:defRPr sz="1200">
                <a:solidFill>
                  <a:schemeClr val="lt1"/>
                </a:solidFill>
              </a:defRPr>
            </a:lvl8pPr>
            <a:lvl9pPr lvl="8">
              <a:lnSpc>
                <a:spcPct val="95000"/>
              </a:lnSpc>
              <a:spcBef>
                <a:spcPts val="1300"/>
              </a:spcBef>
              <a:spcAft>
                <a:spcPts val="0"/>
              </a:spcAft>
              <a:buClr>
                <a:schemeClr val="lt1"/>
              </a:buClr>
              <a:buSzPts val="1200"/>
              <a:buFont typeface="Poppins"/>
              <a:buNone/>
              <a:defRPr sz="1200">
                <a:solidFill>
                  <a:schemeClr val="lt1"/>
                </a:solidFill>
              </a:defRPr>
            </a:lvl9pPr>
          </a:lstStyle>
          <a:p>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45_Custom Layout">
  <p:cSld name="45_Custom Layout">
    <p:spTree>
      <p:nvGrpSpPr>
        <p:cNvPr id="1" name="Shape 1174"/>
        <p:cNvGrpSpPr/>
        <p:nvPr/>
      </p:nvGrpSpPr>
      <p:grpSpPr>
        <a:xfrm>
          <a:off x="0" y="0"/>
          <a:ext cx="0" cy="0"/>
          <a:chOff x="0" y="0"/>
          <a:chExt cx="0" cy="0"/>
        </a:xfrm>
      </p:grpSpPr>
      <p:sp>
        <p:nvSpPr>
          <p:cNvPr id="1175" name="Google Shape;1175;p74"/>
          <p:cNvSpPr/>
          <p:nvPr/>
        </p:nvSpPr>
        <p:spPr>
          <a:xfrm>
            <a:off x="2318273" y="2154147"/>
            <a:ext cx="4489500" cy="1199100"/>
          </a:xfrm>
          <a:prstGeom prst="roundRect">
            <a:avLst>
              <a:gd name="adj" fmla="val 7531"/>
            </a:avLst>
          </a:prstGeom>
          <a:gradFill>
            <a:gsLst>
              <a:gs pos="0">
                <a:srgbClr val="E6EDFF"/>
              </a:gs>
              <a:gs pos="84000">
                <a:srgbClr val="C8DAFF"/>
              </a:gs>
              <a:gs pos="100000">
                <a:srgbClr val="C8DAFF"/>
              </a:gs>
            </a:gsLst>
            <a:lin ang="0"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176" name="Google Shape;1176;p74"/>
          <p:cNvSpPr/>
          <p:nvPr/>
        </p:nvSpPr>
        <p:spPr>
          <a:xfrm>
            <a:off x="322022" y="896847"/>
            <a:ext cx="4489500" cy="1199100"/>
          </a:xfrm>
          <a:prstGeom prst="roundRect">
            <a:avLst>
              <a:gd name="adj" fmla="val 7531"/>
            </a:avLst>
          </a:prstGeom>
          <a:gradFill>
            <a:gsLst>
              <a:gs pos="0">
                <a:srgbClr val="E9F1FE"/>
              </a:gs>
              <a:gs pos="84000">
                <a:srgbClr val="E0E8FF"/>
              </a:gs>
              <a:gs pos="100000">
                <a:srgbClr val="E0E8FF"/>
              </a:gs>
            </a:gsLst>
            <a:lin ang="0"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177" name="Google Shape;1177;p74"/>
          <p:cNvSpPr/>
          <p:nvPr/>
        </p:nvSpPr>
        <p:spPr>
          <a:xfrm>
            <a:off x="4318096" y="3423108"/>
            <a:ext cx="4489500" cy="1199100"/>
          </a:xfrm>
          <a:prstGeom prst="roundRect">
            <a:avLst>
              <a:gd name="adj" fmla="val 7531"/>
            </a:avLst>
          </a:prstGeom>
          <a:gradFill>
            <a:gsLst>
              <a:gs pos="0">
                <a:srgbClr val="D9E6FF"/>
              </a:gs>
              <a:gs pos="100000">
                <a:srgbClr val="C1D4FF"/>
              </a:gs>
            </a:gsLst>
            <a:lin ang="0"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178" name="Google Shape;1178;p74"/>
          <p:cNvSpPr txBox="1">
            <a:spLocks noGrp="1"/>
          </p:cNvSpPr>
          <p:nvPr>
            <p:ph type="title"/>
          </p:nvPr>
        </p:nvSpPr>
        <p:spPr>
          <a:xfrm>
            <a:off x="325593" y="368499"/>
            <a:ext cx="8489100" cy="37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179" name="Google Shape;1179;p74"/>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pic>
        <p:nvPicPr>
          <p:cNvPr id="1180" name="Google Shape;1180;p74"/>
          <p:cNvPicPr preferRelativeResize="0"/>
          <p:nvPr/>
        </p:nvPicPr>
        <p:blipFill rotWithShape="1">
          <a:blip r:embed="rId2">
            <a:alphaModFix/>
          </a:blip>
          <a:srcRect/>
          <a:stretch/>
        </p:blipFill>
        <p:spPr>
          <a:xfrm>
            <a:off x="315022" y="1272183"/>
            <a:ext cx="4489492" cy="5953"/>
          </a:xfrm>
          <a:prstGeom prst="rect">
            <a:avLst/>
          </a:prstGeom>
          <a:noFill/>
          <a:ln>
            <a:noFill/>
          </a:ln>
        </p:spPr>
      </p:pic>
      <p:pic>
        <p:nvPicPr>
          <p:cNvPr id="1181" name="Google Shape;1181;p74"/>
          <p:cNvPicPr preferRelativeResize="0"/>
          <p:nvPr/>
        </p:nvPicPr>
        <p:blipFill rotWithShape="1">
          <a:blip r:embed="rId2">
            <a:alphaModFix/>
          </a:blip>
          <a:srcRect/>
          <a:stretch/>
        </p:blipFill>
        <p:spPr>
          <a:xfrm>
            <a:off x="2318273" y="2536031"/>
            <a:ext cx="4489492" cy="5953"/>
          </a:xfrm>
          <a:prstGeom prst="rect">
            <a:avLst/>
          </a:prstGeom>
          <a:noFill/>
          <a:ln>
            <a:noFill/>
          </a:ln>
        </p:spPr>
      </p:pic>
      <p:pic>
        <p:nvPicPr>
          <p:cNvPr id="1182" name="Google Shape;1182;p74"/>
          <p:cNvPicPr preferRelativeResize="0"/>
          <p:nvPr/>
        </p:nvPicPr>
        <p:blipFill rotWithShape="1">
          <a:blip r:embed="rId2">
            <a:alphaModFix/>
          </a:blip>
          <a:srcRect/>
          <a:stretch/>
        </p:blipFill>
        <p:spPr>
          <a:xfrm>
            <a:off x="4313810" y="3799522"/>
            <a:ext cx="4489492" cy="5953"/>
          </a:xfrm>
          <a:prstGeom prst="rect">
            <a:avLst/>
          </a:prstGeom>
          <a:noFill/>
          <a:ln>
            <a:noFill/>
          </a:ln>
        </p:spPr>
      </p:pic>
      <p:pic>
        <p:nvPicPr>
          <p:cNvPr id="1183" name="Google Shape;1183;p74"/>
          <p:cNvPicPr preferRelativeResize="0"/>
          <p:nvPr/>
        </p:nvPicPr>
        <p:blipFill rotWithShape="1">
          <a:blip r:embed="rId3">
            <a:alphaModFix/>
          </a:blip>
          <a:srcRect/>
          <a:stretch/>
        </p:blipFill>
        <p:spPr>
          <a:xfrm>
            <a:off x="1201758" y="1076271"/>
            <a:ext cx="45240" cy="107148"/>
          </a:xfrm>
          <a:prstGeom prst="rect">
            <a:avLst/>
          </a:prstGeom>
          <a:noFill/>
          <a:ln>
            <a:noFill/>
          </a:ln>
        </p:spPr>
      </p:pic>
      <p:pic>
        <p:nvPicPr>
          <p:cNvPr id="1184" name="Google Shape;1184;p74"/>
          <p:cNvPicPr preferRelativeResize="0"/>
          <p:nvPr/>
        </p:nvPicPr>
        <p:blipFill rotWithShape="1">
          <a:blip r:embed="rId3">
            <a:alphaModFix/>
          </a:blip>
          <a:srcRect/>
          <a:stretch/>
        </p:blipFill>
        <p:spPr>
          <a:xfrm>
            <a:off x="3058337" y="2298992"/>
            <a:ext cx="45240" cy="107148"/>
          </a:xfrm>
          <a:prstGeom prst="rect">
            <a:avLst/>
          </a:prstGeom>
          <a:noFill/>
          <a:ln>
            <a:noFill/>
          </a:ln>
        </p:spPr>
      </p:pic>
      <p:pic>
        <p:nvPicPr>
          <p:cNvPr id="1185" name="Google Shape;1185;p74"/>
          <p:cNvPicPr preferRelativeResize="0"/>
          <p:nvPr/>
        </p:nvPicPr>
        <p:blipFill rotWithShape="1">
          <a:blip r:embed="rId3">
            <a:alphaModFix/>
          </a:blip>
          <a:srcRect/>
          <a:stretch/>
        </p:blipFill>
        <p:spPr>
          <a:xfrm>
            <a:off x="5151439" y="3594109"/>
            <a:ext cx="45240" cy="107148"/>
          </a:xfrm>
          <a:prstGeom prst="rect">
            <a:avLst/>
          </a:prstGeom>
          <a:noFill/>
          <a:ln>
            <a:noFill/>
          </a:ln>
        </p:spPr>
      </p:pic>
      <p:sp>
        <p:nvSpPr>
          <p:cNvPr id="1186" name="Google Shape;1186;p74"/>
          <p:cNvSpPr txBox="1">
            <a:spLocks noGrp="1"/>
          </p:cNvSpPr>
          <p:nvPr>
            <p:ph type="subTitle" idx="1"/>
          </p:nvPr>
        </p:nvSpPr>
        <p:spPr>
          <a:xfrm>
            <a:off x="1324159" y="1051439"/>
            <a:ext cx="3093600" cy="156900"/>
          </a:xfrm>
          <a:prstGeom prst="rect">
            <a:avLst/>
          </a:prstGeom>
        </p:spPr>
        <p:txBody>
          <a:bodyPr spcFirstLastPara="1" wrap="square" lIns="0" tIns="0" rIns="0" bIns="0" anchor="t" anchorCtr="0">
            <a:noAutofit/>
          </a:bodyPr>
          <a:lstStyle>
            <a:lvl1pPr lvl="0">
              <a:spcBef>
                <a:spcPts val="1300"/>
              </a:spcBef>
              <a:spcAft>
                <a:spcPts val="0"/>
              </a:spcAft>
              <a:buSzPts val="1000"/>
              <a:buNone/>
              <a:defRPr sz="1000"/>
            </a:lvl1pPr>
            <a:lvl2pPr lvl="1">
              <a:spcBef>
                <a:spcPts val="1300"/>
              </a:spcBef>
              <a:spcAft>
                <a:spcPts val="0"/>
              </a:spcAft>
              <a:buSzPts val="1000"/>
              <a:buNone/>
              <a:defRPr sz="1000"/>
            </a:lvl2pPr>
            <a:lvl3pPr lvl="2">
              <a:spcBef>
                <a:spcPts val="1300"/>
              </a:spcBef>
              <a:spcAft>
                <a:spcPts val="0"/>
              </a:spcAft>
              <a:buSzPts val="1000"/>
              <a:buNone/>
              <a:defRPr sz="1000"/>
            </a:lvl3pPr>
            <a:lvl4pPr lvl="3">
              <a:spcBef>
                <a:spcPts val="1300"/>
              </a:spcBef>
              <a:spcAft>
                <a:spcPts val="0"/>
              </a:spcAft>
              <a:buSzPts val="1000"/>
              <a:buNone/>
              <a:defRPr sz="1000"/>
            </a:lvl4pPr>
            <a:lvl5pPr lvl="4">
              <a:spcBef>
                <a:spcPts val="1300"/>
              </a:spcBef>
              <a:spcAft>
                <a:spcPts val="0"/>
              </a:spcAft>
              <a:buSzPts val="1000"/>
              <a:buNone/>
              <a:defRPr sz="1000"/>
            </a:lvl5pPr>
            <a:lvl6pPr lvl="5">
              <a:spcBef>
                <a:spcPts val="400"/>
              </a:spcBef>
              <a:spcAft>
                <a:spcPts val="0"/>
              </a:spcAft>
              <a:buSzPts val="1000"/>
              <a:buNone/>
              <a:defRPr sz="1000"/>
            </a:lvl6pPr>
            <a:lvl7pPr lvl="6">
              <a:spcBef>
                <a:spcPts val="400"/>
              </a:spcBef>
              <a:spcAft>
                <a:spcPts val="0"/>
              </a:spcAft>
              <a:buSzPts val="1000"/>
              <a:buNone/>
              <a:defRPr sz="1000"/>
            </a:lvl7pPr>
            <a:lvl8pPr lvl="7">
              <a:spcBef>
                <a:spcPts val="400"/>
              </a:spcBef>
              <a:spcAft>
                <a:spcPts val="0"/>
              </a:spcAft>
              <a:buSzPts val="1000"/>
              <a:buNone/>
              <a:defRPr sz="1000"/>
            </a:lvl8pPr>
            <a:lvl9pPr lvl="8">
              <a:spcBef>
                <a:spcPts val="400"/>
              </a:spcBef>
              <a:spcAft>
                <a:spcPts val="0"/>
              </a:spcAft>
              <a:buSzPts val="1000"/>
              <a:buNone/>
              <a:defRPr sz="1000"/>
            </a:lvl9pPr>
          </a:lstStyle>
          <a:p>
            <a:endParaRPr/>
          </a:p>
        </p:txBody>
      </p:sp>
      <p:sp>
        <p:nvSpPr>
          <p:cNvPr id="1187" name="Google Shape;1187;p74"/>
          <p:cNvSpPr txBox="1">
            <a:spLocks noGrp="1"/>
          </p:cNvSpPr>
          <p:nvPr>
            <p:ph type="subTitle" idx="2"/>
          </p:nvPr>
        </p:nvSpPr>
        <p:spPr>
          <a:xfrm>
            <a:off x="3347958" y="2274160"/>
            <a:ext cx="3093600" cy="156900"/>
          </a:xfrm>
          <a:prstGeom prst="rect">
            <a:avLst/>
          </a:prstGeom>
        </p:spPr>
        <p:txBody>
          <a:bodyPr spcFirstLastPara="1" wrap="square" lIns="0" tIns="0" rIns="0" bIns="0" anchor="t" anchorCtr="0">
            <a:noAutofit/>
          </a:bodyPr>
          <a:lstStyle>
            <a:lvl1pPr lvl="0">
              <a:spcBef>
                <a:spcPts val="1300"/>
              </a:spcBef>
              <a:spcAft>
                <a:spcPts val="0"/>
              </a:spcAft>
              <a:buSzPts val="1000"/>
              <a:buNone/>
              <a:defRPr sz="1000"/>
            </a:lvl1pPr>
            <a:lvl2pPr lvl="1">
              <a:spcBef>
                <a:spcPts val="1300"/>
              </a:spcBef>
              <a:spcAft>
                <a:spcPts val="0"/>
              </a:spcAft>
              <a:buSzPts val="1000"/>
              <a:buNone/>
              <a:defRPr sz="1000"/>
            </a:lvl2pPr>
            <a:lvl3pPr lvl="2">
              <a:spcBef>
                <a:spcPts val="1300"/>
              </a:spcBef>
              <a:spcAft>
                <a:spcPts val="0"/>
              </a:spcAft>
              <a:buSzPts val="1000"/>
              <a:buNone/>
              <a:defRPr sz="1000"/>
            </a:lvl3pPr>
            <a:lvl4pPr lvl="3">
              <a:spcBef>
                <a:spcPts val="1300"/>
              </a:spcBef>
              <a:spcAft>
                <a:spcPts val="0"/>
              </a:spcAft>
              <a:buSzPts val="1000"/>
              <a:buNone/>
              <a:defRPr sz="1000"/>
            </a:lvl4pPr>
            <a:lvl5pPr lvl="4">
              <a:spcBef>
                <a:spcPts val="1300"/>
              </a:spcBef>
              <a:spcAft>
                <a:spcPts val="0"/>
              </a:spcAft>
              <a:buSzPts val="1000"/>
              <a:buNone/>
              <a:defRPr sz="1000"/>
            </a:lvl5pPr>
            <a:lvl6pPr lvl="5">
              <a:spcBef>
                <a:spcPts val="400"/>
              </a:spcBef>
              <a:spcAft>
                <a:spcPts val="0"/>
              </a:spcAft>
              <a:buSzPts val="1000"/>
              <a:buNone/>
              <a:defRPr sz="1000"/>
            </a:lvl6pPr>
            <a:lvl7pPr lvl="6">
              <a:spcBef>
                <a:spcPts val="400"/>
              </a:spcBef>
              <a:spcAft>
                <a:spcPts val="0"/>
              </a:spcAft>
              <a:buSzPts val="1000"/>
              <a:buNone/>
              <a:defRPr sz="1000"/>
            </a:lvl7pPr>
            <a:lvl8pPr lvl="7">
              <a:spcBef>
                <a:spcPts val="400"/>
              </a:spcBef>
              <a:spcAft>
                <a:spcPts val="0"/>
              </a:spcAft>
              <a:buSzPts val="1000"/>
              <a:buNone/>
              <a:defRPr sz="1000"/>
            </a:lvl8pPr>
            <a:lvl9pPr lvl="8">
              <a:spcBef>
                <a:spcPts val="400"/>
              </a:spcBef>
              <a:spcAft>
                <a:spcPts val="0"/>
              </a:spcAft>
              <a:buSzPts val="1000"/>
              <a:buNone/>
              <a:defRPr sz="1000"/>
            </a:lvl9pPr>
          </a:lstStyle>
          <a:p>
            <a:endParaRPr/>
          </a:p>
        </p:txBody>
      </p:sp>
      <p:sp>
        <p:nvSpPr>
          <p:cNvPr id="1188" name="Google Shape;1188;p74"/>
          <p:cNvSpPr txBox="1">
            <a:spLocks noGrp="1"/>
          </p:cNvSpPr>
          <p:nvPr>
            <p:ph type="subTitle" idx="3"/>
          </p:nvPr>
        </p:nvSpPr>
        <p:spPr>
          <a:xfrm>
            <a:off x="5364605" y="3569278"/>
            <a:ext cx="3093600" cy="156900"/>
          </a:xfrm>
          <a:prstGeom prst="rect">
            <a:avLst/>
          </a:prstGeom>
        </p:spPr>
        <p:txBody>
          <a:bodyPr spcFirstLastPara="1" wrap="square" lIns="0" tIns="0" rIns="0" bIns="0" anchor="t" anchorCtr="0">
            <a:noAutofit/>
          </a:bodyPr>
          <a:lstStyle>
            <a:lvl1pPr lvl="0">
              <a:spcBef>
                <a:spcPts val="1300"/>
              </a:spcBef>
              <a:spcAft>
                <a:spcPts val="0"/>
              </a:spcAft>
              <a:buSzPts val="1000"/>
              <a:buNone/>
              <a:defRPr sz="1000"/>
            </a:lvl1pPr>
            <a:lvl2pPr lvl="1">
              <a:spcBef>
                <a:spcPts val="1300"/>
              </a:spcBef>
              <a:spcAft>
                <a:spcPts val="0"/>
              </a:spcAft>
              <a:buSzPts val="1000"/>
              <a:buNone/>
              <a:defRPr sz="1000"/>
            </a:lvl2pPr>
            <a:lvl3pPr lvl="2">
              <a:spcBef>
                <a:spcPts val="1300"/>
              </a:spcBef>
              <a:spcAft>
                <a:spcPts val="0"/>
              </a:spcAft>
              <a:buSzPts val="1000"/>
              <a:buNone/>
              <a:defRPr sz="1000"/>
            </a:lvl3pPr>
            <a:lvl4pPr lvl="3">
              <a:spcBef>
                <a:spcPts val="1300"/>
              </a:spcBef>
              <a:spcAft>
                <a:spcPts val="0"/>
              </a:spcAft>
              <a:buSzPts val="1000"/>
              <a:buNone/>
              <a:defRPr sz="1000"/>
            </a:lvl4pPr>
            <a:lvl5pPr lvl="4">
              <a:spcBef>
                <a:spcPts val="1300"/>
              </a:spcBef>
              <a:spcAft>
                <a:spcPts val="0"/>
              </a:spcAft>
              <a:buSzPts val="1000"/>
              <a:buNone/>
              <a:defRPr sz="1000"/>
            </a:lvl5pPr>
            <a:lvl6pPr lvl="5">
              <a:spcBef>
                <a:spcPts val="400"/>
              </a:spcBef>
              <a:spcAft>
                <a:spcPts val="0"/>
              </a:spcAft>
              <a:buSzPts val="1000"/>
              <a:buNone/>
              <a:defRPr sz="1000"/>
            </a:lvl6pPr>
            <a:lvl7pPr lvl="6">
              <a:spcBef>
                <a:spcPts val="400"/>
              </a:spcBef>
              <a:spcAft>
                <a:spcPts val="0"/>
              </a:spcAft>
              <a:buSzPts val="1000"/>
              <a:buNone/>
              <a:defRPr sz="1000"/>
            </a:lvl7pPr>
            <a:lvl8pPr lvl="7">
              <a:spcBef>
                <a:spcPts val="400"/>
              </a:spcBef>
              <a:spcAft>
                <a:spcPts val="0"/>
              </a:spcAft>
              <a:buSzPts val="1000"/>
              <a:buNone/>
              <a:defRPr sz="1000"/>
            </a:lvl8pPr>
            <a:lvl9pPr lvl="8">
              <a:spcBef>
                <a:spcPts val="400"/>
              </a:spcBef>
              <a:spcAft>
                <a:spcPts val="0"/>
              </a:spcAft>
              <a:buSzPts val="1000"/>
              <a:buNone/>
              <a:defRPr sz="1000"/>
            </a:lvl9pPr>
          </a:lstStyle>
          <a:p>
            <a:endParaRPr/>
          </a:p>
        </p:txBody>
      </p:sp>
      <p:sp>
        <p:nvSpPr>
          <p:cNvPr id="1189" name="Google Shape;1189;p74"/>
          <p:cNvSpPr txBox="1">
            <a:spLocks noGrp="1"/>
          </p:cNvSpPr>
          <p:nvPr>
            <p:ph type="subTitle" idx="4"/>
          </p:nvPr>
        </p:nvSpPr>
        <p:spPr>
          <a:xfrm>
            <a:off x="516008" y="1051439"/>
            <a:ext cx="608400" cy="156900"/>
          </a:xfrm>
          <a:prstGeom prst="rect">
            <a:avLst/>
          </a:prstGeom>
        </p:spPr>
        <p:txBody>
          <a:bodyPr spcFirstLastPara="1" wrap="square" lIns="0" tIns="0" rIns="0" bIns="0" anchor="t" anchorCtr="0">
            <a:noAutofit/>
          </a:bodyPr>
          <a:lstStyle>
            <a:lvl1pPr lvl="0">
              <a:spcBef>
                <a:spcPts val="1300"/>
              </a:spcBef>
              <a:spcAft>
                <a:spcPts val="0"/>
              </a:spcAft>
              <a:buSzPts val="1000"/>
              <a:buFont typeface="Poppins"/>
              <a:buNone/>
              <a:defRPr sz="1000" b="1">
                <a:latin typeface="Poppins"/>
                <a:ea typeface="Poppins"/>
                <a:cs typeface="Poppins"/>
                <a:sym typeface="Poppins"/>
              </a:defRPr>
            </a:lvl1pPr>
            <a:lvl2pPr lvl="1">
              <a:spcBef>
                <a:spcPts val="1300"/>
              </a:spcBef>
              <a:spcAft>
                <a:spcPts val="0"/>
              </a:spcAft>
              <a:buSzPts val="1000"/>
              <a:buNone/>
              <a:defRPr sz="1000"/>
            </a:lvl2pPr>
            <a:lvl3pPr lvl="2">
              <a:spcBef>
                <a:spcPts val="1300"/>
              </a:spcBef>
              <a:spcAft>
                <a:spcPts val="0"/>
              </a:spcAft>
              <a:buSzPts val="1000"/>
              <a:buNone/>
              <a:defRPr sz="1000"/>
            </a:lvl3pPr>
            <a:lvl4pPr lvl="3">
              <a:spcBef>
                <a:spcPts val="1300"/>
              </a:spcBef>
              <a:spcAft>
                <a:spcPts val="0"/>
              </a:spcAft>
              <a:buSzPts val="1000"/>
              <a:buNone/>
              <a:defRPr sz="1000"/>
            </a:lvl4pPr>
            <a:lvl5pPr lvl="4">
              <a:spcBef>
                <a:spcPts val="1300"/>
              </a:spcBef>
              <a:spcAft>
                <a:spcPts val="0"/>
              </a:spcAft>
              <a:buSzPts val="1000"/>
              <a:buNone/>
              <a:defRPr sz="1000"/>
            </a:lvl5pPr>
            <a:lvl6pPr lvl="5">
              <a:spcBef>
                <a:spcPts val="400"/>
              </a:spcBef>
              <a:spcAft>
                <a:spcPts val="0"/>
              </a:spcAft>
              <a:buSzPts val="1000"/>
              <a:buNone/>
              <a:defRPr sz="1000"/>
            </a:lvl6pPr>
            <a:lvl7pPr lvl="6">
              <a:spcBef>
                <a:spcPts val="400"/>
              </a:spcBef>
              <a:spcAft>
                <a:spcPts val="0"/>
              </a:spcAft>
              <a:buSzPts val="1000"/>
              <a:buNone/>
              <a:defRPr sz="1000"/>
            </a:lvl7pPr>
            <a:lvl8pPr lvl="7">
              <a:spcBef>
                <a:spcPts val="400"/>
              </a:spcBef>
              <a:spcAft>
                <a:spcPts val="0"/>
              </a:spcAft>
              <a:buSzPts val="1000"/>
              <a:buNone/>
              <a:defRPr sz="1000"/>
            </a:lvl8pPr>
            <a:lvl9pPr lvl="8">
              <a:spcBef>
                <a:spcPts val="400"/>
              </a:spcBef>
              <a:spcAft>
                <a:spcPts val="0"/>
              </a:spcAft>
              <a:buSzPts val="1000"/>
              <a:buNone/>
              <a:defRPr sz="1000"/>
            </a:lvl9pPr>
          </a:lstStyle>
          <a:p>
            <a:endParaRPr/>
          </a:p>
        </p:txBody>
      </p:sp>
      <p:sp>
        <p:nvSpPr>
          <p:cNvPr id="1190" name="Google Shape;1190;p74"/>
          <p:cNvSpPr txBox="1">
            <a:spLocks noGrp="1"/>
          </p:cNvSpPr>
          <p:nvPr>
            <p:ph type="subTitle" idx="5"/>
          </p:nvPr>
        </p:nvSpPr>
        <p:spPr>
          <a:xfrm>
            <a:off x="4556444" y="3569278"/>
            <a:ext cx="608400" cy="156900"/>
          </a:xfrm>
          <a:prstGeom prst="rect">
            <a:avLst/>
          </a:prstGeom>
        </p:spPr>
        <p:txBody>
          <a:bodyPr spcFirstLastPara="1" wrap="square" lIns="0" tIns="0" rIns="0" bIns="0" anchor="t" anchorCtr="0">
            <a:noAutofit/>
          </a:bodyPr>
          <a:lstStyle>
            <a:lvl1pPr lvl="0">
              <a:spcBef>
                <a:spcPts val="1300"/>
              </a:spcBef>
              <a:spcAft>
                <a:spcPts val="0"/>
              </a:spcAft>
              <a:buSzPts val="1000"/>
              <a:buFont typeface="Poppins"/>
              <a:buNone/>
              <a:defRPr sz="1000" b="1">
                <a:latin typeface="Poppins"/>
                <a:ea typeface="Poppins"/>
                <a:cs typeface="Poppins"/>
                <a:sym typeface="Poppins"/>
              </a:defRPr>
            </a:lvl1pPr>
            <a:lvl2pPr lvl="1">
              <a:spcBef>
                <a:spcPts val="1300"/>
              </a:spcBef>
              <a:spcAft>
                <a:spcPts val="0"/>
              </a:spcAft>
              <a:buSzPts val="1000"/>
              <a:buNone/>
              <a:defRPr sz="1000"/>
            </a:lvl2pPr>
            <a:lvl3pPr lvl="2">
              <a:spcBef>
                <a:spcPts val="1300"/>
              </a:spcBef>
              <a:spcAft>
                <a:spcPts val="0"/>
              </a:spcAft>
              <a:buSzPts val="1000"/>
              <a:buNone/>
              <a:defRPr sz="1000"/>
            </a:lvl3pPr>
            <a:lvl4pPr lvl="3">
              <a:spcBef>
                <a:spcPts val="1300"/>
              </a:spcBef>
              <a:spcAft>
                <a:spcPts val="0"/>
              </a:spcAft>
              <a:buSzPts val="1000"/>
              <a:buNone/>
              <a:defRPr sz="1000"/>
            </a:lvl4pPr>
            <a:lvl5pPr lvl="4">
              <a:spcBef>
                <a:spcPts val="1300"/>
              </a:spcBef>
              <a:spcAft>
                <a:spcPts val="0"/>
              </a:spcAft>
              <a:buSzPts val="1000"/>
              <a:buNone/>
              <a:defRPr sz="1000"/>
            </a:lvl5pPr>
            <a:lvl6pPr lvl="5">
              <a:spcBef>
                <a:spcPts val="400"/>
              </a:spcBef>
              <a:spcAft>
                <a:spcPts val="0"/>
              </a:spcAft>
              <a:buSzPts val="1000"/>
              <a:buNone/>
              <a:defRPr sz="1000"/>
            </a:lvl6pPr>
            <a:lvl7pPr lvl="6">
              <a:spcBef>
                <a:spcPts val="400"/>
              </a:spcBef>
              <a:spcAft>
                <a:spcPts val="0"/>
              </a:spcAft>
              <a:buSzPts val="1000"/>
              <a:buNone/>
              <a:defRPr sz="1000"/>
            </a:lvl7pPr>
            <a:lvl8pPr lvl="7">
              <a:spcBef>
                <a:spcPts val="400"/>
              </a:spcBef>
              <a:spcAft>
                <a:spcPts val="0"/>
              </a:spcAft>
              <a:buSzPts val="1000"/>
              <a:buNone/>
              <a:defRPr sz="1000"/>
            </a:lvl8pPr>
            <a:lvl9pPr lvl="8">
              <a:spcBef>
                <a:spcPts val="400"/>
              </a:spcBef>
              <a:spcAft>
                <a:spcPts val="0"/>
              </a:spcAft>
              <a:buSzPts val="1000"/>
              <a:buNone/>
              <a:defRPr sz="1000"/>
            </a:lvl9pPr>
          </a:lstStyle>
          <a:p>
            <a:endParaRPr/>
          </a:p>
        </p:txBody>
      </p:sp>
      <p:sp>
        <p:nvSpPr>
          <p:cNvPr id="1191" name="Google Shape;1191;p74"/>
          <p:cNvSpPr txBox="1">
            <a:spLocks noGrp="1"/>
          </p:cNvSpPr>
          <p:nvPr>
            <p:ph type="subTitle" idx="6"/>
          </p:nvPr>
        </p:nvSpPr>
        <p:spPr>
          <a:xfrm>
            <a:off x="582665" y="1451503"/>
            <a:ext cx="3835200" cy="445200"/>
          </a:xfrm>
          <a:prstGeom prst="rect">
            <a:avLst/>
          </a:prstGeom>
        </p:spPr>
        <p:txBody>
          <a:bodyPr spcFirstLastPara="1" wrap="square" lIns="0" tIns="0" rIns="0" bIns="0" anchor="t" anchorCtr="0">
            <a:noAutofit/>
          </a:bodyPr>
          <a:lstStyle>
            <a:lvl1pPr lvl="0">
              <a:lnSpc>
                <a:spcPct val="95000"/>
              </a:lnSpc>
              <a:spcBef>
                <a:spcPts val="0"/>
              </a:spcBef>
              <a:spcAft>
                <a:spcPts val="0"/>
              </a:spcAft>
              <a:buSzPts val="1500"/>
              <a:buNone/>
              <a:defRPr sz="1500"/>
            </a:lvl1pPr>
            <a:lvl2pPr lvl="1">
              <a:lnSpc>
                <a:spcPct val="95000"/>
              </a:lnSpc>
              <a:spcBef>
                <a:spcPts val="0"/>
              </a:spcBef>
              <a:spcAft>
                <a:spcPts val="0"/>
              </a:spcAft>
              <a:buSzPts val="1500"/>
              <a:buNone/>
              <a:defRPr sz="1500"/>
            </a:lvl2pPr>
            <a:lvl3pPr lvl="2">
              <a:lnSpc>
                <a:spcPct val="95000"/>
              </a:lnSpc>
              <a:spcBef>
                <a:spcPts val="0"/>
              </a:spcBef>
              <a:spcAft>
                <a:spcPts val="0"/>
              </a:spcAft>
              <a:buSzPts val="1500"/>
              <a:buNone/>
              <a:defRPr sz="1500"/>
            </a:lvl3pPr>
            <a:lvl4pPr lvl="3">
              <a:lnSpc>
                <a:spcPct val="95000"/>
              </a:lnSpc>
              <a:spcBef>
                <a:spcPts val="0"/>
              </a:spcBef>
              <a:spcAft>
                <a:spcPts val="0"/>
              </a:spcAft>
              <a:buSzPts val="1500"/>
              <a:buNone/>
              <a:defRPr sz="1500"/>
            </a:lvl4pPr>
            <a:lvl5pPr lvl="4">
              <a:lnSpc>
                <a:spcPct val="95000"/>
              </a:lnSpc>
              <a:spcBef>
                <a:spcPts val="0"/>
              </a:spcBef>
              <a:spcAft>
                <a:spcPts val="0"/>
              </a:spcAft>
              <a:buSzPts val="1500"/>
              <a:buNone/>
              <a:defRPr sz="1500"/>
            </a:lvl5pPr>
            <a:lvl6pPr lvl="5">
              <a:lnSpc>
                <a:spcPct val="95000"/>
              </a:lnSpc>
              <a:spcBef>
                <a:spcPts val="0"/>
              </a:spcBef>
              <a:spcAft>
                <a:spcPts val="0"/>
              </a:spcAft>
              <a:buSzPts val="1500"/>
              <a:buNone/>
              <a:defRPr sz="1500"/>
            </a:lvl6pPr>
            <a:lvl7pPr lvl="6">
              <a:lnSpc>
                <a:spcPct val="95000"/>
              </a:lnSpc>
              <a:spcBef>
                <a:spcPts val="0"/>
              </a:spcBef>
              <a:spcAft>
                <a:spcPts val="0"/>
              </a:spcAft>
              <a:buSzPts val="1500"/>
              <a:buNone/>
              <a:defRPr sz="1500"/>
            </a:lvl7pPr>
            <a:lvl8pPr lvl="7">
              <a:lnSpc>
                <a:spcPct val="95000"/>
              </a:lnSpc>
              <a:spcBef>
                <a:spcPts val="0"/>
              </a:spcBef>
              <a:spcAft>
                <a:spcPts val="0"/>
              </a:spcAft>
              <a:buSzPts val="1500"/>
              <a:buNone/>
              <a:defRPr sz="1500"/>
            </a:lvl8pPr>
            <a:lvl9pPr lvl="8">
              <a:lnSpc>
                <a:spcPct val="95000"/>
              </a:lnSpc>
              <a:spcBef>
                <a:spcPts val="0"/>
              </a:spcBef>
              <a:spcAft>
                <a:spcPts val="0"/>
              </a:spcAft>
              <a:buSzPts val="1500"/>
              <a:buNone/>
              <a:defRPr sz="1500"/>
            </a:lvl9pPr>
          </a:lstStyle>
          <a:p>
            <a:endParaRPr/>
          </a:p>
        </p:txBody>
      </p:sp>
      <p:sp>
        <p:nvSpPr>
          <p:cNvPr id="1192" name="Google Shape;1192;p74"/>
          <p:cNvSpPr txBox="1">
            <a:spLocks noGrp="1"/>
          </p:cNvSpPr>
          <p:nvPr>
            <p:ph type="subTitle" idx="7"/>
          </p:nvPr>
        </p:nvSpPr>
        <p:spPr>
          <a:xfrm>
            <a:off x="2607017" y="2674262"/>
            <a:ext cx="3835200" cy="476700"/>
          </a:xfrm>
          <a:prstGeom prst="rect">
            <a:avLst/>
          </a:prstGeom>
        </p:spPr>
        <p:txBody>
          <a:bodyPr spcFirstLastPara="1" wrap="square" lIns="0" tIns="0" rIns="0" bIns="0" anchor="t" anchorCtr="0">
            <a:noAutofit/>
          </a:bodyPr>
          <a:lstStyle>
            <a:lvl1pPr lvl="0">
              <a:lnSpc>
                <a:spcPct val="95000"/>
              </a:lnSpc>
              <a:spcBef>
                <a:spcPts val="0"/>
              </a:spcBef>
              <a:spcAft>
                <a:spcPts val="0"/>
              </a:spcAft>
              <a:buSzPts val="1500"/>
              <a:buNone/>
              <a:defRPr sz="1500"/>
            </a:lvl1pPr>
            <a:lvl2pPr lvl="1">
              <a:lnSpc>
                <a:spcPct val="95000"/>
              </a:lnSpc>
              <a:spcBef>
                <a:spcPts val="0"/>
              </a:spcBef>
              <a:spcAft>
                <a:spcPts val="0"/>
              </a:spcAft>
              <a:buSzPts val="1500"/>
              <a:buNone/>
              <a:defRPr sz="1500"/>
            </a:lvl2pPr>
            <a:lvl3pPr lvl="2">
              <a:lnSpc>
                <a:spcPct val="95000"/>
              </a:lnSpc>
              <a:spcBef>
                <a:spcPts val="0"/>
              </a:spcBef>
              <a:spcAft>
                <a:spcPts val="0"/>
              </a:spcAft>
              <a:buSzPts val="1500"/>
              <a:buNone/>
              <a:defRPr sz="1500"/>
            </a:lvl3pPr>
            <a:lvl4pPr lvl="3">
              <a:lnSpc>
                <a:spcPct val="95000"/>
              </a:lnSpc>
              <a:spcBef>
                <a:spcPts val="0"/>
              </a:spcBef>
              <a:spcAft>
                <a:spcPts val="0"/>
              </a:spcAft>
              <a:buSzPts val="1500"/>
              <a:buNone/>
              <a:defRPr sz="1500"/>
            </a:lvl4pPr>
            <a:lvl5pPr lvl="4">
              <a:lnSpc>
                <a:spcPct val="95000"/>
              </a:lnSpc>
              <a:spcBef>
                <a:spcPts val="0"/>
              </a:spcBef>
              <a:spcAft>
                <a:spcPts val="0"/>
              </a:spcAft>
              <a:buSzPts val="1500"/>
              <a:buNone/>
              <a:defRPr sz="1500"/>
            </a:lvl5pPr>
            <a:lvl6pPr lvl="5">
              <a:lnSpc>
                <a:spcPct val="95000"/>
              </a:lnSpc>
              <a:spcBef>
                <a:spcPts val="0"/>
              </a:spcBef>
              <a:spcAft>
                <a:spcPts val="0"/>
              </a:spcAft>
              <a:buSzPts val="1500"/>
              <a:buNone/>
              <a:defRPr sz="1500"/>
            </a:lvl6pPr>
            <a:lvl7pPr lvl="6">
              <a:lnSpc>
                <a:spcPct val="95000"/>
              </a:lnSpc>
              <a:spcBef>
                <a:spcPts val="0"/>
              </a:spcBef>
              <a:spcAft>
                <a:spcPts val="0"/>
              </a:spcAft>
              <a:buSzPts val="1500"/>
              <a:buNone/>
              <a:defRPr sz="1500"/>
            </a:lvl7pPr>
            <a:lvl8pPr lvl="7">
              <a:lnSpc>
                <a:spcPct val="95000"/>
              </a:lnSpc>
              <a:spcBef>
                <a:spcPts val="0"/>
              </a:spcBef>
              <a:spcAft>
                <a:spcPts val="0"/>
              </a:spcAft>
              <a:buSzPts val="1500"/>
              <a:buNone/>
              <a:defRPr sz="1500"/>
            </a:lvl8pPr>
            <a:lvl9pPr lvl="8">
              <a:lnSpc>
                <a:spcPct val="95000"/>
              </a:lnSpc>
              <a:spcBef>
                <a:spcPts val="0"/>
              </a:spcBef>
              <a:spcAft>
                <a:spcPts val="0"/>
              </a:spcAft>
              <a:buSzPts val="1500"/>
              <a:buNone/>
              <a:defRPr sz="1500"/>
            </a:lvl9pPr>
          </a:lstStyle>
          <a:p>
            <a:endParaRPr/>
          </a:p>
        </p:txBody>
      </p:sp>
      <p:sp>
        <p:nvSpPr>
          <p:cNvPr id="1193" name="Google Shape;1193;p74"/>
          <p:cNvSpPr txBox="1">
            <a:spLocks noGrp="1"/>
          </p:cNvSpPr>
          <p:nvPr>
            <p:ph type="subTitle" idx="8"/>
          </p:nvPr>
        </p:nvSpPr>
        <p:spPr>
          <a:xfrm>
            <a:off x="4624217" y="3968500"/>
            <a:ext cx="3835200" cy="476700"/>
          </a:xfrm>
          <a:prstGeom prst="rect">
            <a:avLst/>
          </a:prstGeom>
        </p:spPr>
        <p:txBody>
          <a:bodyPr spcFirstLastPara="1" wrap="square" lIns="0" tIns="0" rIns="0" bIns="0" anchor="t" anchorCtr="0">
            <a:noAutofit/>
          </a:bodyPr>
          <a:lstStyle>
            <a:lvl1pPr lvl="0">
              <a:lnSpc>
                <a:spcPct val="95000"/>
              </a:lnSpc>
              <a:spcBef>
                <a:spcPts val="0"/>
              </a:spcBef>
              <a:spcAft>
                <a:spcPts val="0"/>
              </a:spcAft>
              <a:buSzPts val="1500"/>
              <a:buNone/>
              <a:defRPr sz="1500"/>
            </a:lvl1pPr>
            <a:lvl2pPr lvl="1">
              <a:lnSpc>
                <a:spcPct val="95000"/>
              </a:lnSpc>
              <a:spcBef>
                <a:spcPts val="0"/>
              </a:spcBef>
              <a:spcAft>
                <a:spcPts val="0"/>
              </a:spcAft>
              <a:buSzPts val="1500"/>
              <a:buNone/>
              <a:defRPr sz="1500"/>
            </a:lvl2pPr>
            <a:lvl3pPr lvl="2">
              <a:lnSpc>
                <a:spcPct val="95000"/>
              </a:lnSpc>
              <a:spcBef>
                <a:spcPts val="0"/>
              </a:spcBef>
              <a:spcAft>
                <a:spcPts val="0"/>
              </a:spcAft>
              <a:buSzPts val="1500"/>
              <a:buNone/>
              <a:defRPr sz="1500"/>
            </a:lvl3pPr>
            <a:lvl4pPr lvl="3">
              <a:lnSpc>
                <a:spcPct val="95000"/>
              </a:lnSpc>
              <a:spcBef>
                <a:spcPts val="0"/>
              </a:spcBef>
              <a:spcAft>
                <a:spcPts val="0"/>
              </a:spcAft>
              <a:buSzPts val="1500"/>
              <a:buNone/>
              <a:defRPr sz="1500"/>
            </a:lvl4pPr>
            <a:lvl5pPr lvl="4">
              <a:lnSpc>
                <a:spcPct val="95000"/>
              </a:lnSpc>
              <a:spcBef>
                <a:spcPts val="0"/>
              </a:spcBef>
              <a:spcAft>
                <a:spcPts val="0"/>
              </a:spcAft>
              <a:buSzPts val="1500"/>
              <a:buNone/>
              <a:defRPr sz="1500"/>
            </a:lvl5pPr>
            <a:lvl6pPr lvl="5">
              <a:lnSpc>
                <a:spcPct val="95000"/>
              </a:lnSpc>
              <a:spcBef>
                <a:spcPts val="0"/>
              </a:spcBef>
              <a:spcAft>
                <a:spcPts val="0"/>
              </a:spcAft>
              <a:buSzPts val="1500"/>
              <a:buNone/>
              <a:defRPr sz="1500"/>
            </a:lvl6pPr>
            <a:lvl7pPr lvl="6">
              <a:lnSpc>
                <a:spcPct val="95000"/>
              </a:lnSpc>
              <a:spcBef>
                <a:spcPts val="0"/>
              </a:spcBef>
              <a:spcAft>
                <a:spcPts val="0"/>
              </a:spcAft>
              <a:buSzPts val="1500"/>
              <a:buNone/>
              <a:defRPr sz="1500"/>
            </a:lvl7pPr>
            <a:lvl8pPr lvl="7">
              <a:lnSpc>
                <a:spcPct val="95000"/>
              </a:lnSpc>
              <a:spcBef>
                <a:spcPts val="0"/>
              </a:spcBef>
              <a:spcAft>
                <a:spcPts val="0"/>
              </a:spcAft>
              <a:buSzPts val="1500"/>
              <a:buNone/>
              <a:defRPr sz="1500"/>
            </a:lvl8pPr>
            <a:lvl9pPr lvl="8">
              <a:lnSpc>
                <a:spcPct val="95000"/>
              </a:lnSpc>
              <a:spcBef>
                <a:spcPts val="0"/>
              </a:spcBef>
              <a:spcAft>
                <a:spcPts val="0"/>
              </a:spcAft>
              <a:buSzPts val="1500"/>
              <a:buNone/>
              <a:defRPr sz="1500"/>
            </a:lvl9pPr>
          </a:lstStyle>
          <a:p>
            <a:endParaRPr/>
          </a:p>
        </p:txBody>
      </p:sp>
      <p:sp>
        <p:nvSpPr>
          <p:cNvPr id="1194" name="Google Shape;1194;p74"/>
          <p:cNvSpPr txBox="1">
            <a:spLocks noGrp="1"/>
          </p:cNvSpPr>
          <p:nvPr>
            <p:ph type="subTitle" idx="9"/>
          </p:nvPr>
        </p:nvSpPr>
        <p:spPr>
          <a:xfrm>
            <a:off x="2539807" y="2274159"/>
            <a:ext cx="518700" cy="156900"/>
          </a:xfrm>
          <a:prstGeom prst="rect">
            <a:avLst/>
          </a:prstGeom>
        </p:spPr>
        <p:txBody>
          <a:bodyPr spcFirstLastPara="1" wrap="square" lIns="0" tIns="0" rIns="0" bIns="0" anchor="t" anchorCtr="0">
            <a:noAutofit/>
          </a:bodyPr>
          <a:lstStyle>
            <a:lvl1pPr lvl="0">
              <a:spcBef>
                <a:spcPts val="1300"/>
              </a:spcBef>
              <a:spcAft>
                <a:spcPts val="0"/>
              </a:spcAft>
              <a:buSzPts val="1000"/>
              <a:buFont typeface="Poppins"/>
              <a:buNone/>
              <a:defRPr sz="1000" b="1">
                <a:latin typeface="Poppins"/>
                <a:ea typeface="Poppins"/>
                <a:cs typeface="Poppins"/>
                <a:sym typeface="Poppins"/>
              </a:defRPr>
            </a:lvl1pPr>
            <a:lvl2pPr lvl="1">
              <a:spcBef>
                <a:spcPts val="1300"/>
              </a:spcBef>
              <a:spcAft>
                <a:spcPts val="0"/>
              </a:spcAft>
              <a:buSzPts val="1000"/>
              <a:buNone/>
              <a:defRPr sz="1000"/>
            </a:lvl2pPr>
            <a:lvl3pPr lvl="2">
              <a:spcBef>
                <a:spcPts val="1300"/>
              </a:spcBef>
              <a:spcAft>
                <a:spcPts val="0"/>
              </a:spcAft>
              <a:buSzPts val="1000"/>
              <a:buNone/>
              <a:defRPr sz="1000"/>
            </a:lvl3pPr>
            <a:lvl4pPr lvl="3">
              <a:spcBef>
                <a:spcPts val="1300"/>
              </a:spcBef>
              <a:spcAft>
                <a:spcPts val="0"/>
              </a:spcAft>
              <a:buSzPts val="1000"/>
              <a:buNone/>
              <a:defRPr sz="1000"/>
            </a:lvl4pPr>
            <a:lvl5pPr lvl="4">
              <a:spcBef>
                <a:spcPts val="1300"/>
              </a:spcBef>
              <a:spcAft>
                <a:spcPts val="0"/>
              </a:spcAft>
              <a:buSzPts val="1000"/>
              <a:buNone/>
              <a:defRPr sz="1000"/>
            </a:lvl5pPr>
            <a:lvl6pPr lvl="5">
              <a:spcBef>
                <a:spcPts val="400"/>
              </a:spcBef>
              <a:spcAft>
                <a:spcPts val="0"/>
              </a:spcAft>
              <a:buSzPts val="1000"/>
              <a:buNone/>
              <a:defRPr sz="1000"/>
            </a:lvl6pPr>
            <a:lvl7pPr lvl="6">
              <a:spcBef>
                <a:spcPts val="400"/>
              </a:spcBef>
              <a:spcAft>
                <a:spcPts val="0"/>
              </a:spcAft>
              <a:buSzPts val="1000"/>
              <a:buNone/>
              <a:defRPr sz="1000"/>
            </a:lvl7pPr>
            <a:lvl8pPr lvl="7">
              <a:spcBef>
                <a:spcPts val="400"/>
              </a:spcBef>
              <a:spcAft>
                <a:spcPts val="0"/>
              </a:spcAft>
              <a:buSzPts val="1000"/>
              <a:buNone/>
              <a:defRPr sz="1000"/>
            </a:lvl8pPr>
            <a:lvl9pPr lvl="8">
              <a:spcBef>
                <a:spcPts val="400"/>
              </a:spcBef>
              <a:spcAft>
                <a:spcPts val="0"/>
              </a:spcAft>
              <a:buSzPts val="1000"/>
              <a:buNone/>
              <a:defRPr sz="1000"/>
            </a:lvl9pPr>
          </a:lstStyle>
          <a:p>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46_Custom Layout">
  <p:cSld name="46_Custom Layout">
    <p:spTree>
      <p:nvGrpSpPr>
        <p:cNvPr id="1" name="Shape 1195"/>
        <p:cNvGrpSpPr/>
        <p:nvPr/>
      </p:nvGrpSpPr>
      <p:grpSpPr>
        <a:xfrm>
          <a:off x="0" y="0"/>
          <a:ext cx="0" cy="0"/>
          <a:chOff x="0" y="0"/>
          <a:chExt cx="0" cy="0"/>
        </a:xfrm>
      </p:grpSpPr>
      <p:sp>
        <p:nvSpPr>
          <p:cNvPr id="1196" name="Google Shape;1196;p75"/>
          <p:cNvSpPr/>
          <p:nvPr/>
        </p:nvSpPr>
        <p:spPr>
          <a:xfrm>
            <a:off x="3539152" y="895965"/>
            <a:ext cx="5386200" cy="3687300"/>
          </a:xfrm>
          <a:prstGeom prst="roundRect">
            <a:avLst>
              <a:gd name="adj" fmla="val 1368"/>
            </a:avLst>
          </a:prstGeom>
          <a:gradFill>
            <a:gsLst>
              <a:gs pos="0">
                <a:srgbClr val="EBF0FF"/>
              </a:gs>
              <a:gs pos="28000">
                <a:srgbClr val="E7EDFF"/>
              </a:gs>
              <a:gs pos="53000">
                <a:srgbClr val="DCE5FF"/>
              </a:gs>
              <a:gs pos="77000">
                <a:srgbClr val="CAD7FF"/>
              </a:gs>
              <a:gs pos="85000">
                <a:srgbClr val="C3D2FF"/>
              </a:gs>
              <a:gs pos="100000">
                <a:srgbClr val="C3D2FF"/>
              </a:gs>
            </a:gsLst>
            <a:lin ang="4042790"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197" name="Google Shape;1197;p75"/>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pic>
        <p:nvPicPr>
          <p:cNvPr id="1198" name="Google Shape;1198;p75"/>
          <p:cNvPicPr preferRelativeResize="0"/>
          <p:nvPr/>
        </p:nvPicPr>
        <p:blipFill rotWithShape="1">
          <a:blip r:embed="rId2">
            <a:alphaModFix/>
          </a:blip>
          <a:srcRect/>
          <a:stretch/>
        </p:blipFill>
        <p:spPr>
          <a:xfrm>
            <a:off x="3671983" y="1362122"/>
            <a:ext cx="51808" cy="122703"/>
          </a:xfrm>
          <a:prstGeom prst="rect">
            <a:avLst/>
          </a:prstGeom>
          <a:noFill/>
          <a:ln>
            <a:noFill/>
          </a:ln>
        </p:spPr>
      </p:pic>
      <p:pic>
        <p:nvPicPr>
          <p:cNvPr id="1199" name="Google Shape;1199;p75"/>
          <p:cNvPicPr preferRelativeResize="0"/>
          <p:nvPr/>
        </p:nvPicPr>
        <p:blipFill rotWithShape="1">
          <a:blip r:embed="rId2">
            <a:alphaModFix/>
          </a:blip>
          <a:srcRect/>
          <a:stretch/>
        </p:blipFill>
        <p:spPr>
          <a:xfrm>
            <a:off x="3671983" y="2519235"/>
            <a:ext cx="51808" cy="122703"/>
          </a:xfrm>
          <a:prstGeom prst="rect">
            <a:avLst/>
          </a:prstGeom>
          <a:noFill/>
          <a:ln>
            <a:noFill/>
          </a:ln>
        </p:spPr>
      </p:pic>
      <p:pic>
        <p:nvPicPr>
          <p:cNvPr id="1200" name="Google Shape;1200;p75"/>
          <p:cNvPicPr preferRelativeResize="0"/>
          <p:nvPr/>
        </p:nvPicPr>
        <p:blipFill rotWithShape="1">
          <a:blip r:embed="rId2">
            <a:alphaModFix/>
          </a:blip>
          <a:srcRect/>
          <a:stretch/>
        </p:blipFill>
        <p:spPr>
          <a:xfrm>
            <a:off x="3671983" y="3713850"/>
            <a:ext cx="51808" cy="122703"/>
          </a:xfrm>
          <a:prstGeom prst="rect">
            <a:avLst/>
          </a:prstGeom>
          <a:noFill/>
          <a:ln>
            <a:noFill/>
          </a:ln>
        </p:spPr>
      </p:pic>
      <p:pic>
        <p:nvPicPr>
          <p:cNvPr id="1201" name="Google Shape;1201;p75"/>
          <p:cNvPicPr preferRelativeResize="0"/>
          <p:nvPr/>
        </p:nvPicPr>
        <p:blipFill rotWithShape="1">
          <a:blip r:embed="rId3">
            <a:alphaModFix/>
          </a:blip>
          <a:srcRect/>
          <a:stretch/>
        </p:blipFill>
        <p:spPr>
          <a:xfrm>
            <a:off x="314533" y="1193772"/>
            <a:ext cx="8845668" cy="5707"/>
          </a:xfrm>
          <a:prstGeom prst="rect">
            <a:avLst/>
          </a:prstGeom>
          <a:noFill/>
          <a:ln>
            <a:noFill/>
          </a:ln>
        </p:spPr>
      </p:pic>
      <p:pic>
        <p:nvPicPr>
          <p:cNvPr id="1202" name="Google Shape;1202;p75"/>
          <p:cNvPicPr preferRelativeResize="0"/>
          <p:nvPr/>
        </p:nvPicPr>
        <p:blipFill rotWithShape="1">
          <a:blip r:embed="rId3">
            <a:alphaModFix/>
          </a:blip>
          <a:srcRect/>
          <a:stretch/>
        </p:blipFill>
        <p:spPr>
          <a:xfrm>
            <a:off x="314533" y="2359352"/>
            <a:ext cx="8845668" cy="5707"/>
          </a:xfrm>
          <a:prstGeom prst="rect">
            <a:avLst/>
          </a:prstGeom>
          <a:noFill/>
          <a:ln>
            <a:noFill/>
          </a:ln>
        </p:spPr>
      </p:pic>
      <p:pic>
        <p:nvPicPr>
          <p:cNvPr id="1203" name="Google Shape;1203;p75"/>
          <p:cNvPicPr preferRelativeResize="0"/>
          <p:nvPr/>
        </p:nvPicPr>
        <p:blipFill rotWithShape="1">
          <a:blip r:embed="rId3">
            <a:alphaModFix/>
          </a:blip>
          <a:srcRect/>
          <a:stretch/>
        </p:blipFill>
        <p:spPr>
          <a:xfrm>
            <a:off x="314533" y="3517788"/>
            <a:ext cx="8845668" cy="5707"/>
          </a:xfrm>
          <a:prstGeom prst="rect">
            <a:avLst/>
          </a:prstGeom>
          <a:noFill/>
          <a:ln>
            <a:noFill/>
          </a:ln>
        </p:spPr>
      </p:pic>
      <p:sp>
        <p:nvSpPr>
          <p:cNvPr id="1204" name="Google Shape;1204;p75"/>
          <p:cNvSpPr txBox="1">
            <a:spLocks noGrp="1"/>
          </p:cNvSpPr>
          <p:nvPr>
            <p:ph type="subTitle" idx="1"/>
          </p:nvPr>
        </p:nvSpPr>
        <p:spPr>
          <a:xfrm>
            <a:off x="318727" y="1296188"/>
            <a:ext cx="2869500" cy="151500"/>
          </a:xfrm>
          <a:prstGeom prst="rect">
            <a:avLst/>
          </a:prstGeom>
        </p:spPr>
        <p:txBody>
          <a:bodyPr spcFirstLastPara="1" wrap="square" lIns="0" tIns="0" rIns="0" bIns="0" anchor="t" anchorCtr="0">
            <a:noAutofit/>
          </a:bodyPr>
          <a:lstStyle>
            <a:lvl1pPr lvl="0">
              <a:spcBef>
                <a:spcPts val="1300"/>
              </a:spcBef>
              <a:spcAft>
                <a:spcPts val="0"/>
              </a:spcAft>
              <a:buSzPts val="1100"/>
              <a:buFont typeface="Poppins"/>
              <a:buNone/>
              <a:defRPr sz="1100" b="1">
                <a:latin typeface="Poppins"/>
                <a:ea typeface="Poppins"/>
                <a:cs typeface="Poppins"/>
                <a:sym typeface="Poppins"/>
              </a:defRPr>
            </a:lvl1pPr>
            <a:lvl2pPr lvl="1">
              <a:spcBef>
                <a:spcPts val="1300"/>
              </a:spcBef>
              <a:spcAft>
                <a:spcPts val="0"/>
              </a:spcAft>
              <a:buSzPts val="1100"/>
              <a:buNone/>
              <a:defRPr sz="1100"/>
            </a:lvl2pPr>
            <a:lvl3pPr lvl="2">
              <a:spcBef>
                <a:spcPts val="1300"/>
              </a:spcBef>
              <a:spcAft>
                <a:spcPts val="0"/>
              </a:spcAft>
              <a:buSzPts val="1100"/>
              <a:buNone/>
              <a:defRPr sz="1100"/>
            </a:lvl3pPr>
            <a:lvl4pPr lvl="3">
              <a:spcBef>
                <a:spcPts val="1300"/>
              </a:spcBef>
              <a:spcAft>
                <a:spcPts val="0"/>
              </a:spcAft>
              <a:buSzPts val="1100"/>
              <a:buNone/>
              <a:defRPr sz="1100"/>
            </a:lvl4pPr>
            <a:lvl5pPr lvl="4">
              <a:spcBef>
                <a:spcPts val="1300"/>
              </a:spcBef>
              <a:spcAft>
                <a:spcPts val="0"/>
              </a:spcAft>
              <a:buSzPts val="1100"/>
              <a:buNone/>
              <a:defRPr sz="1100"/>
            </a:lvl5pPr>
            <a:lvl6pPr lvl="5">
              <a:spcBef>
                <a:spcPts val="400"/>
              </a:spcBef>
              <a:spcAft>
                <a:spcPts val="0"/>
              </a:spcAft>
              <a:buSzPts val="1100"/>
              <a:buNone/>
              <a:defRPr sz="1100"/>
            </a:lvl6pPr>
            <a:lvl7pPr lvl="6">
              <a:spcBef>
                <a:spcPts val="400"/>
              </a:spcBef>
              <a:spcAft>
                <a:spcPts val="0"/>
              </a:spcAft>
              <a:buSzPts val="1100"/>
              <a:buNone/>
              <a:defRPr sz="1100"/>
            </a:lvl7pPr>
            <a:lvl8pPr lvl="7">
              <a:spcBef>
                <a:spcPts val="400"/>
              </a:spcBef>
              <a:spcAft>
                <a:spcPts val="0"/>
              </a:spcAft>
              <a:buSzPts val="1100"/>
              <a:buNone/>
              <a:defRPr sz="1100"/>
            </a:lvl8pPr>
            <a:lvl9pPr lvl="8">
              <a:spcBef>
                <a:spcPts val="400"/>
              </a:spcBef>
              <a:spcAft>
                <a:spcPts val="0"/>
              </a:spcAft>
              <a:buSzPts val="1100"/>
              <a:buNone/>
              <a:defRPr sz="1100"/>
            </a:lvl9pPr>
          </a:lstStyle>
          <a:p>
            <a:endParaRPr/>
          </a:p>
        </p:txBody>
      </p:sp>
      <p:sp>
        <p:nvSpPr>
          <p:cNvPr id="1205" name="Google Shape;1205;p75"/>
          <p:cNvSpPr txBox="1">
            <a:spLocks noGrp="1"/>
          </p:cNvSpPr>
          <p:nvPr>
            <p:ph type="subTitle" idx="2"/>
          </p:nvPr>
        </p:nvSpPr>
        <p:spPr>
          <a:xfrm>
            <a:off x="314537" y="1549173"/>
            <a:ext cx="2869500" cy="156900"/>
          </a:xfrm>
          <a:prstGeom prst="rect">
            <a:avLst/>
          </a:prstGeom>
        </p:spPr>
        <p:txBody>
          <a:bodyPr spcFirstLastPara="1" wrap="square" lIns="0" tIns="0" rIns="0" bIns="0" anchor="t" anchorCtr="0">
            <a:noAutofit/>
          </a:bodyPr>
          <a:lstStyle>
            <a:lvl1pPr lvl="0">
              <a:spcBef>
                <a:spcPts val="1300"/>
              </a:spcBef>
              <a:spcAft>
                <a:spcPts val="0"/>
              </a:spcAft>
              <a:buSzPts val="1100"/>
              <a:buNone/>
              <a:defRPr sz="1100"/>
            </a:lvl1pPr>
            <a:lvl2pPr lvl="1">
              <a:spcBef>
                <a:spcPts val="1300"/>
              </a:spcBef>
              <a:spcAft>
                <a:spcPts val="0"/>
              </a:spcAft>
              <a:buSzPts val="1100"/>
              <a:buNone/>
              <a:defRPr sz="1100"/>
            </a:lvl2pPr>
            <a:lvl3pPr lvl="2">
              <a:spcBef>
                <a:spcPts val="1300"/>
              </a:spcBef>
              <a:spcAft>
                <a:spcPts val="0"/>
              </a:spcAft>
              <a:buSzPts val="1100"/>
              <a:buNone/>
              <a:defRPr sz="1100"/>
            </a:lvl3pPr>
            <a:lvl4pPr lvl="3">
              <a:spcBef>
                <a:spcPts val="1300"/>
              </a:spcBef>
              <a:spcAft>
                <a:spcPts val="0"/>
              </a:spcAft>
              <a:buSzPts val="1100"/>
              <a:buNone/>
              <a:defRPr sz="1100"/>
            </a:lvl4pPr>
            <a:lvl5pPr lvl="4">
              <a:spcBef>
                <a:spcPts val="1300"/>
              </a:spcBef>
              <a:spcAft>
                <a:spcPts val="0"/>
              </a:spcAft>
              <a:buSzPts val="1100"/>
              <a:buNone/>
              <a:defRPr sz="1100"/>
            </a:lvl5pPr>
            <a:lvl6pPr lvl="5">
              <a:spcBef>
                <a:spcPts val="400"/>
              </a:spcBef>
              <a:spcAft>
                <a:spcPts val="0"/>
              </a:spcAft>
              <a:buSzPts val="1100"/>
              <a:buNone/>
              <a:defRPr sz="1100"/>
            </a:lvl6pPr>
            <a:lvl7pPr lvl="6">
              <a:spcBef>
                <a:spcPts val="400"/>
              </a:spcBef>
              <a:spcAft>
                <a:spcPts val="0"/>
              </a:spcAft>
              <a:buSzPts val="1100"/>
              <a:buNone/>
              <a:defRPr sz="1100"/>
            </a:lvl7pPr>
            <a:lvl8pPr lvl="7">
              <a:spcBef>
                <a:spcPts val="400"/>
              </a:spcBef>
              <a:spcAft>
                <a:spcPts val="0"/>
              </a:spcAft>
              <a:buSzPts val="1100"/>
              <a:buNone/>
              <a:defRPr sz="1100"/>
            </a:lvl8pPr>
            <a:lvl9pPr lvl="8">
              <a:spcBef>
                <a:spcPts val="400"/>
              </a:spcBef>
              <a:spcAft>
                <a:spcPts val="0"/>
              </a:spcAft>
              <a:buSzPts val="1100"/>
              <a:buNone/>
              <a:defRPr sz="1100"/>
            </a:lvl9pPr>
          </a:lstStyle>
          <a:p>
            <a:endParaRPr/>
          </a:p>
        </p:txBody>
      </p:sp>
      <p:sp>
        <p:nvSpPr>
          <p:cNvPr id="1206" name="Google Shape;1206;p75"/>
          <p:cNvSpPr txBox="1">
            <a:spLocks noGrp="1"/>
          </p:cNvSpPr>
          <p:nvPr>
            <p:ph type="subTitle" idx="3"/>
          </p:nvPr>
        </p:nvSpPr>
        <p:spPr>
          <a:xfrm>
            <a:off x="3789726" y="1296188"/>
            <a:ext cx="4824900" cy="445200"/>
          </a:xfrm>
          <a:prstGeom prst="rect">
            <a:avLst/>
          </a:prstGeom>
        </p:spPr>
        <p:txBody>
          <a:bodyPr spcFirstLastPara="1" wrap="square" lIns="0" tIns="0" rIns="0" bIns="0" anchor="t" anchorCtr="0">
            <a:noAutofit/>
          </a:bodyPr>
          <a:lstStyle>
            <a:lvl1pPr lvl="0">
              <a:lnSpc>
                <a:spcPct val="95000"/>
              </a:lnSpc>
              <a:spcBef>
                <a:spcPts val="0"/>
              </a:spcBef>
              <a:spcAft>
                <a:spcPts val="0"/>
              </a:spcAft>
              <a:buSzPts val="1500"/>
              <a:buNone/>
              <a:defRPr sz="1500"/>
            </a:lvl1pPr>
            <a:lvl2pPr lvl="1">
              <a:lnSpc>
                <a:spcPct val="95000"/>
              </a:lnSpc>
              <a:spcBef>
                <a:spcPts val="0"/>
              </a:spcBef>
              <a:spcAft>
                <a:spcPts val="0"/>
              </a:spcAft>
              <a:buSzPts val="1500"/>
              <a:buNone/>
              <a:defRPr sz="1500"/>
            </a:lvl2pPr>
            <a:lvl3pPr lvl="2">
              <a:lnSpc>
                <a:spcPct val="95000"/>
              </a:lnSpc>
              <a:spcBef>
                <a:spcPts val="0"/>
              </a:spcBef>
              <a:spcAft>
                <a:spcPts val="0"/>
              </a:spcAft>
              <a:buSzPts val="1500"/>
              <a:buNone/>
              <a:defRPr sz="1500"/>
            </a:lvl3pPr>
            <a:lvl4pPr lvl="3">
              <a:lnSpc>
                <a:spcPct val="95000"/>
              </a:lnSpc>
              <a:spcBef>
                <a:spcPts val="0"/>
              </a:spcBef>
              <a:spcAft>
                <a:spcPts val="0"/>
              </a:spcAft>
              <a:buSzPts val="1500"/>
              <a:buNone/>
              <a:defRPr sz="1500"/>
            </a:lvl4pPr>
            <a:lvl5pPr lvl="4">
              <a:lnSpc>
                <a:spcPct val="95000"/>
              </a:lnSpc>
              <a:spcBef>
                <a:spcPts val="0"/>
              </a:spcBef>
              <a:spcAft>
                <a:spcPts val="0"/>
              </a:spcAft>
              <a:buSzPts val="1500"/>
              <a:buNone/>
              <a:defRPr sz="1500"/>
            </a:lvl5pPr>
            <a:lvl6pPr lvl="5">
              <a:lnSpc>
                <a:spcPct val="95000"/>
              </a:lnSpc>
              <a:spcBef>
                <a:spcPts val="0"/>
              </a:spcBef>
              <a:spcAft>
                <a:spcPts val="0"/>
              </a:spcAft>
              <a:buSzPts val="1500"/>
              <a:buNone/>
              <a:defRPr sz="1500"/>
            </a:lvl6pPr>
            <a:lvl7pPr lvl="6">
              <a:lnSpc>
                <a:spcPct val="95000"/>
              </a:lnSpc>
              <a:spcBef>
                <a:spcPts val="0"/>
              </a:spcBef>
              <a:spcAft>
                <a:spcPts val="0"/>
              </a:spcAft>
              <a:buSzPts val="1500"/>
              <a:buNone/>
              <a:defRPr sz="1500"/>
            </a:lvl7pPr>
            <a:lvl8pPr lvl="7">
              <a:lnSpc>
                <a:spcPct val="95000"/>
              </a:lnSpc>
              <a:spcBef>
                <a:spcPts val="0"/>
              </a:spcBef>
              <a:spcAft>
                <a:spcPts val="0"/>
              </a:spcAft>
              <a:buSzPts val="1500"/>
              <a:buNone/>
              <a:defRPr sz="1500"/>
            </a:lvl8pPr>
            <a:lvl9pPr lvl="8">
              <a:lnSpc>
                <a:spcPct val="95000"/>
              </a:lnSpc>
              <a:spcBef>
                <a:spcPts val="0"/>
              </a:spcBef>
              <a:spcAft>
                <a:spcPts val="0"/>
              </a:spcAft>
              <a:buSzPts val="1500"/>
              <a:buNone/>
              <a:defRPr sz="1500"/>
            </a:lvl9pPr>
          </a:lstStyle>
          <a:p>
            <a:endParaRPr/>
          </a:p>
        </p:txBody>
      </p:sp>
      <p:sp>
        <p:nvSpPr>
          <p:cNvPr id="1207" name="Google Shape;1207;p75"/>
          <p:cNvSpPr txBox="1">
            <a:spLocks noGrp="1"/>
          </p:cNvSpPr>
          <p:nvPr>
            <p:ph type="subTitle" idx="4"/>
          </p:nvPr>
        </p:nvSpPr>
        <p:spPr>
          <a:xfrm>
            <a:off x="318727" y="2468863"/>
            <a:ext cx="2869500" cy="151500"/>
          </a:xfrm>
          <a:prstGeom prst="rect">
            <a:avLst/>
          </a:prstGeom>
        </p:spPr>
        <p:txBody>
          <a:bodyPr spcFirstLastPara="1" wrap="square" lIns="0" tIns="0" rIns="0" bIns="0" anchor="t" anchorCtr="0">
            <a:noAutofit/>
          </a:bodyPr>
          <a:lstStyle>
            <a:lvl1pPr lvl="0">
              <a:spcBef>
                <a:spcPts val="1300"/>
              </a:spcBef>
              <a:spcAft>
                <a:spcPts val="0"/>
              </a:spcAft>
              <a:buSzPts val="1100"/>
              <a:buFont typeface="Poppins"/>
              <a:buNone/>
              <a:defRPr sz="1100" b="1">
                <a:latin typeface="Poppins"/>
                <a:ea typeface="Poppins"/>
                <a:cs typeface="Poppins"/>
                <a:sym typeface="Poppins"/>
              </a:defRPr>
            </a:lvl1pPr>
            <a:lvl2pPr lvl="1">
              <a:spcBef>
                <a:spcPts val="1300"/>
              </a:spcBef>
              <a:spcAft>
                <a:spcPts val="0"/>
              </a:spcAft>
              <a:buSzPts val="1100"/>
              <a:buNone/>
              <a:defRPr sz="1100"/>
            </a:lvl2pPr>
            <a:lvl3pPr lvl="2">
              <a:spcBef>
                <a:spcPts val="1300"/>
              </a:spcBef>
              <a:spcAft>
                <a:spcPts val="0"/>
              </a:spcAft>
              <a:buSzPts val="1100"/>
              <a:buNone/>
              <a:defRPr sz="1100"/>
            </a:lvl3pPr>
            <a:lvl4pPr lvl="3">
              <a:spcBef>
                <a:spcPts val="1300"/>
              </a:spcBef>
              <a:spcAft>
                <a:spcPts val="0"/>
              </a:spcAft>
              <a:buSzPts val="1100"/>
              <a:buNone/>
              <a:defRPr sz="1100"/>
            </a:lvl4pPr>
            <a:lvl5pPr lvl="4">
              <a:spcBef>
                <a:spcPts val="1300"/>
              </a:spcBef>
              <a:spcAft>
                <a:spcPts val="0"/>
              </a:spcAft>
              <a:buSzPts val="1100"/>
              <a:buNone/>
              <a:defRPr sz="1100"/>
            </a:lvl5pPr>
            <a:lvl6pPr lvl="5">
              <a:spcBef>
                <a:spcPts val="400"/>
              </a:spcBef>
              <a:spcAft>
                <a:spcPts val="0"/>
              </a:spcAft>
              <a:buSzPts val="1100"/>
              <a:buNone/>
              <a:defRPr sz="1100"/>
            </a:lvl6pPr>
            <a:lvl7pPr lvl="6">
              <a:spcBef>
                <a:spcPts val="400"/>
              </a:spcBef>
              <a:spcAft>
                <a:spcPts val="0"/>
              </a:spcAft>
              <a:buSzPts val="1100"/>
              <a:buNone/>
              <a:defRPr sz="1100"/>
            </a:lvl7pPr>
            <a:lvl8pPr lvl="7">
              <a:spcBef>
                <a:spcPts val="400"/>
              </a:spcBef>
              <a:spcAft>
                <a:spcPts val="0"/>
              </a:spcAft>
              <a:buSzPts val="1100"/>
              <a:buNone/>
              <a:defRPr sz="1100"/>
            </a:lvl8pPr>
            <a:lvl9pPr lvl="8">
              <a:spcBef>
                <a:spcPts val="400"/>
              </a:spcBef>
              <a:spcAft>
                <a:spcPts val="0"/>
              </a:spcAft>
              <a:buSzPts val="1100"/>
              <a:buNone/>
              <a:defRPr sz="1100"/>
            </a:lvl9pPr>
          </a:lstStyle>
          <a:p>
            <a:endParaRPr/>
          </a:p>
        </p:txBody>
      </p:sp>
      <p:sp>
        <p:nvSpPr>
          <p:cNvPr id="1208" name="Google Shape;1208;p75"/>
          <p:cNvSpPr txBox="1">
            <a:spLocks noGrp="1"/>
          </p:cNvSpPr>
          <p:nvPr>
            <p:ph type="subTitle" idx="5"/>
          </p:nvPr>
        </p:nvSpPr>
        <p:spPr>
          <a:xfrm>
            <a:off x="314537" y="2677028"/>
            <a:ext cx="2869500" cy="156900"/>
          </a:xfrm>
          <a:prstGeom prst="rect">
            <a:avLst/>
          </a:prstGeom>
        </p:spPr>
        <p:txBody>
          <a:bodyPr spcFirstLastPara="1" wrap="square" lIns="0" tIns="0" rIns="0" bIns="0" anchor="t" anchorCtr="0">
            <a:noAutofit/>
          </a:bodyPr>
          <a:lstStyle>
            <a:lvl1pPr lvl="0">
              <a:spcBef>
                <a:spcPts val="1300"/>
              </a:spcBef>
              <a:spcAft>
                <a:spcPts val="0"/>
              </a:spcAft>
              <a:buSzPts val="1100"/>
              <a:buNone/>
              <a:defRPr sz="1100"/>
            </a:lvl1pPr>
            <a:lvl2pPr lvl="1">
              <a:spcBef>
                <a:spcPts val="1300"/>
              </a:spcBef>
              <a:spcAft>
                <a:spcPts val="0"/>
              </a:spcAft>
              <a:buSzPts val="1100"/>
              <a:buNone/>
              <a:defRPr sz="1100"/>
            </a:lvl2pPr>
            <a:lvl3pPr lvl="2">
              <a:spcBef>
                <a:spcPts val="1300"/>
              </a:spcBef>
              <a:spcAft>
                <a:spcPts val="0"/>
              </a:spcAft>
              <a:buSzPts val="1100"/>
              <a:buNone/>
              <a:defRPr sz="1100"/>
            </a:lvl3pPr>
            <a:lvl4pPr lvl="3">
              <a:spcBef>
                <a:spcPts val="1300"/>
              </a:spcBef>
              <a:spcAft>
                <a:spcPts val="0"/>
              </a:spcAft>
              <a:buSzPts val="1100"/>
              <a:buNone/>
              <a:defRPr sz="1100"/>
            </a:lvl4pPr>
            <a:lvl5pPr lvl="4">
              <a:spcBef>
                <a:spcPts val="1300"/>
              </a:spcBef>
              <a:spcAft>
                <a:spcPts val="0"/>
              </a:spcAft>
              <a:buSzPts val="1100"/>
              <a:buNone/>
              <a:defRPr sz="1100"/>
            </a:lvl5pPr>
            <a:lvl6pPr lvl="5">
              <a:spcBef>
                <a:spcPts val="400"/>
              </a:spcBef>
              <a:spcAft>
                <a:spcPts val="0"/>
              </a:spcAft>
              <a:buSzPts val="1100"/>
              <a:buNone/>
              <a:defRPr sz="1100"/>
            </a:lvl6pPr>
            <a:lvl7pPr lvl="6">
              <a:spcBef>
                <a:spcPts val="400"/>
              </a:spcBef>
              <a:spcAft>
                <a:spcPts val="0"/>
              </a:spcAft>
              <a:buSzPts val="1100"/>
              <a:buNone/>
              <a:defRPr sz="1100"/>
            </a:lvl7pPr>
            <a:lvl8pPr lvl="7">
              <a:spcBef>
                <a:spcPts val="400"/>
              </a:spcBef>
              <a:spcAft>
                <a:spcPts val="0"/>
              </a:spcAft>
              <a:buSzPts val="1100"/>
              <a:buNone/>
              <a:defRPr sz="1100"/>
            </a:lvl8pPr>
            <a:lvl9pPr lvl="8">
              <a:spcBef>
                <a:spcPts val="400"/>
              </a:spcBef>
              <a:spcAft>
                <a:spcPts val="0"/>
              </a:spcAft>
              <a:buSzPts val="1100"/>
              <a:buNone/>
              <a:defRPr sz="1100"/>
            </a:lvl9pPr>
          </a:lstStyle>
          <a:p>
            <a:endParaRPr/>
          </a:p>
        </p:txBody>
      </p:sp>
      <p:sp>
        <p:nvSpPr>
          <p:cNvPr id="1209" name="Google Shape;1209;p75"/>
          <p:cNvSpPr txBox="1">
            <a:spLocks noGrp="1"/>
          </p:cNvSpPr>
          <p:nvPr>
            <p:ph type="subTitle" idx="6"/>
          </p:nvPr>
        </p:nvSpPr>
        <p:spPr>
          <a:xfrm>
            <a:off x="3789726" y="2468863"/>
            <a:ext cx="4824900" cy="445200"/>
          </a:xfrm>
          <a:prstGeom prst="rect">
            <a:avLst/>
          </a:prstGeom>
        </p:spPr>
        <p:txBody>
          <a:bodyPr spcFirstLastPara="1" wrap="square" lIns="0" tIns="0" rIns="0" bIns="0" anchor="t" anchorCtr="0">
            <a:noAutofit/>
          </a:bodyPr>
          <a:lstStyle>
            <a:lvl1pPr lvl="0">
              <a:lnSpc>
                <a:spcPct val="95000"/>
              </a:lnSpc>
              <a:spcBef>
                <a:spcPts val="0"/>
              </a:spcBef>
              <a:spcAft>
                <a:spcPts val="0"/>
              </a:spcAft>
              <a:buSzPts val="1500"/>
              <a:buNone/>
              <a:defRPr sz="1500"/>
            </a:lvl1pPr>
            <a:lvl2pPr lvl="1">
              <a:lnSpc>
                <a:spcPct val="95000"/>
              </a:lnSpc>
              <a:spcBef>
                <a:spcPts val="0"/>
              </a:spcBef>
              <a:spcAft>
                <a:spcPts val="0"/>
              </a:spcAft>
              <a:buSzPts val="1500"/>
              <a:buNone/>
              <a:defRPr sz="1500"/>
            </a:lvl2pPr>
            <a:lvl3pPr lvl="2">
              <a:lnSpc>
                <a:spcPct val="95000"/>
              </a:lnSpc>
              <a:spcBef>
                <a:spcPts val="0"/>
              </a:spcBef>
              <a:spcAft>
                <a:spcPts val="0"/>
              </a:spcAft>
              <a:buSzPts val="1500"/>
              <a:buNone/>
              <a:defRPr sz="1500"/>
            </a:lvl3pPr>
            <a:lvl4pPr lvl="3">
              <a:lnSpc>
                <a:spcPct val="95000"/>
              </a:lnSpc>
              <a:spcBef>
                <a:spcPts val="0"/>
              </a:spcBef>
              <a:spcAft>
                <a:spcPts val="0"/>
              </a:spcAft>
              <a:buSzPts val="1500"/>
              <a:buNone/>
              <a:defRPr sz="1500"/>
            </a:lvl4pPr>
            <a:lvl5pPr lvl="4">
              <a:lnSpc>
                <a:spcPct val="95000"/>
              </a:lnSpc>
              <a:spcBef>
                <a:spcPts val="0"/>
              </a:spcBef>
              <a:spcAft>
                <a:spcPts val="0"/>
              </a:spcAft>
              <a:buSzPts val="1500"/>
              <a:buNone/>
              <a:defRPr sz="1500"/>
            </a:lvl5pPr>
            <a:lvl6pPr lvl="5">
              <a:lnSpc>
                <a:spcPct val="95000"/>
              </a:lnSpc>
              <a:spcBef>
                <a:spcPts val="0"/>
              </a:spcBef>
              <a:spcAft>
                <a:spcPts val="0"/>
              </a:spcAft>
              <a:buSzPts val="1500"/>
              <a:buNone/>
              <a:defRPr sz="1500"/>
            </a:lvl6pPr>
            <a:lvl7pPr lvl="6">
              <a:lnSpc>
                <a:spcPct val="95000"/>
              </a:lnSpc>
              <a:spcBef>
                <a:spcPts val="0"/>
              </a:spcBef>
              <a:spcAft>
                <a:spcPts val="0"/>
              </a:spcAft>
              <a:buSzPts val="1500"/>
              <a:buNone/>
              <a:defRPr sz="1500"/>
            </a:lvl7pPr>
            <a:lvl8pPr lvl="7">
              <a:lnSpc>
                <a:spcPct val="95000"/>
              </a:lnSpc>
              <a:spcBef>
                <a:spcPts val="0"/>
              </a:spcBef>
              <a:spcAft>
                <a:spcPts val="0"/>
              </a:spcAft>
              <a:buSzPts val="1500"/>
              <a:buNone/>
              <a:defRPr sz="1500"/>
            </a:lvl8pPr>
            <a:lvl9pPr lvl="8">
              <a:lnSpc>
                <a:spcPct val="95000"/>
              </a:lnSpc>
              <a:spcBef>
                <a:spcPts val="0"/>
              </a:spcBef>
              <a:spcAft>
                <a:spcPts val="0"/>
              </a:spcAft>
              <a:buSzPts val="1500"/>
              <a:buNone/>
              <a:defRPr sz="1500"/>
            </a:lvl9pPr>
          </a:lstStyle>
          <a:p>
            <a:endParaRPr/>
          </a:p>
        </p:txBody>
      </p:sp>
      <p:sp>
        <p:nvSpPr>
          <p:cNvPr id="1210" name="Google Shape;1210;p75"/>
          <p:cNvSpPr txBox="1">
            <a:spLocks noGrp="1"/>
          </p:cNvSpPr>
          <p:nvPr>
            <p:ph type="subTitle" idx="7"/>
          </p:nvPr>
        </p:nvSpPr>
        <p:spPr>
          <a:xfrm>
            <a:off x="318727" y="3661988"/>
            <a:ext cx="2869500" cy="151500"/>
          </a:xfrm>
          <a:prstGeom prst="rect">
            <a:avLst/>
          </a:prstGeom>
        </p:spPr>
        <p:txBody>
          <a:bodyPr spcFirstLastPara="1" wrap="square" lIns="0" tIns="0" rIns="0" bIns="0" anchor="t" anchorCtr="0">
            <a:noAutofit/>
          </a:bodyPr>
          <a:lstStyle>
            <a:lvl1pPr lvl="0">
              <a:spcBef>
                <a:spcPts val="1300"/>
              </a:spcBef>
              <a:spcAft>
                <a:spcPts val="0"/>
              </a:spcAft>
              <a:buSzPts val="1100"/>
              <a:buFont typeface="Poppins"/>
              <a:buNone/>
              <a:defRPr sz="1100" b="1">
                <a:latin typeface="Poppins"/>
                <a:ea typeface="Poppins"/>
                <a:cs typeface="Poppins"/>
                <a:sym typeface="Poppins"/>
              </a:defRPr>
            </a:lvl1pPr>
            <a:lvl2pPr lvl="1">
              <a:spcBef>
                <a:spcPts val="1300"/>
              </a:spcBef>
              <a:spcAft>
                <a:spcPts val="0"/>
              </a:spcAft>
              <a:buSzPts val="1100"/>
              <a:buNone/>
              <a:defRPr sz="1100"/>
            </a:lvl2pPr>
            <a:lvl3pPr lvl="2">
              <a:spcBef>
                <a:spcPts val="1300"/>
              </a:spcBef>
              <a:spcAft>
                <a:spcPts val="0"/>
              </a:spcAft>
              <a:buSzPts val="1100"/>
              <a:buNone/>
              <a:defRPr sz="1100"/>
            </a:lvl3pPr>
            <a:lvl4pPr lvl="3">
              <a:spcBef>
                <a:spcPts val="1300"/>
              </a:spcBef>
              <a:spcAft>
                <a:spcPts val="0"/>
              </a:spcAft>
              <a:buSzPts val="1100"/>
              <a:buNone/>
              <a:defRPr sz="1100"/>
            </a:lvl4pPr>
            <a:lvl5pPr lvl="4">
              <a:spcBef>
                <a:spcPts val="1300"/>
              </a:spcBef>
              <a:spcAft>
                <a:spcPts val="0"/>
              </a:spcAft>
              <a:buSzPts val="1100"/>
              <a:buNone/>
              <a:defRPr sz="1100"/>
            </a:lvl5pPr>
            <a:lvl6pPr lvl="5">
              <a:spcBef>
                <a:spcPts val="400"/>
              </a:spcBef>
              <a:spcAft>
                <a:spcPts val="0"/>
              </a:spcAft>
              <a:buSzPts val="1100"/>
              <a:buNone/>
              <a:defRPr sz="1100"/>
            </a:lvl6pPr>
            <a:lvl7pPr lvl="6">
              <a:spcBef>
                <a:spcPts val="400"/>
              </a:spcBef>
              <a:spcAft>
                <a:spcPts val="0"/>
              </a:spcAft>
              <a:buSzPts val="1100"/>
              <a:buNone/>
              <a:defRPr sz="1100"/>
            </a:lvl7pPr>
            <a:lvl8pPr lvl="7">
              <a:spcBef>
                <a:spcPts val="400"/>
              </a:spcBef>
              <a:spcAft>
                <a:spcPts val="0"/>
              </a:spcAft>
              <a:buSzPts val="1100"/>
              <a:buNone/>
              <a:defRPr sz="1100"/>
            </a:lvl8pPr>
            <a:lvl9pPr lvl="8">
              <a:spcBef>
                <a:spcPts val="400"/>
              </a:spcBef>
              <a:spcAft>
                <a:spcPts val="0"/>
              </a:spcAft>
              <a:buSzPts val="1100"/>
              <a:buNone/>
              <a:defRPr sz="1100"/>
            </a:lvl9pPr>
          </a:lstStyle>
          <a:p>
            <a:endParaRPr/>
          </a:p>
        </p:txBody>
      </p:sp>
      <p:sp>
        <p:nvSpPr>
          <p:cNvPr id="1211" name="Google Shape;1211;p75"/>
          <p:cNvSpPr txBox="1">
            <a:spLocks noGrp="1"/>
          </p:cNvSpPr>
          <p:nvPr>
            <p:ph type="subTitle" idx="8"/>
          </p:nvPr>
        </p:nvSpPr>
        <p:spPr>
          <a:xfrm>
            <a:off x="314537" y="3871600"/>
            <a:ext cx="2869500" cy="156900"/>
          </a:xfrm>
          <a:prstGeom prst="rect">
            <a:avLst/>
          </a:prstGeom>
        </p:spPr>
        <p:txBody>
          <a:bodyPr spcFirstLastPara="1" wrap="square" lIns="0" tIns="0" rIns="0" bIns="0" anchor="t" anchorCtr="0">
            <a:noAutofit/>
          </a:bodyPr>
          <a:lstStyle>
            <a:lvl1pPr lvl="0">
              <a:spcBef>
                <a:spcPts val="1300"/>
              </a:spcBef>
              <a:spcAft>
                <a:spcPts val="0"/>
              </a:spcAft>
              <a:buSzPts val="1100"/>
              <a:buNone/>
              <a:defRPr sz="1100"/>
            </a:lvl1pPr>
            <a:lvl2pPr lvl="1">
              <a:spcBef>
                <a:spcPts val="1300"/>
              </a:spcBef>
              <a:spcAft>
                <a:spcPts val="0"/>
              </a:spcAft>
              <a:buSzPts val="1100"/>
              <a:buNone/>
              <a:defRPr sz="1100"/>
            </a:lvl2pPr>
            <a:lvl3pPr lvl="2">
              <a:spcBef>
                <a:spcPts val="1300"/>
              </a:spcBef>
              <a:spcAft>
                <a:spcPts val="0"/>
              </a:spcAft>
              <a:buSzPts val="1100"/>
              <a:buNone/>
              <a:defRPr sz="1100"/>
            </a:lvl3pPr>
            <a:lvl4pPr lvl="3">
              <a:spcBef>
                <a:spcPts val="1300"/>
              </a:spcBef>
              <a:spcAft>
                <a:spcPts val="0"/>
              </a:spcAft>
              <a:buSzPts val="1100"/>
              <a:buNone/>
              <a:defRPr sz="1100"/>
            </a:lvl4pPr>
            <a:lvl5pPr lvl="4">
              <a:spcBef>
                <a:spcPts val="1300"/>
              </a:spcBef>
              <a:spcAft>
                <a:spcPts val="0"/>
              </a:spcAft>
              <a:buSzPts val="1100"/>
              <a:buNone/>
              <a:defRPr sz="1100"/>
            </a:lvl5pPr>
            <a:lvl6pPr lvl="5">
              <a:spcBef>
                <a:spcPts val="400"/>
              </a:spcBef>
              <a:spcAft>
                <a:spcPts val="0"/>
              </a:spcAft>
              <a:buSzPts val="1100"/>
              <a:buNone/>
              <a:defRPr sz="1100"/>
            </a:lvl6pPr>
            <a:lvl7pPr lvl="6">
              <a:spcBef>
                <a:spcPts val="400"/>
              </a:spcBef>
              <a:spcAft>
                <a:spcPts val="0"/>
              </a:spcAft>
              <a:buSzPts val="1100"/>
              <a:buNone/>
              <a:defRPr sz="1100"/>
            </a:lvl7pPr>
            <a:lvl8pPr lvl="7">
              <a:spcBef>
                <a:spcPts val="400"/>
              </a:spcBef>
              <a:spcAft>
                <a:spcPts val="0"/>
              </a:spcAft>
              <a:buSzPts val="1100"/>
              <a:buNone/>
              <a:defRPr sz="1100"/>
            </a:lvl8pPr>
            <a:lvl9pPr lvl="8">
              <a:spcBef>
                <a:spcPts val="400"/>
              </a:spcBef>
              <a:spcAft>
                <a:spcPts val="0"/>
              </a:spcAft>
              <a:buSzPts val="1100"/>
              <a:buNone/>
              <a:defRPr sz="1100"/>
            </a:lvl9pPr>
          </a:lstStyle>
          <a:p>
            <a:endParaRPr/>
          </a:p>
        </p:txBody>
      </p:sp>
      <p:sp>
        <p:nvSpPr>
          <p:cNvPr id="1212" name="Google Shape;1212;p75"/>
          <p:cNvSpPr txBox="1">
            <a:spLocks noGrp="1"/>
          </p:cNvSpPr>
          <p:nvPr>
            <p:ph type="subTitle" idx="9"/>
          </p:nvPr>
        </p:nvSpPr>
        <p:spPr>
          <a:xfrm>
            <a:off x="3789726" y="3661988"/>
            <a:ext cx="4824900" cy="445200"/>
          </a:xfrm>
          <a:prstGeom prst="rect">
            <a:avLst/>
          </a:prstGeom>
        </p:spPr>
        <p:txBody>
          <a:bodyPr spcFirstLastPara="1" wrap="square" lIns="0" tIns="0" rIns="0" bIns="0" anchor="t" anchorCtr="0">
            <a:noAutofit/>
          </a:bodyPr>
          <a:lstStyle>
            <a:lvl1pPr lvl="0">
              <a:lnSpc>
                <a:spcPct val="95000"/>
              </a:lnSpc>
              <a:spcBef>
                <a:spcPts val="0"/>
              </a:spcBef>
              <a:spcAft>
                <a:spcPts val="0"/>
              </a:spcAft>
              <a:buSzPts val="1500"/>
              <a:buNone/>
              <a:defRPr sz="1500"/>
            </a:lvl1pPr>
            <a:lvl2pPr lvl="1">
              <a:lnSpc>
                <a:spcPct val="95000"/>
              </a:lnSpc>
              <a:spcBef>
                <a:spcPts val="0"/>
              </a:spcBef>
              <a:spcAft>
                <a:spcPts val="0"/>
              </a:spcAft>
              <a:buSzPts val="1500"/>
              <a:buNone/>
              <a:defRPr sz="1500"/>
            </a:lvl2pPr>
            <a:lvl3pPr lvl="2">
              <a:lnSpc>
                <a:spcPct val="95000"/>
              </a:lnSpc>
              <a:spcBef>
                <a:spcPts val="0"/>
              </a:spcBef>
              <a:spcAft>
                <a:spcPts val="0"/>
              </a:spcAft>
              <a:buSzPts val="1500"/>
              <a:buNone/>
              <a:defRPr sz="1500"/>
            </a:lvl3pPr>
            <a:lvl4pPr lvl="3">
              <a:lnSpc>
                <a:spcPct val="95000"/>
              </a:lnSpc>
              <a:spcBef>
                <a:spcPts val="0"/>
              </a:spcBef>
              <a:spcAft>
                <a:spcPts val="0"/>
              </a:spcAft>
              <a:buSzPts val="1500"/>
              <a:buNone/>
              <a:defRPr sz="1500"/>
            </a:lvl4pPr>
            <a:lvl5pPr lvl="4">
              <a:lnSpc>
                <a:spcPct val="95000"/>
              </a:lnSpc>
              <a:spcBef>
                <a:spcPts val="0"/>
              </a:spcBef>
              <a:spcAft>
                <a:spcPts val="0"/>
              </a:spcAft>
              <a:buSzPts val="1500"/>
              <a:buNone/>
              <a:defRPr sz="1500"/>
            </a:lvl5pPr>
            <a:lvl6pPr lvl="5">
              <a:lnSpc>
                <a:spcPct val="95000"/>
              </a:lnSpc>
              <a:spcBef>
                <a:spcPts val="0"/>
              </a:spcBef>
              <a:spcAft>
                <a:spcPts val="0"/>
              </a:spcAft>
              <a:buSzPts val="1500"/>
              <a:buNone/>
              <a:defRPr sz="1500"/>
            </a:lvl6pPr>
            <a:lvl7pPr lvl="6">
              <a:lnSpc>
                <a:spcPct val="95000"/>
              </a:lnSpc>
              <a:spcBef>
                <a:spcPts val="0"/>
              </a:spcBef>
              <a:spcAft>
                <a:spcPts val="0"/>
              </a:spcAft>
              <a:buSzPts val="1500"/>
              <a:buNone/>
              <a:defRPr sz="1500"/>
            </a:lvl7pPr>
            <a:lvl8pPr lvl="7">
              <a:lnSpc>
                <a:spcPct val="95000"/>
              </a:lnSpc>
              <a:spcBef>
                <a:spcPts val="0"/>
              </a:spcBef>
              <a:spcAft>
                <a:spcPts val="0"/>
              </a:spcAft>
              <a:buSzPts val="1500"/>
              <a:buNone/>
              <a:defRPr sz="1500"/>
            </a:lvl8pPr>
            <a:lvl9pPr lvl="8">
              <a:lnSpc>
                <a:spcPct val="95000"/>
              </a:lnSpc>
              <a:spcBef>
                <a:spcPts val="0"/>
              </a:spcBef>
              <a:spcAft>
                <a:spcPts val="0"/>
              </a:spcAft>
              <a:buSzPts val="1500"/>
              <a:buNone/>
              <a:defRPr sz="1500"/>
            </a:lvl9pPr>
          </a:lstStyle>
          <a:p>
            <a:endParaRPr/>
          </a:p>
        </p:txBody>
      </p:sp>
      <p:sp>
        <p:nvSpPr>
          <p:cNvPr id="1213" name="Google Shape;1213;p75"/>
          <p:cNvSpPr txBox="1">
            <a:spLocks noGrp="1"/>
          </p:cNvSpPr>
          <p:nvPr>
            <p:ph type="title"/>
          </p:nvPr>
        </p:nvSpPr>
        <p:spPr>
          <a:xfrm>
            <a:off x="325593" y="368499"/>
            <a:ext cx="8489100" cy="37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47_Custom Layout">
  <p:cSld name="47_Custom Layout">
    <p:spTree>
      <p:nvGrpSpPr>
        <p:cNvPr id="1" name="Shape 1214"/>
        <p:cNvGrpSpPr/>
        <p:nvPr/>
      </p:nvGrpSpPr>
      <p:grpSpPr>
        <a:xfrm>
          <a:off x="0" y="0"/>
          <a:ext cx="0" cy="0"/>
          <a:chOff x="0" y="0"/>
          <a:chExt cx="0" cy="0"/>
        </a:xfrm>
      </p:grpSpPr>
      <p:sp>
        <p:nvSpPr>
          <p:cNvPr id="1215" name="Google Shape;1215;p76"/>
          <p:cNvSpPr/>
          <p:nvPr/>
        </p:nvSpPr>
        <p:spPr>
          <a:xfrm>
            <a:off x="316070" y="1252924"/>
            <a:ext cx="4419000" cy="3321600"/>
          </a:xfrm>
          <a:prstGeom prst="roundRect">
            <a:avLst>
              <a:gd name="adj" fmla="val 2802"/>
            </a:avLst>
          </a:prstGeom>
          <a:gradFill>
            <a:gsLst>
              <a:gs pos="0">
                <a:srgbClr val="EBF0FF"/>
              </a:gs>
              <a:gs pos="28000">
                <a:srgbClr val="E7EDFF"/>
              </a:gs>
              <a:gs pos="53000">
                <a:srgbClr val="DCE5FF"/>
              </a:gs>
              <a:gs pos="77000">
                <a:srgbClr val="CAD7FF"/>
              </a:gs>
              <a:gs pos="85000">
                <a:srgbClr val="C3D2FF"/>
              </a:gs>
              <a:gs pos="100000">
                <a:srgbClr val="C3D2FF"/>
              </a:gs>
            </a:gsLst>
            <a:lin ang="4042790"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216" name="Google Shape;1216;p76"/>
          <p:cNvSpPr txBox="1">
            <a:spLocks noGrp="1"/>
          </p:cNvSpPr>
          <p:nvPr>
            <p:ph type="title"/>
          </p:nvPr>
        </p:nvSpPr>
        <p:spPr>
          <a:xfrm>
            <a:off x="314709" y="336522"/>
            <a:ext cx="4409400" cy="7398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217" name="Google Shape;1217;p76"/>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1218" name="Google Shape;1218;p76"/>
          <p:cNvSpPr txBox="1">
            <a:spLocks noGrp="1"/>
          </p:cNvSpPr>
          <p:nvPr>
            <p:ph type="body" idx="1"/>
          </p:nvPr>
        </p:nvSpPr>
        <p:spPr>
          <a:xfrm>
            <a:off x="487498" y="1740694"/>
            <a:ext cx="3826800" cy="2610600"/>
          </a:xfrm>
          <a:prstGeom prst="rect">
            <a:avLst/>
          </a:prstGeom>
          <a:noFill/>
          <a:ln>
            <a:noFill/>
          </a:ln>
        </p:spPr>
        <p:txBody>
          <a:bodyPr spcFirstLastPara="1" wrap="square" lIns="0" tIns="0" rIns="0" bIns="0" anchor="t" anchorCtr="0">
            <a:noAutofit/>
          </a:bodyPr>
          <a:lstStyle>
            <a:lvl1pPr marL="457200" lvl="0" indent="-285750" algn="l">
              <a:lnSpc>
                <a:spcPct val="89000"/>
              </a:lnSpc>
              <a:spcBef>
                <a:spcPts val="1300"/>
              </a:spcBef>
              <a:spcAft>
                <a:spcPts val="0"/>
              </a:spcAft>
              <a:buClr>
                <a:srgbClr val="DA0025"/>
              </a:buClr>
              <a:buSzPts val="900"/>
              <a:buChar char="●"/>
              <a:defRPr/>
            </a:lvl1pPr>
            <a:lvl2pPr marL="914400" lvl="1" indent="-279400" algn="l">
              <a:lnSpc>
                <a:spcPct val="89000"/>
              </a:lnSpc>
              <a:spcBef>
                <a:spcPts val="1300"/>
              </a:spcBef>
              <a:spcAft>
                <a:spcPts val="0"/>
              </a:spcAft>
              <a:buClr>
                <a:srgbClr val="DA0025"/>
              </a:buClr>
              <a:buSzPts val="800"/>
              <a:buChar char="●"/>
              <a:defRPr/>
            </a:lvl2pPr>
            <a:lvl3pPr marL="1371600" lvl="2" indent="-273050" algn="l">
              <a:lnSpc>
                <a:spcPct val="89000"/>
              </a:lnSpc>
              <a:spcBef>
                <a:spcPts val="1300"/>
              </a:spcBef>
              <a:spcAft>
                <a:spcPts val="0"/>
              </a:spcAft>
              <a:buClr>
                <a:srgbClr val="DA0025"/>
              </a:buClr>
              <a:buSzPts val="700"/>
              <a:buChar char="●"/>
              <a:defRPr/>
            </a:lvl3pPr>
            <a:lvl4pPr marL="1828800" lvl="3" indent="-260350" algn="l">
              <a:lnSpc>
                <a:spcPct val="89000"/>
              </a:lnSpc>
              <a:spcBef>
                <a:spcPts val="1300"/>
              </a:spcBef>
              <a:spcAft>
                <a:spcPts val="0"/>
              </a:spcAft>
              <a:buClr>
                <a:srgbClr val="DA0025"/>
              </a:buClr>
              <a:buSzPts val="500"/>
              <a:buChar char="●"/>
              <a:defRPr/>
            </a:lvl4pPr>
            <a:lvl5pPr marL="2286000" lvl="4" indent="-254000" algn="l">
              <a:lnSpc>
                <a:spcPct val="89000"/>
              </a:lnSpc>
              <a:spcBef>
                <a:spcPts val="1300"/>
              </a:spcBef>
              <a:spcAft>
                <a:spcPts val="0"/>
              </a:spcAft>
              <a:buClr>
                <a:srgbClr val="DA0025"/>
              </a:buClr>
              <a:buSzPts val="400"/>
              <a:buChar char="●"/>
              <a:defRPr/>
            </a:lvl5pPr>
            <a:lvl6pPr marL="2743200" lvl="5" indent="-273050" algn="l">
              <a:lnSpc>
                <a:spcPct val="90000"/>
              </a:lnSpc>
              <a:spcBef>
                <a:spcPts val="400"/>
              </a:spcBef>
              <a:spcAft>
                <a:spcPts val="0"/>
              </a:spcAft>
              <a:buClr>
                <a:schemeClr val="dk1"/>
              </a:buClr>
              <a:buSzPts val="700"/>
              <a:buChar char="•"/>
              <a:defRPr/>
            </a:lvl6pPr>
            <a:lvl7pPr marL="3200400" lvl="6" indent="-273050" algn="l">
              <a:lnSpc>
                <a:spcPct val="90000"/>
              </a:lnSpc>
              <a:spcBef>
                <a:spcPts val="400"/>
              </a:spcBef>
              <a:spcAft>
                <a:spcPts val="0"/>
              </a:spcAft>
              <a:buClr>
                <a:schemeClr val="dk1"/>
              </a:buClr>
              <a:buSzPts val="700"/>
              <a:buChar char="•"/>
              <a:defRPr/>
            </a:lvl7pPr>
            <a:lvl8pPr marL="3657600" lvl="7" indent="-273050" algn="l">
              <a:lnSpc>
                <a:spcPct val="90000"/>
              </a:lnSpc>
              <a:spcBef>
                <a:spcPts val="400"/>
              </a:spcBef>
              <a:spcAft>
                <a:spcPts val="0"/>
              </a:spcAft>
              <a:buClr>
                <a:schemeClr val="dk1"/>
              </a:buClr>
              <a:buSzPts val="700"/>
              <a:buChar char="•"/>
              <a:defRPr/>
            </a:lvl8pPr>
            <a:lvl9pPr marL="4114800" lvl="8" indent="-273050" algn="l">
              <a:lnSpc>
                <a:spcPct val="90000"/>
              </a:lnSpc>
              <a:spcBef>
                <a:spcPts val="400"/>
              </a:spcBef>
              <a:spcAft>
                <a:spcPts val="0"/>
              </a:spcAft>
              <a:buClr>
                <a:schemeClr val="dk1"/>
              </a:buClr>
              <a:buSzPts val="700"/>
              <a:buChar char="•"/>
              <a:defRPr/>
            </a:lvl9pPr>
          </a:lstStyle>
          <a:p>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48_Custom Layout">
  <p:cSld name="48_Custom Layout">
    <p:bg>
      <p:bgPr>
        <a:blipFill>
          <a:blip r:embed="rId2">
            <a:alphaModFix/>
          </a:blip>
          <a:stretch>
            <a:fillRect/>
          </a:stretch>
        </a:blipFill>
        <a:effectLst/>
      </p:bgPr>
    </p:bg>
    <p:spTree>
      <p:nvGrpSpPr>
        <p:cNvPr id="1" name="Shape 1219"/>
        <p:cNvGrpSpPr/>
        <p:nvPr/>
      </p:nvGrpSpPr>
      <p:grpSpPr>
        <a:xfrm>
          <a:off x="0" y="0"/>
          <a:ext cx="0" cy="0"/>
          <a:chOff x="0" y="0"/>
          <a:chExt cx="0" cy="0"/>
        </a:xfrm>
      </p:grpSpPr>
      <p:sp>
        <p:nvSpPr>
          <p:cNvPr id="1220" name="Google Shape;1220;p77"/>
          <p:cNvSpPr txBox="1">
            <a:spLocks noGrp="1"/>
          </p:cNvSpPr>
          <p:nvPr>
            <p:ph type="title"/>
          </p:nvPr>
        </p:nvSpPr>
        <p:spPr>
          <a:xfrm>
            <a:off x="314709" y="336522"/>
            <a:ext cx="4409400" cy="7398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221" name="Google Shape;1221;p77"/>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1222" name="Google Shape;1222;p77"/>
          <p:cNvSpPr txBox="1">
            <a:spLocks noGrp="1"/>
          </p:cNvSpPr>
          <p:nvPr>
            <p:ph type="body" idx="1"/>
          </p:nvPr>
        </p:nvSpPr>
        <p:spPr>
          <a:xfrm>
            <a:off x="298208" y="2797765"/>
            <a:ext cx="2992200" cy="1731900"/>
          </a:xfrm>
          <a:prstGeom prst="rect">
            <a:avLst/>
          </a:prstGeom>
          <a:noFill/>
          <a:ln>
            <a:noFill/>
          </a:ln>
        </p:spPr>
        <p:txBody>
          <a:bodyPr spcFirstLastPara="1" wrap="square" lIns="0" tIns="0" rIns="0" bIns="0" anchor="t" anchorCtr="0">
            <a:noAutofit/>
          </a:bodyPr>
          <a:lstStyle>
            <a:lvl1pPr marL="457200" lvl="0" indent="-285750" algn="l">
              <a:lnSpc>
                <a:spcPct val="105000"/>
              </a:lnSpc>
              <a:spcBef>
                <a:spcPts val="1300"/>
              </a:spcBef>
              <a:spcAft>
                <a:spcPts val="0"/>
              </a:spcAft>
              <a:buClr>
                <a:srgbClr val="DA0025"/>
              </a:buClr>
              <a:buSzPts val="900"/>
              <a:buChar char="●"/>
              <a:defRPr/>
            </a:lvl1pPr>
            <a:lvl2pPr marL="914400" lvl="1" indent="-279400" algn="l">
              <a:lnSpc>
                <a:spcPct val="105000"/>
              </a:lnSpc>
              <a:spcBef>
                <a:spcPts val="1300"/>
              </a:spcBef>
              <a:spcAft>
                <a:spcPts val="0"/>
              </a:spcAft>
              <a:buClr>
                <a:srgbClr val="DA0025"/>
              </a:buClr>
              <a:buSzPts val="800"/>
              <a:buChar char="●"/>
              <a:defRPr/>
            </a:lvl2pPr>
            <a:lvl3pPr marL="1371600" lvl="2" indent="-273050" algn="l">
              <a:lnSpc>
                <a:spcPct val="105000"/>
              </a:lnSpc>
              <a:spcBef>
                <a:spcPts val="1300"/>
              </a:spcBef>
              <a:spcAft>
                <a:spcPts val="0"/>
              </a:spcAft>
              <a:buClr>
                <a:srgbClr val="DA0025"/>
              </a:buClr>
              <a:buSzPts val="700"/>
              <a:buChar char="●"/>
              <a:defRPr/>
            </a:lvl3pPr>
            <a:lvl4pPr marL="1828800" lvl="3" indent="-260350" algn="l">
              <a:lnSpc>
                <a:spcPct val="105000"/>
              </a:lnSpc>
              <a:spcBef>
                <a:spcPts val="1300"/>
              </a:spcBef>
              <a:spcAft>
                <a:spcPts val="0"/>
              </a:spcAft>
              <a:buClr>
                <a:srgbClr val="DA0025"/>
              </a:buClr>
              <a:buSzPts val="500"/>
              <a:buChar char="●"/>
              <a:defRPr/>
            </a:lvl4pPr>
            <a:lvl5pPr marL="2286000" lvl="4" indent="-254000" algn="l">
              <a:lnSpc>
                <a:spcPct val="105000"/>
              </a:lnSpc>
              <a:spcBef>
                <a:spcPts val="1300"/>
              </a:spcBef>
              <a:spcAft>
                <a:spcPts val="0"/>
              </a:spcAft>
              <a:buClr>
                <a:srgbClr val="DA0025"/>
              </a:buClr>
              <a:buSzPts val="400"/>
              <a:buChar char="●"/>
              <a:defRPr/>
            </a:lvl5pPr>
            <a:lvl6pPr marL="2743200" lvl="5" indent="-273050" algn="l">
              <a:lnSpc>
                <a:spcPct val="90000"/>
              </a:lnSpc>
              <a:spcBef>
                <a:spcPts val="400"/>
              </a:spcBef>
              <a:spcAft>
                <a:spcPts val="0"/>
              </a:spcAft>
              <a:buClr>
                <a:schemeClr val="dk1"/>
              </a:buClr>
              <a:buSzPts val="700"/>
              <a:buChar char="•"/>
              <a:defRPr/>
            </a:lvl6pPr>
            <a:lvl7pPr marL="3200400" lvl="6" indent="-273050" algn="l">
              <a:lnSpc>
                <a:spcPct val="90000"/>
              </a:lnSpc>
              <a:spcBef>
                <a:spcPts val="400"/>
              </a:spcBef>
              <a:spcAft>
                <a:spcPts val="0"/>
              </a:spcAft>
              <a:buClr>
                <a:schemeClr val="dk1"/>
              </a:buClr>
              <a:buSzPts val="700"/>
              <a:buChar char="•"/>
              <a:defRPr/>
            </a:lvl7pPr>
            <a:lvl8pPr marL="3657600" lvl="7" indent="-273050" algn="l">
              <a:lnSpc>
                <a:spcPct val="90000"/>
              </a:lnSpc>
              <a:spcBef>
                <a:spcPts val="400"/>
              </a:spcBef>
              <a:spcAft>
                <a:spcPts val="0"/>
              </a:spcAft>
              <a:buClr>
                <a:schemeClr val="dk1"/>
              </a:buClr>
              <a:buSzPts val="700"/>
              <a:buChar char="•"/>
              <a:defRPr/>
            </a:lvl8pPr>
            <a:lvl9pPr marL="4114800" lvl="8" indent="-273050" algn="l">
              <a:lnSpc>
                <a:spcPct val="90000"/>
              </a:lnSpc>
              <a:spcBef>
                <a:spcPts val="400"/>
              </a:spcBef>
              <a:spcAft>
                <a:spcPts val="0"/>
              </a:spcAft>
              <a:buClr>
                <a:schemeClr val="dk1"/>
              </a:buClr>
              <a:buSzPts val="700"/>
              <a:buChar char="•"/>
              <a:defRPr/>
            </a:lvl9pPr>
          </a:lstStyle>
          <a:p>
            <a:endParaRPr/>
          </a:p>
        </p:txBody>
      </p:sp>
      <p:pic>
        <p:nvPicPr>
          <p:cNvPr id="1223" name="Google Shape;1223;p77" descr="A computer with a blank screen&#10;&#10;AI-generated content may be incorrect."/>
          <p:cNvPicPr preferRelativeResize="0"/>
          <p:nvPr/>
        </p:nvPicPr>
        <p:blipFill rotWithShape="1">
          <a:blip r:embed="rId3">
            <a:alphaModFix/>
          </a:blip>
          <a:srcRect/>
          <a:stretch/>
        </p:blipFill>
        <p:spPr>
          <a:xfrm>
            <a:off x="3202582" y="1058187"/>
            <a:ext cx="5941419" cy="3822747"/>
          </a:xfrm>
          <a:prstGeom prst="rect">
            <a:avLst/>
          </a:prstGeom>
          <a:noFill/>
          <a:ln>
            <a:noFill/>
          </a:ln>
        </p:spPr>
      </p:pic>
      <p:sp>
        <p:nvSpPr>
          <p:cNvPr id="1224" name="Google Shape;1224;p77"/>
          <p:cNvSpPr>
            <a:spLocks noGrp="1"/>
          </p:cNvSpPr>
          <p:nvPr>
            <p:ph type="pic" idx="2"/>
          </p:nvPr>
        </p:nvSpPr>
        <p:spPr>
          <a:xfrm>
            <a:off x="4149978" y="1378744"/>
            <a:ext cx="4497600" cy="2767200"/>
          </a:xfrm>
          <a:prstGeom prst="rect">
            <a:avLst/>
          </a:prstGeom>
          <a:noFill/>
          <a:ln>
            <a:noFill/>
          </a:ln>
        </p:spPr>
      </p:sp>
      <p:sp>
        <p:nvSpPr>
          <p:cNvPr id="1225" name="Google Shape;1225;p77"/>
          <p:cNvSpPr txBox="1">
            <a:spLocks noGrp="1"/>
          </p:cNvSpPr>
          <p:nvPr>
            <p:ph type="subTitle" idx="3"/>
          </p:nvPr>
        </p:nvSpPr>
        <p:spPr>
          <a:xfrm>
            <a:off x="314709" y="2388803"/>
            <a:ext cx="2975700" cy="264600"/>
          </a:xfrm>
          <a:prstGeom prst="rect">
            <a:avLst/>
          </a:prstGeom>
          <a:noFill/>
          <a:ln>
            <a:noFill/>
          </a:ln>
        </p:spPr>
        <p:txBody>
          <a:bodyPr spcFirstLastPara="1" wrap="square" lIns="0" tIns="0" rIns="0" bIns="0" anchor="t" anchorCtr="0">
            <a:noAutofit/>
          </a:bodyPr>
          <a:lstStyle>
            <a:lvl1pPr lvl="0" algn="l">
              <a:lnSpc>
                <a:spcPct val="95000"/>
              </a:lnSpc>
              <a:spcBef>
                <a:spcPts val="1300"/>
              </a:spcBef>
              <a:spcAft>
                <a:spcPts val="0"/>
              </a:spcAft>
              <a:buClr>
                <a:schemeClr val="dk1"/>
              </a:buClr>
              <a:buSzPts val="1400"/>
              <a:buNone/>
              <a:defRPr sz="1500" b="1">
                <a:latin typeface="Poppins"/>
                <a:ea typeface="Poppins"/>
                <a:cs typeface="Poppins"/>
                <a:sym typeface="Poppins"/>
              </a:defRPr>
            </a:lvl1pPr>
            <a:lvl2pPr lvl="1" algn="ctr">
              <a:lnSpc>
                <a:spcPct val="95000"/>
              </a:lnSpc>
              <a:spcBef>
                <a:spcPts val="1300"/>
              </a:spcBef>
              <a:spcAft>
                <a:spcPts val="0"/>
              </a:spcAft>
              <a:buClr>
                <a:schemeClr val="dk1"/>
              </a:buClr>
              <a:buSzPts val="700"/>
              <a:buNone/>
              <a:defRPr sz="700"/>
            </a:lvl2pPr>
            <a:lvl3pPr lvl="2" algn="ctr">
              <a:lnSpc>
                <a:spcPct val="95000"/>
              </a:lnSpc>
              <a:spcBef>
                <a:spcPts val="1300"/>
              </a:spcBef>
              <a:spcAft>
                <a:spcPts val="0"/>
              </a:spcAft>
              <a:buClr>
                <a:schemeClr val="dk1"/>
              </a:buClr>
              <a:buSzPts val="600"/>
              <a:buNone/>
              <a:defRPr sz="700"/>
            </a:lvl3pPr>
            <a:lvl4pPr lvl="3" algn="ctr">
              <a:lnSpc>
                <a:spcPct val="95000"/>
              </a:lnSpc>
              <a:spcBef>
                <a:spcPts val="1300"/>
              </a:spcBef>
              <a:spcAft>
                <a:spcPts val="0"/>
              </a:spcAft>
              <a:buClr>
                <a:schemeClr val="dk1"/>
              </a:buClr>
              <a:buSzPts val="500"/>
              <a:buNone/>
              <a:defRPr sz="600"/>
            </a:lvl4pPr>
            <a:lvl5pPr lvl="4" algn="ctr">
              <a:lnSpc>
                <a:spcPct val="95000"/>
              </a:lnSpc>
              <a:spcBef>
                <a:spcPts val="1300"/>
              </a:spcBef>
              <a:spcAft>
                <a:spcPts val="0"/>
              </a:spcAft>
              <a:buClr>
                <a:schemeClr val="dk1"/>
              </a:buClr>
              <a:buSzPts val="500"/>
              <a:buNone/>
              <a:defRPr sz="600"/>
            </a:lvl5pPr>
            <a:lvl6pPr lvl="5" algn="ctr">
              <a:lnSpc>
                <a:spcPct val="90000"/>
              </a:lnSpc>
              <a:spcBef>
                <a:spcPts val="400"/>
              </a:spcBef>
              <a:spcAft>
                <a:spcPts val="0"/>
              </a:spcAft>
              <a:buClr>
                <a:schemeClr val="dk1"/>
              </a:buClr>
              <a:buSzPts val="600"/>
              <a:buNone/>
              <a:defRPr sz="600"/>
            </a:lvl6pPr>
            <a:lvl7pPr lvl="6" algn="ctr">
              <a:lnSpc>
                <a:spcPct val="90000"/>
              </a:lnSpc>
              <a:spcBef>
                <a:spcPts val="400"/>
              </a:spcBef>
              <a:spcAft>
                <a:spcPts val="0"/>
              </a:spcAft>
              <a:buClr>
                <a:schemeClr val="dk1"/>
              </a:buClr>
              <a:buSzPts val="600"/>
              <a:buNone/>
              <a:defRPr sz="600"/>
            </a:lvl7pPr>
            <a:lvl8pPr lvl="7" algn="ctr">
              <a:lnSpc>
                <a:spcPct val="90000"/>
              </a:lnSpc>
              <a:spcBef>
                <a:spcPts val="400"/>
              </a:spcBef>
              <a:spcAft>
                <a:spcPts val="0"/>
              </a:spcAft>
              <a:buClr>
                <a:schemeClr val="dk1"/>
              </a:buClr>
              <a:buSzPts val="600"/>
              <a:buNone/>
              <a:defRPr sz="600"/>
            </a:lvl8pPr>
            <a:lvl9pPr lvl="8" algn="ctr">
              <a:lnSpc>
                <a:spcPct val="90000"/>
              </a:lnSpc>
              <a:spcBef>
                <a:spcPts val="400"/>
              </a:spcBef>
              <a:spcAft>
                <a:spcPts val="0"/>
              </a:spcAft>
              <a:buClr>
                <a:schemeClr val="dk1"/>
              </a:buClr>
              <a:buSzPts val="600"/>
              <a:buNone/>
              <a:defRPr sz="600"/>
            </a:lvl9pPr>
          </a:lstStyle>
          <a:p>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49_Custom Layout">
  <p:cSld name="49_Custom Layout">
    <p:bg>
      <p:bgPr>
        <a:blipFill>
          <a:blip r:embed="rId2">
            <a:alphaModFix/>
          </a:blip>
          <a:stretch>
            <a:fillRect/>
          </a:stretch>
        </a:blipFill>
        <a:effectLst/>
      </p:bgPr>
    </p:bg>
    <p:spTree>
      <p:nvGrpSpPr>
        <p:cNvPr id="1" name="Shape 1226"/>
        <p:cNvGrpSpPr/>
        <p:nvPr/>
      </p:nvGrpSpPr>
      <p:grpSpPr>
        <a:xfrm>
          <a:off x="0" y="0"/>
          <a:ext cx="0" cy="0"/>
          <a:chOff x="0" y="0"/>
          <a:chExt cx="0" cy="0"/>
        </a:xfrm>
      </p:grpSpPr>
      <p:sp>
        <p:nvSpPr>
          <p:cNvPr id="1227" name="Google Shape;1227;p78"/>
          <p:cNvSpPr txBox="1">
            <a:spLocks noGrp="1"/>
          </p:cNvSpPr>
          <p:nvPr>
            <p:ph type="title"/>
          </p:nvPr>
        </p:nvSpPr>
        <p:spPr>
          <a:xfrm>
            <a:off x="314709" y="336522"/>
            <a:ext cx="4409400" cy="7398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00"/>
              <a:buFont typeface="Poppins SemiBold"/>
              <a:buNone/>
              <a:defRPr>
                <a:solidFill>
                  <a:schemeClr val="dk1"/>
                </a:solidFill>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228" name="Google Shape;1228;p78"/>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1229" name="Google Shape;1229;p78"/>
          <p:cNvSpPr txBox="1">
            <a:spLocks noGrp="1"/>
          </p:cNvSpPr>
          <p:nvPr>
            <p:ph type="body" idx="1"/>
          </p:nvPr>
        </p:nvSpPr>
        <p:spPr>
          <a:xfrm>
            <a:off x="298208" y="2797765"/>
            <a:ext cx="2992200" cy="1731900"/>
          </a:xfrm>
          <a:prstGeom prst="rect">
            <a:avLst/>
          </a:prstGeom>
          <a:noFill/>
          <a:ln>
            <a:noFill/>
          </a:ln>
        </p:spPr>
        <p:txBody>
          <a:bodyPr spcFirstLastPara="1" wrap="square" lIns="0" tIns="0" rIns="0" bIns="0" anchor="t" anchorCtr="0">
            <a:noAutofit/>
          </a:bodyPr>
          <a:lstStyle>
            <a:lvl1pPr marL="457200" lvl="0" indent="-285750" algn="l">
              <a:lnSpc>
                <a:spcPct val="105000"/>
              </a:lnSpc>
              <a:spcBef>
                <a:spcPts val="1300"/>
              </a:spcBef>
              <a:spcAft>
                <a:spcPts val="0"/>
              </a:spcAft>
              <a:buClr>
                <a:srgbClr val="DA0025"/>
              </a:buClr>
              <a:buSzPts val="900"/>
              <a:buChar char="●"/>
              <a:defRPr/>
            </a:lvl1pPr>
            <a:lvl2pPr marL="914400" lvl="1" indent="-279400" algn="l">
              <a:lnSpc>
                <a:spcPct val="105000"/>
              </a:lnSpc>
              <a:spcBef>
                <a:spcPts val="1300"/>
              </a:spcBef>
              <a:spcAft>
                <a:spcPts val="0"/>
              </a:spcAft>
              <a:buClr>
                <a:srgbClr val="DA0025"/>
              </a:buClr>
              <a:buSzPts val="800"/>
              <a:buChar char="●"/>
              <a:defRPr/>
            </a:lvl2pPr>
            <a:lvl3pPr marL="1371600" lvl="2" indent="-273050" algn="l">
              <a:lnSpc>
                <a:spcPct val="105000"/>
              </a:lnSpc>
              <a:spcBef>
                <a:spcPts val="1300"/>
              </a:spcBef>
              <a:spcAft>
                <a:spcPts val="0"/>
              </a:spcAft>
              <a:buClr>
                <a:srgbClr val="DA0025"/>
              </a:buClr>
              <a:buSzPts val="700"/>
              <a:buChar char="●"/>
              <a:defRPr/>
            </a:lvl3pPr>
            <a:lvl4pPr marL="1828800" lvl="3" indent="-260350" algn="l">
              <a:lnSpc>
                <a:spcPct val="105000"/>
              </a:lnSpc>
              <a:spcBef>
                <a:spcPts val="1300"/>
              </a:spcBef>
              <a:spcAft>
                <a:spcPts val="0"/>
              </a:spcAft>
              <a:buClr>
                <a:srgbClr val="DA0025"/>
              </a:buClr>
              <a:buSzPts val="500"/>
              <a:buChar char="●"/>
              <a:defRPr/>
            </a:lvl4pPr>
            <a:lvl5pPr marL="2286000" lvl="4" indent="-254000" algn="l">
              <a:lnSpc>
                <a:spcPct val="105000"/>
              </a:lnSpc>
              <a:spcBef>
                <a:spcPts val="1300"/>
              </a:spcBef>
              <a:spcAft>
                <a:spcPts val="0"/>
              </a:spcAft>
              <a:buClr>
                <a:srgbClr val="DA0025"/>
              </a:buClr>
              <a:buSzPts val="400"/>
              <a:buChar char="●"/>
              <a:defRPr/>
            </a:lvl5pPr>
            <a:lvl6pPr marL="2743200" lvl="5" indent="-273050" algn="l">
              <a:lnSpc>
                <a:spcPct val="90000"/>
              </a:lnSpc>
              <a:spcBef>
                <a:spcPts val="400"/>
              </a:spcBef>
              <a:spcAft>
                <a:spcPts val="0"/>
              </a:spcAft>
              <a:buClr>
                <a:schemeClr val="dk1"/>
              </a:buClr>
              <a:buSzPts val="700"/>
              <a:buChar char="•"/>
              <a:defRPr/>
            </a:lvl6pPr>
            <a:lvl7pPr marL="3200400" lvl="6" indent="-273050" algn="l">
              <a:lnSpc>
                <a:spcPct val="90000"/>
              </a:lnSpc>
              <a:spcBef>
                <a:spcPts val="400"/>
              </a:spcBef>
              <a:spcAft>
                <a:spcPts val="0"/>
              </a:spcAft>
              <a:buClr>
                <a:schemeClr val="dk1"/>
              </a:buClr>
              <a:buSzPts val="700"/>
              <a:buChar char="•"/>
              <a:defRPr/>
            </a:lvl7pPr>
            <a:lvl8pPr marL="3657600" lvl="7" indent="-273050" algn="l">
              <a:lnSpc>
                <a:spcPct val="90000"/>
              </a:lnSpc>
              <a:spcBef>
                <a:spcPts val="400"/>
              </a:spcBef>
              <a:spcAft>
                <a:spcPts val="0"/>
              </a:spcAft>
              <a:buClr>
                <a:schemeClr val="dk1"/>
              </a:buClr>
              <a:buSzPts val="700"/>
              <a:buChar char="•"/>
              <a:defRPr/>
            </a:lvl8pPr>
            <a:lvl9pPr marL="4114800" lvl="8" indent="-273050" algn="l">
              <a:lnSpc>
                <a:spcPct val="90000"/>
              </a:lnSpc>
              <a:spcBef>
                <a:spcPts val="400"/>
              </a:spcBef>
              <a:spcAft>
                <a:spcPts val="0"/>
              </a:spcAft>
              <a:buClr>
                <a:schemeClr val="dk1"/>
              </a:buClr>
              <a:buSzPts val="700"/>
              <a:buChar char="•"/>
              <a:defRPr/>
            </a:lvl9pPr>
          </a:lstStyle>
          <a:p>
            <a:endParaRPr/>
          </a:p>
        </p:txBody>
      </p:sp>
      <p:pic>
        <p:nvPicPr>
          <p:cNvPr id="1230" name="Google Shape;1230;p78" descr="A cell phone with a white screen&#10;&#10;AI-generated content may be incorrect."/>
          <p:cNvPicPr preferRelativeResize="0"/>
          <p:nvPr/>
        </p:nvPicPr>
        <p:blipFill rotWithShape="1">
          <a:blip r:embed="rId3">
            <a:alphaModFix/>
          </a:blip>
          <a:srcRect l="47208" t="15374" r="37149" b="13284"/>
          <a:stretch/>
        </p:blipFill>
        <p:spPr>
          <a:xfrm>
            <a:off x="5414258" y="728186"/>
            <a:ext cx="1999993" cy="3958113"/>
          </a:xfrm>
          <a:prstGeom prst="rect">
            <a:avLst/>
          </a:prstGeom>
          <a:noFill/>
          <a:ln>
            <a:noFill/>
          </a:ln>
          <a:effectLst>
            <a:outerShdw blurRad="47621" dist="185721" dir="1800000" sx="101000" sy="101000" algn="tl" rotWithShape="0">
              <a:srgbClr val="8097BB"/>
            </a:outerShdw>
          </a:effectLst>
        </p:spPr>
      </p:pic>
      <p:pic>
        <p:nvPicPr>
          <p:cNvPr id="1231" name="Google Shape;1231;p78" descr="A cell phone with a white screen&#10;&#10;AI-generated content may be incorrect."/>
          <p:cNvPicPr preferRelativeResize="0"/>
          <p:nvPr/>
        </p:nvPicPr>
        <p:blipFill rotWithShape="1">
          <a:blip r:embed="rId4">
            <a:alphaModFix/>
          </a:blip>
          <a:srcRect/>
          <a:stretch/>
        </p:blipFill>
        <p:spPr>
          <a:xfrm>
            <a:off x="4985332" y="508408"/>
            <a:ext cx="3011780" cy="4524809"/>
          </a:xfrm>
          <a:prstGeom prst="rect">
            <a:avLst/>
          </a:prstGeom>
          <a:noFill/>
          <a:ln>
            <a:noFill/>
          </a:ln>
        </p:spPr>
      </p:pic>
      <p:sp>
        <p:nvSpPr>
          <p:cNvPr id="1232" name="Google Shape;1232;p78"/>
          <p:cNvSpPr>
            <a:spLocks noGrp="1"/>
          </p:cNvSpPr>
          <p:nvPr>
            <p:ph type="pic" idx="2"/>
          </p:nvPr>
        </p:nvSpPr>
        <p:spPr>
          <a:xfrm>
            <a:off x="5539980" y="842963"/>
            <a:ext cx="1726800" cy="3743400"/>
          </a:xfrm>
          <a:prstGeom prst="roundRect">
            <a:avLst>
              <a:gd name="adj" fmla="val 10452"/>
            </a:avLst>
          </a:prstGeom>
          <a:noFill/>
          <a:ln>
            <a:noFill/>
          </a:ln>
        </p:spPr>
      </p:sp>
      <p:sp>
        <p:nvSpPr>
          <p:cNvPr id="1233" name="Google Shape;1233;p78"/>
          <p:cNvSpPr txBox="1">
            <a:spLocks noGrp="1"/>
          </p:cNvSpPr>
          <p:nvPr>
            <p:ph type="subTitle" idx="3"/>
          </p:nvPr>
        </p:nvSpPr>
        <p:spPr>
          <a:xfrm>
            <a:off x="314709" y="2388803"/>
            <a:ext cx="2975700" cy="266100"/>
          </a:xfrm>
          <a:prstGeom prst="rect">
            <a:avLst/>
          </a:prstGeom>
          <a:noFill/>
          <a:ln>
            <a:noFill/>
          </a:ln>
        </p:spPr>
        <p:txBody>
          <a:bodyPr spcFirstLastPara="1" wrap="square" lIns="0" tIns="0" rIns="0" bIns="0" anchor="t" anchorCtr="0">
            <a:noAutofit/>
          </a:bodyPr>
          <a:lstStyle>
            <a:lvl1pPr lvl="0" algn="l">
              <a:lnSpc>
                <a:spcPct val="95000"/>
              </a:lnSpc>
              <a:spcBef>
                <a:spcPts val="1300"/>
              </a:spcBef>
              <a:spcAft>
                <a:spcPts val="0"/>
              </a:spcAft>
              <a:buClr>
                <a:schemeClr val="dk1"/>
              </a:buClr>
              <a:buSzPts val="1400"/>
              <a:buNone/>
              <a:defRPr sz="1500" b="1">
                <a:latin typeface="Poppins"/>
                <a:ea typeface="Poppins"/>
                <a:cs typeface="Poppins"/>
                <a:sym typeface="Poppins"/>
              </a:defRPr>
            </a:lvl1pPr>
            <a:lvl2pPr lvl="1" algn="ctr">
              <a:lnSpc>
                <a:spcPct val="95000"/>
              </a:lnSpc>
              <a:spcBef>
                <a:spcPts val="1300"/>
              </a:spcBef>
              <a:spcAft>
                <a:spcPts val="0"/>
              </a:spcAft>
              <a:buClr>
                <a:schemeClr val="dk1"/>
              </a:buClr>
              <a:buSzPts val="700"/>
              <a:buNone/>
              <a:defRPr sz="700"/>
            </a:lvl2pPr>
            <a:lvl3pPr lvl="2" algn="ctr">
              <a:lnSpc>
                <a:spcPct val="95000"/>
              </a:lnSpc>
              <a:spcBef>
                <a:spcPts val="1300"/>
              </a:spcBef>
              <a:spcAft>
                <a:spcPts val="0"/>
              </a:spcAft>
              <a:buClr>
                <a:schemeClr val="dk1"/>
              </a:buClr>
              <a:buSzPts val="600"/>
              <a:buNone/>
              <a:defRPr sz="700"/>
            </a:lvl3pPr>
            <a:lvl4pPr lvl="3" algn="ctr">
              <a:lnSpc>
                <a:spcPct val="95000"/>
              </a:lnSpc>
              <a:spcBef>
                <a:spcPts val="1300"/>
              </a:spcBef>
              <a:spcAft>
                <a:spcPts val="0"/>
              </a:spcAft>
              <a:buClr>
                <a:schemeClr val="dk1"/>
              </a:buClr>
              <a:buSzPts val="500"/>
              <a:buNone/>
              <a:defRPr sz="600"/>
            </a:lvl4pPr>
            <a:lvl5pPr lvl="4" algn="ctr">
              <a:lnSpc>
                <a:spcPct val="95000"/>
              </a:lnSpc>
              <a:spcBef>
                <a:spcPts val="1300"/>
              </a:spcBef>
              <a:spcAft>
                <a:spcPts val="0"/>
              </a:spcAft>
              <a:buClr>
                <a:schemeClr val="dk1"/>
              </a:buClr>
              <a:buSzPts val="500"/>
              <a:buNone/>
              <a:defRPr sz="600"/>
            </a:lvl5pPr>
            <a:lvl6pPr lvl="5" algn="ctr">
              <a:lnSpc>
                <a:spcPct val="90000"/>
              </a:lnSpc>
              <a:spcBef>
                <a:spcPts val="400"/>
              </a:spcBef>
              <a:spcAft>
                <a:spcPts val="0"/>
              </a:spcAft>
              <a:buClr>
                <a:schemeClr val="dk1"/>
              </a:buClr>
              <a:buSzPts val="600"/>
              <a:buNone/>
              <a:defRPr sz="600"/>
            </a:lvl6pPr>
            <a:lvl7pPr lvl="6" algn="ctr">
              <a:lnSpc>
                <a:spcPct val="90000"/>
              </a:lnSpc>
              <a:spcBef>
                <a:spcPts val="400"/>
              </a:spcBef>
              <a:spcAft>
                <a:spcPts val="0"/>
              </a:spcAft>
              <a:buClr>
                <a:schemeClr val="dk1"/>
              </a:buClr>
              <a:buSzPts val="600"/>
              <a:buNone/>
              <a:defRPr sz="600"/>
            </a:lvl7pPr>
            <a:lvl8pPr lvl="7" algn="ctr">
              <a:lnSpc>
                <a:spcPct val="90000"/>
              </a:lnSpc>
              <a:spcBef>
                <a:spcPts val="400"/>
              </a:spcBef>
              <a:spcAft>
                <a:spcPts val="0"/>
              </a:spcAft>
              <a:buClr>
                <a:schemeClr val="dk1"/>
              </a:buClr>
              <a:buSzPts val="600"/>
              <a:buNone/>
              <a:defRPr sz="600"/>
            </a:lvl8pPr>
            <a:lvl9pPr lvl="8" algn="ctr">
              <a:lnSpc>
                <a:spcPct val="90000"/>
              </a:lnSpc>
              <a:spcBef>
                <a:spcPts val="400"/>
              </a:spcBef>
              <a:spcAft>
                <a:spcPts val="0"/>
              </a:spcAft>
              <a:buClr>
                <a:schemeClr val="dk1"/>
              </a:buClr>
              <a:buSzPts val="600"/>
              <a:buNone/>
              <a:defRPr sz="600"/>
            </a:lvl9pPr>
          </a:lstStyle>
          <a:p>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matchingName="51_Custom Layout">
  <p:cSld name="51_Custom Layout">
    <p:bg>
      <p:bgPr>
        <a:gradFill>
          <a:gsLst>
            <a:gs pos="0">
              <a:srgbClr val="FF001A"/>
            </a:gs>
            <a:gs pos="70000">
              <a:srgbClr val="290051"/>
            </a:gs>
            <a:gs pos="100000">
              <a:srgbClr val="0C0024"/>
            </a:gs>
          </a:gsLst>
          <a:lin ang="13500032" scaled="0"/>
        </a:gradFill>
        <a:effectLst/>
      </p:bgPr>
    </p:bg>
    <p:spTree>
      <p:nvGrpSpPr>
        <p:cNvPr id="1" name="Shape 1234"/>
        <p:cNvGrpSpPr/>
        <p:nvPr/>
      </p:nvGrpSpPr>
      <p:grpSpPr>
        <a:xfrm>
          <a:off x="0" y="0"/>
          <a:ext cx="0" cy="0"/>
          <a:chOff x="0" y="0"/>
          <a:chExt cx="0" cy="0"/>
        </a:xfrm>
      </p:grpSpPr>
      <p:pic>
        <p:nvPicPr>
          <p:cNvPr id="1235" name="Google Shape;1235;p79" descr="A black and blue background&#10;&#10;AI-generated content may be incorrect."/>
          <p:cNvPicPr preferRelativeResize="0"/>
          <p:nvPr/>
        </p:nvPicPr>
        <p:blipFill rotWithShape="1">
          <a:blip r:embed="rId2">
            <a:alphaModFix/>
          </a:blip>
          <a:srcRect t="100" b="100"/>
          <a:stretch/>
        </p:blipFill>
        <p:spPr>
          <a:xfrm>
            <a:off x="0" y="0"/>
            <a:ext cx="9143999" cy="5142833"/>
          </a:xfrm>
          <a:prstGeom prst="rect">
            <a:avLst/>
          </a:prstGeom>
          <a:noFill/>
          <a:ln>
            <a:noFill/>
          </a:ln>
        </p:spPr>
      </p:pic>
      <p:sp>
        <p:nvSpPr>
          <p:cNvPr id="1236" name="Google Shape;1236;p79"/>
          <p:cNvSpPr/>
          <p:nvPr/>
        </p:nvSpPr>
        <p:spPr>
          <a:xfrm>
            <a:off x="309948" y="1304925"/>
            <a:ext cx="3423300" cy="2743200"/>
          </a:xfrm>
          <a:prstGeom prst="roundRect">
            <a:avLst>
              <a:gd name="adj" fmla="val 3171"/>
            </a:avLst>
          </a:prstGeom>
          <a:gradFill>
            <a:gsLst>
              <a:gs pos="0">
                <a:srgbClr val="FFFFFF"/>
              </a:gs>
              <a:gs pos="5000">
                <a:srgbClr val="FFFFFF"/>
              </a:gs>
              <a:gs pos="100000">
                <a:srgbClr val="BFBADE">
                  <a:alpha val="80000"/>
                </a:srgbClr>
              </a:gs>
            </a:gsLst>
            <a:lin ang="5400012" scaled="0"/>
          </a:gradFill>
          <a:ln w="7150" cap="flat" cmpd="sng">
            <a:solidFill>
              <a:srgbClr val="FFFFFF"/>
            </a:solidFill>
            <a:prstDash val="solid"/>
            <a:miter lim="800000"/>
            <a:headEnd type="none" w="sm" len="sm"/>
            <a:tailEnd type="none" w="sm" len="sm"/>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237" name="Google Shape;1237;p79"/>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00">
                <a:solidFill>
                  <a:schemeClr val="lt1"/>
                </a:solidFill>
                <a:latin typeface="Poppins Medium"/>
                <a:ea typeface="Poppins Medium"/>
                <a:cs typeface="Poppins Medium"/>
                <a:sym typeface="Poppins Medium"/>
              </a:defRPr>
            </a:lvl1pPr>
            <a:lvl2pPr marL="0" lvl="1" indent="0" algn="l">
              <a:spcBef>
                <a:spcPts val="0"/>
              </a:spcBef>
              <a:buNone/>
              <a:defRPr sz="500">
                <a:solidFill>
                  <a:schemeClr val="lt1"/>
                </a:solidFill>
                <a:latin typeface="Poppins Medium"/>
                <a:ea typeface="Poppins Medium"/>
                <a:cs typeface="Poppins Medium"/>
                <a:sym typeface="Poppins Medium"/>
              </a:defRPr>
            </a:lvl2pPr>
            <a:lvl3pPr marL="0" lvl="2" indent="0" algn="l">
              <a:spcBef>
                <a:spcPts val="0"/>
              </a:spcBef>
              <a:buNone/>
              <a:defRPr sz="500">
                <a:solidFill>
                  <a:schemeClr val="lt1"/>
                </a:solidFill>
                <a:latin typeface="Poppins Medium"/>
                <a:ea typeface="Poppins Medium"/>
                <a:cs typeface="Poppins Medium"/>
                <a:sym typeface="Poppins Medium"/>
              </a:defRPr>
            </a:lvl3pPr>
            <a:lvl4pPr marL="0" lvl="3" indent="0" algn="l">
              <a:spcBef>
                <a:spcPts val="0"/>
              </a:spcBef>
              <a:buNone/>
              <a:defRPr sz="500">
                <a:solidFill>
                  <a:schemeClr val="lt1"/>
                </a:solidFill>
                <a:latin typeface="Poppins Medium"/>
                <a:ea typeface="Poppins Medium"/>
                <a:cs typeface="Poppins Medium"/>
                <a:sym typeface="Poppins Medium"/>
              </a:defRPr>
            </a:lvl4pPr>
            <a:lvl5pPr marL="0" lvl="4" indent="0" algn="l">
              <a:spcBef>
                <a:spcPts val="0"/>
              </a:spcBef>
              <a:buNone/>
              <a:defRPr sz="500">
                <a:solidFill>
                  <a:schemeClr val="lt1"/>
                </a:solidFill>
                <a:latin typeface="Poppins Medium"/>
                <a:ea typeface="Poppins Medium"/>
                <a:cs typeface="Poppins Medium"/>
                <a:sym typeface="Poppins Medium"/>
              </a:defRPr>
            </a:lvl5pPr>
            <a:lvl6pPr marL="0" lvl="5" indent="0" algn="l">
              <a:spcBef>
                <a:spcPts val="0"/>
              </a:spcBef>
              <a:buNone/>
              <a:defRPr sz="500">
                <a:solidFill>
                  <a:schemeClr val="lt1"/>
                </a:solidFill>
                <a:latin typeface="Poppins Medium"/>
                <a:ea typeface="Poppins Medium"/>
                <a:cs typeface="Poppins Medium"/>
                <a:sym typeface="Poppins Medium"/>
              </a:defRPr>
            </a:lvl6pPr>
            <a:lvl7pPr marL="0" lvl="6" indent="0" algn="l">
              <a:spcBef>
                <a:spcPts val="0"/>
              </a:spcBef>
              <a:buNone/>
              <a:defRPr sz="500">
                <a:solidFill>
                  <a:schemeClr val="lt1"/>
                </a:solidFill>
                <a:latin typeface="Poppins Medium"/>
                <a:ea typeface="Poppins Medium"/>
                <a:cs typeface="Poppins Medium"/>
                <a:sym typeface="Poppins Medium"/>
              </a:defRPr>
            </a:lvl7pPr>
            <a:lvl8pPr marL="0" lvl="7" indent="0" algn="l">
              <a:spcBef>
                <a:spcPts val="0"/>
              </a:spcBef>
              <a:buNone/>
              <a:defRPr sz="500">
                <a:solidFill>
                  <a:schemeClr val="lt1"/>
                </a:solidFill>
                <a:latin typeface="Poppins Medium"/>
                <a:ea typeface="Poppins Medium"/>
                <a:cs typeface="Poppins Medium"/>
                <a:sym typeface="Poppins Medium"/>
              </a:defRPr>
            </a:lvl8pPr>
            <a:lvl9pPr marL="0" lvl="8" indent="0" algn="l">
              <a:spcBef>
                <a:spcPts val="0"/>
              </a:spcBef>
              <a:buNone/>
              <a:defRPr sz="500">
                <a:solidFill>
                  <a:schemeClr val="lt1"/>
                </a:solidFill>
                <a:latin typeface="Poppins Medium"/>
                <a:ea typeface="Poppins Medium"/>
                <a:cs typeface="Poppins Medium"/>
                <a:sym typeface="Poppins Medium"/>
              </a:defRPr>
            </a:lvl9pPr>
          </a:lstStyle>
          <a:p>
            <a:pPr marL="0" lvl="0" indent="0" algn="l" rtl="0">
              <a:spcBef>
                <a:spcPts val="0"/>
              </a:spcBef>
              <a:spcAft>
                <a:spcPts val="0"/>
              </a:spcAft>
              <a:buNone/>
            </a:pPr>
            <a:r>
              <a:rPr lang="en"/>
              <a:t>Page </a:t>
            </a:r>
            <a:fld id="{00000000-1234-1234-1234-123412341234}" type="slidenum">
              <a:rPr lang="en"/>
              <a:t>‹#›</a:t>
            </a:fld>
            <a:endParaRPr/>
          </a:p>
        </p:txBody>
      </p:sp>
      <p:grpSp>
        <p:nvGrpSpPr>
          <p:cNvPr id="1238" name="Google Shape;1238;p79"/>
          <p:cNvGrpSpPr/>
          <p:nvPr/>
        </p:nvGrpSpPr>
        <p:grpSpPr>
          <a:xfrm>
            <a:off x="8381796" y="4822425"/>
            <a:ext cx="537710" cy="158585"/>
            <a:chOff x="22351457" y="12859799"/>
            <a:chExt cx="1433894" cy="422893"/>
          </a:xfrm>
        </p:grpSpPr>
        <p:grpSp>
          <p:nvGrpSpPr>
            <p:cNvPr id="1239" name="Google Shape;1239;p79"/>
            <p:cNvGrpSpPr/>
            <p:nvPr/>
          </p:nvGrpSpPr>
          <p:grpSpPr>
            <a:xfrm>
              <a:off x="22351457" y="12859799"/>
              <a:ext cx="1379787" cy="422893"/>
              <a:chOff x="22351457" y="12859799"/>
              <a:chExt cx="1379787" cy="422893"/>
            </a:xfrm>
          </p:grpSpPr>
          <p:sp>
            <p:nvSpPr>
              <p:cNvPr id="1240" name="Google Shape;1240;p79"/>
              <p:cNvSpPr/>
              <p:nvPr/>
            </p:nvSpPr>
            <p:spPr>
              <a:xfrm>
                <a:off x="22351457" y="12859801"/>
                <a:ext cx="510672" cy="422891"/>
              </a:xfrm>
              <a:custGeom>
                <a:avLst/>
                <a:gdLst/>
                <a:ahLst/>
                <a:cxnLst/>
                <a:rect l="l" t="t" r="r" b="b"/>
                <a:pathLst>
                  <a:path w="510672" h="422891" extrusionOk="0">
                    <a:moveTo>
                      <a:pt x="378" y="267255"/>
                    </a:moveTo>
                    <a:lnTo>
                      <a:pt x="378" y="0"/>
                    </a:lnTo>
                    <a:lnTo>
                      <a:pt x="100016" y="0"/>
                    </a:lnTo>
                    <a:lnTo>
                      <a:pt x="100016" y="267255"/>
                    </a:lnTo>
                    <a:cubicBezTo>
                      <a:pt x="100016" y="313921"/>
                      <a:pt x="122844" y="330569"/>
                      <a:pt x="152861" y="330569"/>
                    </a:cubicBezTo>
                    <a:cubicBezTo>
                      <a:pt x="182879" y="330569"/>
                      <a:pt x="205707" y="313921"/>
                      <a:pt x="205707" y="267255"/>
                    </a:cubicBezTo>
                    <a:lnTo>
                      <a:pt x="205707" y="0"/>
                    </a:lnTo>
                    <a:lnTo>
                      <a:pt x="305344" y="0"/>
                    </a:lnTo>
                    <a:lnTo>
                      <a:pt x="305344" y="267255"/>
                    </a:lnTo>
                    <a:cubicBezTo>
                      <a:pt x="305344" y="313921"/>
                      <a:pt x="328677" y="330569"/>
                      <a:pt x="358190" y="330569"/>
                    </a:cubicBezTo>
                    <a:cubicBezTo>
                      <a:pt x="387703" y="330569"/>
                      <a:pt x="411035" y="313921"/>
                      <a:pt x="411035" y="267255"/>
                    </a:cubicBezTo>
                    <a:lnTo>
                      <a:pt x="411035" y="0"/>
                    </a:lnTo>
                    <a:lnTo>
                      <a:pt x="510673" y="0"/>
                    </a:lnTo>
                    <a:lnTo>
                      <a:pt x="510673" y="267255"/>
                    </a:lnTo>
                    <a:cubicBezTo>
                      <a:pt x="510673" y="374838"/>
                      <a:pt x="447989" y="422891"/>
                      <a:pt x="366766" y="422891"/>
                    </a:cubicBezTo>
                    <a:cubicBezTo>
                      <a:pt x="318209" y="422891"/>
                      <a:pt x="279363" y="403847"/>
                      <a:pt x="255399" y="367523"/>
                    </a:cubicBezTo>
                    <a:cubicBezTo>
                      <a:pt x="231436" y="403847"/>
                      <a:pt x="192716" y="422891"/>
                      <a:pt x="144033" y="422891"/>
                    </a:cubicBezTo>
                    <a:cubicBezTo>
                      <a:pt x="62809" y="422891"/>
                      <a:pt x="0" y="374838"/>
                      <a:pt x="0" y="267255"/>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241" name="Google Shape;1241;p79"/>
              <p:cNvSpPr/>
              <p:nvPr/>
            </p:nvSpPr>
            <p:spPr>
              <a:xfrm>
                <a:off x="22903875" y="12859799"/>
                <a:ext cx="422766" cy="422767"/>
              </a:xfrm>
              <a:custGeom>
                <a:avLst/>
                <a:gdLst/>
                <a:ahLst/>
                <a:cxnLst/>
                <a:rect l="l" t="t" r="r" b="b"/>
                <a:pathLst>
                  <a:path w="422766" h="422767" extrusionOk="0">
                    <a:moveTo>
                      <a:pt x="420118" y="244554"/>
                    </a:moveTo>
                    <a:cubicBezTo>
                      <a:pt x="421884" y="233581"/>
                      <a:pt x="422767" y="222230"/>
                      <a:pt x="422767" y="210753"/>
                    </a:cubicBezTo>
                    <a:cubicBezTo>
                      <a:pt x="422389" y="94089"/>
                      <a:pt x="327165" y="-377"/>
                      <a:pt x="210628" y="1"/>
                    </a:cubicBezTo>
                    <a:cubicBezTo>
                      <a:pt x="94090" y="380"/>
                      <a:pt x="-502" y="95603"/>
                      <a:pt x="2" y="212140"/>
                    </a:cubicBezTo>
                    <a:cubicBezTo>
                      <a:pt x="380" y="328678"/>
                      <a:pt x="95603" y="423145"/>
                      <a:pt x="212141" y="422766"/>
                    </a:cubicBezTo>
                    <a:cubicBezTo>
                      <a:pt x="298157" y="422514"/>
                      <a:pt x="372065" y="370551"/>
                      <a:pt x="404731" y="296643"/>
                    </a:cubicBezTo>
                    <a:lnTo>
                      <a:pt x="289455" y="297021"/>
                    </a:lnTo>
                    <a:cubicBezTo>
                      <a:pt x="268897" y="315814"/>
                      <a:pt x="241780" y="327291"/>
                      <a:pt x="211889" y="327417"/>
                    </a:cubicBezTo>
                    <a:cubicBezTo>
                      <a:pt x="159674" y="327669"/>
                      <a:pt x="115279" y="292985"/>
                      <a:pt x="100522" y="245563"/>
                    </a:cubicBezTo>
                    <a:lnTo>
                      <a:pt x="420244" y="244428"/>
                    </a:lnTo>
                    <a:moveTo>
                      <a:pt x="211006" y="95350"/>
                    </a:moveTo>
                    <a:cubicBezTo>
                      <a:pt x="258050" y="95224"/>
                      <a:pt x="298788" y="123224"/>
                      <a:pt x="317076" y="163583"/>
                    </a:cubicBezTo>
                    <a:lnTo>
                      <a:pt x="105315" y="164340"/>
                    </a:lnTo>
                    <a:cubicBezTo>
                      <a:pt x="123350" y="123854"/>
                      <a:pt x="163836" y="95476"/>
                      <a:pt x="211006" y="95350"/>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nvGrpSpPr>
              <p:cNvPr id="1242" name="Google Shape;1242;p79"/>
              <p:cNvGrpSpPr/>
              <p:nvPr/>
            </p:nvGrpSpPr>
            <p:grpSpPr>
              <a:xfrm>
                <a:off x="23288552" y="12859801"/>
                <a:ext cx="442692" cy="422765"/>
                <a:chOff x="23288552" y="12859801"/>
                <a:chExt cx="442692" cy="422765"/>
              </a:xfrm>
            </p:grpSpPr>
            <p:grpSp>
              <p:nvGrpSpPr>
                <p:cNvPr id="1243" name="Google Shape;1243;p79"/>
                <p:cNvGrpSpPr/>
                <p:nvPr/>
              </p:nvGrpSpPr>
              <p:grpSpPr>
                <a:xfrm>
                  <a:off x="23288552" y="12859801"/>
                  <a:ext cx="442692" cy="422765"/>
                  <a:chOff x="23288552" y="12859801"/>
                  <a:chExt cx="442692" cy="422765"/>
                </a:xfrm>
              </p:grpSpPr>
              <p:sp>
                <p:nvSpPr>
                  <p:cNvPr id="1244" name="Google Shape;1244;p79"/>
                  <p:cNvSpPr/>
                  <p:nvPr/>
                </p:nvSpPr>
                <p:spPr>
                  <a:xfrm>
                    <a:off x="23288552" y="12859801"/>
                    <a:ext cx="442692" cy="422765"/>
                  </a:xfrm>
                  <a:custGeom>
                    <a:avLst/>
                    <a:gdLst/>
                    <a:ahLst/>
                    <a:cxnLst/>
                    <a:rect l="l" t="t" r="r" b="b"/>
                    <a:pathLst>
                      <a:path w="442692" h="422765" extrusionOk="0">
                        <a:moveTo>
                          <a:pt x="442692" y="0"/>
                        </a:moveTo>
                        <a:lnTo>
                          <a:pt x="313668" y="0"/>
                        </a:lnTo>
                        <a:lnTo>
                          <a:pt x="221346" y="135456"/>
                        </a:lnTo>
                        <a:lnTo>
                          <a:pt x="129150" y="0"/>
                        </a:lnTo>
                        <a:lnTo>
                          <a:pt x="0" y="0"/>
                        </a:lnTo>
                        <a:lnTo>
                          <a:pt x="144033" y="211383"/>
                        </a:lnTo>
                        <a:lnTo>
                          <a:pt x="0" y="422765"/>
                        </a:lnTo>
                        <a:lnTo>
                          <a:pt x="129150" y="422765"/>
                        </a:lnTo>
                        <a:lnTo>
                          <a:pt x="221346" y="287309"/>
                        </a:lnTo>
                        <a:lnTo>
                          <a:pt x="313668" y="422765"/>
                        </a:lnTo>
                        <a:lnTo>
                          <a:pt x="442692" y="422765"/>
                        </a:lnTo>
                        <a:lnTo>
                          <a:pt x="298660" y="211383"/>
                        </a:lnTo>
                        <a:lnTo>
                          <a:pt x="442692" y="0"/>
                        </a:lnTo>
                        <a:close/>
                        <a:moveTo>
                          <a:pt x="117547" y="400820"/>
                        </a:moveTo>
                        <a:lnTo>
                          <a:pt x="41747" y="400820"/>
                        </a:lnTo>
                        <a:lnTo>
                          <a:pt x="170771" y="211509"/>
                        </a:lnTo>
                        <a:lnTo>
                          <a:pt x="41747" y="22198"/>
                        </a:lnTo>
                        <a:lnTo>
                          <a:pt x="117547" y="22198"/>
                        </a:lnTo>
                        <a:lnTo>
                          <a:pt x="246571" y="211509"/>
                        </a:lnTo>
                        <a:lnTo>
                          <a:pt x="117547" y="40082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245" name="Google Shape;1245;p79"/>
                  <p:cNvSpPr/>
                  <p:nvPr/>
                </p:nvSpPr>
                <p:spPr>
                  <a:xfrm>
                    <a:off x="23371920" y="12903818"/>
                    <a:ext cx="136465" cy="334731"/>
                  </a:xfrm>
                  <a:custGeom>
                    <a:avLst/>
                    <a:gdLst/>
                    <a:ahLst/>
                    <a:cxnLst/>
                    <a:rect l="l" t="t" r="r" b="b"/>
                    <a:pathLst>
                      <a:path w="136465" h="334731" extrusionOk="0">
                        <a:moveTo>
                          <a:pt x="22450" y="0"/>
                        </a:moveTo>
                        <a:lnTo>
                          <a:pt x="0" y="0"/>
                        </a:lnTo>
                        <a:lnTo>
                          <a:pt x="114015" y="167366"/>
                        </a:lnTo>
                        <a:lnTo>
                          <a:pt x="0" y="334731"/>
                        </a:lnTo>
                        <a:lnTo>
                          <a:pt x="22450" y="334731"/>
                        </a:lnTo>
                        <a:lnTo>
                          <a:pt x="136465" y="167366"/>
                        </a:lnTo>
                        <a:lnTo>
                          <a:pt x="22450"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1246" name="Google Shape;1246;p79"/>
                <p:cNvSpPr/>
                <p:nvPr/>
              </p:nvSpPr>
              <p:spPr>
                <a:xfrm>
                  <a:off x="23509898" y="13071183"/>
                  <a:ext cx="51836" cy="151978"/>
                </a:xfrm>
                <a:custGeom>
                  <a:avLst/>
                  <a:gdLst/>
                  <a:ahLst/>
                  <a:cxnLst/>
                  <a:rect l="l" t="t" r="r" b="b"/>
                  <a:pathLst>
                    <a:path w="51836" h="151978" extrusionOk="0">
                      <a:moveTo>
                        <a:pt x="51837" y="0"/>
                      </a:moveTo>
                      <a:lnTo>
                        <a:pt x="51837" y="151978"/>
                      </a:lnTo>
                      <a:lnTo>
                        <a:pt x="0" y="76052"/>
                      </a:lnTo>
                      <a:lnTo>
                        <a:pt x="51837" y="0"/>
                      </a:lnTo>
                      <a:close/>
                    </a:path>
                  </a:pathLst>
                </a:custGeom>
                <a:solidFill>
                  <a:srgbClr val="A7A4A4"/>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grpSp>
        <p:sp>
          <p:nvSpPr>
            <p:cNvPr id="1247" name="Google Shape;1247;p79"/>
            <p:cNvSpPr/>
            <p:nvPr/>
          </p:nvSpPr>
          <p:spPr>
            <a:xfrm>
              <a:off x="23735785" y="12859801"/>
              <a:ext cx="49566" cy="49440"/>
            </a:xfrm>
            <a:custGeom>
              <a:avLst/>
              <a:gdLst/>
              <a:ahLst/>
              <a:cxnLst/>
              <a:rect l="l" t="t" r="r" b="b"/>
              <a:pathLst>
                <a:path w="49566" h="49440" extrusionOk="0">
                  <a:moveTo>
                    <a:pt x="0" y="24720"/>
                  </a:moveTo>
                  <a:cubicBezTo>
                    <a:pt x="0" y="11099"/>
                    <a:pt x="11099" y="0"/>
                    <a:pt x="24846" y="0"/>
                  </a:cubicBezTo>
                  <a:cubicBezTo>
                    <a:pt x="38594" y="0"/>
                    <a:pt x="49566" y="11099"/>
                    <a:pt x="49566" y="24720"/>
                  </a:cubicBezTo>
                  <a:cubicBezTo>
                    <a:pt x="49566" y="38341"/>
                    <a:pt x="38468" y="49440"/>
                    <a:pt x="24846" y="49440"/>
                  </a:cubicBezTo>
                  <a:cubicBezTo>
                    <a:pt x="11225" y="49440"/>
                    <a:pt x="126" y="38341"/>
                    <a:pt x="126" y="24720"/>
                  </a:cubicBezTo>
                  <a:close/>
                  <a:moveTo>
                    <a:pt x="43134" y="24720"/>
                  </a:moveTo>
                  <a:cubicBezTo>
                    <a:pt x="43134" y="14630"/>
                    <a:pt x="34936" y="6432"/>
                    <a:pt x="24846" y="6432"/>
                  </a:cubicBezTo>
                  <a:cubicBezTo>
                    <a:pt x="14756" y="6432"/>
                    <a:pt x="6558" y="14630"/>
                    <a:pt x="6558" y="24720"/>
                  </a:cubicBezTo>
                  <a:cubicBezTo>
                    <a:pt x="6558" y="34810"/>
                    <a:pt x="14756" y="43008"/>
                    <a:pt x="24846" y="43008"/>
                  </a:cubicBezTo>
                  <a:cubicBezTo>
                    <a:pt x="34936" y="43008"/>
                    <a:pt x="43134" y="34810"/>
                    <a:pt x="43134" y="24720"/>
                  </a:cubicBezTo>
                  <a:close/>
                  <a:moveTo>
                    <a:pt x="15891" y="13117"/>
                  </a:moveTo>
                  <a:lnTo>
                    <a:pt x="27116" y="13117"/>
                  </a:lnTo>
                  <a:cubicBezTo>
                    <a:pt x="31405" y="13117"/>
                    <a:pt x="35062" y="15892"/>
                    <a:pt x="35062" y="20684"/>
                  </a:cubicBezTo>
                  <a:cubicBezTo>
                    <a:pt x="35062" y="23711"/>
                    <a:pt x="33549" y="25981"/>
                    <a:pt x="31405" y="27243"/>
                  </a:cubicBezTo>
                  <a:lnTo>
                    <a:pt x="35693" y="36071"/>
                  </a:lnTo>
                  <a:lnTo>
                    <a:pt x="29261" y="36071"/>
                  </a:lnTo>
                  <a:lnTo>
                    <a:pt x="25729" y="28378"/>
                  </a:lnTo>
                  <a:lnTo>
                    <a:pt x="21945" y="28378"/>
                  </a:lnTo>
                  <a:lnTo>
                    <a:pt x="21945" y="36071"/>
                  </a:lnTo>
                  <a:lnTo>
                    <a:pt x="16018" y="36071"/>
                  </a:lnTo>
                  <a:lnTo>
                    <a:pt x="16018" y="13243"/>
                  </a:lnTo>
                  <a:lnTo>
                    <a:pt x="16018" y="13243"/>
                  </a:lnTo>
                  <a:close/>
                  <a:moveTo>
                    <a:pt x="25603" y="23963"/>
                  </a:moveTo>
                  <a:cubicBezTo>
                    <a:pt x="27369" y="23963"/>
                    <a:pt x="28756" y="22828"/>
                    <a:pt x="28756" y="20684"/>
                  </a:cubicBezTo>
                  <a:cubicBezTo>
                    <a:pt x="28756" y="18540"/>
                    <a:pt x="27243" y="17531"/>
                    <a:pt x="25603" y="17531"/>
                  </a:cubicBezTo>
                  <a:lnTo>
                    <a:pt x="21819" y="17531"/>
                  </a:lnTo>
                  <a:lnTo>
                    <a:pt x="21819" y="23963"/>
                  </a:lnTo>
                  <a:lnTo>
                    <a:pt x="25603" y="23963"/>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1248" name="Google Shape;1248;p79"/>
          <p:cNvSpPr txBox="1"/>
          <p:nvPr/>
        </p:nvSpPr>
        <p:spPr>
          <a:xfrm>
            <a:off x="811819" y="4856560"/>
            <a:ext cx="1028100" cy="996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r>
              <a:rPr lang="en" sz="500">
                <a:solidFill>
                  <a:schemeClr val="lt1"/>
                </a:solidFill>
                <a:latin typeface="Poppins Medium"/>
                <a:ea typeface="Poppins Medium"/>
                <a:cs typeface="Poppins Medium"/>
                <a:sym typeface="Poppins Medium"/>
              </a:rPr>
              <a:t>Proprietary &amp; Confidential</a:t>
            </a:r>
            <a:endParaRPr sz="500"/>
          </a:p>
        </p:txBody>
      </p:sp>
      <p:sp>
        <p:nvSpPr>
          <p:cNvPr id="1249" name="Google Shape;1249;p79"/>
          <p:cNvSpPr txBox="1">
            <a:spLocks noGrp="1"/>
          </p:cNvSpPr>
          <p:nvPr>
            <p:ph type="title"/>
          </p:nvPr>
        </p:nvSpPr>
        <p:spPr>
          <a:xfrm>
            <a:off x="314704" y="347588"/>
            <a:ext cx="8503200" cy="4959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lt1"/>
              </a:buClr>
              <a:buSzPts val="2500"/>
              <a:buFont typeface="Poppins SemiBold"/>
              <a:buNone/>
              <a:defRPr>
                <a:solidFill>
                  <a:schemeClr val="lt1"/>
                </a:solidFill>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250" name="Google Shape;1250;p79"/>
          <p:cNvSpPr txBox="1">
            <a:spLocks noGrp="1"/>
          </p:cNvSpPr>
          <p:nvPr>
            <p:ph type="body" idx="1"/>
          </p:nvPr>
        </p:nvSpPr>
        <p:spPr>
          <a:xfrm>
            <a:off x="526366" y="1919081"/>
            <a:ext cx="3087300" cy="2065200"/>
          </a:xfrm>
          <a:prstGeom prst="rect">
            <a:avLst/>
          </a:prstGeom>
          <a:noFill/>
          <a:ln>
            <a:noFill/>
          </a:ln>
        </p:spPr>
        <p:txBody>
          <a:bodyPr spcFirstLastPara="1" wrap="square" lIns="0" tIns="0" rIns="0" bIns="0" anchor="t" anchorCtr="0">
            <a:noAutofit/>
          </a:bodyPr>
          <a:lstStyle>
            <a:lvl1pPr marL="457200" lvl="0" indent="-285750" algn="l">
              <a:lnSpc>
                <a:spcPct val="105000"/>
              </a:lnSpc>
              <a:spcBef>
                <a:spcPts val="1300"/>
              </a:spcBef>
              <a:spcAft>
                <a:spcPts val="0"/>
              </a:spcAft>
              <a:buClr>
                <a:srgbClr val="DA0025"/>
              </a:buClr>
              <a:buSzPts val="900"/>
              <a:buChar char="●"/>
              <a:defRPr sz="1000"/>
            </a:lvl1pPr>
            <a:lvl2pPr marL="914400" lvl="1" indent="-273050" algn="l">
              <a:lnSpc>
                <a:spcPct val="105000"/>
              </a:lnSpc>
              <a:spcBef>
                <a:spcPts val="1300"/>
              </a:spcBef>
              <a:spcAft>
                <a:spcPts val="0"/>
              </a:spcAft>
              <a:buClr>
                <a:srgbClr val="DA0025"/>
              </a:buClr>
              <a:buSzPts val="700"/>
              <a:buChar char="●"/>
              <a:defRPr sz="700"/>
            </a:lvl2pPr>
            <a:lvl3pPr marL="1371600" lvl="2" indent="-266700" algn="l">
              <a:lnSpc>
                <a:spcPct val="105000"/>
              </a:lnSpc>
              <a:spcBef>
                <a:spcPts val="1300"/>
              </a:spcBef>
              <a:spcAft>
                <a:spcPts val="0"/>
              </a:spcAft>
              <a:buClr>
                <a:srgbClr val="DA0025"/>
              </a:buClr>
              <a:buSzPts val="600"/>
              <a:buChar char="●"/>
              <a:defRPr sz="700"/>
            </a:lvl3pPr>
            <a:lvl4pPr marL="1828800" lvl="3" indent="-260350" algn="l">
              <a:lnSpc>
                <a:spcPct val="105000"/>
              </a:lnSpc>
              <a:spcBef>
                <a:spcPts val="1300"/>
              </a:spcBef>
              <a:spcAft>
                <a:spcPts val="0"/>
              </a:spcAft>
              <a:buClr>
                <a:srgbClr val="DA0025"/>
              </a:buClr>
              <a:buSzPts val="500"/>
              <a:buChar char="●"/>
              <a:defRPr sz="500"/>
            </a:lvl4pPr>
            <a:lvl5pPr marL="2286000" lvl="4" indent="-254000" algn="l">
              <a:lnSpc>
                <a:spcPct val="105000"/>
              </a:lnSpc>
              <a:spcBef>
                <a:spcPts val="1300"/>
              </a:spcBef>
              <a:spcAft>
                <a:spcPts val="0"/>
              </a:spcAft>
              <a:buClr>
                <a:srgbClr val="DA0025"/>
              </a:buClr>
              <a:buSzPts val="400"/>
              <a:buChar char="●"/>
              <a:defRPr sz="400"/>
            </a:lvl5pPr>
            <a:lvl6pPr marL="2743200" lvl="5" indent="-273050" algn="l">
              <a:lnSpc>
                <a:spcPct val="90000"/>
              </a:lnSpc>
              <a:spcBef>
                <a:spcPts val="400"/>
              </a:spcBef>
              <a:spcAft>
                <a:spcPts val="0"/>
              </a:spcAft>
              <a:buClr>
                <a:schemeClr val="dk1"/>
              </a:buClr>
              <a:buSzPts val="700"/>
              <a:buChar char="•"/>
              <a:defRPr/>
            </a:lvl6pPr>
            <a:lvl7pPr marL="3200400" lvl="6" indent="-273050" algn="l">
              <a:lnSpc>
                <a:spcPct val="90000"/>
              </a:lnSpc>
              <a:spcBef>
                <a:spcPts val="400"/>
              </a:spcBef>
              <a:spcAft>
                <a:spcPts val="0"/>
              </a:spcAft>
              <a:buClr>
                <a:schemeClr val="dk1"/>
              </a:buClr>
              <a:buSzPts val="700"/>
              <a:buChar char="•"/>
              <a:defRPr/>
            </a:lvl7pPr>
            <a:lvl8pPr marL="3657600" lvl="7" indent="-273050" algn="l">
              <a:lnSpc>
                <a:spcPct val="90000"/>
              </a:lnSpc>
              <a:spcBef>
                <a:spcPts val="400"/>
              </a:spcBef>
              <a:spcAft>
                <a:spcPts val="0"/>
              </a:spcAft>
              <a:buClr>
                <a:schemeClr val="dk1"/>
              </a:buClr>
              <a:buSzPts val="700"/>
              <a:buChar char="•"/>
              <a:defRPr/>
            </a:lvl8pPr>
            <a:lvl9pPr marL="4114800" lvl="8" indent="-273050" algn="l">
              <a:lnSpc>
                <a:spcPct val="90000"/>
              </a:lnSpc>
              <a:spcBef>
                <a:spcPts val="400"/>
              </a:spcBef>
              <a:spcAft>
                <a:spcPts val="0"/>
              </a:spcAft>
              <a:buClr>
                <a:schemeClr val="dk1"/>
              </a:buClr>
              <a:buSzPts val="700"/>
              <a:buChar char="•"/>
              <a:defRPr/>
            </a:lvl9pPr>
          </a:lstStyle>
          <a:p>
            <a:endParaRPr/>
          </a:p>
        </p:txBody>
      </p:sp>
      <p:cxnSp>
        <p:nvCxnSpPr>
          <p:cNvPr id="1251" name="Google Shape;1251;p79"/>
          <p:cNvCxnSpPr/>
          <p:nvPr/>
        </p:nvCxnSpPr>
        <p:spPr>
          <a:xfrm>
            <a:off x="681901" y="4883706"/>
            <a:ext cx="0" cy="45600"/>
          </a:xfrm>
          <a:prstGeom prst="straightConnector1">
            <a:avLst/>
          </a:prstGeom>
          <a:noFill/>
          <a:ln w="7150" cap="flat" cmpd="sng">
            <a:solidFill>
              <a:schemeClr val="lt1"/>
            </a:solidFill>
            <a:prstDash val="solid"/>
            <a:miter lim="800000"/>
            <a:headEnd type="none" w="sm" len="sm"/>
            <a:tailEnd type="none" w="sm" len="sm"/>
          </a:ln>
        </p:spPr>
      </p:cxnSp>
      <p:pic>
        <p:nvPicPr>
          <p:cNvPr id="1252" name="Google Shape;1252;p79" descr="A computer with a blank screen&#10;&#10;AI-generated content may be incorrect."/>
          <p:cNvPicPr preferRelativeResize="0"/>
          <p:nvPr/>
        </p:nvPicPr>
        <p:blipFill rotWithShape="1">
          <a:blip r:embed="rId3">
            <a:alphaModFix/>
          </a:blip>
          <a:srcRect/>
          <a:stretch/>
        </p:blipFill>
        <p:spPr>
          <a:xfrm>
            <a:off x="3202582" y="1058187"/>
            <a:ext cx="5941419" cy="3822747"/>
          </a:xfrm>
          <a:prstGeom prst="rect">
            <a:avLst/>
          </a:prstGeom>
          <a:noFill/>
          <a:ln>
            <a:noFill/>
          </a:ln>
        </p:spPr>
      </p:pic>
      <p:sp>
        <p:nvSpPr>
          <p:cNvPr id="1253" name="Google Shape;1253;p79"/>
          <p:cNvSpPr>
            <a:spLocks noGrp="1"/>
          </p:cNvSpPr>
          <p:nvPr>
            <p:ph type="pic" idx="2"/>
          </p:nvPr>
        </p:nvSpPr>
        <p:spPr>
          <a:xfrm>
            <a:off x="4149978" y="1378744"/>
            <a:ext cx="4497600" cy="2767200"/>
          </a:xfrm>
          <a:prstGeom prst="rect">
            <a:avLst/>
          </a:prstGeom>
          <a:noFill/>
          <a:ln>
            <a:noFill/>
          </a:ln>
        </p:spPr>
      </p:sp>
      <p:sp>
        <p:nvSpPr>
          <p:cNvPr id="1254" name="Google Shape;1254;p79"/>
          <p:cNvSpPr txBox="1">
            <a:spLocks noGrp="1"/>
          </p:cNvSpPr>
          <p:nvPr>
            <p:ph type="subTitle" idx="3"/>
          </p:nvPr>
        </p:nvSpPr>
        <p:spPr>
          <a:xfrm>
            <a:off x="544095" y="1536731"/>
            <a:ext cx="3087300" cy="266100"/>
          </a:xfrm>
          <a:prstGeom prst="rect">
            <a:avLst/>
          </a:prstGeom>
          <a:noFill/>
          <a:ln>
            <a:noFill/>
          </a:ln>
        </p:spPr>
        <p:txBody>
          <a:bodyPr spcFirstLastPara="1" wrap="square" lIns="0" tIns="0" rIns="0" bIns="0" anchor="t" anchorCtr="0">
            <a:noAutofit/>
          </a:bodyPr>
          <a:lstStyle>
            <a:lvl1pPr lvl="0" algn="l">
              <a:lnSpc>
                <a:spcPct val="95000"/>
              </a:lnSpc>
              <a:spcBef>
                <a:spcPts val="1300"/>
              </a:spcBef>
              <a:spcAft>
                <a:spcPts val="0"/>
              </a:spcAft>
              <a:buClr>
                <a:srgbClr val="172DA0"/>
              </a:buClr>
              <a:buSzPts val="1400"/>
              <a:buNone/>
              <a:defRPr sz="1500" b="1">
                <a:solidFill>
                  <a:srgbClr val="172DA0"/>
                </a:solidFill>
                <a:latin typeface="Poppins"/>
                <a:ea typeface="Poppins"/>
                <a:cs typeface="Poppins"/>
                <a:sym typeface="Poppins"/>
              </a:defRPr>
            </a:lvl1pPr>
            <a:lvl2pPr lvl="1" algn="ctr">
              <a:lnSpc>
                <a:spcPct val="95000"/>
              </a:lnSpc>
              <a:spcBef>
                <a:spcPts val="1300"/>
              </a:spcBef>
              <a:spcAft>
                <a:spcPts val="0"/>
              </a:spcAft>
              <a:buClr>
                <a:schemeClr val="dk1"/>
              </a:buClr>
              <a:buSzPts val="700"/>
              <a:buNone/>
              <a:defRPr sz="700"/>
            </a:lvl2pPr>
            <a:lvl3pPr lvl="2" algn="ctr">
              <a:lnSpc>
                <a:spcPct val="95000"/>
              </a:lnSpc>
              <a:spcBef>
                <a:spcPts val="1300"/>
              </a:spcBef>
              <a:spcAft>
                <a:spcPts val="0"/>
              </a:spcAft>
              <a:buClr>
                <a:schemeClr val="dk1"/>
              </a:buClr>
              <a:buSzPts val="600"/>
              <a:buNone/>
              <a:defRPr sz="700"/>
            </a:lvl3pPr>
            <a:lvl4pPr lvl="3" algn="ctr">
              <a:lnSpc>
                <a:spcPct val="95000"/>
              </a:lnSpc>
              <a:spcBef>
                <a:spcPts val="1300"/>
              </a:spcBef>
              <a:spcAft>
                <a:spcPts val="0"/>
              </a:spcAft>
              <a:buClr>
                <a:schemeClr val="dk1"/>
              </a:buClr>
              <a:buSzPts val="500"/>
              <a:buNone/>
              <a:defRPr sz="600"/>
            </a:lvl4pPr>
            <a:lvl5pPr lvl="4" algn="ctr">
              <a:lnSpc>
                <a:spcPct val="95000"/>
              </a:lnSpc>
              <a:spcBef>
                <a:spcPts val="1300"/>
              </a:spcBef>
              <a:spcAft>
                <a:spcPts val="0"/>
              </a:spcAft>
              <a:buClr>
                <a:schemeClr val="dk1"/>
              </a:buClr>
              <a:buSzPts val="500"/>
              <a:buNone/>
              <a:defRPr sz="600"/>
            </a:lvl5pPr>
            <a:lvl6pPr lvl="5" algn="ctr">
              <a:lnSpc>
                <a:spcPct val="90000"/>
              </a:lnSpc>
              <a:spcBef>
                <a:spcPts val="400"/>
              </a:spcBef>
              <a:spcAft>
                <a:spcPts val="0"/>
              </a:spcAft>
              <a:buClr>
                <a:schemeClr val="dk1"/>
              </a:buClr>
              <a:buSzPts val="600"/>
              <a:buNone/>
              <a:defRPr sz="600"/>
            </a:lvl6pPr>
            <a:lvl7pPr lvl="6" algn="ctr">
              <a:lnSpc>
                <a:spcPct val="90000"/>
              </a:lnSpc>
              <a:spcBef>
                <a:spcPts val="400"/>
              </a:spcBef>
              <a:spcAft>
                <a:spcPts val="0"/>
              </a:spcAft>
              <a:buClr>
                <a:schemeClr val="dk1"/>
              </a:buClr>
              <a:buSzPts val="600"/>
              <a:buNone/>
              <a:defRPr sz="600"/>
            </a:lvl7pPr>
            <a:lvl8pPr lvl="7" algn="ctr">
              <a:lnSpc>
                <a:spcPct val="90000"/>
              </a:lnSpc>
              <a:spcBef>
                <a:spcPts val="400"/>
              </a:spcBef>
              <a:spcAft>
                <a:spcPts val="0"/>
              </a:spcAft>
              <a:buClr>
                <a:schemeClr val="dk1"/>
              </a:buClr>
              <a:buSzPts val="600"/>
              <a:buNone/>
              <a:defRPr sz="600"/>
            </a:lvl8pPr>
            <a:lvl9pPr lvl="8" algn="ctr">
              <a:lnSpc>
                <a:spcPct val="90000"/>
              </a:lnSpc>
              <a:spcBef>
                <a:spcPts val="400"/>
              </a:spcBef>
              <a:spcAft>
                <a:spcPts val="0"/>
              </a:spcAft>
              <a:buClr>
                <a:schemeClr val="dk1"/>
              </a:buClr>
              <a:buSzPts val="600"/>
              <a:buNone/>
              <a:defRPr sz="600"/>
            </a:lvl9pPr>
          </a:lstStyle>
          <a:p>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matchingName="52_Custom Layout">
  <p:cSld name="52_Custom Layout">
    <p:bg>
      <p:bgPr>
        <a:gradFill>
          <a:gsLst>
            <a:gs pos="0">
              <a:srgbClr val="FF001A"/>
            </a:gs>
            <a:gs pos="70000">
              <a:srgbClr val="290051"/>
            </a:gs>
            <a:gs pos="100000">
              <a:srgbClr val="0C0024"/>
            </a:gs>
          </a:gsLst>
          <a:lin ang="13500032" scaled="0"/>
        </a:gradFill>
        <a:effectLst/>
      </p:bgPr>
    </p:bg>
    <p:spTree>
      <p:nvGrpSpPr>
        <p:cNvPr id="1" name="Shape 1255"/>
        <p:cNvGrpSpPr/>
        <p:nvPr/>
      </p:nvGrpSpPr>
      <p:grpSpPr>
        <a:xfrm>
          <a:off x="0" y="0"/>
          <a:ext cx="0" cy="0"/>
          <a:chOff x="0" y="0"/>
          <a:chExt cx="0" cy="0"/>
        </a:xfrm>
      </p:grpSpPr>
      <p:pic>
        <p:nvPicPr>
          <p:cNvPr id="1256" name="Google Shape;1256;p80" title="2-8.png"/>
          <p:cNvPicPr preferRelativeResize="0"/>
          <p:nvPr/>
        </p:nvPicPr>
        <p:blipFill>
          <a:blip r:embed="rId2">
            <a:alphaModFix/>
          </a:blip>
          <a:stretch>
            <a:fillRect/>
          </a:stretch>
        </p:blipFill>
        <p:spPr>
          <a:xfrm>
            <a:off x="5070212" y="599597"/>
            <a:ext cx="2825611" cy="4342211"/>
          </a:xfrm>
          <a:prstGeom prst="rect">
            <a:avLst/>
          </a:prstGeom>
          <a:noFill/>
          <a:ln>
            <a:noFill/>
          </a:ln>
        </p:spPr>
      </p:pic>
      <p:pic>
        <p:nvPicPr>
          <p:cNvPr id="1257" name="Google Shape;1257;p80" descr="A black and blue background&#10;&#10;AI-generated content may be incorrect."/>
          <p:cNvPicPr preferRelativeResize="0"/>
          <p:nvPr/>
        </p:nvPicPr>
        <p:blipFill rotWithShape="1">
          <a:blip r:embed="rId3">
            <a:alphaModFix/>
          </a:blip>
          <a:srcRect t="100" b="100"/>
          <a:stretch/>
        </p:blipFill>
        <p:spPr>
          <a:xfrm>
            <a:off x="0" y="0"/>
            <a:ext cx="9143999" cy="5142833"/>
          </a:xfrm>
          <a:prstGeom prst="rect">
            <a:avLst/>
          </a:prstGeom>
          <a:noFill/>
          <a:ln>
            <a:noFill/>
          </a:ln>
        </p:spPr>
      </p:pic>
      <p:sp>
        <p:nvSpPr>
          <p:cNvPr id="1258" name="Google Shape;1258;p80"/>
          <p:cNvSpPr/>
          <p:nvPr/>
        </p:nvSpPr>
        <p:spPr>
          <a:xfrm>
            <a:off x="309948" y="1304925"/>
            <a:ext cx="3423300" cy="2743200"/>
          </a:xfrm>
          <a:prstGeom prst="roundRect">
            <a:avLst>
              <a:gd name="adj" fmla="val 3171"/>
            </a:avLst>
          </a:prstGeom>
          <a:gradFill>
            <a:gsLst>
              <a:gs pos="0">
                <a:srgbClr val="FFFFFF"/>
              </a:gs>
              <a:gs pos="5000">
                <a:srgbClr val="FFFFFF"/>
              </a:gs>
              <a:gs pos="100000">
                <a:srgbClr val="BFBADE">
                  <a:alpha val="80000"/>
                </a:srgbClr>
              </a:gs>
            </a:gsLst>
            <a:lin ang="5400012" scaled="0"/>
          </a:gradFill>
          <a:ln w="7150" cap="flat" cmpd="sng">
            <a:solidFill>
              <a:srgbClr val="FFFFFF"/>
            </a:solidFill>
            <a:prstDash val="solid"/>
            <a:miter lim="800000"/>
            <a:headEnd type="none" w="sm" len="sm"/>
            <a:tailEnd type="none" w="sm" len="sm"/>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259" name="Google Shape;1259;p80"/>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00">
                <a:solidFill>
                  <a:schemeClr val="lt1"/>
                </a:solidFill>
                <a:latin typeface="Poppins Medium"/>
                <a:ea typeface="Poppins Medium"/>
                <a:cs typeface="Poppins Medium"/>
                <a:sym typeface="Poppins Medium"/>
              </a:defRPr>
            </a:lvl1pPr>
            <a:lvl2pPr marL="0" lvl="1" indent="0" algn="l">
              <a:spcBef>
                <a:spcPts val="0"/>
              </a:spcBef>
              <a:buNone/>
              <a:defRPr sz="500">
                <a:solidFill>
                  <a:schemeClr val="lt1"/>
                </a:solidFill>
                <a:latin typeface="Poppins Medium"/>
                <a:ea typeface="Poppins Medium"/>
                <a:cs typeface="Poppins Medium"/>
                <a:sym typeface="Poppins Medium"/>
              </a:defRPr>
            </a:lvl2pPr>
            <a:lvl3pPr marL="0" lvl="2" indent="0" algn="l">
              <a:spcBef>
                <a:spcPts val="0"/>
              </a:spcBef>
              <a:buNone/>
              <a:defRPr sz="500">
                <a:solidFill>
                  <a:schemeClr val="lt1"/>
                </a:solidFill>
                <a:latin typeface="Poppins Medium"/>
                <a:ea typeface="Poppins Medium"/>
                <a:cs typeface="Poppins Medium"/>
                <a:sym typeface="Poppins Medium"/>
              </a:defRPr>
            </a:lvl3pPr>
            <a:lvl4pPr marL="0" lvl="3" indent="0" algn="l">
              <a:spcBef>
                <a:spcPts val="0"/>
              </a:spcBef>
              <a:buNone/>
              <a:defRPr sz="500">
                <a:solidFill>
                  <a:schemeClr val="lt1"/>
                </a:solidFill>
                <a:latin typeface="Poppins Medium"/>
                <a:ea typeface="Poppins Medium"/>
                <a:cs typeface="Poppins Medium"/>
                <a:sym typeface="Poppins Medium"/>
              </a:defRPr>
            </a:lvl4pPr>
            <a:lvl5pPr marL="0" lvl="4" indent="0" algn="l">
              <a:spcBef>
                <a:spcPts val="0"/>
              </a:spcBef>
              <a:buNone/>
              <a:defRPr sz="500">
                <a:solidFill>
                  <a:schemeClr val="lt1"/>
                </a:solidFill>
                <a:latin typeface="Poppins Medium"/>
                <a:ea typeface="Poppins Medium"/>
                <a:cs typeface="Poppins Medium"/>
                <a:sym typeface="Poppins Medium"/>
              </a:defRPr>
            </a:lvl5pPr>
            <a:lvl6pPr marL="0" lvl="5" indent="0" algn="l">
              <a:spcBef>
                <a:spcPts val="0"/>
              </a:spcBef>
              <a:buNone/>
              <a:defRPr sz="500">
                <a:solidFill>
                  <a:schemeClr val="lt1"/>
                </a:solidFill>
                <a:latin typeface="Poppins Medium"/>
                <a:ea typeface="Poppins Medium"/>
                <a:cs typeface="Poppins Medium"/>
                <a:sym typeface="Poppins Medium"/>
              </a:defRPr>
            </a:lvl6pPr>
            <a:lvl7pPr marL="0" lvl="6" indent="0" algn="l">
              <a:spcBef>
                <a:spcPts val="0"/>
              </a:spcBef>
              <a:buNone/>
              <a:defRPr sz="500">
                <a:solidFill>
                  <a:schemeClr val="lt1"/>
                </a:solidFill>
                <a:latin typeface="Poppins Medium"/>
                <a:ea typeface="Poppins Medium"/>
                <a:cs typeface="Poppins Medium"/>
                <a:sym typeface="Poppins Medium"/>
              </a:defRPr>
            </a:lvl7pPr>
            <a:lvl8pPr marL="0" lvl="7" indent="0" algn="l">
              <a:spcBef>
                <a:spcPts val="0"/>
              </a:spcBef>
              <a:buNone/>
              <a:defRPr sz="500">
                <a:solidFill>
                  <a:schemeClr val="lt1"/>
                </a:solidFill>
                <a:latin typeface="Poppins Medium"/>
                <a:ea typeface="Poppins Medium"/>
                <a:cs typeface="Poppins Medium"/>
                <a:sym typeface="Poppins Medium"/>
              </a:defRPr>
            </a:lvl8pPr>
            <a:lvl9pPr marL="0" lvl="8" indent="0" algn="l">
              <a:spcBef>
                <a:spcPts val="0"/>
              </a:spcBef>
              <a:buNone/>
              <a:defRPr sz="500">
                <a:solidFill>
                  <a:schemeClr val="lt1"/>
                </a:solidFill>
                <a:latin typeface="Poppins Medium"/>
                <a:ea typeface="Poppins Medium"/>
                <a:cs typeface="Poppins Medium"/>
                <a:sym typeface="Poppins Medium"/>
              </a:defRPr>
            </a:lvl9pPr>
          </a:lstStyle>
          <a:p>
            <a:pPr marL="0" lvl="0" indent="0" algn="l" rtl="0">
              <a:spcBef>
                <a:spcPts val="0"/>
              </a:spcBef>
              <a:spcAft>
                <a:spcPts val="0"/>
              </a:spcAft>
              <a:buNone/>
            </a:pPr>
            <a:r>
              <a:rPr lang="en"/>
              <a:t>Page </a:t>
            </a:r>
            <a:fld id="{00000000-1234-1234-1234-123412341234}" type="slidenum">
              <a:rPr lang="en"/>
              <a:t>‹#›</a:t>
            </a:fld>
            <a:endParaRPr/>
          </a:p>
        </p:txBody>
      </p:sp>
      <p:grpSp>
        <p:nvGrpSpPr>
          <p:cNvPr id="1260" name="Google Shape;1260;p80"/>
          <p:cNvGrpSpPr/>
          <p:nvPr/>
        </p:nvGrpSpPr>
        <p:grpSpPr>
          <a:xfrm>
            <a:off x="8381796" y="4822425"/>
            <a:ext cx="537710" cy="158585"/>
            <a:chOff x="22351457" y="12859799"/>
            <a:chExt cx="1433894" cy="422893"/>
          </a:xfrm>
        </p:grpSpPr>
        <p:grpSp>
          <p:nvGrpSpPr>
            <p:cNvPr id="1261" name="Google Shape;1261;p80"/>
            <p:cNvGrpSpPr/>
            <p:nvPr/>
          </p:nvGrpSpPr>
          <p:grpSpPr>
            <a:xfrm>
              <a:off x="22351457" y="12859799"/>
              <a:ext cx="1379787" cy="422893"/>
              <a:chOff x="22351457" y="12859799"/>
              <a:chExt cx="1379787" cy="422893"/>
            </a:xfrm>
          </p:grpSpPr>
          <p:sp>
            <p:nvSpPr>
              <p:cNvPr id="1262" name="Google Shape;1262;p80"/>
              <p:cNvSpPr/>
              <p:nvPr/>
            </p:nvSpPr>
            <p:spPr>
              <a:xfrm>
                <a:off x="22351457" y="12859801"/>
                <a:ext cx="510672" cy="422891"/>
              </a:xfrm>
              <a:custGeom>
                <a:avLst/>
                <a:gdLst/>
                <a:ahLst/>
                <a:cxnLst/>
                <a:rect l="l" t="t" r="r" b="b"/>
                <a:pathLst>
                  <a:path w="510672" h="422891" extrusionOk="0">
                    <a:moveTo>
                      <a:pt x="378" y="267255"/>
                    </a:moveTo>
                    <a:lnTo>
                      <a:pt x="378" y="0"/>
                    </a:lnTo>
                    <a:lnTo>
                      <a:pt x="100016" y="0"/>
                    </a:lnTo>
                    <a:lnTo>
                      <a:pt x="100016" y="267255"/>
                    </a:lnTo>
                    <a:cubicBezTo>
                      <a:pt x="100016" y="313921"/>
                      <a:pt x="122844" y="330569"/>
                      <a:pt x="152861" y="330569"/>
                    </a:cubicBezTo>
                    <a:cubicBezTo>
                      <a:pt x="182879" y="330569"/>
                      <a:pt x="205707" y="313921"/>
                      <a:pt x="205707" y="267255"/>
                    </a:cubicBezTo>
                    <a:lnTo>
                      <a:pt x="205707" y="0"/>
                    </a:lnTo>
                    <a:lnTo>
                      <a:pt x="305344" y="0"/>
                    </a:lnTo>
                    <a:lnTo>
                      <a:pt x="305344" y="267255"/>
                    </a:lnTo>
                    <a:cubicBezTo>
                      <a:pt x="305344" y="313921"/>
                      <a:pt x="328677" y="330569"/>
                      <a:pt x="358190" y="330569"/>
                    </a:cubicBezTo>
                    <a:cubicBezTo>
                      <a:pt x="387703" y="330569"/>
                      <a:pt x="411035" y="313921"/>
                      <a:pt x="411035" y="267255"/>
                    </a:cubicBezTo>
                    <a:lnTo>
                      <a:pt x="411035" y="0"/>
                    </a:lnTo>
                    <a:lnTo>
                      <a:pt x="510673" y="0"/>
                    </a:lnTo>
                    <a:lnTo>
                      <a:pt x="510673" y="267255"/>
                    </a:lnTo>
                    <a:cubicBezTo>
                      <a:pt x="510673" y="374838"/>
                      <a:pt x="447989" y="422891"/>
                      <a:pt x="366766" y="422891"/>
                    </a:cubicBezTo>
                    <a:cubicBezTo>
                      <a:pt x="318209" y="422891"/>
                      <a:pt x="279363" y="403847"/>
                      <a:pt x="255399" y="367523"/>
                    </a:cubicBezTo>
                    <a:cubicBezTo>
                      <a:pt x="231436" y="403847"/>
                      <a:pt x="192716" y="422891"/>
                      <a:pt x="144033" y="422891"/>
                    </a:cubicBezTo>
                    <a:cubicBezTo>
                      <a:pt x="62809" y="422891"/>
                      <a:pt x="0" y="374838"/>
                      <a:pt x="0" y="267255"/>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263" name="Google Shape;1263;p80"/>
              <p:cNvSpPr/>
              <p:nvPr/>
            </p:nvSpPr>
            <p:spPr>
              <a:xfrm>
                <a:off x="22903875" y="12859799"/>
                <a:ext cx="422766" cy="422767"/>
              </a:xfrm>
              <a:custGeom>
                <a:avLst/>
                <a:gdLst/>
                <a:ahLst/>
                <a:cxnLst/>
                <a:rect l="l" t="t" r="r" b="b"/>
                <a:pathLst>
                  <a:path w="422766" h="422767" extrusionOk="0">
                    <a:moveTo>
                      <a:pt x="420118" y="244554"/>
                    </a:moveTo>
                    <a:cubicBezTo>
                      <a:pt x="421884" y="233581"/>
                      <a:pt x="422767" y="222230"/>
                      <a:pt x="422767" y="210753"/>
                    </a:cubicBezTo>
                    <a:cubicBezTo>
                      <a:pt x="422389" y="94089"/>
                      <a:pt x="327165" y="-377"/>
                      <a:pt x="210628" y="1"/>
                    </a:cubicBezTo>
                    <a:cubicBezTo>
                      <a:pt x="94090" y="380"/>
                      <a:pt x="-502" y="95603"/>
                      <a:pt x="2" y="212140"/>
                    </a:cubicBezTo>
                    <a:cubicBezTo>
                      <a:pt x="380" y="328678"/>
                      <a:pt x="95603" y="423145"/>
                      <a:pt x="212141" y="422766"/>
                    </a:cubicBezTo>
                    <a:cubicBezTo>
                      <a:pt x="298157" y="422514"/>
                      <a:pt x="372065" y="370551"/>
                      <a:pt x="404731" y="296643"/>
                    </a:cubicBezTo>
                    <a:lnTo>
                      <a:pt x="289455" y="297021"/>
                    </a:lnTo>
                    <a:cubicBezTo>
                      <a:pt x="268897" y="315814"/>
                      <a:pt x="241780" y="327291"/>
                      <a:pt x="211889" y="327417"/>
                    </a:cubicBezTo>
                    <a:cubicBezTo>
                      <a:pt x="159674" y="327669"/>
                      <a:pt x="115279" y="292985"/>
                      <a:pt x="100522" y="245563"/>
                    </a:cubicBezTo>
                    <a:lnTo>
                      <a:pt x="420244" y="244428"/>
                    </a:lnTo>
                    <a:moveTo>
                      <a:pt x="211006" y="95350"/>
                    </a:moveTo>
                    <a:cubicBezTo>
                      <a:pt x="258050" y="95224"/>
                      <a:pt x="298788" y="123224"/>
                      <a:pt x="317076" y="163583"/>
                    </a:cubicBezTo>
                    <a:lnTo>
                      <a:pt x="105315" y="164340"/>
                    </a:lnTo>
                    <a:cubicBezTo>
                      <a:pt x="123350" y="123854"/>
                      <a:pt x="163836" y="95476"/>
                      <a:pt x="211006" y="95350"/>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nvGrpSpPr>
              <p:cNvPr id="1264" name="Google Shape;1264;p80"/>
              <p:cNvGrpSpPr/>
              <p:nvPr/>
            </p:nvGrpSpPr>
            <p:grpSpPr>
              <a:xfrm>
                <a:off x="23288552" y="12859801"/>
                <a:ext cx="442692" cy="422765"/>
                <a:chOff x="23288552" y="12859801"/>
                <a:chExt cx="442692" cy="422765"/>
              </a:xfrm>
            </p:grpSpPr>
            <p:grpSp>
              <p:nvGrpSpPr>
                <p:cNvPr id="1265" name="Google Shape;1265;p80"/>
                <p:cNvGrpSpPr/>
                <p:nvPr/>
              </p:nvGrpSpPr>
              <p:grpSpPr>
                <a:xfrm>
                  <a:off x="23288552" y="12859801"/>
                  <a:ext cx="442692" cy="422765"/>
                  <a:chOff x="23288552" y="12859801"/>
                  <a:chExt cx="442692" cy="422765"/>
                </a:xfrm>
              </p:grpSpPr>
              <p:sp>
                <p:nvSpPr>
                  <p:cNvPr id="1266" name="Google Shape;1266;p80"/>
                  <p:cNvSpPr/>
                  <p:nvPr/>
                </p:nvSpPr>
                <p:spPr>
                  <a:xfrm>
                    <a:off x="23288552" y="12859801"/>
                    <a:ext cx="442692" cy="422765"/>
                  </a:xfrm>
                  <a:custGeom>
                    <a:avLst/>
                    <a:gdLst/>
                    <a:ahLst/>
                    <a:cxnLst/>
                    <a:rect l="l" t="t" r="r" b="b"/>
                    <a:pathLst>
                      <a:path w="442692" h="422765" extrusionOk="0">
                        <a:moveTo>
                          <a:pt x="442692" y="0"/>
                        </a:moveTo>
                        <a:lnTo>
                          <a:pt x="313668" y="0"/>
                        </a:lnTo>
                        <a:lnTo>
                          <a:pt x="221346" y="135456"/>
                        </a:lnTo>
                        <a:lnTo>
                          <a:pt x="129150" y="0"/>
                        </a:lnTo>
                        <a:lnTo>
                          <a:pt x="0" y="0"/>
                        </a:lnTo>
                        <a:lnTo>
                          <a:pt x="144033" y="211383"/>
                        </a:lnTo>
                        <a:lnTo>
                          <a:pt x="0" y="422765"/>
                        </a:lnTo>
                        <a:lnTo>
                          <a:pt x="129150" y="422765"/>
                        </a:lnTo>
                        <a:lnTo>
                          <a:pt x="221346" y="287309"/>
                        </a:lnTo>
                        <a:lnTo>
                          <a:pt x="313668" y="422765"/>
                        </a:lnTo>
                        <a:lnTo>
                          <a:pt x="442692" y="422765"/>
                        </a:lnTo>
                        <a:lnTo>
                          <a:pt x="298660" y="211383"/>
                        </a:lnTo>
                        <a:lnTo>
                          <a:pt x="442692" y="0"/>
                        </a:lnTo>
                        <a:close/>
                        <a:moveTo>
                          <a:pt x="117547" y="400820"/>
                        </a:moveTo>
                        <a:lnTo>
                          <a:pt x="41747" y="400820"/>
                        </a:lnTo>
                        <a:lnTo>
                          <a:pt x="170771" y="211509"/>
                        </a:lnTo>
                        <a:lnTo>
                          <a:pt x="41747" y="22198"/>
                        </a:lnTo>
                        <a:lnTo>
                          <a:pt x="117547" y="22198"/>
                        </a:lnTo>
                        <a:lnTo>
                          <a:pt x="246571" y="211509"/>
                        </a:lnTo>
                        <a:lnTo>
                          <a:pt x="117547" y="40082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267" name="Google Shape;1267;p80"/>
                  <p:cNvSpPr/>
                  <p:nvPr/>
                </p:nvSpPr>
                <p:spPr>
                  <a:xfrm>
                    <a:off x="23371920" y="12903818"/>
                    <a:ext cx="136465" cy="334731"/>
                  </a:xfrm>
                  <a:custGeom>
                    <a:avLst/>
                    <a:gdLst/>
                    <a:ahLst/>
                    <a:cxnLst/>
                    <a:rect l="l" t="t" r="r" b="b"/>
                    <a:pathLst>
                      <a:path w="136465" h="334731" extrusionOk="0">
                        <a:moveTo>
                          <a:pt x="22450" y="0"/>
                        </a:moveTo>
                        <a:lnTo>
                          <a:pt x="0" y="0"/>
                        </a:lnTo>
                        <a:lnTo>
                          <a:pt x="114015" y="167366"/>
                        </a:lnTo>
                        <a:lnTo>
                          <a:pt x="0" y="334731"/>
                        </a:lnTo>
                        <a:lnTo>
                          <a:pt x="22450" y="334731"/>
                        </a:lnTo>
                        <a:lnTo>
                          <a:pt x="136465" y="167366"/>
                        </a:lnTo>
                        <a:lnTo>
                          <a:pt x="22450"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1268" name="Google Shape;1268;p80"/>
                <p:cNvSpPr/>
                <p:nvPr/>
              </p:nvSpPr>
              <p:spPr>
                <a:xfrm>
                  <a:off x="23509898" y="13071183"/>
                  <a:ext cx="51836" cy="151978"/>
                </a:xfrm>
                <a:custGeom>
                  <a:avLst/>
                  <a:gdLst/>
                  <a:ahLst/>
                  <a:cxnLst/>
                  <a:rect l="l" t="t" r="r" b="b"/>
                  <a:pathLst>
                    <a:path w="51836" h="151978" extrusionOk="0">
                      <a:moveTo>
                        <a:pt x="51837" y="0"/>
                      </a:moveTo>
                      <a:lnTo>
                        <a:pt x="51837" y="151978"/>
                      </a:lnTo>
                      <a:lnTo>
                        <a:pt x="0" y="76052"/>
                      </a:lnTo>
                      <a:lnTo>
                        <a:pt x="51837" y="0"/>
                      </a:lnTo>
                      <a:close/>
                    </a:path>
                  </a:pathLst>
                </a:custGeom>
                <a:solidFill>
                  <a:srgbClr val="A7A4A4"/>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grpSp>
        <p:sp>
          <p:nvSpPr>
            <p:cNvPr id="1269" name="Google Shape;1269;p80"/>
            <p:cNvSpPr/>
            <p:nvPr/>
          </p:nvSpPr>
          <p:spPr>
            <a:xfrm>
              <a:off x="23735785" y="12859801"/>
              <a:ext cx="49566" cy="49440"/>
            </a:xfrm>
            <a:custGeom>
              <a:avLst/>
              <a:gdLst/>
              <a:ahLst/>
              <a:cxnLst/>
              <a:rect l="l" t="t" r="r" b="b"/>
              <a:pathLst>
                <a:path w="49566" h="49440" extrusionOk="0">
                  <a:moveTo>
                    <a:pt x="0" y="24720"/>
                  </a:moveTo>
                  <a:cubicBezTo>
                    <a:pt x="0" y="11099"/>
                    <a:pt x="11099" y="0"/>
                    <a:pt x="24846" y="0"/>
                  </a:cubicBezTo>
                  <a:cubicBezTo>
                    <a:pt x="38594" y="0"/>
                    <a:pt x="49566" y="11099"/>
                    <a:pt x="49566" y="24720"/>
                  </a:cubicBezTo>
                  <a:cubicBezTo>
                    <a:pt x="49566" y="38341"/>
                    <a:pt x="38468" y="49440"/>
                    <a:pt x="24846" y="49440"/>
                  </a:cubicBezTo>
                  <a:cubicBezTo>
                    <a:pt x="11225" y="49440"/>
                    <a:pt x="126" y="38341"/>
                    <a:pt x="126" y="24720"/>
                  </a:cubicBezTo>
                  <a:close/>
                  <a:moveTo>
                    <a:pt x="43134" y="24720"/>
                  </a:moveTo>
                  <a:cubicBezTo>
                    <a:pt x="43134" y="14630"/>
                    <a:pt x="34936" y="6432"/>
                    <a:pt x="24846" y="6432"/>
                  </a:cubicBezTo>
                  <a:cubicBezTo>
                    <a:pt x="14756" y="6432"/>
                    <a:pt x="6558" y="14630"/>
                    <a:pt x="6558" y="24720"/>
                  </a:cubicBezTo>
                  <a:cubicBezTo>
                    <a:pt x="6558" y="34810"/>
                    <a:pt x="14756" y="43008"/>
                    <a:pt x="24846" y="43008"/>
                  </a:cubicBezTo>
                  <a:cubicBezTo>
                    <a:pt x="34936" y="43008"/>
                    <a:pt x="43134" y="34810"/>
                    <a:pt x="43134" y="24720"/>
                  </a:cubicBezTo>
                  <a:close/>
                  <a:moveTo>
                    <a:pt x="15891" y="13117"/>
                  </a:moveTo>
                  <a:lnTo>
                    <a:pt x="27116" y="13117"/>
                  </a:lnTo>
                  <a:cubicBezTo>
                    <a:pt x="31405" y="13117"/>
                    <a:pt x="35062" y="15892"/>
                    <a:pt x="35062" y="20684"/>
                  </a:cubicBezTo>
                  <a:cubicBezTo>
                    <a:pt x="35062" y="23711"/>
                    <a:pt x="33549" y="25981"/>
                    <a:pt x="31405" y="27243"/>
                  </a:cubicBezTo>
                  <a:lnTo>
                    <a:pt x="35693" y="36071"/>
                  </a:lnTo>
                  <a:lnTo>
                    <a:pt x="29261" y="36071"/>
                  </a:lnTo>
                  <a:lnTo>
                    <a:pt x="25729" y="28378"/>
                  </a:lnTo>
                  <a:lnTo>
                    <a:pt x="21945" y="28378"/>
                  </a:lnTo>
                  <a:lnTo>
                    <a:pt x="21945" y="36071"/>
                  </a:lnTo>
                  <a:lnTo>
                    <a:pt x="16018" y="36071"/>
                  </a:lnTo>
                  <a:lnTo>
                    <a:pt x="16018" y="13243"/>
                  </a:lnTo>
                  <a:lnTo>
                    <a:pt x="16018" y="13243"/>
                  </a:lnTo>
                  <a:close/>
                  <a:moveTo>
                    <a:pt x="25603" y="23963"/>
                  </a:moveTo>
                  <a:cubicBezTo>
                    <a:pt x="27369" y="23963"/>
                    <a:pt x="28756" y="22828"/>
                    <a:pt x="28756" y="20684"/>
                  </a:cubicBezTo>
                  <a:cubicBezTo>
                    <a:pt x="28756" y="18540"/>
                    <a:pt x="27243" y="17531"/>
                    <a:pt x="25603" y="17531"/>
                  </a:cubicBezTo>
                  <a:lnTo>
                    <a:pt x="21819" y="17531"/>
                  </a:lnTo>
                  <a:lnTo>
                    <a:pt x="21819" y="23963"/>
                  </a:lnTo>
                  <a:lnTo>
                    <a:pt x="25603" y="23963"/>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1270" name="Google Shape;1270;p80"/>
          <p:cNvSpPr txBox="1"/>
          <p:nvPr/>
        </p:nvSpPr>
        <p:spPr>
          <a:xfrm>
            <a:off x="811819" y="4856560"/>
            <a:ext cx="1028100" cy="996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r>
              <a:rPr lang="en" sz="500">
                <a:solidFill>
                  <a:schemeClr val="lt1"/>
                </a:solidFill>
                <a:latin typeface="Poppins Medium"/>
                <a:ea typeface="Poppins Medium"/>
                <a:cs typeface="Poppins Medium"/>
                <a:sym typeface="Poppins Medium"/>
              </a:rPr>
              <a:t>Proprietary &amp; Confidential</a:t>
            </a:r>
            <a:endParaRPr sz="500"/>
          </a:p>
        </p:txBody>
      </p:sp>
      <p:sp>
        <p:nvSpPr>
          <p:cNvPr id="1271" name="Google Shape;1271;p80"/>
          <p:cNvSpPr txBox="1">
            <a:spLocks noGrp="1"/>
          </p:cNvSpPr>
          <p:nvPr>
            <p:ph type="title"/>
          </p:nvPr>
        </p:nvSpPr>
        <p:spPr>
          <a:xfrm>
            <a:off x="314709" y="347583"/>
            <a:ext cx="5878800" cy="3807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lt1"/>
              </a:buClr>
              <a:buSzPts val="2500"/>
              <a:buFont typeface="Poppins SemiBold"/>
              <a:buNone/>
              <a:defRPr>
                <a:solidFill>
                  <a:schemeClr val="lt1"/>
                </a:solidFill>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272" name="Google Shape;1272;p80"/>
          <p:cNvSpPr txBox="1">
            <a:spLocks noGrp="1"/>
          </p:cNvSpPr>
          <p:nvPr>
            <p:ph type="body" idx="1"/>
          </p:nvPr>
        </p:nvSpPr>
        <p:spPr>
          <a:xfrm>
            <a:off x="526366" y="1919084"/>
            <a:ext cx="3120600" cy="2065200"/>
          </a:xfrm>
          <a:prstGeom prst="rect">
            <a:avLst/>
          </a:prstGeom>
          <a:noFill/>
          <a:ln>
            <a:noFill/>
          </a:ln>
        </p:spPr>
        <p:txBody>
          <a:bodyPr spcFirstLastPara="1" wrap="square" lIns="0" tIns="0" rIns="0" bIns="0" anchor="t" anchorCtr="0">
            <a:noAutofit/>
          </a:bodyPr>
          <a:lstStyle>
            <a:lvl1pPr marL="457200" lvl="0" indent="-285750" algn="l">
              <a:lnSpc>
                <a:spcPct val="105000"/>
              </a:lnSpc>
              <a:spcBef>
                <a:spcPts val="1300"/>
              </a:spcBef>
              <a:spcAft>
                <a:spcPts val="0"/>
              </a:spcAft>
              <a:buClr>
                <a:srgbClr val="DA0025"/>
              </a:buClr>
              <a:buSzPts val="900"/>
              <a:buChar char="●"/>
              <a:defRPr sz="1000"/>
            </a:lvl1pPr>
            <a:lvl2pPr marL="914400" lvl="1" indent="-273050" algn="l">
              <a:lnSpc>
                <a:spcPct val="105000"/>
              </a:lnSpc>
              <a:spcBef>
                <a:spcPts val="1300"/>
              </a:spcBef>
              <a:spcAft>
                <a:spcPts val="0"/>
              </a:spcAft>
              <a:buClr>
                <a:srgbClr val="DA0025"/>
              </a:buClr>
              <a:buSzPts val="700"/>
              <a:buChar char="●"/>
              <a:defRPr sz="700"/>
            </a:lvl2pPr>
            <a:lvl3pPr marL="1371600" lvl="2" indent="-266700" algn="l">
              <a:lnSpc>
                <a:spcPct val="105000"/>
              </a:lnSpc>
              <a:spcBef>
                <a:spcPts val="1300"/>
              </a:spcBef>
              <a:spcAft>
                <a:spcPts val="0"/>
              </a:spcAft>
              <a:buClr>
                <a:srgbClr val="DA0025"/>
              </a:buClr>
              <a:buSzPts val="600"/>
              <a:buChar char="●"/>
              <a:defRPr sz="700"/>
            </a:lvl3pPr>
            <a:lvl4pPr marL="1828800" lvl="3" indent="-260350" algn="l">
              <a:lnSpc>
                <a:spcPct val="105000"/>
              </a:lnSpc>
              <a:spcBef>
                <a:spcPts val="1300"/>
              </a:spcBef>
              <a:spcAft>
                <a:spcPts val="0"/>
              </a:spcAft>
              <a:buClr>
                <a:srgbClr val="DA0025"/>
              </a:buClr>
              <a:buSzPts val="500"/>
              <a:buChar char="●"/>
              <a:defRPr sz="500"/>
            </a:lvl4pPr>
            <a:lvl5pPr marL="2286000" lvl="4" indent="-254000" algn="l">
              <a:lnSpc>
                <a:spcPct val="105000"/>
              </a:lnSpc>
              <a:spcBef>
                <a:spcPts val="1300"/>
              </a:spcBef>
              <a:spcAft>
                <a:spcPts val="0"/>
              </a:spcAft>
              <a:buClr>
                <a:srgbClr val="DA0025"/>
              </a:buClr>
              <a:buSzPts val="400"/>
              <a:buChar char="●"/>
              <a:defRPr sz="400"/>
            </a:lvl5pPr>
            <a:lvl6pPr marL="2743200" lvl="5" indent="-273050" algn="l">
              <a:lnSpc>
                <a:spcPct val="90000"/>
              </a:lnSpc>
              <a:spcBef>
                <a:spcPts val="400"/>
              </a:spcBef>
              <a:spcAft>
                <a:spcPts val="0"/>
              </a:spcAft>
              <a:buClr>
                <a:schemeClr val="dk1"/>
              </a:buClr>
              <a:buSzPts val="700"/>
              <a:buChar char="•"/>
              <a:defRPr/>
            </a:lvl6pPr>
            <a:lvl7pPr marL="3200400" lvl="6" indent="-273050" algn="l">
              <a:lnSpc>
                <a:spcPct val="90000"/>
              </a:lnSpc>
              <a:spcBef>
                <a:spcPts val="400"/>
              </a:spcBef>
              <a:spcAft>
                <a:spcPts val="0"/>
              </a:spcAft>
              <a:buClr>
                <a:schemeClr val="dk1"/>
              </a:buClr>
              <a:buSzPts val="700"/>
              <a:buChar char="•"/>
              <a:defRPr/>
            </a:lvl7pPr>
            <a:lvl8pPr marL="3657600" lvl="7" indent="-273050" algn="l">
              <a:lnSpc>
                <a:spcPct val="90000"/>
              </a:lnSpc>
              <a:spcBef>
                <a:spcPts val="400"/>
              </a:spcBef>
              <a:spcAft>
                <a:spcPts val="0"/>
              </a:spcAft>
              <a:buClr>
                <a:schemeClr val="dk1"/>
              </a:buClr>
              <a:buSzPts val="700"/>
              <a:buChar char="•"/>
              <a:defRPr/>
            </a:lvl8pPr>
            <a:lvl9pPr marL="4114800" lvl="8" indent="-273050" algn="l">
              <a:lnSpc>
                <a:spcPct val="90000"/>
              </a:lnSpc>
              <a:spcBef>
                <a:spcPts val="400"/>
              </a:spcBef>
              <a:spcAft>
                <a:spcPts val="0"/>
              </a:spcAft>
              <a:buClr>
                <a:schemeClr val="dk1"/>
              </a:buClr>
              <a:buSzPts val="700"/>
              <a:buChar char="•"/>
              <a:defRPr/>
            </a:lvl9pPr>
          </a:lstStyle>
          <a:p>
            <a:endParaRPr/>
          </a:p>
        </p:txBody>
      </p:sp>
      <p:cxnSp>
        <p:nvCxnSpPr>
          <p:cNvPr id="1273" name="Google Shape;1273;p80"/>
          <p:cNvCxnSpPr/>
          <p:nvPr/>
        </p:nvCxnSpPr>
        <p:spPr>
          <a:xfrm>
            <a:off x="681901" y="4883706"/>
            <a:ext cx="0" cy="45600"/>
          </a:xfrm>
          <a:prstGeom prst="straightConnector1">
            <a:avLst/>
          </a:prstGeom>
          <a:noFill/>
          <a:ln w="7150" cap="flat" cmpd="sng">
            <a:solidFill>
              <a:schemeClr val="lt1"/>
            </a:solidFill>
            <a:prstDash val="solid"/>
            <a:miter lim="800000"/>
            <a:headEnd type="none" w="sm" len="sm"/>
            <a:tailEnd type="none" w="sm" len="sm"/>
          </a:ln>
        </p:spPr>
      </p:cxnSp>
      <p:sp>
        <p:nvSpPr>
          <p:cNvPr id="1274" name="Google Shape;1274;p80"/>
          <p:cNvSpPr>
            <a:spLocks noGrp="1"/>
          </p:cNvSpPr>
          <p:nvPr>
            <p:ph type="pic" idx="2"/>
          </p:nvPr>
        </p:nvSpPr>
        <p:spPr>
          <a:xfrm>
            <a:off x="5591478" y="926991"/>
            <a:ext cx="1622400" cy="3592800"/>
          </a:xfrm>
          <a:prstGeom prst="roundRect">
            <a:avLst>
              <a:gd name="adj" fmla="val 10452"/>
            </a:avLst>
          </a:prstGeom>
          <a:noFill/>
          <a:ln>
            <a:noFill/>
          </a:ln>
        </p:spPr>
      </p:sp>
      <p:sp>
        <p:nvSpPr>
          <p:cNvPr id="1275" name="Google Shape;1275;p80"/>
          <p:cNvSpPr txBox="1">
            <a:spLocks noGrp="1"/>
          </p:cNvSpPr>
          <p:nvPr>
            <p:ph type="subTitle" idx="3"/>
          </p:nvPr>
        </p:nvSpPr>
        <p:spPr>
          <a:xfrm>
            <a:off x="544286" y="1536731"/>
            <a:ext cx="3120600" cy="266100"/>
          </a:xfrm>
          <a:prstGeom prst="rect">
            <a:avLst/>
          </a:prstGeom>
          <a:noFill/>
          <a:ln>
            <a:noFill/>
          </a:ln>
        </p:spPr>
        <p:txBody>
          <a:bodyPr spcFirstLastPara="1" wrap="square" lIns="0" tIns="0" rIns="0" bIns="0" anchor="t" anchorCtr="0">
            <a:noAutofit/>
          </a:bodyPr>
          <a:lstStyle>
            <a:lvl1pPr lvl="0" algn="l">
              <a:lnSpc>
                <a:spcPct val="95000"/>
              </a:lnSpc>
              <a:spcBef>
                <a:spcPts val="1300"/>
              </a:spcBef>
              <a:spcAft>
                <a:spcPts val="0"/>
              </a:spcAft>
              <a:buClr>
                <a:srgbClr val="172DA0"/>
              </a:buClr>
              <a:buSzPts val="1400"/>
              <a:buNone/>
              <a:defRPr sz="1500" b="1">
                <a:solidFill>
                  <a:srgbClr val="172DA0"/>
                </a:solidFill>
                <a:latin typeface="Poppins"/>
                <a:ea typeface="Poppins"/>
                <a:cs typeface="Poppins"/>
                <a:sym typeface="Poppins"/>
              </a:defRPr>
            </a:lvl1pPr>
            <a:lvl2pPr lvl="1" algn="ctr">
              <a:lnSpc>
                <a:spcPct val="95000"/>
              </a:lnSpc>
              <a:spcBef>
                <a:spcPts val="1300"/>
              </a:spcBef>
              <a:spcAft>
                <a:spcPts val="0"/>
              </a:spcAft>
              <a:buClr>
                <a:schemeClr val="dk1"/>
              </a:buClr>
              <a:buSzPts val="700"/>
              <a:buNone/>
              <a:defRPr sz="700"/>
            </a:lvl2pPr>
            <a:lvl3pPr lvl="2" algn="ctr">
              <a:lnSpc>
                <a:spcPct val="95000"/>
              </a:lnSpc>
              <a:spcBef>
                <a:spcPts val="1300"/>
              </a:spcBef>
              <a:spcAft>
                <a:spcPts val="0"/>
              </a:spcAft>
              <a:buClr>
                <a:schemeClr val="dk1"/>
              </a:buClr>
              <a:buSzPts val="600"/>
              <a:buNone/>
              <a:defRPr sz="700"/>
            </a:lvl3pPr>
            <a:lvl4pPr lvl="3" algn="ctr">
              <a:lnSpc>
                <a:spcPct val="95000"/>
              </a:lnSpc>
              <a:spcBef>
                <a:spcPts val="1300"/>
              </a:spcBef>
              <a:spcAft>
                <a:spcPts val="0"/>
              </a:spcAft>
              <a:buClr>
                <a:schemeClr val="dk1"/>
              </a:buClr>
              <a:buSzPts val="500"/>
              <a:buNone/>
              <a:defRPr sz="600"/>
            </a:lvl4pPr>
            <a:lvl5pPr lvl="4" algn="ctr">
              <a:lnSpc>
                <a:spcPct val="95000"/>
              </a:lnSpc>
              <a:spcBef>
                <a:spcPts val="1300"/>
              </a:spcBef>
              <a:spcAft>
                <a:spcPts val="0"/>
              </a:spcAft>
              <a:buClr>
                <a:schemeClr val="dk1"/>
              </a:buClr>
              <a:buSzPts val="500"/>
              <a:buNone/>
              <a:defRPr sz="600"/>
            </a:lvl5pPr>
            <a:lvl6pPr lvl="5" algn="ctr">
              <a:lnSpc>
                <a:spcPct val="90000"/>
              </a:lnSpc>
              <a:spcBef>
                <a:spcPts val="400"/>
              </a:spcBef>
              <a:spcAft>
                <a:spcPts val="0"/>
              </a:spcAft>
              <a:buClr>
                <a:schemeClr val="dk1"/>
              </a:buClr>
              <a:buSzPts val="600"/>
              <a:buNone/>
              <a:defRPr sz="600"/>
            </a:lvl6pPr>
            <a:lvl7pPr lvl="6" algn="ctr">
              <a:lnSpc>
                <a:spcPct val="90000"/>
              </a:lnSpc>
              <a:spcBef>
                <a:spcPts val="400"/>
              </a:spcBef>
              <a:spcAft>
                <a:spcPts val="0"/>
              </a:spcAft>
              <a:buClr>
                <a:schemeClr val="dk1"/>
              </a:buClr>
              <a:buSzPts val="600"/>
              <a:buNone/>
              <a:defRPr sz="600"/>
            </a:lvl7pPr>
            <a:lvl8pPr lvl="7" algn="ctr">
              <a:lnSpc>
                <a:spcPct val="90000"/>
              </a:lnSpc>
              <a:spcBef>
                <a:spcPts val="400"/>
              </a:spcBef>
              <a:spcAft>
                <a:spcPts val="0"/>
              </a:spcAft>
              <a:buClr>
                <a:schemeClr val="dk1"/>
              </a:buClr>
              <a:buSzPts val="600"/>
              <a:buNone/>
              <a:defRPr sz="600"/>
            </a:lvl8pPr>
            <a:lvl9pPr lvl="8" algn="ctr">
              <a:lnSpc>
                <a:spcPct val="90000"/>
              </a:lnSpc>
              <a:spcBef>
                <a:spcPts val="400"/>
              </a:spcBef>
              <a:spcAft>
                <a:spcPts val="0"/>
              </a:spcAft>
              <a:buClr>
                <a:schemeClr val="dk1"/>
              </a:buClr>
              <a:buSzPts val="600"/>
              <a:buNone/>
              <a:defRPr sz="600"/>
            </a:lvl9pPr>
          </a:lstStyle>
          <a:p>
            <a:endParaRP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50_Custom Layout">
  <p:cSld name="50_Custom Layout">
    <p:spTree>
      <p:nvGrpSpPr>
        <p:cNvPr id="1" name="Shape 1276"/>
        <p:cNvGrpSpPr/>
        <p:nvPr/>
      </p:nvGrpSpPr>
      <p:grpSpPr>
        <a:xfrm>
          <a:off x="0" y="0"/>
          <a:ext cx="0" cy="0"/>
          <a:chOff x="0" y="0"/>
          <a:chExt cx="0" cy="0"/>
        </a:xfrm>
      </p:grpSpPr>
      <p:sp>
        <p:nvSpPr>
          <p:cNvPr id="1277" name="Google Shape;1277;p81"/>
          <p:cNvSpPr/>
          <p:nvPr/>
        </p:nvSpPr>
        <p:spPr>
          <a:xfrm>
            <a:off x="336654" y="1043217"/>
            <a:ext cx="3622800" cy="3503100"/>
          </a:xfrm>
          <a:prstGeom prst="roundRect">
            <a:avLst>
              <a:gd name="adj" fmla="val 2420"/>
            </a:avLst>
          </a:prstGeom>
          <a:gradFill>
            <a:gsLst>
              <a:gs pos="0">
                <a:srgbClr val="FF0103"/>
              </a:gs>
              <a:gs pos="78000">
                <a:schemeClr val="dk1"/>
              </a:gs>
              <a:gs pos="100000">
                <a:schemeClr val="dk1"/>
              </a:gs>
            </a:gsLst>
            <a:lin ang="2700006"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278" name="Google Shape;1278;p81"/>
          <p:cNvSpPr txBox="1">
            <a:spLocks noGrp="1"/>
          </p:cNvSpPr>
          <p:nvPr>
            <p:ph type="title"/>
          </p:nvPr>
        </p:nvSpPr>
        <p:spPr>
          <a:xfrm>
            <a:off x="391953" y="347759"/>
            <a:ext cx="8489100" cy="37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279" name="Google Shape;1279;p81"/>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1280" name="Google Shape;1280;p81"/>
          <p:cNvSpPr>
            <a:spLocks noGrp="1"/>
          </p:cNvSpPr>
          <p:nvPr>
            <p:ph type="pic" idx="2"/>
          </p:nvPr>
        </p:nvSpPr>
        <p:spPr>
          <a:xfrm>
            <a:off x="4049979" y="1050131"/>
            <a:ext cx="4778700" cy="3503400"/>
          </a:xfrm>
          <a:prstGeom prst="roundRect">
            <a:avLst>
              <a:gd name="adj" fmla="val 2712"/>
            </a:avLst>
          </a:prstGeom>
          <a:noFill/>
          <a:ln>
            <a:noFill/>
          </a:ln>
        </p:spPr>
      </p:sp>
      <p:sp>
        <p:nvSpPr>
          <p:cNvPr id="1281" name="Google Shape;1281;p81"/>
          <p:cNvSpPr txBox="1">
            <a:spLocks noGrp="1"/>
          </p:cNvSpPr>
          <p:nvPr>
            <p:ph type="body" idx="1"/>
          </p:nvPr>
        </p:nvSpPr>
        <p:spPr>
          <a:xfrm>
            <a:off x="589995" y="2860575"/>
            <a:ext cx="3234900" cy="1461300"/>
          </a:xfrm>
          <a:prstGeom prst="rect">
            <a:avLst/>
          </a:prstGeom>
          <a:noFill/>
          <a:ln>
            <a:noFill/>
          </a:ln>
        </p:spPr>
        <p:txBody>
          <a:bodyPr spcFirstLastPara="1" wrap="square" lIns="0" tIns="0" rIns="0" bIns="0" anchor="t" anchorCtr="0">
            <a:noAutofit/>
          </a:bodyPr>
          <a:lstStyle>
            <a:lvl1pPr marL="457200" lvl="0" indent="-285750" algn="l">
              <a:lnSpc>
                <a:spcPct val="105000"/>
              </a:lnSpc>
              <a:spcBef>
                <a:spcPts val="1300"/>
              </a:spcBef>
              <a:spcAft>
                <a:spcPts val="0"/>
              </a:spcAft>
              <a:buClr>
                <a:srgbClr val="DA0025"/>
              </a:buClr>
              <a:buSzPts val="900"/>
              <a:buChar char="●"/>
              <a:defRPr>
                <a:solidFill>
                  <a:schemeClr val="lt1"/>
                </a:solidFill>
              </a:defRPr>
            </a:lvl1pPr>
            <a:lvl2pPr marL="914400" lvl="1" indent="-279400" algn="l">
              <a:lnSpc>
                <a:spcPct val="105000"/>
              </a:lnSpc>
              <a:spcBef>
                <a:spcPts val="1300"/>
              </a:spcBef>
              <a:spcAft>
                <a:spcPts val="0"/>
              </a:spcAft>
              <a:buClr>
                <a:srgbClr val="DA0025"/>
              </a:buClr>
              <a:buSzPts val="800"/>
              <a:buChar char="●"/>
              <a:defRPr>
                <a:solidFill>
                  <a:schemeClr val="lt1"/>
                </a:solidFill>
              </a:defRPr>
            </a:lvl2pPr>
            <a:lvl3pPr marL="1371600" lvl="2" indent="-273050" algn="l">
              <a:lnSpc>
                <a:spcPct val="105000"/>
              </a:lnSpc>
              <a:spcBef>
                <a:spcPts val="1300"/>
              </a:spcBef>
              <a:spcAft>
                <a:spcPts val="0"/>
              </a:spcAft>
              <a:buClr>
                <a:srgbClr val="DA0025"/>
              </a:buClr>
              <a:buSzPts val="700"/>
              <a:buChar char="●"/>
              <a:defRPr>
                <a:solidFill>
                  <a:schemeClr val="lt1"/>
                </a:solidFill>
              </a:defRPr>
            </a:lvl3pPr>
            <a:lvl4pPr marL="1828800" lvl="3" indent="-260350" algn="l">
              <a:lnSpc>
                <a:spcPct val="105000"/>
              </a:lnSpc>
              <a:spcBef>
                <a:spcPts val="1300"/>
              </a:spcBef>
              <a:spcAft>
                <a:spcPts val="0"/>
              </a:spcAft>
              <a:buClr>
                <a:srgbClr val="DA0025"/>
              </a:buClr>
              <a:buSzPts val="500"/>
              <a:buChar char="●"/>
              <a:defRPr>
                <a:solidFill>
                  <a:schemeClr val="lt1"/>
                </a:solidFill>
              </a:defRPr>
            </a:lvl4pPr>
            <a:lvl5pPr marL="2286000" lvl="4" indent="-228600" algn="l">
              <a:lnSpc>
                <a:spcPct val="105000"/>
              </a:lnSpc>
              <a:spcBef>
                <a:spcPts val="1300"/>
              </a:spcBef>
              <a:spcAft>
                <a:spcPts val="0"/>
              </a:spcAft>
              <a:buClr>
                <a:srgbClr val="DA0025"/>
              </a:buClr>
              <a:buNone/>
              <a:defRPr sz="100">
                <a:solidFill>
                  <a:schemeClr val="lt1"/>
                </a:solidFill>
              </a:defRPr>
            </a:lvl5pPr>
            <a:lvl6pPr marL="2743200" lvl="5" indent="-228600" algn="l">
              <a:lnSpc>
                <a:spcPct val="90000"/>
              </a:lnSpc>
              <a:spcBef>
                <a:spcPts val="400"/>
              </a:spcBef>
              <a:spcAft>
                <a:spcPts val="0"/>
              </a:spcAft>
              <a:buClr>
                <a:schemeClr val="dk1"/>
              </a:buClr>
              <a:buNone/>
              <a:defRPr sz="100"/>
            </a:lvl6pPr>
            <a:lvl7pPr marL="3200400" lvl="6" indent="-228600" algn="l">
              <a:lnSpc>
                <a:spcPct val="90000"/>
              </a:lnSpc>
              <a:spcBef>
                <a:spcPts val="400"/>
              </a:spcBef>
              <a:spcAft>
                <a:spcPts val="0"/>
              </a:spcAft>
              <a:buClr>
                <a:schemeClr val="dk1"/>
              </a:buClr>
              <a:buNone/>
              <a:defRPr sz="100"/>
            </a:lvl7pPr>
            <a:lvl8pPr marL="3657600" lvl="7" indent="-228600" algn="l">
              <a:lnSpc>
                <a:spcPct val="90000"/>
              </a:lnSpc>
              <a:spcBef>
                <a:spcPts val="400"/>
              </a:spcBef>
              <a:spcAft>
                <a:spcPts val="0"/>
              </a:spcAft>
              <a:buClr>
                <a:schemeClr val="dk1"/>
              </a:buClr>
              <a:buNone/>
              <a:defRPr sz="100"/>
            </a:lvl8pPr>
            <a:lvl9pPr marL="4114800" lvl="8" indent="-228600" algn="l">
              <a:lnSpc>
                <a:spcPct val="90000"/>
              </a:lnSpc>
              <a:spcBef>
                <a:spcPts val="400"/>
              </a:spcBef>
              <a:spcAft>
                <a:spcPts val="0"/>
              </a:spcAft>
              <a:buClr>
                <a:schemeClr val="dk1"/>
              </a:buClr>
              <a:buNone/>
              <a:defRPr sz="100"/>
            </a:lvl9pPr>
          </a:lstStyle>
          <a:p>
            <a:endParaRPr/>
          </a:p>
        </p:txBody>
      </p:sp>
      <p:sp>
        <p:nvSpPr>
          <p:cNvPr id="1282" name="Google Shape;1282;p81"/>
          <p:cNvSpPr txBox="1">
            <a:spLocks noGrp="1"/>
          </p:cNvSpPr>
          <p:nvPr>
            <p:ph type="subTitle" idx="3"/>
          </p:nvPr>
        </p:nvSpPr>
        <p:spPr>
          <a:xfrm>
            <a:off x="608528" y="2245781"/>
            <a:ext cx="3234900" cy="473700"/>
          </a:xfrm>
          <a:prstGeom prst="rect">
            <a:avLst/>
          </a:prstGeom>
          <a:noFill/>
          <a:ln>
            <a:noFill/>
          </a:ln>
        </p:spPr>
        <p:txBody>
          <a:bodyPr spcFirstLastPara="1" wrap="square" lIns="0" tIns="0" rIns="0" bIns="0" anchor="t" anchorCtr="0">
            <a:noAutofit/>
          </a:bodyPr>
          <a:lstStyle>
            <a:lvl1pPr lvl="0" algn="l">
              <a:lnSpc>
                <a:spcPct val="95000"/>
              </a:lnSpc>
              <a:spcBef>
                <a:spcPts val="1300"/>
              </a:spcBef>
              <a:spcAft>
                <a:spcPts val="0"/>
              </a:spcAft>
              <a:buClr>
                <a:schemeClr val="lt1"/>
              </a:buClr>
              <a:buSzPts val="2300"/>
              <a:buNone/>
              <a:defRPr sz="2600" b="1">
                <a:solidFill>
                  <a:schemeClr val="lt1"/>
                </a:solidFill>
                <a:latin typeface="Poppins"/>
                <a:ea typeface="Poppins"/>
                <a:cs typeface="Poppins"/>
                <a:sym typeface="Poppins"/>
              </a:defRPr>
            </a:lvl1pPr>
            <a:lvl2pPr lvl="1" algn="ctr">
              <a:lnSpc>
                <a:spcPct val="95000"/>
              </a:lnSpc>
              <a:spcBef>
                <a:spcPts val="1300"/>
              </a:spcBef>
              <a:spcAft>
                <a:spcPts val="0"/>
              </a:spcAft>
              <a:buClr>
                <a:schemeClr val="dk1"/>
              </a:buClr>
              <a:buSzPts val="700"/>
              <a:buNone/>
              <a:defRPr sz="700"/>
            </a:lvl2pPr>
            <a:lvl3pPr lvl="2" algn="ctr">
              <a:lnSpc>
                <a:spcPct val="95000"/>
              </a:lnSpc>
              <a:spcBef>
                <a:spcPts val="1300"/>
              </a:spcBef>
              <a:spcAft>
                <a:spcPts val="0"/>
              </a:spcAft>
              <a:buClr>
                <a:schemeClr val="dk1"/>
              </a:buClr>
              <a:buSzPts val="600"/>
              <a:buNone/>
              <a:defRPr sz="700"/>
            </a:lvl3pPr>
            <a:lvl4pPr lvl="3" algn="ctr">
              <a:lnSpc>
                <a:spcPct val="95000"/>
              </a:lnSpc>
              <a:spcBef>
                <a:spcPts val="1300"/>
              </a:spcBef>
              <a:spcAft>
                <a:spcPts val="0"/>
              </a:spcAft>
              <a:buClr>
                <a:schemeClr val="dk1"/>
              </a:buClr>
              <a:buSzPts val="500"/>
              <a:buNone/>
              <a:defRPr sz="600"/>
            </a:lvl4pPr>
            <a:lvl5pPr lvl="4" algn="ctr">
              <a:lnSpc>
                <a:spcPct val="95000"/>
              </a:lnSpc>
              <a:spcBef>
                <a:spcPts val="1300"/>
              </a:spcBef>
              <a:spcAft>
                <a:spcPts val="0"/>
              </a:spcAft>
              <a:buClr>
                <a:schemeClr val="dk1"/>
              </a:buClr>
              <a:buSzPts val="500"/>
              <a:buNone/>
              <a:defRPr sz="600"/>
            </a:lvl5pPr>
            <a:lvl6pPr lvl="5" algn="ctr">
              <a:lnSpc>
                <a:spcPct val="90000"/>
              </a:lnSpc>
              <a:spcBef>
                <a:spcPts val="400"/>
              </a:spcBef>
              <a:spcAft>
                <a:spcPts val="0"/>
              </a:spcAft>
              <a:buClr>
                <a:schemeClr val="dk1"/>
              </a:buClr>
              <a:buSzPts val="600"/>
              <a:buNone/>
              <a:defRPr sz="600"/>
            </a:lvl6pPr>
            <a:lvl7pPr lvl="6" algn="ctr">
              <a:lnSpc>
                <a:spcPct val="90000"/>
              </a:lnSpc>
              <a:spcBef>
                <a:spcPts val="400"/>
              </a:spcBef>
              <a:spcAft>
                <a:spcPts val="0"/>
              </a:spcAft>
              <a:buClr>
                <a:schemeClr val="dk1"/>
              </a:buClr>
              <a:buSzPts val="600"/>
              <a:buNone/>
              <a:defRPr sz="600"/>
            </a:lvl7pPr>
            <a:lvl8pPr lvl="7" algn="ctr">
              <a:lnSpc>
                <a:spcPct val="90000"/>
              </a:lnSpc>
              <a:spcBef>
                <a:spcPts val="400"/>
              </a:spcBef>
              <a:spcAft>
                <a:spcPts val="0"/>
              </a:spcAft>
              <a:buClr>
                <a:schemeClr val="dk1"/>
              </a:buClr>
              <a:buSzPts val="600"/>
              <a:buNone/>
              <a:defRPr sz="600"/>
            </a:lvl8pPr>
            <a:lvl9pPr lvl="8" algn="ctr">
              <a:lnSpc>
                <a:spcPct val="90000"/>
              </a:lnSpc>
              <a:spcBef>
                <a:spcPts val="400"/>
              </a:spcBef>
              <a:spcAft>
                <a:spcPts val="0"/>
              </a:spcAft>
              <a:buClr>
                <a:schemeClr val="dk1"/>
              </a:buClr>
              <a:buSzPts val="600"/>
              <a:buNone/>
              <a:defRPr sz="600"/>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53_Custom Layout">
  <p:cSld name="53_Custom Layout">
    <p:bg>
      <p:bgPr>
        <a:blipFill>
          <a:blip r:embed="rId2">
            <a:alphaModFix/>
          </a:blip>
          <a:stretch>
            <a:fillRect/>
          </a:stretch>
        </a:blipFill>
        <a:effectLst/>
      </p:bgPr>
    </p:bg>
    <p:spTree>
      <p:nvGrpSpPr>
        <p:cNvPr id="1" name="Shape 1283"/>
        <p:cNvGrpSpPr/>
        <p:nvPr/>
      </p:nvGrpSpPr>
      <p:grpSpPr>
        <a:xfrm>
          <a:off x="0" y="0"/>
          <a:ext cx="0" cy="0"/>
          <a:chOff x="0" y="0"/>
          <a:chExt cx="0" cy="0"/>
        </a:xfrm>
      </p:grpSpPr>
      <p:sp>
        <p:nvSpPr>
          <p:cNvPr id="1284" name="Google Shape;1284;p82"/>
          <p:cNvSpPr/>
          <p:nvPr/>
        </p:nvSpPr>
        <p:spPr>
          <a:xfrm rot="10800000">
            <a:off x="4022638" y="1051975"/>
            <a:ext cx="4811602" cy="3503914"/>
          </a:xfrm>
          <a:custGeom>
            <a:avLst/>
            <a:gdLst/>
            <a:ahLst/>
            <a:cxnLst/>
            <a:rect l="l" t="t" r="r" b="b"/>
            <a:pathLst>
              <a:path w="9623203" h="7007828" extrusionOk="0">
                <a:moveTo>
                  <a:pt x="165354" y="0"/>
                </a:moveTo>
                <a:lnTo>
                  <a:pt x="9457849" y="0"/>
                </a:lnTo>
                <a:cubicBezTo>
                  <a:pt x="9549098" y="0"/>
                  <a:pt x="9623203" y="74105"/>
                  <a:pt x="9623203" y="165354"/>
                </a:cubicBezTo>
                <a:lnTo>
                  <a:pt x="9623203" y="6842475"/>
                </a:lnTo>
                <a:cubicBezTo>
                  <a:pt x="9623203" y="6933724"/>
                  <a:pt x="9549098" y="7007829"/>
                  <a:pt x="9457849" y="7007829"/>
                </a:cubicBezTo>
                <a:lnTo>
                  <a:pt x="190500" y="7007829"/>
                </a:lnTo>
                <a:cubicBezTo>
                  <a:pt x="85344" y="7007829"/>
                  <a:pt x="0" y="6922484"/>
                  <a:pt x="0" y="6817329"/>
                </a:cubicBezTo>
                <a:lnTo>
                  <a:pt x="0" y="165354"/>
                </a:lnTo>
                <a:cubicBezTo>
                  <a:pt x="0" y="74105"/>
                  <a:pt x="74105" y="0"/>
                  <a:pt x="165354" y="0"/>
                </a:cubicBezTo>
                <a:close/>
              </a:path>
            </a:pathLst>
          </a:custGeom>
          <a:gradFill>
            <a:gsLst>
              <a:gs pos="0">
                <a:srgbClr val="FFFFFF"/>
              </a:gs>
              <a:gs pos="23000">
                <a:srgbClr val="FFFFFF"/>
              </a:gs>
              <a:gs pos="51000">
                <a:srgbClr val="F2F4FC">
                  <a:alpha val="90588"/>
                </a:srgbClr>
              </a:gs>
              <a:gs pos="82000">
                <a:srgbClr val="E7EAFA">
                  <a:alpha val="82352"/>
                </a:srgbClr>
              </a:gs>
              <a:gs pos="100000">
                <a:srgbClr val="E3E7FA">
                  <a:alpha val="80000"/>
                </a:srgbClr>
              </a:gs>
            </a:gsLst>
            <a:lin ang="16200038" scaled="0"/>
          </a:gradFill>
          <a:ln w="5125" cap="flat" cmpd="sng">
            <a:solidFill>
              <a:srgbClr val="FFFFFF"/>
            </a:solidFill>
            <a:prstDash val="solid"/>
            <a:miter lim="8000"/>
            <a:headEnd type="none" w="sm" len="sm"/>
            <a:tailEnd type="none" w="sm" len="sm"/>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285" name="Google Shape;1285;p82"/>
          <p:cNvSpPr>
            <a:spLocks noGrp="1"/>
          </p:cNvSpPr>
          <p:nvPr>
            <p:ph type="pic" idx="2"/>
          </p:nvPr>
        </p:nvSpPr>
        <p:spPr>
          <a:xfrm>
            <a:off x="348885" y="1050131"/>
            <a:ext cx="3610500" cy="3503400"/>
          </a:xfrm>
          <a:prstGeom prst="roundRect">
            <a:avLst>
              <a:gd name="adj" fmla="val 2189"/>
            </a:avLst>
          </a:prstGeom>
          <a:noFill/>
          <a:ln>
            <a:noFill/>
          </a:ln>
        </p:spPr>
      </p:sp>
      <p:sp>
        <p:nvSpPr>
          <p:cNvPr id="1286" name="Google Shape;1286;p82"/>
          <p:cNvSpPr txBox="1">
            <a:spLocks noGrp="1"/>
          </p:cNvSpPr>
          <p:nvPr>
            <p:ph type="title"/>
          </p:nvPr>
        </p:nvSpPr>
        <p:spPr>
          <a:xfrm>
            <a:off x="391953" y="347759"/>
            <a:ext cx="8489100" cy="37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287" name="Google Shape;1287;p82"/>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1288" name="Google Shape;1288;p82"/>
          <p:cNvSpPr txBox="1">
            <a:spLocks noGrp="1"/>
          </p:cNvSpPr>
          <p:nvPr>
            <p:ph type="body" idx="1"/>
          </p:nvPr>
        </p:nvSpPr>
        <p:spPr>
          <a:xfrm>
            <a:off x="4269784" y="2860581"/>
            <a:ext cx="4356900" cy="1461300"/>
          </a:xfrm>
          <a:prstGeom prst="rect">
            <a:avLst/>
          </a:prstGeom>
          <a:noFill/>
          <a:ln>
            <a:noFill/>
          </a:ln>
        </p:spPr>
        <p:txBody>
          <a:bodyPr spcFirstLastPara="1" wrap="square" lIns="0" tIns="0" rIns="0" bIns="0" anchor="t" anchorCtr="0">
            <a:noAutofit/>
          </a:bodyPr>
          <a:lstStyle>
            <a:lvl1pPr marL="457200" lvl="0" indent="-285750" algn="l">
              <a:lnSpc>
                <a:spcPct val="105000"/>
              </a:lnSpc>
              <a:spcBef>
                <a:spcPts val="1300"/>
              </a:spcBef>
              <a:spcAft>
                <a:spcPts val="0"/>
              </a:spcAft>
              <a:buClr>
                <a:srgbClr val="DA0025"/>
              </a:buClr>
              <a:buSzPts val="900"/>
              <a:buChar char="●"/>
              <a:defRPr>
                <a:solidFill>
                  <a:schemeClr val="dk1"/>
                </a:solidFill>
              </a:defRPr>
            </a:lvl1pPr>
            <a:lvl2pPr marL="914400" lvl="1" indent="-279400" algn="l">
              <a:lnSpc>
                <a:spcPct val="105000"/>
              </a:lnSpc>
              <a:spcBef>
                <a:spcPts val="1300"/>
              </a:spcBef>
              <a:spcAft>
                <a:spcPts val="0"/>
              </a:spcAft>
              <a:buClr>
                <a:srgbClr val="DA0025"/>
              </a:buClr>
              <a:buSzPts val="800"/>
              <a:buChar char="●"/>
              <a:defRPr>
                <a:solidFill>
                  <a:schemeClr val="dk1"/>
                </a:solidFill>
              </a:defRPr>
            </a:lvl2pPr>
            <a:lvl3pPr marL="1371600" lvl="2" indent="-273050" algn="l">
              <a:lnSpc>
                <a:spcPct val="105000"/>
              </a:lnSpc>
              <a:spcBef>
                <a:spcPts val="1300"/>
              </a:spcBef>
              <a:spcAft>
                <a:spcPts val="0"/>
              </a:spcAft>
              <a:buClr>
                <a:srgbClr val="DA0025"/>
              </a:buClr>
              <a:buSzPts val="700"/>
              <a:buChar char="●"/>
              <a:defRPr>
                <a:solidFill>
                  <a:schemeClr val="dk1"/>
                </a:solidFill>
              </a:defRPr>
            </a:lvl3pPr>
            <a:lvl4pPr marL="1828800" lvl="3" indent="-260350" algn="l">
              <a:lnSpc>
                <a:spcPct val="105000"/>
              </a:lnSpc>
              <a:spcBef>
                <a:spcPts val="1300"/>
              </a:spcBef>
              <a:spcAft>
                <a:spcPts val="0"/>
              </a:spcAft>
              <a:buClr>
                <a:srgbClr val="DA0025"/>
              </a:buClr>
              <a:buSzPts val="500"/>
              <a:buChar char="●"/>
              <a:defRPr>
                <a:solidFill>
                  <a:schemeClr val="dk1"/>
                </a:solidFill>
              </a:defRPr>
            </a:lvl4pPr>
            <a:lvl5pPr marL="2286000" lvl="4" indent="-254000" algn="l">
              <a:lnSpc>
                <a:spcPct val="105000"/>
              </a:lnSpc>
              <a:spcBef>
                <a:spcPts val="1300"/>
              </a:spcBef>
              <a:spcAft>
                <a:spcPts val="0"/>
              </a:spcAft>
              <a:buClr>
                <a:srgbClr val="DA0025"/>
              </a:buClr>
              <a:buSzPts val="400"/>
              <a:buChar char="●"/>
              <a:defRPr>
                <a:solidFill>
                  <a:schemeClr val="dk1"/>
                </a:solidFill>
              </a:defRPr>
            </a:lvl5pPr>
            <a:lvl6pPr marL="2743200" lvl="5" indent="-273050" algn="l">
              <a:lnSpc>
                <a:spcPct val="90000"/>
              </a:lnSpc>
              <a:spcBef>
                <a:spcPts val="400"/>
              </a:spcBef>
              <a:spcAft>
                <a:spcPts val="0"/>
              </a:spcAft>
              <a:buClr>
                <a:schemeClr val="dk1"/>
              </a:buClr>
              <a:buSzPts val="700"/>
              <a:buChar char="•"/>
              <a:defRPr/>
            </a:lvl6pPr>
            <a:lvl7pPr marL="3200400" lvl="6" indent="-241300" algn="l">
              <a:lnSpc>
                <a:spcPct val="90000"/>
              </a:lnSpc>
              <a:spcBef>
                <a:spcPts val="400"/>
              </a:spcBef>
              <a:spcAft>
                <a:spcPts val="0"/>
              </a:spcAft>
              <a:buClr>
                <a:schemeClr val="dk1"/>
              </a:buClr>
              <a:buSzPts val="200"/>
              <a:buChar char="•"/>
              <a:defRPr sz="100"/>
            </a:lvl7pPr>
            <a:lvl8pPr marL="3657600" lvl="7" indent="-241300" algn="l">
              <a:lnSpc>
                <a:spcPct val="90000"/>
              </a:lnSpc>
              <a:spcBef>
                <a:spcPts val="400"/>
              </a:spcBef>
              <a:spcAft>
                <a:spcPts val="0"/>
              </a:spcAft>
              <a:buClr>
                <a:schemeClr val="dk1"/>
              </a:buClr>
              <a:buSzPts val="200"/>
              <a:buChar char="•"/>
              <a:defRPr sz="100"/>
            </a:lvl8pPr>
            <a:lvl9pPr marL="4114800" lvl="8" indent="-241300" algn="l">
              <a:lnSpc>
                <a:spcPct val="90000"/>
              </a:lnSpc>
              <a:spcBef>
                <a:spcPts val="400"/>
              </a:spcBef>
              <a:spcAft>
                <a:spcPts val="0"/>
              </a:spcAft>
              <a:buClr>
                <a:schemeClr val="dk1"/>
              </a:buClr>
              <a:buSzPts val="200"/>
              <a:buChar char="•"/>
              <a:defRPr sz="100"/>
            </a:lvl9pPr>
          </a:lstStyle>
          <a:p>
            <a:endParaRPr/>
          </a:p>
        </p:txBody>
      </p:sp>
      <p:sp>
        <p:nvSpPr>
          <p:cNvPr id="1289" name="Google Shape;1289;p82"/>
          <p:cNvSpPr txBox="1">
            <a:spLocks noGrp="1"/>
          </p:cNvSpPr>
          <p:nvPr>
            <p:ph type="subTitle" idx="3"/>
          </p:nvPr>
        </p:nvSpPr>
        <p:spPr>
          <a:xfrm>
            <a:off x="4285633" y="2255269"/>
            <a:ext cx="4356900" cy="473700"/>
          </a:xfrm>
          <a:prstGeom prst="rect">
            <a:avLst/>
          </a:prstGeom>
          <a:noFill/>
          <a:ln>
            <a:noFill/>
          </a:ln>
        </p:spPr>
        <p:txBody>
          <a:bodyPr spcFirstLastPara="1" wrap="square" lIns="0" tIns="0" rIns="0" bIns="0" anchor="t" anchorCtr="0">
            <a:noAutofit/>
          </a:bodyPr>
          <a:lstStyle>
            <a:lvl1pPr lvl="0" algn="l">
              <a:lnSpc>
                <a:spcPct val="95000"/>
              </a:lnSpc>
              <a:spcBef>
                <a:spcPts val="1300"/>
              </a:spcBef>
              <a:spcAft>
                <a:spcPts val="0"/>
              </a:spcAft>
              <a:buClr>
                <a:schemeClr val="dk1"/>
              </a:buClr>
              <a:buSzPts val="2300"/>
              <a:buNone/>
              <a:defRPr sz="2600" b="1">
                <a:solidFill>
                  <a:schemeClr val="dk1"/>
                </a:solidFill>
                <a:latin typeface="Poppins"/>
                <a:ea typeface="Poppins"/>
                <a:cs typeface="Poppins"/>
                <a:sym typeface="Poppins"/>
              </a:defRPr>
            </a:lvl1pPr>
            <a:lvl2pPr lvl="1" algn="ctr">
              <a:lnSpc>
                <a:spcPct val="95000"/>
              </a:lnSpc>
              <a:spcBef>
                <a:spcPts val="1300"/>
              </a:spcBef>
              <a:spcAft>
                <a:spcPts val="0"/>
              </a:spcAft>
              <a:buClr>
                <a:schemeClr val="dk1"/>
              </a:buClr>
              <a:buSzPts val="700"/>
              <a:buNone/>
              <a:defRPr sz="700"/>
            </a:lvl2pPr>
            <a:lvl3pPr lvl="2" algn="ctr">
              <a:lnSpc>
                <a:spcPct val="95000"/>
              </a:lnSpc>
              <a:spcBef>
                <a:spcPts val="1300"/>
              </a:spcBef>
              <a:spcAft>
                <a:spcPts val="0"/>
              </a:spcAft>
              <a:buClr>
                <a:schemeClr val="dk1"/>
              </a:buClr>
              <a:buSzPts val="600"/>
              <a:buNone/>
              <a:defRPr sz="700"/>
            </a:lvl3pPr>
            <a:lvl4pPr lvl="3" algn="ctr">
              <a:lnSpc>
                <a:spcPct val="95000"/>
              </a:lnSpc>
              <a:spcBef>
                <a:spcPts val="1300"/>
              </a:spcBef>
              <a:spcAft>
                <a:spcPts val="0"/>
              </a:spcAft>
              <a:buClr>
                <a:schemeClr val="dk1"/>
              </a:buClr>
              <a:buSzPts val="500"/>
              <a:buNone/>
              <a:defRPr sz="600"/>
            </a:lvl4pPr>
            <a:lvl5pPr lvl="4" algn="ctr">
              <a:lnSpc>
                <a:spcPct val="95000"/>
              </a:lnSpc>
              <a:spcBef>
                <a:spcPts val="1300"/>
              </a:spcBef>
              <a:spcAft>
                <a:spcPts val="0"/>
              </a:spcAft>
              <a:buClr>
                <a:schemeClr val="dk1"/>
              </a:buClr>
              <a:buSzPts val="500"/>
              <a:buNone/>
              <a:defRPr sz="600"/>
            </a:lvl5pPr>
            <a:lvl6pPr lvl="5" algn="ctr">
              <a:lnSpc>
                <a:spcPct val="90000"/>
              </a:lnSpc>
              <a:spcBef>
                <a:spcPts val="400"/>
              </a:spcBef>
              <a:spcAft>
                <a:spcPts val="0"/>
              </a:spcAft>
              <a:buClr>
                <a:schemeClr val="dk1"/>
              </a:buClr>
              <a:buSzPts val="600"/>
              <a:buNone/>
              <a:defRPr sz="600"/>
            </a:lvl6pPr>
            <a:lvl7pPr lvl="6" algn="ctr">
              <a:lnSpc>
                <a:spcPct val="90000"/>
              </a:lnSpc>
              <a:spcBef>
                <a:spcPts val="400"/>
              </a:spcBef>
              <a:spcAft>
                <a:spcPts val="0"/>
              </a:spcAft>
              <a:buClr>
                <a:schemeClr val="dk1"/>
              </a:buClr>
              <a:buSzPts val="600"/>
              <a:buNone/>
              <a:defRPr sz="600"/>
            </a:lvl7pPr>
            <a:lvl8pPr lvl="7" algn="ctr">
              <a:lnSpc>
                <a:spcPct val="90000"/>
              </a:lnSpc>
              <a:spcBef>
                <a:spcPts val="400"/>
              </a:spcBef>
              <a:spcAft>
                <a:spcPts val="0"/>
              </a:spcAft>
              <a:buClr>
                <a:schemeClr val="dk1"/>
              </a:buClr>
              <a:buSzPts val="600"/>
              <a:buNone/>
              <a:defRPr sz="600"/>
            </a:lvl8pPr>
            <a:lvl9pPr lvl="8" algn="ctr">
              <a:lnSpc>
                <a:spcPct val="90000"/>
              </a:lnSpc>
              <a:spcBef>
                <a:spcPts val="400"/>
              </a:spcBef>
              <a:spcAft>
                <a:spcPts val="0"/>
              </a:spcAft>
              <a:buClr>
                <a:schemeClr val="dk1"/>
              </a:buClr>
              <a:buSzPts val="600"/>
              <a:buNone/>
              <a:defRPr sz="600"/>
            </a:lvl9pPr>
          </a:lstStyle>
          <a:p>
            <a:endParaRP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54_Custom Layout">
  <p:cSld name="54_Custom Layout">
    <p:bg>
      <p:bgPr>
        <a:blipFill>
          <a:blip r:embed="rId2">
            <a:alphaModFix/>
          </a:blip>
          <a:stretch>
            <a:fillRect/>
          </a:stretch>
        </a:blipFill>
        <a:effectLst/>
      </p:bgPr>
    </p:bg>
    <p:spTree>
      <p:nvGrpSpPr>
        <p:cNvPr id="1" name="Shape 1290"/>
        <p:cNvGrpSpPr/>
        <p:nvPr/>
      </p:nvGrpSpPr>
      <p:grpSpPr>
        <a:xfrm>
          <a:off x="0" y="0"/>
          <a:ext cx="0" cy="0"/>
          <a:chOff x="0" y="0"/>
          <a:chExt cx="0" cy="0"/>
        </a:xfrm>
      </p:grpSpPr>
      <p:sp>
        <p:nvSpPr>
          <p:cNvPr id="1291" name="Google Shape;1291;p83"/>
          <p:cNvSpPr/>
          <p:nvPr/>
        </p:nvSpPr>
        <p:spPr>
          <a:xfrm rot="10800000">
            <a:off x="4022638" y="1051975"/>
            <a:ext cx="4811602" cy="3503914"/>
          </a:xfrm>
          <a:custGeom>
            <a:avLst/>
            <a:gdLst/>
            <a:ahLst/>
            <a:cxnLst/>
            <a:rect l="l" t="t" r="r" b="b"/>
            <a:pathLst>
              <a:path w="9623203" h="7007828" extrusionOk="0">
                <a:moveTo>
                  <a:pt x="165354" y="0"/>
                </a:moveTo>
                <a:lnTo>
                  <a:pt x="9457849" y="0"/>
                </a:lnTo>
                <a:cubicBezTo>
                  <a:pt x="9549098" y="0"/>
                  <a:pt x="9623203" y="74105"/>
                  <a:pt x="9623203" y="165354"/>
                </a:cubicBezTo>
                <a:lnTo>
                  <a:pt x="9623203" y="6842475"/>
                </a:lnTo>
                <a:cubicBezTo>
                  <a:pt x="9623203" y="6933724"/>
                  <a:pt x="9549098" y="7007829"/>
                  <a:pt x="9457849" y="7007829"/>
                </a:cubicBezTo>
                <a:lnTo>
                  <a:pt x="190500" y="7007829"/>
                </a:lnTo>
                <a:cubicBezTo>
                  <a:pt x="85344" y="7007829"/>
                  <a:pt x="0" y="6922484"/>
                  <a:pt x="0" y="6817329"/>
                </a:cubicBezTo>
                <a:lnTo>
                  <a:pt x="0" y="165354"/>
                </a:lnTo>
                <a:cubicBezTo>
                  <a:pt x="0" y="74105"/>
                  <a:pt x="74105" y="0"/>
                  <a:pt x="165354" y="0"/>
                </a:cubicBezTo>
                <a:close/>
              </a:path>
            </a:pathLst>
          </a:custGeom>
          <a:gradFill>
            <a:gsLst>
              <a:gs pos="0">
                <a:srgbClr val="FFFFFF"/>
              </a:gs>
              <a:gs pos="23000">
                <a:srgbClr val="FFFFFF"/>
              </a:gs>
              <a:gs pos="51000">
                <a:srgbClr val="F2F4FC">
                  <a:alpha val="90588"/>
                </a:srgbClr>
              </a:gs>
              <a:gs pos="82000">
                <a:srgbClr val="E7EAFA">
                  <a:alpha val="82352"/>
                </a:srgbClr>
              </a:gs>
              <a:gs pos="100000">
                <a:srgbClr val="E3E7FA">
                  <a:alpha val="80000"/>
                </a:srgbClr>
              </a:gs>
            </a:gsLst>
            <a:lin ang="16200038" scaled="0"/>
          </a:gradFill>
          <a:ln w="5125" cap="flat" cmpd="sng">
            <a:solidFill>
              <a:srgbClr val="FFFFFF"/>
            </a:solidFill>
            <a:prstDash val="solid"/>
            <a:miter lim="8000"/>
            <a:headEnd type="none" w="sm" len="sm"/>
            <a:tailEnd type="none" w="sm" len="sm"/>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292" name="Google Shape;1292;p83"/>
          <p:cNvSpPr>
            <a:spLocks noGrp="1"/>
          </p:cNvSpPr>
          <p:nvPr>
            <p:ph type="pic" idx="2"/>
          </p:nvPr>
        </p:nvSpPr>
        <p:spPr>
          <a:xfrm>
            <a:off x="348885" y="1050131"/>
            <a:ext cx="3610500" cy="3503400"/>
          </a:xfrm>
          <a:prstGeom prst="roundRect">
            <a:avLst>
              <a:gd name="adj" fmla="val 4573"/>
            </a:avLst>
          </a:prstGeom>
          <a:noFill/>
          <a:ln>
            <a:noFill/>
          </a:ln>
        </p:spPr>
      </p:sp>
      <p:sp>
        <p:nvSpPr>
          <p:cNvPr id="1293" name="Google Shape;1293;p83"/>
          <p:cNvSpPr txBox="1">
            <a:spLocks noGrp="1"/>
          </p:cNvSpPr>
          <p:nvPr>
            <p:ph type="title"/>
          </p:nvPr>
        </p:nvSpPr>
        <p:spPr>
          <a:xfrm>
            <a:off x="391953" y="347759"/>
            <a:ext cx="8489100" cy="37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294" name="Google Shape;1294;p83"/>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1295" name="Google Shape;1295;p83"/>
          <p:cNvSpPr txBox="1">
            <a:spLocks noGrp="1"/>
          </p:cNvSpPr>
          <p:nvPr>
            <p:ph type="body" idx="1"/>
          </p:nvPr>
        </p:nvSpPr>
        <p:spPr>
          <a:xfrm>
            <a:off x="4291905" y="2200969"/>
            <a:ext cx="4379100" cy="2223600"/>
          </a:xfrm>
          <a:prstGeom prst="rect">
            <a:avLst/>
          </a:prstGeom>
          <a:noFill/>
          <a:ln>
            <a:noFill/>
          </a:ln>
        </p:spPr>
        <p:txBody>
          <a:bodyPr spcFirstLastPara="1" wrap="square" lIns="0" tIns="0" rIns="0" bIns="0" anchor="t" anchorCtr="0">
            <a:noAutofit/>
          </a:bodyPr>
          <a:lstStyle>
            <a:lvl1pPr marL="457200" lvl="0" indent="-285750" algn="l">
              <a:lnSpc>
                <a:spcPct val="100000"/>
              </a:lnSpc>
              <a:spcBef>
                <a:spcPts val="0"/>
              </a:spcBef>
              <a:spcAft>
                <a:spcPts val="0"/>
              </a:spcAft>
              <a:buClr>
                <a:srgbClr val="DA0025"/>
              </a:buClr>
              <a:buSzPts val="900"/>
              <a:buChar char="●"/>
              <a:defRPr>
                <a:solidFill>
                  <a:schemeClr val="dk1"/>
                </a:solidFill>
              </a:defRPr>
            </a:lvl1pPr>
            <a:lvl2pPr marL="914400" lvl="1" indent="-279400" algn="l">
              <a:lnSpc>
                <a:spcPct val="100000"/>
              </a:lnSpc>
              <a:spcBef>
                <a:spcPts val="1100"/>
              </a:spcBef>
              <a:spcAft>
                <a:spcPts val="0"/>
              </a:spcAft>
              <a:buClr>
                <a:srgbClr val="DA0025"/>
              </a:buClr>
              <a:buSzPts val="800"/>
              <a:buChar char="●"/>
              <a:defRPr>
                <a:solidFill>
                  <a:schemeClr val="dk1"/>
                </a:solidFill>
              </a:defRPr>
            </a:lvl2pPr>
            <a:lvl3pPr marL="1371600" lvl="2" indent="-273050" algn="l">
              <a:lnSpc>
                <a:spcPct val="100000"/>
              </a:lnSpc>
              <a:spcBef>
                <a:spcPts val="1100"/>
              </a:spcBef>
              <a:spcAft>
                <a:spcPts val="0"/>
              </a:spcAft>
              <a:buClr>
                <a:srgbClr val="DA0025"/>
              </a:buClr>
              <a:buSzPts val="700"/>
              <a:buChar char="●"/>
              <a:defRPr>
                <a:solidFill>
                  <a:schemeClr val="dk1"/>
                </a:solidFill>
              </a:defRPr>
            </a:lvl3pPr>
            <a:lvl4pPr marL="1828800" lvl="3" indent="-260350" algn="l">
              <a:lnSpc>
                <a:spcPct val="100000"/>
              </a:lnSpc>
              <a:spcBef>
                <a:spcPts val="1100"/>
              </a:spcBef>
              <a:spcAft>
                <a:spcPts val="0"/>
              </a:spcAft>
              <a:buClr>
                <a:srgbClr val="DA0025"/>
              </a:buClr>
              <a:buSzPts val="500"/>
              <a:buChar char="●"/>
              <a:defRPr>
                <a:solidFill>
                  <a:schemeClr val="dk1"/>
                </a:solidFill>
              </a:defRPr>
            </a:lvl4pPr>
            <a:lvl5pPr marL="2286000" lvl="4" indent="-254000" algn="l">
              <a:lnSpc>
                <a:spcPct val="100000"/>
              </a:lnSpc>
              <a:spcBef>
                <a:spcPts val="1100"/>
              </a:spcBef>
              <a:spcAft>
                <a:spcPts val="0"/>
              </a:spcAft>
              <a:buClr>
                <a:srgbClr val="DA0025"/>
              </a:buClr>
              <a:buSzPts val="400"/>
              <a:buChar char="●"/>
              <a:defRPr>
                <a:solidFill>
                  <a:schemeClr val="dk1"/>
                </a:solidFill>
              </a:defRPr>
            </a:lvl5pPr>
            <a:lvl6pPr marL="2743200" lvl="5" indent="-273050" algn="l">
              <a:lnSpc>
                <a:spcPct val="100000"/>
              </a:lnSpc>
              <a:spcBef>
                <a:spcPts val="1100"/>
              </a:spcBef>
              <a:spcAft>
                <a:spcPts val="0"/>
              </a:spcAft>
              <a:buClr>
                <a:schemeClr val="dk1"/>
              </a:buClr>
              <a:buSzPts val="700"/>
              <a:buChar char="•"/>
              <a:defRPr/>
            </a:lvl6pPr>
            <a:lvl7pPr marL="3200400" lvl="6" indent="-273050" algn="l">
              <a:lnSpc>
                <a:spcPct val="100000"/>
              </a:lnSpc>
              <a:spcBef>
                <a:spcPts val="1100"/>
              </a:spcBef>
              <a:spcAft>
                <a:spcPts val="0"/>
              </a:spcAft>
              <a:buClr>
                <a:schemeClr val="dk1"/>
              </a:buClr>
              <a:buSzPts val="700"/>
              <a:buChar char="•"/>
              <a:defRPr/>
            </a:lvl7pPr>
            <a:lvl8pPr marL="3657600" lvl="7" indent="-273050" algn="l">
              <a:lnSpc>
                <a:spcPct val="100000"/>
              </a:lnSpc>
              <a:spcBef>
                <a:spcPts val="1100"/>
              </a:spcBef>
              <a:spcAft>
                <a:spcPts val="0"/>
              </a:spcAft>
              <a:buClr>
                <a:schemeClr val="dk1"/>
              </a:buClr>
              <a:buSzPts val="700"/>
              <a:buChar char="•"/>
              <a:defRPr/>
            </a:lvl8pPr>
            <a:lvl9pPr marL="4114800" lvl="8" indent="-273050" algn="l">
              <a:lnSpc>
                <a:spcPct val="100000"/>
              </a:lnSpc>
              <a:spcBef>
                <a:spcPts val="1100"/>
              </a:spcBef>
              <a:spcAft>
                <a:spcPts val="1100"/>
              </a:spcAft>
              <a:buClr>
                <a:schemeClr val="dk1"/>
              </a:buClr>
              <a:buSzPts val="700"/>
              <a:buChar char="•"/>
              <a:defRPr/>
            </a:lvl9pPr>
          </a:lstStyle>
          <a:p>
            <a:endParaRPr/>
          </a:p>
        </p:txBody>
      </p:sp>
      <p:sp>
        <p:nvSpPr>
          <p:cNvPr id="1296" name="Google Shape;1296;p83"/>
          <p:cNvSpPr txBox="1">
            <a:spLocks noGrp="1"/>
          </p:cNvSpPr>
          <p:nvPr>
            <p:ph type="subTitle" idx="3"/>
          </p:nvPr>
        </p:nvSpPr>
        <p:spPr>
          <a:xfrm>
            <a:off x="4280667" y="1293281"/>
            <a:ext cx="4379100" cy="473700"/>
          </a:xfrm>
          <a:prstGeom prst="rect">
            <a:avLst/>
          </a:prstGeom>
          <a:noFill/>
          <a:ln>
            <a:noFill/>
          </a:ln>
        </p:spPr>
        <p:txBody>
          <a:bodyPr spcFirstLastPara="1" wrap="square" lIns="0" tIns="0" rIns="0" bIns="0" anchor="t" anchorCtr="0">
            <a:noAutofit/>
          </a:bodyPr>
          <a:lstStyle>
            <a:lvl1pPr lvl="0" algn="l">
              <a:lnSpc>
                <a:spcPct val="95000"/>
              </a:lnSpc>
              <a:spcBef>
                <a:spcPts val="1300"/>
              </a:spcBef>
              <a:spcAft>
                <a:spcPts val="0"/>
              </a:spcAft>
              <a:buClr>
                <a:schemeClr val="dk1"/>
              </a:buClr>
              <a:buSzPts val="2300"/>
              <a:buNone/>
              <a:defRPr sz="2600" b="1">
                <a:solidFill>
                  <a:schemeClr val="dk1"/>
                </a:solidFill>
                <a:latin typeface="Poppins"/>
                <a:ea typeface="Poppins"/>
                <a:cs typeface="Poppins"/>
                <a:sym typeface="Poppins"/>
              </a:defRPr>
            </a:lvl1pPr>
            <a:lvl2pPr lvl="1" algn="ctr">
              <a:lnSpc>
                <a:spcPct val="95000"/>
              </a:lnSpc>
              <a:spcBef>
                <a:spcPts val="1300"/>
              </a:spcBef>
              <a:spcAft>
                <a:spcPts val="0"/>
              </a:spcAft>
              <a:buClr>
                <a:schemeClr val="dk1"/>
              </a:buClr>
              <a:buSzPts val="700"/>
              <a:buNone/>
              <a:defRPr sz="700"/>
            </a:lvl2pPr>
            <a:lvl3pPr lvl="2" algn="ctr">
              <a:lnSpc>
                <a:spcPct val="95000"/>
              </a:lnSpc>
              <a:spcBef>
                <a:spcPts val="1300"/>
              </a:spcBef>
              <a:spcAft>
                <a:spcPts val="0"/>
              </a:spcAft>
              <a:buClr>
                <a:schemeClr val="dk1"/>
              </a:buClr>
              <a:buSzPts val="600"/>
              <a:buNone/>
              <a:defRPr sz="700"/>
            </a:lvl3pPr>
            <a:lvl4pPr lvl="3" algn="ctr">
              <a:lnSpc>
                <a:spcPct val="95000"/>
              </a:lnSpc>
              <a:spcBef>
                <a:spcPts val="1300"/>
              </a:spcBef>
              <a:spcAft>
                <a:spcPts val="0"/>
              </a:spcAft>
              <a:buClr>
                <a:schemeClr val="dk1"/>
              </a:buClr>
              <a:buSzPts val="500"/>
              <a:buNone/>
              <a:defRPr sz="600"/>
            </a:lvl4pPr>
            <a:lvl5pPr lvl="4" algn="ctr">
              <a:lnSpc>
                <a:spcPct val="95000"/>
              </a:lnSpc>
              <a:spcBef>
                <a:spcPts val="1300"/>
              </a:spcBef>
              <a:spcAft>
                <a:spcPts val="0"/>
              </a:spcAft>
              <a:buClr>
                <a:schemeClr val="dk1"/>
              </a:buClr>
              <a:buSzPts val="500"/>
              <a:buNone/>
              <a:defRPr sz="600"/>
            </a:lvl5pPr>
            <a:lvl6pPr lvl="5" algn="ctr">
              <a:lnSpc>
                <a:spcPct val="90000"/>
              </a:lnSpc>
              <a:spcBef>
                <a:spcPts val="400"/>
              </a:spcBef>
              <a:spcAft>
                <a:spcPts val="0"/>
              </a:spcAft>
              <a:buClr>
                <a:schemeClr val="dk1"/>
              </a:buClr>
              <a:buSzPts val="600"/>
              <a:buNone/>
              <a:defRPr sz="600"/>
            </a:lvl6pPr>
            <a:lvl7pPr lvl="6" algn="ctr">
              <a:lnSpc>
                <a:spcPct val="90000"/>
              </a:lnSpc>
              <a:spcBef>
                <a:spcPts val="400"/>
              </a:spcBef>
              <a:spcAft>
                <a:spcPts val="0"/>
              </a:spcAft>
              <a:buClr>
                <a:schemeClr val="dk1"/>
              </a:buClr>
              <a:buSzPts val="600"/>
              <a:buNone/>
              <a:defRPr sz="600"/>
            </a:lvl7pPr>
            <a:lvl8pPr lvl="7" algn="ctr">
              <a:lnSpc>
                <a:spcPct val="90000"/>
              </a:lnSpc>
              <a:spcBef>
                <a:spcPts val="400"/>
              </a:spcBef>
              <a:spcAft>
                <a:spcPts val="0"/>
              </a:spcAft>
              <a:buClr>
                <a:schemeClr val="dk1"/>
              </a:buClr>
              <a:buSzPts val="600"/>
              <a:buNone/>
              <a:defRPr sz="600"/>
            </a:lvl8pPr>
            <a:lvl9pPr lvl="8" algn="ctr">
              <a:lnSpc>
                <a:spcPct val="90000"/>
              </a:lnSpc>
              <a:spcBef>
                <a:spcPts val="400"/>
              </a:spcBef>
              <a:spcAft>
                <a:spcPts val="0"/>
              </a:spcAft>
              <a:buClr>
                <a:schemeClr val="dk1"/>
              </a:buClr>
              <a:buSzPts val="600"/>
              <a:buNone/>
              <a:defRPr sz="600"/>
            </a:lvl9pPr>
          </a:lstStyle>
          <a:p>
            <a:endParaRPr/>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55_Custom Layout">
  <p:cSld name="55_Custom Layout">
    <p:bg>
      <p:bgPr>
        <a:blipFill>
          <a:blip r:embed="rId2">
            <a:alphaModFix/>
          </a:blip>
          <a:stretch>
            <a:fillRect/>
          </a:stretch>
        </a:blipFill>
        <a:effectLst/>
      </p:bgPr>
    </p:bg>
    <p:spTree>
      <p:nvGrpSpPr>
        <p:cNvPr id="1" name="Shape 1297"/>
        <p:cNvGrpSpPr/>
        <p:nvPr/>
      </p:nvGrpSpPr>
      <p:grpSpPr>
        <a:xfrm>
          <a:off x="0" y="0"/>
          <a:ext cx="0" cy="0"/>
          <a:chOff x="0" y="0"/>
          <a:chExt cx="0" cy="0"/>
        </a:xfrm>
      </p:grpSpPr>
      <p:sp>
        <p:nvSpPr>
          <p:cNvPr id="1298" name="Google Shape;1298;p84"/>
          <p:cNvSpPr/>
          <p:nvPr/>
        </p:nvSpPr>
        <p:spPr>
          <a:xfrm rot="10800000">
            <a:off x="4022637" y="403751"/>
            <a:ext cx="4811602" cy="4152138"/>
          </a:xfrm>
          <a:custGeom>
            <a:avLst/>
            <a:gdLst/>
            <a:ahLst/>
            <a:cxnLst/>
            <a:rect l="l" t="t" r="r" b="b"/>
            <a:pathLst>
              <a:path w="9623203" h="7007828" extrusionOk="0">
                <a:moveTo>
                  <a:pt x="165354" y="0"/>
                </a:moveTo>
                <a:lnTo>
                  <a:pt x="9457849" y="0"/>
                </a:lnTo>
                <a:cubicBezTo>
                  <a:pt x="9549098" y="0"/>
                  <a:pt x="9623203" y="74105"/>
                  <a:pt x="9623203" y="165354"/>
                </a:cubicBezTo>
                <a:lnTo>
                  <a:pt x="9623203" y="6842475"/>
                </a:lnTo>
                <a:cubicBezTo>
                  <a:pt x="9623203" y="6933724"/>
                  <a:pt x="9549098" y="7007829"/>
                  <a:pt x="9457849" y="7007829"/>
                </a:cubicBezTo>
                <a:lnTo>
                  <a:pt x="190500" y="7007829"/>
                </a:lnTo>
                <a:cubicBezTo>
                  <a:pt x="85344" y="7007829"/>
                  <a:pt x="0" y="6922484"/>
                  <a:pt x="0" y="6817329"/>
                </a:cubicBezTo>
                <a:lnTo>
                  <a:pt x="0" y="165354"/>
                </a:lnTo>
                <a:cubicBezTo>
                  <a:pt x="0" y="74105"/>
                  <a:pt x="74105" y="0"/>
                  <a:pt x="165354" y="0"/>
                </a:cubicBezTo>
                <a:close/>
              </a:path>
            </a:pathLst>
          </a:custGeom>
          <a:gradFill>
            <a:gsLst>
              <a:gs pos="0">
                <a:srgbClr val="FFFFFF"/>
              </a:gs>
              <a:gs pos="23000">
                <a:srgbClr val="FFFFFF"/>
              </a:gs>
              <a:gs pos="51000">
                <a:srgbClr val="F2F4FC">
                  <a:alpha val="90588"/>
                </a:srgbClr>
              </a:gs>
              <a:gs pos="82000">
                <a:srgbClr val="E7EAFA">
                  <a:alpha val="82352"/>
                </a:srgbClr>
              </a:gs>
              <a:gs pos="100000">
                <a:srgbClr val="E3E7FA">
                  <a:alpha val="80000"/>
                </a:srgbClr>
              </a:gs>
            </a:gsLst>
            <a:lin ang="16200038" scaled="0"/>
          </a:gradFill>
          <a:ln w="5125" cap="flat" cmpd="sng">
            <a:solidFill>
              <a:srgbClr val="FFFFFF"/>
            </a:solidFill>
            <a:prstDash val="solid"/>
            <a:miter lim="8000"/>
            <a:headEnd type="none" w="sm" len="sm"/>
            <a:tailEnd type="none" w="sm" len="sm"/>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299" name="Google Shape;1299;p84"/>
          <p:cNvSpPr>
            <a:spLocks noGrp="1"/>
          </p:cNvSpPr>
          <p:nvPr>
            <p:ph type="pic" idx="2"/>
          </p:nvPr>
        </p:nvSpPr>
        <p:spPr>
          <a:xfrm>
            <a:off x="348885" y="407194"/>
            <a:ext cx="3610500" cy="4146300"/>
          </a:xfrm>
          <a:prstGeom prst="roundRect">
            <a:avLst>
              <a:gd name="adj" fmla="val 3414"/>
            </a:avLst>
          </a:prstGeom>
          <a:noFill/>
          <a:ln>
            <a:noFill/>
          </a:ln>
        </p:spPr>
      </p:sp>
      <p:sp>
        <p:nvSpPr>
          <p:cNvPr id="1300" name="Google Shape;1300;p84"/>
          <p:cNvSpPr txBox="1">
            <a:spLocks noGrp="1"/>
          </p:cNvSpPr>
          <p:nvPr>
            <p:ph type="title"/>
          </p:nvPr>
        </p:nvSpPr>
        <p:spPr>
          <a:xfrm>
            <a:off x="4306618" y="786994"/>
            <a:ext cx="4369500" cy="812100"/>
          </a:xfrm>
          <a:prstGeom prst="rect">
            <a:avLst/>
          </a:prstGeom>
          <a:noFill/>
          <a:ln>
            <a:noFill/>
          </a:ln>
        </p:spPr>
        <p:txBody>
          <a:bodyPr spcFirstLastPara="1" wrap="square" lIns="0" tIns="0" rIns="0" bIns="0" anchor="t" anchorCtr="0">
            <a:noAutofit/>
          </a:bodyPr>
          <a:lstStyle>
            <a:lvl1pPr lvl="0" algn="l">
              <a:lnSpc>
                <a:spcPct val="97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301" name="Google Shape;1301;p84"/>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1302" name="Google Shape;1302;p84"/>
          <p:cNvSpPr txBox="1">
            <a:spLocks noGrp="1"/>
          </p:cNvSpPr>
          <p:nvPr>
            <p:ph type="body" idx="1"/>
          </p:nvPr>
        </p:nvSpPr>
        <p:spPr>
          <a:xfrm>
            <a:off x="4271406" y="2550318"/>
            <a:ext cx="4404600" cy="1550100"/>
          </a:xfrm>
          <a:prstGeom prst="rect">
            <a:avLst/>
          </a:prstGeom>
          <a:noFill/>
          <a:ln>
            <a:noFill/>
          </a:ln>
        </p:spPr>
        <p:txBody>
          <a:bodyPr spcFirstLastPara="1" wrap="square" lIns="0" tIns="0" rIns="0" bIns="0" anchor="t" anchorCtr="0">
            <a:noAutofit/>
          </a:bodyPr>
          <a:lstStyle>
            <a:lvl1pPr marL="457200" lvl="0" indent="-285750" algn="l">
              <a:lnSpc>
                <a:spcPct val="105000"/>
              </a:lnSpc>
              <a:spcBef>
                <a:spcPts val="1300"/>
              </a:spcBef>
              <a:spcAft>
                <a:spcPts val="0"/>
              </a:spcAft>
              <a:buClr>
                <a:srgbClr val="DA0025"/>
              </a:buClr>
              <a:buSzPts val="900"/>
              <a:buChar char="●"/>
              <a:defRPr>
                <a:solidFill>
                  <a:schemeClr val="dk1"/>
                </a:solidFill>
              </a:defRPr>
            </a:lvl1pPr>
            <a:lvl2pPr marL="914400" lvl="1" indent="-279400" algn="l">
              <a:lnSpc>
                <a:spcPct val="105000"/>
              </a:lnSpc>
              <a:spcBef>
                <a:spcPts val="1300"/>
              </a:spcBef>
              <a:spcAft>
                <a:spcPts val="0"/>
              </a:spcAft>
              <a:buClr>
                <a:srgbClr val="DA0025"/>
              </a:buClr>
              <a:buSzPts val="800"/>
              <a:buChar char="●"/>
              <a:defRPr>
                <a:solidFill>
                  <a:schemeClr val="dk1"/>
                </a:solidFill>
              </a:defRPr>
            </a:lvl2pPr>
            <a:lvl3pPr marL="1371600" lvl="2" indent="-273050" algn="l">
              <a:lnSpc>
                <a:spcPct val="105000"/>
              </a:lnSpc>
              <a:spcBef>
                <a:spcPts val="1300"/>
              </a:spcBef>
              <a:spcAft>
                <a:spcPts val="0"/>
              </a:spcAft>
              <a:buClr>
                <a:srgbClr val="DA0025"/>
              </a:buClr>
              <a:buSzPts val="700"/>
              <a:buChar char="●"/>
              <a:defRPr>
                <a:solidFill>
                  <a:schemeClr val="dk1"/>
                </a:solidFill>
              </a:defRPr>
            </a:lvl3pPr>
            <a:lvl4pPr marL="1828800" lvl="3" indent="-260350" algn="l">
              <a:lnSpc>
                <a:spcPct val="105000"/>
              </a:lnSpc>
              <a:spcBef>
                <a:spcPts val="1300"/>
              </a:spcBef>
              <a:spcAft>
                <a:spcPts val="0"/>
              </a:spcAft>
              <a:buClr>
                <a:srgbClr val="DA0025"/>
              </a:buClr>
              <a:buSzPts val="500"/>
              <a:buChar char="●"/>
              <a:defRPr>
                <a:solidFill>
                  <a:schemeClr val="dk1"/>
                </a:solidFill>
              </a:defRPr>
            </a:lvl4pPr>
            <a:lvl5pPr marL="2286000" lvl="4" indent="-254000" algn="l">
              <a:lnSpc>
                <a:spcPct val="105000"/>
              </a:lnSpc>
              <a:spcBef>
                <a:spcPts val="1300"/>
              </a:spcBef>
              <a:spcAft>
                <a:spcPts val="0"/>
              </a:spcAft>
              <a:buClr>
                <a:srgbClr val="DA0025"/>
              </a:buClr>
              <a:buSzPts val="400"/>
              <a:buChar char="●"/>
              <a:defRPr>
                <a:solidFill>
                  <a:schemeClr val="dk1"/>
                </a:solidFill>
              </a:defRPr>
            </a:lvl5pPr>
            <a:lvl6pPr marL="2743200" lvl="5" indent="-273050" algn="l">
              <a:lnSpc>
                <a:spcPct val="90000"/>
              </a:lnSpc>
              <a:spcBef>
                <a:spcPts val="400"/>
              </a:spcBef>
              <a:spcAft>
                <a:spcPts val="0"/>
              </a:spcAft>
              <a:buClr>
                <a:schemeClr val="dk1"/>
              </a:buClr>
              <a:buSzPts val="700"/>
              <a:buChar char="•"/>
              <a:defRPr/>
            </a:lvl6pPr>
            <a:lvl7pPr marL="3200400" lvl="6" indent="-273050" algn="l">
              <a:lnSpc>
                <a:spcPct val="90000"/>
              </a:lnSpc>
              <a:spcBef>
                <a:spcPts val="400"/>
              </a:spcBef>
              <a:spcAft>
                <a:spcPts val="0"/>
              </a:spcAft>
              <a:buClr>
                <a:schemeClr val="dk1"/>
              </a:buClr>
              <a:buSzPts val="700"/>
              <a:buChar char="•"/>
              <a:defRPr/>
            </a:lvl7pPr>
            <a:lvl8pPr marL="3657600" lvl="7" indent="-273050" algn="l">
              <a:lnSpc>
                <a:spcPct val="90000"/>
              </a:lnSpc>
              <a:spcBef>
                <a:spcPts val="400"/>
              </a:spcBef>
              <a:spcAft>
                <a:spcPts val="0"/>
              </a:spcAft>
              <a:buClr>
                <a:schemeClr val="dk1"/>
              </a:buClr>
              <a:buSzPts val="700"/>
              <a:buChar char="•"/>
              <a:defRPr/>
            </a:lvl8pPr>
            <a:lvl9pPr marL="4114800" lvl="8" indent="-273050" algn="l">
              <a:lnSpc>
                <a:spcPct val="90000"/>
              </a:lnSpc>
              <a:spcBef>
                <a:spcPts val="400"/>
              </a:spcBef>
              <a:spcAft>
                <a:spcPts val="0"/>
              </a:spcAft>
              <a:buClr>
                <a:schemeClr val="dk1"/>
              </a:buClr>
              <a:buSzPts val="700"/>
              <a:buChar char="•"/>
              <a:defRPr/>
            </a:lvl9pPr>
          </a:lstStyle>
          <a:p>
            <a:endParaRPr/>
          </a:p>
        </p:txBody>
      </p:sp>
      <p:sp>
        <p:nvSpPr>
          <p:cNvPr id="1303" name="Google Shape;1303;p84"/>
          <p:cNvSpPr txBox="1">
            <a:spLocks noGrp="1"/>
          </p:cNvSpPr>
          <p:nvPr>
            <p:ph type="subTitle" idx="3"/>
          </p:nvPr>
        </p:nvSpPr>
        <p:spPr>
          <a:xfrm>
            <a:off x="4306618" y="1828799"/>
            <a:ext cx="4369500" cy="478800"/>
          </a:xfrm>
          <a:prstGeom prst="rect">
            <a:avLst/>
          </a:prstGeom>
          <a:noFill/>
          <a:ln>
            <a:noFill/>
          </a:ln>
        </p:spPr>
        <p:txBody>
          <a:bodyPr spcFirstLastPara="1" wrap="square" lIns="0" tIns="0" rIns="0" bIns="0" anchor="t" anchorCtr="0">
            <a:noAutofit/>
          </a:bodyPr>
          <a:lstStyle>
            <a:lvl1pPr lvl="0" algn="l">
              <a:lnSpc>
                <a:spcPct val="100000"/>
              </a:lnSpc>
              <a:spcBef>
                <a:spcPts val="1300"/>
              </a:spcBef>
              <a:spcAft>
                <a:spcPts val="0"/>
              </a:spcAft>
              <a:buClr>
                <a:schemeClr val="dk1"/>
              </a:buClr>
              <a:buSzPts val="1400"/>
              <a:buNone/>
              <a:defRPr sz="1500" b="1">
                <a:solidFill>
                  <a:schemeClr val="dk1"/>
                </a:solidFill>
                <a:latin typeface="Poppins"/>
                <a:ea typeface="Poppins"/>
                <a:cs typeface="Poppins"/>
                <a:sym typeface="Poppins"/>
              </a:defRPr>
            </a:lvl1pPr>
            <a:lvl2pPr lvl="1" algn="ctr">
              <a:lnSpc>
                <a:spcPct val="95000"/>
              </a:lnSpc>
              <a:spcBef>
                <a:spcPts val="1300"/>
              </a:spcBef>
              <a:spcAft>
                <a:spcPts val="0"/>
              </a:spcAft>
              <a:buClr>
                <a:schemeClr val="dk1"/>
              </a:buClr>
              <a:buSzPts val="700"/>
              <a:buNone/>
              <a:defRPr sz="700"/>
            </a:lvl2pPr>
            <a:lvl3pPr lvl="2" algn="ctr">
              <a:lnSpc>
                <a:spcPct val="95000"/>
              </a:lnSpc>
              <a:spcBef>
                <a:spcPts val="1300"/>
              </a:spcBef>
              <a:spcAft>
                <a:spcPts val="0"/>
              </a:spcAft>
              <a:buClr>
                <a:schemeClr val="dk1"/>
              </a:buClr>
              <a:buSzPts val="600"/>
              <a:buNone/>
              <a:defRPr sz="700"/>
            </a:lvl3pPr>
            <a:lvl4pPr lvl="3" algn="ctr">
              <a:lnSpc>
                <a:spcPct val="95000"/>
              </a:lnSpc>
              <a:spcBef>
                <a:spcPts val="1300"/>
              </a:spcBef>
              <a:spcAft>
                <a:spcPts val="0"/>
              </a:spcAft>
              <a:buClr>
                <a:schemeClr val="dk1"/>
              </a:buClr>
              <a:buSzPts val="500"/>
              <a:buNone/>
              <a:defRPr sz="600"/>
            </a:lvl4pPr>
            <a:lvl5pPr lvl="4" algn="ctr">
              <a:lnSpc>
                <a:spcPct val="95000"/>
              </a:lnSpc>
              <a:spcBef>
                <a:spcPts val="1300"/>
              </a:spcBef>
              <a:spcAft>
                <a:spcPts val="0"/>
              </a:spcAft>
              <a:buClr>
                <a:schemeClr val="dk1"/>
              </a:buClr>
              <a:buSzPts val="500"/>
              <a:buNone/>
              <a:defRPr sz="600"/>
            </a:lvl5pPr>
            <a:lvl6pPr lvl="5" algn="ctr">
              <a:lnSpc>
                <a:spcPct val="90000"/>
              </a:lnSpc>
              <a:spcBef>
                <a:spcPts val="400"/>
              </a:spcBef>
              <a:spcAft>
                <a:spcPts val="0"/>
              </a:spcAft>
              <a:buClr>
                <a:schemeClr val="dk1"/>
              </a:buClr>
              <a:buSzPts val="600"/>
              <a:buNone/>
              <a:defRPr sz="600"/>
            </a:lvl6pPr>
            <a:lvl7pPr lvl="6" algn="ctr">
              <a:lnSpc>
                <a:spcPct val="90000"/>
              </a:lnSpc>
              <a:spcBef>
                <a:spcPts val="400"/>
              </a:spcBef>
              <a:spcAft>
                <a:spcPts val="0"/>
              </a:spcAft>
              <a:buClr>
                <a:schemeClr val="dk1"/>
              </a:buClr>
              <a:buSzPts val="600"/>
              <a:buNone/>
              <a:defRPr sz="600"/>
            </a:lvl7pPr>
            <a:lvl8pPr lvl="7" algn="ctr">
              <a:lnSpc>
                <a:spcPct val="90000"/>
              </a:lnSpc>
              <a:spcBef>
                <a:spcPts val="400"/>
              </a:spcBef>
              <a:spcAft>
                <a:spcPts val="0"/>
              </a:spcAft>
              <a:buClr>
                <a:schemeClr val="dk1"/>
              </a:buClr>
              <a:buSzPts val="600"/>
              <a:buNone/>
              <a:defRPr sz="600"/>
            </a:lvl8pPr>
            <a:lvl9pPr lvl="8" algn="ctr">
              <a:lnSpc>
                <a:spcPct val="90000"/>
              </a:lnSpc>
              <a:spcBef>
                <a:spcPts val="400"/>
              </a:spcBef>
              <a:spcAft>
                <a:spcPts val="0"/>
              </a:spcAft>
              <a:buClr>
                <a:schemeClr val="dk1"/>
              </a:buClr>
              <a:buSzPts val="600"/>
              <a:buNone/>
              <a:defRPr sz="600"/>
            </a:lvl9pPr>
          </a:lstStyle>
          <a:p>
            <a:endParaRPr/>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matchingName="56_Custom Layout">
  <p:cSld name="56_Custom Layout">
    <p:bg>
      <p:bgPr>
        <a:blipFill>
          <a:blip r:embed="rId2">
            <a:alphaModFix/>
          </a:blip>
          <a:stretch>
            <a:fillRect/>
          </a:stretch>
        </a:blipFill>
        <a:effectLst/>
      </p:bgPr>
    </p:bg>
    <p:spTree>
      <p:nvGrpSpPr>
        <p:cNvPr id="1" name="Shape 1304"/>
        <p:cNvGrpSpPr/>
        <p:nvPr/>
      </p:nvGrpSpPr>
      <p:grpSpPr>
        <a:xfrm>
          <a:off x="0" y="0"/>
          <a:ext cx="0" cy="0"/>
          <a:chOff x="0" y="0"/>
          <a:chExt cx="0" cy="0"/>
        </a:xfrm>
      </p:grpSpPr>
      <p:sp>
        <p:nvSpPr>
          <p:cNvPr id="1305" name="Google Shape;1305;p85"/>
          <p:cNvSpPr>
            <a:spLocks noGrp="1"/>
          </p:cNvSpPr>
          <p:nvPr>
            <p:ph type="pic" idx="2"/>
          </p:nvPr>
        </p:nvSpPr>
        <p:spPr>
          <a:xfrm>
            <a:off x="413170" y="428625"/>
            <a:ext cx="4203600" cy="4107600"/>
          </a:xfrm>
          <a:prstGeom prst="roundRect">
            <a:avLst>
              <a:gd name="adj" fmla="val 3414"/>
            </a:avLst>
          </a:prstGeom>
          <a:noFill/>
          <a:ln>
            <a:noFill/>
          </a:ln>
        </p:spPr>
      </p:sp>
      <p:sp>
        <p:nvSpPr>
          <p:cNvPr id="1306" name="Google Shape;1306;p85"/>
          <p:cNvSpPr txBox="1">
            <a:spLocks noGrp="1"/>
          </p:cNvSpPr>
          <p:nvPr>
            <p:ph type="title"/>
          </p:nvPr>
        </p:nvSpPr>
        <p:spPr>
          <a:xfrm>
            <a:off x="5056000" y="1482328"/>
            <a:ext cx="3864000" cy="1232400"/>
          </a:xfrm>
          <a:prstGeom prst="rect">
            <a:avLst/>
          </a:prstGeom>
          <a:noFill/>
          <a:ln>
            <a:noFill/>
          </a:ln>
        </p:spPr>
        <p:txBody>
          <a:bodyPr spcFirstLastPara="1" wrap="square" lIns="0" tIns="0" rIns="0" bIns="0" anchor="t" anchorCtr="0">
            <a:noAutofit/>
          </a:bodyPr>
          <a:lstStyle>
            <a:lvl1pPr lvl="0" algn="l">
              <a:lnSpc>
                <a:spcPct val="92000"/>
              </a:lnSpc>
              <a:spcBef>
                <a:spcPts val="0"/>
              </a:spcBef>
              <a:spcAft>
                <a:spcPts val="0"/>
              </a:spcAft>
              <a:buClr>
                <a:schemeClr val="dk1"/>
              </a:buClr>
              <a:buSzPts val="3000"/>
              <a:buFont typeface="Poppins"/>
              <a:buNone/>
              <a:defRPr sz="3000"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307" name="Google Shape;1307;p85"/>
          <p:cNvSpPr txBox="1">
            <a:spLocks noGrp="1"/>
          </p:cNvSpPr>
          <p:nvPr>
            <p:ph type="subTitle" idx="1"/>
          </p:nvPr>
        </p:nvSpPr>
        <p:spPr>
          <a:xfrm>
            <a:off x="5056000" y="2921794"/>
            <a:ext cx="3864000" cy="746700"/>
          </a:xfrm>
          <a:prstGeom prst="rect">
            <a:avLst/>
          </a:prstGeom>
          <a:noFill/>
          <a:ln>
            <a:noFill/>
          </a:ln>
        </p:spPr>
        <p:txBody>
          <a:bodyPr spcFirstLastPara="1" wrap="square" lIns="0" tIns="0" rIns="0" bIns="0" anchor="t" anchorCtr="0">
            <a:noAutofit/>
          </a:bodyPr>
          <a:lstStyle>
            <a:lvl1pPr lvl="0" algn="l">
              <a:lnSpc>
                <a:spcPct val="100000"/>
              </a:lnSpc>
              <a:spcBef>
                <a:spcPts val="1300"/>
              </a:spcBef>
              <a:spcAft>
                <a:spcPts val="0"/>
              </a:spcAft>
              <a:buClr>
                <a:schemeClr val="dk1"/>
              </a:buClr>
              <a:buSzPts val="1400"/>
              <a:buFont typeface="Poppins SemiBold"/>
              <a:buNone/>
              <a:defRPr sz="1500">
                <a:solidFill>
                  <a:schemeClr val="dk1"/>
                </a:solidFill>
                <a:latin typeface="Poppins SemiBold"/>
                <a:ea typeface="Poppins SemiBold"/>
                <a:cs typeface="Poppins SemiBold"/>
                <a:sym typeface="Poppins SemiBold"/>
              </a:defRPr>
            </a:lvl1pPr>
            <a:lvl2pPr lvl="1" algn="ctr">
              <a:lnSpc>
                <a:spcPct val="95000"/>
              </a:lnSpc>
              <a:spcBef>
                <a:spcPts val="1300"/>
              </a:spcBef>
              <a:spcAft>
                <a:spcPts val="0"/>
              </a:spcAft>
              <a:buClr>
                <a:schemeClr val="dk1"/>
              </a:buClr>
              <a:buSzPts val="700"/>
              <a:buFont typeface="Poppins SemiBold"/>
              <a:buNone/>
              <a:defRPr sz="700">
                <a:latin typeface="Poppins SemiBold"/>
                <a:ea typeface="Poppins SemiBold"/>
                <a:cs typeface="Poppins SemiBold"/>
                <a:sym typeface="Poppins SemiBold"/>
              </a:defRPr>
            </a:lvl2pPr>
            <a:lvl3pPr lvl="2" algn="ctr">
              <a:lnSpc>
                <a:spcPct val="95000"/>
              </a:lnSpc>
              <a:spcBef>
                <a:spcPts val="1300"/>
              </a:spcBef>
              <a:spcAft>
                <a:spcPts val="0"/>
              </a:spcAft>
              <a:buClr>
                <a:schemeClr val="dk1"/>
              </a:buClr>
              <a:buSzPts val="600"/>
              <a:buFont typeface="Poppins SemiBold"/>
              <a:buNone/>
              <a:defRPr sz="700">
                <a:latin typeface="Poppins SemiBold"/>
                <a:ea typeface="Poppins SemiBold"/>
                <a:cs typeface="Poppins SemiBold"/>
                <a:sym typeface="Poppins SemiBold"/>
              </a:defRPr>
            </a:lvl3pPr>
            <a:lvl4pPr lvl="3" algn="ctr">
              <a:lnSpc>
                <a:spcPct val="95000"/>
              </a:lnSpc>
              <a:spcBef>
                <a:spcPts val="1300"/>
              </a:spcBef>
              <a:spcAft>
                <a:spcPts val="0"/>
              </a:spcAft>
              <a:buClr>
                <a:schemeClr val="dk1"/>
              </a:buClr>
              <a:buSzPts val="500"/>
              <a:buFont typeface="Poppins SemiBold"/>
              <a:buNone/>
              <a:defRPr sz="600">
                <a:latin typeface="Poppins SemiBold"/>
                <a:ea typeface="Poppins SemiBold"/>
                <a:cs typeface="Poppins SemiBold"/>
                <a:sym typeface="Poppins SemiBold"/>
              </a:defRPr>
            </a:lvl4pPr>
            <a:lvl5pPr lvl="4" algn="ctr">
              <a:lnSpc>
                <a:spcPct val="95000"/>
              </a:lnSpc>
              <a:spcBef>
                <a:spcPts val="1300"/>
              </a:spcBef>
              <a:spcAft>
                <a:spcPts val="0"/>
              </a:spcAft>
              <a:buClr>
                <a:schemeClr val="dk1"/>
              </a:buClr>
              <a:buSzPts val="500"/>
              <a:buFont typeface="Poppins SemiBold"/>
              <a:buNone/>
              <a:defRPr sz="600">
                <a:latin typeface="Poppins SemiBold"/>
                <a:ea typeface="Poppins SemiBold"/>
                <a:cs typeface="Poppins SemiBold"/>
                <a:sym typeface="Poppins SemiBold"/>
              </a:defRPr>
            </a:lvl5pPr>
            <a:lvl6pPr lvl="5" algn="ctr">
              <a:lnSpc>
                <a:spcPct val="90000"/>
              </a:lnSpc>
              <a:spcBef>
                <a:spcPts val="400"/>
              </a:spcBef>
              <a:spcAft>
                <a:spcPts val="0"/>
              </a:spcAft>
              <a:buClr>
                <a:schemeClr val="dk1"/>
              </a:buClr>
              <a:buSzPts val="600"/>
              <a:buFont typeface="Poppins SemiBold"/>
              <a:buNone/>
              <a:defRPr sz="600">
                <a:latin typeface="Poppins SemiBold"/>
                <a:ea typeface="Poppins SemiBold"/>
                <a:cs typeface="Poppins SemiBold"/>
                <a:sym typeface="Poppins SemiBold"/>
              </a:defRPr>
            </a:lvl6pPr>
            <a:lvl7pPr lvl="6" algn="ctr">
              <a:lnSpc>
                <a:spcPct val="90000"/>
              </a:lnSpc>
              <a:spcBef>
                <a:spcPts val="400"/>
              </a:spcBef>
              <a:spcAft>
                <a:spcPts val="0"/>
              </a:spcAft>
              <a:buClr>
                <a:schemeClr val="dk1"/>
              </a:buClr>
              <a:buSzPts val="600"/>
              <a:buFont typeface="Poppins SemiBold"/>
              <a:buNone/>
              <a:defRPr sz="600">
                <a:latin typeface="Poppins SemiBold"/>
                <a:ea typeface="Poppins SemiBold"/>
                <a:cs typeface="Poppins SemiBold"/>
                <a:sym typeface="Poppins SemiBold"/>
              </a:defRPr>
            </a:lvl7pPr>
            <a:lvl8pPr lvl="7" algn="ctr">
              <a:lnSpc>
                <a:spcPct val="90000"/>
              </a:lnSpc>
              <a:spcBef>
                <a:spcPts val="400"/>
              </a:spcBef>
              <a:spcAft>
                <a:spcPts val="0"/>
              </a:spcAft>
              <a:buClr>
                <a:schemeClr val="dk1"/>
              </a:buClr>
              <a:buSzPts val="600"/>
              <a:buFont typeface="Poppins SemiBold"/>
              <a:buNone/>
              <a:defRPr sz="600">
                <a:latin typeface="Poppins SemiBold"/>
                <a:ea typeface="Poppins SemiBold"/>
                <a:cs typeface="Poppins SemiBold"/>
                <a:sym typeface="Poppins SemiBold"/>
              </a:defRPr>
            </a:lvl8pPr>
            <a:lvl9pPr lvl="8" algn="ctr">
              <a:lnSpc>
                <a:spcPct val="90000"/>
              </a:lnSpc>
              <a:spcBef>
                <a:spcPts val="400"/>
              </a:spcBef>
              <a:spcAft>
                <a:spcPts val="0"/>
              </a:spcAft>
              <a:buClr>
                <a:schemeClr val="dk1"/>
              </a:buClr>
              <a:buSzPts val="600"/>
              <a:buFont typeface="Poppins SemiBold"/>
              <a:buNone/>
              <a:defRPr sz="600">
                <a:latin typeface="Poppins SemiBold"/>
                <a:ea typeface="Poppins SemiBold"/>
                <a:cs typeface="Poppins SemiBold"/>
                <a:sym typeface="Poppins SemiBold"/>
              </a:defRPr>
            </a:lvl9pPr>
          </a:lstStyle>
          <a:p>
            <a:endParaRPr/>
          </a:p>
        </p:txBody>
      </p:sp>
      <p:pic>
        <p:nvPicPr>
          <p:cNvPr id="1308" name="Google Shape;1308;p85"/>
          <p:cNvPicPr preferRelativeResize="0"/>
          <p:nvPr/>
        </p:nvPicPr>
        <p:blipFill rotWithShape="1">
          <a:blip r:embed="rId3">
            <a:alphaModFix/>
          </a:blip>
          <a:srcRect/>
          <a:stretch/>
        </p:blipFill>
        <p:spPr>
          <a:xfrm>
            <a:off x="8380847" y="4822425"/>
            <a:ext cx="539106" cy="160786"/>
          </a:xfrm>
          <a:prstGeom prst="rect">
            <a:avLst/>
          </a:prstGeom>
          <a:noFill/>
          <a:ln>
            <a:noFill/>
          </a:ln>
        </p:spPr>
      </p:pic>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57_Custom Layout">
  <p:cSld name="57_Custom Layout">
    <p:bg>
      <p:bgPr>
        <a:blipFill>
          <a:blip r:embed="rId2">
            <a:alphaModFix/>
          </a:blip>
          <a:stretch>
            <a:fillRect/>
          </a:stretch>
        </a:blipFill>
        <a:effectLst/>
      </p:bgPr>
    </p:bg>
    <p:spTree>
      <p:nvGrpSpPr>
        <p:cNvPr id="1" name="Shape 1309"/>
        <p:cNvGrpSpPr/>
        <p:nvPr/>
      </p:nvGrpSpPr>
      <p:grpSpPr>
        <a:xfrm>
          <a:off x="0" y="0"/>
          <a:ext cx="0" cy="0"/>
          <a:chOff x="0" y="0"/>
          <a:chExt cx="0" cy="0"/>
        </a:xfrm>
      </p:grpSpPr>
      <p:sp>
        <p:nvSpPr>
          <p:cNvPr id="1310" name="Google Shape;1310;p86"/>
          <p:cNvSpPr/>
          <p:nvPr/>
        </p:nvSpPr>
        <p:spPr>
          <a:xfrm>
            <a:off x="336654" y="364332"/>
            <a:ext cx="3622800" cy="4182000"/>
          </a:xfrm>
          <a:prstGeom prst="roundRect">
            <a:avLst>
              <a:gd name="adj" fmla="val 2420"/>
            </a:avLst>
          </a:prstGeom>
          <a:gradFill>
            <a:gsLst>
              <a:gs pos="0">
                <a:srgbClr val="EF0016"/>
              </a:gs>
              <a:gs pos="72000">
                <a:schemeClr val="dk1"/>
              </a:gs>
              <a:gs pos="100000">
                <a:schemeClr val="dk1"/>
              </a:gs>
            </a:gsLst>
            <a:lin ang="2700006"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311" name="Google Shape;1311;p86"/>
          <p:cNvSpPr txBox="1">
            <a:spLocks noGrp="1"/>
          </p:cNvSpPr>
          <p:nvPr>
            <p:ph type="title"/>
          </p:nvPr>
        </p:nvSpPr>
        <p:spPr>
          <a:xfrm>
            <a:off x="579666" y="1486125"/>
            <a:ext cx="3230400" cy="12141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3000"/>
              <a:buFont typeface="Poppins"/>
              <a:buNone/>
              <a:defRPr sz="3000" b="1">
                <a:solidFill>
                  <a:schemeClr val="lt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312" name="Google Shape;1312;p86"/>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1313" name="Google Shape;1313;p86"/>
          <p:cNvSpPr>
            <a:spLocks noGrp="1"/>
          </p:cNvSpPr>
          <p:nvPr>
            <p:ph type="pic" idx="2"/>
          </p:nvPr>
        </p:nvSpPr>
        <p:spPr>
          <a:xfrm>
            <a:off x="4049979" y="364331"/>
            <a:ext cx="4778700" cy="4189200"/>
          </a:xfrm>
          <a:prstGeom prst="roundRect">
            <a:avLst>
              <a:gd name="adj" fmla="val 4803"/>
            </a:avLst>
          </a:prstGeom>
          <a:noFill/>
          <a:ln>
            <a:noFill/>
          </a:ln>
        </p:spPr>
      </p:sp>
      <p:sp>
        <p:nvSpPr>
          <p:cNvPr id="1314" name="Google Shape;1314;p86"/>
          <p:cNvSpPr txBox="1">
            <a:spLocks noGrp="1"/>
          </p:cNvSpPr>
          <p:nvPr>
            <p:ph type="subTitle" idx="1"/>
          </p:nvPr>
        </p:nvSpPr>
        <p:spPr>
          <a:xfrm>
            <a:off x="579666" y="2912794"/>
            <a:ext cx="3230400" cy="746700"/>
          </a:xfrm>
          <a:prstGeom prst="rect">
            <a:avLst/>
          </a:prstGeom>
          <a:noFill/>
          <a:ln>
            <a:noFill/>
          </a:ln>
        </p:spPr>
        <p:txBody>
          <a:bodyPr spcFirstLastPara="1" wrap="square" lIns="0" tIns="0" rIns="0" bIns="0" anchor="t" anchorCtr="0">
            <a:noAutofit/>
          </a:bodyPr>
          <a:lstStyle>
            <a:lvl1pPr lvl="0" algn="l">
              <a:lnSpc>
                <a:spcPct val="100000"/>
              </a:lnSpc>
              <a:spcBef>
                <a:spcPts val="1300"/>
              </a:spcBef>
              <a:spcAft>
                <a:spcPts val="0"/>
              </a:spcAft>
              <a:buClr>
                <a:schemeClr val="lt1"/>
              </a:buClr>
              <a:buSzPts val="1400"/>
              <a:buFont typeface="Poppins SemiBold"/>
              <a:buNone/>
              <a:defRPr sz="1500">
                <a:solidFill>
                  <a:schemeClr val="lt1"/>
                </a:solidFill>
                <a:latin typeface="Poppins SemiBold"/>
                <a:ea typeface="Poppins SemiBold"/>
                <a:cs typeface="Poppins SemiBold"/>
                <a:sym typeface="Poppins SemiBold"/>
              </a:defRPr>
            </a:lvl1pPr>
            <a:lvl2pPr lvl="1" algn="ctr">
              <a:lnSpc>
                <a:spcPct val="95000"/>
              </a:lnSpc>
              <a:spcBef>
                <a:spcPts val="1300"/>
              </a:spcBef>
              <a:spcAft>
                <a:spcPts val="0"/>
              </a:spcAft>
              <a:buClr>
                <a:schemeClr val="dk1"/>
              </a:buClr>
              <a:buSzPts val="700"/>
              <a:buFont typeface="Poppins SemiBold"/>
              <a:buNone/>
              <a:defRPr sz="700">
                <a:latin typeface="Poppins SemiBold"/>
                <a:ea typeface="Poppins SemiBold"/>
                <a:cs typeface="Poppins SemiBold"/>
                <a:sym typeface="Poppins SemiBold"/>
              </a:defRPr>
            </a:lvl2pPr>
            <a:lvl3pPr lvl="2" algn="ctr">
              <a:lnSpc>
                <a:spcPct val="95000"/>
              </a:lnSpc>
              <a:spcBef>
                <a:spcPts val="1300"/>
              </a:spcBef>
              <a:spcAft>
                <a:spcPts val="0"/>
              </a:spcAft>
              <a:buClr>
                <a:schemeClr val="dk1"/>
              </a:buClr>
              <a:buSzPts val="600"/>
              <a:buFont typeface="Poppins SemiBold"/>
              <a:buNone/>
              <a:defRPr sz="700">
                <a:latin typeface="Poppins SemiBold"/>
                <a:ea typeface="Poppins SemiBold"/>
                <a:cs typeface="Poppins SemiBold"/>
                <a:sym typeface="Poppins SemiBold"/>
              </a:defRPr>
            </a:lvl3pPr>
            <a:lvl4pPr lvl="3" algn="ctr">
              <a:lnSpc>
                <a:spcPct val="95000"/>
              </a:lnSpc>
              <a:spcBef>
                <a:spcPts val="1300"/>
              </a:spcBef>
              <a:spcAft>
                <a:spcPts val="0"/>
              </a:spcAft>
              <a:buClr>
                <a:schemeClr val="dk1"/>
              </a:buClr>
              <a:buSzPts val="500"/>
              <a:buFont typeface="Poppins SemiBold"/>
              <a:buNone/>
              <a:defRPr sz="600">
                <a:latin typeface="Poppins SemiBold"/>
                <a:ea typeface="Poppins SemiBold"/>
                <a:cs typeface="Poppins SemiBold"/>
                <a:sym typeface="Poppins SemiBold"/>
              </a:defRPr>
            </a:lvl4pPr>
            <a:lvl5pPr lvl="4" algn="ctr">
              <a:lnSpc>
                <a:spcPct val="95000"/>
              </a:lnSpc>
              <a:spcBef>
                <a:spcPts val="1300"/>
              </a:spcBef>
              <a:spcAft>
                <a:spcPts val="0"/>
              </a:spcAft>
              <a:buClr>
                <a:schemeClr val="dk1"/>
              </a:buClr>
              <a:buSzPts val="500"/>
              <a:buFont typeface="Poppins SemiBold"/>
              <a:buNone/>
              <a:defRPr sz="600">
                <a:latin typeface="Poppins SemiBold"/>
                <a:ea typeface="Poppins SemiBold"/>
                <a:cs typeface="Poppins SemiBold"/>
                <a:sym typeface="Poppins SemiBold"/>
              </a:defRPr>
            </a:lvl5pPr>
            <a:lvl6pPr lvl="5" algn="ctr">
              <a:lnSpc>
                <a:spcPct val="90000"/>
              </a:lnSpc>
              <a:spcBef>
                <a:spcPts val="400"/>
              </a:spcBef>
              <a:spcAft>
                <a:spcPts val="0"/>
              </a:spcAft>
              <a:buClr>
                <a:schemeClr val="dk1"/>
              </a:buClr>
              <a:buSzPts val="600"/>
              <a:buFont typeface="Poppins SemiBold"/>
              <a:buNone/>
              <a:defRPr sz="600">
                <a:latin typeface="Poppins SemiBold"/>
                <a:ea typeface="Poppins SemiBold"/>
                <a:cs typeface="Poppins SemiBold"/>
                <a:sym typeface="Poppins SemiBold"/>
              </a:defRPr>
            </a:lvl6pPr>
            <a:lvl7pPr lvl="6" algn="ctr">
              <a:lnSpc>
                <a:spcPct val="90000"/>
              </a:lnSpc>
              <a:spcBef>
                <a:spcPts val="400"/>
              </a:spcBef>
              <a:spcAft>
                <a:spcPts val="0"/>
              </a:spcAft>
              <a:buClr>
                <a:schemeClr val="dk1"/>
              </a:buClr>
              <a:buSzPts val="600"/>
              <a:buFont typeface="Poppins SemiBold"/>
              <a:buNone/>
              <a:defRPr sz="600">
                <a:latin typeface="Poppins SemiBold"/>
                <a:ea typeface="Poppins SemiBold"/>
                <a:cs typeface="Poppins SemiBold"/>
                <a:sym typeface="Poppins SemiBold"/>
              </a:defRPr>
            </a:lvl7pPr>
            <a:lvl8pPr lvl="7" algn="ctr">
              <a:lnSpc>
                <a:spcPct val="90000"/>
              </a:lnSpc>
              <a:spcBef>
                <a:spcPts val="400"/>
              </a:spcBef>
              <a:spcAft>
                <a:spcPts val="0"/>
              </a:spcAft>
              <a:buClr>
                <a:schemeClr val="dk1"/>
              </a:buClr>
              <a:buSzPts val="600"/>
              <a:buFont typeface="Poppins SemiBold"/>
              <a:buNone/>
              <a:defRPr sz="600">
                <a:latin typeface="Poppins SemiBold"/>
                <a:ea typeface="Poppins SemiBold"/>
                <a:cs typeface="Poppins SemiBold"/>
                <a:sym typeface="Poppins SemiBold"/>
              </a:defRPr>
            </a:lvl8pPr>
            <a:lvl9pPr lvl="8" algn="ctr">
              <a:lnSpc>
                <a:spcPct val="90000"/>
              </a:lnSpc>
              <a:spcBef>
                <a:spcPts val="400"/>
              </a:spcBef>
              <a:spcAft>
                <a:spcPts val="0"/>
              </a:spcAft>
              <a:buClr>
                <a:schemeClr val="dk1"/>
              </a:buClr>
              <a:buSzPts val="600"/>
              <a:buFont typeface="Poppins SemiBold"/>
              <a:buNone/>
              <a:defRPr sz="600">
                <a:latin typeface="Poppins SemiBold"/>
                <a:ea typeface="Poppins SemiBold"/>
                <a:cs typeface="Poppins SemiBold"/>
                <a:sym typeface="Poppins SemiBold"/>
              </a:defRPr>
            </a:lvl9pPr>
          </a:lstStyle>
          <a:p>
            <a:endParaRPr/>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58_Custom Layout">
  <p:cSld name="58_Custom Layout">
    <p:bg>
      <p:bgPr>
        <a:blipFill>
          <a:blip r:embed="rId2">
            <a:alphaModFix/>
          </a:blip>
          <a:stretch>
            <a:fillRect/>
          </a:stretch>
        </a:blipFill>
        <a:effectLst/>
      </p:bgPr>
    </p:bg>
    <p:spTree>
      <p:nvGrpSpPr>
        <p:cNvPr id="1" name="Shape 1315"/>
        <p:cNvGrpSpPr/>
        <p:nvPr/>
      </p:nvGrpSpPr>
      <p:grpSpPr>
        <a:xfrm>
          <a:off x="0" y="0"/>
          <a:ext cx="0" cy="0"/>
          <a:chOff x="0" y="0"/>
          <a:chExt cx="0" cy="0"/>
        </a:xfrm>
      </p:grpSpPr>
      <p:sp>
        <p:nvSpPr>
          <p:cNvPr id="1316" name="Google Shape;1316;p87"/>
          <p:cNvSpPr/>
          <p:nvPr/>
        </p:nvSpPr>
        <p:spPr>
          <a:xfrm>
            <a:off x="3351134" y="1050822"/>
            <a:ext cx="5494800" cy="3495300"/>
          </a:xfrm>
          <a:prstGeom prst="roundRect">
            <a:avLst>
              <a:gd name="adj" fmla="val 2427"/>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317" name="Google Shape;1317;p87"/>
          <p:cNvSpPr txBox="1">
            <a:spLocks noGrp="1"/>
          </p:cNvSpPr>
          <p:nvPr>
            <p:ph type="title"/>
          </p:nvPr>
        </p:nvSpPr>
        <p:spPr>
          <a:xfrm>
            <a:off x="309268" y="336522"/>
            <a:ext cx="6005400" cy="3915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00"/>
              <a:buFont typeface="Poppins SemiBold"/>
              <a:buNone/>
              <a:defRPr>
                <a:solidFill>
                  <a:schemeClr val="dk1"/>
                </a:solidFill>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318" name="Google Shape;1318;p87"/>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1319" name="Google Shape;1319;p87"/>
          <p:cNvSpPr txBox="1">
            <a:spLocks noGrp="1"/>
          </p:cNvSpPr>
          <p:nvPr>
            <p:ph type="body" idx="1"/>
          </p:nvPr>
        </p:nvSpPr>
        <p:spPr>
          <a:xfrm>
            <a:off x="309268" y="1367466"/>
            <a:ext cx="2744400" cy="1731900"/>
          </a:xfrm>
          <a:prstGeom prst="rect">
            <a:avLst/>
          </a:prstGeom>
          <a:noFill/>
          <a:ln>
            <a:noFill/>
          </a:ln>
        </p:spPr>
        <p:txBody>
          <a:bodyPr spcFirstLastPara="1" wrap="square" lIns="0" tIns="0" rIns="0" bIns="0" anchor="t" anchorCtr="0">
            <a:noAutofit/>
          </a:bodyPr>
          <a:lstStyle>
            <a:lvl1pPr marL="457200" lvl="0" indent="-285750" algn="l">
              <a:lnSpc>
                <a:spcPct val="105000"/>
              </a:lnSpc>
              <a:spcBef>
                <a:spcPts val="1300"/>
              </a:spcBef>
              <a:spcAft>
                <a:spcPts val="0"/>
              </a:spcAft>
              <a:buClr>
                <a:srgbClr val="DA0025"/>
              </a:buClr>
              <a:buSzPts val="900"/>
              <a:buChar char="●"/>
              <a:defRPr/>
            </a:lvl1pPr>
            <a:lvl2pPr marL="914400" lvl="1" indent="-279400" algn="l">
              <a:lnSpc>
                <a:spcPct val="105000"/>
              </a:lnSpc>
              <a:spcBef>
                <a:spcPts val="1300"/>
              </a:spcBef>
              <a:spcAft>
                <a:spcPts val="0"/>
              </a:spcAft>
              <a:buClr>
                <a:srgbClr val="DA0025"/>
              </a:buClr>
              <a:buSzPts val="800"/>
              <a:buChar char="●"/>
              <a:defRPr/>
            </a:lvl2pPr>
            <a:lvl3pPr marL="1371600" lvl="2" indent="-273050" algn="l">
              <a:lnSpc>
                <a:spcPct val="105000"/>
              </a:lnSpc>
              <a:spcBef>
                <a:spcPts val="1300"/>
              </a:spcBef>
              <a:spcAft>
                <a:spcPts val="0"/>
              </a:spcAft>
              <a:buClr>
                <a:srgbClr val="DA0025"/>
              </a:buClr>
              <a:buSzPts val="700"/>
              <a:buChar char="●"/>
              <a:defRPr/>
            </a:lvl3pPr>
            <a:lvl4pPr marL="1828800" lvl="3" indent="-260350" algn="l">
              <a:lnSpc>
                <a:spcPct val="105000"/>
              </a:lnSpc>
              <a:spcBef>
                <a:spcPts val="1300"/>
              </a:spcBef>
              <a:spcAft>
                <a:spcPts val="0"/>
              </a:spcAft>
              <a:buClr>
                <a:srgbClr val="DA0025"/>
              </a:buClr>
              <a:buSzPts val="500"/>
              <a:buChar char="●"/>
              <a:defRPr/>
            </a:lvl4pPr>
            <a:lvl5pPr marL="2286000" lvl="4" indent="-254000" algn="l">
              <a:lnSpc>
                <a:spcPct val="105000"/>
              </a:lnSpc>
              <a:spcBef>
                <a:spcPts val="1300"/>
              </a:spcBef>
              <a:spcAft>
                <a:spcPts val="0"/>
              </a:spcAft>
              <a:buClr>
                <a:srgbClr val="DA0025"/>
              </a:buClr>
              <a:buSzPts val="400"/>
              <a:buChar char="●"/>
              <a:defRPr/>
            </a:lvl5pPr>
            <a:lvl6pPr marL="2743200" lvl="5" indent="-273050" algn="l">
              <a:lnSpc>
                <a:spcPct val="90000"/>
              </a:lnSpc>
              <a:spcBef>
                <a:spcPts val="400"/>
              </a:spcBef>
              <a:spcAft>
                <a:spcPts val="0"/>
              </a:spcAft>
              <a:buClr>
                <a:schemeClr val="dk1"/>
              </a:buClr>
              <a:buSzPts val="700"/>
              <a:buChar char="•"/>
              <a:defRPr/>
            </a:lvl6pPr>
            <a:lvl7pPr marL="3200400" lvl="6" indent="-273050" algn="l">
              <a:lnSpc>
                <a:spcPct val="90000"/>
              </a:lnSpc>
              <a:spcBef>
                <a:spcPts val="400"/>
              </a:spcBef>
              <a:spcAft>
                <a:spcPts val="0"/>
              </a:spcAft>
              <a:buClr>
                <a:schemeClr val="dk1"/>
              </a:buClr>
              <a:buSzPts val="700"/>
              <a:buChar char="•"/>
              <a:defRPr/>
            </a:lvl7pPr>
            <a:lvl8pPr marL="3657600" lvl="7" indent="-273050" algn="l">
              <a:lnSpc>
                <a:spcPct val="90000"/>
              </a:lnSpc>
              <a:spcBef>
                <a:spcPts val="400"/>
              </a:spcBef>
              <a:spcAft>
                <a:spcPts val="0"/>
              </a:spcAft>
              <a:buClr>
                <a:schemeClr val="dk1"/>
              </a:buClr>
              <a:buSzPts val="700"/>
              <a:buChar char="•"/>
              <a:defRPr/>
            </a:lvl8pPr>
            <a:lvl9pPr marL="4114800" lvl="8" indent="-273050" algn="l">
              <a:lnSpc>
                <a:spcPct val="90000"/>
              </a:lnSpc>
              <a:spcBef>
                <a:spcPts val="400"/>
              </a:spcBef>
              <a:spcAft>
                <a:spcPts val="0"/>
              </a:spcAft>
              <a:buClr>
                <a:schemeClr val="dk1"/>
              </a:buClr>
              <a:buSzPts val="700"/>
              <a:buChar char="•"/>
              <a:defRPr/>
            </a:lvl9pPr>
          </a:lstStyle>
          <a:p>
            <a:endParaRPr/>
          </a:p>
        </p:txBody>
      </p:sp>
      <p:sp>
        <p:nvSpPr>
          <p:cNvPr id="1320" name="Google Shape;1320;p87"/>
          <p:cNvSpPr txBox="1">
            <a:spLocks noGrp="1"/>
          </p:cNvSpPr>
          <p:nvPr>
            <p:ph type="subTitle" idx="2"/>
          </p:nvPr>
        </p:nvSpPr>
        <p:spPr>
          <a:xfrm>
            <a:off x="310260" y="994462"/>
            <a:ext cx="2743200" cy="258300"/>
          </a:xfrm>
          <a:prstGeom prst="rect">
            <a:avLst/>
          </a:prstGeom>
          <a:noFill/>
          <a:ln>
            <a:noFill/>
          </a:ln>
        </p:spPr>
        <p:txBody>
          <a:bodyPr spcFirstLastPara="1" wrap="square" lIns="0" tIns="0" rIns="0" bIns="0" anchor="t" anchorCtr="0">
            <a:noAutofit/>
          </a:bodyPr>
          <a:lstStyle>
            <a:lvl1pPr lvl="0" algn="l">
              <a:lnSpc>
                <a:spcPct val="95000"/>
              </a:lnSpc>
              <a:spcBef>
                <a:spcPts val="1300"/>
              </a:spcBef>
              <a:spcAft>
                <a:spcPts val="0"/>
              </a:spcAft>
              <a:buClr>
                <a:schemeClr val="dk1"/>
              </a:buClr>
              <a:buSzPts val="1400"/>
              <a:buNone/>
              <a:defRPr sz="1500" b="1">
                <a:solidFill>
                  <a:schemeClr val="dk1"/>
                </a:solidFill>
                <a:latin typeface="Poppins"/>
                <a:ea typeface="Poppins"/>
                <a:cs typeface="Poppins"/>
                <a:sym typeface="Poppins"/>
              </a:defRPr>
            </a:lvl1pPr>
            <a:lvl2pPr lvl="1" algn="ctr">
              <a:lnSpc>
                <a:spcPct val="95000"/>
              </a:lnSpc>
              <a:spcBef>
                <a:spcPts val="1300"/>
              </a:spcBef>
              <a:spcAft>
                <a:spcPts val="0"/>
              </a:spcAft>
              <a:buClr>
                <a:schemeClr val="dk1"/>
              </a:buClr>
              <a:buSzPts val="700"/>
              <a:buNone/>
              <a:defRPr sz="700"/>
            </a:lvl2pPr>
            <a:lvl3pPr lvl="2" algn="ctr">
              <a:lnSpc>
                <a:spcPct val="95000"/>
              </a:lnSpc>
              <a:spcBef>
                <a:spcPts val="1300"/>
              </a:spcBef>
              <a:spcAft>
                <a:spcPts val="0"/>
              </a:spcAft>
              <a:buClr>
                <a:schemeClr val="dk1"/>
              </a:buClr>
              <a:buSzPts val="600"/>
              <a:buNone/>
              <a:defRPr sz="700"/>
            </a:lvl3pPr>
            <a:lvl4pPr lvl="3" algn="ctr">
              <a:lnSpc>
                <a:spcPct val="95000"/>
              </a:lnSpc>
              <a:spcBef>
                <a:spcPts val="1300"/>
              </a:spcBef>
              <a:spcAft>
                <a:spcPts val="0"/>
              </a:spcAft>
              <a:buClr>
                <a:schemeClr val="dk1"/>
              </a:buClr>
              <a:buSzPts val="500"/>
              <a:buNone/>
              <a:defRPr sz="600"/>
            </a:lvl4pPr>
            <a:lvl5pPr lvl="4" algn="ctr">
              <a:lnSpc>
                <a:spcPct val="95000"/>
              </a:lnSpc>
              <a:spcBef>
                <a:spcPts val="1300"/>
              </a:spcBef>
              <a:spcAft>
                <a:spcPts val="0"/>
              </a:spcAft>
              <a:buClr>
                <a:schemeClr val="dk1"/>
              </a:buClr>
              <a:buSzPts val="500"/>
              <a:buNone/>
              <a:defRPr sz="600"/>
            </a:lvl5pPr>
            <a:lvl6pPr lvl="5" algn="ctr">
              <a:lnSpc>
                <a:spcPct val="90000"/>
              </a:lnSpc>
              <a:spcBef>
                <a:spcPts val="400"/>
              </a:spcBef>
              <a:spcAft>
                <a:spcPts val="0"/>
              </a:spcAft>
              <a:buClr>
                <a:schemeClr val="dk1"/>
              </a:buClr>
              <a:buSzPts val="600"/>
              <a:buNone/>
              <a:defRPr sz="600"/>
            </a:lvl6pPr>
            <a:lvl7pPr lvl="6" algn="ctr">
              <a:lnSpc>
                <a:spcPct val="90000"/>
              </a:lnSpc>
              <a:spcBef>
                <a:spcPts val="400"/>
              </a:spcBef>
              <a:spcAft>
                <a:spcPts val="0"/>
              </a:spcAft>
              <a:buClr>
                <a:schemeClr val="dk1"/>
              </a:buClr>
              <a:buSzPts val="600"/>
              <a:buNone/>
              <a:defRPr sz="600"/>
            </a:lvl7pPr>
            <a:lvl8pPr lvl="7" algn="ctr">
              <a:lnSpc>
                <a:spcPct val="90000"/>
              </a:lnSpc>
              <a:spcBef>
                <a:spcPts val="400"/>
              </a:spcBef>
              <a:spcAft>
                <a:spcPts val="0"/>
              </a:spcAft>
              <a:buClr>
                <a:schemeClr val="dk1"/>
              </a:buClr>
              <a:buSzPts val="600"/>
              <a:buNone/>
              <a:defRPr sz="600"/>
            </a:lvl8pPr>
            <a:lvl9pPr lvl="8" algn="ctr">
              <a:lnSpc>
                <a:spcPct val="90000"/>
              </a:lnSpc>
              <a:spcBef>
                <a:spcPts val="400"/>
              </a:spcBef>
              <a:spcAft>
                <a:spcPts val="0"/>
              </a:spcAft>
              <a:buClr>
                <a:schemeClr val="dk1"/>
              </a:buClr>
              <a:buSzPts val="600"/>
              <a:buNone/>
              <a:defRPr sz="600"/>
            </a:lvl9pPr>
          </a:lstStyle>
          <a:p>
            <a:endParaRPr/>
          </a:p>
        </p:txBody>
      </p:sp>
      <p:sp>
        <p:nvSpPr>
          <p:cNvPr id="1321" name="Google Shape;1321;p87"/>
          <p:cNvSpPr txBox="1">
            <a:spLocks noGrp="1"/>
          </p:cNvSpPr>
          <p:nvPr>
            <p:ph type="subTitle" idx="3"/>
          </p:nvPr>
        </p:nvSpPr>
        <p:spPr>
          <a:xfrm>
            <a:off x="3569741" y="1194000"/>
            <a:ext cx="3029400" cy="205500"/>
          </a:xfrm>
          <a:prstGeom prst="rect">
            <a:avLst/>
          </a:prstGeom>
        </p:spPr>
        <p:txBody>
          <a:bodyPr spcFirstLastPara="1" wrap="square" lIns="0" tIns="0" rIns="0" bIns="0" anchor="t" anchorCtr="0">
            <a:noAutofit/>
          </a:bodyPr>
          <a:lstStyle>
            <a:lvl1pPr lvl="0">
              <a:lnSpc>
                <a:spcPct val="95000"/>
              </a:lnSpc>
              <a:spcBef>
                <a:spcPts val="0"/>
              </a:spcBef>
              <a:spcAft>
                <a:spcPts val="0"/>
              </a:spcAft>
              <a:buSzPts val="1100"/>
              <a:buFont typeface="Poppins"/>
              <a:buNone/>
              <a:defRPr sz="1100" b="1">
                <a:latin typeface="Poppins"/>
                <a:ea typeface="Poppins"/>
                <a:cs typeface="Poppins"/>
                <a:sym typeface="Poppins"/>
              </a:defRPr>
            </a:lvl1pPr>
            <a:lvl2pPr lvl="1">
              <a:lnSpc>
                <a:spcPct val="95000"/>
              </a:lnSpc>
              <a:spcBef>
                <a:spcPts val="0"/>
              </a:spcBef>
              <a:spcAft>
                <a:spcPts val="0"/>
              </a:spcAft>
              <a:buSzPts val="800"/>
              <a:buNone/>
              <a:defRPr/>
            </a:lvl2pPr>
            <a:lvl3pPr lvl="2">
              <a:lnSpc>
                <a:spcPct val="95000"/>
              </a:lnSpc>
              <a:spcBef>
                <a:spcPts val="0"/>
              </a:spcBef>
              <a:spcAft>
                <a:spcPts val="0"/>
              </a:spcAft>
              <a:buSzPts val="700"/>
              <a:buNone/>
              <a:defRPr/>
            </a:lvl3pPr>
            <a:lvl4pPr lvl="3">
              <a:lnSpc>
                <a:spcPct val="95000"/>
              </a:lnSpc>
              <a:spcBef>
                <a:spcPts val="0"/>
              </a:spcBef>
              <a:spcAft>
                <a:spcPts val="0"/>
              </a:spcAft>
              <a:buSzPts val="500"/>
              <a:buNone/>
              <a:defRPr/>
            </a:lvl4pPr>
            <a:lvl5pPr lvl="4">
              <a:lnSpc>
                <a:spcPct val="95000"/>
              </a:lnSpc>
              <a:spcBef>
                <a:spcPts val="0"/>
              </a:spcBef>
              <a:spcAft>
                <a:spcPts val="0"/>
              </a:spcAft>
              <a:buSzPts val="400"/>
              <a:buNone/>
              <a:defRPr/>
            </a:lvl5pPr>
            <a:lvl6pPr lvl="5">
              <a:lnSpc>
                <a:spcPct val="95000"/>
              </a:lnSpc>
              <a:spcBef>
                <a:spcPts val="0"/>
              </a:spcBef>
              <a:spcAft>
                <a:spcPts val="0"/>
              </a:spcAft>
              <a:buSzPts val="200"/>
              <a:buNone/>
              <a:defRPr/>
            </a:lvl6pPr>
            <a:lvl7pPr lvl="6">
              <a:lnSpc>
                <a:spcPct val="95000"/>
              </a:lnSpc>
              <a:spcBef>
                <a:spcPts val="0"/>
              </a:spcBef>
              <a:spcAft>
                <a:spcPts val="0"/>
              </a:spcAft>
              <a:buSzPts val="200"/>
              <a:buNone/>
              <a:defRPr/>
            </a:lvl7pPr>
            <a:lvl8pPr lvl="7">
              <a:lnSpc>
                <a:spcPct val="95000"/>
              </a:lnSpc>
              <a:spcBef>
                <a:spcPts val="0"/>
              </a:spcBef>
              <a:spcAft>
                <a:spcPts val="0"/>
              </a:spcAft>
              <a:buSzPts val="200"/>
              <a:buNone/>
              <a:defRPr/>
            </a:lvl8pPr>
            <a:lvl9pPr lvl="8">
              <a:lnSpc>
                <a:spcPct val="95000"/>
              </a:lnSpc>
              <a:spcBef>
                <a:spcPts val="0"/>
              </a:spcBef>
              <a:spcAft>
                <a:spcPts val="0"/>
              </a:spcAft>
              <a:buSzPts val="200"/>
              <a:buNone/>
              <a:defRPr/>
            </a:lvl9pPr>
          </a:lstStyle>
          <a:p>
            <a:endParaRPr/>
          </a:p>
        </p:txBody>
      </p:sp>
      <p:sp>
        <p:nvSpPr>
          <p:cNvPr id="1322" name="Google Shape;1322;p87"/>
          <p:cNvSpPr txBox="1">
            <a:spLocks noGrp="1"/>
          </p:cNvSpPr>
          <p:nvPr>
            <p:ph type="subTitle" idx="4"/>
          </p:nvPr>
        </p:nvSpPr>
        <p:spPr>
          <a:xfrm>
            <a:off x="3569741" y="4324003"/>
            <a:ext cx="1473000" cy="115800"/>
          </a:xfrm>
          <a:prstGeom prst="rect">
            <a:avLst/>
          </a:prstGeom>
        </p:spPr>
        <p:txBody>
          <a:bodyPr spcFirstLastPara="1" wrap="square" lIns="0" tIns="0" rIns="0" bIns="0" anchor="t" anchorCtr="0">
            <a:noAutofit/>
          </a:bodyPr>
          <a:lstStyle>
            <a:lvl1pPr lvl="0">
              <a:lnSpc>
                <a:spcPct val="95000"/>
              </a:lnSpc>
              <a:spcBef>
                <a:spcPts val="0"/>
              </a:spcBef>
              <a:spcAft>
                <a:spcPts val="0"/>
              </a:spcAft>
              <a:buSzPts val="500"/>
              <a:buFont typeface="Poppins"/>
              <a:buNone/>
              <a:defRPr sz="500" b="1">
                <a:latin typeface="Poppins"/>
                <a:ea typeface="Poppins"/>
                <a:cs typeface="Poppins"/>
                <a:sym typeface="Poppins"/>
              </a:defRPr>
            </a:lvl1pPr>
            <a:lvl2pPr lvl="1">
              <a:lnSpc>
                <a:spcPct val="95000"/>
              </a:lnSpc>
              <a:spcBef>
                <a:spcPts val="0"/>
              </a:spcBef>
              <a:spcAft>
                <a:spcPts val="0"/>
              </a:spcAft>
              <a:buSzPts val="800"/>
              <a:buNone/>
              <a:defRPr/>
            </a:lvl2pPr>
            <a:lvl3pPr lvl="2">
              <a:lnSpc>
                <a:spcPct val="95000"/>
              </a:lnSpc>
              <a:spcBef>
                <a:spcPts val="0"/>
              </a:spcBef>
              <a:spcAft>
                <a:spcPts val="0"/>
              </a:spcAft>
              <a:buSzPts val="700"/>
              <a:buNone/>
              <a:defRPr/>
            </a:lvl3pPr>
            <a:lvl4pPr lvl="3">
              <a:lnSpc>
                <a:spcPct val="95000"/>
              </a:lnSpc>
              <a:spcBef>
                <a:spcPts val="0"/>
              </a:spcBef>
              <a:spcAft>
                <a:spcPts val="0"/>
              </a:spcAft>
              <a:buSzPts val="500"/>
              <a:buNone/>
              <a:defRPr/>
            </a:lvl4pPr>
            <a:lvl5pPr lvl="4">
              <a:lnSpc>
                <a:spcPct val="95000"/>
              </a:lnSpc>
              <a:spcBef>
                <a:spcPts val="0"/>
              </a:spcBef>
              <a:spcAft>
                <a:spcPts val="0"/>
              </a:spcAft>
              <a:buSzPts val="400"/>
              <a:buNone/>
              <a:defRPr/>
            </a:lvl5pPr>
            <a:lvl6pPr lvl="5">
              <a:lnSpc>
                <a:spcPct val="95000"/>
              </a:lnSpc>
              <a:spcBef>
                <a:spcPts val="0"/>
              </a:spcBef>
              <a:spcAft>
                <a:spcPts val="0"/>
              </a:spcAft>
              <a:buSzPts val="200"/>
              <a:buNone/>
              <a:defRPr/>
            </a:lvl6pPr>
            <a:lvl7pPr lvl="6">
              <a:lnSpc>
                <a:spcPct val="95000"/>
              </a:lnSpc>
              <a:spcBef>
                <a:spcPts val="0"/>
              </a:spcBef>
              <a:spcAft>
                <a:spcPts val="0"/>
              </a:spcAft>
              <a:buSzPts val="200"/>
              <a:buNone/>
              <a:defRPr/>
            </a:lvl7pPr>
            <a:lvl8pPr lvl="7">
              <a:lnSpc>
                <a:spcPct val="95000"/>
              </a:lnSpc>
              <a:spcBef>
                <a:spcPts val="0"/>
              </a:spcBef>
              <a:spcAft>
                <a:spcPts val="0"/>
              </a:spcAft>
              <a:buSzPts val="200"/>
              <a:buNone/>
              <a:defRPr/>
            </a:lvl8pPr>
            <a:lvl9pPr lvl="8">
              <a:lnSpc>
                <a:spcPct val="95000"/>
              </a:lnSpc>
              <a:spcBef>
                <a:spcPts val="0"/>
              </a:spcBef>
              <a:spcAft>
                <a:spcPts val="0"/>
              </a:spcAft>
              <a:buSzPts val="200"/>
              <a:buNone/>
              <a:defRPr/>
            </a:lvl9pPr>
          </a:lstStyle>
          <a:p>
            <a:endParaRPr/>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59_Custom Layout">
  <p:cSld name="59_Custom Layout">
    <p:bg>
      <p:bgPr>
        <a:blipFill>
          <a:blip r:embed="rId2">
            <a:alphaModFix/>
          </a:blip>
          <a:stretch>
            <a:fillRect/>
          </a:stretch>
        </a:blipFill>
        <a:effectLst/>
      </p:bgPr>
    </p:bg>
    <p:spTree>
      <p:nvGrpSpPr>
        <p:cNvPr id="1" name="Shape 1323"/>
        <p:cNvGrpSpPr/>
        <p:nvPr/>
      </p:nvGrpSpPr>
      <p:grpSpPr>
        <a:xfrm>
          <a:off x="0" y="0"/>
          <a:ext cx="0" cy="0"/>
          <a:chOff x="0" y="0"/>
          <a:chExt cx="0" cy="0"/>
        </a:xfrm>
      </p:grpSpPr>
      <p:sp>
        <p:nvSpPr>
          <p:cNvPr id="1324" name="Google Shape;1324;p88"/>
          <p:cNvSpPr/>
          <p:nvPr/>
        </p:nvSpPr>
        <p:spPr>
          <a:xfrm>
            <a:off x="309268" y="1053646"/>
            <a:ext cx="8536500" cy="3481500"/>
          </a:xfrm>
          <a:prstGeom prst="roundRect">
            <a:avLst>
              <a:gd name="adj" fmla="val 2427"/>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325" name="Google Shape;1325;p88"/>
          <p:cNvSpPr txBox="1">
            <a:spLocks noGrp="1"/>
          </p:cNvSpPr>
          <p:nvPr>
            <p:ph type="title"/>
          </p:nvPr>
        </p:nvSpPr>
        <p:spPr>
          <a:xfrm>
            <a:off x="309270" y="314400"/>
            <a:ext cx="8536500" cy="3915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326" name="Google Shape;1326;p88"/>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1327" name="Google Shape;1327;p88"/>
          <p:cNvSpPr txBox="1">
            <a:spLocks noGrp="1"/>
          </p:cNvSpPr>
          <p:nvPr>
            <p:ph type="subTitle" idx="1"/>
          </p:nvPr>
        </p:nvSpPr>
        <p:spPr>
          <a:xfrm>
            <a:off x="558874" y="1200731"/>
            <a:ext cx="3029400" cy="205500"/>
          </a:xfrm>
          <a:prstGeom prst="rect">
            <a:avLst/>
          </a:prstGeom>
        </p:spPr>
        <p:txBody>
          <a:bodyPr spcFirstLastPara="1" wrap="square" lIns="0" tIns="0" rIns="0" bIns="0" anchor="t" anchorCtr="0">
            <a:noAutofit/>
          </a:bodyPr>
          <a:lstStyle>
            <a:lvl1pPr lvl="0">
              <a:lnSpc>
                <a:spcPct val="95000"/>
              </a:lnSpc>
              <a:spcBef>
                <a:spcPts val="0"/>
              </a:spcBef>
              <a:spcAft>
                <a:spcPts val="0"/>
              </a:spcAft>
              <a:buSzPts val="1100"/>
              <a:buFont typeface="Poppins"/>
              <a:buNone/>
              <a:defRPr sz="1100" b="1">
                <a:latin typeface="Poppins"/>
                <a:ea typeface="Poppins"/>
                <a:cs typeface="Poppins"/>
                <a:sym typeface="Poppins"/>
              </a:defRPr>
            </a:lvl1pPr>
            <a:lvl2pPr lvl="1">
              <a:lnSpc>
                <a:spcPct val="95000"/>
              </a:lnSpc>
              <a:spcBef>
                <a:spcPts val="0"/>
              </a:spcBef>
              <a:spcAft>
                <a:spcPts val="0"/>
              </a:spcAft>
              <a:buSzPts val="800"/>
              <a:buNone/>
              <a:defRPr/>
            </a:lvl2pPr>
            <a:lvl3pPr lvl="2">
              <a:lnSpc>
                <a:spcPct val="95000"/>
              </a:lnSpc>
              <a:spcBef>
                <a:spcPts val="0"/>
              </a:spcBef>
              <a:spcAft>
                <a:spcPts val="0"/>
              </a:spcAft>
              <a:buSzPts val="700"/>
              <a:buNone/>
              <a:defRPr/>
            </a:lvl3pPr>
            <a:lvl4pPr lvl="3">
              <a:lnSpc>
                <a:spcPct val="95000"/>
              </a:lnSpc>
              <a:spcBef>
                <a:spcPts val="0"/>
              </a:spcBef>
              <a:spcAft>
                <a:spcPts val="0"/>
              </a:spcAft>
              <a:buSzPts val="500"/>
              <a:buNone/>
              <a:defRPr/>
            </a:lvl4pPr>
            <a:lvl5pPr lvl="4">
              <a:lnSpc>
                <a:spcPct val="95000"/>
              </a:lnSpc>
              <a:spcBef>
                <a:spcPts val="0"/>
              </a:spcBef>
              <a:spcAft>
                <a:spcPts val="0"/>
              </a:spcAft>
              <a:buSzPts val="400"/>
              <a:buNone/>
              <a:defRPr/>
            </a:lvl5pPr>
            <a:lvl6pPr lvl="5">
              <a:lnSpc>
                <a:spcPct val="95000"/>
              </a:lnSpc>
              <a:spcBef>
                <a:spcPts val="0"/>
              </a:spcBef>
              <a:spcAft>
                <a:spcPts val="0"/>
              </a:spcAft>
              <a:buSzPts val="200"/>
              <a:buNone/>
              <a:defRPr/>
            </a:lvl6pPr>
            <a:lvl7pPr lvl="6">
              <a:lnSpc>
                <a:spcPct val="95000"/>
              </a:lnSpc>
              <a:spcBef>
                <a:spcPts val="0"/>
              </a:spcBef>
              <a:spcAft>
                <a:spcPts val="0"/>
              </a:spcAft>
              <a:buSzPts val="200"/>
              <a:buNone/>
              <a:defRPr/>
            </a:lvl7pPr>
            <a:lvl8pPr lvl="7">
              <a:lnSpc>
                <a:spcPct val="95000"/>
              </a:lnSpc>
              <a:spcBef>
                <a:spcPts val="0"/>
              </a:spcBef>
              <a:spcAft>
                <a:spcPts val="0"/>
              </a:spcAft>
              <a:buSzPts val="200"/>
              <a:buNone/>
              <a:defRPr/>
            </a:lvl8pPr>
            <a:lvl9pPr lvl="8">
              <a:lnSpc>
                <a:spcPct val="95000"/>
              </a:lnSpc>
              <a:spcBef>
                <a:spcPts val="0"/>
              </a:spcBef>
              <a:spcAft>
                <a:spcPts val="0"/>
              </a:spcAft>
              <a:buSzPts val="200"/>
              <a:buNone/>
              <a:defRPr/>
            </a:lvl9pPr>
          </a:lstStyle>
          <a:p>
            <a:endParaRPr/>
          </a:p>
        </p:txBody>
      </p:sp>
      <p:sp>
        <p:nvSpPr>
          <p:cNvPr id="1328" name="Google Shape;1328;p88"/>
          <p:cNvSpPr txBox="1">
            <a:spLocks noGrp="1"/>
          </p:cNvSpPr>
          <p:nvPr>
            <p:ph type="subTitle" idx="2"/>
          </p:nvPr>
        </p:nvSpPr>
        <p:spPr>
          <a:xfrm>
            <a:off x="558874" y="4330734"/>
            <a:ext cx="1473000" cy="115800"/>
          </a:xfrm>
          <a:prstGeom prst="rect">
            <a:avLst/>
          </a:prstGeom>
        </p:spPr>
        <p:txBody>
          <a:bodyPr spcFirstLastPara="1" wrap="square" lIns="0" tIns="0" rIns="0" bIns="0" anchor="t" anchorCtr="0">
            <a:noAutofit/>
          </a:bodyPr>
          <a:lstStyle>
            <a:lvl1pPr lvl="0">
              <a:lnSpc>
                <a:spcPct val="95000"/>
              </a:lnSpc>
              <a:spcBef>
                <a:spcPts val="0"/>
              </a:spcBef>
              <a:spcAft>
                <a:spcPts val="0"/>
              </a:spcAft>
              <a:buSzPts val="500"/>
              <a:buFont typeface="Poppins"/>
              <a:buNone/>
              <a:defRPr sz="500" b="1">
                <a:latin typeface="Poppins"/>
                <a:ea typeface="Poppins"/>
                <a:cs typeface="Poppins"/>
                <a:sym typeface="Poppins"/>
              </a:defRPr>
            </a:lvl1pPr>
            <a:lvl2pPr lvl="1">
              <a:lnSpc>
                <a:spcPct val="95000"/>
              </a:lnSpc>
              <a:spcBef>
                <a:spcPts val="0"/>
              </a:spcBef>
              <a:spcAft>
                <a:spcPts val="0"/>
              </a:spcAft>
              <a:buSzPts val="800"/>
              <a:buNone/>
              <a:defRPr/>
            </a:lvl2pPr>
            <a:lvl3pPr lvl="2">
              <a:lnSpc>
                <a:spcPct val="95000"/>
              </a:lnSpc>
              <a:spcBef>
                <a:spcPts val="0"/>
              </a:spcBef>
              <a:spcAft>
                <a:spcPts val="0"/>
              </a:spcAft>
              <a:buSzPts val="700"/>
              <a:buNone/>
              <a:defRPr/>
            </a:lvl3pPr>
            <a:lvl4pPr lvl="3">
              <a:lnSpc>
                <a:spcPct val="95000"/>
              </a:lnSpc>
              <a:spcBef>
                <a:spcPts val="0"/>
              </a:spcBef>
              <a:spcAft>
                <a:spcPts val="0"/>
              </a:spcAft>
              <a:buSzPts val="500"/>
              <a:buNone/>
              <a:defRPr/>
            </a:lvl4pPr>
            <a:lvl5pPr lvl="4">
              <a:lnSpc>
                <a:spcPct val="95000"/>
              </a:lnSpc>
              <a:spcBef>
                <a:spcPts val="0"/>
              </a:spcBef>
              <a:spcAft>
                <a:spcPts val="0"/>
              </a:spcAft>
              <a:buSzPts val="400"/>
              <a:buNone/>
              <a:defRPr/>
            </a:lvl5pPr>
            <a:lvl6pPr lvl="5">
              <a:lnSpc>
                <a:spcPct val="95000"/>
              </a:lnSpc>
              <a:spcBef>
                <a:spcPts val="0"/>
              </a:spcBef>
              <a:spcAft>
                <a:spcPts val="0"/>
              </a:spcAft>
              <a:buSzPts val="200"/>
              <a:buNone/>
              <a:defRPr/>
            </a:lvl6pPr>
            <a:lvl7pPr lvl="6">
              <a:lnSpc>
                <a:spcPct val="95000"/>
              </a:lnSpc>
              <a:spcBef>
                <a:spcPts val="0"/>
              </a:spcBef>
              <a:spcAft>
                <a:spcPts val="0"/>
              </a:spcAft>
              <a:buSzPts val="200"/>
              <a:buNone/>
              <a:defRPr/>
            </a:lvl7pPr>
            <a:lvl8pPr lvl="7">
              <a:lnSpc>
                <a:spcPct val="95000"/>
              </a:lnSpc>
              <a:spcBef>
                <a:spcPts val="0"/>
              </a:spcBef>
              <a:spcAft>
                <a:spcPts val="0"/>
              </a:spcAft>
              <a:buSzPts val="200"/>
              <a:buNone/>
              <a:defRPr/>
            </a:lvl8pPr>
            <a:lvl9pPr lvl="8">
              <a:lnSpc>
                <a:spcPct val="95000"/>
              </a:lnSpc>
              <a:spcBef>
                <a:spcPts val="0"/>
              </a:spcBef>
              <a:spcAft>
                <a:spcPts val="0"/>
              </a:spcAft>
              <a:buSzPts val="200"/>
              <a:buNone/>
              <a:defRPr/>
            </a:lvl9pPr>
          </a:lstStyle>
          <a:p>
            <a:endParaRPr/>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60_Custom Layout">
  <p:cSld name="60_Custom Layout">
    <p:bg>
      <p:bgPr>
        <a:blipFill>
          <a:blip r:embed="rId2">
            <a:alphaModFix/>
          </a:blip>
          <a:stretch>
            <a:fillRect/>
          </a:stretch>
        </a:blipFill>
        <a:effectLst/>
      </p:bgPr>
    </p:bg>
    <p:spTree>
      <p:nvGrpSpPr>
        <p:cNvPr id="1" name="Shape 1329"/>
        <p:cNvGrpSpPr/>
        <p:nvPr/>
      </p:nvGrpSpPr>
      <p:grpSpPr>
        <a:xfrm>
          <a:off x="0" y="0"/>
          <a:ext cx="0" cy="0"/>
          <a:chOff x="0" y="0"/>
          <a:chExt cx="0" cy="0"/>
        </a:xfrm>
      </p:grpSpPr>
      <p:sp>
        <p:nvSpPr>
          <p:cNvPr id="1330" name="Google Shape;1330;p89"/>
          <p:cNvSpPr/>
          <p:nvPr/>
        </p:nvSpPr>
        <p:spPr>
          <a:xfrm>
            <a:off x="4028551" y="325460"/>
            <a:ext cx="4842900" cy="4231800"/>
          </a:xfrm>
          <a:prstGeom prst="roundRect">
            <a:avLst>
              <a:gd name="adj" fmla="val 1352"/>
            </a:avLst>
          </a:prstGeom>
          <a:gradFill>
            <a:gsLst>
              <a:gs pos="0">
                <a:srgbClr val="FFFFFF"/>
              </a:gs>
              <a:gs pos="56000">
                <a:srgbClr val="F1F1FA"/>
              </a:gs>
              <a:gs pos="78000">
                <a:srgbClr val="E8EAF7"/>
              </a:gs>
              <a:gs pos="100000">
                <a:srgbClr val="E4E7F6"/>
              </a:gs>
            </a:gsLst>
            <a:lin ang="2700006" scaled="0"/>
          </a:gradFill>
          <a:ln w="7150" cap="flat" cmpd="sng">
            <a:solidFill>
              <a:srgbClr val="F2F4FC"/>
            </a:solidFill>
            <a:prstDash val="solid"/>
            <a:miter lim="800000"/>
            <a:headEnd type="none" w="sm" len="sm"/>
            <a:tailEnd type="none" w="sm" len="sm"/>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331" name="Google Shape;1331;p89"/>
          <p:cNvSpPr txBox="1">
            <a:spLocks noGrp="1"/>
          </p:cNvSpPr>
          <p:nvPr>
            <p:ph type="title"/>
          </p:nvPr>
        </p:nvSpPr>
        <p:spPr>
          <a:xfrm>
            <a:off x="309268" y="314399"/>
            <a:ext cx="3349200" cy="13428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332" name="Google Shape;1332;p89"/>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1333" name="Google Shape;1333;p89"/>
          <p:cNvSpPr txBox="1">
            <a:spLocks noGrp="1"/>
          </p:cNvSpPr>
          <p:nvPr>
            <p:ph type="body" idx="1"/>
          </p:nvPr>
        </p:nvSpPr>
        <p:spPr>
          <a:xfrm>
            <a:off x="292941" y="1935412"/>
            <a:ext cx="3364200" cy="2733900"/>
          </a:xfrm>
          <a:prstGeom prst="rect">
            <a:avLst/>
          </a:prstGeom>
          <a:noFill/>
          <a:ln>
            <a:noFill/>
          </a:ln>
        </p:spPr>
        <p:txBody>
          <a:bodyPr spcFirstLastPara="1" wrap="square" lIns="0" tIns="0" rIns="0" bIns="0" anchor="t" anchorCtr="0">
            <a:noAutofit/>
          </a:bodyPr>
          <a:lstStyle>
            <a:lvl1pPr marL="457200" lvl="0" indent="-285750" algn="l">
              <a:lnSpc>
                <a:spcPct val="105000"/>
              </a:lnSpc>
              <a:spcBef>
                <a:spcPts val="1300"/>
              </a:spcBef>
              <a:spcAft>
                <a:spcPts val="0"/>
              </a:spcAft>
              <a:buClr>
                <a:srgbClr val="DA0025"/>
              </a:buClr>
              <a:buSzPts val="900"/>
              <a:buChar char="●"/>
              <a:defRPr sz="1000"/>
            </a:lvl1pPr>
            <a:lvl2pPr marL="914400" lvl="1" indent="-273050" algn="l">
              <a:lnSpc>
                <a:spcPct val="105000"/>
              </a:lnSpc>
              <a:spcBef>
                <a:spcPts val="1300"/>
              </a:spcBef>
              <a:spcAft>
                <a:spcPts val="0"/>
              </a:spcAft>
              <a:buClr>
                <a:srgbClr val="DA0025"/>
              </a:buClr>
              <a:buSzPts val="700"/>
              <a:buChar char="●"/>
              <a:defRPr sz="700"/>
            </a:lvl2pPr>
            <a:lvl3pPr marL="1371600" lvl="2" indent="-266700" algn="l">
              <a:lnSpc>
                <a:spcPct val="105000"/>
              </a:lnSpc>
              <a:spcBef>
                <a:spcPts val="1300"/>
              </a:spcBef>
              <a:spcAft>
                <a:spcPts val="0"/>
              </a:spcAft>
              <a:buClr>
                <a:srgbClr val="DA0025"/>
              </a:buClr>
              <a:buSzPts val="600"/>
              <a:buChar char="●"/>
              <a:defRPr sz="700"/>
            </a:lvl3pPr>
            <a:lvl4pPr marL="1828800" lvl="3" indent="-260350" algn="l">
              <a:lnSpc>
                <a:spcPct val="105000"/>
              </a:lnSpc>
              <a:spcBef>
                <a:spcPts val="1300"/>
              </a:spcBef>
              <a:spcAft>
                <a:spcPts val="0"/>
              </a:spcAft>
              <a:buClr>
                <a:srgbClr val="DA0025"/>
              </a:buClr>
              <a:buSzPts val="500"/>
              <a:buChar char="●"/>
              <a:defRPr sz="500"/>
            </a:lvl4pPr>
            <a:lvl5pPr marL="2286000" lvl="4" indent="-254000" algn="l">
              <a:lnSpc>
                <a:spcPct val="105000"/>
              </a:lnSpc>
              <a:spcBef>
                <a:spcPts val="1300"/>
              </a:spcBef>
              <a:spcAft>
                <a:spcPts val="0"/>
              </a:spcAft>
              <a:buClr>
                <a:srgbClr val="DA0025"/>
              </a:buClr>
              <a:buSzPts val="400"/>
              <a:buChar char="●"/>
              <a:defRPr sz="400"/>
            </a:lvl5pPr>
            <a:lvl6pPr marL="2743200" lvl="5" indent="-273050" algn="l">
              <a:lnSpc>
                <a:spcPct val="90000"/>
              </a:lnSpc>
              <a:spcBef>
                <a:spcPts val="400"/>
              </a:spcBef>
              <a:spcAft>
                <a:spcPts val="0"/>
              </a:spcAft>
              <a:buClr>
                <a:schemeClr val="dk1"/>
              </a:buClr>
              <a:buSzPts val="700"/>
              <a:buChar char="•"/>
              <a:defRPr/>
            </a:lvl6pPr>
            <a:lvl7pPr marL="3200400" lvl="6" indent="-273050" algn="l">
              <a:lnSpc>
                <a:spcPct val="90000"/>
              </a:lnSpc>
              <a:spcBef>
                <a:spcPts val="400"/>
              </a:spcBef>
              <a:spcAft>
                <a:spcPts val="0"/>
              </a:spcAft>
              <a:buClr>
                <a:schemeClr val="dk1"/>
              </a:buClr>
              <a:buSzPts val="700"/>
              <a:buChar char="•"/>
              <a:defRPr/>
            </a:lvl7pPr>
            <a:lvl8pPr marL="3657600" lvl="7" indent="-273050" algn="l">
              <a:lnSpc>
                <a:spcPct val="90000"/>
              </a:lnSpc>
              <a:spcBef>
                <a:spcPts val="400"/>
              </a:spcBef>
              <a:spcAft>
                <a:spcPts val="0"/>
              </a:spcAft>
              <a:buClr>
                <a:schemeClr val="dk1"/>
              </a:buClr>
              <a:buSzPts val="700"/>
              <a:buChar char="•"/>
              <a:defRPr/>
            </a:lvl8pPr>
            <a:lvl9pPr marL="4114800" lvl="8" indent="-273050" algn="l">
              <a:lnSpc>
                <a:spcPct val="90000"/>
              </a:lnSpc>
              <a:spcBef>
                <a:spcPts val="400"/>
              </a:spcBef>
              <a:spcAft>
                <a:spcPts val="0"/>
              </a:spcAft>
              <a:buClr>
                <a:schemeClr val="dk1"/>
              </a:buClr>
              <a:buSzPts val="700"/>
              <a:buChar char="•"/>
              <a:defRPr/>
            </a:lvl9pPr>
          </a:lstStyle>
          <a:p>
            <a:endParaRPr/>
          </a:p>
        </p:txBody>
      </p:sp>
      <p:sp>
        <p:nvSpPr>
          <p:cNvPr id="1334" name="Google Shape;1334;p89"/>
          <p:cNvSpPr txBox="1">
            <a:spLocks noGrp="1"/>
          </p:cNvSpPr>
          <p:nvPr>
            <p:ph type="subTitle" idx="2"/>
          </p:nvPr>
        </p:nvSpPr>
        <p:spPr>
          <a:xfrm>
            <a:off x="4201717" y="483989"/>
            <a:ext cx="3029400" cy="205500"/>
          </a:xfrm>
          <a:prstGeom prst="rect">
            <a:avLst/>
          </a:prstGeom>
        </p:spPr>
        <p:txBody>
          <a:bodyPr spcFirstLastPara="1" wrap="square" lIns="0" tIns="0" rIns="0" bIns="0" anchor="t" anchorCtr="0">
            <a:noAutofit/>
          </a:bodyPr>
          <a:lstStyle>
            <a:lvl1pPr lvl="0">
              <a:lnSpc>
                <a:spcPct val="95000"/>
              </a:lnSpc>
              <a:spcBef>
                <a:spcPts val="0"/>
              </a:spcBef>
              <a:spcAft>
                <a:spcPts val="0"/>
              </a:spcAft>
              <a:buSzPts val="1100"/>
              <a:buFont typeface="Poppins"/>
              <a:buNone/>
              <a:defRPr sz="1100" b="1">
                <a:latin typeface="Poppins"/>
                <a:ea typeface="Poppins"/>
                <a:cs typeface="Poppins"/>
                <a:sym typeface="Poppins"/>
              </a:defRPr>
            </a:lvl1pPr>
            <a:lvl2pPr lvl="1">
              <a:lnSpc>
                <a:spcPct val="95000"/>
              </a:lnSpc>
              <a:spcBef>
                <a:spcPts val="0"/>
              </a:spcBef>
              <a:spcAft>
                <a:spcPts val="0"/>
              </a:spcAft>
              <a:buSzPts val="800"/>
              <a:buNone/>
              <a:defRPr/>
            </a:lvl2pPr>
            <a:lvl3pPr lvl="2">
              <a:lnSpc>
                <a:spcPct val="95000"/>
              </a:lnSpc>
              <a:spcBef>
                <a:spcPts val="0"/>
              </a:spcBef>
              <a:spcAft>
                <a:spcPts val="0"/>
              </a:spcAft>
              <a:buSzPts val="700"/>
              <a:buNone/>
              <a:defRPr/>
            </a:lvl3pPr>
            <a:lvl4pPr lvl="3">
              <a:lnSpc>
                <a:spcPct val="95000"/>
              </a:lnSpc>
              <a:spcBef>
                <a:spcPts val="0"/>
              </a:spcBef>
              <a:spcAft>
                <a:spcPts val="0"/>
              </a:spcAft>
              <a:buSzPts val="500"/>
              <a:buNone/>
              <a:defRPr/>
            </a:lvl4pPr>
            <a:lvl5pPr lvl="4">
              <a:lnSpc>
                <a:spcPct val="95000"/>
              </a:lnSpc>
              <a:spcBef>
                <a:spcPts val="0"/>
              </a:spcBef>
              <a:spcAft>
                <a:spcPts val="0"/>
              </a:spcAft>
              <a:buSzPts val="400"/>
              <a:buNone/>
              <a:defRPr/>
            </a:lvl5pPr>
            <a:lvl6pPr lvl="5">
              <a:lnSpc>
                <a:spcPct val="95000"/>
              </a:lnSpc>
              <a:spcBef>
                <a:spcPts val="0"/>
              </a:spcBef>
              <a:spcAft>
                <a:spcPts val="0"/>
              </a:spcAft>
              <a:buSzPts val="200"/>
              <a:buNone/>
              <a:defRPr/>
            </a:lvl6pPr>
            <a:lvl7pPr lvl="6">
              <a:lnSpc>
                <a:spcPct val="95000"/>
              </a:lnSpc>
              <a:spcBef>
                <a:spcPts val="0"/>
              </a:spcBef>
              <a:spcAft>
                <a:spcPts val="0"/>
              </a:spcAft>
              <a:buSzPts val="200"/>
              <a:buNone/>
              <a:defRPr/>
            </a:lvl7pPr>
            <a:lvl8pPr lvl="7">
              <a:lnSpc>
                <a:spcPct val="95000"/>
              </a:lnSpc>
              <a:spcBef>
                <a:spcPts val="0"/>
              </a:spcBef>
              <a:spcAft>
                <a:spcPts val="0"/>
              </a:spcAft>
              <a:buSzPts val="200"/>
              <a:buNone/>
              <a:defRPr/>
            </a:lvl8pPr>
            <a:lvl9pPr lvl="8">
              <a:lnSpc>
                <a:spcPct val="95000"/>
              </a:lnSpc>
              <a:spcBef>
                <a:spcPts val="0"/>
              </a:spcBef>
              <a:spcAft>
                <a:spcPts val="0"/>
              </a:spcAft>
              <a:buSzPts val="200"/>
              <a:buNone/>
              <a:defRPr/>
            </a:lvl9pPr>
          </a:lstStyle>
          <a:p>
            <a:endParaRPr/>
          </a:p>
        </p:txBody>
      </p:sp>
      <p:sp>
        <p:nvSpPr>
          <p:cNvPr id="1335" name="Google Shape;1335;p89"/>
          <p:cNvSpPr txBox="1">
            <a:spLocks noGrp="1"/>
          </p:cNvSpPr>
          <p:nvPr>
            <p:ph type="subTitle" idx="3"/>
          </p:nvPr>
        </p:nvSpPr>
        <p:spPr>
          <a:xfrm>
            <a:off x="4208019" y="777149"/>
            <a:ext cx="1473000" cy="115800"/>
          </a:xfrm>
          <a:prstGeom prst="rect">
            <a:avLst/>
          </a:prstGeom>
        </p:spPr>
        <p:txBody>
          <a:bodyPr spcFirstLastPara="1" wrap="square" lIns="0" tIns="0" rIns="0" bIns="0" anchor="t" anchorCtr="0">
            <a:noAutofit/>
          </a:bodyPr>
          <a:lstStyle>
            <a:lvl1pPr lvl="0">
              <a:lnSpc>
                <a:spcPct val="95000"/>
              </a:lnSpc>
              <a:spcBef>
                <a:spcPts val="0"/>
              </a:spcBef>
              <a:spcAft>
                <a:spcPts val="0"/>
              </a:spcAft>
              <a:buSzPts val="500"/>
              <a:buFont typeface="Poppins Medium"/>
              <a:buNone/>
              <a:defRPr sz="500"/>
            </a:lvl1pPr>
            <a:lvl2pPr lvl="1">
              <a:lnSpc>
                <a:spcPct val="95000"/>
              </a:lnSpc>
              <a:spcBef>
                <a:spcPts val="0"/>
              </a:spcBef>
              <a:spcAft>
                <a:spcPts val="0"/>
              </a:spcAft>
              <a:buSzPts val="800"/>
              <a:buNone/>
              <a:defRPr/>
            </a:lvl2pPr>
            <a:lvl3pPr lvl="2">
              <a:lnSpc>
                <a:spcPct val="95000"/>
              </a:lnSpc>
              <a:spcBef>
                <a:spcPts val="0"/>
              </a:spcBef>
              <a:spcAft>
                <a:spcPts val="0"/>
              </a:spcAft>
              <a:buSzPts val="700"/>
              <a:buNone/>
              <a:defRPr/>
            </a:lvl3pPr>
            <a:lvl4pPr lvl="3">
              <a:lnSpc>
                <a:spcPct val="95000"/>
              </a:lnSpc>
              <a:spcBef>
                <a:spcPts val="0"/>
              </a:spcBef>
              <a:spcAft>
                <a:spcPts val="0"/>
              </a:spcAft>
              <a:buSzPts val="500"/>
              <a:buNone/>
              <a:defRPr/>
            </a:lvl4pPr>
            <a:lvl5pPr lvl="4">
              <a:lnSpc>
                <a:spcPct val="95000"/>
              </a:lnSpc>
              <a:spcBef>
                <a:spcPts val="0"/>
              </a:spcBef>
              <a:spcAft>
                <a:spcPts val="0"/>
              </a:spcAft>
              <a:buSzPts val="400"/>
              <a:buNone/>
              <a:defRPr/>
            </a:lvl5pPr>
            <a:lvl6pPr lvl="5">
              <a:lnSpc>
                <a:spcPct val="95000"/>
              </a:lnSpc>
              <a:spcBef>
                <a:spcPts val="0"/>
              </a:spcBef>
              <a:spcAft>
                <a:spcPts val="0"/>
              </a:spcAft>
              <a:buSzPts val="200"/>
              <a:buNone/>
              <a:defRPr/>
            </a:lvl6pPr>
            <a:lvl7pPr lvl="6">
              <a:lnSpc>
                <a:spcPct val="95000"/>
              </a:lnSpc>
              <a:spcBef>
                <a:spcPts val="0"/>
              </a:spcBef>
              <a:spcAft>
                <a:spcPts val="0"/>
              </a:spcAft>
              <a:buSzPts val="200"/>
              <a:buNone/>
              <a:defRPr/>
            </a:lvl7pPr>
            <a:lvl8pPr lvl="7">
              <a:lnSpc>
                <a:spcPct val="95000"/>
              </a:lnSpc>
              <a:spcBef>
                <a:spcPts val="0"/>
              </a:spcBef>
              <a:spcAft>
                <a:spcPts val="0"/>
              </a:spcAft>
              <a:buSzPts val="200"/>
              <a:buNone/>
              <a:defRPr/>
            </a:lvl8pPr>
            <a:lvl9pPr lvl="8">
              <a:lnSpc>
                <a:spcPct val="95000"/>
              </a:lnSpc>
              <a:spcBef>
                <a:spcPts val="0"/>
              </a:spcBef>
              <a:spcAft>
                <a:spcPts val="0"/>
              </a:spcAft>
              <a:buSzPts val="200"/>
              <a:buNone/>
              <a:defRPr/>
            </a:lvl9pPr>
          </a:lstStyle>
          <a:p>
            <a:endParaRPr/>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61_Custom Layout">
  <p:cSld name="61_Custom Layout">
    <p:bg>
      <p:bgPr>
        <a:blipFill>
          <a:blip r:embed="rId2">
            <a:alphaModFix/>
          </a:blip>
          <a:stretch>
            <a:fillRect/>
          </a:stretch>
        </a:blipFill>
        <a:effectLst/>
      </p:bgPr>
    </p:bg>
    <p:spTree>
      <p:nvGrpSpPr>
        <p:cNvPr id="1" name="Shape 1336"/>
        <p:cNvGrpSpPr/>
        <p:nvPr/>
      </p:nvGrpSpPr>
      <p:grpSpPr>
        <a:xfrm>
          <a:off x="0" y="0"/>
          <a:ext cx="0" cy="0"/>
          <a:chOff x="0" y="0"/>
          <a:chExt cx="0" cy="0"/>
        </a:xfrm>
      </p:grpSpPr>
      <p:sp>
        <p:nvSpPr>
          <p:cNvPr id="1337" name="Google Shape;1337;p90"/>
          <p:cNvSpPr/>
          <p:nvPr/>
        </p:nvSpPr>
        <p:spPr>
          <a:xfrm>
            <a:off x="3114269" y="325460"/>
            <a:ext cx="5757000" cy="4231800"/>
          </a:xfrm>
          <a:prstGeom prst="roundRect">
            <a:avLst>
              <a:gd name="adj" fmla="val 1352"/>
            </a:avLst>
          </a:prstGeom>
          <a:gradFill>
            <a:gsLst>
              <a:gs pos="0">
                <a:srgbClr val="FFFFFF"/>
              </a:gs>
              <a:gs pos="56000">
                <a:srgbClr val="F1F1FA"/>
              </a:gs>
              <a:gs pos="78000">
                <a:srgbClr val="E8EAF7"/>
              </a:gs>
              <a:gs pos="100000">
                <a:srgbClr val="E4E7F6"/>
              </a:gs>
            </a:gsLst>
            <a:lin ang="2700006" scaled="0"/>
          </a:gradFill>
          <a:ln w="7150" cap="flat" cmpd="sng">
            <a:solidFill>
              <a:srgbClr val="F2F4FC"/>
            </a:solidFill>
            <a:prstDash val="solid"/>
            <a:miter lim="800000"/>
            <a:headEnd type="none" w="sm" len="sm"/>
            <a:tailEnd type="none" w="sm" len="sm"/>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338" name="Google Shape;1338;p90"/>
          <p:cNvSpPr txBox="1">
            <a:spLocks noGrp="1"/>
          </p:cNvSpPr>
          <p:nvPr>
            <p:ph type="title"/>
          </p:nvPr>
        </p:nvSpPr>
        <p:spPr>
          <a:xfrm>
            <a:off x="309268" y="314399"/>
            <a:ext cx="2676600" cy="13428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339" name="Google Shape;1339;p90"/>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1340" name="Google Shape;1340;p90"/>
          <p:cNvSpPr txBox="1">
            <a:spLocks noGrp="1"/>
          </p:cNvSpPr>
          <p:nvPr>
            <p:ph type="subTitle" idx="1"/>
          </p:nvPr>
        </p:nvSpPr>
        <p:spPr>
          <a:xfrm>
            <a:off x="3305988" y="3176781"/>
            <a:ext cx="1473000" cy="115800"/>
          </a:xfrm>
          <a:prstGeom prst="rect">
            <a:avLst/>
          </a:prstGeom>
        </p:spPr>
        <p:txBody>
          <a:bodyPr spcFirstLastPara="1" wrap="square" lIns="0" tIns="0" rIns="0" bIns="0" anchor="t" anchorCtr="0">
            <a:noAutofit/>
          </a:bodyPr>
          <a:lstStyle>
            <a:lvl1pPr lvl="0">
              <a:lnSpc>
                <a:spcPct val="95000"/>
              </a:lnSpc>
              <a:spcBef>
                <a:spcPts val="0"/>
              </a:spcBef>
              <a:spcAft>
                <a:spcPts val="0"/>
              </a:spcAft>
              <a:buSzPts val="500"/>
              <a:buFont typeface="Poppins Medium"/>
              <a:buNone/>
              <a:defRPr sz="500"/>
            </a:lvl1pPr>
            <a:lvl2pPr lvl="1">
              <a:lnSpc>
                <a:spcPct val="95000"/>
              </a:lnSpc>
              <a:spcBef>
                <a:spcPts val="0"/>
              </a:spcBef>
              <a:spcAft>
                <a:spcPts val="0"/>
              </a:spcAft>
              <a:buSzPts val="800"/>
              <a:buNone/>
              <a:defRPr/>
            </a:lvl2pPr>
            <a:lvl3pPr lvl="2">
              <a:lnSpc>
                <a:spcPct val="95000"/>
              </a:lnSpc>
              <a:spcBef>
                <a:spcPts val="0"/>
              </a:spcBef>
              <a:spcAft>
                <a:spcPts val="0"/>
              </a:spcAft>
              <a:buSzPts val="700"/>
              <a:buNone/>
              <a:defRPr/>
            </a:lvl3pPr>
            <a:lvl4pPr lvl="3">
              <a:lnSpc>
                <a:spcPct val="95000"/>
              </a:lnSpc>
              <a:spcBef>
                <a:spcPts val="0"/>
              </a:spcBef>
              <a:spcAft>
                <a:spcPts val="0"/>
              </a:spcAft>
              <a:buSzPts val="500"/>
              <a:buNone/>
              <a:defRPr/>
            </a:lvl4pPr>
            <a:lvl5pPr lvl="4">
              <a:lnSpc>
                <a:spcPct val="95000"/>
              </a:lnSpc>
              <a:spcBef>
                <a:spcPts val="0"/>
              </a:spcBef>
              <a:spcAft>
                <a:spcPts val="0"/>
              </a:spcAft>
              <a:buSzPts val="400"/>
              <a:buNone/>
              <a:defRPr/>
            </a:lvl5pPr>
            <a:lvl6pPr lvl="5">
              <a:lnSpc>
                <a:spcPct val="95000"/>
              </a:lnSpc>
              <a:spcBef>
                <a:spcPts val="0"/>
              </a:spcBef>
              <a:spcAft>
                <a:spcPts val="0"/>
              </a:spcAft>
              <a:buSzPts val="200"/>
              <a:buNone/>
              <a:defRPr/>
            </a:lvl6pPr>
            <a:lvl7pPr lvl="6">
              <a:lnSpc>
                <a:spcPct val="95000"/>
              </a:lnSpc>
              <a:spcBef>
                <a:spcPts val="0"/>
              </a:spcBef>
              <a:spcAft>
                <a:spcPts val="0"/>
              </a:spcAft>
              <a:buSzPts val="200"/>
              <a:buNone/>
              <a:defRPr/>
            </a:lvl7pPr>
            <a:lvl8pPr lvl="7">
              <a:lnSpc>
                <a:spcPct val="95000"/>
              </a:lnSpc>
              <a:spcBef>
                <a:spcPts val="0"/>
              </a:spcBef>
              <a:spcAft>
                <a:spcPts val="0"/>
              </a:spcAft>
              <a:buSzPts val="200"/>
              <a:buNone/>
              <a:defRPr/>
            </a:lvl8pPr>
            <a:lvl9pPr lvl="8">
              <a:lnSpc>
                <a:spcPct val="95000"/>
              </a:lnSpc>
              <a:spcBef>
                <a:spcPts val="0"/>
              </a:spcBef>
              <a:spcAft>
                <a:spcPts val="0"/>
              </a:spcAft>
              <a:buSzPts val="200"/>
              <a:buNone/>
              <a:defRPr/>
            </a:lvl9pPr>
          </a:lstStyle>
          <a:p>
            <a:endParaRPr/>
          </a:p>
        </p:txBody>
      </p:sp>
      <p:sp>
        <p:nvSpPr>
          <p:cNvPr id="1341" name="Google Shape;1341;p90"/>
          <p:cNvSpPr txBox="1">
            <a:spLocks noGrp="1"/>
          </p:cNvSpPr>
          <p:nvPr>
            <p:ph type="subTitle" idx="2"/>
          </p:nvPr>
        </p:nvSpPr>
        <p:spPr>
          <a:xfrm>
            <a:off x="3314747" y="521991"/>
            <a:ext cx="2781600" cy="194100"/>
          </a:xfrm>
          <a:prstGeom prst="rect">
            <a:avLst/>
          </a:prstGeom>
        </p:spPr>
        <p:txBody>
          <a:bodyPr spcFirstLastPara="1" wrap="square" lIns="0" tIns="0" rIns="0" bIns="0" anchor="t" anchorCtr="0">
            <a:noAutofit/>
          </a:bodyPr>
          <a:lstStyle>
            <a:lvl1pPr lvl="0">
              <a:lnSpc>
                <a:spcPct val="95000"/>
              </a:lnSpc>
              <a:spcBef>
                <a:spcPts val="0"/>
              </a:spcBef>
              <a:spcAft>
                <a:spcPts val="0"/>
              </a:spcAft>
              <a:buSzPts val="1100"/>
              <a:buFont typeface="Poppins"/>
              <a:buNone/>
              <a:defRPr sz="1100" b="1">
                <a:latin typeface="Poppins"/>
                <a:ea typeface="Poppins"/>
                <a:cs typeface="Poppins"/>
                <a:sym typeface="Poppins"/>
              </a:defRPr>
            </a:lvl1pPr>
            <a:lvl2pPr lvl="1">
              <a:lnSpc>
                <a:spcPct val="95000"/>
              </a:lnSpc>
              <a:spcBef>
                <a:spcPts val="0"/>
              </a:spcBef>
              <a:spcAft>
                <a:spcPts val="0"/>
              </a:spcAft>
              <a:buSzPts val="1100"/>
              <a:buFont typeface="Poppins"/>
              <a:buNone/>
              <a:defRPr sz="1100" b="1">
                <a:latin typeface="Poppins"/>
                <a:ea typeface="Poppins"/>
                <a:cs typeface="Poppins"/>
                <a:sym typeface="Poppins"/>
              </a:defRPr>
            </a:lvl2pPr>
            <a:lvl3pPr lvl="2">
              <a:lnSpc>
                <a:spcPct val="95000"/>
              </a:lnSpc>
              <a:spcBef>
                <a:spcPts val="0"/>
              </a:spcBef>
              <a:spcAft>
                <a:spcPts val="0"/>
              </a:spcAft>
              <a:buSzPts val="1100"/>
              <a:buFont typeface="Poppins"/>
              <a:buNone/>
              <a:defRPr sz="1100" b="1">
                <a:latin typeface="Poppins"/>
                <a:ea typeface="Poppins"/>
                <a:cs typeface="Poppins"/>
                <a:sym typeface="Poppins"/>
              </a:defRPr>
            </a:lvl3pPr>
            <a:lvl4pPr lvl="3">
              <a:lnSpc>
                <a:spcPct val="95000"/>
              </a:lnSpc>
              <a:spcBef>
                <a:spcPts val="0"/>
              </a:spcBef>
              <a:spcAft>
                <a:spcPts val="0"/>
              </a:spcAft>
              <a:buSzPts val="1100"/>
              <a:buFont typeface="Poppins"/>
              <a:buNone/>
              <a:defRPr sz="1100" b="1">
                <a:latin typeface="Poppins"/>
                <a:ea typeface="Poppins"/>
                <a:cs typeface="Poppins"/>
                <a:sym typeface="Poppins"/>
              </a:defRPr>
            </a:lvl4pPr>
            <a:lvl5pPr lvl="4">
              <a:lnSpc>
                <a:spcPct val="95000"/>
              </a:lnSpc>
              <a:spcBef>
                <a:spcPts val="0"/>
              </a:spcBef>
              <a:spcAft>
                <a:spcPts val="0"/>
              </a:spcAft>
              <a:buSzPts val="1100"/>
              <a:buFont typeface="Poppins"/>
              <a:buNone/>
              <a:defRPr sz="1100" b="1">
                <a:latin typeface="Poppins"/>
                <a:ea typeface="Poppins"/>
                <a:cs typeface="Poppins"/>
                <a:sym typeface="Poppins"/>
              </a:defRPr>
            </a:lvl5pPr>
            <a:lvl6pPr lvl="5">
              <a:lnSpc>
                <a:spcPct val="95000"/>
              </a:lnSpc>
              <a:spcBef>
                <a:spcPts val="0"/>
              </a:spcBef>
              <a:spcAft>
                <a:spcPts val="0"/>
              </a:spcAft>
              <a:buSzPts val="1100"/>
              <a:buFont typeface="Poppins"/>
              <a:buNone/>
              <a:defRPr sz="1100" b="1">
                <a:latin typeface="Poppins"/>
                <a:ea typeface="Poppins"/>
                <a:cs typeface="Poppins"/>
                <a:sym typeface="Poppins"/>
              </a:defRPr>
            </a:lvl6pPr>
            <a:lvl7pPr lvl="6">
              <a:lnSpc>
                <a:spcPct val="95000"/>
              </a:lnSpc>
              <a:spcBef>
                <a:spcPts val="0"/>
              </a:spcBef>
              <a:spcAft>
                <a:spcPts val="0"/>
              </a:spcAft>
              <a:buSzPts val="1100"/>
              <a:buFont typeface="Poppins"/>
              <a:buNone/>
              <a:defRPr sz="1100" b="1">
                <a:latin typeface="Poppins"/>
                <a:ea typeface="Poppins"/>
                <a:cs typeface="Poppins"/>
                <a:sym typeface="Poppins"/>
              </a:defRPr>
            </a:lvl7pPr>
            <a:lvl8pPr lvl="7">
              <a:lnSpc>
                <a:spcPct val="95000"/>
              </a:lnSpc>
              <a:spcBef>
                <a:spcPts val="0"/>
              </a:spcBef>
              <a:spcAft>
                <a:spcPts val="0"/>
              </a:spcAft>
              <a:buSzPts val="1100"/>
              <a:buFont typeface="Poppins"/>
              <a:buNone/>
              <a:defRPr sz="1100" b="1">
                <a:latin typeface="Poppins"/>
                <a:ea typeface="Poppins"/>
                <a:cs typeface="Poppins"/>
                <a:sym typeface="Poppins"/>
              </a:defRPr>
            </a:lvl8pPr>
            <a:lvl9pPr lvl="8">
              <a:lnSpc>
                <a:spcPct val="95000"/>
              </a:lnSpc>
              <a:spcBef>
                <a:spcPts val="0"/>
              </a:spcBef>
              <a:spcAft>
                <a:spcPts val="0"/>
              </a:spcAft>
              <a:buSzPts val="1100"/>
              <a:buFont typeface="Poppins"/>
              <a:buNone/>
              <a:defRPr sz="1100" b="1">
                <a:latin typeface="Poppins"/>
                <a:ea typeface="Poppins"/>
                <a:cs typeface="Poppins"/>
                <a:sym typeface="Poppins"/>
              </a:defRPr>
            </a:lvl9pPr>
          </a:lstStyle>
          <a:p>
            <a:endParaRPr/>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62_Custom Layout">
  <p:cSld name="62_Custom Layout">
    <p:bg>
      <p:bgPr>
        <a:blipFill>
          <a:blip r:embed="rId2">
            <a:alphaModFix/>
          </a:blip>
          <a:stretch>
            <a:fillRect/>
          </a:stretch>
        </a:blipFill>
        <a:effectLst/>
      </p:bgPr>
    </p:bg>
    <p:spTree>
      <p:nvGrpSpPr>
        <p:cNvPr id="1" name="Shape 1342"/>
        <p:cNvGrpSpPr/>
        <p:nvPr/>
      </p:nvGrpSpPr>
      <p:grpSpPr>
        <a:xfrm>
          <a:off x="0" y="0"/>
          <a:ext cx="0" cy="0"/>
          <a:chOff x="0" y="0"/>
          <a:chExt cx="0" cy="0"/>
        </a:xfrm>
      </p:grpSpPr>
      <p:sp>
        <p:nvSpPr>
          <p:cNvPr id="1343" name="Google Shape;1343;p91"/>
          <p:cNvSpPr txBox="1">
            <a:spLocks noGrp="1"/>
          </p:cNvSpPr>
          <p:nvPr>
            <p:ph type="title"/>
          </p:nvPr>
        </p:nvSpPr>
        <p:spPr>
          <a:xfrm>
            <a:off x="309269" y="314400"/>
            <a:ext cx="8385600" cy="4488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344" name="Google Shape;1344;p91"/>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1345" name="Google Shape;1345;p91"/>
          <p:cNvSpPr/>
          <p:nvPr/>
        </p:nvSpPr>
        <p:spPr>
          <a:xfrm>
            <a:off x="378570" y="1745064"/>
            <a:ext cx="8313450" cy="1753794"/>
          </a:xfrm>
          <a:custGeom>
            <a:avLst/>
            <a:gdLst/>
            <a:ahLst/>
            <a:cxnLst/>
            <a:rect l="l" t="t" r="r" b="b"/>
            <a:pathLst>
              <a:path w="22169200" h="4676784" extrusionOk="0">
                <a:moveTo>
                  <a:pt x="12227679" y="2880731"/>
                </a:moveTo>
                <a:lnTo>
                  <a:pt x="12263941" y="2880731"/>
                </a:lnTo>
                <a:lnTo>
                  <a:pt x="12263941" y="2884548"/>
                </a:lnTo>
                <a:lnTo>
                  <a:pt x="12228824" y="2966360"/>
                </a:lnTo>
                <a:lnTo>
                  <a:pt x="12228824" y="2966487"/>
                </a:lnTo>
                <a:lnTo>
                  <a:pt x="12197270" y="2966487"/>
                </a:lnTo>
                <a:close/>
                <a:moveTo>
                  <a:pt x="7854224" y="2880731"/>
                </a:moveTo>
                <a:lnTo>
                  <a:pt x="7890487" y="2880731"/>
                </a:lnTo>
                <a:lnTo>
                  <a:pt x="7890487" y="2884548"/>
                </a:lnTo>
                <a:lnTo>
                  <a:pt x="7855370" y="2966360"/>
                </a:lnTo>
                <a:lnTo>
                  <a:pt x="7855370" y="2966487"/>
                </a:lnTo>
                <a:lnTo>
                  <a:pt x="7823815" y="2966487"/>
                </a:lnTo>
                <a:close/>
                <a:moveTo>
                  <a:pt x="15457671" y="303583"/>
                </a:moveTo>
                <a:cubicBezTo>
                  <a:pt x="14475955" y="303583"/>
                  <a:pt x="13654292" y="1002434"/>
                  <a:pt x="13464216" y="1928858"/>
                </a:cubicBezTo>
                <a:lnTo>
                  <a:pt x="13422811" y="2338328"/>
                </a:lnTo>
                <a:lnTo>
                  <a:pt x="13422926" y="2338328"/>
                </a:lnTo>
                <a:cubicBezTo>
                  <a:pt x="13422926" y="2499503"/>
                  <a:pt x="13406537" y="2656921"/>
                  <a:pt x="13375337" y="2809002"/>
                </a:cubicBezTo>
                <a:lnTo>
                  <a:pt x="13360568" y="2866308"/>
                </a:lnTo>
                <a:lnTo>
                  <a:pt x="13390260" y="2981506"/>
                </a:lnTo>
                <a:cubicBezTo>
                  <a:pt x="13664783" y="3862184"/>
                  <a:pt x="14487773" y="4503235"/>
                  <a:pt x="15457671" y="4503235"/>
                </a:cubicBezTo>
                <a:cubicBezTo>
                  <a:pt x="16427570" y="4503235"/>
                  <a:pt x="17250476" y="3862101"/>
                  <a:pt x="17524970" y="2981459"/>
                </a:cubicBezTo>
                <a:lnTo>
                  <a:pt x="17554710" y="2866061"/>
                </a:lnTo>
                <a:lnTo>
                  <a:pt x="17540006" y="2809002"/>
                </a:lnTo>
                <a:cubicBezTo>
                  <a:pt x="17524406" y="2732962"/>
                  <a:pt x="17512508" y="2655587"/>
                  <a:pt x="17504510" y="2577076"/>
                </a:cubicBezTo>
                <a:lnTo>
                  <a:pt x="17492422" y="2338456"/>
                </a:lnTo>
                <a:lnTo>
                  <a:pt x="17492416" y="2338456"/>
                </a:lnTo>
                <a:cubicBezTo>
                  <a:pt x="17492416" y="1216496"/>
                  <a:pt x="16579630" y="303583"/>
                  <a:pt x="15457671" y="303583"/>
                </a:cubicBezTo>
                <a:close/>
                <a:moveTo>
                  <a:pt x="6711400" y="303583"/>
                </a:moveTo>
                <a:cubicBezTo>
                  <a:pt x="5659563" y="303583"/>
                  <a:pt x="4791570" y="1105836"/>
                  <a:pt x="4687180" y="2130689"/>
                </a:cubicBezTo>
                <a:lnTo>
                  <a:pt x="4676654" y="2338455"/>
                </a:lnTo>
                <a:lnTo>
                  <a:pt x="4676912" y="2338455"/>
                </a:lnTo>
                <a:cubicBezTo>
                  <a:pt x="4676912" y="2499631"/>
                  <a:pt x="4660519" y="2657048"/>
                  <a:pt x="4629314" y="2809130"/>
                </a:cubicBezTo>
                <a:lnTo>
                  <a:pt x="4614564" y="2866361"/>
                </a:lnTo>
                <a:lnTo>
                  <a:pt x="4644242" y="2981506"/>
                </a:lnTo>
                <a:cubicBezTo>
                  <a:pt x="4918763" y="3862184"/>
                  <a:pt x="5741733" y="4503235"/>
                  <a:pt x="6711527" y="4503235"/>
                </a:cubicBezTo>
                <a:cubicBezTo>
                  <a:pt x="7690645" y="4503235"/>
                  <a:pt x="8520104" y="3849712"/>
                  <a:pt x="8786578" y="2955990"/>
                </a:cubicBezTo>
                <a:lnTo>
                  <a:pt x="8806150" y="2857159"/>
                </a:lnTo>
                <a:lnTo>
                  <a:pt x="8793738" y="2809002"/>
                </a:lnTo>
                <a:cubicBezTo>
                  <a:pt x="8778136" y="2732962"/>
                  <a:pt x="8766238" y="2655587"/>
                  <a:pt x="8758239" y="2577076"/>
                </a:cubicBezTo>
                <a:lnTo>
                  <a:pt x="8746150" y="2338456"/>
                </a:lnTo>
                <a:lnTo>
                  <a:pt x="8746143" y="2338456"/>
                </a:lnTo>
                <a:cubicBezTo>
                  <a:pt x="8746143" y="1216496"/>
                  <a:pt x="7833357" y="303583"/>
                  <a:pt x="6711400" y="303583"/>
                </a:cubicBezTo>
                <a:close/>
                <a:moveTo>
                  <a:pt x="19830744" y="173548"/>
                </a:moveTo>
                <a:cubicBezTo>
                  <a:pt x="18916802" y="173548"/>
                  <a:pt x="18133380" y="742840"/>
                  <a:pt x="17816354" y="1545431"/>
                </a:cubicBezTo>
                <a:lnTo>
                  <a:pt x="17735418" y="1817366"/>
                </a:lnTo>
                <a:lnTo>
                  <a:pt x="17748410" y="1867776"/>
                </a:lnTo>
                <a:cubicBezTo>
                  <a:pt x="17764010" y="1943819"/>
                  <a:pt x="17775908" y="2021195"/>
                  <a:pt x="17783906" y="2099707"/>
                </a:cubicBezTo>
                <a:lnTo>
                  <a:pt x="17795994" y="2338328"/>
                </a:lnTo>
                <a:lnTo>
                  <a:pt x="17796000" y="2338328"/>
                </a:lnTo>
                <a:cubicBezTo>
                  <a:pt x="17796000" y="3460161"/>
                  <a:pt x="18708784" y="4373073"/>
                  <a:pt x="19830744" y="4373073"/>
                </a:cubicBezTo>
                <a:cubicBezTo>
                  <a:pt x="20952704" y="4373073"/>
                  <a:pt x="21865616" y="3460288"/>
                  <a:pt x="21865616" y="2338328"/>
                </a:cubicBezTo>
                <a:lnTo>
                  <a:pt x="21995636" y="2338328"/>
                </a:lnTo>
                <a:lnTo>
                  <a:pt x="21951586" y="1902667"/>
                </a:lnTo>
                <a:cubicBezTo>
                  <a:pt x="21749374" y="917015"/>
                  <a:pt x="20875248" y="173548"/>
                  <a:pt x="19830744" y="173548"/>
                </a:cubicBezTo>
                <a:close/>
                <a:moveTo>
                  <a:pt x="11084598" y="173548"/>
                </a:moveTo>
                <a:cubicBezTo>
                  <a:pt x="10114803" y="173548"/>
                  <a:pt x="9291748" y="814683"/>
                  <a:pt x="9017197" y="1695393"/>
                </a:cubicBezTo>
                <a:lnTo>
                  <a:pt x="8987514" y="1810545"/>
                </a:lnTo>
                <a:lnTo>
                  <a:pt x="9002264" y="1867776"/>
                </a:lnTo>
                <a:cubicBezTo>
                  <a:pt x="9033463" y="2019861"/>
                  <a:pt x="9049853" y="2177281"/>
                  <a:pt x="9049853" y="2338456"/>
                </a:cubicBezTo>
                <a:lnTo>
                  <a:pt x="9049739" y="2338456"/>
                </a:lnTo>
                <a:lnTo>
                  <a:pt x="9091139" y="2747848"/>
                </a:lnTo>
                <a:cubicBezTo>
                  <a:pt x="9281192" y="3674125"/>
                  <a:pt x="10102772" y="4373073"/>
                  <a:pt x="11084598" y="4373073"/>
                </a:cubicBezTo>
                <a:cubicBezTo>
                  <a:pt x="12066424" y="4373073"/>
                  <a:pt x="12887906" y="3674222"/>
                  <a:pt x="13077936" y="2747884"/>
                </a:cubicBezTo>
                <a:lnTo>
                  <a:pt x="13119330" y="2338456"/>
                </a:lnTo>
                <a:lnTo>
                  <a:pt x="13119215" y="2338456"/>
                </a:lnTo>
                <a:cubicBezTo>
                  <a:pt x="13119215" y="2177281"/>
                  <a:pt x="13135606" y="2019861"/>
                  <a:pt x="13166810" y="1867776"/>
                </a:cubicBezTo>
                <a:lnTo>
                  <a:pt x="13179860" y="1817147"/>
                </a:lnTo>
                <a:lnTo>
                  <a:pt x="13098970" y="1545379"/>
                </a:lnTo>
                <a:cubicBezTo>
                  <a:pt x="12781916" y="742765"/>
                  <a:pt x="11998443" y="173548"/>
                  <a:pt x="11084598" y="173548"/>
                </a:cubicBezTo>
                <a:close/>
                <a:moveTo>
                  <a:pt x="2338327" y="173548"/>
                </a:moveTo>
                <a:cubicBezTo>
                  <a:pt x="1144607" y="173548"/>
                  <a:pt x="173548" y="1144607"/>
                  <a:pt x="173548" y="2338455"/>
                </a:cubicBezTo>
                <a:lnTo>
                  <a:pt x="303710" y="2338455"/>
                </a:lnTo>
                <a:cubicBezTo>
                  <a:pt x="303710" y="3460288"/>
                  <a:pt x="1216496" y="4373200"/>
                  <a:pt x="2338455" y="4373200"/>
                </a:cubicBezTo>
                <a:cubicBezTo>
                  <a:pt x="3390293" y="4373200"/>
                  <a:pt x="4258397" y="3570948"/>
                  <a:pt x="4362802" y="2546200"/>
                </a:cubicBezTo>
                <a:lnTo>
                  <a:pt x="4373328" y="2338456"/>
                </a:lnTo>
                <a:lnTo>
                  <a:pt x="4373072" y="2338456"/>
                </a:lnTo>
                <a:cubicBezTo>
                  <a:pt x="4373088" y="2177281"/>
                  <a:pt x="4389491" y="2019861"/>
                  <a:pt x="4420703" y="1867776"/>
                </a:cubicBezTo>
                <a:lnTo>
                  <a:pt x="4435444" y="1810599"/>
                </a:lnTo>
                <a:lnTo>
                  <a:pt x="4405739" y="1695346"/>
                </a:lnTo>
                <a:cubicBezTo>
                  <a:pt x="4131216" y="814599"/>
                  <a:pt x="3308225" y="173548"/>
                  <a:pt x="2338327" y="173548"/>
                </a:cubicBezTo>
                <a:close/>
                <a:moveTo>
                  <a:pt x="6711527" y="0"/>
                </a:moveTo>
                <a:cubicBezTo>
                  <a:pt x="7759163" y="0"/>
                  <a:pt x="8648051" y="692540"/>
                  <a:pt x="8944553" y="1643848"/>
                </a:cubicBezTo>
                <a:lnTo>
                  <a:pt x="8965134" y="1723706"/>
                </a:lnTo>
                <a:lnTo>
                  <a:pt x="8975753" y="1682506"/>
                </a:lnTo>
                <a:cubicBezTo>
                  <a:pt x="9255779" y="784147"/>
                  <a:pt x="10095265" y="130161"/>
                  <a:pt x="11084598" y="130161"/>
                </a:cubicBezTo>
                <a:cubicBezTo>
                  <a:pt x="12083443" y="130161"/>
                  <a:pt x="12929461" y="796784"/>
                  <a:pt x="13201248" y="1708488"/>
                </a:cubicBezTo>
                <a:lnTo>
                  <a:pt x="13204492" y="1721579"/>
                </a:lnTo>
                <a:lnTo>
                  <a:pt x="13224527" y="1643848"/>
                </a:lnTo>
                <a:cubicBezTo>
                  <a:pt x="13521060" y="692540"/>
                  <a:pt x="14410033" y="0"/>
                  <a:pt x="15457671" y="0"/>
                </a:cubicBezTo>
                <a:cubicBezTo>
                  <a:pt x="16505310" y="0"/>
                  <a:pt x="17394198" y="692540"/>
                  <a:pt x="17690700" y="1643848"/>
                </a:cubicBezTo>
                <a:lnTo>
                  <a:pt x="17710792" y="1721809"/>
                </a:lnTo>
                <a:lnTo>
                  <a:pt x="17714092" y="1708488"/>
                </a:lnTo>
                <a:cubicBezTo>
                  <a:pt x="17985880" y="796784"/>
                  <a:pt x="18831896" y="130161"/>
                  <a:pt x="19830744" y="130161"/>
                </a:cubicBezTo>
                <a:cubicBezTo>
                  <a:pt x="20972282" y="130161"/>
                  <a:pt x="21914318" y="1000852"/>
                  <a:pt x="22027614" y="2112994"/>
                </a:cubicBezTo>
                <a:lnTo>
                  <a:pt x="22039030" y="2338328"/>
                </a:lnTo>
                <a:lnTo>
                  <a:pt x="22169200" y="2338328"/>
                </a:lnTo>
                <a:cubicBezTo>
                  <a:pt x="22169200" y="3627729"/>
                  <a:pt x="21120144" y="4676656"/>
                  <a:pt x="19830744" y="4676656"/>
                </a:cubicBezTo>
                <a:cubicBezTo>
                  <a:pt x="18783104" y="4676656"/>
                  <a:pt x="17894218" y="3984200"/>
                  <a:pt x="17597716" y="3032925"/>
                </a:cubicBezTo>
                <a:lnTo>
                  <a:pt x="17577092" y="2952902"/>
                </a:lnTo>
                <a:lnTo>
                  <a:pt x="17566398" y="2994393"/>
                </a:lnTo>
                <a:cubicBezTo>
                  <a:pt x="17286404" y="3892720"/>
                  <a:pt x="16447004" y="4546622"/>
                  <a:pt x="15457671" y="4546622"/>
                </a:cubicBezTo>
                <a:cubicBezTo>
                  <a:pt x="14468338" y="4546622"/>
                  <a:pt x="13628852" y="3892720"/>
                  <a:pt x="13348826" y="2994393"/>
                </a:cubicBezTo>
                <a:lnTo>
                  <a:pt x="13338191" y="2953132"/>
                </a:lnTo>
                <a:lnTo>
                  <a:pt x="13317626" y="3032925"/>
                </a:lnTo>
                <a:cubicBezTo>
                  <a:pt x="13021124" y="3984200"/>
                  <a:pt x="12132236" y="4676656"/>
                  <a:pt x="11084598" y="4676656"/>
                </a:cubicBezTo>
                <a:cubicBezTo>
                  <a:pt x="10036959" y="4676656"/>
                  <a:pt x="9147988" y="3984200"/>
                  <a:pt x="8851455" y="3032925"/>
                </a:cubicBezTo>
                <a:lnTo>
                  <a:pt x="8831436" y="2955257"/>
                </a:lnTo>
                <a:lnTo>
                  <a:pt x="8828176" y="2968412"/>
                </a:lnTo>
                <a:cubicBezTo>
                  <a:pt x="8556389" y="3880085"/>
                  <a:pt x="7710372" y="4546622"/>
                  <a:pt x="6711527" y="4546622"/>
                </a:cubicBezTo>
                <a:cubicBezTo>
                  <a:pt x="5722194" y="4546622"/>
                  <a:pt x="4882795" y="3892720"/>
                  <a:pt x="4602799" y="2994393"/>
                </a:cubicBezTo>
                <a:lnTo>
                  <a:pt x="4592183" y="2953197"/>
                </a:lnTo>
                <a:lnTo>
                  <a:pt x="4571598" y="3033052"/>
                </a:lnTo>
                <a:cubicBezTo>
                  <a:pt x="4275064" y="3984328"/>
                  <a:pt x="3386094" y="4676784"/>
                  <a:pt x="2338455" y="4676784"/>
                </a:cubicBezTo>
                <a:lnTo>
                  <a:pt x="2338329" y="4676656"/>
                </a:lnTo>
                <a:cubicBezTo>
                  <a:pt x="1048927" y="4676656"/>
                  <a:pt x="0" y="3627857"/>
                  <a:pt x="0" y="2338455"/>
                </a:cubicBezTo>
                <a:lnTo>
                  <a:pt x="130161" y="2338455"/>
                </a:lnTo>
                <a:cubicBezTo>
                  <a:pt x="130161" y="1120814"/>
                  <a:pt x="1120687" y="130161"/>
                  <a:pt x="2338327" y="130161"/>
                </a:cubicBezTo>
                <a:cubicBezTo>
                  <a:pt x="3327661" y="130161"/>
                  <a:pt x="4167147" y="784147"/>
                  <a:pt x="4447172" y="1682506"/>
                </a:cubicBezTo>
                <a:lnTo>
                  <a:pt x="4457817" y="1723808"/>
                </a:lnTo>
                <a:lnTo>
                  <a:pt x="4478431" y="1643848"/>
                </a:lnTo>
                <a:cubicBezTo>
                  <a:pt x="4775000" y="692540"/>
                  <a:pt x="5663888" y="0"/>
                  <a:pt x="6711527" y="0"/>
                </a:cubicBezTo>
                <a:close/>
              </a:path>
            </a:pathLst>
          </a:custGeom>
          <a:solidFill>
            <a:srgbClr val="FFFFFF"/>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346" name="Google Shape;1346;p91"/>
          <p:cNvSpPr/>
          <p:nvPr/>
        </p:nvSpPr>
        <p:spPr>
          <a:xfrm>
            <a:off x="381949" y="1744533"/>
            <a:ext cx="8313989" cy="1753907"/>
          </a:xfrm>
          <a:custGeom>
            <a:avLst/>
            <a:gdLst/>
            <a:ahLst/>
            <a:cxnLst/>
            <a:rect l="l" t="t" r="r" b="b"/>
            <a:pathLst>
              <a:path w="22170636" h="4677085" extrusionOk="0">
                <a:moveTo>
                  <a:pt x="12228472" y="2880917"/>
                </a:moveTo>
                <a:lnTo>
                  <a:pt x="12264736" y="2880917"/>
                </a:lnTo>
                <a:lnTo>
                  <a:pt x="12264736" y="2884734"/>
                </a:lnTo>
                <a:lnTo>
                  <a:pt x="12229617" y="2966552"/>
                </a:lnTo>
                <a:lnTo>
                  <a:pt x="12229617" y="2966679"/>
                </a:lnTo>
                <a:lnTo>
                  <a:pt x="12198061" y="2966679"/>
                </a:lnTo>
                <a:close/>
                <a:moveTo>
                  <a:pt x="7854734" y="2880917"/>
                </a:moveTo>
                <a:lnTo>
                  <a:pt x="7890999" y="2880917"/>
                </a:lnTo>
                <a:lnTo>
                  <a:pt x="7890999" y="2884734"/>
                </a:lnTo>
                <a:lnTo>
                  <a:pt x="7855880" y="2966552"/>
                </a:lnTo>
                <a:lnTo>
                  <a:pt x="7855880" y="2966679"/>
                </a:lnTo>
                <a:lnTo>
                  <a:pt x="7824323" y="2966679"/>
                </a:lnTo>
                <a:close/>
                <a:moveTo>
                  <a:pt x="6711962" y="0"/>
                </a:moveTo>
                <a:cubicBezTo>
                  <a:pt x="8001447" y="0"/>
                  <a:pt x="9050441" y="1049122"/>
                  <a:pt x="9050441" y="2338606"/>
                </a:cubicBezTo>
                <a:lnTo>
                  <a:pt x="9050327" y="2338606"/>
                </a:lnTo>
                <a:lnTo>
                  <a:pt x="9091730" y="2748025"/>
                </a:lnTo>
                <a:cubicBezTo>
                  <a:pt x="9281796" y="3674362"/>
                  <a:pt x="10103428" y="4373356"/>
                  <a:pt x="11085317" y="4373356"/>
                </a:cubicBezTo>
                <a:cubicBezTo>
                  <a:pt x="12067207" y="4373356"/>
                  <a:pt x="12888742" y="3674459"/>
                  <a:pt x="13078784" y="2748061"/>
                </a:cubicBezTo>
                <a:lnTo>
                  <a:pt x="13120181" y="2338606"/>
                </a:lnTo>
                <a:lnTo>
                  <a:pt x="13120066" y="2338606"/>
                </a:lnTo>
                <a:cubicBezTo>
                  <a:pt x="13120066" y="1049122"/>
                  <a:pt x="14169189" y="0"/>
                  <a:pt x="15458673" y="0"/>
                </a:cubicBezTo>
                <a:cubicBezTo>
                  <a:pt x="16667566" y="0"/>
                  <a:pt x="17665088" y="922080"/>
                  <a:pt x="17785056" y="2099842"/>
                </a:cubicBezTo>
                <a:lnTo>
                  <a:pt x="17797146" y="2338479"/>
                </a:lnTo>
                <a:lnTo>
                  <a:pt x="17797152" y="2338479"/>
                </a:lnTo>
                <a:cubicBezTo>
                  <a:pt x="17797152" y="3460384"/>
                  <a:pt x="18709996" y="4373356"/>
                  <a:pt x="19832028" y="4373356"/>
                </a:cubicBezTo>
                <a:cubicBezTo>
                  <a:pt x="20954060" y="4373356"/>
                  <a:pt x="21867032" y="3460511"/>
                  <a:pt x="21867032" y="2338479"/>
                </a:cubicBezTo>
                <a:lnTo>
                  <a:pt x="22170636" y="2338479"/>
                </a:lnTo>
                <a:cubicBezTo>
                  <a:pt x="22170636" y="3627964"/>
                  <a:pt x="21121514" y="4676958"/>
                  <a:pt x="19832028" y="4676958"/>
                </a:cubicBezTo>
                <a:cubicBezTo>
                  <a:pt x="18623136" y="4676958"/>
                  <a:pt x="17625614" y="3754991"/>
                  <a:pt x="17505646" y="2577242"/>
                </a:cubicBezTo>
                <a:lnTo>
                  <a:pt x="17493556" y="2338606"/>
                </a:lnTo>
                <a:lnTo>
                  <a:pt x="17493552" y="2338606"/>
                </a:lnTo>
                <a:cubicBezTo>
                  <a:pt x="17493552" y="1216574"/>
                  <a:pt x="16580704" y="303603"/>
                  <a:pt x="15458673" y="303603"/>
                </a:cubicBezTo>
                <a:cubicBezTo>
                  <a:pt x="14476894" y="303603"/>
                  <a:pt x="13655178" y="1002499"/>
                  <a:pt x="13465089" y="1928982"/>
                </a:cubicBezTo>
                <a:lnTo>
                  <a:pt x="13423682" y="2338479"/>
                </a:lnTo>
                <a:lnTo>
                  <a:pt x="13423797" y="2338479"/>
                </a:lnTo>
                <a:cubicBezTo>
                  <a:pt x="13423797" y="3627964"/>
                  <a:pt x="12374803" y="4676958"/>
                  <a:pt x="11085317" y="4676958"/>
                </a:cubicBezTo>
                <a:cubicBezTo>
                  <a:pt x="9876425" y="4676958"/>
                  <a:pt x="8878790" y="3754991"/>
                  <a:pt x="8758808" y="2577242"/>
                </a:cubicBezTo>
                <a:lnTo>
                  <a:pt x="8746717" y="2338606"/>
                </a:lnTo>
                <a:lnTo>
                  <a:pt x="8746711" y="2338606"/>
                </a:lnTo>
                <a:cubicBezTo>
                  <a:pt x="8746711" y="1216574"/>
                  <a:pt x="7833866" y="303603"/>
                  <a:pt x="6711835" y="303603"/>
                </a:cubicBezTo>
                <a:cubicBezTo>
                  <a:pt x="5589803" y="303603"/>
                  <a:pt x="4676960" y="1216447"/>
                  <a:pt x="4676960" y="2338606"/>
                </a:cubicBezTo>
                <a:lnTo>
                  <a:pt x="4677213" y="2338606"/>
                </a:lnTo>
                <a:cubicBezTo>
                  <a:pt x="4677213" y="3628091"/>
                  <a:pt x="3628092" y="4677085"/>
                  <a:pt x="2338608" y="4677085"/>
                </a:cubicBezTo>
                <a:lnTo>
                  <a:pt x="2338480" y="4676958"/>
                </a:lnTo>
                <a:cubicBezTo>
                  <a:pt x="1048995" y="4676958"/>
                  <a:pt x="0" y="3628091"/>
                  <a:pt x="0" y="2338606"/>
                </a:cubicBezTo>
                <a:lnTo>
                  <a:pt x="303730" y="2338606"/>
                </a:lnTo>
                <a:cubicBezTo>
                  <a:pt x="303730" y="3460511"/>
                  <a:pt x="1216574" y="4373482"/>
                  <a:pt x="2338608" y="4373482"/>
                </a:cubicBezTo>
                <a:cubicBezTo>
                  <a:pt x="3460639" y="4373482"/>
                  <a:pt x="4373612" y="3460638"/>
                  <a:pt x="4373612" y="2338606"/>
                </a:cubicBezTo>
                <a:lnTo>
                  <a:pt x="4373357" y="2338606"/>
                </a:lnTo>
                <a:cubicBezTo>
                  <a:pt x="4373483" y="1049122"/>
                  <a:pt x="5422478" y="0"/>
                  <a:pt x="6711962" y="0"/>
                </a:cubicBezTo>
                <a:close/>
              </a:path>
            </a:pathLst>
          </a:custGeom>
          <a:gradFill>
            <a:gsLst>
              <a:gs pos="0">
                <a:srgbClr val="FF001A"/>
              </a:gs>
              <a:gs pos="12000">
                <a:srgbClr val="C50028"/>
              </a:gs>
              <a:gs pos="23000">
                <a:srgbClr val="920035"/>
              </a:gs>
              <a:gs pos="35000">
                <a:srgbClr val="670040"/>
              </a:gs>
              <a:gs pos="46000">
                <a:srgbClr val="460049"/>
              </a:gs>
              <a:gs pos="56000">
                <a:srgbClr val="2F004F"/>
              </a:gs>
              <a:gs pos="66000">
                <a:srgbClr val="200052"/>
              </a:gs>
              <a:gs pos="75000">
                <a:srgbClr val="1C0054"/>
              </a:gs>
              <a:gs pos="78000">
                <a:srgbClr val="1C0358"/>
              </a:gs>
              <a:gs pos="82000">
                <a:srgbClr val="1C0B66"/>
              </a:gs>
              <a:gs pos="86000">
                <a:srgbClr val="1C1A7D"/>
              </a:gs>
              <a:gs pos="91000">
                <a:srgbClr val="1C2F9D"/>
              </a:gs>
              <a:gs pos="95000">
                <a:srgbClr val="1C4AC7"/>
              </a:gs>
              <a:gs pos="100000">
                <a:srgbClr val="1C6AF9"/>
              </a:gs>
            </a:gsLst>
            <a:lin ang="0" scaled="0"/>
          </a:gra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347" name="Google Shape;1347;p91"/>
          <p:cNvSpPr txBox="1">
            <a:spLocks noGrp="1"/>
          </p:cNvSpPr>
          <p:nvPr>
            <p:ph type="title" idx="2" hasCustomPrompt="1"/>
          </p:nvPr>
        </p:nvSpPr>
        <p:spPr>
          <a:xfrm>
            <a:off x="848444" y="2071388"/>
            <a:ext cx="811500" cy="414300"/>
          </a:xfrm>
          <a:prstGeom prst="rect">
            <a:avLst/>
          </a:prstGeom>
        </p:spPr>
        <p:txBody>
          <a:bodyPr spcFirstLastPara="1" wrap="square" lIns="0" tIns="0" rIns="0" bIns="0" anchor="ctr" anchorCtr="0">
            <a:noAutofit/>
          </a:bodyPr>
          <a:lstStyle>
            <a:lvl1pPr marL="101600" marR="0" lvl="0" indent="-101600" algn="ctr">
              <a:lnSpc>
                <a:spcPct val="91000"/>
              </a:lnSpc>
              <a:spcBef>
                <a:spcPts val="0"/>
              </a:spcBef>
              <a:spcAft>
                <a:spcPts val="0"/>
              </a:spcAft>
              <a:buNone/>
              <a:defRPr sz="2800">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1348" name="Google Shape;1348;p91"/>
          <p:cNvSpPr txBox="1">
            <a:spLocks noGrp="1"/>
          </p:cNvSpPr>
          <p:nvPr>
            <p:ph type="title" idx="3" hasCustomPrompt="1"/>
          </p:nvPr>
        </p:nvSpPr>
        <p:spPr>
          <a:xfrm>
            <a:off x="2471650" y="2071388"/>
            <a:ext cx="811500" cy="414300"/>
          </a:xfrm>
          <a:prstGeom prst="rect">
            <a:avLst/>
          </a:prstGeom>
        </p:spPr>
        <p:txBody>
          <a:bodyPr spcFirstLastPara="1" wrap="square" lIns="0" tIns="0" rIns="0" bIns="0" anchor="ctr" anchorCtr="0">
            <a:noAutofit/>
          </a:bodyPr>
          <a:lstStyle>
            <a:lvl1pPr marL="101600" marR="0" lvl="0" indent="-101600" algn="ctr">
              <a:lnSpc>
                <a:spcPct val="91000"/>
              </a:lnSpc>
              <a:spcBef>
                <a:spcPts val="0"/>
              </a:spcBef>
              <a:spcAft>
                <a:spcPts val="0"/>
              </a:spcAft>
              <a:buNone/>
              <a:defRPr sz="2800">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1349" name="Google Shape;1349;p91"/>
          <p:cNvSpPr txBox="1">
            <a:spLocks noGrp="1"/>
          </p:cNvSpPr>
          <p:nvPr>
            <p:ph type="title" idx="4" hasCustomPrompt="1"/>
          </p:nvPr>
        </p:nvSpPr>
        <p:spPr>
          <a:xfrm>
            <a:off x="4094851" y="2071388"/>
            <a:ext cx="811500" cy="414300"/>
          </a:xfrm>
          <a:prstGeom prst="rect">
            <a:avLst/>
          </a:prstGeom>
        </p:spPr>
        <p:txBody>
          <a:bodyPr spcFirstLastPara="1" wrap="square" lIns="0" tIns="0" rIns="0" bIns="0" anchor="ctr" anchorCtr="0">
            <a:noAutofit/>
          </a:bodyPr>
          <a:lstStyle>
            <a:lvl1pPr marL="101600" marR="0" lvl="0" indent="-101600" algn="ctr">
              <a:lnSpc>
                <a:spcPct val="91000"/>
              </a:lnSpc>
              <a:spcBef>
                <a:spcPts val="0"/>
              </a:spcBef>
              <a:spcAft>
                <a:spcPts val="0"/>
              </a:spcAft>
              <a:buNone/>
              <a:defRPr sz="2800">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1350" name="Google Shape;1350;p91"/>
          <p:cNvSpPr txBox="1">
            <a:spLocks noGrp="1"/>
          </p:cNvSpPr>
          <p:nvPr>
            <p:ph type="title" idx="5" hasCustomPrompt="1"/>
          </p:nvPr>
        </p:nvSpPr>
        <p:spPr>
          <a:xfrm>
            <a:off x="5787390" y="2071388"/>
            <a:ext cx="811500" cy="414300"/>
          </a:xfrm>
          <a:prstGeom prst="rect">
            <a:avLst/>
          </a:prstGeom>
        </p:spPr>
        <p:txBody>
          <a:bodyPr spcFirstLastPara="1" wrap="square" lIns="0" tIns="0" rIns="0" bIns="0" anchor="ctr" anchorCtr="0">
            <a:noAutofit/>
          </a:bodyPr>
          <a:lstStyle>
            <a:lvl1pPr marL="101600" marR="0" lvl="0" indent="-101600" algn="ctr">
              <a:lnSpc>
                <a:spcPct val="91000"/>
              </a:lnSpc>
              <a:spcBef>
                <a:spcPts val="0"/>
              </a:spcBef>
              <a:spcAft>
                <a:spcPts val="0"/>
              </a:spcAft>
              <a:buNone/>
              <a:defRPr sz="2800">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1351" name="Google Shape;1351;p91"/>
          <p:cNvSpPr txBox="1">
            <a:spLocks noGrp="1"/>
          </p:cNvSpPr>
          <p:nvPr>
            <p:ph type="title" idx="6" hasCustomPrompt="1"/>
          </p:nvPr>
        </p:nvSpPr>
        <p:spPr>
          <a:xfrm>
            <a:off x="7434120" y="2071388"/>
            <a:ext cx="811500" cy="414300"/>
          </a:xfrm>
          <a:prstGeom prst="rect">
            <a:avLst/>
          </a:prstGeom>
        </p:spPr>
        <p:txBody>
          <a:bodyPr spcFirstLastPara="1" wrap="square" lIns="0" tIns="0" rIns="0" bIns="0" anchor="ctr" anchorCtr="0">
            <a:noAutofit/>
          </a:bodyPr>
          <a:lstStyle>
            <a:lvl1pPr marL="101600" marR="0" lvl="0" indent="-101600" algn="ctr">
              <a:lnSpc>
                <a:spcPct val="91000"/>
              </a:lnSpc>
              <a:spcBef>
                <a:spcPts val="0"/>
              </a:spcBef>
              <a:spcAft>
                <a:spcPts val="0"/>
              </a:spcAft>
              <a:buNone/>
              <a:defRPr sz="2800">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1352" name="Google Shape;1352;p91"/>
          <p:cNvSpPr txBox="1">
            <a:spLocks noGrp="1"/>
          </p:cNvSpPr>
          <p:nvPr>
            <p:ph type="subTitle" idx="1"/>
          </p:nvPr>
        </p:nvSpPr>
        <p:spPr>
          <a:xfrm>
            <a:off x="602228" y="2544909"/>
            <a:ext cx="1353600" cy="156300"/>
          </a:xfrm>
          <a:prstGeom prst="rect">
            <a:avLst/>
          </a:prstGeom>
        </p:spPr>
        <p:txBody>
          <a:bodyPr spcFirstLastPara="1" wrap="square" lIns="0" tIns="0" rIns="0" bIns="0" anchor="t" anchorCtr="0">
            <a:noAutofit/>
          </a:bodyPr>
          <a:lstStyle>
            <a:lvl1pPr marL="101600" marR="0" lvl="0" indent="-101600" algn="ctr">
              <a:lnSpc>
                <a:spcPct val="91000"/>
              </a:lnSpc>
              <a:spcBef>
                <a:spcPts val="0"/>
              </a:spcBef>
              <a:spcAft>
                <a:spcPts val="0"/>
              </a:spcAft>
              <a:buNone/>
              <a:defRPr sz="11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353" name="Google Shape;1353;p91"/>
          <p:cNvSpPr txBox="1">
            <a:spLocks noGrp="1"/>
          </p:cNvSpPr>
          <p:nvPr>
            <p:ph type="subTitle" idx="7"/>
          </p:nvPr>
        </p:nvSpPr>
        <p:spPr>
          <a:xfrm>
            <a:off x="2243129" y="2544909"/>
            <a:ext cx="1353600" cy="156300"/>
          </a:xfrm>
          <a:prstGeom prst="rect">
            <a:avLst/>
          </a:prstGeom>
        </p:spPr>
        <p:txBody>
          <a:bodyPr spcFirstLastPara="1" wrap="square" lIns="0" tIns="0" rIns="0" bIns="0" anchor="t" anchorCtr="0">
            <a:noAutofit/>
          </a:bodyPr>
          <a:lstStyle>
            <a:lvl1pPr marL="101600" marR="0" lvl="0" indent="-101600" algn="ctr">
              <a:lnSpc>
                <a:spcPct val="91000"/>
              </a:lnSpc>
              <a:spcBef>
                <a:spcPts val="0"/>
              </a:spcBef>
              <a:spcAft>
                <a:spcPts val="0"/>
              </a:spcAft>
              <a:buNone/>
              <a:defRPr sz="11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354" name="Google Shape;1354;p91"/>
          <p:cNvSpPr txBox="1">
            <a:spLocks noGrp="1"/>
          </p:cNvSpPr>
          <p:nvPr>
            <p:ph type="subTitle" idx="8"/>
          </p:nvPr>
        </p:nvSpPr>
        <p:spPr>
          <a:xfrm>
            <a:off x="3867872" y="2544909"/>
            <a:ext cx="1353600" cy="156300"/>
          </a:xfrm>
          <a:prstGeom prst="rect">
            <a:avLst/>
          </a:prstGeom>
        </p:spPr>
        <p:txBody>
          <a:bodyPr spcFirstLastPara="1" wrap="square" lIns="0" tIns="0" rIns="0" bIns="0" anchor="t" anchorCtr="0">
            <a:noAutofit/>
          </a:bodyPr>
          <a:lstStyle>
            <a:lvl1pPr marL="101600" marR="0" lvl="0" indent="-101600" algn="ctr">
              <a:lnSpc>
                <a:spcPct val="91000"/>
              </a:lnSpc>
              <a:spcBef>
                <a:spcPts val="0"/>
              </a:spcBef>
              <a:spcAft>
                <a:spcPts val="0"/>
              </a:spcAft>
              <a:buNone/>
              <a:defRPr sz="11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355" name="Google Shape;1355;p91"/>
          <p:cNvSpPr txBox="1">
            <a:spLocks noGrp="1"/>
          </p:cNvSpPr>
          <p:nvPr>
            <p:ph type="subTitle" idx="9"/>
          </p:nvPr>
        </p:nvSpPr>
        <p:spPr>
          <a:xfrm>
            <a:off x="5530050" y="2544909"/>
            <a:ext cx="1353600" cy="156300"/>
          </a:xfrm>
          <a:prstGeom prst="rect">
            <a:avLst/>
          </a:prstGeom>
        </p:spPr>
        <p:txBody>
          <a:bodyPr spcFirstLastPara="1" wrap="square" lIns="0" tIns="0" rIns="0" bIns="0" anchor="t" anchorCtr="0">
            <a:noAutofit/>
          </a:bodyPr>
          <a:lstStyle>
            <a:lvl1pPr marL="101600" marR="0" lvl="0" indent="-101600" algn="ctr">
              <a:lnSpc>
                <a:spcPct val="91000"/>
              </a:lnSpc>
              <a:spcBef>
                <a:spcPts val="0"/>
              </a:spcBef>
              <a:spcAft>
                <a:spcPts val="0"/>
              </a:spcAft>
              <a:buNone/>
              <a:defRPr sz="11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356" name="Google Shape;1356;p91"/>
          <p:cNvSpPr txBox="1">
            <a:spLocks noGrp="1"/>
          </p:cNvSpPr>
          <p:nvPr>
            <p:ph type="subTitle" idx="13"/>
          </p:nvPr>
        </p:nvSpPr>
        <p:spPr>
          <a:xfrm>
            <a:off x="7173798" y="2544909"/>
            <a:ext cx="1353600" cy="156300"/>
          </a:xfrm>
          <a:prstGeom prst="rect">
            <a:avLst/>
          </a:prstGeom>
        </p:spPr>
        <p:txBody>
          <a:bodyPr spcFirstLastPara="1" wrap="square" lIns="0" tIns="0" rIns="0" bIns="0" anchor="t" anchorCtr="0">
            <a:noAutofit/>
          </a:bodyPr>
          <a:lstStyle>
            <a:lvl1pPr marL="101600" marR="0" lvl="0" indent="-101600" algn="ctr">
              <a:lnSpc>
                <a:spcPct val="91000"/>
              </a:lnSpc>
              <a:spcBef>
                <a:spcPts val="0"/>
              </a:spcBef>
              <a:spcAft>
                <a:spcPts val="0"/>
              </a:spcAft>
              <a:buNone/>
              <a:defRPr sz="11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357" name="Google Shape;1357;p91"/>
          <p:cNvSpPr txBox="1">
            <a:spLocks noGrp="1"/>
          </p:cNvSpPr>
          <p:nvPr>
            <p:ph type="subTitle" idx="14"/>
          </p:nvPr>
        </p:nvSpPr>
        <p:spPr>
          <a:xfrm>
            <a:off x="763851" y="2769881"/>
            <a:ext cx="937800" cy="414300"/>
          </a:xfrm>
          <a:prstGeom prst="rect">
            <a:avLst/>
          </a:prstGeom>
        </p:spPr>
        <p:txBody>
          <a:bodyPr spcFirstLastPara="1" wrap="square" lIns="0" tIns="0" rIns="0" bIns="0" anchor="t" anchorCtr="0">
            <a:noAutofit/>
          </a:bodyPr>
          <a:lstStyle>
            <a:lvl1pPr marL="101600" marR="0" lvl="0" indent="-101600" algn="ctr">
              <a:lnSpc>
                <a:spcPct val="105000"/>
              </a:lnSpc>
              <a:spcBef>
                <a:spcPts val="0"/>
              </a:spcBef>
              <a:spcAft>
                <a:spcPts val="0"/>
              </a:spcAft>
              <a:buNone/>
              <a:defRPr sz="800">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358" name="Google Shape;1358;p91"/>
          <p:cNvSpPr txBox="1">
            <a:spLocks noGrp="1"/>
          </p:cNvSpPr>
          <p:nvPr>
            <p:ph type="subTitle" idx="15"/>
          </p:nvPr>
        </p:nvSpPr>
        <p:spPr>
          <a:xfrm>
            <a:off x="2450943" y="2769881"/>
            <a:ext cx="937800" cy="414300"/>
          </a:xfrm>
          <a:prstGeom prst="rect">
            <a:avLst/>
          </a:prstGeom>
        </p:spPr>
        <p:txBody>
          <a:bodyPr spcFirstLastPara="1" wrap="square" lIns="0" tIns="0" rIns="0" bIns="0" anchor="t" anchorCtr="0">
            <a:noAutofit/>
          </a:bodyPr>
          <a:lstStyle>
            <a:lvl1pPr marL="101600" marR="0" lvl="0" indent="-101600" algn="ctr">
              <a:lnSpc>
                <a:spcPct val="105000"/>
              </a:lnSpc>
              <a:spcBef>
                <a:spcPts val="0"/>
              </a:spcBef>
              <a:spcAft>
                <a:spcPts val="0"/>
              </a:spcAft>
              <a:buNone/>
              <a:defRPr sz="800">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359" name="Google Shape;1359;p91"/>
          <p:cNvSpPr txBox="1">
            <a:spLocks noGrp="1"/>
          </p:cNvSpPr>
          <p:nvPr>
            <p:ph type="subTitle" idx="16"/>
          </p:nvPr>
        </p:nvSpPr>
        <p:spPr>
          <a:xfrm>
            <a:off x="4079338" y="2769881"/>
            <a:ext cx="937800" cy="414300"/>
          </a:xfrm>
          <a:prstGeom prst="rect">
            <a:avLst/>
          </a:prstGeom>
        </p:spPr>
        <p:txBody>
          <a:bodyPr spcFirstLastPara="1" wrap="square" lIns="0" tIns="0" rIns="0" bIns="0" anchor="t" anchorCtr="0">
            <a:noAutofit/>
          </a:bodyPr>
          <a:lstStyle>
            <a:lvl1pPr marL="101600" marR="0" lvl="0" indent="-101600" algn="ctr">
              <a:lnSpc>
                <a:spcPct val="105000"/>
              </a:lnSpc>
              <a:spcBef>
                <a:spcPts val="0"/>
              </a:spcBef>
              <a:spcAft>
                <a:spcPts val="0"/>
              </a:spcAft>
              <a:buNone/>
              <a:defRPr sz="800">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360" name="Google Shape;1360;p91"/>
          <p:cNvSpPr txBox="1">
            <a:spLocks noGrp="1"/>
          </p:cNvSpPr>
          <p:nvPr>
            <p:ph type="subTitle" idx="17"/>
          </p:nvPr>
        </p:nvSpPr>
        <p:spPr>
          <a:xfrm>
            <a:off x="5722378" y="2769881"/>
            <a:ext cx="937800" cy="414300"/>
          </a:xfrm>
          <a:prstGeom prst="rect">
            <a:avLst/>
          </a:prstGeom>
        </p:spPr>
        <p:txBody>
          <a:bodyPr spcFirstLastPara="1" wrap="square" lIns="0" tIns="0" rIns="0" bIns="0" anchor="t" anchorCtr="0">
            <a:noAutofit/>
          </a:bodyPr>
          <a:lstStyle>
            <a:lvl1pPr marL="101600" marR="0" lvl="0" indent="-101600" algn="ctr">
              <a:lnSpc>
                <a:spcPct val="105000"/>
              </a:lnSpc>
              <a:spcBef>
                <a:spcPts val="0"/>
              </a:spcBef>
              <a:spcAft>
                <a:spcPts val="0"/>
              </a:spcAft>
              <a:buNone/>
              <a:defRPr sz="800">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361" name="Google Shape;1361;p91"/>
          <p:cNvSpPr txBox="1">
            <a:spLocks noGrp="1"/>
          </p:cNvSpPr>
          <p:nvPr>
            <p:ph type="subTitle" idx="18"/>
          </p:nvPr>
        </p:nvSpPr>
        <p:spPr>
          <a:xfrm>
            <a:off x="7390011" y="2769881"/>
            <a:ext cx="937800" cy="414300"/>
          </a:xfrm>
          <a:prstGeom prst="rect">
            <a:avLst/>
          </a:prstGeom>
        </p:spPr>
        <p:txBody>
          <a:bodyPr spcFirstLastPara="1" wrap="square" lIns="0" tIns="0" rIns="0" bIns="0" anchor="t" anchorCtr="0">
            <a:noAutofit/>
          </a:bodyPr>
          <a:lstStyle>
            <a:lvl1pPr marL="101600" marR="0" lvl="0" indent="-101600" algn="ctr">
              <a:lnSpc>
                <a:spcPct val="105000"/>
              </a:lnSpc>
              <a:spcBef>
                <a:spcPts val="0"/>
              </a:spcBef>
              <a:spcAft>
                <a:spcPts val="0"/>
              </a:spcAft>
              <a:buNone/>
              <a:defRPr sz="800">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63_Custom Layout">
  <p:cSld name="63_Custom Layout">
    <p:bg>
      <p:bgPr>
        <a:blipFill>
          <a:blip r:embed="rId2">
            <a:alphaModFix/>
          </a:blip>
          <a:stretch>
            <a:fillRect/>
          </a:stretch>
        </a:blipFill>
        <a:effectLst/>
      </p:bgPr>
    </p:bg>
    <p:spTree>
      <p:nvGrpSpPr>
        <p:cNvPr id="1" name="Shape 1362"/>
        <p:cNvGrpSpPr/>
        <p:nvPr/>
      </p:nvGrpSpPr>
      <p:grpSpPr>
        <a:xfrm>
          <a:off x="0" y="0"/>
          <a:ext cx="0" cy="0"/>
          <a:chOff x="0" y="0"/>
          <a:chExt cx="0" cy="0"/>
        </a:xfrm>
      </p:grpSpPr>
      <p:sp>
        <p:nvSpPr>
          <p:cNvPr id="1363" name="Google Shape;1363;p92"/>
          <p:cNvSpPr/>
          <p:nvPr/>
        </p:nvSpPr>
        <p:spPr>
          <a:xfrm>
            <a:off x="5359543" y="1806942"/>
            <a:ext cx="1623000" cy="1623300"/>
          </a:xfrm>
          <a:prstGeom prst="ellipse">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364" name="Google Shape;1364;p92"/>
          <p:cNvSpPr/>
          <p:nvPr/>
        </p:nvSpPr>
        <p:spPr>
          <a:xfrm>
            <a:off x="6993423" y="1806942"/>
            <a:ext cx="1623000" cy="1623300"/>
          </a:xfrm>
          <a:prstGeom prst="ellipse">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365" name="Google Shape;1365;p92"/>
          <p:cNvSpPr/>
          <p:nvPr/>
        </p:nvSpPr>
        <p:spPr>
          <a:xfrm>
            <a:off x="3725663" y="1806942"/>
            <a:ext cx="1623000" cy="1623300"/>
          </a:xfrm>
          <a:prstGeom prst="ellipse">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366" name="Google Shape;1366;p92"/>
          <p:cNvSpPr/>
          <p:nvPr/>
        </p:nvSpPr>
        <p:spPr>
          <a:xfrm>
            <a:off x="2091783" y="1806942"/>
            <a:ext cx="1623000" cy="1623300"/>
          </a:xfrm>
          <a:prstGeom prst="ellipse">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367" name="Google Shape;1367;p92"/>
          <p:cNvSpPr/>
          <p:nvPr/>
        </p:nvSpPr>
        <p:spPr>
          <a:xfrm>
            <a:off x="457903" y="1806942"/>
            <a:ext cx="1623000" cy="1623300"/>
          </a:xfrm>
          <a:prstGeom prst="ellipse">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368" name="Google Shape;1368;p92"/>
          <p:cNvSpPr txBox="1">
            <a:spLocks noGrp="1"/>
          </p:cNvSpPr>
          <p:nvPr>
            <p:ph type="title"/>
          </p:nvPr>
        </p:nvSpPr>
        <p:spPr>
          <a:xfrm>
            <a:off x="309269" y="314400"/>
            <a:ext cx="8385600" cy="4488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369" name="Google Shape;1369;p92"/>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1370" name="Google Shape;1370;p92"/>
          <p:cNvSpPr/>
          <p:nvPr/>
        </p:nvSpPr>
        <p:spPr>
          <a:xfrm>
            <a:off x="381949" y="1744533"/>
            <a:ext cx="8313989" cy="1753907"/>
          </a:xfrm>
          <a:custGeom>
            <a:avLst/>
            <a:gdLst/>
            <a:ahLst/>
            <a:cxnLst/>
            <a:rect l="l" t="t" r="r" b="b"/>
            <a:pathLst>
              <a:path w="22170636" h="4677085" extrusionOk="0">
                <a:moveTo>
                  <a:pt x="12228472" y="2880917"/>
                </a:moveTo>
                <a:lnTo>
                  <a:pt x="12264736" y="2880917"/>
                </a:lnTo>
                <a:lnTo>
                  <a:pt x="12264736" y="2884734"/>
                </a:lnTo>
                <a:lnTo>
                  <a:pt x="12229617" y="2966552"/>
                </a:lnTo>
                <a:lnTo>
                  <a:pt x="12229617" y="2966679"/>
                </a:lnTo>
                <a:lnTo>
                  <a:pt x="12198061" y="2966679"/>
                </a:lnTo>
                <a:close/>
                <a:moveTo>
                  <a:pt x="7854734" y="2880917"/>
                </a:moveTo>
                <a:lnTo>
                  <a:pt x="7890999" y="2880917"/>
                </a:lnTo>
                <a:lnTo>
                  <a:pt x="7890999" y="2884734"/>
                </a:lnTo>
                <a:lnTo>
                  <a:pt x="7855880" y="2966552"/>
                </a:lnTo>
                <a:lnTo>
                  <a:pt x="7855880" y="2966679"/>
                </a:lnTo>
                <a:lnTo>
                  <a:pt x="7824323" y="2966679"/>
                </a:lnTo>
                <a:close/>
                <a:moveTo>
                  <a:pt x="6711962" y="0"/>
                </a:moveTo>
                <a:cubicBezTo>
                  <a:pt x="8001447" y="0"/>
                  <a:pt x="9050441" y="1049122"/>
                  <a:pt x="9050441" y="2338606"/>
                </a:cubicBezTo>
                <a:lnTo>
                  <a:pt x="9050327" y="2338606"/>
                </a:lnTo>
                <a:lnTo>
                  <a:pt x="9091730" y="2748025"/>
                </a:lnTo>
                <a:cubicBezTo>
                  <a:pt x="9281796" y="3674362"/>
                  <a:pt x="10103428" y="4373356"/>
                  <a:pt x="11085317" y="4373356"/>
                </a:cubicBezTo>
                <a:cubicBezTo>
                  <a:pt x="12067207" y="4373356"/>
                  <a:pt x="12888742" y="3674459"/>
                  <a:pt x="13078784" y="2748061"/>
                </a:cubicBezTo>
                <a:lnTo>
                  <a:pt x="13120181" y="2338606"/>
                </a:lnTo>
                <a:lnTo>
                  <a:pt x="13120066" y="2338606"/>
                </a:lnTo>
                <a:cubicBezTo>
                  <a:pt x="13120066" y="1049122"/>
                  <a:pt x="14169189" y="0"/>
                  <a:pt x="15458673" y="0"/>
                </a:cubicBezTo>
                <a:cubicBezTo>
                  <a:pt x="16667566" y="0"/>
                  <a:pt x="17665088" y="922080"/>
                  <a:pt x="17785056" y="2099842"/>
                </a:cubicBezTo>
                <a:lnTo>
                  <a:pt x="17797146" y="2338479"/>
                </a:lnTo>
                <a:lnTo>
                  <a:pt x="17797152" y="2338479"/>
                </a:lnTo>
                <a:cubicBezTo>
                  <a:pt x="17797152" y="3460384"/>
                  <a:pt x="18709996" y="4373356"/>
                  <a:pt x="19832028" y="4373356"/>
                </a:cubicBezTo>
                <a:cubicBezTo>
                  <a:pt x="20954060" y="4373356"/>
                  <a:pt x="21867032" y="3460511"/>
                  <a:pt x="21867032" y="2338479"/>
                </a:cubicBezTo>
                <a:lnTo>
                  <a:pt x="22170636" y="2338479"/>
                </a:lnTo>
                <a:cubicBezTo>
                  <a:pt x="22170636" y="3627964"/>
                  <a:pt x="21121514" y="4676958"/>
                  <a:pt x="19832028" y="4676958"/>
                </a:cubicBezTo>
                <a:cubicBezTo>
                  <a:pt x="18623136" y="4676958"/>
                  <a:pt x="17625614" y="3754991"/>
                  <a:pt x="17505646" y="2577242"/>
                </a:cubicBezTo>
                <a:lnTo>
                  <a:pt x="17493556" y="2338606"/>
                </a:lnTo>
                <a:lnTo>
                  <a:pt x="17493552" y="2338606"/>
                </a:lnTo>
                <a:cubicBezTo>
                  <a:pt x="17493552" y="1216574"/>
                  <a:pt x="16580704" y="303603"/>
                  <a:pt x="15458673" y="303603"/>
                </a:cubicBezTo>
                <a:cubicBezTo>
                  <a:pt x="14476894" y="303603"/>
                  <a:pt x="13655178" y="1002499"/>
                  <a:pt x="13465089" y="1928982"/>
                </a:cubicBezTo>
                <a:lnTo>
                  <a:pt x="13423682" y="2338479"/>
                </a:lnTo>
                <a:lnTo>
                  <a:pt x="13423797" y="2338479"/>
                </a:lnTo>
                <a:cubicBezTo>
                  <a:pt x="13423797" y="3627964"/>
                  <a:pt x="12374803" y="4676958"/>
                  <a:pt x="11085317" y="4676958"/>
                </a:cubicBezTo>
                <a:cubicBezTo>
                  <a:pt x="9876425" y="4676958"/>
                  <a:pt x="8878790" y="3754991"/>
                  <a:pt x="8758808" y="2577242"/>
                </a:cubicBezTo>
                <a:lnTo>
                  <a:pt x="8746717" y="2338606"/>
                </a:lnTo>
                <a:lnTo>
                  <a:pt x="8746711" y="2338606"/>
                </a:lnTo>
                <a:cubicBezTo>
                  <a:pt x="8746711" y="1216574"/>
                  <a:pt x="7833866" y="303603"/>
                  <a:pt x="6711835" y="303603"/>
                </a:cubicBezTo>
                <a:cubicBezTo>
                  <a:pt x="5589803" y="303603"/>
                  <a:pt x="4676960" y="1216447"/>
                  <a:pt x="4676960" y="2338606"/>
                </a:cubicBezTo>
                <a:lnTo>
                  <a:pt x="4677213" y="2338606"/>
                </a:lnTo>
                <a:cubicBezTo>
                  <a:pt x="4677213" y="3628091"/>
                  <a:pt x="3628092" y="4677085"/>
                  <a:pt x="2338608" y="4677085"/>
                </a:cubicBezTo>
                <a:lnTo>
                  <a:pt x="2338480" y="4676958"/>
                </a:lnTo>
                <a:cubicBezTo>
                  <a:pt x="1048995" y="4676958"/>
                  <a:pt x="0" y="3628091"/>
                  <a:pt x="0" y="2338606"/>
                </a:cubicBezTo>
                <a:lnTo>
                  <a:pt x="303730" y="2338606"/>
                </a:lnTo>
                <a:cubicBezTo>
                  <a:pt x="303730" y="3460511"/>
                  <a:pt x="1216574" y="4373482"/>
                  <a:pt x="2338608" y="4373482"/>
                </a:cubicBezTo>
                <a:cubicBezTo>
                  <a:pt x="3460639" y="4373482"/>
                  <a:pt x="4373612" y="3460638"/>
                  <a:pt x="4373612" y="2338606"/>
                </a:cubicBezTo>
                <a:lnTo>
                  <a:pt x="4373357" y="2338606"/>
                </a:lnTo>
                <a:cubicBezTo>
                  <a:pt x="4373483" y="1049122"/>
                  <a:pt x="5422478" y="0"/>
                  <a:pt x="6711962" y="0"/>
                </a:cubicBezTo>
                <a:close/>
              </a:path>
            </a:pathLst>
          </a:custGeom>
          <a:gradFill>
            <a:gsLst>
              <a:gs pos="0">
                <a:srgbClr val="FF001A"/>
              </a:gs>
              <a:gs pos="12000">
                <a:srgbClr val="C50028"/>
              </a:gs>
              <a:gs pos="23000">
                <a:srgbClr val="920035"/>
              </a:gs>
              <a:gs pos="35000">
                <a:srgbClr val="670040"/>
              </a:gs>
              <a:gs pos="46000">
                <a:srgbClr val="460049"/>
              </a:gs>
              <a:gs pos="56000">
                <a:srgbClr val="2F004F"/>
              </a:gs>
              <a:gs pos="66000">
                <a:srgbClr val="200052"/>
              </a:gs>
              <a:gs pos="75000">
                <a:srgbClr val="1C0054"/>
              </a:gs>
              <a:gs pos="78000">
                <a:srgbClr val="1C0358"/>
              </a:gs>
              <a:gs pos="82000">
                <a:srgbClr val="1C0B66"/>
              </a:gs>
              <a:gs pos="86000">
                <a:srgbClr val="1C1A7D"/>
              </a:gs>
              <a:gs pos="91000">
                <a:srgbClr val="1C2F9D"/>
              </a:gs>
              <a:gs pos="95000">
                <a:srgbClr val="1C4AC7"/>
              </a:gs>
              <a:gs pos="100000">
                <a:srgbClr val="1C6AF9"/>
              </a:gs>
            </a:gsLst>
            <a:lin ang="0" scaled="0"/>
          </a:gra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371" name="Google Shape;1371;p92"/>
          <p:cNvSpPr txBox="1">
            <a:spLocks noGrp="1"/>
          </p:cNvSpPr>
          <p:nvPr>
            <p:ph type="title" idx="2" hasCustomPrompt="1"/>
          </p:nvPr>
        </p:nvSpPr>
        <p:spPr>
          <a:xfrm>
            <a:off x="848444" y="2071388"/>
            <a:ext cx="811500" cy="414300"/>
          </a:xfrm>
          <a:prstGeom prst="rect">
            <a:avLst/>
          </a:prstGeom>
        </p:spPr>
        <p:txBody>
          <a:bodyPr spcFirstLastPara="1" wrap="square" lIns="0" tIns="0" rIns="0" bIns="0" anchor="ctr" anchorCtr="0">
            <a:noAutofit/>
          </a:bodyPr>
          <a:lstStyle>
            <a:lvl1pPr marL="101600" marR="0" lvl="0" indent="-101600" algn="ctr">
              <a:lnSpc>
                <a:spcPct val="91000"/>
              </a:lnSpc>
              <a:spcBef>
                <a:spcPts val="0"/>
              </a:spcBef>
              <a:spcAft>
                <a:spcPts val="0"/>
              </a:spcAft>
              <a:buNone/>
              <a:defRPr sz="2800">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1372" name="Google Shape;1372;p92"/>
          <p:cNvSpPr txBox="1">
            <a:spLocks noGrp="1"/>
          </p:cNvSpPr>
          <p:nvPr>
            <p:ph type="title" idx="3" hasCustomPrompt="1"/>
          </p:nvPr>
        </p:nvSpPr>
        <p:spPr>
          <a:xfrm>
            <a:off x="2471650" y="2071388"/>
            <a:ext cx="811500" cy="414300"/>
          </a:xfrm>
          <a:prstGeom prst="rect">
            <a:avLst/>
          </a:prstGeom>
        </p:spPr>
        <p:txBody>
          <a:bodyPr spcFirstLastPara="1" wrap="square" lIns="0" tIns="0" rIns="0" bIns="0" anchor="ctr" anchorCtr="0">
            <a:noAutofit/>
          </a:bodyPr>
          <a:lstStyle>
            <a:lvl1pPr marL="101600" marR="0" lvl="0" indent="-101600" algn="ctr">
              <a:lnSpc>
                <a:spcPct val="91000"/>
              </a:lnSpc>
              <a:spcBef>
                <a:spcPts val="0"/>
              </a:spcBef>
              <a:spcAft>
                <a:spcPts val="0"/>
              </a:spcAft>
              <a:buNone/>
              <a:defRPr sz="2800">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1373" name="Google Shape;1373;p92"/>
          <p:cNvSpPr txBox="1">
            <a:spLocks noGrp="1"/>
          </p:cNvSpPr>
          <p:nvPr>
            <p:ph type="title" idx="4" hasCustomPrompt="1"/>
          </p:nvPr>
        </p:nvSpPr>
        <p:spPr>
          <a:xfrm>
            <a:off x="4094851" y="2071388"/>
            <a:ext cx="811500" cy="414300"/>
          </a:xfrm>
          <a:prstGeom prst="rect">
            <a:avLst/>
          </a:prstGeom>
        </p:spPr>
        <p:txBody>
          <a:bodyPr spcFirstLastPara="1" wrap="square" lIns="0" tIns="0" rIns="0" bIns="0" anchor="ctr" anchorCtr="0">
            <a:noAutofit/>
          </a:bodyPr>
          <a:lstStyle>
            <a:lvl1pPr marL="101600" marR="0" lvl="0" indent="-101600" algn="ctr">
              <a:lnSpc>
                <a:spcPct val="91000"/>
              </a:lnSpc>
              <a:spcBef>
                <a:spcPts val="0"/>
              </a:spcBef>
              <a:spcAft>
                <a:spcPts val="0"/>
              </a:spcAft>
              <a:buNone/>
              <a:defRPr sz="2800">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1374" name="Google Shape;1374;p92"/>
          <p:cNvSpPr txBox="1">
            <a:spLocks noGrp="1"/>
          </p:cNvSpPr>
          <p:nvPr>
            <p:ph type="title" idx="5" hasCustomPrompt="1"/>
          </p:nvPr>
        </p:nvSpPr>
        <p:spPr>
          <a:xfrm>
            <a:off x="5787390" y="2071388"/>
            <a:ext cx="811500" cy="414300"/>
          </a:xfrm>
          <a:prstGeom prst="rect">
            <a:avLst/>
          </a:prstGeom>
        </p:spPr>
        <p:txBody>
          <a:bodyPr spcFirstLastPara="1" wrap="square" lIns="0" tIns="0" rIns="0" bIns="0" anchor="ctr" anchorCtr="0">
            <a:noAutofit/>
          </a:bodyPr>
          <a:lstStyle>
            <a:lvl1pPr marL="101600" marR="0" lvl="0" indent="-101600" algn="ctr">
              <a:lnSpc>
                <a:spcPct val="91000"/>
              </a:lnSpc>
              <a:spcBef>
                <a:spcPts val="0"/>
              </a:spcBef>
              <a:spcAft>
                <a:spcPts val="0"/>
              </a:spcAft>
              <a:buNone/>
              <a:defRPr sz="2800">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1375" name="Google Shape;1375;p92"/>
          <p:cNvSpPr txBox="1">
            <a:spLocks noGrp="1"/>
          </p:cNvSpPr>
          <p:nvPr>
            <p:ph type="title" idx="6" hasCustomPrompt="1"/>
          </p:nvPr>
        </p:nvSpPr>
        <p:spPr>
          <a:xfrm>
            <a:off x="7434120" y="2071388"/>
            <a:ext cx="811500" cy="414300"/>
          </a:xfrm>
          <a:prstGeom prst="rect">
            <a:avLst/>
          </a:prstGeom>
        </p:spPr>
        <p:txBody>
          <a:bodyPr spcFirstLastPara="1" wrap="square" lIns="0" tIns="0" rIns="0" bIns="0" anchor="ctr" anchorCtr="0">
            <a:noAutofit/>
          </a:bodyPr>
          <a:lstStyle>
            <a:lvl1pPr marL="101600" marR="0" lvl="0" indent="-101600" algn="ctr">
              <a:lnSpc>
                <a:spcPct val="91000"/>
              </a:lnSpc>
              <a:spcBef>
                <a:spcPts val="0"/>
              </a:spcBef>
              <a:spcAft>
                <a:spcPts val="0"/>
              </a:spcAft>
              <a:buNone/>
              <a:defRPr sz="2800">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1376" name="Google Shape;1376;p92"/>
          <p:cNvSpPr txBox="1">
            <a:spLocks noGrp="1"/>
          </p:cNvSpPr>
          <p:nvPr>
            <p:ph type="subTitle" idx="1"/>
          </p:nvPr>
        </p:nvSpPr>
        <p:spPr>
          <a:xfrm>
            <a:off x="602228" y="2544909"/>
            <a:ext cx="1353600" cy="156300"/>
          </a:xfrm>
          <a:prstGeom prst="rect">
            <a:avLst/>
          </a:prstGeom>
        </p:spPr>
        <p:txBody>
          <a:bodyPr spcFirstLastPara="1" wrap="square" lIns="0" tIns="0" rIns="0" bIns="0" anchor="t" anchorCtr="0">
            <a:noAutofit/>
          </a:bodyPr>
          <a:lstStyle>
            <a:lvl1pPr marL="101600" marR="0" lvl="0" indent="-101600" algn="ctr">
              <a:lnSpc>
                <a:spcPct val="91000"/>
              </a:lnSpc>
              <a:spcBef>
                <a:spcPts val="0"/>
              </a:spcBef>
              <a:spcAft>
                <a:spcPts val="0"/>
              </a:spcAft>
              <a:buNone/>
              <a:defRPr sz="11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377" name="Google Shape;1377;p92"/>
          <p:cNvSpPr txBox="1">
            <a:spLocks noGrp="1"/>
          </p:cNvSpPr>
          <p:nvPr>
            <p:ph type="subTitle" idx="7"/>
          </p:nvPr>
        </p:nvSpPr>
        <p:spPr>
          <a:xfrm>
            <a:off x="2243129" y="2544909"/>
            <a:ext cx="1353600" cy="156300"/>
          </a:xfrm>
          <a:prstGeom prst="rect">
            <a:avLst/>
          </a:prstGeom>
        </p:spPr>
        <p:txBody>
          <a:bodyPr spcFirstLastPara="1" wrap="square" lIns="0" tIns="0" rIns="0" bIns="0" anchor="t" anchorCtr="0">
            <a:noAutofit/>
          </a:bodyPr>
          <a:lstStyle>
            <a:lvl1pPr marL="101600" marR="0" lvl="0" indent="-101600" algn="ctr">
              <a:lnSpc>
                <a:spcPct val="91000"/>
              </a:lnSpc>
              <a:spcBef>
                <a:spcPts val="0"/>
              </a:spcBef>
              <a:spcAft>
                <a:spcPts val="0"/>
              </a:spcAft>
              <a:buNone/>
              <a:defRPr sz="11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378" name="Google Shape;1378;p92"/>
          <p:cNvSpPr txBox="1">
            <a:spLocks noGrp="1"/>
          </p:cNvSpPr>
          <p:nvPr>
            <p:ph type="subTitle" idx="8"/>
          </p:nvPr>
        </p:nvSpPr>
        <p:spPr>
          <a:xfrm>
            <a:off x="3867872" y="2544909"/>
            <a:ext cx="1353600" cy="156300"/>
          </a:xfrm>
          <a:prstGeom prst="rect">
            <a:avLst/>
          </a:prstGeom>
        </p:spPr>
        <p:txBody>
          <a:bodyPr spcFirstLastPara="1" wrap="square" lIns="0" tIns="0" rIns="0" bIns="0" anchor="t" anchorCtr="0">
            <a:noAutofit/>
          </a:bodyPr>
          <a:lstStyle>
            <a:lvl1pPr marL="101600" marR="0" lvl="0" indent="-101600" algn="ctr">
              <a:lnSpc>
                <a:spcPct val="91000"/>
              </a:lnSpc>
              <a:spcBef>
                <a:spcPts val="0"/>
              </a:spcBef>
              <a:spcAft>
                <a:spcPts val="0"/>
              </a:spcAft>
              <a:buNone/>
              <a:defRPr sz="11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379" name="Google Shape;1379;p92"/>
          <p:cNvSpPr txBox="1">
            <a:spLocks noGrp="1"/>
          </p:cNvSpPr>
          <p:nvPr>
            <p:ph type="subTitle" idx="9"/>
          </p:nvPr>
        </p:nvSpPr>
        <p:spPr>
          <a:xfrm>
            <a:off x="5530050" y="2544909"/>
            <a:ext cx="1353600" cy="156300"/>
          </a:xfrm>
          <a:prstGeom prst="rect">
            <a:avLst/>
          </a:prstGeom>
        </p:spPr>
        <p:txBody>
          <a:bodyPr spcFirstLastPara="1" wrap="square" lIns="0" tIns="0" rIns="0" bIns="0" anchor="t" anchorCtr="0">
            <a:noAutofit/>
          </a:bodyPr>
          <a:lstStyle>
            <a:lvl1pPr marL="101600" marR="0" lvl="0" indent="-101600" algn="ctr">
              <a:lnSpc>
                <a:spcPct val="91000"/>
              </a:lnSpc>
              <a:spcBef>
                <a:spcPts val="0"/>
              </a:spcBef>
              <a:spcAft>
                <a:spcPts val="0"/>
              </a:spcAft>
              <a:buNone/>
              <a:defRPr sz="11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380" name="Google Shape;1380;p92"/>
          <p:cNvSpPr txBox="1">
            <a:spLocks noGrp="1"/>
          </p:cNvSpPr>
          <p:nvPr>
            <p:ph type="subTitle" idx="13"/>
          </p:nvPr>
        </p:nvSpPr>
        <p:spPr>
          <a:xfrm>
            <a:off x="7173798" y="2544909"/>
            <a:ext cx="1353600" cy="156300"/>
          </a:xfrm>
          <a:prstGeom prst="rect">
            <a:avLst/>
          </a:prstGeom>
        </p:spPr>
        <p:txBody>
          <a:bodyPr spcFirstLastPara="1" wrap="square" lIns="0" tIns="0" rIns="0" bIns="0" anchor="t" anchorCtr="0">
            <a:noAutofit/>
          </a:bodyPr>
          <a:lstStyle>
            <a:lvl1pPr marL="101600" marR="0" lvl="0" indent="-101600" algn="ctr">
              <a:lnSpc>
                <a:spcPct val="91000"/>
              </a:lnSpc>
              <a:spcBef>
                <a:spcPts val="0"/>
              </a:spcBef>
              <a:spcAft>
                <a:spcPts val="0"/>
              </a:spcAft>
              <a:buNone/>
              <a:defRPr sz="11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381" name="Google Shape;1381;p92"/>
          <p:cNvSpPr txBox="1">
            <a:spLocks noGrp="1"/>
          </p:cNvSpPr>
          <p:nvPr>
            <p:ph type="subTitle" idx="14"/>
          </p:nvPr>
        </p:nvSpPr>
        <p:spPr>
          <a:xfrm>
            <a:off x="763851" y="2769881"/>
            <a:ext cx="937800" cy="414300"/>
          </a:xfrm>
          <a:prstGeom prst="rect">
            <a:avLst/>
          </a:prstGeom>
        </p:spPr>
        <p:txBody>
          <a:bodyPr spcFirstLastPara="1" wrap="square" lIns="0" tIns="0" rIns="0" bIns="0" anchor="t" anchorCtr="0">
            <a:noAutofit/>
          </a:bodyPr>
          <a:lstStyle>
            <a:lvl1pPr marL="101600" marR="0" lvl="0" indent="-101600" algn="ctr">
              <a:lnSpc>
                <a:spcPct val="105000"/>
              </a:lnSpc>
              <a:spcBef>
                <a:spcPts val="0"/>
              </a:spcBef>
              <a:spcAft>
                <a:spcPts val="0"/>
              </a:spcAft>
              <a:buNone/>
              <a:defRPr sz="800">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382" name="Google Shape;1382;p92"/>
          <p:cNvSpPr txBox="1">
            <a:spLocks noGrp="1"/>
          </p:cNvSpPr>
          <p:nvPr>
            <p:ph type="subTitle" idx="15"/>
          </p:nvPr>
        </p:nvSpPr>
        <p:spPr>
          <a:xfrm>
            <a:off x="2450943" y="2769881"/>
            <a:ext cx="937800" cy="414300"/>
          </a:xfrm>
          <a:prstGeom prst="rect">
            <a:avLst/>
          </a:prstGeom>
        </p:spPr>
        <p:txBody>
          <a:bodyPr spcFirstLastPara="1" wrap="square" lIns="0" tIns="0" rIns="0" bIns="0" anchor="t" anchorCtr="0">
            <a:noAutofit/>
          </a:bodyPr>
          <a:lstStyle>
            <a:lvl1pPr marL="101600" marR="0" lvl="0" indent="-101600" algn="ctr">
              <a:lnSpc>
                <a:spcPct val="105000"/>
              </a:lnSpc>
              <a:spcBef>
                <a:spcPts val="0"/>
              </a:spcBef>
              <a:spcAft>
                <a:spcPts val="0"/>
              </a:spcAft>
              <a:buNone/>
              <a:defRPr sz="800">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383" name="Google Shape;1383;p92"/>
          <p:cNvSpPr txBox="1">
            <a:spLocks noGrp="1"/>
          </p:cNvSpPr>
          <p:nvPr>
            <p:ph type="subTitle" idx="16"/>
          </p:nvPr>
        </p:nvSpPr>
        <p:spPr>
          <a:xfrm>
            <a:off x="4079338" y="2769881"/>
            <a:ext cx="937800" cy="414300"/>
          </a:xfrm>
          <a:prstGeom prst="rect">
            <a:avLst/>
          </a:prstGeom>
        </p:spPr>
        <p:txBody>
          <a:bodyPr spcFirstLastPara="1" wrap="square" lIns="0" tIns="0" rIns="0" bIns="0" anchor="t" anchorCtr="0">
            <a:noAutofit/>
          </a:bodyPr>
          <a:lstStyle>
            <a:lvl1pPr marL="101600" marR="0" lvl="0" indent="-101600" algn="ctr">
              <a:lnSpc>
                <a:spcPct val="105000"/>
              </a:lnSpc>
              <a:spcBef>
                <a:spcPts val="0"/>
              </a:spcBef>
              <a:spcAft>
                <a:spcPts val="0"/>
              </a:spcAft>
              <a:buNone/>
              <a:defRPr sz="800">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384" name="Google Shape;1384;p92"/>
          <p:cNvSpPr txBox="1">
            <a:spLocks noGrp="1"/>
          </p:cNvSpPr>
          <p:nvPr>
            <p:ph type="subTitle" idx="17"/>
          </p:nvPr>
        </p:nvSpPr>
        <p:spPr>
          <a:xfrm>
            <a:off x="5722378" y="2769881"/>
            <a:ext cx="937800" cy="414300"/>
          </a:xfrm>
          <a:prstGeom prst="rect">
            <a:avLst/>
          </a:prstGeom>
        </p:spPr>
        <p:txBody>
          <a:bodyPr spcFirstLastPara="1" wrap="square" lIns="0" tIns="0" rIns="0" bIns="0" anchor="t" anchorCtr="0">
            <a:noAutofit/>
          </a:bodyPr>
          <a:lstStyle>
            <a:lvl1pPr marL="101600" marR="0" lvl="0" indent="-101600" algn="ctr">
              <a:lnSpc>
                <a:spcPct val="105000"/>
              </a:lnSpc>
              <a:spcBef>
                <a:spcPts val="0"/>
              </a:spcBef>
              <a:spcAft>
                <a:spcPts val="0"/>
              </a:spcAft>
              <a:buNone/>
              <a:defRPr sz="800">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385" name="Google Shape;1385;p92"/>
          <p:cNvSpPr txBox="1">
            <a:spLocks noGrp="1"/>
          </p:cNvSpPr>
          <p:nvPr>
            <p:ph type="subTitle" idx="18"/>
          </p:nvPr>
        </p:nvSpPr>
        <p:spPr>
          <a:xfrm>
            <a:off x="7390011" y="2769881"/>
            <a:ext cx="937800" cy="414300"/>
          </a:xfrm>
          <a:prstGeom prst="rect">
            <a:avLst/>
          </a:prstGeom>
        </p:spPr>
        <p:txBody>
          <a:bodyPr spcFirstLastPara="1" wrap="square" lIns="0" tIns="0" rIns="0" bIns="0" anchor="t" anchorCtr="0">
            <a:noAutofit/>
          </a:bodyPr>
          <a:lstStyle>
            <a:lvl1pPr marL="101600" marR="0" lvl="0" indent="-101600" algn="ctr">
              <a:lnSpc>
                <a:spcPct val="105000"/>
              </a:lnSpc>
              <a:spcBef>
                <a:spcPts val="0"/>
              </a:spcBef>
              <a:spcAft>
                <a:spcPts val="0"/>
              </a:spcAft>
              <a:buNone/>
              <a:defRPr sz="800">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64_Custom Layout">
  <p:cSld name="64_Custom Layout">
    <p:bg>
      <p:bgPr>
        <a:blipFill>
          <a:blip r:embed="rId2">
            <a:alphaModFix/>
          </a:blip>
          <a:stretch>
            <a:fillRect/>
          </a:stretch>
        </a:blipFill>
        <a:effectLst/>
      </p:bgPr>
    </p:bg>
    <p:spTree>
      <p:nvGrpSpPr>
        <p:cNvPr id="1" name="Shape 1386"/>
        <p:cNvGrpSpPr/>
        <p:nvPr/>
      </p:nvGrpSpPr>
      <p:grpSpPr>
        <a:xfrm>
          <a:off x="0" y="0"/>
          <a:ext cx="0" cy="0"/>
          <a:chOff x="0" y="0"/>
          <a:chExt cx="0" cy="0"/>
        </a:xfrm>
      </p:grpSpPr>
      <p:sp>
        <p:nvSpPr>
          <p:cNvPr id="1387" name="Google Shape;1387;p93"/>
          <p:cNvSpPr/>
          <p:nvPr/>
        </p:nvSpPr>
        <p:spPr>
          <a:xfrm>
            <a:off x="342855" y="1050823"/>
            <a:ext cx="1668000" cy="3506400"/>
          </a:xfrm>
          <a:prstGeom prst="roundRect">
            <a:avLst>
              <a:gd name="adj" fmla="val 3535"/>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388" name="Google Shape;1388;p93"/>
          <p:cNvSpPr/>
          <p:nvPr/>
        </p:nvSpPr>
        <p:spPr>
          <a:xfrm>
            <a:off x="2053978" y="1050823"/>
            <a:ext cx="1668000" cy="3506400"/>
          </a:xfrm>
          <a:prstGeom prst="roundRect">
            <a:avLst>
              <a:gd name="adj" fmla="val 3535"/>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389" name="Google Shape;1389;p93"/>
          <p:cNvSpPr/>
          <p:nvPr/>
        </p:nvSpPr>
        <p:spPr>
          <a:xfrm>
            <a:off x="3765101" y="1050823"/>
            <a:ext cx="1668000" cy="3506400"/>
          </a:xfrm>
          <a:prstGeom prst="roundRect">
            <a:avLst>
              <a:gd name="adj" fmla="val 3535"/>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390" name="Google Shape;1390;p93"/>
          <p:cNvSpPr/>
          <p:nvPr/>
        </p:nvSpPr>
        <p:spPr>
          <a:xfrm>
            <a:off x="5476224" y="1050823"/>
            <a:ext cx="1668000" cy="3506400"/>
          </a:xfrm>
          <a:prstGeom prst="roundRect">
            <a:avLst>
              <a:gd name="adj" fmla="val 3535"/>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391" name="Google Shape;1391;p93"/>
          <p:cNvSpPr/>
          <p:nvPr/>
        </p:nvSpPr>
        <p:spPr>
          <a:xfrm>
            <a:off x="7187347" y="1050823"/>
            <a:ext cx="1668000" cy="3506400"/>
          </a:xfrm>
          <a:prstGeom prst="roundRect">
            <a:avLst>
              <a:gd name="adj" fmla="val 3535"/>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392" name="Google Shape;1392;p93"/>
          <p:cNvSpPr/>
          <p:nvPr/>
        </p:nvSpPr>
        <p:spPr>
          <a:xfrm>
            <a:off x="227754" y="2374978"/>
            <a:ext cx="8829300" cy="197700"/>
          </a:xfrm>
          <a:prstGeom prst="homePlate">
            <a:avLst>
              <a:gd name="adj" fmla="val 33471"/>
            </a:avLst>
          </a:prstGeom>
          <a:gradFill>
            <a:gsLst>
              <a:gs pos="0">
                <a:srgbClr val="FF001A"/>
              </a:gs>
              <a:gs pos="12000">
                <a:srgbClr val="C50028"/>
              </a:gs>
              <a:gs pos="23000">
                <a:srgbClr val="920035"/>
              </a:gs>
              <a:gs pos="35000">
                <a:srgbClr val="670040"/>
              </a:gs>
              <a:gs pos="46000">
                <a:srgbClr val="460049"/>
              </a:gs>
              <a:gs pos="56000">
                <a:srgbClr val="2F004F"/>
              </a:gs>
              <a:gs pos="66000">
                <a:srgbClr val="200052"/>
              </a:gs>
              <a:gs pos="75000">
                <a:srgbClr val="1C0054"/>
              </a:gs>
              <a:gs pos="78000">
                <a:srgbClr val="1C0358"/>
              </a:gs>
              <a:gs pos="85000">
                <a:srgbClr val="1C0B66"/>
              </a:gs>
              <a:gs pos="86000">
                <a:srgbClr val="1C1A7D"/>
              </a:gs>
              <a:gs pos="91000">
                <a:srgbClr val="1C2F9D"/>
              </a:gs>
              <a:gs pos="95000">
                <a:srgbClr val="1C4AC7"/>
              </a:gs>
              <a:gs pos="100000">
                <a:srgbClr val="1C6AF9"/>
              </a:gs>
            </a:gsLst>
            <a:lin ang="10800025" scaled="0"/>
          </a:gra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accent1"/>
              </a:solidFill>
              <a:latin typeface="Poppins Medium"/>
              <a:ea typeface="Poppins Medium"/>
              <a:cs typeface="Poppins Medium"/>
              <a:sym typeface="Poppins Medium"/>
            </a:endParaRPr>
          </a:p>
        </p:txBody>
      </p:sp>
      <p:sp>
        <p:nvSpPr>
          <p:cNvPr id="1393" name="Google Shape;1393;p93"/>
          <p:cNvSpPr txBox="1">
            <a:spLocks noGrp="1"/>
          </p:cNvSpPr>
          <p:nvPr>
            <p:ph type="title"/>
          </p:nvPr>
        </p:nvSpPr>
        <p:spPr>
          <a:xfrm>
            <a:off x="309269" y="314400"/>
            <a:ext cx="8546100" cy="4488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394" name="Google Shape;1394;p93"/>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pic>
        <p:nvPicPr>
          <p:cNvPr id="1395" name="Google Shape;1395;p93" descr="A white arrow on a black background&#10;&#10;AI-generated content may be incorrect."/>
          <p:cNvPicPr preferRelativeResize="0"/>
          <p:nvPr/>
        </p:nvPicPr>
        <p:blipFill rotWithShape="1">
          <a:blip r:embed="rId3">
            <a:alphaModFix/>
          </a:blip>
          <a:srcRect/>
          <a:stretch/>
        </p:blipFill>
        <p:spPr>
          <a:xfrm>
            <a:off x="482470" y="2408575"/>
            <a:ext cx="82147" cy="132149"/>
          </a:xfrm>
          <a:prstGeom prst="rect">
            <a:avLst/>
          </a:prstGeom>
          <a:noFill/>
          <a:ln>
            <a:noFill/>
          </a:ln>
        </p:spPr>
      </p:pic>
      <p:pic>
        <p:nvPicPr>
          <p:cNvPr id="1396" name="Google Shape;1396;p93" descr="A white arrow on a black background&#10;&#10;AI-generated content may be incorrect."/>
          <p:cNvPicPr preferRelativeResize="0"/>
          <p:nvPr/>
        </p:nvPicPr>
        <p:blipFill rotWithShape="1">
          <a:blip r:embed="rId3">
            <a:alphaModFix/>
          </a:blip>
          <a:srcRect/>
          <a:stretch/>
        </p:blipFill>
        <p:spPr>
          <a:xfrm>
            <a:off x="3905722" y="2408575"/>
            <a:ext cx="82147" cy="132149"/>
          </a:xfrm>
          <a:prstGeom prst="rect">
            <a:avLst/>
          </a:prstGeom>
          <a:noFill/>
          <a:ln>
            <a:noFill/>
          </a:ln>
        </p:spPr>
      </p:pic>
      <p:pic>
        <p:nvPicPr>
          <p:cNvPr id="1397" name="Google Shape;1397;p93" descr="A white arrow on a black background&#10;&#10;AI-generated content may be incorrect."/>
          <p:cNvPicPr preferRelativeResize="0"/>
          <p:nvPr/>
        </p:nvPicPr>
        <p:blipFill rotWithShape="1">
          <a:blip r:embed="rId3">
            <a:alphaModFix/>
          </a:blip>
          <a:srcRect/>
          <a:stretch/>
        </p:blipFill>
        <p:spPr>
          <a:xfrm>
            <a:off x="5622979" y="2408575"/>
            <a:ext cx="82147" cy="132149"/>
          </a:xfrm>
          <a:prstGeom prst="rect">
            <a:avLst/>
          </a:prstGeom>
          <a:noFill/>
          <a:ln>
            <a:noFill/>
          </a:ln>
        </p:spPr>
      </p:pic>
      <p:pic>
        <p:nvPicPr>
          <p:cNvPr id="1398" name="Google Shape;1398;p93" descr="A white arrow on a black background&#10;&#10;AI-generated content may be incorrect."/>
          <p:cNvPicPr preferRelativeResize="0"/>
          <p:nvPr/>
        </p:nvPicPr>
        <p:blipFill rotWithShape="1">
          <a:blip r:embed="rId3">
            <a:alphaModFix/>
          </a:blip>
          <a:srcRect/>
          <a:stretch/>
        </p:blipFill>
        <p:spPr>
          <a:xfrm>
            <a:off x="7330730" y="2408575"/>
            <a:ext cx="82147" cy="132149"/>
          </a:xfrm>
          <a:prstGeom prst="rect">
            <a:avLst/>
          </a:prstGeom>
          <a:noFill/>
          <a:ln>
            <a:noFill/>
          </a:ln>
        </p:spPr>
      </p:pic>
      <p:pic>
        <p:nvPicPr>
          <p:cNvPr id="1399" name="Google Shape;1399;p93" descr="A white arrow on a black background&#10;&#10;AI-generated content may be incorrect."/>
          <p:cNvPicPr preferRelativeResize="0"/>
          <p:nvPr/>
        </p:nvPicPr>
        <p:blipFill rotWithShape="1">
          <a:blip r:embed="rId3">
            <a:alphaModFix/>
          </a:blip>
          <a:srcRect/>
          <a:stretch/>
        </p:blipFill>
        <p:spPr>
          <a:xfrm>
            <a:off x="2190871" y="2408575"/>
            <a:ext cx="82147" cy="132149"/>
          </a:xfrm>
          <a:prstGeom prst="rect">
            <a:avLst/>
          </a:prstGeom>
          <a:noFill/>
          <a:ln>
            <a:noFill/>
          </a:ln>
        </p:spPr>
      </p:pic>
      <p:sp>
        <p:nvSpPr>
          <p:cNvPr id="1400" name="Google Shape;1400;p93"/>
          <p:cNvSpPr txBox="1">
            <a:spLocks noGrp="1"/>
          </p:cNvSpPr>
          <p:nvPr>
            <p:ph type="title" idx="2" hasCustomPrompt="1"/>
          </p:nvPr>
        </p:nvSpPr>
        <p:spPr>
          <a:xfrm>
            <a:off x="419964" y="1198973"/>
            <a:ext cx="811500" cy="414300"/>
          </a:xfrm>
          <a:prstGeom prst="rect">
            <a:avLst/>
          </a:prstGeom>
        </p:spPr>
        <p:txBody>
          <a:bodyPr spcFirstLastPara="1" wrap="square" lIns="0" tIns="0" rIns="0" bIns="0" anchor="ctr" anchorCtr="0">
            <a:noAutofit/>
          </a:bodyPr>
          <a:lstStyle>
            <a:lvl1pPr marL="101600" marR="0" lvl="0" indent="-101600">
              <a:lnSpc>
                <a:spcPct val="91000"/>
              </a:lnSpc>
              <a:spcBef>
                <a:spcPts val="0"/>
              </a:spcBef>
              <a:spcAft>
                <a:spcPts val="0"/>
              </a:spcAft>
              <a:buNone/>
              <a:defRPr sz="2800">
                <a:latin typeface="Poppins"/>
                <a:ea typeface="Poppins"/>
                <a:cs typeface="Poppins"/>
                <a:sym typeface="Poppins"/>
              </a:defRPr>
            </a:lvl1pPr>
            <a:lvl2pPr lvl="1">
              <a:spcBef>
                <a:spcPts val="0"/>
              </a:spcBef>
              <a:spcAft>
                <a:spcPts val="0"/>
              </a:spcAft>
              <a:buSzPts val="1700"/>
              <a:buFont typeface="Poppins"/>
              <a:buNone/>
              <a:defRPr sz="1700" b="1">
                <a:latin typeface="Poppins"/>
                <a:ea typeface="Poppins"/>
                <a:cs typeface="Poppins"/>
                <a:sym typeface="Poppins"/>
              </a:defRPr>
            </a:lvl2pPr>
            <a:lvl3pPr lvl="2">
              <a:spcBef>
                <a:spcPts val="0"/>
              </a:spcBef>
              <a:spcAft>
                <a:spcPts val="0"/>
              </a:spcAft>
              <a:buSzPts val="1700"/>
              <a:buFont typeface="Poppins"/>
              <a:buNone/>
              <a:defRPr sz="1700" b="1">
                <a:latin typeface="Poppins"/>
                <a:ea typeface="Poppins"/>
                <a:cs typeface="Poppins"/>
                <a:sym typeface="Poppins"/>
              </a:defRPr>
            </a:lvl3pPr>
            <a:lvl4pPr lvl="3">
              <a:spcBef>
                <a:spcPts val="0"/>
              </a:spcBef>
              <a:spcAft>
                <a:spcPts val="0"/>
              </a:spcAft>
              <a:buSzPts val="1700"/>
              <a:buFont typeface="Poppins"/>
              <a:buNone/>
              <a:defRPr sz="1700" b="1">
                <a:latin typeface="Poppins"/>
                <a:ea typeface="Poppins"/>
                <a:cs typeface="Poppins"/>
                <a:sym typeface="Poppins"/>
              </a:defRPr>
            </a:lvl4pPr>
            <a:lvl5pPr lvl="4">
              <a:spcBef>
                <a:spcPts val="0"/>
              </a:spcBef>
              <a:spcAft>
                <a:spcPts val="0"/>
              </a:spcAft>
              <a:buSzPts val="1700"/>
              <a:buFont typeface="Poppins"/>
              <a:buNone/>
              <a:defRPr sz="1700" b="1">
                <a:latin typeface="Poppins"/>
                <a:ea typeface="Poppins"/>
                <a:cs typeface="Poppins"/>
                <a:sym typeface="Poppins"/>
              </a:defRPr>
            </a:lvl5pPr>
            <a:lvl6pPr lvl="5">
              <a:spcBef>
                <a:spcPts val="0"/>
              </a:spcBef>
              <a:spcAft>
                <a:spcPts val="0"/>
              </a:spcAft>
              <a:buSzPts val="1700"/>
              <a:buFont typeface="Poppins"/>
              <a:buNone/>
              <a:defRPr sz="1700" b="1">
                <a:latin typeface="Poppins"/>
                <a:ea typeface="Poppins"/>
                <a:cs typeface="Poppins"/>
                <a:sym typeface="Poppins"/>
              </a:defRPr>
            </a:lvl6pPr>
            <a:lvl7pPr lvl="6">
              <a:spcBef>
                <a:spcPts val="0"/>
              </a:spcBef>
              <a:spcAft>
                <a:spcPts val="0"/>
              </a:spcAft>
              <a:buSzPts val="1700"/>
              <a:buFont typeface="Poppins"/>
              <a:buNone/>
              <a:defRPr sz="1700" b="1">
                <a:latin typeface="Poppins"/>
                <a:ea typeface="Poppins"/>
                <a:cs typeface="Poppins"/>
                <a:sym typeface="Poppins"/>
              </a:defRPr>
            </a:lvl7pPr>
            <a:lvl8pPr lvl="7">
              <a:spcBef>
                <a:spcPts val="0"/>
              </a:spcBef>
              <a:spcAft>
                <a:spcPts val="0"/>
              </a:spcAft>
              <a:buSzPts val="1700"/>
              <a:buFont typeface="Poppins"/>
              <a:buNone/>
              <a:defRPr sz="1700" b="1">
                <a:latin typeface="Poppins"/>
                <a:ea typeface="Poppins"/>
                <a:cs typeface="Poppins"/>
                <a:sym typeface="Poppins"/>
              </a:defRPr>
            </a:lvl8pPr>
            <a:lvl9pPr lvl="8">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1401" name="Google Shape;1401;p93"/>
          <p:cNvSpPr txBox="1">
            <a:spLocks noGrp="1"/>
          </p:cNvSpPr>
          <p:nvPr>
            <p:ph type="title" idx="3" hasCustomPrompt="1"/>
          </p:nvPr>
        </p:nvSpPr>
        <p:spPr>
          <a:xfrm>
            <a:off x="2190868" y="1198973"/>
            <a:ext cx="811500" cy="414300"/>
          </a:xfrm>
          <a:prstGeom prst="rect">
            <a:avLst/>
          </a:prstGeom>
        </p:spPr>
        <p:txBody>
          <a:bodyPr spcFirstLastPara="1" wrap="square" lIns="0" tIns="0" rIns="0" bIns="0" anchor="ctr" anchorCtr="0">
            <a:noAutofit/>
          </a:bodyPr>
          <a:lstStyle>
            <a:lvl1pPr marL="101600" marR="0" lvl="0" indent="-101600">
              <a:lnSpc>
                <a:spcPct val="91000"/>
              </a:lnSpc>
              <a:spcBef>
                <a:spcPts val="0"/>
              </a:spcBef>
              <a:spcAft>
                <a:spcPts val="0"/>
              </a:spcAft>
              <a:buNone/>
              <a:defRPr sz="2800">
                <a:latin typeface="Poppins"/>
                <a:ea typeface="Poppins"/>
                <a:cs typeface="Poppins"/>
                <a:sym typeface="Poppins"/>
              </a:defRPr>
            </a:lvl1pPr>
            <a:lvl2pPr lvl="1">
              <a:spcBef>
                <a:spcPts val="0"/>
              </a:spcBef>
              <a:spcAft>
                <a:spcPts val="0"/>
              </a:spcAft>
              <a:buSzPts val="1700"/>
              <a:buFont typeface="Poppins"/>
              <a:buNone/>
              <a:defRPr sz="1700" b="1">
                <a:latin typeface="Poppins"/>
                <a:ea typeface="Poppins"/>
                <a:cs typeface="Poppins"/>
                <a:sym typeface="Poppins"/>
              </a:defRPr>
            </a:lvl2pPr>
            <a:lvl3pPr lvl="2">
              <a:spcBef>
                <a:spcPts val="0"/>
              </a:spcBef>
              <a:spcAft>
                <a:spcPts val="0"/>
              </a:spcAft>
              <a:buSzPts val="1700"/>
              <a:buFont typeface="Poppins"/>
              <a:buNone/>
              <a:defRPr sz="1700" b="1">
                <a:latin typeface="Poppins"/>
                <a:ea typeface="Poppins"/>
                <a:cs typeface="Poppins"/>
                <a:sym typeface="Poppins"/>
              </a:defRPr>
            </a:lvl3pPr>
            <a:lvl4pPr lvl="3">
              <a:spcBef>
                <a:spcPts val="0"/>
              </a:spcBef>
              <a:spcAft>
                <a:spcPts val="0"/>
              </a:spcAft>
              <a:buSzPts val="1700"/>
              <a:buFont typeface="Poppins"/>
              <a:buNone/>
              <a:defRPr sz="1700" b="1">
                <a:latin typeface="Poppins"/>
                <a:ea typeface="Poppins"/>
                <a:cs typeface="Poppins"/>
                <a:sym typeface="Poppins"/>
              </a:defRPr>
            </a:lvl4pPr>
            <a:lvl5pPr lvl="4">
              <a:spcBef>
                <a:spcPts val="0"/>
              </a:spcBef>
              <a:spcAft>
                <a:spcPts val="0"/>
              </a:spcAft>
              <a:buSzPts val="1700"/>
              <a:buFont typeface="Poppins"/>
              <a:buNone/>
              <a:defRPr sz="1700" b="1">
                <a:latin typeface="Poppins"/>
                <a:ea typeface="Poppins"/>
                <a:cs typeface="Poppins"/>
                <a:sym typeface="Poppins"/>
              </a:defRPr>
            </a:lvl5pPr>
            <a:lvl6pPr lvl="5">
              <a:spcBef>
                <a:spcPts val="0"/>
              </a:spcBef>
              <a:spcAft>
                <a:spcPts val="0"/>
              </a:spcAft>
              <a:buSzPts val="1700"/>
              <a:buFont typeface="Poppins"/>
              <a:buNone/>
              <a:defRPr sz="1700" b="1">
                <a:latin typeface="Poppins"/>
                <a:ea typeface="Poppins"/>
                <a:cs typeface="Poppins"/>
                <a:sym typeface="Poppins"/>
              </a:defRPr>
            </a:lvl6pPr>
            <a:lvl7pPr lvl="6">
              <a:spcBef>
                <a:spcPts val="0"/>
              </a:spcBef>
              <a:spcAft>
                <a:spcPts val="0"/>
              </a:spcAft>
              <a:buSzPts val="1700"/>
              <a:buFont typeface="Poppins"/>
              <a:buNone/>
              <a:defRPr sz="1700" b="1">
                <a:latin typeface="Poppins"/>
                <a:ea typeface="Poppins"/>
                <a:cs typeface="Poppins"/>
                <a:sym typeface="Poppins"/>
              </a:defRPr>
            </a:lvl7pPr>
            <a:lvl8pPr lvl="7">
              <a:spcBef>
                <a:spcPts val="0"/>
              </a:spcBef>
              <a:spcAft>
                <a:spcPts val="0"/>
              </a:spcAft>
              <a:buSzPts val="1700"/>
              <a:buFont typeface="Poppins"/>
              <a:buNone/>
              <a:defRPr sz="1700" b="1">
                <a:latin typeface="Poppins"/>
                <a:ea typeface="Poppins"/>
                <a:cs typeface="Poppins"/>
                <a:sym typeface="Poppins"/>
              </a:defRPr>
            </a:lvl8pPr>
            <a:lvl9pPr lvl="8">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1402" name="Google Shape;1402;p93"/>
          <p:cNvSpPr txBox="1">
            <a:spLocks noGrp="1"/>
          </p:cNvSpPr>
          <p:nvPr>
            <p:ph type="title" idx="4" hasCustomPrompt="1"/>
          </p:nvPr>
        </p:nvSpPr>
        <p:spPr>
          <a:xfrm>
            <a:off x="3916056" y="1198973"/>
            <a:ext cx="811500" cy="414300"/>
          </a:xfrm>
          <a:prstGeom prst="rect">
            <a:avLst/>
          </a:prstGeom>
        </p:spPr>
        <p:txBody>
          <a:bodyPr spcFirstLastPara="1" wrap="square" lIns="0" tIns="0" rIns="0" bIns="0" anchor="ctr" anchorCtr="0">
            <a:noAutofit/>
          </a:bodyPr>
          <a:lstStyle>
            <a:lvl1pPr marL="101600" marR="0" lvl="0" indent="-101600">
              <a:lnSpc>
                <a:spcPct val="91000"/>
              </a:lnSpc>
              <a:spcBef>
                <a:spcPts val="0"/>
              </a:spcBef>
              <a:spcAft>
                <a:spcPts val="0"/>
              </a:spcAft>
              <a:buNone/>
              <a:defRPr sz="2800">
                <a:latin typeface="Poppins"/>
                <a:ea typeface="Poppins"/>
                <a:cs typeface="Poppins"/>
                <a:sym typeface="Poppins"/>
              </a:defRPr>
            </a:lvl1pPr>
            <a:lvl2pPr lvl="1">
              <a:spcBef>
                <a:spcPts val="0"/>
              </a:spcBef>
              <a:spcAft>
                <a:spcPts val="0"/>
              </a:spcAft>
              <a:buSzPts val="1700"/>
              <a:buFont typeface="Poppins"/>
              <a:buNone/>
              <a:defRPr sz="1700" b="1">
                <a:latin typeface="Poppins"/>
                <a:ea typeface="Poppins"/>
                <a:cs typeface="Poppins"/>
                <a:sym typeface="Poppins"/>
              </a:defRPr>
            </a:lvl2pPr>
            <a:lvl3pPr lvl="2">
              <a:spcBef>
                <a:spcPts val="0"/>
              </a:spcBef>
              <a:spcAft>
                <a:spcPts val="0"/>
              </a:spcAft>
              <a:buSzPts val="1700"/>
              <a:buFont typeface="Poppins"/>
              <a:buNone/>
              <a:defRPr sz="1700" b="1">
                <a:latin typeface="Poppins"/>
                <a:ea typeface="Poppins"/>
                <a:cs typeface="Poppins"/>
                <a:sym typeface="Poppins"/>
              </a:defRPr>
            </a:lvl3pPr>
            <a:lvl4pPr lvl="3">
              <a:spcBef>
                <a:spcPts val="0"/>
              </a:spcBef>
              <a:spcAft>
                <a:spcPts val="0"/>
              </a:spcAft>
              <a:buSzPts val="1700"/>
              <a:buFont typeface="Poppins"/>
              <a:buNone/>
              <a:defRPr sz="1700" b="1">
                <a:latin typeface="Poppins"/>
                <a:ea typeface="Poppins"/>
                <a:cs typeface="Poppins"/>
                <a:sym typeface="Poppins"/>
              </a:defRPr>
            </a:lvl4pPr>
            <a:lvl5pPr lvl="4">
              <a:spcBef>
                <a:spcPts val="0"/>
              </a:spcBef>
              <a:spcAft>
                <a:spcPts val="0"/>
              </a:spcAft>
              <a:buSzPts val="1700"/>
              <a:buFont typeface="Poppins"/>
              <a:buNone/>
              <a:defRPr sz="1700" b="1">
                <a:latin typeface="Poppins"/>
                <a:ea typeface="Poppins"/>
                <a:cs typeface="Poppins"/>
                <a:sym typeface="Poppins"/>
              </a:defRPr>
            </a:lvl5pPr>
            <a:lvl6pPr lvl="5">
              <a:spcBef>
                <a:spcPts val="0"/>
              </a:spcBef>
              <a:spcAft>
                <a:spcPts val="0"/>
              </a:spcAft>
              <a:buSzPts val="1700"/>
              <a:buFont typeface="Poppins"/>
              <a:buNone/>
              <a:defRPr sz="1700" b="1">
                <a:latin typeface="Poppins"/>
                <a:ea typeface="Poppins"/>
                <a:cs typeface="Poppins"/>
                <a:sym typeface="Poppins"/>
              </a:defRPr>
            </a:lvl6pPr>
            <a:lvl7pPr lvl="6">
              <a:spcBef>
                <a:spcPts val="0"/>
              </a:spcBef>
              <a:spcAft>
                <a:spcPts val="0"/>
              </a:spcAft>
              <a:buSzPts val="1700"/>
              <a:buFont typeface="Poppins"/>
              <a:buNone/>
              <a:defRPr sz="1700" b="1">
                <a:latin typeface="Poppins"/>
                <a:ea typeface="Poppins"/>
                <a:cs typeface="Poppins"/>
                <a:sym typeface="Poppins"/>
              </a:defRPr>
            </a:lvl7pPr>
            <a:lvl8pPr lvl="7">
              <a:spcBef>
                <a:spcPts val="0"/>
              </a:spcBef>
              <a:spcAft>
                <a:spcPts val="0"/>
              </a:spcAft>
              <a:buSzPts val="1700"/>
              <a:buFont typeface="Poppins"/>
              <a:buNone/>
              <a:defRPr sz="1700" b="1">
                <a:latin typeface="Poppins"/>
                <a:ea typeface="Poppins"/>
                <a:cs typeface="Poppins"/>
                <a:sym typeface="Poppins"/>
              </a:defRPr>
            </a:lvl8pPr>
            <a:lvl9pPr lvl="8">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1403" name="Google Shape;1403;p93"/>
          <p:cNvSpPr txBox="1">
            <a:spLocks noGrp="1"/>
          </p:cNvSpPr>
          <p:nvPr>
            <p:ph type="title" idx="5" hasCustomPrompt="1"/>
          </p:nvPr>
        </p:nvSpPr>
        <p:spPr>
          <a:xfrm>
            <a:off x="5641244" y="1198973"/>
            <a:ext cx="811500" cy="414300"/>
          </a:xfrm>
          <a:prstGeom prst="rect">
            <a:avLst/>
          </a:prstGeom>
        </p:spPr>
        <p:txBody>
          <a:bodyPr spcFirstLastPara="1" wrap="square" lIns="0" tIns="0" rIns="0" bIns="0" anchor="ctr" anchorCtr="0">
            <a:noAutofit/>
          </a:bodyPr>
          <a:lstStyle>
            <a:lvl1pPr marL="101600" marR="0" lvl="0" indent="-101600">
              <a:lnSpc>
                <a:spcPct val="91000"/>
              </a:lnSpc>
              <a:spcBef>
                <a:spcPts val="0"/>
              </a:spcBef>
              <a:spcAft>
                <a:spcPts val="0"/>
              </a:spcAft>
              <a:buNone/>
              <a:defRPr sz="2800">
                <a:latin typeface="Poppins"/>
                <a:ea typeface="Poppins"/>
                <a:cs typeface="Poppins"/>
                <a:sym typeface="Poppins"/>
              </a:defRPr>
            </a:lvl1pPr>
            <a:lvl2pPr lvl="1">
              <a:spcBef>
                <a:spcPts val="0"/>
              </a:spcBef>
              <a:spcAft>
                <a:spcPts val="0"/>
              </a:spcAft>
              <a:buSzPts val="1700"/>
              <a:buFont typeface="Poppins"/>
              <a:buNone/>
              <a:defRPr sz="1700" b="1">
                <a:latin typeface="Poppins"/>
                <a:ea typeface="Poppins"/>
                <a:cs typeface="Poppins"/>
                <a:sym typeface="Poppins"/>
              </a:defRPr>
            </a:lvl2pPr>
            <a:lvl3pPr lvl="2">
              <a:spcBef>
                <a:spcPts val="0"/>
              </a:spcBef>
              <a:spcAft>
                <a:spcPts val="0"/>
              </a:spcAft>
              <a:buSzPts val="1700"/>
              <a:buFont typeface="Poppins"/>
              <a:buNone/>
              <a:defRPr sz="1700" b="1">
                <a:latin typeface="Poppins"/>
                <a:ea typeface="Poppins"/>
                <a:cs typeface="Poppins"/>
                <a:sym typeface="Poppins"/>
              </a:defRPr>
            </a:lvl3pPr>
            <a:lvl4pPr lvl="3">
              <a:spcBef>
                <a:spcPts val="0"/>
              </a:spcBef>
              <a:spcAft>
                <a:spcPts val="0"/>
              </a:spcAft>
              <a:buSzPts val="1700"/>
              <a:buFont typeface="Poppins"/>
              <a:buNone/>
              <a:defRPr sz="1700" b="1">
                <a:latin typeface="Poppins"/>
                <a:ea typeface="Poppins"/>
                <a:cs typeface="Poppins"/>
                <a:sym typeface="Poppins"/>
              </a:defRPr>
            </a:lvl4pPr>
            <a:lvl5pPr lvl="4">
              <a:spcBef>
                <a:spcPts val="0"/>
              </a:spcBef>
              <a:spcAft>
                <a:spcPts val="0"/>
              </a:spcAft>
              <a:buSzPts val="1700"/>
              <a:buFont typeface="Poppins"/>
              <a:buNone/>
              <a:defRPr sz="1700" b="1">
                <a:latin typeface="Poppins"/>
                <a:ea typeface="Poppins"/>
                <a:cs typeface="Poppins"/>
                <a:sym typeface="Poppins"/>
              </a:defRPr>
            </a:lvl5pPr>
            <a:lvl6pPr lvl="5">
              <a:spcBef>
                <a:spcPts val="0"/>
              </a:spcBef>
              <a:spcAft>
                <a:spcPts val="0"/>
              </a:spcAft>
              <a:buSzPts val="1700"/>
              <a:buFont typeface="Poppins"/>
              <a:buNone/>
              <a:defRPr sz="1700" b="1">
                <a:latin typeface="Poppins"/>
                <a:ea typeface="Poppins"/>
                <a:cs typeface="Poppins"/>
                <a:sym typeface="Poppins"/>
              </a:defRPr>
            </a:lvl6pPr>
            <a:lvl7pPr lvl="6">
              <a:spcBef>
                <a:spcPts val="0"/>
              </a:spcBef>
              <a:spcAft>
                <a:spcPts val="0"/>
              </a:spcAft>
              <a:buSzPts val="1700"/>
              <a:buFont typeface="Poppins"/>
              <a:buNone/>
              <a:defRPr sz="1700" b="1">
                <a:latin typeface="Poppins"/>
                <a:ea typeface="Poppins"/>
                <a:cs typeface="Poppins"/>
                <a:sym typeface="Poppins"/>
              </a:defRPr>
            </a:lvl7pPr>
            <a:lvl8pPr lvl="7">
              <a:spcBef>
                <a:spcPts val="0"/>
              </a:spcBef>
              <a:spcAft>
                <a:spcPts val="0"/>
              </a:spcAft>
              <a:buSzPts val="1700"/>
              <a:buFont typeface="Poppins"/>
              <a:buNone/>
              <a:defRPr sz="1700" b="1">
                <a:latin typeface="Poppins"/>
                <a:ea typeface="Poppins"/>
                <a:cs typeface="Poppins"/>
                <a:sym typeface="Poppins"/>
              </a:defRPr>
            </a:lvl8pPr>
            <a:lvl9pPr lvl="8">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1404" name="Google Shape;1404;p93"/>
          <p:cNvSpPr txBox="1">
            <a:spLocks noGrp="1"/>
          </p:cNvSpPr>
          <p:nvPr>
            <p:ph type="title" idx="6" hasCustomPrompt="1"/>
          </p:nvPr>
        </p:nvSpPr>
        <p:spPr>
          <a:xfrm>
            <a:off x="7366431" y="1198973"/>
            <a:ext cx="811500" cy="414300"/>
          </a:xfrm>
          <a:prstGeom prst="rect">
            <a:avLst/>
          </a:prstGeom>
        </p:spPr>
        <p:txBody>
          <a:bodyPr spcFirstLastPara="1" wrap="square" lIns="0" tIns="0" rIns="0" bIns="0" anchor="ctr" anchorCtr="0">
            <a:noAutofit/>
          </a:bodyPr>
          <a:lstStyle>
            <a:lvl1pPr marL="101600" marR="0" lvl="0" indent="-101600">
              <a:lnSpc>
                <a:spcPct val="91000"/>
              </a:lnSpc>
              <a:spcBef>
                <a:spcPts val="0"/>
              </a:spcBef>
              <a:spcAft>
                <a:spcPts val="0"/>
              </a:spcAft>
              <a:buNone/>
              <a:defRPr sz="2800">
                <a:latin typeface="Poppins"/>
                <a:ea typeface="Poppins"/>
                <a:cs typeface="Poppins"/>
                <a:sym typeface="Poppins"/>
              </a:defRPr>
            </a:lvl1pPr>
            <a:lvl2pPr lvl="1">
              <a:spcBef>
                <a:spcPts val="0"/>
              </a:spcBef>
              <a:spcAft>
                <a:spcPts val="0"/>
              </a:spcAft>
              <a:buSzPts val="1700"/>
              <a:buFont typeface="Poppins"/>
              <a:buNone/>
              <a:defRPr sz="1700" b="1">
                <a:latin typeface="Poppins"/>
                <a:ea typeface="Poppins"/>
                <a:cs typeface="Poppins"/>
                <a:sym typeface="Poppins"/>
              </a:defRPr>
            </a:lvl2pPr>
            <a:lvl3pPr lvl="2">
              <a:spcBef>
                <a:spcPts val="0"/>
              </a:spcBef>
              <a:spcAft>
                <a:spcPts val="0"/>
              </a:spcAft>
              <a:buSzPts val="1700"/>
              <a:buFont typeface="Poppins"/>
              <a:buNone/>
              <a:defRPr sz="1700" b="1">
                <a:latin typeface="Poppins"/>
                <a:ea typeface="Poppins"/>
                <a:cs typeface="Poppins"/>
                <a:sym typeface="Poppins"/>
              </a:defRPr>
            </a:lvl3pPr>
            <a:lvl4pPr lvl="3">
              <a:spcBef>
                <a:spcPts val="0"/>
              </a:spcBef>
              <a:spcAft>
                <a:spcPts val="0"/>
              </a:spcAft>
              <a:buSzPts val="1700"/>
              <a:buFont typeface="Poppins"/>
              <a:buNone/>
              <a:defRPr sz="1700" b="1">
                <a:latin typeface="Poppins"/>
                <a:ea typeface="Poppins"/>
                <a:cs typeface="Poppins"/>
                <a:sym typeface="Poppins"/>
              </a:defRPr>
            </a:lvl4pPr>
            <a:lvl5pPr lvl="4">
              <a:spcBef>
                <a:spcPts val="0"/>
              </a:spcBef>
              <a:spcAft>
                <a:spcPts val="0"/>
              </a:spcAft>
              <a:buSzPts val="1700"/>
              <a:buFont typeface="Poppins"/>
              <a:buNone/>
              <a:defRPr sz="1700" b="1">
                <a:latin typeface="Poppins"/>
                <a:ea typeface="Poppins"/>
                <a:cs typeface="Poppins"/>
                <a:sym typeface="Poppins"/>
              </a:defRPr>
            </a:lvl5pPr>
            <a:lvl6pPr lvl="5">
              <a:spcBef>
                <a:spcPts val="0"/>
              </a:spcBef>
              <a:spcAft>
                <a:spcPts val="0"/>
              </a:spcAft>
              <a:buSzPts val="1700"/>
              <a:buFont typeface="Poppins"/>
              <a:buNone/>
              <a:defRPr sz="1700" b="1">
                <a:latin typeface="Poppins"/>
                <a:ea typeface="Poppins"/>
                <a:cs typeface="Poppins"/>
                <a:sym typeface="Poppins"/>
              </a:defRPr>
            </a:lvl6pPr>
            <a:lvl7pPr lvl="6">
              <a:spcBef>
                <a:spcPts val="0"/>
              </a:spcBef>
              <a:spcAft>
                <a:spcPts val="0"/>
              </a:spcAft>
              <a:buSzPts val="1700"/>
              <a:buFont typeface="Poppins"/>
              <a:buNone/>
              <a:defRPr sz="1700" b="1">
                <a:latin typeface="Poppins"/>
                <a:ea typeface="Poppins"/>
                <a:cs typeface="Poppins"/>
                <a:sym typeface="Poppins"/>
              </a:defRPr>
            </a:lvl7pPr>
            <a:lvl8pPr lvl="7">
              <a:spcBef>
                <a:spcPts val="0"/>
              </a:spcBef>
              <a:spcAft>
                <a:spcPts val="0"/>
              </a:spcAft>
              <a:buSzPts val="1700"/>
              <a:buFont typeface="Poppins"/>
              <a:buNone/>
              <a:defRPr sz="1700" b="1">
                <a:latin typeface="Poppins"/>
                <a:ea typeface="Poppins"/>
                <a:cs typeface="Poppins"/>
                <a:sym typeface="Poppins"/>
              </a:defRPr>
            </a:lvl8pPr>
            <a:lvl9pPr lvl="8">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1405" name="Google Shape;1405;p93"/>
          <p:cNvSpPr txBox="1">
            <a:spLocks noGrp="1"/>
          </p:cNvSpPr>
          <p:nvPr>
            <p:ph type="subTitle" idx="1"/>
          </p:nvPr>
        </p:nvSpPr>
        <p:spPr>
          <a:xfrm>
            <a:off x="473376" y="2770341"/>
            <a:ext cx="1424400" cy="1566000"/>
          </a:xfrm>
          <a:prstGeom prst="rect">
            <a:avLst/>
          </a:prstGeom>
        </p:spPr>
        <p:txBody>
          <a:bodyPr spcFirstLastPara="1" wrap="square" lIns="0" tIns="0" rIns="0" bIns="0" anchor="t" anchorCtr="0">
            <a:noAutofit/>
          </a:bodyPr>
          <a:lstStyle>
            <a:lvl1pPr lvl="0">
              <a:lnSpc>
                <a:spcPct val="100000"/>
              </a:lnSpc>
              <a:spcBef>
                <a:spcPts val="0"/>
              </a:spcBef>
              <a:spcAft>
                <a:spcPts val="0"/>
              </a:spcAft>
              <a:buSzPts val="1100"/>
              <a:buNone/>
              <a:defRPr sz="1100"/>
            </a:lvl1pPr>
            <a:lvl2pPr lvl="1">
              <a:lnSpc>
                <a:spcPct val="100000"/>
              </a:lnSpc>
              <a:spcBef>
                <a:spcPts val="1300"/>
              </a:spcBef>
              <a:spcAft>
                <a:spcPts val="0"/>
              </a:spcAft>
              <a:buSzPts val="1100"/>
              <a:buNone/>
              <a:defRPr sz="1100"/>
            </a:lvl2pPr>
            <a:lvl3pPr lvl="2">
              <a:lnSpc>
                <a:spcPct val="100000"/>
              </a:lnSpc>
              <a:spcBef>
                <a:spcPts val="1300"/>
              </a:spcBef>
              <a:spcAft>
                <a:spcPts val="0"/>
              </a:spcAft>
              <a:buSzPts val="1100"/>
              <a:buNone/>
              <a:defRPr sz="1100"/>
            </a:lvl3pPr>
            <a:lvl4pPr lvl="3">
              <a:lnSpc>
                <a:spcPct val="100000"/>
              </a:lnSpc>
              <a:spcBef>
                <a:spcPts val="1300"/>
              </a:spcBef>
              <a:spcAft>
                <a:spcPts val="0"/>
              </a:spcAft>
              <a:buSzPts val="1100"/>
              <a:buNone/>
              <a:defRPr sz="1100"/>
            </a:lvl4pPr>
            <a:lvl5pPr lvl="4">
              <a:lnSpc>
                <a:spcPct val="100000"/>
              </a:lnSpc>
              <a:spcBef>
                <a:spcPts val="1300"/>
              </a:spcBef>
              <a:spcAft>
                <a:spcPts val="0"/>
              </a:spcAft>
              <a:buSzPts val="1100"/>
              <a:buNone/>
              <a:defRPr sz="1100"/>
            </a:lvl5pPr>
            <a:lvl6pPr lvl="5">
              <a:lnSpc>
                <a:spcPct val="100000"/>
              </a:lnSpc>
              <a:spcBef>
                <a:spcPts val="400"/>
              </a:spcBef>
              <a:spcAft>
                <a:spcPts val="0"/>
              </a:spcAft>
              <a:buSzPts val="1100"/>
              <a:buNone/>
              <a:defRPr sz="1100"/>
            </a:lvl6pPr>
            <a:lvl7pPr lvl="6">
              <a:lnSpc>
                <a:spcPct val="100000"/>
              </a:lnSpc>
              <a:spcBef>
                <a:spcPts val="400"/>
              </a:spcBef>
              <a:spcAft>
                <a:spcPts val="0"/>
              </a:spcAft>
              <a:buSzPts val="1100"/>
              <a:buNone/>
              <a:defRPr sz="1100"/>
            </a:lvl7pPr>
            <a:lvl8pPr lvl="7">
              <a:lnSpc>
                <a:spcPct val="100000"/>
              </a:lnSpc>
              <a:spcBef>
                <a:spcPts val="400"/>
              </a:spcBef>
              <a:spcAft>
                <a:spcPts val="0"/>
              </a:spcAft>
              <a:buSzPts val="1100"/>
              <a:buNone/>
              <a:defRPr sz="1100"/>
            </a:lvl8pPr>
            <a:lvl9pPr lvl="8">
              <a:lnSpc>
                <a:spcPct val="100000"/>
              </a:lnSpc>
              <a:spcBef>
                <a:spcPts val="400"/>
              </a:spcBef>
              <a:spcAft>
                <a:spcPts val="0"/>
              </a:spcAft>
              <a:buSzPts val="1100"/>
              <a:buNone/>
              <a:defRPr sz="1100"/>
            </a:lvl9pPr>
          </a:lstStyle>
          <a:p>
            <a:endParaRPr/>
          </a:p>
        </p:txBody>
      </p:sp>
      <p:sp>
        <p:nvSpPr>
          <p:cNvPr id="1406" name="Google Shape;1406;p93"/>
          <p:cNvSpPr txBox="1">
            <a:spLocks noGrp="1"/>
          </p:cNvSpPr>
          <p:nvPr>
            <p:ph type="subTitle" idx="7"/>
          </p:nvPr>
        </p:nvSpPr>
        <p:spPr>
          <a:xfrm>
            <a:off x="2175767" y="2770341"/>
            <a:ext cx="1424400" cy="1566000"/>
          </a:xfrm>
          <a:prstGeom prst="rect">
            <a:avLst/>
          </a:prstGeom>
        </p:spPr>
        <p:txBody>
          <a:bodyPr spcFirstLastPara="1" wrap="square" lIns="0" tIns="0" rIns="0" bIns="0" anchor="t" anchorCtr="0">
            <a:noAutofit/>
          </a:bodyPr>
          <a:lstStyle>
            <a:lvl1pPr lvl="0">
              <a:lnSpc>
                <a:spcPct val="100000"/>
              </a:lnSpc>
              <a:spcBef>
                <a:spcPts val="0"/>
              </a:spcBef>
              <a:spcAft>
                <a:spcPts val="0"/>
              </a:spcAft>
              <a:buSzPts val="1100"/>
              <a:buNone/>
              <a:defRPr sz="1100"/>
            </a:lvl1pPr>
            <a:lvl2pPr lvl="1">
              <a:lnSpc>
                <a:spcPct val="100000"/>
              </a:lnSpc>
              <a:spcBef>
                <a:spcPts val="1300"/>
              </a:spcBef>
              <a:spcAft>
                <a:spcPts val="0"/>
              </a:spcAft>
              <a:buSzPts val="1100"/>
              <a:buNone/>
              <a:defRPr sz="1100"/>
            </a:lvl2pPr>
            <a:lvl3pPr lvl="2">
              <a:lnSpc>
                <a:spcPct val="100000"/>
              </a:lnSpc>
              <a:spcBef>
                <a:spcPts val="1300"/>
              </a:spcBef>
              <a:spcAft>
                <a:spcPts val="0"/>
              </a:spcAft>
              <a:buSzPts val="1100"/>
              <a:buNone/>
              <a:defRPr sz="1100"/>
            </a:lvl3pPr>
            <a:lvl4pPr lvl="3">
              <a:lnSpc>
                <a:spcPct val="100000"/>
              </a:lnSpc>
              <a:spcBef>
                <a:spcPts val="1300"/>
              </a:spcBef>
              <a:spcAft>
                <a:spcPts val="0"/>
              </a:spcAft>
              <a:buSzPts val="1100"/>
              <a:buNone/>
              <a:defRPr sz="1100"/>
            </a:lvl4pPr>
            <a:lvl5pPr lvl="4">
              <a:lnSpc>
                <a:spcPct val="100000"/>
              </a:lnSpc>
              <a:spcBef>
                <a:spcPts val="1300"/>
              </a:spcBef>
              <a:spcAft>
                <a:spcPts val="0"/>
              </a:spcAft>
              <a:buSzPts val="1100"/>
              <a:buNone/>
              <a:defRPr sz="1100"/>
            </a:lvl5pPr>
            <a:lvl6pPr lvl="5">
              <a:lnSpc>
                <a:spcPct val="100000"/>
              </a:lnSpc>
              <a:spcBef>
                <a:spcPts val="400"/>
              </a:spcBef>
              <a:spcAft>
                <a:spcPts val="0"/>
              </a:spcAft>
              <a:buSzPts val="1100"/>
              <a:buNone/>
              <a:defRPr sz="1100"/>
            </a:lvl6pPr>
            <a:lvl7pPr lvl="6">
              <a:lnSpc>
                <a:spcPct val="100000"/>
              </a:lnSpc>
              <a:spcBef>
                <a:spcPts val="400"/>
              </a:spcBef>
              <a:spcAft>
                <a:spcPts val="0"/>
              </a:spcAft>
              <a:buSzPts val="1100"/>
              <a:buNone/>
              <a:defRPr sz="1100"/>
            </a:lvl7pPr>
            <a:lvl8pPr lvl="7">
              <a:lnSpc>
                <a:spcPct val="100000"/>
              </a:lnSpc>
              <a:spcBef>
                <a:spcPts val="400"/>
              </a:spcBef>
              <a:spcAft>
                <a:spcPts val="0"/>
              </a:spcAft>
              <a:buSzPts val="1100"/>
              <a:buNone/>
              <a:defRPr sz="1100"/>
            </a:lvl8pPr>
            <a:lvl9pPr lvl="8">
              <a:lnSpc>
                <a:spcPct val="100000"/>
              </a:lnSpc>
              <a:spcBef>
                <a:spcPts val="400"/>
              </a:spcBef>
              <a:spcAft>
                <a:spcPts val="0"/>
              </a:spcAft>
              <a:buSzPts val="1100"/>
              <a:buNone/>
              <a:defRPr sz="1100"/>
            </a:lvl9pPr>
          </a:lstStyle>
          <a:p>
            <a:endParaRPr/>
          </a:p>
        </p:txBody>
      </p:sp>
      <p:sp>
        <p:nvSpPr>
          <p:cNvPr id="1407" name="Google Shape;1407;p93"/>
          <p:cNvSpPr txBox="1">
            <a:spLocks noGrp="1"/>
          </p:cNvSpPr>
          <p:nvPr>
            <p:ph type="subTitle" idx="8"/>
          </p:nvPr>
        </p:nvSpPr>
        <p:spPr>
          <a:xfrm>
            <a:off x="3886889" y="2770341"/>
            <a:ext cx="1424400" cy="1566000"/>
          </a:xfrm>
          <a:prstGeom prst="rect">
            <a:avLst/>
          </a:prstGeom>
        </p:spPr>
        <p:txBody>
          <a:bodyPr spcFirstLastPara="1" wrap="square" lIns="0" tIns="0" rIns="0" bIns="0" anchor="t" anchorCtr="0">
            <a:noAutofit/>
          </a:bodyPr>
          <a:lstStyle>
            <a:lvl1pPr lvl="0">
              <a:lnSpc>
                <a:spcPct val="100000"/>
              </a:lnSpc>
              <a:spcBef>
                <a:spcPts val="0"/>
              </a:spcBef>
              <a:spcAft>
                <a:spcPts val="0"/>
              </a:spcAft>
              <a:buSzPts val="1100"/>
              <a:buNone/>
              <a:defRPr sz="1100"/>
            </a:lvl1pPr>
            <a:lvl2pPr lvl="1">
              <a:lnSpc>
                <a:spcPct val="100000"/>
              </a:lnSpc>
              <a:spcBef>
                <a:spcPts val="1300"/>
              </a:spcBef>
              <a:spcAft>
                <a:spcPts val="0"/>
              </a:spcAft>
              <a:buSzPts val="1100"/>
              <a:buNone/>
              <a:defRPr sz="1100"/>
            </a:lvl2pPr>
            <a:lvl3pPr lvl="2">
              <a:lnSpc>
                <a:spcPct val="100000"/>
              </a:lnSpc>
              <a:spcBef>
                <a:spcPts val="1300"/>
              </a:spcBef>
              <a:spcAft>
                <a:spcPts val="0"/>
              </a:spcAft>
              <a:buSzPts val="1100"/>
              <a:buNone/>
              <a:defRPr sz="1100"/>
            </a:lvl3pPr>
            <a:lvl4pPr lvl="3">
              <a:lnSpc>
                <a:spcPct val="100000"/>
              </a:lnSpc>
              <a:spcBef>
                <a:spcPts val="1300"/>
              </a:spcBef>
              <a:spcAft>
                <a:spcPts val="0"/>
              </a:spcAft>
              <a:buSzPts val="1100"/>
              <a:buNone/>
              <a:defRPr sz="1100"/>
            </a:lvl4pPr>
            <a:lvl5pPr lvl="4">
              <a:lnSpc>
                <a:spcPct val="100000"/>
              </a:lnSpc>
              <a:spcBef>
                <a:spcPts val="1300"/>
              </a:spcBef>
              <a:spcAft>
                <a:spcPts val="0"/>
              </a:spcAft>
              <a:buSzPts val="1100"/>
              <a:buNone/>
              <a:defRPr sz="1100"/>
            </a:lvl5pPr>
            <a:lvl6pPr lvl="5">
              <a:lnSpc>
                <a:spcPct val="100000"/>
              </a:lnSpc>
              <a:spcBef>
                <a:spcPts val="400"/>
              </a:spcBef>
              <a:spcAft>
                <a:spcPts val="0"/>
              </a:spcAft>
              <a:buSzPts val="1100"/>
              <a:buNone/>
              <a:defRPr sz="1100"/>
            </a:lvl6pPr>
            <a:lvl7pPr lvl="6">
              <a:lnSpc>
                <a:spcPct val="100000"/>
              </a:lnSpc>
              <a:spcBef>
                <a:spcPts val="400"/>
              </a:spcBef>
              <a:spcAft>
                <a:spcPts val="0"/>
              </a:spcAft>
              <a:buSzPts val="1100"/>
              <a:buNone/>
              <a:defRPr sz="1100"/>
            </a:lvl7pPr>
            <a:lvl8pPr lvl="7">
              <a:lnSpc>
                <a:spcPct val="100000"/>
              </a:lnSpc>
              <a:spcBef>
                <a:spcPts val="400"/>
              </a:spcBef>
              <a:spcAft>
                <a:spcPts val="0"/>
              </a:spcAft>
              <a:buSzPts val="1100"/>
              <a:buNone/>
              <a:defRPr sz="1100"/>
            </a:lvl8pPr>
            <a:lvl9pPr lvl="8">
              <a:lnSpc>
                <a:spcPct val="100000"/>
              </a:lnSpc>
              <a:spcBef>
                <a:spcPts val="400"/>
              </a:spcBef>
              <a:spcAft>
                <a:spcPts val="0"/>
              </a:spcAft>
              <a:buSzPts val="1100"/>
              <a:buNone/>
              <a:defRPr sz="1100"/>
            </a:lvl9pPr>
          </a:lstStyle>
          <a:p>
            <a:endParaRPr/>
          </a:p>
        </p:txBody>
      </p:sp>
      <p:sp>
        <p:nvSpPr>
          <p:cNvPr id="1408" name="Google Shape;1408;p93"/>
          <p:cNvSpPr txBox="1">
            <a:spLocks noGrp="1"/>
          </p:cNvSpPr>
          <p:nvPr>
            <p:ph type="subTitle" idx="9"/>
          </p:nvPr>
        </p:nvSpPr>
        <p:spPr>
          <a:xfrm>
            <a:off x="5598007" y="2770341"/>
            <a:ext cx="1424400" cy="1566000"/>
          </a:xfrm>
          <a:prstGeom prst="rect">
            <a:avLst/>
          </a:prstGeom>
        </p:spPr>
        <p:txBody>
          <a:bodyPr spcFirstLastPara="1" wrap="square" lIns="0" tIns="0" rIns="0" bIns="0" anchor="t" anchorCtr="0">
            <a:noAutofit/>
          </a:bodyPr>
          <a:lstStyle>
            <a:lvl1pPr lvl="0">
              <a:lnSpc>
                <a:spcPct val="100000"/>
              </a:lnSpc>
              <a:spcBef>
                <a:spcPts val="0"/>
              </a:spcBef>
              <a:spcAft>
                <a:spcPts val="0"/>
              </a:spcAft>
              <a:buSzPts val="1100"/>
              <a:buNone/>
              <a:defRPr sz="1100"/>
            </a:lvl1pPr>
            <a:lvl2pPr lvl="1">
              <a:lnSpc>
                <a:spcPct val="100000"/>
              </a:lnSpc>
              <a:spcBef>
                <a:spcPts val="1300"/>
              </a:spcBef>
              <a:spcAft>
                <a:spcPts val="0"/>
              </a:spcAft>
              <a:buSzPts val="1100"/>
              <a:buNone/>
              <a:defRPr sz="1100"/>
            </a:lvl2pPr>
            <a:lvl3pPr lvl="2">
              <a:lnSpc>
                <a:spcPct val="100000"/>
              </a:lnSpc>
              <a:spcBef>
                <a:spcPts val="1300"/>
              </a:spcBef>
              <a:spcAft>
                <a:spcPts val="0"/>
              </a:spcAft>
              <a:buSzPts val="1100"/>
              <a:buNone/>
              <a:defRPr sz="1100"/>
            </a:lvl3pPr>
            <a:lvl4pPr lvl="3">
              <a:lnSpc>
                <a:spcPct val="100000"/>
              </a:lnSpc>
              <a:spcBef>
                <a:spcPts val="1300"/>
              </a:spcBef>
              <a:spcAft>
                <a:spcPts val="0"/>
              </a:spcAft>
              <a:buSzPts val="1100"/>
              <a:buNone/>
              <a:defRPr sz="1100"/>
            </a:lvl4pPr>
            <a:lvl5pPr lvl="4">
              <a:lnSpc>
                <a:spcPct val="100000"/>
              </a:lnSpc>
              <a:spcBef>
                <a:spcPts val="1300"/>
              </a:spcBef>
              <a:spcAft>
                <a:spcPts val="0"/>
              </a:spcAft>
              <a:buSzPts val="1100"/>
              <a:buNone/>
              <a:defRPr sz="1100"/>
            </a:lvl5pPr>
            <a:lvl6pPr lvl="5">
              <a:lnSpc>
                <a:spcPct val="100000"/>
              </a:lnSpc>
              <a:spcBef>
                <a:spcPts val="400"/>
              </a:spcBef>
              <a:spcAft>
                <a:spcPts val="0"/>
              </a:spcAft>
              <a:buSzPts val="1100"/>
              <a:buNone/>
              <a:defRPr sz="1100"/>
            </a:lvl6pPr>
            <a:lvl7pPr lvl="6">
              <a:lnSpc>
                <a:spcPct val="100000"/>
              </a:lnSpc>
              <a:spcBef>
                <a:spcPts val="400"/>
              </a:spcBef>
              <a:spcAft>
                <a:spcPts val="0"/>
              </a:spcAft>
              <a:buSzPts val="1100"/>
              <a:buNone/>
              <a:defRPr sz="1100"/>
            </a:lvl7pPr>
            <a:lvl8pPr lvl="7">
              <a:lnSpc>
                <a:spcPct val="100000"/>
              </a:lnSpc>
              <a:spcBef>
                <a:spcPts val="400"/>
              </a:spcBef>
              <a:spcAft>
                <a:spcPts val="0"/>
              </a:spcAft>
              <a:buSzPts val="1100"/>
              <a:buNone/>
              <a:defRPr sz="1100"/>
            </a:lvl8pPr>
            <a:lvl9pPr lvl="8">
              <a:lnSpc>
                <a:spcPct val="100000"/>
              </a:lnSpc>
              <a:spcBef>
                <a:spcPts val="400"/>
              </a:spcBef>
              <a:spcAft>
                <a:spcPts val="0"/>
              </a:spcAft>
              <a:buSzPts val="1100"/>
              <a:buNone/>
              <a:defRPr sz="1100"/>
            </a:lvl9pPr>
          </a:lstStyle>
          <a:p>
            <a:endParaRPr/>
          </a:p>
        </p:txBody>
      </p:sp>
      <p:sp>
        <p:nvSpPr>
          <p:cNvPr id="1409" name="Google Shape;1409;p93"/>
          <p:cNvSpPr txBox="1">
            <a:spLocks noGrp="1"/>
          </p:cNvSpPr>
          <p:nvPr>
            <p:ph type="subTitle" idx="13"/>
          </p:nvPr>
        </p:nvSpPr>
        <p:spPr>
          <a:xfrm>
            <a:off x="7309125" y="2770341"/>
            <a:ext cx="1424400" cy="1566000"/>
          </a:xfrm>
          <a:prstGeom prst="rect">
            <a:avLst/>
          </a:prstGeom>
        </p:spPr>
        <p:txBody>
          <a:bodyPr spcFirstLastPara="1" wrap="square" lIns="0" tIns="0" rIns="0" bIns="0" anchor="t" anchorCtr="0">
            <a:noAutofit/>
          </a:bodyPr>
          <a:lstStyle>
            <a:lvl1pPr lvl="0">
              <a:lnSpc>
                <a:spcPct val="100000"/>
              </a:lnSpc>
              <a:spcBef>
                <a:spcPts val="0"/>
              </a:spcBef>
              <a:spcAft>
                <a:spcPts val="0"/>
              </a:spcAft>
              <a:buSzPts val="1100"/>
              <a:buNone/>
              <a:defRPr sz="1100"/>
            </a:lvl1pPr>
            <a:lvl2pPr lvl="1">
              <a:lnSpc>
                <a:spcPct val="100000"/>
              </a:lnSpc>
              <a:spcBef>
                <a:spcPts val="1300"/>
              </a:spcBef>
              <a:spcAft>
                <a:spcPts val="0"/>
              </a:spcAft>
              <a:buSzPts val="1100"/>
              <a:buNone/>
              <a:defRPr sz="1100"/>
            </a:lvl2pPr>
            <a:lvl3pPr lvl="2">
              <a:lnSpc>
                <a:spcPct val="100000"/>
              </a:lnSpc>
              <a:spcBef>
                <a:spcPts val="1300"/>
              </a:spcBef>
              <a:spcAft>
                <a:spcPts val="0"/>
              </a:spcAft>
              <a:buSzPts val="1100"/>
              <a:buNone/>
              <a:defRPr sz="1100"/>
            </a:lvl3pPr>
            <a:lvl4pPr lvl="3">
              <a:lnSpc>
                <a:spcPct val="100000"/>
              </a:lnSpc>
              <a:spcBef>
                <a:spcPts val="1300"/>
              </a:spcBef>
              <a:spcAft>
                <a:spcPts val="0"/>
              </a:spcAft>
              <a:buSzPts val="1100"/>
              <a:buNone/>
              <a:defRPr sz="1100"/>
            </a:lvl4pPr>
            <a:lvl5pPr lvl="4">
              <a:lnSpc>
                <a:spcPct val="100000"/>
              </a:lnSpc>
              <a:spcBef>
                <a:spcPts val="1300"/>
              </a:spcBef>
              <a:spcAft>
                <a:spcPts val="0"/>
              </a:spcAft>
              <a:buSzPts val="1100"/>
              <a:buNone/>
              <a:defRPr sz="1100"/>
            </a:lvl5pPr>
            <a:lvl6pPr lvl="5">
              <a:lnSpc>
                <a:spcPct val="100000"/>
              </a:lnSpc>
              <a:spcBef>
                <a:spcPts val="400"/>
              </a:spcBef>
              <a:spcAft>
                <a:spcPts val="0"/>
              </a:spcAft>
              <a:buSzPts val="1100"/>
              <a:buNone/>
              <a:defRPr sz="1100"/>
            </a:lvl6pPr>
            <a:lvl7pPr lvl="6">
              <a:lnSpc>
                <a:spcPct val="100000"/>
              </a:lnSpc>
              <a:spcBef>
                <a:spcPts val="400"/>
              </a:spcBef>
              <a:spcAft>
                <a:spcPts val="0"/>
              </a:spcAft>
              <a:buSzPts val="1100"/>
              <a:buNone/>
              <a:defRPr sz="1100"/>
            </a:lvl7pPr>
            <a:lvl8pPr lvl="7">
              <a:lnSpc>
                <a:spcPct val="100000"/>
              </a:lnSpc>
              <a:spcBef>
                <a:spcPts val="400"/>
              </a:spcBef>
              <a:spcAft>
                <a:spcPts val="0"/>
              </a:spcAft>
              <a:buSzPts val="1100"/>
              <a:buNone/>
              <a:defRPr sz="1100"/>
            </a:lvl8pPr>
            <a:lvl9pPr lvl="8">
              <a:lnSpc>
                <a:spcPct val="100000"/>
              </a:lnSpc>
              <a:spcBef>
                <a:spcPts val="400"/>
              </a:spcBef>
              <a:spcAft>
                <a:spcPts val="0"/>
              </a:spcAft>
              <a:buSzPts val="1100"/>
              <a:buNone/>
              <a:defRPr sz="1100"/>
            </a:lvl9pPr>
          </a:lstStyle>
          <a:p>
            <a:endParaRPr/>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64_Custom Layout  77">
  <p:cSld name="64_Custom Layout_1">
    <p:bg>
      <p:bgPr>
        <a:blipFill>
          <a:blip r:embed="rId2">
            <a:alphaModFix/>
          </a:blip>
          <a:stretch>
            <a:fillRect/>
          </a:stretch>
        </a:blipFill>
        <a:effectLst/>
      </p:bgPr>
    </p:bg>
    <p:spTree>
      <p:nvGrpSpPr>
        <p:cNvPr id="1" name="Shape 1410"/>
        <p:cNvGrpSpPr/>
        <p:nvPr/>
      </p:nvGrpSpPr>
      <p:grpSpPr>
        <a:xfrm>
          <a:off x="0" y="0"/>
          <a:ext cx="0" cy="0"/>
          <a:chOff x="0" y="0"/>
          <a:chExt cx="0" cy="0"/>
        </a:xfrm>
      </p:grpSpPr>
      <p:sp>
        <p:nvSpPr>
          <p:cNvPr id="1411" name="Google Shape;1411;p94"/>
          <p:cNvSpPr/>
          <p:nvPr/>
        </p:nvSpPr>
        <p:spPr>
          <a:xfrm>
            <a:off x="342855" y="1050823"/>
            <a:ext cx="1668000" cy="3506400"/>
          </a:xfrm>
          <a:prstGeom prst="roundRect">
            <a:avLst>
              <a:gd name="adj" fmla="val 3535"/>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412" name="Google Shape;1412;p94"/>
          <p:cNvSpPr/>
          <p:nvPr/>
        </p:nvSpPr>
        <p:spPr>
          <a:xfrm>
            <a:off x="2053978" y="1050823"/>
            <a:ext cx="1668000" cy="3506400"/>
          </a:xfrm>
          <a:prstGeom prst="roundRect">
            <a:avLst>
              <a:gd name="adj" fmla="val 3535"/>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413" name="Google Shape;1413;p94"/>
          <p:cNvSpPr/>
          <p:nvPr/>
        </p:nvSpPr>
        <p:spPr>
          <a:xfrm>
            <a:off x="3765101" y="1050823"/>
            <a:ext cx="1668000" cy="3506400"/>
          </a:xfrm>
          <a:prstGeom prst="roundRect">
            <a:avLst>
              <a:gd name="adj" fmla="val 3535"/>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414" name="Google Shape;1414;p94"/>
          <p:cNvSpPr/>
          <p:nvPr/>
        </p:nvSpPr>
        <p:spPr>
          <a:xfrm>
            <a:off x="5476224" y="1050823"/>
            <a:ext cx="1668000" cy="3506400"/>
          </a:xfrm>
          <a:prstGeom prst="roundRect">
            <a:avLst>
              <a:gd name="adj" fmla="val 3535"/>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415" name="Google Shape;1415;p94"/>
          <p:cNvSpPr/>
          <p:nvPr/>
        </p:nvSpPr>
        <p:spPr>
          <a:xfrm>
            <a:off x="7187347" y="1050823"/>
            <a:ext cx="1668000" cy="3506400"/>
          </a:xfrm>
          <a:prstGeom prst="roundRect">
            <a:avLst>
              <a:gd name="adj" fmla="val 3535"/>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416" name="Google Shape;1416;p94"/>
          <p:cNvSpPr/>
          <p:nvPr/>
        </p:nvSpPr>
        <p:spPr>
          <a:xfrm>
            <a:off x="227754" y="2374978"/>
            <a:ext cx="8829300" cy="197700"/>
          </a:xfrm>
          <a:prstGeom prst="homePlate">
            <a:avLst>
              <a:gd name="adj" fmla="val 33471"/>
            </a:avLst>
          </a:prstGeom>
          <a:gradFill>
            <a:gsLst>
              <a:gs pos="0">
                <a:srgbClr val="FF001A"/>
              </a:gs>
              <a:gs pos="12000">
                <a:srgbClr val="C50028"/>
              </a:gs>
              <a:gs pos="23000">
                <a:srgbClr val="920035"/>
              </a:gs>
              <a:gs pos="35000">
                <a:srgbClr val="670040"/>
              </a:gs>
              <a:gs pos="46000">
                <a:srgbClr val="460049"/>
              </a:gs>
              <a:gs pos="56000">
                <a:srgbClr val="2F004F"/>
              </a:gs>
              <a:gs pos="66000">
                <a:srgbClr val="200052"/>
              </a:gs>
              <a:gs pos="75000">
                <a:srgbClr val="1C0054"/>
              </a:gs>
              <a:gs pos="78000">
                <a:srgbClr val="1C0358"/>
              </a:gs>
              <a:gs pos="85000">
                <a:srgbClr val="1C0B66"/>
              </a:gs>
              <a:gs pos="86000">
                <a:srgbClr val="1C1A7D"/>
              </a:gs>
              <a:gs pos="91000">
                <a:srgbClr val="1C2F9D"/>
              </a:gs>
              <a:gs pos="95000">
                <a:srgbClr val="1C4AC7"/>
              </a:gs>
              <a:gs pos="100000">
                <a:srgbClr val="1C6AF9"/>
              </a:gs>
            </a:gsLst>
            <a:lin ang="10800025" scaled="0"/>
          </a:gra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accent1"/>
              </a:solidFill>
              <a:latin typeface="Poppins Medium"/>
              <a:ea typeface="Poppins Medium"/>
              <a:cs typeface="Poppins Medium"/>
              <a:sym typeface="Poppins Medium"/>
            </a:endParaRPr>
          </a:p>
        </p:txBody>
      </p:sp>
      <p:sp>
        <p:nvSpPr>
          <p:cNvPr id="1417" name="Google Shape;1417;p94"/>
          <p:cNvSpPr txBox="1">
            <a:spLocks noGrp="1"/>
          </p:cNvSpPr>
          <p:nvPr>
            <p:ph type="title"/>
          </p:nvPr>
        </p:nvSpPr>
        <p:spPr>
          <a:xfrm>
            <a:off x="309269" y="314400"/>
            <a:ext cx="8546100" cy="4488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418" name="Google Shape;1418;p94"/>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pic>
        <p:nvPicPr>
          <p:cNvPr id="1419" name="Google Shape;1419;p94" descr="A white arrow on a black background&#10;&#10;AI-generated content may be incorrect."/>
          <p:cNvPicPr preferRelativeResize="0"/>
          <p:nvPr/>
        </p:nvPicPr>
        <p:blipFill rotWithShape="1">
          <a:blip r:embed="rId3">
            <a:alphaModFix/>
          </a:blip>
          <a:srcRect/>
          <a:stretch/>
        </p:blipFill>
        <p:spPr>
          <a:xfrm>
            <a:off x="482470" y="2408575"/>
            <a:ext cx="82147" cy="132149"/>
          </a:xfrm>
          <a:prstGeom prst="rect">
            <a:avLst/>
          </a:prstGeom>
          <a:noFill/>
          <a:ln>
            <a:noFill/>
          </a:ln>
        </p:spPr>
      </p:pic>
      <p:pic>
        <p:nvPicPr>
          <p:cNvPr id="1420" name="Google Shape;1420;p94" descr="A white arrow on a black background&#10;&#10;AI-generated content may be incorrect."/>
          <p:cNvPicPr preferRelativeResize="0"/>
          <p:nvPr/>
        </p:nvPicPr>
        <p:blipFill rotWithShape="1">
          <a:blip r:embed="rId3">
            <a:alphaModFix/>
          </a:blip>
          <a:srcRect/>
          <a:stretch/>
        </p:blipFill>
        <p:spPr>
          <a:xfrm>
            <a:off x="3905722" y="2408575"/>
            <a:ext cx="82147" cy="132149"/>
          </a:xfrm>
          <a:prstGeom prst="rect">
            <a:avLst/>
          </a:prstGeom>
          <a:noFill/>
          <a:ln>
            <a:noFill/>
          </a:ln>
        </p:spPr>
      </p:pic>
      <p:pic>
        <p:nvPicPr>
          <p:cNvPr id="1421" name="Google Shape;1421;p94" descr="A white arrow on a black background&#10;&#10;AI-generated content may be incorrect."/>
          <p:cNvPicPr preferRelativeResize="0"/>
          <p:nvPr/>
        </p:nvPicPr>
        <p:blipFill rotWithShape="1">
          <a:blip r:embed="rId3">
            <a:alphaModFix/>
          </a:blip>
          <a:srcRect/>
          <a:stretch/>
        </p:blipFill>
        <p:spPr>
          <a:xfrm>
            <a:off x="5622979" y="2408575"/>
            <a:ext cx="82147" cy="132149"/>
          </a:xfrm>
          <a:prstGeom prst="rect">
            <a:avLst/>
          </a:prstGeom>
          <a:noFill/>
          <a:ln>
            <a:noFill/>
          </a:ln>
        </p:spPr>
      </p:pic>
      <p:pic>
        <p:nvPicPr>
          <p:cNvPr id="1422" name="Google Shape;1422;p94" descr="A white arrow on a black background&#10;&#10;AI-generated content may be incorrect."/>
          <p:cNvPicPr preferRelativeResize="0"/>
          <p:nvPr/>
        </p:nvPicPr>
        <p:blipFill rotWithShape="1">
          <a:blip r:embed="rId3">
            <a:alphaModFix/>
          </a:blip>
          <a:srcRect/>
          <a:stretch/>
        </p:blipFill>
        <p:spPr>
          <a:xfrm>
            <a:off x="7330730" y="2408575"/>
            <a:ext cx="82147" cy="132149"/>
          </a:xfrm>
          <a:prstGeom prst="rect">
            <a:avLst/>
          </a:prstGeom>
          <a:noFill/>
          <a:ln>
            <a:noFill/>
          </a:ln>
        </p:spPr>
      </p:pic>
      <p:pic>
        <p:nvPicPr>
          <p:cNvPr id="1423" name="Google Shape;1423;p94" descr="A white arrow on a black background&#10;&#10;AI-generated content may be incorrect."/>
          <p:cNvPicPr preferRelativeResize="0"/>
          <p:nvPr/>
        </p:nvPicPr>
        <p:blipFill rotWithShape="1">
          <a:blip r:embed="rId3">
            <a:alphaModFix/>
          </a:blip>
          <a:srcRect/>
          <a:stretch/>
        </p:blipFill>
        <p:spPr>
          <a:xfrm>
            <a:off x="2190871" y="2408575"/>
            <a:ext cx="82147" cy="132149"/>
          </a:xfrm>
          <a:prstGeom prst="rect">
            <a:avLst/>
          </a:prstGeom>
          <a:noFill/>
          <a:ln>
            <a:noFill/>
          </a:ln>
        </p:spPr>
      </p:pic>
      <p:sp>
        <p:nvSpPr>
          <p:cNvPr id="1424" name="Google Shape;1424;p94"/>
          <p:cNvSpPr txBox="1">
            <a:spLocks noGrp="1"/>
          </p:cNvSpPr>
          <p:nvPr>
            <p:ph type="title" idx="2" hasCustomPrompt="1"/>
          </p:nvPr>
        </p:nvSpPr>
        <p:spPr>
          <a:xfrm>
            <a:off x="419964" y="1198973"/>
            <a:ext cx="811500" cy="414300"/>
          </a:xfrm>
          <a:prstGeom prst="rect">
            <a:avLst/>
          </a:prstGeom>
        </p:spPr>
        <p:txBody>
          <a:bodyPr spcFirstLastPara="1" wrap="square" lIns="0" tIns="0" rIns="0" bIns="0" anchor="ctr" anchorCtr="0">
            <a:noAutofit/>
          </a:bodyPr>
          <a:lstStyle>
            <a:lvl1pPr marL="101600" marR="0" lvl="0" indent="-101600">
              <a:lnSpc>
                <a:spcPct val="91000"/>
              </a:lnSpc>
              <a:spcBef>
                <a:spcPts val="0"/>
              </a:spcBef>
              <a:spcAft>
                <a:spcPts val="0"/>
              </a:spcAft>
              <a:buNone/>
              <a:defRPr sz="2800">
                <a:latin typeface="Poppins"/>
                <a:ea typeface="Poppins"/>
                <a:cs typeface="Poppins"/>
                <a:sym typeface="Poppins"/>
              </a:defRPr>
            </a:lvl1pPr>
            <a:lvl2pPr lvl="1">
              <a:spcBef>
                <a:spcPts val="0"/>
              </a:spcBef>
              <a:spcAft>
                <a:spcPts val="0"/>
              </a:spcAft>
              <a:buSzPts val="1700"/>
              <a:buFont typeface="Poppins"/>
              <a:buNone/>
              <a:defRPr sz="1700" b="1">
                <a:latin typeface="Poppins"/>
                <a:ea typeface="Poppins"/>
                <a:cs typeface="Poppins"/>
                <a:sym typeface="Poppins"/>
              </a:defRPr>
            </a:lvl2pPr>
            <a:lvl3pPr lvl="2">
              <a:spcBef>
                <a:spcPts val="0"/>
              </a:spcBef>
              <a:spcAft>
                <a:spcPts val="0"/>
              </a:spcAft>
              <a:buSzPts val="1700"/>
              <a:buFont typeface="Poppins"/>
              <a:buNone/>
              <a:defRPr sz="1700" b="1">
                <a:latin typeface="Poppins"/>
                <a:ea typeface="Poppins"/>
                <a:cs typeface="Poppins"/>
                <a:sym typeface="Poppins"/>
              </a:defRPr>
            </a:lvl3pPr>
            <a:lvl4pPr lvl="3">
              <a:spcBef>
                <a:spcPts val="0"/>
              </a:spcBef>
              <a:spcAft>
                <a:spcPts val="0"/>
              </a:spcAft>
              <a:buSzPts val="1700"/>
              <a:buFont typeface="Poppins"/>
              <a:buNone/>
              <a:defRPr sz="1700" b="1">
                <a:latin typeface="Poppins"/>
                <a:ea typeface="Poppins"/>
                <a:cs typeface="Poppins"/>
                <a:sym typeface="Poppins"/>
              </a:defRPr>
            </a:lvl4pPr>
            <a:lvl5pPr lvl="4">
              <a:spcBef>
                <a:spcPts val="0"/>
              </a:spcBef>
              <a:spcAft>
                <a:spcPts val="0"/>
              </a:spcAft>
              <a:buSzPts val="1700"/>
              <a:buFont typeface="Poppins"/>
              <a:buNone/>
              <a:defRPr sz="1700" b="1">
                <a:latin typeface="Poppins"/>
                <a:ea typeface="Poppins"/>
                <a:cs typeface="Poppins"/>
                <a:sym typeface="Poppins"/>
              </a:defRPr>
            </a:lvl5pPr>
            <a:lvl6pPr lvl="5">
              <a:spcBef>
                <a:spcPts val="0"/>
              </a:spcBef>
              <a:spcAft>
                <a:spcPts val="0"/>
              </a:spcAft>
              <a:buSzPts val="1700"/>
              <a:buFont typeface="Poppins"/>
              <a:buNone/>
              <a:defRPr sz="1700" b="1">
                <a:latin typeface="Poppins"/>
                <a:ea typeface="Poppins"/>
                <a:cs typeface="Poppins"/>
                <a:sym typeface="Poppins"/>
              </a:defRPr>
            </a:lvl6pPr>
            <a:lvl7pPr lvl="6">
              <a:spcBef>
                <a:spcPts val="0"/>
              </a:spcBef>
              <a:spcAft>
                <a:spcPts val="0"/>
              </a:spcAft>
              <a:buSzPts val="1700"/>
              <a:buFont typeface="Poppins"/>
              <a:buNone/>
              <a:defRPr sz="1700" b="1">
                <a:latin typeface="Poppins"/>
                <a:ea typeface="Poppins"/>
                <a:cs typeface="Poppins"/>
                <a:sym typeface="Poppins"/>
              </a:defRPr>
            </a:lvl7pPr>
            <a:lvl8pPr lvl="7">
              <a:spcBef>
                <a:spcPts val="0"/>
              </a:spcBef>
              <a:spcAft>
                <a:spcPts val="0"/>
              </a:spcAft>
              <a:buSzPts val="1700"/>
              <a:buFont typeface="Poppins"/>
              <a:buNone/>
              <a:defRPr sz="1700" b="1">
                <a:latin typeface="Poppins"/>
                <a:ea typeface="Poppins"/>
                <a:cs typeface="Poppins"/>
                <a:sym typeface="Poppins"/>
              </a:defRPr>
            </a:lvl8pPr>
            <a:lvl9pPr lvl="8">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1425" name="Google Shape;1425;p94"/>
          <p:cNvSpPr txBox="1">
            <a:spLocks noGrp="1"/>
          </p:cNvSpPr>
          <p:nvPr>
            <p:ph type="title" idx="3" hasCustomPrompt="1"/>
          </p:nvPr>
        </p:nvSpPr>
        <p:spPr>
          <a:xfrm>
            <a:off x="2190868" y="1198973"/>
            <a:ext cx="811500" cy="414300"/>
          </a:xfrm>
          <a:prstGeom prst="rect">
            <a:avLst/>
          </a:prstGeom>
        </p:spPr>
        <p:txBody>
          <a:bodyPr spcFirstLastPara="1" wrap="square" lIns="0" tIns="0" rIns="0" bIns="0" anchor="ctr" anchorCtr="0">
            <a:noAutofit/>
          </a:bodyPr>
          <a:lstStyle>
            <a:lvl1pPr marL="101600" marR="0" lvl="0" indent="-101600">
              <a:lnSpc>
                <a:spcPct val="91000"/>
              </a:lnSpc>
              <a:spcBef>
                <a:spcPts val="0"/>
              </a:spcBef>
              <a:spcAft>
                <a:spcPts val="0"/>
              </a:spcAft>
              <a:buNone/>
              <a:defRPr sz="2800">
                <a:latin typeface="Poppins"/>
                <a:ea typeface="Poppins"/>
                <a:cs typeface="Poppins"/>
                <a:sym typeface="Poppins"/>
              </a:defRPr>
            </a:lvl1pPr>
            <a:lvl2pPr lvl="1">
              <a:spcBef>
                <a:spcPts val="0"/>
              </a:spcBef>
              <a:spcAft>
                <a:spcPts val="0"/>
              </a:spcAft>
              <a:buSzPts val="1700"/>
              <a:buFont typeface="Poppins"/>
              <a:buNone/>
              <a:defRPr sz="1700" b="1">
                <a:latin typeface="Poppins"/>
                <a:ea typeface="Poppins"/>
                <a:cs typeface="Poppins"/>
                <a:sym typeface="Poppins"/>
              </a:defRPr>
            </a:lvl2pPr>
            <a:lvl3pPr lvl="2">
              <a:spcBef>
                <a:spcPts val="0"/>
              </a:spcBef>
              <a:spcAft>
                <a:spcPts val="0"/>
              </a:spcAft>
              <a:buSzPts val="1700"/>
              <a:buFont typeface="Poppins"/>
              <a:buNone/>
              <a:defRPr sz="1700" b="1">
                <a:latin typeface="Poppins"/>
                <a:ea typeface="Poppins"/>
                <a:cs typeface="Poppins"/>
                <a:sym typeface="Poppins"/>
              </a:defRPr>
            </a:lvl3pPr>
            <a:lvl4pPr lvl="3">
              <a:spcBef>
                <a:spcPts val="0"/>
              </a:spcBef>
              <a:spcAft>
                <a:spcPts val="0"/>
              </a:spcAft>
              <a:buSzPts val="1700"/>
              <a:buFont typeface="Poppins"/>
              <a:buNone/>
              <a:defRPr sz="1700" b="1">
                <a:latin typeface="Poppins"/>
                <a:ea typeface="Poppins"/>
                <a:cs typeface="Poppins"/>
                <a:sym typeface="Poppins"/>
              </a:defRPr>
            </a:lvl4pPr>
            <a:lvl5pPr lvl="4">
              <a:spcBef>
                <a:spcPts val="0"/>
              </a:spcBef>
              <a:spcAft>
                <a:spcPts val="0"/>
              </a:spcAft>
              <a:buSzPts val="1700"/>
              <a:buFont typeface="Poppins"/>
              <a:buNone/>
              <a:defRPr sz="1700" b="1">
                <a:latin typeface="Poppins"/>
                <a:ea typeface="Poppins"/>
                <a:cs typeface="Poppins"/>
                <a:sym typeface="Poppins"/>
              </a:defRPr>
            </a:lvl5pPr>
            <a:lvl6pPr lvl="5">
              <a:spcBef>
                <a:spcPts val="0"/>
              </a:spcBef>
              <a:spcAft>
                <a:spcPts val="0"/>
              </a:spcAft>
              <a:buSzPts val="1700"/>
              <a:buFont typeface="Poppins"/>
              <a:buNone/>
              <a:defRPr sz="1700" b="1">
                <a:latin typeface="Poppins"/>
                <a:ea typeface="Poppins"/>
                <a:cs typeface="Poppins"/>
                <a:sym typeface="Poppins"/>
              </a:defRPr>
            </a:lvl6pPr>
            <a:lvl7pPr lvl="6">
              <a:spcBef>
                <a:spcPts val="0"/>
              </a:spcBef>
              <a:spcAft>
                <a:spcPts val="0"/>
              </a:spcAft>
              <a:buSzPts val="1700"/>
              <a:buFont typeface="Poppins"/>
              <a:buNone/>
              <a:defRPr sz="1700" b="1">
                <a:latin typeface="Poppins"/>
                <a:ea typeface="Poppins"/>
                <a:cs typeface="Poppins"/>
                <a:sym typeface="Poppins"/>
              </a:defRPr>
            </a:lvl7pPr>
            <a:lvl8pPr lvl="7">
              <a:spcBef>
                <a:spcPts val="0"/>
              </a:spcBef>
              <a:spcAft>
                <a:spcPts val="0"/>
              </a:spcAft>
              <a:buSzPts val="1700"/>
              <a:buFont typeface="Poppins"/>
              <a:buNone/>
              <a:defRPr sz="1700" b="1">
                <a:latin typeface="Poppins"/>
                <a:ea typeface="Poppins"/>
                <a:cs typeface="Poppins"/>
                <a:sym typeface="Poppins"/>
              </a:defRPr>
            </a:lvl8pPr>
            <a:lvl9pPr lvl="8">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1426" name="Google Shape;1426;p94"/>
          <p:cNvSpPr txBox="1">
            <a:spLocks noGrp="1"/>
          </p:cNvSpPr>
          <p:nvPr>
            <p:ph type="title" idx="4" hasCustomPrompt="1"/>
          </p:nvPr>
        </p:nvSpPr>
        <p:spPr>
          <a:xfrm>
            <a:off x="3916056" y="1198973"/>
            <a:ext cx="811500" cy="414300"/>
          </a:xfrm>
          <a:prstGeom prst="rect">
            <a:avLst/>
          </a:prstGeom>
        </p:spPr>
        <p:txBody>
          <a:bodyPr spcFirstLastPara="1" wrap="square" lIns="0" tIns="0" rIns="0" bIns="0" anchor="ctr" anchorCtr="0">
            <a:noAutofit/>
          </a:bodyPr>
          <a:lstStyle>
            <a:lvl1pPr marL="101600" marR="0" lvl="0" indent="-101600">
              <a:lnSpc>
                <a:spcPct val="91000"/>
              </a:lnSpc>
              <a:spcBef>
                <a:spcPts val="0"/>
              </a:spcBef>
              <a:spcAft>
                <a:spcPts val="0"/>
              </a:spcAft>
              <a:buNone/>
              <a:defRPr sz="2800">
                <a:latin typeface="Poppins"/>
                <a:ea typeface="Poppins"/>
                <a:cs typeface="Poppins"/>
                <a:sym typeface="Poppins"/>
              </a:defRPr>
            </a:lvl1pPr>
            <a:lvl2pPr lvl="1">
              <a:spcBef>
                <a:spcPts val="0"/>
              </a:spcBef>
              <a:spcAft>
                <a:spcPts val="0"/>
              </a:spcAft>
              <a:buSzPts val="1700"/>
              <a:buFont typeface="Poppins"/>
              <a:buNone/>
              <a:defRPr sz="1700" b="1">
                <a:latin typeface="Poppins"/>
                <a:ea typeface="Poppins"/>
                <a:cs typeface="Poppins"/>
                <a:sym typeface="Poppins"/>
              </a:defRPr>
            </a:lvl2pPr>
            <a:lvl3pPr lvl="2">
              <a:spcBef>
                <a:spcPts val="0"/>
              </a:spcBef>
              <a:spcAft>
                <a:spcPts val="0"/>
              </a:spcAft>
              <a:buSzPts val="1700"/>
              <a:buFont typeface="Poppins"/>
              <a:buNone/>
              <a:defRPr sz="1700" b="1">
                <a:latin typeface="Poppins"/>
                <a:ea typeface="Poppins"/>
                <a:cs typeface="Poppins"/>
                <a:sym typeface="Poppins"/>
              </a:defRPr>
            </a:lvl3pPr>
            <a:lvl4pPr lvl="3">
              <a:spcBef>
                <a:spcPts val="0"/>
              </a:spcBef>
              <a:spcAft>
                <a:spcPts val="0"/>
              </a:spcAft>
              <a:buSzPts val="1700"/>
              <a:buFont typeface="Poppins"/>
              <a:buNone/>
              <a:defRPr sz="1700" b="1">
                <a:latin typeface="Poppins"/>
                <a:ea typeface="Poppins"/>
                <a:cs typeface="Poppins"/>
                <a:sym typeface="Poppins"/>
              </a:defRPr>
            </a:lvl4pPr>
            <a:lvl5pPr lvl="4">
              <a:spcBef>
                <a:spcPts val="0"/>
              </a:spcBef>
              <a:spcAft>
                <a:spcPts val="0"/>
              </a:spcAft>
              <a:buSzPts val="1700"/>
              <a:buFont typeface="Poppins"/>
              <a:buNone/>
              <a:defRPr sz="1700" b="1">
                <a:latin typeface="Poppins"/>
                <a:ea typeface="Poppins"/>
                <a:cs typeface="Poppins"/>
                <a:sym typeface="Poppins"/>
              </a:defRPr>
            </a:lvl5pPr>
            <a:lvl6pPr lvl="5">
              <a:spcBef>
                <a:spcPts val="0"/>
              </a:spcBef>
              <a:spcAft>
                <a:spcPts val="0"/>
              </a:spcAft>
              <a:buSzPts val="1700"/>
              <a:buFont typeface="Poppins"/>
              <a:buNone/>
              <a:defRPr sz="1700" b="1">
                <a:latin typeface="Poppins"/>
                <a:ea typeface="Poppins"/>
                <a:cs typeface="Poppins"/>
                <a:sym typeface="Poppins"/>
              </a:defRPr>
            </a:lvl6pPr>
            <a:lvl7pPr lvl="6">
              <a:spcBef>
                <a:spcPts val="0"/>
              </a:spcBef>
              <a:spcAft>
                <a:spcPts val="0"/>
              </a:spcAft>
              <a:buSzPts val="1700"/>
              <a:buFont typeface="Poppins"/>
              <a:buNone/>
              <a:defRPr sz="1700" b="1">
                <a:latin typeface="Poppins"/>
                <a:ea typeface="Poppins"/>
                <a:cs typeface="Poppins"/>
                <a:sym typeface="Poppins"/>
              </a:defRPr>
            </a:lvl7pPr>
            <a:lvl8pPr lvl="7">
              <a:spcBef>
                <a:spcPts val="0"/>
              </a:spcBef>
              <a:spcAft>
                <a:spcPts val="0"/>
              </a:spcAft>
              <a:buSzPts val="1700"/>
              <a:buFont typeface="Poppins"/>
              <a:buNone/>
              <a:defRPr sz="1700" b="1">
                <a:latin typeface="Poppins"/>
                <a:ea typeface="Poppins"/>
                <a:cs typeface="Poppins"/>
                <a:sym typeface="Poppins"/>
              </a:defRPr>
            </a:lvl8pPr>
            <a:lvl9pPr lvl="8">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1427" name="Google Shape;1427;p94"/>
          <p:cNvSpPr txBox="1">
            <a:spLocks noGrp="1"/>
          </p:cNvSpPr>
          <p:nvPr>
            <p:ph type="title" idx="5" hasCustomPrompt="1"/>
          </p:nvPr>
        </p:nvSpPr>
        <p:spPr>
          <a:xfrm>
            <a:off x="5641244" y="1198973"/>
            <a:ext cx="811500" cy="414300"/>
          </a:xfrm>
          <a:prstGeom prst="rect">
            <a:avLst/>
          </a:prstGeom>
        </p:spPr>
        <p:txBody>
          <a:bodyPr spcFirstLastPara="1" wrap="square" lIns="0" tIns="0" rIns="0" bIns="0" anchor="ctr" anchorCtr="0">
            <a:noAutofit/>
          </a:bodyPr>
          <a:lstStyle>
            <a:lvl1pPr marL="101600" marR="0" lvl="0" indent="-101600">
              <a:lnSpc>
                <a:spcPct val="91000"/>
              </a:lnSpc>
              <a:spcBef>
                <a:spcPts val="0"/>
              </a:spcBef>
              <a:spcAft>
                <a:spcPts val="0"/>
              </a:spcAft>
              <a:buNone/>
              <a:defRPr sz="2800">
                <a:latin typeface="Poppins"/>
                <a:ea typeface="Poppins"/>
                <a:cs typeface="Poppins"/>
                <a:sym typeface="Poppins"/>
              </a:defRPr>
            </a:lvl1pPr>
            <a:lvl2pPr lvl="1">
              <a:spcBef>
                <a:spcPts val="0"/>
              </a:spcBef>
              <a:spcAft>
                <a:spcPts val="0"/>
              </a:spcAft>
              <a:buSzPts val="1700"/>
              <a:buFont typeface="Poppins"/>
              <a:buNone/>
              <a:defRPr sz="1700" b="1">
                <a:latin typeface="Poppins"/>
                <a:ea typeface="Poppins"/>
                <a:cs typeface="Poppins"/>
                <a:sym typeface="Poppins"/>
              </a:defRPr>
            </a:lvl2pPr>
            <a:lvl3pPr lvl="2">
              <a:spcBef>
                <a:spcPts val="0"/>
              </a:spcBef>
              <a:spcAft>
                <a:spcPts val="0"/>
              </a:spcAft>
              <a:buSzPts val="1700"/>
              <a:buFont typeface="Poppins"/>
              <a:buNone/>
              <a:defRPr sz="1700" b="1">
                <a:latin typeface="Poppins"/>
                <a:ea typeface="Poppins"/>
                <a:cs typeface="Poppins"/>
                <a:sym typeface="Poppins"/>
              </a:defRPr>
            </a:lvl3pPr>
            <a:lvl4pPr lvl="3">
              <a:spcBef>
                <a:spcPts val="0"/>
              </a:spcBef>
              <a:spcAft>
                <a:spcPts val="0"/>
              </a:spcAft>
              <a:buSzPts val="1700"/>
              <a:buFont typeface="Poppins"/>
              <a:buNone/>
              <a:defRPr sz="1700" b="1">
                <a:latin typeface="Poppins"/>
                <a:ea typeface="Poppins"/>
                <a:cs typeface="Poppins"/>
                <a:sym typeface="Poppins"/>
              </a:defRPr>
            </a:lvl4pPr>
            <a:lvl5pPr lvl="4">
              <a:spcBef>
                <a:spcPts val="0"/>
              </a:spcBef>
              <a:spcAft>
                <a:spcPts val="0"/>
              </a:spcAft>
              <a:buSzPts val="1700"/>
              <a:buFont typeface="Poppins"/>
              <a:buNone/>
              <a:defRPr sz="1700" b="1">
                <a:latin typeface="Poppins"/>
                <a:ea typeface="Poppins"/>
                <a:cs typeface="Poppins"/>
                <a:sym typeface="Poppins"/>
              </a:defRPr>
            </a:lvl5pPr>
            <a:lvl6pPr lvl="5">
              <a:spcBef>
                <a:spcPts val="0"/>
              </a:spcBef>
              <a:spcAft>
                <a:spcPts val="0"/>
              </a:spcAft>
              <a:buSzPts val="1700"/>
              <a:buFont typeface="Poppins"/>
              <a:buNone/>
              <a:defRPr sz="1700" b="1">
                <a:latin typeface="Poppins"/>
                <a:ea typeface="Poppins"/>
                <a:cs typeface="Poppins"/>
                <a:sym typeface="Poppins"/>
              </a:defRPr>
            </a:lvl6pPr>
            <a:lvl7pPr lvl="6">
              <a:spcBef>
                <a:spcPts val="0"/>
              </a:spcBef>
              <a:spcAft>
                <a:spcPts val="0"/>
              </a:spcAft>
              <a:buSzPts val="1700"/>
              <a:buFont typeface="Poppins"/>
              <a:buNone/>
              <a:defRPr sz="1700" b="1">
                <a:latin typeface="Poppins"/>
                <a:ea typeface="Poppins"/>
                <a:cs typeface="Poppins"/>
                <a:sym typeface="Poppins"/>
              </a:defRPr>
            </a:lvl7pPr>
            <a:lvl8pPr lvl="7">
              <a:spcBef>
                <a:spcPts val="0"/>
              </a:spcBef>
              <a:spcAft>
                <a:spcPts val="0"/>
              </a:spcAft>
              <a:buSzPts val="1700"/>
              <a:buFont typeface="Poppins"/>
              <a:buNone/>
              <a:defRPr sz="1700" b="1">
                <a:latin typeface="Poppins"/>
                <a:ea typeface="Poppins"/>
                <a:cs typeface="Poppins"/>
                <a:sym typeface="Poppins"/>
              </a:defRPr>
            </a:lvl8pPr>
            <a:lvl9pPr lvl="8">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1428" name="Google Shape;1428;p94"/>
          <p:cNvSpPr txBox="1">
            <a:spLocks noGrp="1"/>
          </p:cNvSpPr>
          <p:nvPr>
            <p:ph type="title" idx="6" hasCustomPrompt="1"/>
          </p:nvPr>
        </p:nvSpPr>
        <p:spPr>
          <a:xfrm>
            <a:off x="7366431" y="1198973"/>
            <a:ext cx="811500" cy="414300"/>
          </a:xfrm>
          <a:prstGeom prst="rect">
            <a:avLst/>
          </a:prstGeom>
        </p:spPr>
        <p:txBody>
          <a:bodyPr spcFirstLastPara="1" wrap="square" lIns="0" tIns="0" rIns="0" bIns="0" anchor="ctr" anchorCtr="0">
            <a:noAutofit/>
          </a:bodyPr>
          <a:lstStyle>
            <a:lvl1pPr marL="101600" marR="0" lvl="0" indent="-101600">
              <a:lnSpc>
                <a:spcPct val="91000"/>
              </a:lnSpc>
              <a:spcBef>
                <a:spcPts val="0"/>
              </a:spcBef>
              <a:spcAft>
                <a:spcPts val="0"/>
              </a:spcAft>
              <a:buNone/>
              <a:defRPr sz="2800">
                <a:latin typeface="Poppins"/>
                <a:ea typeface="Poppins"/>
                <a:cs typeface="Poppins"/>
                <a:sym typeface="Poppins"/>
              </a:defRPr>
            </a:lvl1pPr>
            <a:lvl2pPr lvl="1">
              <a:spcBef>
                <a:spcPts val="0"/>
              </a:spcBef>
              <a:spcAft>
                <a:spcPts val="0"/>
              </a:spcAft>
              <a:buSzPts val="1700"/>
              <a:buFont typeface="Poppins"/>
              <a:buNone/>
              <a:defRPr sz="1700" b="1">
                <a:latin typeface="Poppins"/>
                <a:ea typeface="Poppins"/>
                <a:cs typeface="Poppins"/>
                <a:sym typeface="Poppins"/>
              </a:defRPr>
            </a:lvl2pPr>
            <a:lvl3pPr lvl="2">
              <a:spcBef>
                <a:spcPts val="0"/>
              </a:spcBef>
              <a:spcAft>
                <a:spcPts val="0"/>
              </a:spcAft>
              <a:buSzPts val="1700"/>
              <a:buFont typeface="Poppins"/>
              <a:buNone/>
              <a:defRPr sz="1700" b="1">
                <a:latin typeface="Poppins"/>
                <a:ea typeface="Poppins"/>
                <a:cs typeface="Poppins"/>
                <a:sym typeface="Poppins"/>
              </a:defRPr>
            </a:lvl3pPr>
            <a:lvl4pPr lvl="3">
              <a:spcBef>
                <a:spcPts val="0"/>
              </a:spcBef>
              <a:spcAft>
                <a:spcPts val="0"/>
              </a:spcAft>
              <a:buSzPts val="1700"/>
              <a:buFont typeface="Poppins"/>
              <a:buNone/>
              <a:defRPr sz="1700" b="1">
                <a:latin typeface="Poppins"/>
                <a:ea typeface="Poppins"/>
                <a:cs typeface="Poppins"/>
                <a:sym typeface="Poppins"/>
              </a:defRPr>
            </a:lvl4pPr>
            <a:lvl5pPr lvl="4">
              <a:spcBef>
                <a:spcPts val="0"/>
              </a:spcBef>
              <a:spcAft>
                <a:spcPts val="0"/>
              </a:spcAft>
              <a:buSzPts val="1700"/>
              <a:buFont typeface="Poppins"/>
              <a:buNone/>
              <a:defRPr sz="1700" b="1">
                <a:latin typeface="Poppins"/>
                <a:ea typeface="Poppins"/>
                <a:cs typeface="Poppins"/>
                <a:sym typeface="Poppins"/>
              </a:defRPr>
            </a:lvl5pPr>
            <a:lvl6pPr lvl="5">
              <a:spcBef>
                <a:spcPts val="0"/>
              </a:spcBef>
              <a:spcAft>
                <a:spcPts val="0"/>
              </a:spcAft>
              <a:buSzPts val="1700"/>
              <a:buFont typeface="Poppins"/>
              <a:buNone/>
              <a:defRPr sz="1700" b="1">
                <a:latin typeface="Poppins"/>
                <a:ea typeface="Poppins"/>
                <a:cs typeface="Poppins"/>
                <a:sym typeface="Poppins"/>
              </a:defRPr>
            </a:lvl6pPr>
            <a:lvl7pPr lvl="6">
              <a:spcBef>
                <a:spcPts val="0"/>
              </a:spcBef>
              <a:spcAft>
                <a:spcPts val="0"/>
              </a:spcAft>
              <a:buSzPts val="1700"/>
              <a:buFont typeface="Poppins"/>
              <a:buNone/>
              <a:defRPr sz="1700" b="1">
                <a:latin typeface="Poppins"/>
                <a:ea typeface="Poppins"/>
                <a:cs typeface="Poppins"/>
                <a:sym typeface="Poppins"/>
              </a:defRPr>
            </a:lvl7pPr>
            <a:lvl8pPr lvl="7">
              <a:spcBef>
                <a:spcPts val="0"/>
              </a:spcBef>
              <a:spcAft>
                <a:spcPts val="0"/>
              </a:spcAft>
              <a:buSzPts val="1700"/>
              <a:buFont typeface="Poppins"/>
              <a:buNone/>
              <a:defRPr sz="1700" b="1">
                <a:latin typeface="Poppins"/>
                <a:ea typeface="Poppins"/>
                <a:cs typeface="Poppins"/>
                <a:sym typeface="Poppins"/>
              </a:defRPr>
            </a:lvl8pPr>
            <a:lvl9pPr lvl="8">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1429" name="Google Shape;1429;p94"/>
          <p:cNvSpPr txBox="1">
            <a:spLocks noGrp="1"/>
          </p:cNvSpPr>
          <p:nvPr>
            <p:ph type="subTitle" idx="1"/>
          </p:nvPr>
        </p:nvSpPr>
        <p:spPr>
          <a:xfrm>
            <a:off x="2175767" y="2770341"/>
            <a:ext cx="1424400" cy="1566000"/>
          </a:xfrm>
          <a:prstGeom prst="rect">
            <a:avLst/>
          </a:prstGeom>
        </p:spPr>
        <p:txBody>
          <a:bodyPr spcFirstLastPara="1" wrap="square" lIns="0" tIns="0" rIns="0" bIns="0" anchor="t" anchorCtr="0">
            <a:noAutofit/>
          </a:bodyPr>
          <a:lstStyle>
            <a:lvl1pPr lvl="0">
              <a:lnSpc>
                <a:spcPct val="100000"/>
              </a:lnSpc>
              <a:spcBef>
                <a:spcPts val="0"/>
              </a:spcBef>
              <a:spcAft>
                <a:spcPts val="0"/>
              </a:spcAft>
              <a:buSzPts val="1100"/>
              <a:buNone/>
              <a:defRPr sz="1100"/>
            </a:lvl1pPr>
            <a:lvl2pPr lvl="1">
              <a:lnSpc>
                <a:spcPct val="100000"/>
              </a:lnSpc>
              <a:spcBef>
                <a:spcPts val="1300"/>
              </a:spcBef>
              <a:spcAft>
                <a:spcPts val="0"/>
              </a:spcAft>
              <a:buSzPts val="1100"/>
              <a:buNone/>
              <a:defRPr sz="1100"/>
            </a:lvl2pPr>
            <a:lvl3pPr lvl="2">
              <a:lnSpc>
                <a:spcPct val="100000"/>
              </a:lnSpc>
              <a:spcBef>
                <a:spcPts val="1300"/>
              </a:spcBef>
              <a:spcAft>
                <a:spcPts val="0"/>
              </a:spcAft>
              <a:buSzPts val="1100"/>
              <a:buNone/>
              <a:defRPr sz="1100"/>
            </a:lvl3pPr>
            <a:lvl4pPr lvl="3">
              <a:lnSpc>
                <a:spcPct val="100000"/>
              </a:lnSpc>
              <a:spcBef>
                <a:spcPts val="1300"/>
              </a:spcBef>
              <a:spcAft>
                <a:spcPts val="0"/>
              </a:spcAft>
              <a:buSzPts val="1100"/>
              <a:buNone/>
              <a:defRPr sz="1100"/>
            </a:lvl4pPr>
            <a:lvl5pPr lvl="4">
              <a:lnSpc>
                <a:spcPct val="100000"/>
              </a:lnSpc>
              <a:spcBef>
                <a:spcPts val="1300"/>
              </a:spcBef>
              <a:spcAft>
                <a:spcPts val="0"/>
              </a:spcAft>
              <a:buSzPts val="1100"/>
              <a:buNone/>
              <a:defRPr sz="1100"/>
            </a:lvl5pPr>
            <a:lvl6pPr lvl="5">
              <a:lnSpc>
                <a:spcPct val="100000"/>
              </a:lnSpc>
              <a:spcBef>
                <a:spcPts val="400"/>
              </a:spcBef>
              <a:spcAft>
                <a:spcPts val="0"/>
              </a:spcAft>
              <a:buSzPts val="1100"/>
              <a:buNone/>
              <a:defRPr sz="1100"/>
            </a:lvl6pPr>
            <a:lvl7pPr lvl="6">
              <a:lnSpc>
                <a:spcPct val="100000"/>
              </a:lnSpc>
              <a:spcBef>
                <a:spcPts val="400"/>
              </a:spcBef>
              <a:spcAft>
                <a:spcPts val="0"/>
              </a:spcAft>
              <a:buSzPts val="1100"/>
              <a:buNone/>
              <a:defRPr sz="1100"/>
            </a:lvl7pPr>
            <a:lvl8pPr lvl="7">
              <a:lnSpc>
                <a:spcPct val="100000"/>
              </a:lnSpc>
              <a:spcBef>
                <a:spcPts val="400"/>
              </a:spcBef>
              <a:spcAft>
                <a:spcPts val="0"/>
              </a:spcAft>
              <a:buSzPts val="1100"/>
              <a:buNone/>
              <a:defRPr sz="1100"/>
            </a:lvl8pPr>
            <a:lvl9pPr lvl="8">
              <a:lnSpc>
                <a:spcPct val="100000"/>
              </a:lnSpc>
              <a:spcBef>
                <a:spcPts val="400"/>
              </a:spcBef>
              <a:spcAft>
                <a:spcPts val="0"/>
              </a:spcAft>
              <a:buSzPts val="1100"/>
              <a:buNone/>
              <a:defRPr sz="1100"/>
            </a:lvl9pPr>
          </a:lstStyle>
          <a:p>
            <a:endParaRPr/>
          </a:p>
        </p:txBody>
      </p:sp>
      <p:sp>
        <p:nvSpPr>
          <p:cNvPr id="1430" name="Google Shape;1430;p94"/>
          <p:cNvSpPr txBox="1">
            <a:spLocks noGrp="1"/>
          </p:cNvSpPr>
          <p:nvPr>
            <p:ph type="subTitle" idx="7"/>
          </p:nvPr>
        </p:nvSpPr>
        <p:spPr>
          <a:xfrm>
            <a:off x="3886889" y="2770341"/>
            <a:ext cx="1424400" cy="1566000"/>
          </a:xfrm>
          <a:prstGeom prst="rect">
            <a:avLst/>
          </a:prstGeom>
        </p:spPr>
        <p:txBody>
          <a:bodyPr spcFirstLastPara="1" wrap="square" lIns="0" tIns="0" rIns="0" bIns="0" anchor="t" anchorCtr="0">
            <a:noAutofit/>
          </a:bodyPr>
          <a:lstStyle>
            <a:lvl1pPr lvl="0">
              <a:lnSpc>
                <a:spcPct val="100000"/>
              </a:lnSpc>
              <a:spcBef>
                <a:spcPts val="0"/>
              </a:spcBef>
              <a:spcAft>
                <a:spcPts val="0"/>
              </a:spcAft>
              <a:buSzPts val="1100"/>
              <a:buNone/>
              <a:defRPr sz="1100"/>
            </a:lvl1pPr>
            <a:lvl2pPr lvl="1">
              <a:lnSpc>
                <a:spcPct val="100000"/>
              </a:lnSpc>
              <a:spcBef>
                <a:spcPts val="1300"/>
              </a:spcBef>
              <a:spcAft>
                <a:spcPts val="0"/>
              </a:spcAft>
              <a:buSzPts val="1100"/>
              <a:buNone/>
              <a:defRPr sz="1100"/>
            </a:lvl2pPr>
            <a:lvl3pPr lvl="2">
              <a:lnSpc>
                <a:spcPct val="100000"/>
              </a:lnSpc>
              <a:spcBef>
                <a:spcPts val="1300"/>
              </a:spcBef>
              <a:spcAft>
                <a:spcPts val="0"/>
              </a:spcAft>
              <a:buSzPts val="1100"/>
              <a:buNone/>
              <a:defRPr sz="1100"/>
            </a:lvl3pPr>
            <a:lvl4pPr lvl="3">
              <a:lnSpc>
                <a:spcPct val="100000"/>
              </a:lnSpc>
              <a:spcBef>
                <a:spcPts val="1300"/>
              </a:spcBef>
              <a:spcAft>
                <a:spcPts val="0"/>
              </a:spcAft>
              <a:buSzPts val="1100"/>
              <a:buNone/>
              <a:defRPr sz="1100"/>
            </a:lvl4pPr>
            <a:lvl5pPr lvl="4">
              <a:lnSpc>
                <a:spcPct val="100000"/>
              </a:lnSpc>
              <a:spcBef>
                <a:spcPts val="1300"/>
              </a:spcBef>
              <a:spcAft>
                <a:spcPts val="0"/>
              </a:spcAft>
              <a:buSzPts val="1100"/>
              <a:buNone/>
              <a:defRPr sz="1100"/>
            </a:lvl5pPr>
            <a:lvl6pPr lvl="5">
              <a:lnSpc>
                <a:spcPct val="100000"/>
              </a:lnSpc>
              <a:spcBef>
                <a:spcPts val="400"/>
              </a:spcBef>
              <a:spcAft>
                <a:spcPts val="0"/>
              </a:spcAft>
              <a:buSzPts val="1100"/>
              <a:buNone/>
              <a:defRPr sz="1100"/>
            </a:lvl6pPr>
            <a:lvl7pPr lvl="6">
              <a:lnSpc>
                <a:spcPct val="100000"/>
              </a:lnSpc>
              <a:spcBef>
                <a:spcPts val="400"/>
              </a:spcBef>
              <a:spcAft>
                <a:spcPts val="0"/>
              </a:spcAft>
              <a:buSzPts val="1100"/>
              <a:buNone/>
              <a:defRPr sz="1100"/>
            </a:lvl7pPr>
            <a:lvl8pPr lvl="7">
              <a:lnSpc>
                <a:spcPct val="100000"/>
              </a:lnSpc>
              <a:spcBef>
                <a:spcPts val="400"/>
              </a:spcBef>
              <a:spcAft>
                <a:spcPts val="0"/>
              </a:spcAft>
              <a:buSzPts val="1100"/>
              <a:buNone/>
              <a:defRPr sz="1100"/>
            </a:lvl8pPr>
            <a:lvl9pPr lvl="8">
              <a:lnSpc>
                <a:spcPct val="100000"/>
              </a:lnSpc>
              <a:spcBef>
                <a:spcPts val="400"/>
              </a:spcBef>
              <a:spcAft>
                <a:spcPts val="0"/>
              </a:spcAft>
              <a:buSzPts val="1100"/>
              <a:buNone/>
              <a:defRPr sz="1100"/>
            </a:lvl9pPr>
          </a:lstStyle>
          <a:p>
            <a:endParaRPr/>
          </a:p>
        </p:txBody>
      </p:sp>
      <p:sp>
        <p:nvSpPr>
          <p:cNvPr id="1431" name="Google Shape;1431;p94"/>
          <p:cNvSpPr txBox="1">
            <a:spLocks noGrp="1"/>
          </p:cNvSpPr>
          <p:nvPr>
            <p:ph type="subTitle" idx="8"/>
          </p:nvPr>
        </p:nvSpPr>
        <p:spPr>
          <a:xfrm>
            <a:off x="5598007" y="2770341"/>
            <a:ext cx="1424400" cy="1566000"/>
          </a:xfrm>
          <a:prstGeom prst="rect">
            <a:avLst/>
          </a:prstGeom>
        </p:spPr>
        <p:txBody>
          <a:bodyPr spcFirstLastPara="1" wrap="square" lIns="0" tIns="0" rIns="0" bIns="0" anchor="t" anchorCtr="0">
            <a:noAutofit/>
          </a:bodyPr>
          <a:lstStyle>
            <a:lvl1pPr lvl="0">
              <a:lnSpc>
                <a:spcPct val="100000"/>
              </a:lnSpc>
              <a:spcBef>
                <a:spcPts val="0"/>
              </a:spcBef>
              <a:spcAft>
                <a:spcPts val="0"/>
              </a:spcAft>
              <a:buSzPts val="1100"/>
              <a:buNone/>
              <a:defRPr sz="1100"/>
            </a:lvl1pPr>
            <a:lvl2pPr lvl="1">
              <a:lnSpc>
                <a:spcPct val="100000"/>
              </a:lnSpc>
              <a:spcBef>
                <a:spcPts val="1300"/>
              </a:spcBef>
              <a:spcAft>
                <a:spcPts val="0"/>
              </a:spcAft>
              <a:buSzPts val="1100"/>
              <a:buNone/>
              <a:defRPr sz="1100"/>
            </a:lvl2pPr>
            <a:lvl3pPr lvl="2">
              <a:lnSpc>
                <a:spcPct val="100000"/>
              </a:lnSpc>
              <a:spcBef>
                <a:spcPts val="1300"/>
              </a:spcBef>
              <a:spcAft>
                <a:spcPts val="0"/>
              </a:spcAft>
              <a:buSzPts val="1100"/>
              <a:buNone/>
              <a:defRPr sz="1100"/>
            </a:lvl3pPr>
            <a:lvl4pPr lvl="3">
              <a:lnSpc>
                <a:spcPct val="100000"/>
              </a:lnSpc>
              <a:spcBef>
                <a:spcPts val="1300"/>
              </a:spcBef>
              <a:spcAft>
                <a:spcPts val="0"/>
              </a:spcAft>
              <a:buSzPts val="1100"/>
              <a:buNone/>
              <a:defRPr sz="1100"/>
            </a:lvl4pPr>
            <a:lvl5pPr lvl="4">
              <a:lnSpc>
                <a:spcPct val="100000"/>
              </a:lnSpc>
              <a:spcBef>
                <a:spcPts val="1300"/>
              </a:spcBef>
              <a:spcAft>
                <a:spcPts val="0"/>
              </a:spcAft>
              <a:buSzPts val="1100"/>
              <a:buNone/>
              <a:defRPr sz="1100"/>
            </a:lvl5pPr>
            <a:lvl6pPr lvl="5">
              <a:lnSpc>
                <a:spcPct val="100000"/>
              </a:lnSpc>
              <a:spcBef>
                <a:spcPts val="400"/>
              </a:spcBef>
              <a:spcAft>
                <a:spcPts val="0"/>
              </a:spcAft>
              <a:buSzPts val="1100"/>
              <a:buNone/>
              <a:defRPr sz="1100"/>
            </a:lvl6pPr>
            <a:lvl7pPr lvl="6">
              <a:lnSpc>
                <a:spcPct val="100000"/>
              </a:lnSpc>
              <a:spcBef>
                <a:spcPts val="400"/>
              </a:spcBef>
              <a:spcAft>
                <a:spcPts val="0"/>
              </a:spcAft>
              <a:buSzPts val="1100"/>
              <a:buNone/>
              <a:defRPr sz="1100"/>
            </a:lvl7pPr>
            <a:lvl8pPr lvl="7">
              <a:lnSpc>
                <a:spcPct val="100000"/>
              </a:lnSpc>
              <a:spcBef>
                <a:spcPts val="400"/>
              </a:spcBef>
              <a:spcAft>
                <a:spcPts val="0"/>
              </a:spcAft>
              <a:buSzPts val="1100"/>
              <a:buNone/>
              <a:defRPr sz="1100"/>
            </a:lvl8pPr>
            <a:lvl9pPr lvl="8">
              <a:lnSpc>
                <a:spcPct val="100000"/>
              </a:lnSpc>
              <a:spcBef>
                <a:spcPts val="400"/>
              </a:spcBef>
              <a:spcAft>
                <a:spcPts val="0"/>
              </a:spcAft>
              <a:buSzPts val="1100"/>
              <a:buNone/>
              <a:defRPr sz="1100"/>
            </a:lvl9pPr>
          </a:lstStyle>
          <a:p>
            <a:endParaRPr/>
          </a:p>
        </p:txBody>
      </p:sp>
      <p:sp>
        <p:nvSpPr>
          <p:cNvPr id="1432" name="Google Shape;1432;p94"/>
          <p:cNvSpPr txBox="1">
            <a:spLocks noGrp="1"/>
          </p:cNvSpPr>
          <p:nvPr>
            <p:ph type="subTitle" idx="9"/>
          </p:nvPr>
        </p:nvSpPr>
        <p:spPr>
          <a:xfrm>
            <a:off x="7309125" y="2770341"/>
            <a:ext cx="1424400" cy="1566000"/>
          </a:xfrm>
          <a:prstGeom prst="rect">
            <a:avLst/>
          </a:prstGeom>
        </p:spPr>
        <p:txBody>
          <a:bodyPr spcFirstLastPara="1" wrap="square" lIns="0" tIns="0" rIns="0" bIns="0" anchor="t" anchorCtr="0">
            <a:noAutofit/>
          </a:bodyPr>
          <a:lstStyle>
            <a:lvl1pPr lvl="0">
              <a:lnSpc>
                <a:spcPct val="100000"/>
              </a:lnSpc>
              <a:spcBef>
                <a:spcPts val="0"/>
              </a:spcBef>
              <a:spcAft>
                <a:spcPts val="0"/>
              </a:spcAft>
              <a:buSzPts val="1100"/>
              <a:buNone/>
              <a:defRPr sz="1100"/>
            </a:lvl1pPr>
            <a:lvl2pPr lvl="1">
              <a:lnSpc>
                <a:spcPct val="100000"/>
              </a:lnSpc>
              <a:spcBef>
                <a:spcPts val="1300"/>
              </a:spcBef>
              <a:spcAft>
                <a:spcPts val="0"/>
              </a:spcAft>
              <a:buSzPts val="1100"/>
              <a:buNone/>
              <a:defRPr sz="1100"/>
            </a:lvl2pPr>
            <a:lvl3pPr lvl="2">
              <a:lnSpc>
                <a:spcPct val="100000"/>
              </a:lnSpc>
              <a:spcBef>
                <a:spcPts val="1300"/>
              </a:spcBef>
              <a:spcAft>
                <a:spcPts val="0"/>
              </a:spcAft>
              <a:buSzPts val="1100"/>
              <a:buNone/>
              <a:defRPr sz="1100"/>
            </a:lvl3pPr>
            <a:lvl4pPr lvl="3">
              <a:lnSpc>
                <a:spcPct val="100000"/>
              </a:lnSpc>
              <a:spcBef>
                <a:spcPts val="1300"/>
              </a:spcBef>
              <a:spcAft>
                <a:spcPts val="0"/>
              </a:spcAft>
              <a:buSzPts val="1100"/>
              <a:buNone/>
              <a:defRPr sz="1100"/>
            </a:lvl4pPr>
            <a:lvl5pPr lvl="4">
              <a:lnSpc>
                <a:spcPct val="100000"/>
              </a:lnSpc>
              <a:spcBef>
                <a:spcPts val="1300"/>
              </a:spcBef>
              <a:spcAft>
                <a:spcPts val="0"/>
              </a:spcAft>
              <a:buSzPts val="1100"/>
              <a:buNone/>
              <a:defRPr sz="1100"/>
            </a:lvl5pPr>
            <a:lvl6pPr lvl="5">
              <a:lnSpc>
                <a:spcPct val="100000"/>
              </a:lnSpc>
              <a:spcBef>
                <a:spcPts val="400"/>
              </a:spcBef>
              <a:spcAft>
                <a:spcPts val="0"/>
              </a:spcAft>
              <a:buSzPts val="1100"/>
              <a:buNone/>
              <a:defRPr sz="1100"/>
            </a:lvl6pPr>
            <a:lvl7pPr lvl="6">
              <a:lnSpc>
                <a:spcPct val="100000"/>
              </a:lnSpc>
              <a:spcBef>
                <a:spcPts val="400"/>
              </a:spcBef>
              <a:spcAft>
                <a:spcPts val="0"/>
              </a:spcAft>
              <a:buSzPts val="1100"/>
              <a:buNone/>
              <a:defRPr sz="1100"/>
            </a:lvl7pPr>
            <a:lvl8pPr lvl="7">
              <a:lnSpc>
                <a:spcPct val="100000"/>
              </a:lnSpc>
              <a:spcBef>
                <a:spcPts val="400"/>
              </a:spcBef>
              <a:spcAft>
                <a:spcPts val="0"/>
              </a:spcAft>
              <a:buSzPts val="1100"/>
              <a:buNone/>
              <a:defRPr sz="1100"/>
            </a:lvl8pPr>
            <a:lvl9pPr lvl="8">
              <a:lnSpc>
                <a:spcPct val="100000"/>
              </a:lnSpc>
              <a:spcBef>
                <a:spcPts val="400"/>
              </a:spcBef>
              <a:spcAft>
                <a:spcPts val="0"/>
              </a:spcAft>
              <a:buSzPts val="1100"/>
              <a:buNone/>
              <a:defRPr sz="1100"/>
            </a:lvl9pPr>
          </a:lstStyle>
          <a:p>
            <a:endParaRPr/>
          </a:p>
        </p:txBody>
      </p:sp>
      <p:sp>
        <p:nvSpPr>
          <p:cNvPr id="1433" name="Google Shape;1433;p94"/>
          <p:cNvSpPr txBox="1">
            <a:spLocks noGrp="1"/>
          </p:cNvSpPr>
          <p:nvPr>
            <p:ph type="subTitle" idx="13"/>
          </p:nvPr>
        </p:nvSpPr>
        <p:spPr>
          <a:xfrm>
            <a:off x="473376" y="2770341"/>
            <a:ext cx="1424400" cy="1566000"/>
          </a:xfrm>
          <a:prstGeom prst="rect">
            <a:avLst/>
          </a:prstGeom>
        </p:spPr>
        <p:txBody>
          <a:bodyPr spcFirstLastPara="1" wrap="square" lIns="0" tIns="0" rIns="0" bIns="0" anchor="t" anchorCtr="0">
            <a:noAutofit/>
          </a:bodyPr>
          <a:lstStyle>
            <a:lvl1pPr lvl="0">
              <a:lnSpc>
                <a:spcPct val="100000"/>
              </a:lnSpc>
              <a:spcBef>
                <a:spcPts val="0"/>
              </a:spcBef>
              <a:spcAft>
                <a:spcPts val="0"/>
              </a:spcAft>
              <a:buSzPts val="1100"/>
              <a:buNone/>
              <a:defRPr sz="1100"/>
            </a:lvl1pPr>
            <a:lvl2pPr lvl="1">
              <a:lnSpc>
                <a:spcPct val="100000"/>
              </a:lnSpc>
              <a:spcBef>
                <a:spcPts val="1300"/>
              </a:spcBef>
              <a:spcAft>
                <a:spcPts val="0"/>
              </a:spcAft>
              <a:buSzPts val="1100"/>
              <a:buNone/>
              <a:defRPr sz="1100"/>
            </a:lvl2pPr>
            <a:lvl3pPr lvl="2">
              <a:lnSpc>
                <a:spcPct val="100000"/>
              </a:lnSpc>
              <a:spcBef>
                <a:spcPts val="1300"/>
              </a:spcBef>
              <a:spcAft>
                <a:spcPts val="0"/>
              </a:spcAft>
              <a:buSzPts val="1100"/>
              <a:buNone/>
              <a:defRPr sz="1100"/>
            </a:lvl3pPr>
            <a:lvl4pPr lvl="3">
              <a:lnSpc>
                <a:spcPct val="100000"/>
              </a:lnSpc>
              <a:spcBef>
                <a:spcPts val="1300"/>
              </a:spcBef>
              <a:spcAft>
                <a:spcPts val="0"/>
              </a:spcAft>
              <a:buSzPts val="1100"/>
              <a:buNone/>
              <a:defRPr sz="1100"/>
            </a:lvl4pPr>
            <a:lvl5pPr lvl="4">
              <a:lnSpc>
                <a:spcPct val="100000"/>
              </a:lnSpc>
              <a:spcBef>
                <a:spcPts val="1300"/>
              </a:spcBef>
              <a:spcAft>
                <a:spcPts val="0"/>
              </a:spcAft>
              <a:buSzPts val="1100"/>
              <a:buNone/>
              <a:defRPr sz="1100"/>
            </a:lvl5pPr>
            <a:lvl6pPr lvl="5">
              <a:lnSpc>
                <a:spcPct val="100000"/>
              </a:lnSpc>
              <a:spcBef>
                <a:spcPts val="400"/>
              </a:spcBef>
              <a:spcAft>
                <a:spcPts val="0"/>
              </a:spcAft>
              <a:buSzPts val="1100"/>
              <a:buNone/>
              <a:defRPr sz="1100"/>
            </a:lvl6pPr>
            <a:lvl7pPr lvl="6">
              <a:lnSpc>
                <a:spcPct val="100000"/>
              </a:lnSpc>
              <a:spcBef>
                <a:spcPts val="400"/>
              </a:spcBef>
              <a:spcAft>
                <a:spcPts val="0"/>
              </a:spcAft>
              <a:buSzPts val="1100"/>
              <a:buNone/>
              <a:defRPr sz="1100"/>
            </a:lvl7pPr>
            <a:lvl8pPr lvl="7">
              <a:lnSpc>
                <a:spcPct val="100000"/>
              </a:lnSpc>
              <a:spcBef>
                <a:spcPts val="400"/>
              </a:spcBef>
              <a:spcAft>
                <a:spcPts val="0"/>
              </a:spcAft>
              <a:buSzPts val="1100"/>
              <a:buNone/>
              <a:defRPr sz="1100"/>
            </a:lvl8pPr>
            <a:lvl9pPr lvl="8">
              <a:lnSpc>
                <a:spcPct val="100000"/>
              </a:lnSpc>
              <a:spcBef>
                <a:spcPts val="400"/>
              </a:spcBef>
              <a:spcAft>
                <a:spcPts val="0"/>
              </a:spcAft>
              <a:buSzPts val="1100"/>
              <a:buNone/>
              <a:defRPr sz="1100"/>
            </a:lvl9pPr>
          </a:lstStyle>
          <a:p>
            <a:endParaRPr/>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65_Custom Layout">
  <p:cSld name="65_Custom Layout">
    <p:bg>
      <p:bgPr>
        <a:blipFill>
          <a:blip r:embed="rId2">
            <a:alphaModFix/>
          </a:blip>
          <a:stretch>
            <a:fillRect/>
          </a:stretch>
        </a:blipFill>
        <a:effectLst/>
      </p:bgPr>
    </p:bg>
    <p:spTree>
      <p:nvGrpSpPr>
        <p:cNvPr id="1" name="Shape 1434"/>
        <p:cNvGrpSpPr/>
        <p:nvPr/>
      </p:nvGrpSpPr>
      <p:grpSpPr>
        <a:xfrm>
          <a:off x="0" y="0"/>
          <a:ext cx="0" cy="0"/>
          <a:chOff x="0" y="0"/>
          <a:chExt cx="0" cy="0"/>
        </a:xfrm>
      </p:grpSpPr>
      <p:sp>
        <p:nvSpPr>
          <p:cNvPr id="1435" name="Google Shape;1435;p95"/>
          <p:cNvSpPr/>
          <p:nvPr/>
        </p:nvSpPr>
        <p:spPr>
          <a:xfrm>
            <a:off x="309268" y="894886"/>
            <a:ext cx="8521500" cy="837300"/>
          </a:xfrm>
          <a:prstGeom prst="roundRect">
            <a:avLst>
              <a:gd name="adj" fmla="val 8135"/>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436" name="Google Shape;1436;p95"/>
          <p:cNvSpPr/>
          <p:nvPr/>
        </p:nvSpPr>
        <p:spPr>
          <a:xfrm>
            <a:off x="313224" y="1821774"/>
            <a:ext cx="8517600" cy="837300"/>
          </a:xfrm>
          <a:prstGeom prst="roundRect">
            <a:avLst>
              <a:gd name="adj" fmla="val 8135"/>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437" name="Google Shape;1437;p95"/>
          <p:cNvSpPr/>
          <p:nvPr/>
        </p:nvSpPr>
        <p:spPr>
          <a:xfrm>
            <a:off x="313224" y="2748615"/>
            <a:ext cx="8517600" cy="837300"/>
          </a:xfrm>
          <a:prstGeom prst="roundRect">
            <a:avLst>
              <a:gd name="adj" fmla="val 8135"/>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438" name="Google Shape;1438;p95"/>
          <p:cNvSpPr/>
          <p:nvPr/>
        </p:nvSpPr>
        <p:spPr>
          <a:xfrm>
            <a:off x="313224" y="3675456"/>
            <a:ext cx="8517600" cy="837300"/>
          </a:xfrm>
          <a:prstGeom prst="roundRect">
            <a:avLst>
              <a:gd name="adj" fmla="val 8135"/>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439" name="Google Shape;1439;p95"/>
          <p:cNvSpPr/>
          <p:nvPr/>
        </p:nvSpPr>
        <p:spPr>
          <a:xfrm>
            <a:off x="313224" y="887742"/>
            <a:ext cx="3420999" cy="838581"/>
          </a:xfrm>
          <a:custGeom>
            <a:avLst/>
            <a:gdLst/>
            <a:ahLst/>
            <a:cxnLst/>
            <a:rect l="l" t="t" r="r" b="b"/>
            <a:pathLst>
              <a:path w="6841998" h="1677162" extrusionOk="0">
                <a:moveTo>
                  <a:pt x="0" y="138589"/>
                </a:moveTo>
                <a:cubicBezTo>
                  <a:pt x="0" y="62103"/>
                  <a:pt x="62103" y="0"/>
                  <a:pt x="138589" y="0"/>
                </a:cubicBezTo>
                <a:lnTo>
                  <a:pt x="6218778" y="0"/>
                </a:lnTo>
                <a:lnTo>
                  <a:pt x="6841998" y="838581"/>
                </a:lnTo>
                <a:lnTo>
                  <a:pt x="6218778" y="1677162"/>
                </a:lnTo>
                <a:lnTo>
                  <a:pt x="138589" y="1677162"/>
                </a:lnTo>
                <a:cubicBezTo>
                  <a:pt x="62008" y="1677162"/>
                  <a:pt x="0" y="1615059"/>
                  <a:pt x="0" y="1538573"/>
                </a:cubicBezTo>
                <a:lnTo>
                  <a:pt x="0" y="138589"/>
                </a:lnTo>
                <a:close/>
              </a:path>
            </a:pathLst>
          </a:custGeom>
          <a:gradFill>
            <a:gsLst>
              <a:gs pos="0">
                <a:srgbClr val="FD0015"/>
              </a:gs>
              <a:gs pos="100000">
                <a:srgbClr val="A10033"/>
              </a:gs>
            </a:gsLst>
            <a:lin ang="5400012" scaled="0"/>
          </a:gra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440" name="Google Shape;1440;p95"/>
          <p:cNvSpPr/>
          <p:nvPr/>
        </p:nvSpPr>
        <p:spPr>
          <a:xfrm>
            <a:off x="313224" y="1814630"/>
            <a:ext cx="3420999" cy="838581"/>
          </a:xfrm>
          <a:custGeom>
            <a:avLst/>
            <a:gdLst/>
            <a:ahLst/>
            <a:cxnLst/>
            <a:rect l="l" t="t" r="r" b="b"/>
            <a:pathLst>
              <a:path w="6841998" h="1677162" extrusionOk="0">
                <a:moveTo>
                  <a:pt x="0" y="138589"/>
                </a:moveTo>
                <a:cubicBezTo>
                  <a:pt x="0" y="62008"/>
                  <a:pt x="62103" y="0"/>
                  <a:pt x="138589" y="0"/>
                </a:cubicBezTo>
                <a:lnTo>
                  <a:pt x="6218778" y="0"/>
                </a:lnTo>
                <a:lnTo>
                  <a:pt x="6841998" y="838581"/>
                </a:lnTo>
                <a:lnTo>
                  <a:pt x="6218778" y="1677162"/>
                </a:lnTo>
                <a:lnTo>
                  <a:pt x="138589" y="1677162"/>
                </a:lnTo>
                <a:cubicBezTo>
                  <a:pt x="62008" y="1677162"/>
                  <a:pt x="0" y="1615059"/>
                  <a:pt x="0" y="1538573"/>
                </a:cubicBezTo>
                <a:lnTo>
                  <a:pt x="0" y="138684"/>
                </a:lnTo>
                <a:close/>
              </a:path>
            </a:pathLst>
          </a:custGeom>
          <a:gradFill>
            <a:gsLst>
              <a:gs pos="0">
                <a:srgbClr val="8D0032"/>
              </a:gs>
              <a:gs pos="100000">
                <a:srgbClr val="4A004D"/>
              </a:gs>
            </a:gsLst>
            <a:lin ang="5400012" scaled="0"/>
          </a:gra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441" name="Google Shape;1441;p95"/>
          <p:cNvSpPr/>
          <p:nvPr/>
        </p:nvSpPr>
        <p:spPr>
          <a:xfrm>
            <a:off x="313224" y="2741471"/>
            <a:ext cx="3420999" cy="838580"/>
          </a:xfrm>
          <a:custGeom>
            <a:avLst/>
            <a:gdLst/>
            <a:ahLst/>
            <a:cxnLst/>
            <a:rect l="l" t="t" r="r" b="b"/>
            <a:pathLst>
              <a:path w="6841998" h="1677161" extrusionOk="0">
                <a:moveTo>
                  <a:pt x="0" y="138589"/>
                </a:moveTo>
                <a:cubicBezTo>
                  <a:pt x="0" y="62008"/>
                  <a:pt x="62103" y="0"/>
                  <a:pt x="138589" y="0"/>
                </a:cubicBezTo>
                <a:lnTo>
                  <a:pt x="6218778" y="0"/>
                </a:lnTo>
                <a:lnTo>
                  <a:pt x="6841998" y="838581"/>
                </a:lnTo>
                <a:lnTo>
                  <a:pt x="6218778" y="1677162"/>
                </a:lnTo>
                <a:lnTo>
                  <a:pt x="138589" y="1677162"/>
                </a:lnTo>
                <a:cubicBezTo>
                  <a:pt x="62008" y="1677162"/>
                  <a:pt x="0" y="1615059"/>
                  <a:pt x="0" y="1538573"/>
                </a:cubicBezTo>
                <a:lnTo>
                  <a:pt x="0" y="138684"/>
                </a:lnTo>
                <a:close/>
              </a:path>
            </a:pathLst>
          </a:custGeom>
          <a:gradFill>
            <a:gsLst>
              <a:gs pos="0">
                <a:srgbClr val="40004F"/>
              </a:gs>
              <a:gs pos="100000">
                <a:srgbClr val="210057"/>
              </a:gs>
            </a:gsLst>
            <a:lin ang="5400012" scaled="0"/>
          </a:gra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442" name="Google Shape;1442;p95"/>
          <p:cNvSpPr/>
          <p:nvPr/>
        </p:nvSpPr>
        <p:spPr>
          <a:xfrm>
            <a:off x="313224" y="3668312"/>
            <a:ext cx="3420999" cy="838581"/>
          </a:xfrm>
          <a:custGeom>
            <a:avLst/>
            <a:gdLst/>
            <a:ahLst/>
            <a:cxnLst/>
            <a:rect l="l" t="t" r="r" b="b"/>
            <a:pathLst>
              <a:path w="6841998" h="1677162" extrusionOk="0">
                <a:moveTo>
                  <a:pt x="0" y="138589"/>
                </a:moveTo>
                <a:cubicBezTo>
                  <a:pt x="0" y="62008"/>
                  <a:pt x="62103" y="0"/>
                  <a:pt x="138589" y="0"/>
                </a:cubicBezTo>
                <a:lnTo>
                  <a:pt x="6218778" y="0"/>
                </a:lnTo>
                <a:lnTo>
                  <a:pt x="6841998" y="838581"/>
                </a:lnTo>
                <a:lnTo>
                  <a:pt x="6218778" y="1677162"/>
                </a:lnTo>
                <a:lnTo>
                  <a:pt x="138589" y="1677162"/>
                </a:lnTo>
                <a:cubicBezTo>
                  <a:pt x="62008" y="1677162"/>
                  <a:pt x="0" y="1615059"/>
                  <a:pt x="0" y="1538574"/>
                </a:cubicBezTo>
                <a:lnTo>
                  <a:pt x="0" y="138684"/>
                </a:lnTo>
                <a:close/>
              </a:path>
            </a:pathLst>
          </a:custGeom>
          <a:gradFill>
            <a:gsLst>
              <a:gs pos="0">
                <a:srgbClr val="1E0056"/>
              </a:gs>
              <a:gs pos="10000">
                <a:srgbClr val="1E0056"/>
              </a:gs>
              <a:gs pos="100000">
                <a:srgbClr val="1543C2"/>
              </a:gs>
            </a:gsLst>
            <a:lin ang="5400012" scaled="0"/>
          </a:gra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443" name="Google Shape;1443;p95"/>
          <p:cNvSpPr txBox="1">
            <a:spLocks noGrp="1"/>
          </p:cNvSpPr>
          <p:nvPr>
            <p:ph type="title"/>
          </p:nvPr>
        </p:nvSpPr>
        <p:spPr>
          <a:xfrm>
            <a:off x="309269" y="314400"/>
            <a:ext cx="8517600" cy="4488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444" name="Google Shape;1444;p95"/>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1445" name="Google Shape;1445;p95"/>
          <p:cNvSpPr txBox="1">
            <a:spLocks noGrp="1"/>
          </p:cNvSpPr>
          <p:nvPr>
            <p:ph type="title" idx="2" hasCustomPrompt="1"/>
          </p:nvPr>
        </p:nvSpPr>
        <p:spPr>
          <a:xfrm>
            <a:off x="506184" y="1156444"/>
            <a:ext cx="521100" cy="272100"/>
          </a:xfrm>
          <a:prstGeom prst="rect">
            <a:avLst/>
          </a:prstGeom>
        </p:spPr>
        <p:txBody>
          <a:bodyPr spcFirstLastPara="1" wrap="square" lIns="0" tIns="0" rIns="0" bIns="0" anchor="ctr" anchorCtr="0">
            <a:noAutofit/>
          </a:bodyPr>
          <a:lstStyle>
            <a:lvl1pPr marL="101600" marR="0" lvl="0" indent="-101600">
              <a:lnSpc>
                <a:spcPct val="91000"/>
              </a:lnSpc>
              <a:spcBef>
                <a:spcPts val="0"/>
              </a:spcBef>
              <a:spcAft>
                <a:spcPts val="0"/>
              </a:spcAft>
              <a:buNone/>
              <a:defRPr sz="1900">
                <a:solidFill>
                  <a:schemeClr val="lt1"/>
                </a:solidFill>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1446" name="Google Shape;1446;p95"/>
          <p:cNvSpPr txBox="1">
            <a:spLocks noGrp="1"/>
          </p:cNvSpPr>
          <p:nvPr>
            <p:ph type="title" idx="3" hasCustomPrompt="1"/>
          </p:nvPr>
        </p:nvSpPr>
        <p:spPr>
          <a:xfrm>
            <a:off x="506184" y="2100759"/>
            <a:ext cx="521100" cy="272100"/>
          </a:xfrm>
          <a:prstGeom prst="rect">
            <a:avLst/>
          </a:prstGeom>
        </p:spPr>
        <p:txBody>
          <a:bodyPr spcFirstLastPara="1" wrap="square" lIns="0" tIns="0" rIns="0" bIns="0" anchor="ctr" anchorCtr="0">
            <a:noAutofit/>
          </a:bodyPr>
          <a:lstStyle>
            <a:lvl1pPr marL="101600" marR="0" lvl="0" indent="-101600">
              <a:lnSpc>
                <a:spcPct val="91000"/>
              </a:lnSpc>
              <a:spcBef>
                <a:spcPts val="0"/>
              </a:spcBef>
              <a:spcAft>
                <a:spcPts val="0"/>
              </a:spcAft>
              <a:buNone/>
              <a:defRPr sz="1900">
                <a:solidFill>
                  <a:schemeClr val="lt1"/>
                </a:solidFill>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1447" name="Google Shape;1447;p95"/>
          <p:cNvSpPr txBox="1">
            <a:spLocks noGrp="1"/>
          </p:cNvSpPr>
          <p:nvPr>
            <p:ph type="title" idx="4" hasCustomPrompt="1"/>
          </p:nvPr>
        </p:nvSpPr>
        <p:spPr>
          <a:xfrm>
            <a:off x="506184" y="3017639"/>
            <a:ext cx="521100" cy="272100"/>
          </a:xfrm>
          <a:prstGeom prst="rect">
            <a:avLst/>
          </a:prstGeom>
        </p:spPr>
        <p:txBody>
          <a:bodyPr spcFirstLastPara="1" wrap="square" lIns="0" tIns="0" rIns="0" bIns="0" anchor="ctr" anchorCtr="0">
            <a:noAutofit/>
          </a:bodyPr>
          <a:lstStyle>
            <a:lvl1pPr marL="101600" marR="0" lvl="0" indent="-101600">
              <a:lnSpc>
                <a:spcPct val="91000"/>
              </a:lnSpc>
              <a:spcBef>
                <a:spcPts val="0"/>
              </a:spcBef>
              <a:spcAft>
                <a:spcPts val="0"/>
              </a:spcAft>
              <a:buNone/>
              <a:defRPr sz="1900">
                <a:solidFill>
                  <a:schemeClr val="lt1"/>
                </a:solidFill>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1448" name="Google Shape;1448;p95"/>
          <p:cNvSpPr txBox="1">
            <a:spLocks noGrp="1"/>
          </p:cNvSpPr>
          <p:nvPr>
            <p:ph type="title" idx="5" hasCustomPrompt="1"/>
          </p:nvPr>
        </p:nvSpPr>
        <p:spPr>
          <a:xfrm>
            <a:off x="506184" y="3961636"/>
            <a:ext cx="521100" cy="272100"/>
          </a:xfrm>
          <a:prstGeom prst="rect">
            <a:avLst/>
          </a:prstGeom>
        </p:spPr>
        <p:txBody>
          <a:bodyPr spcFirstLastPara="1" wrap="square" lIns="0" tIns="0" rIns="0" bIns="0" anchor="ctr" anchorCtr="0">
            <a:noAutofit/>
          </a:bodyPr>
          <a:lstStyle>
            <a:lvl1pPr marL="101600" marR="0" lvl="0" indent="-101600">
              <a:lnSpc>
                <a:spcPct val="91000"/>
              </a:lnSpc>
              <a:spcBef>
                <a:spcPts val="0"/>
              </a:spcBef>
              <a:spcAft>
                <a:spcPts val="0"/>
              </a:spcAft>
              <a:buNone/>
              <a:defRPr sz="1900">
                <a:solidFill>
                  <a:schemeClr val="lt1"/>
                </a:solidFill>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1449" name="Google Shape;1449;p95"/>
          <p:cNvSpPr txBox="1">
            <a:spLocks noGrp="1"/>
          </p:cNvSpPr>
          <p:nvPr>
            <p:ph type="subTitle" idx="1"/>
          </p:nvPr>
        </p:nvSpPr>
        <p:spPr>
          <a:xfrm>
            <a:off x="4049022" y="1910324"/>
            <a:ext cx="4558200" cy="681000"/>
          </a:xfrm>
          <a:prstGeom prst="rect">
            <a:avLst/>
          </a:prstGeom>
        </p:spPr>
        <p:txBody>
          <a:bodyPr spcFirstLastPara="1" wrap="square" lIns="0" tIns="0" rIns="0" bIns="0" anchor="t" anchorCtr="0">
            <a:noAutofit/>
          </a:bodyPr>
          <a:lstStyle>
            <a:lvl1pPr marL="152400" marR="0" lvl="0" indent="-114300" algn="l">
              <a:lnSpc>
                <a:spcPct val="164000"/>
              </a:lnSpc>
              <a:spcBef>
                <a:spcPts val="0"/>
              </a:spcBef>
              <a:spcAft>
                <a:spcPts val="0"/>
              </a:spcAft>
              <a:buClr>
                <a:srgbClr val="C00000"/>
              </a:buClr>
              <a:buSzPts val="800"/>
              <a:buFont typeface="Abel"/>
              <a:buNone/>
              <a:defRPr sz="800"/>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450" name="Google Shape;1450;p95"/>
          <p:cNvSpPr txBox="1">
            <a:spLocks noGrp="1"/>
          </p:cNvSpPr>
          <p:nvPr>
            <p:ph type="subTitle" idx="6"/>
          </p:nvPr>
        </p:nvSpPr>
        <p:spPr>
          <a:xfrm>
            <a:off x="4049022" y="2826131"/>
            <a:ext cx="4558200" cy="573300"/>
          </a:xfrm>
          <a:prstGeom prst="rect">
            <a:avLst/>
          </a:prstGeom>
        </p:spPr>
        <p:txBody>
          <a:bodyPr spcFirstLastPara="1" wrap="square" lIns="0" tIns="0" rIns="0" bIns="0" anchor="t" anchorCtr="0">
            <a:noAutofit/>
          </a:bodyPr>
          <a:lstStyle>
            <a:lvl1pPr marL="152400" marR="0" lvl="0" indent="-114300" algn="l">
              <a:lnSpc>
                <a:spcPct val="164000"/>
              </a:lnSpc>
              <a:spcBef>
                <a:spcPts val="0"/>
              </a:spcBef>
              <a:spcAft>
                <a:spcPts val="0"/>
              </a:spcAft>
              <a:buClr>
                <a:srgbClr val="C00000"/>
              </a:buClr>
              <a:buSzPts val="800"/>
              <a:buFont typeface="Abel"/>
              <a:buNone/>
              <a:defRPr sz="800"/>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451" name="Google Shape;1451;p95"/>
          <p:cNvSpPr txBox="1">
            <a:spLocks noGrp="1"/>
          </p:cNvSpPr>
          <p:nvPr>
            <p:ph type="subTitle" idx="7"/>
          </p:nvPr>
        </p:nvSpPr>
        <p:spPr>
          <a:xfrm>
            <a:off x="4049022" y="3748565"/>
            <a:ext cx="4558200" cy="573300"/>
          </a:xfrm>
          <a:prstGeom prst="rect">
            <a:avLst/>
          </a:prstGeom>
        </p:spPr>
        <p:txBody>
          <a:bodyPr spcFirstLastPara="1" wrap="square" lIns="0" tIns="0" rIns="0" bIns="0" anchor="t" anchorCtr="0">
            <a:noAutofit/>
          </a:bodyPr>
          <a:lstStyle>
            <a:lvl1pPr marL="152400" marR="0" lvl="0" indent="-114300" algn="l">
              <a:lnSpc>
                <a:spcPct val="164000"/>
              </a:lnSpc>
              <a:spcBef>
                <a:spcPts val="0"/>
              </a:spcBef>
              <a:spcAft>
                <a:spcPts val="0"/>
              </a:spcAft>
              <a:buClr>
                <a:srgbClr val="C00000"/>
              </a:buClr>
              <a:buSzPts val="800"/>
              <a:buFont typeface="Abel"/>
              <a:buNone/>
              <a:defRPr sz="800"/>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452" name="Google Shape;1452;p95"/>
          <p:cNvSpPr txBox="1">
            <a:spLocks noGrp="1"/>
          </p:cNvSpPr>
          <p:nvPr>
            <p:ph type="subTitle" idx="8"/>
          </p:nvPr>
        </p:nvSpPr>
        <p:spPr>
          <a:xfrm>
            <a:off x="4049022" y="976144"/>
            <a:ext cx="4558200" cy="681000"/>
          </a:xfrm>
          <a:prstGeom prst="rect">
            <a:avLst/>
          </a:prstGeom>
        </p:spPr>
        <p:txBody>
          <a:bodyPr spcFirstLastPara="1" wrap="square" lIns="0" tIns="0" rIns="0" bIns="0" anchor="t" anchorCtr="0">
            <a:noAutofit/>
          </a:bodyPr>
          <a:lstStyle>
            <a:lvl1pPr marL="152400" marR="0" lvl="0" indent="-114300" algn="l">
              <a:lnSpc>
                <a:spcPct val="164000"/>
              </a:lnSpc>
              <a:spcBef>
                <a:spcPts val="0"/>
              </a:spcBef>
              <a:spcAft>
                <a:spcPts val="0"/>
              </a:spcAft>
              <a:buClr>
                <a:srgbClr val="C00000"/>
              </a:buClr>
              <a:buSzPts val="800"/>
              <a:buFont typeface="Abel"/>
              <a:buNone/>
              <a:defRPr sz="800"/>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453" name="Google Shape;1453;p95"/>
          <p:cNvSpPr txBox="1">
            <a:spLocks noGrp="1"/>
          </p:cNvSpPr>
          <p:nvPr>
            <p:ph type="subTitle" idx="9"/>
          </p:nvPr>
        </p:nvSpPr>
        <p:spPr>
          <a:xfrm>
            <a:off x="1044792" y="1165444"/>
            <a:ext cx="2043300" cy="353400"/>
          </a:xfrm>
          <a:prstGeom prst="rect">
            <a:avLst/>
          </a:prstGeom>
        </p:spPr>
        <p:txBody>
          <a:bodyPr spcFirstLastPara="1" wrap="square" lIns="0" tIns="0" rIns="0" bIns="0" anchor="t" anchorCtr="0">
            <a:noAutofit/>
          </a:bodyPr>
          <a:lstStyle>
            <a:lvl1pPr lvl="0">
              <a:lnSpc>
                <a:spcPct val="115000"/>
              </a:lnSpc>
              <a:spcBef>
                <a:spcPts val="0"/>
              </a:spcBef>
              <a:spcAft>
                <a:spcPts val="0"/>
              </a:spcAft>
              <a:buClr>
                <a:schemeClr val="lt1"/>
              </a:buClr>
              <a:buSzPts val="1100"/>
              <a:buFont typeface="Poppins"/>
              <a:buNone/>
              <a:defRPr sz="1100" b="1">
                <a:solidFill>
                  <a:schemeClr val="lt1"/>
                </a:solidFill>
                <a:latin typeface="Poppins"/>
                <a:ea typeface="Poppins"/>
                <a:cs typeface="Poppins"/>
                <a:sym typeface="Poppins"/>
              </a:defRPr>
            </a:lvl1pPr>
            <a:lvl2pPr lvl="1">
              <a:lnSpc>
                <a:spcPct val="115000"/>
              </a:lnSpc>
              <a:spcBef>
                <a:spcPts val="1300"/>
              </a:spcBef>
              <a:spcAft>
                <a:spcPts val="0"/>
              </a:spcAft>
              <a:buSzPts val="800"/>
              <a:buNone/>
              <a:defRPr/>
            </a:lvl2pPr>
            <a:lvl3pPr lvl="2">
              <a:lnSpc>
                <a:spcPct val="115000"/>
              </a:lnSpc>
              <a:spcBef>
                <a:spcPts val="1300"/>
              </a:spcBef>
              <a:spcAft>
                <a:spcPts val="0"/>
              </a:spcAft>
              <a:buSzPts val="700"/>
              <a:buNone/>
              <a:defRPr/>
            </a:lvl3pPr>
            <a:lvl4pPr lvl="3">
              <a:lnSpc>
                <a:spcPct val="115000"/>
              </a:lnSpc>
              <a:spcBef>
                <a:spcPts val="1300"/>
              </a:spcBef>
              <a:spcAft>
                <a:spcPts val="0"/>
              </a:spcAft>
              <a:buSzPts val="500"/>
              <a:buNone/>
              <a:defRPr/>
            </a:lvl4pPr>
            <a:lvl5pPr lvl="4">
              <a:lnSpc>
                <a:spcPct val="115000"/>
              </a:lnSpc>
              <a:spcBef>
                <a:spcPts val="1300"/>
              </a:spcBef>
              <a:spcAft>
                <a:spcPts val="0"/>
              </a:spcAft>
              <a:buSzPts val="400"/>
              <a:buNone/>
              <a:defRPr/>
            </a:lvl5pPr>
            <a:lvl6pPr lvl="5">
              <a:lnSpc>
                <a:spcPct val="115000"/>
              </a:lnSpc>
              <a:spcBef>
                <a:spcPts val="400"/>
              </a:spcBef>
              <a:spcAft>
                <a:spcPts val="0"/>
              </a:spcAft>
              <a:buSzPts val="200"/>
              <a:buNone/>
              <a:defRPr/>
            </a:lvl6pPr>
            <a:lvl7pPr lvl="6">
              <a:lnSpc>
                <a:spcPct val="115000"/>
              </a:lnSpc>
              <a:spcBef>
                <a:spcPts val="400"/>
              </a:spcBef>
              <a:spcAft>
                <a:spcPts val="0"/>
              </a:spcAft>
              <a:buSzPts val="200"/>
              <a:buNone/>
              <a:defRPr/>
            </a:lvl7pPr>
            <a:lvl8pPr lvl="7">
              <a:lnSpc>
                <a:spcPct val="115000"/>
              </a:lnSpc>
              <a:spcBef>
                <a:spcPts val="400"/>
              </a:spcBef>
              <a:spcAft>
                <a:spcPts val="0"/>
              </a:spcAft>
              <a:buSzPts val="200"/>
              <a:buNone/>
              <a:defRPr/>
            </a:lvl8pPr>
            <a:lvl9pPr lvl="8">
              <a:lnSpc>
                <a:spcPct val="115000"/>
              </a:lnSpc>
              <a:spcBef>
                <a:spcPts val="400"/>
              </a:spcBef>
              <a:spcAft>
                <a:spcPts val="0"/>
              </a:spcAft>
              <a:buSzPts val="200"/>
              <a:buNone/>
              <a:defRPr/>
            </a:lvl9pPr>
          </a:lstStyle>
          <a:p>
            <a:endParaRPr/>
          </a:p>
        </p:txBody>
      </p:sp>
      <p:sp>
        <p:nvSpPr>
          <p:cNvPr id="1454" name="Google Shape;1454;p95"/>
          <p:cNvSpPr txBox="1">
            <a:spLocks noGrp="1"/>
          </p:cNvSpPr>
          <p:nvPr>
            <p:ph type="subTitle" idx="13"/>
          </p:nvPr>
        </p:nvSpPr>
        <p:spPr>
          <a:xfrm>
            <a:off x="1044792" y="2087623"/>
            <a:ext cx="2043300" cy="353400"/>
          </a:xfrm>
          <a:prstGeom prst="rect">
            <a:avLst/>
          </a:prstGeom>
        </p:spPr>
        <p:txBody>
          <a:bodyPr spcFirstLastPara="1" wrap="square" lIns="0" tIns="0" rIns="0" bIns="0" anchor="t" anchorCtr="0">
            <a:noAutofit/>
          </a:bodyPr>
          <a:lstStyle>
            <a:lvl1pPr lvl="0">
              <a:lnSpc>
                <a:spcPct val="115000"/>
              </a:lnSpc>
              <a:spcBef>
                <a:spcPts val="0"/>
              </a:spcBef>
              <a:spcAft>
                <a:spcPts val="0"/>
              </a:spcAft>
              <a:buClr>
                <a:schemeClr val="lt1"/>
              </a:buClr>
              <a:buSzPts val="1100"/>
              <a:buFont typeface="Poppins"/>
              <a:buNone/>
              <a:defRPr sz="1100" b="1">
                <a:solidFill>
                  <a:schemeClr val="lt1"/>
                </a:solidFill>
                <a:latin typeface="Poppins"/>
                <a:ea typeface="Poppins"/>
                <a:cs typeface="Poppins"/>
                <a:sym typeface="Poppins"/>
              </a:defRPr>
            </a:lvl1pPr>
            <a:lvl2pPr lvl="1">
              <a:lnSpc>
                <a:spcPct val="115000"/>
              </a:lnSpc>
              <a:spcBef>
                <a:spcPts val="1300"/>
              </a:spcBef>
              <a:spcAft>
                <a:spcPts val="0"/>
              </a:spcAft>
              <a:buSzPts val="800"/>
              <a:buNone/>
              <a:defRPr/>
            </a:lvl2pPr>
            <a:lvl3pPr lvl="2">
              <a:lnSpc>
                <a:spcPct val="115000"/>
              </a:lnSpc>
              <a:spcBef>
                <a:spcPts val="1300"/>
              </a:spcBef>
              <a:spcAft>
                <a:spcPts val="0"/>
              </a:spcAft>
              <a:buSzPts val="700"/>
              <a:buNone/>
              <a:defRPr/>
            </a:lvl3pPr>
            <a:lvl4pPr lvl="3">
              <a:lnSpc>
                <a:spcPct val="115000"/>
              </a:lnSpc>
              <a:spcBef>
                <a:spcPts val="1300"/>
              </a:spcBef>
              <a:spcAft>
                <a:spcPts val="0"/>
              </a:spcAft>
              <a:buSzPts val="500"/>
              <a:buNone/>
              <a:defRPr/>
            </a:lvl4pPr>
            <a:lvl5pPr lvl="4">
              <a:lnSpc>
                <a:spcPct val="115000"/>
              </a:lnSpc>
              <a:spcBef>
                <a:spcPts val="1300"/>
              </a:spcBef>
              <a:spcAft>
                <a:spcPts val="0"/>
              </a:spcAft>
              <a:buSzPts val="400"/>
              <a:buNone/>
              <a:defRPr/>
            </a:lvl5pPr>
            <a:lvl6pPr lvl="5">
              <a:lnSpc>
                <a:spcPct val="115000"/>
              </a:lnSpc>
              <a:spcBef>
                <a:spcPts val="400"/>
              </a:spcBef>
              <a:spcAft>
                <a:spcPts val="0"/>
              </a:spcAft>
              <a:buSzPts val="200"/>
              <a:buNone/>
              <a:defRPr/>
            </a:lvl6pPr>
            <a:lvl7pPr lvl="6">
              <a:lnSpc>
                <a:spcPct val="115000"/>
              </a:lnSpc>
              <a:spcBef>
                <a:spcPts val="400"/>
              </a:spcBef>
              <a:spcAft>
                <a:spcPts val="0"/>
              </a:spcAft>
              <a:buSzPts val="200"/>
              <a:buNone/>
              <a:defRPr/>
            </a:lvl7pPr>
            <a:lvl8pPr lvl="7">
              <a:lnSpc>
                <a:spcPct val="115000"/>
              </a:lnSpc>
              <a:spcBef>
                <a:spcPts val="400"/>
              </a:spcBef>
              <a:spcAft>
                <a:spcPts val="0"/>
              </a:spcAft>
              <a:buSzPts val="200"/>
              <a:buNone/>
              <a:defRPr/>
            </a:lvl8pPr>
            <a:lvl9pPr lvl="8">
              <a:lnSpc>
                <a:spcPct val="115000"/>
              </a:lnSpc>
              <a:spcBef>
                <a:spcPts val="400"/>
              </a:spcBef>
              <a:spcAft>
                <a:spcPts val="0"/>
              </a:spcAft>
              <a:buSzPts val="200"/>
              <a:buNone/>
              <a:defRPr/>
            </a:lvl9pPr>
          </a:lstStyle>
          <a:p>
            <a:endParaRPr/>
          </a:p>
        </p:txBody>
      </p:sp>
      <p:sp>
        <p:nvSpPr>
          <p:cNvPr id="1455" name="Google Shape;1455;p95"/>
          <p:cNvSpPr txBox="1">
            <a:spLocks noGrp="1"/>
          </p:cNvSpPr>
          <p:nvPr>
            <p:ph type="subTitle" idx="14"/>
          </p:nvPr>
        </p:nvSpPr>
        <p:spPr>
          <a:xfrm>
            <a:off x="1044792" y="3010918"/>
            <a:ext cx="2043300" cy="353400"/>
          </a:xfrm>
          <a:prstGeom prst="rect">
            <a:avLst/>
          </a:prstGeom>
        </p:spPr>
        <p:txBody>
          <a:bodyPr spcFirstLastPara="1" wrap="square" lIns="0" tIns="0" rIns="0" bIns="0" anchor="t" anchorCtr="0">
            <a:noAutofit/>
          </a:bodyPr>
          <a:lstStyle>
            <a:lvl1pPr lvl="0">
              <a:lnSpc>
                <a:spcPct val="115000"/>
              </a:lnSpc>
              <a:spcBef>
                <a:spcPts val="0"/>
              </a:spcBef>
              <a:spcAft>
                <a:spcPts val="0"/>
              </a:spcAft>
              <a:buClr>
                <a:schemeClr val="lt1"/>
              </a:buClr>
              <a:buSzPts val="1100"/>
              <a:buFont typeface="Poppins"/>
              <a:buNone/>
              <a:defRPr sz="1100" b="1">
                <a:solidFill>
                  <a:schemeClr val="lt1"/>
                </a:solidFill>
                <a:latin typeface="Poppins"/>
                <a:ea typeface="Poppins"/>
                <a:cs typeface="Poppins"/>
                <a:sym typeface="Poppins"/>
              </a:defRPr>
            </a:lvl1pPr>
            <a:lvl2pPr lvl="1">
              <a:lnSpc>
                <a:spcPct val="115000"/>
              </a:lnSpc>
              <a:spcBef>
                <a:spcPts val="1300"/>
              </a:spcBef>
              <a:spcAft>
                <a:spcPts val="0"/>
              </a:spcAft>
              <a:buSzPts val="800"/>
              <a:buNone/>
              <a:defRPr/>
            </a:lvl2pPr>
            <a:lvl3pPr lvl="2">
              <a:lnSpc>
                <a:spcPct val="115000"/>
              </a:lnSpc>
              <a:spcBef>
                <a:spcPts val="1300"/>
              </a:spcBef>
              <a:spcAft>
                <a:spcPts val="0"/>
              </a:spcAft>
              <a:buSzPts val="700"/>
              <a:buNone/>
              <a:defRPr/>
            </a:lvl3pPr>
            <a:lvl4pPr lvl="3">
              <a:lnSpc>
                <a:spcPct val="115000"/>
              </a:lnSpc>
              <a:spcBef>
                <a:spcPts val="1300"/>
              </a:spcBef>
              <a:spcAft>
                <a:spcPts val="0"/>
              </a:spcAft>
              <a:buSzPts val="500"/>
              <a:buNone/>
              <a:defRPr/>
            </a:lvl4pPr>
            <a:lvl5pPr lvl="4">
              <a:lnSpc>
                <a:spcPct val="115000"/>
              </a:lnSpc>
              <a:spcBef>
                <a:spcPts val="1300"/>
              </a:spcBef>
              <a:spcAft>
                <a:spcPts val="0"/>
              </a:spcAft>
              <a:buSzPts val="400"/>
              <a:buNone/>
              <a:defRPr/>
            </a:lvl5pPr>
            <a:lvl6pPr lvl="5">
              <a:lnSpc>
                <a:spcPct val="115000"/>
              </a:lnSpc>
              <a:spcBef>
                <a:spcPts val="400"/>
              </a:spcBef>
              <a:spcAft>
                <a:spcPts val="0"/>
              </a:spcAft>
              <a:buSzPts val="200"/>
              <a:buNone/>
              <a:defRPr/>
            </a:lvl6pPr>
            <a:lvl7pPr lvl="6">
              <a:lnSpc>
                <a:spcPct val="115000"/>
              </a:lnSpc>
              <a:spcBef>
                <a:spcPts val="400"/>
              </a:spcBef>
              <a:spcAft>
                <a:spcPts val="0"/>
              </a:spcAft>
              <a:buSzPts val="200"/>
              <a:buNone/>
              <a:defRPr/>
            </a:lvl7pPr>
            <a:lvl8pPr lvl="7">
              <a:lnSpc>
                <a:spcPct val="115000"/>
              </a:lnSpc>
              <a:spcBef>
                <a:spcPts val="400"/>
              </a:spcBef>
              <a:spcAft>
                <a:spcPts val="0"/>
              </a:spcAft>
              <a:buSzPts val="200"/>
              <a:buNone/>
              <a:defRPr/>
            </a:lvl8pPr>
            <a:lvl9pPr lvl="8">
              <a:lnSpc>
                <a:spcPct val="115000"/>
              </a:lnSpc>
              <a:spcBef>
                <a:spcPts val="400"/>
              </a:spcBef>
              <a:spcAft>
                <a:spcPts val="0"/>
              </a:spcAft>
              <a:buSzPts val="200"/>
              <a:buNone/>
              <a:defRPr/>
            </a:lvl9pPr>
          </a:lstStyle>
          <a:p>
            <a:endParaRPr/>
          </a:p>
        </p:txBody>
      </p:sp>
      <p:sp>
        <p:nvSpPr>
          <p:cNvPr id="1456" name="Google Shape;1456;p95"/>
          <p:cNvSpPr txBox="1">
            <a:spLocks noGrp="1"/>
          </p:cNvSpPr>
          <p:nvPr>
            <p:ph type="subTitle" idx="15"/>
          </p:nvPr>
        </p:nvSpPr>
        <p:spPr>
          <a:xfrm>
            <a:off x="1044792" y="3928719"/>
            <a:ext cx="2043300" cy="353400"/>
          </a:xfrm>
          <a:prstGeom prst="rect">
            <a:avLst/>
          </a:prstGeom>
        </p:spPr>
        <p:txBody>
          <a:bodyPr spcFirstLastPara="1" wrap="square" lIns="0" tIns="0" rIns="0" bIns="0" anchor="t" anchorCtr="0">
            <a:noAutofit/>
          </a:bodyPr>
          <a:lstStyle>
            <a:lvl1pPr lvl="0">
              <a:lnSpc>
                <a:spcPct val="115000"/>
              </a:lnSpc>
              <a:spcBef>
                <a:spcPts val="0"/>
              </a:spcBef>
              <a:spcAft>
                <a:spcPts val="0"/>
              </a:spcAft>
              <a:buClr>
                <a:schemeClr val="lt1"/>
              </a:buClr>
              <a:buSzPts val="1100"/>
              <a:buFont typeface="Poppins"/>
              <a:buNone/>
              <a:defRPr sz="1100" b="1">
                <a:solidFill>
                  <a:schemeClr val="lt1"/>
                </a:solidFill>
                <a:latin typeface="Poppins"/>
                <a:ea typeface="Poppins"/>
                <a:cs typeface="Poppins"/>
                <a:sym typeface="Poppins"/>
              </a:defRPr>
            </a:lvl1pPr>
            <a:lvl2pPr lvl="1">
              <a:lnSpc>
                <a:spcPct val="115000"/>
              </a:lnSpc>
              <a:spcBef>
                <a:spcPts val="1300"/>
              </a:spcBef>
              <a:spcAft>
                <a:spcPts val="0"/>
              </a:spcAft>
              <a:buSzPts val="800"/>
              <a:buNone/>
              <a:defRPr/>
            </a:lvl2pPr>
            <a:lvl3pPr lvl="2">
              <a:lnSpc>
                <a:spcPct val="115000"/>
              </a:lnSpc>
              <a:spcBef>
                <a:spcPts val="1300"/>
              </a:spcBef>
              <a:spcAft>
                <a:spcPts val="0"/>
              </a:spcAft>
              <a:buSzPts val="700"/>
              <a:buNone/>
              <a:defRPr/>
            </a:lvl3pPr>
            <a:lvl4pPr lvl="3">
              <a:lnSpc>
                <a:spcPct val="115000"/>
              </a:lnSpc>
              <a:spcBef>
                <a:spcPts val="1300"/>
              </a:spcBef>
              <a:spcAft>
                <a:spcPts val="0"/>
              </a:spcAft>
              <a:buSzPts val="500"/>
              <a:buNone/>
              <a:defRPr/>
            </a:lvl4pPr>
            <a:lvl5pPr lvl="4">
              <a:lnSpc>
                <a:spcPct val="115000"/>
              </a:lnSpc>
              <a:spcBef>
                <a:spcPts val="1300"/>
              </a:spcBef>
              <a:spcAft>
                <a:spcPts val="0"/>
              </a:spcAft>
              <a:buSzPts val="400"/>
              <a:buNone/>
              <a:defRPr/>
            </a:lvl5pPr>
            <a:lvl6pPr lvl="5">
              <a:lnSpc>
                <a:spcPct val="115000"/>
              </a:lnSpc>
              <a:spcBef>
                <a:spcPts val="400"/>
              </a:spcBef>
              <a:spcAft>
                <a:spcPts val="0"/>
              </a:spcAft>
              <a:buSzPts val="200"/>
              <a:buNone/>
              <a:defRPr/>
            </a:lvl6pPr>
            <a:lvl7pPr lvl="6">
              <a:lnSpc>
                <a:spcPct val="115000"/>
              </a:lnSpc>
              <a:spcBef>
                <a:spcPts val="400"/>
              </a:spcBef>
              <a:spcAft>
                <a:spcPts val="0"/>
              </a:spcAft>
              <a:buSzPts val="200"/>
              <a:buNone/>
              <a:defRPr/>
            </a:lvl7pPr>
            <a:lvl8pPr lvl="7">
              <a:lnSpc>
                <a:spcPct val="115000"/>
              </a:lnSpc>
              <a:spcBef>
                <a:spcPts val="400"/>
              </a:spcBef>
              <a:spcAft>
                <a:spcPts val="0"/>
              </a:spcAft>
              <a:buSzPts val="200"/>
              <a:buNone/>
              <a:defRPr/>
            </a:lvl8pPr>
            <a:lvl9pPr lvl="8">
              <a:lnSpc>
                <a:spcPct val="115000"/>
              </a:lnSpc>
              <a:spcBef>
                <a:spcPts val="400"/>
              </a:spcBef>
              <a:spcAft>
                <a:spcPts val="0"/>
              </a:spcAft>
              <a:buSzPts val="200"/>
              <a:buNone/>
              <a:defRPr/>
            </a:lvl9pPr>
          </a:lstStyle>
          <a:p>
            <a:endParaRPr/>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66_Custom Layout">
  <p:cSld name="66_Custom Layout">
    <p:bg>
      <p:bgPr>
        <a:blipFill>
          <a:blip r:embed="rId2">
            <a:alphaModFix/>
          </a:blip>
          <a:stretch>
            <a:fillRect/>
          </a:stretch>
        </a:blipFill>
        <a:effectLst/>
      </p:bgPr>
    </p:bg>
    <p:spTree>
      <p:nvGrpSpPr>
        <p:cNvPr id="1" name="Shape 1457"/>
        <p:cNvGrpSpPr/>
        <p:nvPr/>
      </p:nvGrpSpPr>
      <p:grpSpPr>
        <a:xfrm>
          <a:off x="0" y="0"/>
          <a:ext cx="0" cy="0"/>
          <a:chOff x="0" y="0"/>
          <a:chExt cx="0" cy="0"/>
        </a:xfrm>
      </p:grpSpPr>
      <p:sp>
        <p:nvSpPr>
          <p:cNvPr id="1458" name="Google Shape;1458;p96"/>
          <p:cNvSpPr/>
          <p:nvPr/>
        </p:nvSpPr>
        <p:spPr>
          <a:xfrm>
            <a:off x="309268" y="884849"/>
            <a:ext cx="8517600" cy="681000"/>
          </a:xfrm>
          <a:prstGeom prst="roundRect">
            <a:avLst>
              <a:gd name="adj" fmla="val 8135"/>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459" name="Google Shape;1459;p96"/>
          <p:cNvSpPr/>
          <p:nvPr/>
        </p:nvSpPr>
        <p:spPr>
          <a:xfrm>
            <a:off x="309268" y="1617422"/>
            <a:ext cx="8517600" cy="681000"/>
          </a:xfrm>
          <a:prstGeom prst="roundRect">
            <a:avLst>
              <a:gd name="adj" fmla="val 8135"/>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460" name="Google Shape;1460;p96"/>
          <p:cNvSpPr/>
          <p:nvPr/>
        </p:nvSpPr>
        <p:spPr>
          <a:xfrm>
            <a:off x="309268" y="2349996"/>
            <a:ext cx="8517600" cy="681000"/>
          </a:xfrm>
          <a:prstGeom prst="roundRect">
            <a:avLst>
              <a:gd name="adj" fmla="val 8135"/>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461" name="Google Shape;1461;p96"/>
          <p:cNvSpPr/>
          <p:nvPr/>
        </p:nvSpPr>
        <p:spPr>
          <a:xfrm>
            <a:off x="309268" y="3082570"/>
            <a:ext cx="8517600" cy="703800"/>
          </a:xfrm>
          <a:prstGeom prst="roundRect">
            <a:avLst>
              <a:gd name="adj" fmla="val 8135"/>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462" name="Google Shape;1462;p96"/>
          <p:cNvSpPr/>
          <p:nvPr/>
        </p:nvSpPr>
        <p:spPr>
          <a:xfrm>
            <a:off x="309268" y="3838040"/>
            <a:ext cx="8517600" cy="695100"/>
          </a:xfrm>
          <a:prstGeom prst="roundRect">
            <a:avLst>
              <a:gd name="adj" fmla="val 8135"/>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463" name="Google Shape;1463;p96"/>
          <p:cNvSpPr/>
          <p:nvPr/>
        </p:nvSpPr>
        <p:spPr>
          <a:xfrm>
            <a:off x="313301" y="889135"/>
            <a:ext cx="2993374" cy="675058"/>
          </a:xfrm>
          <a:custGeom>
            <a:avLst/>
            <a:gdLst/>
            <a:ahLst/>
            <a:cxnLst/>
            <a:rect l="l" t="t" r="r" b="b"/>
            <a:pathLst>
              <a:path w="6841998" h="1677162" extrusionOk="0">
                <a:moveTo>
                  <a:pt x="0" y="138589"/>
                </a:moveTo>
                <a:cubicBezTo>
                  <a:pt x="0" y="62103"/>
                  <a:pt x="62103" y="0"/>
                  <a:pt x="138589" y="0"/>
                </a:cubicBezTo>
                <a:lnTo>
                  <a:pt x="6218778" y="0"/>
                </a:lnTo>
                <a:lnTo>
                  <a:pt x="6841998" y="838581"/>
                </a:lnTo>
                <a:lnTo>
                  <a:pt x="6218778" y="1677162"/>
                </a:lnTo>
                <a:lnTo>
                  <a:pt x="138589" y="1677162"/>
                </a:lnTo>
                <a:cubicBezTo>
                  <a:pt x="62008" y="1677162"/>
                  <a:pt x="0" y="1615059"/>
                  <a:pt x="0" y="1538573"/>
                </a:cubicBezTo>
                <a:lnTo>
                  <a:pt x="0" y="138589"/>
                </a:lnTo>
                <a:close/>
              </a:path>
            </a:pathLst>
          </a:custGeom>
          <a:gradFill>
            <a:gsLst>
              <a:gs pos="0">
                <a:srgbClr val="FD0015"/>
              </a:gs>
              <a:gs pos="100000">
                <a:srgbClr val="A10033"/>
              </a:gs>
            </a:gsLst>
            <a:lin ang="5400012" scaled="0"/>
          </a:gra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464" name="Google Shape;1464;p96"/>
          <p:cNvSpPr/>
          <p:nvPr/>
        </p:nvSpPr>
        <p:spPr>
          <a:xfrm>
            <a:off x="313301" y="1625989"/>
            <a:ext cx="2993374" cy="679251"/>
          </a:xfrm>
          <a:custGeom>
            <a:avLst/>
            <a:gdLst/>
            <a:ahLst/>
            <a:cxnLst/>
            <a:rect l="l" t="t" r="r" b="b"/>
            <a:pathLst>
              <a:path w="6841998" h="1677162" extrusionOk="0">
                <a:moveTo>
                  <a:pt x="0" y="138589"/>
                </a:moveTo>
                <a:cubicBezTo>
                  <a:pt x="0" y="62008"/>
                  <a:pt x="62103" y="0"/>
                  <a:pt x="138589" y="0"/>
                </a:cubicBezTo>
                <a:lnTo>
                  <a:pt x="6218778" y="0"/>
                </a:lnTo>
                <a:lnTo>
                  <a:pt x="6841998" y="838581"/>
                </a:lnTo>
                <a:lnTo>
                  <a:pt x="6218778" y="1677162"/>
                </a:lnTo>
                <a:lnTo>
                  <a:pt x="138589" y="1677162"/>
                </a:lnTo>
                <a:cubicBezTo>
                  <a:pt x="62008" y="1677162"/>
                  <a:pt x="0" y="1615059"/>
                  <a:pt x="0" y="1538573"/>
                </a:cubicBezTo>
                <a:lnTo>
                  <a:pt x="0" y="138684"/>
                </a:lnTo>
                <a:close/>
              </a:path>
            </a:pathLst>
          </a:custGeom>
          <a:gradFill>
            <a:gsLst>
              <a:gs pos="0">
                <a:srgbClr val="8D0032"/>
              </a:gs>
              <a:gs pos="100000">
                <a:srgbClr val="4A004D"/>
              </a:gs>
            </a:gsLst>
            <a:lin ang="5400012" scaled="0"/>
          </a:gra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465" name="Google Shape;1465;p96"/>
          <p:cNvSpPr/>
          <p:nvPr/>
        </p:nvSpPr>
        <p:spPr>
          <a:xfrm>
            <a:off x="313301" y="2377089"/>
            <a:ext cx="2993374" cy="666671"/>
          </a:xfrm>
          <a:custGeom>
            <a:avLst/>
            <a:gdLst/>
            <a:ahLst/>
            <a:cxnLst/>
            <a:rect l="l" t="t" r="r" b="b"/>
            <a:pathLst>
              <a:path w="6841998" h="1677161" extrusionOk="0">
                <a:moveTo>
                  <a:pt x="0" y="138589"/>
                </a:moveTo>
                <a:cubicBezTo>
                  <a:pt x="0" y="62008"/>
                  <a:pt x="62103" y="0"/>
                  <a:pt x="138589" y="0"/>
                </a:cubicBezTo>
                <a:lnTo>
                  <a:pt x="6218778" y="0"/>
                </a:lnTo>
                <a:lnTo>
                  <a:pt x="6841998" y="838581"/>
                </a:lnTo>
                <a:lnTo>
                  <a:pt x="6218778" y="1677162"/>
                </a:lnTo>
                <a:lnTo>
                  <a:pt x="138589" y="1677162"/>
                </a:lnTo>
                <a:cubicBezTo>
                  <a:pt x="62008" y="1677162"/>
                  <a:pt x="0" y="1615059"/>
                  <a:pt x="0" y="1538573"/>
                </a:cubicBezTo>
                <a:lnTo>
                  <a:pt x="0" y="138684"/>
                </a:lnTo>
                <a:close/>
              </a:path>
            </a:pathLst>
          </a:custGeom>
          <a:gradFill>
            <a:gsLst>
              <a:gs pos="0">
                <a:srgbClr val="40004F"/>
              </a:gs>
              <a:gs pos="100000">
                <a:srgbClr val="210057"/>
              </a:gs>
            </a:gsLst>
            <a:lin ang="5400012" scaled="0"/>
          </a:gra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466" name="Google Shape;1466;p96"/>
          <p:cNvSpPr/>
          <p:nvPr/>
        </p:nvSpPr>
        <p:spPr>
          <a:xfrm>
            <a:off x="313301" y="3113901"/>
            <a:ext cx="2993374" cy="679251"/>
          </a:xfrm>
          <a:custGeom>
            <a:avLst/>
            <a:gdLst/>
            <a:ahLst/>
            <a:cxnLst/>
            <a:rect l="l" t="t" r="r" b="b"/>
            <a:pathLst>
              <a:path w="6841998" h="1677162" extrusionOk="0">
                <a:moveTo>
                  <a:pt x="0" y="138589"/>
                </a:moveTo>
                <a:cubicBezTo>
                  <a:pt x="0" y="62008"/>
                  <a:pt x="62103" y="0"/>
                  <a:pt x="138589" y="0"/>
                </a:cubicBezTo>
                <a:lnTo>
                  <a:pt x="6218778" y="0"/>
                </a:lnTo>
                <a:lnTo>
                  <a:pt x="6841998" y="838581"/>
                </a:lnTo>
                <a:lnTo>
                  <a:pt x="6218778" y="1677162"/>
                </a:lnTo>
                <a:lnTo>
                  <a:pt x="138589" y="1677162"/>
                </a:lnTo>
                <a:cubicBezTo>
                  <a:pt x="62008" y="1677162"/>
                  <a:pt x="0" y="1615059"/>
                  <a:pt x="0" y="1538574"/>
                </a:cubicBezTo>
                <a:lnTo>
                  <a:pt x="0" y="138684"/>
                </a:lnTo>
                <a:close/>
              </a:path>
            </a:pathLst>
          </a:custGeom>
          <a:gradFill>
            <a:gsLst>
              <a:gs pos="0">
                <a:srgbClr val="1E0056"/>
              </a:gs>
              <a:gs pos="10000">
                <a:srgbClr val="1E0056"/>
              </a:gs>
              <a:gs pos="100000">
                <a:srgbClr val="1543C2"/>
              </a:gs>
            </a:gsLst>
            <a:lin ang="5400012" scaled="0"/>
          </a:gra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467" name="Google Shape;1467;p96"/>
          <p:cNvSpPr/>
          <p:nvPr/>
        </p:nvSpPr>
        <p:spPr>
          <a:xfrm>
            <a:off x="313301" y="3852199"/>
            <a:ext cx="2993374" cy="679251"/>
          </a:xfrm>
          <a:custGeom>
            <a:avLst/>
            <a:gdLst/>
            <a:ahLst/>
            <a:cxnLst/>
            <a:rect l="l" t="t" r="r" b="b"/>
            <a:pathLst>
              <a:path w="6841998" h="1677162" extrusionOk="0">
                <a:moveTo>
                  <a:pt x="0" y="138589"/>
                </a:moveTo>
                <a:cubicBezTo>
                  <a:pt x="0" y="62008"/>
                  <a:pt x="62103" y="0"/>
                  <a:pt x="138589" y="0"/>
                </a:cubicBezTo>
                <a:lnTo>
                  <a:pt x="6218778" y="0"/>
                </a:lnTo>
                <a:lnTo>
                  <a:pt x="6841998" y="838581"/>
                </a:lnTo>
                <a:lnTo>
                  <a:pt x="6218778" y="1677162"/>
                </a:lnTo>
                <a:lnTo>
                  <a:pt x="138589" y="1677162"/>
                </a:lnTo>
                <a:cubicBezTo>
                  <a:pt x="62008" y="1677162"/>
                  <a:pt x="0" y="1615059"/>
                  <a:pt x="0" y="1538574"/>
                </a:cubicBezTo>
                <a:lnTo>
                  <a:pt x="0" y="138684"/>
                </a:lnTo>
                <a:close/>
              </a:path>
            </a:pathLst>
          </a:custGeom>
          <a:gradFill>
            <a:gsLst>
              <a:gs pos="0">
                <a:srgbClr val="1E0056"/>
              </a:gs>
              <a:gs pos="26000">
                <a:srgbClr val="1E0056"/>
              </a:gs>
              <a:gs pos="100000">
                <a:srgbClr val="1543C2"/>
              </a:gs>
            </a:gsLst>
            <a:lin ang="5400012" scaled="0"/>
          </a:gra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468" name="Google Shape;1468;p96"/>
          <p:cNvSpPr txBox="1">
            <a:spLocks noGrp="1"/>
          </p:cNvSpPr>
          <p:nvPr>
            <p:ph type="title"/>
          </p:nvPr>
        </p:nvSpPr>
        <p:spPr>
          <a:xfrm>
            <a:off x="309269" y="314400"/>
            <a:ext cx="8517600" cy="4488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469" name="Google Shape;1469;p96"/>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1470" name="Google Shape;1470;p96"/>
          <p:cNvSpPr txBox="1">
            <a:spLocks noGrp="1"/>
          </p:cNvSpPr>
          <p:nvPr>
            <p:ph type="title" idx="2" hasCustomPrompt="1"/>
          </p:nvPr>
        </p:nvSpPr>
        <p:spPr>
          <a:xfrm>
            <a:off x="456816" y="1091428"/>
            <a:ext cx="491400" cy="272100"/>
          </a:xfrm>
          <a:prstGeom prst="rect">
            <a:avLst/>
          </a:prstGeom>
        </p:spPr>
        <p:txBody>
          <a:bodyPr spcFirstLastPara="1" wrap="square" lIns="0" tIns="0" rIns="0" bIns="0" anchor="t" anchorCtr="0">
            <a:noAutofit/>
          </a:bodyPr>
          <a:lstStyle>
            <a:lvl1pPr marL="101600" marR="0" lvl="0" indent="-101600">
              <a:lnSpc>
                <a:spcPct val="91000"/>
              </a:lnSpc>
              <a:spcBef>
                <a:spcPts val="0"/>
              </a:spcBef>
              <a:spcAft>
                <a:spcPts val="0"/>
              </a:spcAft>
              <a:buNone/>
              <a:defRPr sz="1600">
                <a:solidFill>
                  <a:schemeClr val="lt1"/>
                </a:solidFill>
                <a:latin typeface="Poppins"/>
                <a:ea typeface="Poppins"/>
                <a:cs typeface="Poppins"/>
                <a:sym typeface="Poppins"/>
              </a:defRPr>
            </a:lvl1pPr>
            <a:lvl2pPr lvl="1">
              <a:spcBef>
                <a:spcPts val="0"/>
              </a:spcBef>
              <a:spcAft>
                <a:spcPts val="0"/>
              </a:spcAft>
              <a:buSzPts val="1700"/>
              <a:buFont typeface="Poppins"/>
              <a:buNone/>
              <a:defRPr sz="1700" b="1">
                <a:latin typeface="Poppins"/>
                <a:ea typeface="Poppins"/>
                <a:cs typeface="Poppins"/>
                <a:sym typeface="Poppins"/>
              </a:defRPr>
            </a:lvl2pPr>
            <a:lvl3pPr lvl="2">
              <a:spcBef>
                <a:spcPts val="0"/>
              </a:spcBef>
              <a:spcAft>
                <a:spcPts val="0"/>
              </a:spcAft>
              <a:buSzPts val="1700"/>
              <a:buFont typeface="Poppins"/>
              <a:buNone/>
              <a:defRPr sz="1700" b="1">
                <a:latin typeface="Poppins"/>
                <a:ea typeface="Poppins"/>
                <a:cs typeface="Poppins"/>
                <a:sym typeface="Poppins"/>
              </a:defRPr>
            </a:lvl3pPr>
            <a:lvl4pPr lvl="3">
              <a:spcBef>
                <a:spcPts val="0"/>
              </a:spcBef>
              <a:spcAft>
                <a:spcPts val="0"/>
              </a:spcAft>
              <a:buSzPts val="1700"/>
              <a:buFont typeface="Poppins"/>
              <a:buNone/>
              <a:defRPr sz="1700" b="1">
                <a:latin typeface="Poppins"/>
                <a:ea typeface="Poppins"/>
                <a:cs typeface="Poppins"/>
                <a:sym typeface="Poppins"/>
              </a:defRPr>
            </a:lvl4pPr>
            <a:lvl5pPr lvl="4">
              <a:spcBef>
                <a:spcPts val="0"/>
              </a:spcBef>
              <a:spcAft>
                <a:spcPts val="0"/>
              </a:spcAft>
              <a:buSzPts val="1700"/>
              <a:buFont typeface="Poppins"/>
              <a:buNone/>
              <a:defRPr sz="1700" b="1">
                <a:latin typeface="Poppins"/>
                <a:ea typeface="Poppins"/>
                <a:cs typeface="Poppins"/>
                <a:sym typeface="Poppins"/>
              </a:defRPr>
            </a:lvl5pPr>
            <a:lvl6pPr lvl="5">
              <a:spcBef>
                <a:spcPts val="0"/>
              </a:spcBef>
              <a:spcAft>
                <a:spcPts val="0"/>
              </a:spcAft>
              <a:buSzPts val="1700"/>
              <a:buFont typeface="Poppins"/>
              <a:buNone/>
              <a:defRPr sz="1700" b="1">
                <a:latin typeface="Poppins"/>
                <a:ea typeface="Poppins"/>
                <a:cs typeface="Poppins"/>
                <a:sym typeface="Poppins"/>
              </a:defRPr>
            </a:lvl6pPr>
            <a:lvl7pPr lvl="6">
              <a:spcBef>
                <a:spcPts val="0"/>
              </a:spcBef>
              <a:spcAft>
                <a:spcPts val="0"/>
              </a:spcAft>
              <a:buSzPts val="1700"/>
              <a:buFont typeface="Poppins"/>
              <a:buNone/>
              <a:defRPr sz="1700" b="1">
                <a:latin typeface="Poppins"/>
                <a:ea typeface="Poppins"/>
                <a:cs typeface="Poppins"/>
                <a:sym typeface="Poppins"/>
              </a:defRPr>
            </a:lvl7pPr>
            <a:lvl8pPr lvl="7">
              <a:spcBef>
                <a:spcPts val="0"/>
              </a:spcBef>
              <a:spcAft>
                <a:spcPts val="0"/>
              </a:spcAft>
              <a:buSzPts val="1700"/>
              <a:buFont typeface="Poppins"/>
              <a:buNone/>
              <a:defRPr sz="1700" b="1">
                <a:latin typeface="Poppins"/>
                <a:ea typeface="Poppins"/>
                <a:cs typeface="Poppins"/>
                <a:sym typeface="Poppins"/>
              </a:defRPr>
            </a:lvl8pPr>
            <a:lvl9pPr lvl="8">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1471" name="Google Shape;1471;p96"/>
          <p:cNvSpPr txBox="1">
            <a:spLocks noGrp="1"/>
          </p:cNvSpPr>
          <p:nvPr>
            <p:ph type="title" idx="3" hasCustomPrompt="1"/>
          </p:nvPr>
        </p:nvSpPr>
        <p:spPr>
          <a:xfrm>
            <a:off x="456816" y="1821858"/>
            <a:ext cx="491400" cy="272100"/>
          </a:xfrm>
          <a:prstGeom prst="rect">
            <a:avLst/>
          </a:prstGeom>
        </p:spPr>
        <p:txBody>
          <a:bodyPr spcFirstLastPara="1" wrap="square" lIns="0" tIns="0" rIns="0" bIns="0" anchor="t" anchorCtr="0">
            <a:noAutofit/>
          </a:bodyPr>
          <a:lstStyle>
            <a:lvl1pPr marL="101600" marR="0" lvl="0" indent="-101600">
              <a:lnSpc>
                <a:spcPct val="91000"/>
              </a:lnSpc>
              <a:spcBef>
                <a:spcPts val="0"/>
              </a:spcBef>
              <a:spcAft>
                <a:spcPts val="0"/>
              </a:spcAft>
              <a:buNone/>
              <a:defRPr sz="1600">
                <a:solidFill>
                  <a:schemeClr val="lt1"/>
                </a:solidFill>
                <a:latin typeface="Poppins"/>
                <a:ea typeface="Poppins"/>
                <a:cs typeface="Poppins"/>
                <a:sym typeface="Poppins"/>
              </a:defRPr>
            </a:lvl1pPr>
            <a:lvl2pPr lvl="1">
              <a:spcBef>
                <a:spcPts val="0"/>
              </a:spcBef>
              <a:spcAft>
                <a:spcPts val="0"/>
              </a:spcAft>
              <a:buSzPts val="1700"/>
              <a:buFont typeface="Poppins"/>
              <a:buNone/>
              <a:defRPr sz="1700" b="1">
                <a:latin typeface="Poppins"/>
                <a:ea typeface="Poppins"/>
                <a:cs typeface="Poppins"/>
                <a:sym typeface="Poppins"/>
              </a:defRPr>
            </a:lvl2pPr>
            <a:lvl3pPr lvl="2">
              <a:spcBef>
                <a:spcPts val="0"/>
              </a:spcBef>
              <a:spcAft>
                <a:spcPts val="0"/>
              </a:spcAft>
              <a:buSzPts val="1700"/>
              <a:buFont typeface="Poppins"/>
              <a:buNone/>
              <a:defRPr sz="1700" b="1">
                <a:latin typeface="Poppins"/>
                <a:ea typeface="Poppins"/>
                <a:cs typeface="Poppins"/>
                <a:sym typeface="Poppins"/>
              </a:defRPr>
            </a:lvl3pPr>
            <a:lvl4pPr lvl="3">
              <a:spcBef>
                <a:spcPts val="0"/>
              </a:spcBef>
              <a:spcAft>
                <a:spcPts val="0"/>
              </a:spcAft>
              <a:buSzPts val="1700"/>
              <a:buFont typeface="Poppins"/>
              <a:buNone/>
              <a:defRPr sz="1700" b="1">
                <a:latin typeface="Poppins"/>
                <a:ea typeface="Poppins"/>
                <a:cs typeface="Poppins"/>
                <a:sym typeface="Poppins"/>
              </a:defRPr>
            </a:lvl4pPr>
            <a:lvl5pPr lvl="4">
              <a:spcBef>
                <a:spcPts val="0"/>
              </a:spcBef>
              <a:spcAft>
                <a:spcPts val="0"/>
              </a:spcAft>
              <a:buSzPts val="1700"/>
              <a:buFont typeface="Poppins"/>
              <a:buNone/>
              <a:defRPr sz="1700" b="1">
                <a:latin typeface="Poppins"/>
                <a:ea typeface="Poppins"/>
                <a:cs typeface="Poppins"/>
                <a:sym typeface="Poppins"/>
              </a:defRPr>
            </a:lvl5pPr>
            <a:lvl6pPr lvl="5">
              <a:spcBef>
                <a:spcPts val="0"/>
              </a:spcBef>
              <a:spcAft>
                <a:spcPts val="0"/>
              </a:spcAft>
              <a:buSzPts val="1700"/>
              <a:buFont typeface="Poppins"/>
              <a:buNone/>
              <a:defRPr sz="1700" b="1">
                <a:latin typeface="Poppins"/>
                <a:ea typeface="Poppins"/>
                <a:cs typeface="Poppins"/>
                <a:sym typeface="Poppins"/>
              </a:defRPr>
            </a:lvl6pPr>
            <a:lvl7pPr lvl="6">
              <a:spcBef>
                <a:spcPts val="0"/>
              </a:spcBef>
              <a:spcAft>
                <a:spcPts val="0"/>
              </a:spcAft>
              <a:buSzPts val="1700"/>
              <a:buFont typeface="Poppins"/>
              <a:buNone/>
              <a:defRPr sz="1700" b="1">
                <a:latin typeface="Poppins"/>
                <a:ea typeface="Poppins"/>
                <a:cs typeface="Poppins"/>
                <a:sym typeface="Poppins"/>
              </a:defRPr>
            </a:lvl7pPr>
            <a:lvl8pPr lvl="7">
              <a:spcBef>
                <a:spcPts val="0"/>
              </a:spcBef>
              <a:spcAft>
                <a:spcPts val="0"/>
              </a:spcAft>
              <a:buSzPts val="1700"/>
              <a:buFont typeface="Poppins"/>
              <a:buNone/>
              <a:defRPr sz="1700" b="1">
                <a:latin typeface="Poppins"/>
                <a:ea typeface="Poppins"/>
                <a:cs typeface="Poppins"/>
                <a:sym typeface="Poppins"/>
              </a:defRPr>
            </a:lvl8pPr>
            <a:lvl9pPr lvl="8">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1472" name="Google Shape;1472;p96"/>
          <p:cNvSpPr txBox="1">
            <a:spLocks noGrp="1"/>
          </p:cNvSpPr>
          <p:nvPr>
            <p:ph type="title" idx="4" hasCustomPrompt="1"/>
          </p:nvPr>
        </p:nvSpPr>
        <p:spPr>
          <a:xfrm>
            <a:off x="456816" y="2565513"/>
            <a:ext cx="491400" cy="272100"/>
          </a:xfrm>
          <a:prstGeom prst="rect">
            <a:avLst/>
          </a:prstGeom>
        </p:spPr>
        <p:txBody>
          <a:bodyPr spcFirstLastPara="1" wrap="square" lIns="0" tIns="0" rIns="0" bIns="0" anchor="t" anchorCtr="0">
            <a:noAutofit/>
          </a:bodyPr>
          <a:lstStyle>
            <a:lvl1pPr marL="101600" marR="0" lvl="0" indent="-101600">
              <a:lnSpc>
                <a:spcPct val="91000"/>
              </a:lnSpc>
              <a:spcBef>
                <a:spcPts val="0"/>
              </a:spcBef>
              <a:spcAft>
                <a:spcPts val="0"/>
              </a:spcAft>
              <a:buNone/>
              <a:defRPr sz="1600">
                <a:solidFill>
                  <a:schemeClr val="lt1"/>
                </a:solidFill>
                <a:latin typeface="Poppins"/>
                <a:ea typeface="Poppins"/>
                <a:cs typeface="Poppins"/>
                <a:sym typeface="Poppins"/>
              </a:defRPr>
            </a:lvl1pPr>
            <a:lvl2pPr lvl="1">
              <a:spcBef>
                <a:spcPts val="0"/>
              </a:spcBef>
              <a:spcAft>
                <a:spcPts val="0"/>
              </a:spcAft>
              <a:buSzPts val="1700"/>
              <a:buFont typeface="Poppins"/>
              <a:buNone/>
              <a:defRPr sz="1700" b="1">
                <a:latin typeface="Poppins"/>
                <a:ea typeface="Poppins"/>
                <a:cs typeface="Poppins"/>
                <a:sym typeface="Poppins"/>
              </a:defRPr>
            </a:lvl2pPr>
            <a:lvl3pPr lvl="2">
              <a:spcBef>
                <a:spcPts val="0"/>
              </a:spcBef>
              <a:spcAft>
                <a:spcPts val="0"/>
              </a:spcAft>
              <a:buSzPts val="1700"/>
              <a:buFont typeface="Poppins"/>
              <a:buNone/>
              <a:defRPr sz="1700" b="1">
                <a:latin typeface="Poppins"/>
                <a:ea typeface="Poppins"/>
                <a:cs typeface="Poppins"/>
                <a:sym typeface="Poppins"/>
              </a:defRPr>
            </a:lvl3pPr>
            <a:lvl4pPr lvl="3">
              <a:spcBef>
                <a:spcPts val="0"/>
              </a:spcBef>
              <a:spcAft>
                <a:spcPts val="0"/>
              </a:spcAft>
              <a:buSzPts val="1700"/>
              <a:buFont typeface="Poppins"/>
              <a:buNone/>
              <a:defRPr sz="1700" b="1">
                <a:latin typeface="Poppins"/>
                <a:ea typeface="Poppins"/>
                <a:cs typeface="Poppins"/>
                <a:sym typeface="Poppins"/>
              </a:defRPr>
            </a:lvl4pPr>
            <a:lvl5pPr lvl="4">
              <a:spcBef>
                <a:spcPts val="0"/>
              </a:spcBef>
              <a:spcAft>
                <a:spcPts val="0"/>
              </a:spcAft>
              <a:buSzPts val="1700"/>
              <a:buFont typeface="Poppins"/>
              <a:buNone/>
              <a:defRPr sz="1700" b="1">
                <a:latin typeface="Poppins"/>
                <a:ea typeface="Poppins"/>
                <a:cs typeface="Poppins"/>
                <a:sym typeface="Poppins"/>
              </a:defRPr>
            </a:lvl5pPr>
            <a:lvl6pPr lvl="5">
              <a:spcBef>
                <a:spcPts val="0"/>
              </a:spcBef>
              <a:spcAft>
                <a:spcPts val="0"/>
              </a:spcAft>
              <a:buSzPts val="1700"/>
              <a:buFont typeface="Poppins"/>
              <a:buNone/>
              <a:defRPr sz="1700" b="1">
                <a:latin typeface="Poppins"/>
                <a:ea typeface="Poppins"/>
                <a:cs typeface="Poppins"/>
                <a:sym typeface="Poppins"/>
              </a:defRPr>
            </a:lvl6pPr>
            <a:lvl7pPr lvl="6">
              <a:spcBef>
                <a:spcPts val="0"/>
              </a:spcBef>
              <a:spcAft>
                <a:spcPts val="0"/>
              </a:spcAft>
              <a:buSzPts val="1700"/>
              <a:buFont typeface="Poppins"/>
              <a:buNone/>
              <a:defRPr sz="1700" b="1">
                <a:latin typeface="Poppins"/>
                <a:ea typeface="Poppins"/>
                <a:cs typeface="Poppins"/>
                <a:sym typeface="Poppins"/>
              </a:defRPr>
            </a:lvl7pPr>
            <a:lvl8pPr lvl="7">
              <a:spcBef>
                <a:spcPts val="0"/>
              </a:spcBef>
              <a:spcAft>
                <a:spcPts val="0"/>
              </a:spcAft>
              <a:buSzPts val="1700"/>
              <a:buFont typeface="Poppins"/>
              <a:buNone/>
              <a:defRPr sz="1700" b="1">
                <a:latin typeface="Poppins"/>
                <a:ea typeface="Poppins"/>
                <a:cs typeface="Poppins"/>
                <a:sym typeface="Poppins"/>
              </a:defRPr>
            </a:lvl8pPr>
            <a:lvl9pPr lvl="8">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1473" name="Google Shape;1473;p96"/>
          <p:cNvSpPr txBox="1">
            <a:spLocks noGrp="1"/>
          </p:cNvSpPr>
          <p:nvPr>
            <p:ph type="title" idx="5" hasCustomPrompt="1"/>
          </p:nvPr>
        </p:nvSpPr>
        <p:spPr>
          <a:xfrm>
            <a:off x="456816" y="3337704"/>
            <a:ext cx="491400" cy="272100"/>
          </a:xfrm>
          <a:prstGeom prst="rect">
            <a:avLst/>
          </a:prstGeom>
        </p:spPr>
        <p:txBody>
          <a:bodyPr spcFirstLastPara="1" wrap="square" lIns="0" tIns="0" rIns="0" bIns="0" anchor="t" anchorCtr="0">
            <a:noAutofit/>
          </a:bodyPr>
          <a:lstStyle>
            <a:lvl1pPr marL="101600" marR="0" lvl="0" indent="-101600">
              <a:lnSpc>
                <a:spcPct val="91000"/>
              </a:lnSpc>
              <a:spcBef>
                <a:spcPts val="0"/>
              </a:spcBef>
              <a:spcAft>
                <a:spcPts val="0"/>
              </a:spcAft>
              <a:buNone/>
              <a:defRPr sz="1600">
                <a:solidFill>
                  <a:schemeClr val="lt1"/>
                </a:solidFill>
                <a:latin typeface="Poppins"/>
                <a:ea typeface="Poppins"/>
                <a:cs typeface="Poppins"/>
                <a:sym typeface="Poppins"/>
              </a:defRPr>
            </a:lvl1pPr>
            <a:lvl2pPr lvl="1">
              <a:spcBef>
                <a:spcPts val="0"/>
              </a:spcBef>
              <a:spcAft>
                <a:spcPts val="0"/>
              </a:spcAft>
              <a:buSzPts val="1700"/>
              <a:buFont typeface="Poppins"/>
              <a:buNone/>
              <a:defRPr sz="1700" b="1">
                <a:latin typeface="Poppins"/>
                <a:ea typeface="Poppins"/>
                <a:cs typeface="Poppins"/>
                <a:sym typeface="Poppins"/>
              </a:defRPr>
            </a:lvl2pPr>
            <a:lvl3pPr lvl="2">
              <a:spcBef>
                <a:spcPts val="0"/>
              </a:spcBef>
              <a:spcAft>
                <a:spcPts val="0"/>
              </a:spcAft>
              <a:buSzPts val="1700"/>
              <a:buFont typeface="Poppins"/>
              <a:buNone/>
              <a:defRPr sz="1700" b="1">
                <a:latin typeface="Poppins"/>
                <a:ea typeface="Poppins"/>
                <a:cs typeface="Poppins"/>
                <a:sym typeface="Poppins"/>
              </a:defRPr>
            </a:lvl3pPr>
            <a:lvl4pPr lvl="3">
              <a:spcBef>
                <a:spcPts val="0"/>
              </a:spcBef>
              <a:spcAft>
                <a:spcPts val="0"/>
              </a:spcAft>
              <a:buSzPts val="1700"/>
              <a:buFont typeface="Poppins"/>
              <a:buNone/>
              <a:defRPr sz="1700" b="1">
                <a:latin typeface="Poppins"/>
                <a:ea typeface="Poppins"/>
                <a:cs typeface="Poppins"/>
                <a:sym typeface="Poppins"/>
              </a:defRPr>
            </a:lvl4pPr>
            <a:lvl5pPr lvl="4">
              <a:spcBef>
                <a:spcPts val="0"/>
              </a:spcBef>
              <a:spcAft>
                <a:spcPts val="0"/>
              </a:spcAft>
              <a:buSzPts val="1700"/>
              <a:buFont typeface="Poppins"/>
              <a:buNone/>
              <a:defRPr sz="1700" b="1">
                <a:latin typeface="Poppins"/>
                <a:ea typeface="Poppins"/>
                <a:cs typeface="Poppins"/>
                <a:sym typeface="Poppins"/>
              </a:defRPr>
            </a:lvl5pPr>
            <a:lvl6pPr lvl="5">
              <a:spcBef>
                <a:spcPts val="0"/>
              </a:spcBef>
              <a:spcAft>
                <a:spcPts val="0"/>
              </a:spcAft>
              <a:buSzPts val="1700"/>
              <a:buFont typeface="Poppins"/>
              <a:buNone/>
              <a:defRPr sz="1700" b="1">
                <a:latin typeface="Poppins"/>
                <a:ea typeface="Poppins"/>
                <a:cs typeface="Poppins"/>
                <a:sym typeface="Poppins"/>
              </a:defRPr>
            </a:lvl6pPr>
            <a:lvl7pPr lvl="6">
              <a:spcBef>
                <a:spcPts val="0"/>
              </a:spcBef>
              <a:spcAft>
                <a:spcPts val="0"/>
              </a:spcAft>
              <a:buSzPts val="1700"/>
              <a:buFont typeface="Poppins"/>
              <a:buNone/>
              <a:defRPr sz="1700" b="1">
                <a:latin typeface="Poppins"/>
                <a:ea typeface="Poppins"/>
                <a:cs typeface="Poppins"/>
                <a:sym typeface="Poppins"/>
              </a:defRPr>
            </a:lvl7pPr>
            <a:lvl8pPr lvl="7">
              <a:spcBef>
                <a:spcPts val="0"/>
              </a:spcBef>
              <a:spcAft>
                <a:spcPts val="0"/>
              </a:spcAft>
              <a:buSzPts val="1700"/>
              <a:buFont typeface="Poppins"/>
              <a:buNone/>
              <a:defRPr sz="1700" b="1">
                <a:latin typeface="Poppins"/>
                <a:ea typeface="Poppins"/>
                <a:cs typeface="Poppins"/>
                <a:sym typeface="Poppins"/>
              </a:defRPr>
            </a:lvl8pPr>
            <a:lvl9pPr lvl="8">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1474" name="Google Shape;1474;p96"/>
          <p:cNvSpPr txBox="1">
            <a:spLocks noGrp="1"/>
          </p:cNvSpPr>
          <p:nvPr>
            <p:ph type="title" idx="6" hasCustomPrompt="1"/>
          </p:nvPr>
        </p:nvSpPr>
        <p:spPr>
          <a:xfrm>
            <a:off x="456816" y="4065522"/>
            <a:ext cx="491400" cy="272100"/>
          </a:xfrm>
          <a:prstGeom prst="rect">
            <a:avLst/>
          </a:prstGeom>
        </p:spPr>
        <p:txBody>
          <a:bodyPr spcFirstLastPara="1" wrap="square" lIns="0" tIns="0" rIns="0" bIns="0" anchor="t" anchorCtr="0">
            <a:noAutofit/>
          </a:bodyPr>
          <a:lstStyle>
            <a:lvl1pPr marL="101600" marR="0" lvl="0" indent="-101600">
              <a:lnSpc>
                <a:spcPct val="91000"/>
              </a:lnSpc>
              <a:spcBef>
                <a:spcPts val="0"/>
              </a:spcBef>
              <a:spcAft>
                <a:spcPts val="0"/>
              </a:spcAft>
              <a:buNone/>
              <a:defRPr sz="1600">
                <a:solidFill>
                  <a:schemeClr val="lt1"/>
                </a:solidFill>
                <a:latin typeface="Poppins"/>
                <a:ea typeface="Poppins"/>
                <a:cs typeface="Poppins"/>
                <a:sym typeface="Poppins"/>
              </a:defRPr>
            </a:lvl1pPr>
            <a:lvl2pPr lvl="1">
              <a:spcBef>
                <a:spcPts val="0"/>
              </a:spcBef>
              <a:spcAft>
                <a:spcPts val="0"/>
              </a:spcAft>
              <a:buSzPts val="1700"/>
              <a:buFont typeface="Poppins"/>
              <a:buNone/>
              <a:defRPr sz="1700" b="1">
                <a:latin typeface="Poppins"/>
                <a:ea typeface="Poppins"/>
                <a:cs typeface="Poppins"/>
                <a:sym typeface="Poppins"/>
              </a:defRPr>
            </a:lvl2pPr>
            <a:lvl3pPr lvl="2">
              <a:spcBef>
                <a:spcPts val="0"/>
              </a:spcBef>
              <a:spcAft>
                <a:spcPts val="0"/>
              </a:spcAft>
              <a:buSzPts val="1700"/>
              <a:buFont typeface="Poppins"/>
              <a:buNone/>
              <a:defRPr sz="1700" b="1">
                <a:latin typeface="Poppins"/>
                <a:ea typeface="Poppins"/>
                <a:cs typeface="Poppins"/>
                <a:sym typeface="Poppins"/>
              </a:defRPr>
            </a:lvl3pPr>
            <a:lvl4pPr lvl="3">
              <a:spcBef>
                <a:spcPts val="0"/>
              </a:spcBef>
              <a:spcAft>
                <a:spcPts val="0"/>
              </a:spcAft>
              <a:buSzPts val="1700"/>
              <a:buFont typeface="Poppins"/>
              <a:buNone/>
              <a:defRPr sz="1700" b="1">
                <a:latin typeface="Poppins"/>
                <a:ea typeface="Poppins"/>
                <a:cs typeface="Poppins"/>
                <a:sym typeface="Poppins"/>
              </a:defRPr>
            </a:lvl4pPr>
            <a:lvl5pPr lvl="4">
              <a:spcBef>
                <a:spcPts val="0"/>
              </a:spcBef>
              <a:spcAft>
                <a:spcPts val="0"/>
              </a:spcAft>
              <a:buSzPts val="1700"/>
              <a:buFont typeface="Poppins"/>
              <a:buNone/>
              <a:defRPr sz="1700" b="1">
                <a:latin typeface="Poppins"/>
                <a:ea typeface="Poppins"/>
                <a:cs typeface="Poppins"/>
                <a:sym typeface="Poppins"/>
              </a:defRPr>
            </a:lvl5pPr>
            <a:lvl6pPr lvl="5">
              <a:spcBef>
                <a:spcPts val="0"/>
              </a:spcBef>
              <a:spcAft>
                <a:spcPts val="0"/>
              </a:spcAft>
              <a:buSzPts val="1700"/>
              <a:buFont typeface="Poppins"/>
              <a:buNone/>
              <a:defRPr sz="1700" b="1">
                <a:latin typeface="Poppins"/>
                <a:ea typeface="Poppins"/>
                <a:cs typeface="Poppins"/>
                <a:sym typeface="Poppins"/>
              </a:defRPr>
            </a:lvl6pPr>
            <a:lvl7pPr lvl="6">
              <a:spcBef>
                <a:spcPts val="0"/>
              </a:spcBef>
              <a:spcAft>
                <a:spcPts val="0"/>
              </a:spcAft>
              <a:buSzPts val="1700"/>
              <a:buFont typeface="Poppins"/>
              <a:buNone/>
              <a:defRPr sz="1700" b="1">
                <a:latin typeface="Poppins"/>
                <a:ea typeface="Poppins"/>
                <a:cs typeface="Poppins"/>
                <a:sym typeface="Poppins"/>
              </a:defRPr>
            </a:lvl7pPr>
            <a:lvl8pPr lvl="7">
              <a:spcBef>
                <a:spcPts val="0"/>
              </a:spcBef>
              <a:spcAft>
                <a:spcPts val="0"/>
              </a:spcAft>
              <a:buSzPts val="1700"/>
              <a:buFont typeface="Poppins"/>
              <a:buNone/>
              <a:defRPr sz="1700" b="1">
                <a:latin typeface="Poppins"/>
                <a:ea typeface="Poppins"/>
                <a:cs typeface="Poppins"/>
                <a:sym typeface="Poppins"/>
              </a:defRPr>
            </a:lvl8pPr>
            <a:lvl9pPr lvl="8">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1475" name="Google Shape;1475;p96"/>
          <p:cNvSpPr txBox="1">
            <a:spLocks noGrp="1"/>
          </p:cNvSpPr>
          <p:nvPr>
            <p:ph type="subTitle" idx="1"/>
          </p:nvPr>
        </p:nvSpPr>
        <p:spPr>
          <a:xfrm>
            <a:off x="3555034" y="1694240"/>
            <a:ext cx="4558200" cy="561000"/>
          </a:xfrm>
          <a:prstGeom prst="rect">
            <a:avLst/>
          </a:prstGeom>
        </p:spPr>
        <p:txBody>
          <a:bodyPr spcFirstLastPara="1" wrap="square" lIns="0" tIns="0" rIns="0" bIns="0" anchor="t" anchorCtr="0">
            <a:noAutofit/>
          </a:bodyPr>
          <a:lstStyle>
            <a:lvl1pPr marL="152400" marR="0" lvl="0" indent="-120650" algn="l">
              <a:lnSpc>
                <a:spcPct val="164000"/>
              </a:lnSpc>
              <a:spcBef>
                <a:spcPts val="0"/>
              </a:spcBef>
              <a:spcAft>
                <a:spcPts val="0"/>
              </a:spcAft>
              <a:buClr>
                <a:srgbClr val="C00000"/>
              </a:buClr>
              <a:buSzPts val="700"/>
              <a:buFont typeface="Abel"/>
              <a:buNone/>
              <a:defRPr sz="700"/>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476" name="Google Shape;1476;p96"/>
          <p:cNvSpPr txBox="1">
            <a:spLocks noGrp="1"/>
          </p:cNvSpPr>
          <p:nvPr>
            <p:ph type="subTitle" idx="7"/>
          </p:nvPr>
        </p:nvSpPr>
        <p:spPr>
          <a:xfrm>
            <a:off x="3555034" y="958908"/>
            <a:ext cx="4558200" cy="561000"/>
          </a:xfrm>
          <a:prstGeom prst="rect">
            <a:avLst/>
          </a:prstGeom>
        </p:spPr>
        <p:txBody>
          <a:bodyPr spcFirstLastPara="1" wrap="square" lIns="0" tIns="0" rIns="0" bIns="0" anchor="t" anchorCtr="0">
            <a:noAutofit/>
          </a:bodyPr>
          <a:lstStyle>
            <a:lvl1pPr marL="152400" marR="0" lvl="0" indent="-120650" algn="l">
              <a:lnSpc>
                <a:spcPct val="164000"/>
              </a:lnSpc>
              <a:spcBef>
                <a:spcPts val="0"/>
              </a:spcBef>
              <a:spcAft>
                <a:spcPts val="0"/>
              </a:spcAft>
              <a:buClr>
                <a:srgbClr val="C00000"/>
              </a:buClr>
              <a:buSzPts val="700"/>
              <a:buFont typeface="Abel"/>
              <a:buNone/>
              <a:defRPr sz="700"/>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477" name="Google Shape;1477;p96"/>
          <p:cNvSpPr txBox="1">
            <a:spLocks noGrp="1"/>
          </p:cNvSpPr>
          <p:nvPr>
            <p:ph type="subTitle" idx="8"/>
          </p:nvPr>
        </p:nvSpPr>
        <p:spPr>
          <a:xfrm>
            <a:off x="3555034" y="3166371"/>
            <a:ext cx="4558200" cy="561000"/>
          </a:xfrm>
          <a:prstGeom prst="rect">
            <a:avLst/>
          </a:prstGeom>
        </p:spPr>
        <p:txBody>
          <a:bodyPr spcFirstLastPara="1" wrap="square" lIns="0" tIns="0" rIns="0" bIns="0" anchor="t" anchorCtr="0">
            <a:noAutofit/>
          </a:bodyPr>
          <a:lstStyle>
            <a:lvl1pPr marL="152400" marR="0" lvl="0" indent="-120650" algn="l">
              <a:lnSpc>
                <a:spcPct val="164000"/>
              </a:lnSpc>
              <a:spcBef>
                <a:spcPts val="0"/>
              </a:spcBef>
              <a:spcAft>
                <a:spcPts val="0"/>
              </a:spcAft>
              <a:buClr>
                <a:srgbClr val="C00000"/>
              </a:buClr>
              <a:buSzPts val="700"/>
              <a:buFont typeface="Abel"/>
              <a:buNone/>
              <a:defRPr sz="700"/>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478" name="Google Shape;1478;p96"/>
          <p:cNvSpPr txBox="1">
            <a:spLocks noGrp="1"/>
          </p:cNvSpPr>
          <p:nvPr>
            <p:ph type="subTitle" idx="9"/>
          </p:nvPr>
        </p:nvSpPr>
        <p:spPr>
          <a:xfrm>
            <a:off x="3555034" y="2431039"/>
            <a:ext cx="4558200" cy="561000"/>
          </a:xfrm>
          <a:prstGeom prst="rect">
            <a:avLst/>
          </a:prstGeom>
        </p:spPr>
        <p:txBody>
          <a:bodyPr spcFirstLastPara="1" wrap="square" lIns="0" tIns="0" rIns="0" bIns="0" anchor="t" anchorCtr="0">
            <a:noAutofit/>
          </a:bodyPr>
          <a:lstStyle>
            <a:lvl1pPr marL="152400" marR="0" lvl="0" indent="-120650" algn="l">
              <a:lnSpc>
                <a:spcPct val="164000"/>
              </a:lnSpc>
              <a:spcBef>
                <a:spcPts val="0"/>
              </a:spcBef>
              <a:spcAft>
                <a:spcPts val="0"/>
              </a:spcAft>
              <a:buClr>
                <a:srgbClr val="C00000"/>
              </a:buClr>
              <a:buSzPts val="700"/>
              <a:buFont typeface="Abel"/>
              <a:buNone/>
              <a:defRPr sz="700"/>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479" name="Google Shape;1479;p96"/>
          <p:cNvSpPr txBox="1">
            <a:spLocks noGrp="1"/>
          </p:cNvSpPr>
          <p:nvPr>
            <p:ph type="subTitle" idx="13"/>
          </p:nvPr>
        </p:nvSpPr>
        <p:spPr>
          <a:xfrm>
            <a:off x="3555034" y="3924784"/>
            <a:ext cx="4558200" cy="561000"/>
          </a:xfrm>
          <a:prstGeom prst="rect">
            <a:avLst/>
          </a:prstGeom>
        </p:spPr>
        <p:txBody>
          <a:bodyPr spcFirstLastPara="1" wrap="square" lIns="0" tIns="0" rIns="0" bIns="0" anchor="t" anchorCtr="0">
            <a:noAutofit/>
          </a:bodyPr>
          <a:lstStyle>
            <a:lvl1pPr marL="152400" marR="0" lvl="0" indent="-120650" algn="l">
              <a:lnSpc>
                <a:spcPct val="164000"/>
              </a:lnSpc>
              <a:spcBef>
                <a:spcPts val="0"/>
              </a:spcBef>
              <a:spcAft>
                <a:spcPts val="0"/>
              </a:spcAft>
              <a:buClr>
                <a:srgbClr val="C00000"/>
              </a:buClr>
              <a:buSzPts val="700"/>
              <a:buFont typeface="Abel"/>
              <a:buNone/>
              <a:defRPr sz="700"/>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480" name="Google Shape;1480;p96"/>
          <p:cNvSpPr txBox="1">
            <a:spLocks noGrp="1"/>
          </p:cNvSpPr>
          <p:nvPr>
            <p:ph type="subTitle" idx="14"/>
          </p:nvPr>
        </p:nvSpPr>
        <p:spPr>
          <a:xfrm>
            <a:off x="1003627" y="1091841"/>
            <a:ext cx="2043300" cy="353400"/>
          </a:xfrm>
          <a:prstGeom prst="rect">
            <a:avLst/>
          </a:prstGeom>
        </p:spPr>
        <p:txBody>
          <a:bodyPr spcFirstLastPara="1" wrap="square" lIns="0" tIns="0" rIns="0" bIns="0" anchor="t" anchorCtr="0">
            <a:noAutofit/>
          </a:bodyPr>
          <a:lstStyle>
            <a:lvl1pPr lvl="0">
              <a:lnSpc>
                <a:spcPct val="115000"/>
              </a:lnSpc>
              <a:spcBef>
                <a:spcPts val="0"/>
              </a:spcBef>
              <a:spcAft>
                <a:spcPts val="0"/>
              </a:spcAft>
              <a:buClr>
                <a:schemeClr val="lt1"/>
              </a:buClr>
              <a:buSzPts val="900"/>
              <a:buFont typeface="Poppins"/>
              <a:buNone/>
              <a:defRPr sz="900" b="1">
                <a:solidFill>
                  <a:schemeClr val="lt1"/>
                </a:solidFill>
                <a:latin typeface="Poppins"/>
                <a:ea typeface="Poppins"/>
                <a:cs typeface="Poppins"/>
                <a:sym typeface="Poppins"/>
              </a:defRPr>
            </a:lvl1pPr>
            <a:lvl2pPr lvl="1">
              <a:lnSpc>
                <a:spcPct val="115000"/>
              </a:lnSpc>
              <a:spcBef>
                <a:spcPts val="1300"/>
              </a:spcBef>
              <a:spcAft>
                <a:spcPts val="0"/>
              </a:spcAft>
              <a:buSzPts val="800"/>
              <a:buNone/>
              <a:defRPr/>
            </a:lvl2pPr>
            <a:lvl3pPr lvl="2">
              <a:lnSpc>
                <a:spcPct val="115000"/>
              </a:lnSpc>
              <a:spcBef>
                <a:spcPts val="1300"/>
              </a:spcBef>
              <a:spcAft>
                <a:spcPts val="0"/>
              </a:spcAft>
              <a:buSzPts val="700"/>
              <a:buNone/>
              <a:defRPr/>
            </a:lvl3pPr>
            <a:lvl4pPr lvl="3">
              <a:lnSpc>
                <a:spcPct val="115000"/>
              </a:lnSpc>
              <a:spcBef>
                <a:spcPts val="1300"/>
              </a:spcBef>
              <a:spcAft>
                <a:spcPts val="0"/>
              </a:spcAft>
              <a:buSzPts val="500"/>
              <a:buNone/>
              <a:defRPr/>
            </a:lvl4pPr>
            <a:lvl5pPr lvl="4">
              <a:lnSpc>
                <a:spcPct val="115000"/>
              </a:lnSpc>
              <a:spcBef>
                <a:spcPts val="1300"/>
              </a:spcBef>
              <a:spcAft>
                <a:spcPts val="0"/>
              </a:spcAft>
              <a:buSzPts val="400"/>
              <a:buNone/>
              <a:defRPr/>
            </a:lvl5pPr>
            <a:lvl6pPr lvl="5">
              <a:lnSpc>
                <a:spcPct val="115000"/>
              </a:lnSpc>
              <a:spcBef>
                <a:spcPts val="400"/>
              </a:spcBef>
              <a:spcAft>
                <a:spcPts val="0"/>
              </a:spcAft>
              <a:buSzPts val="200"/>
              <a:buNone/>
              <a:defRPr/>
            </a:lvl6pPr>
            <a:lvl7pPr lvl="6">
              <a:lnSpc>
                <a:spcPct val="115000"/>
              </a:lnSpc>
              <a:spcBef>
                <a:spcPts val="400"/>
              </a:spcBef>
              <a:spcAft>
                <a:spcPts val="0"/>
              </a:spcAft>
              <a:buSzPts val="200"/>
              <a:buNone/>
              <a:defRPr/>
            </a:lvl7pPr>
            <a:lvl8pPr lvl="7">
              <a:lnSpc>
                <a:spcPct val="115000"/>
              </a:lnSpc>
              <a:spcBef>
                <a:spcPts val="400"/>
              </a:spcBef>
              <a:spcAft>
                <a:spcPts val="0"/>
              </a:spcAft>
              <a:buSzPts val="200"/>
              <a:buNone/>
              <a:defRPr/>
            </a:lvl8pPr>
            <a:lvl9pPr lvl="8">
              <a:lnSpc>
                <a:spcPct val="115000"/>
              </a:lnSpc>
              <a:spcBef>
                <a:spcPts val="400"/>
              </a:spcBef>
              <a:spcAft>
                <a:spcPts val="0"/>
              </a:spcAft>
              <a:buSzPts val="200"/>
              <a:buNone/>
              <a:defRPr/>
            </a:lvl9pPr>
          </a:lstStyle>
          <a:p>
            <a:endParaRPr/>
          </a:p>
        </p:txBody>
      </p:sp>
      <p:sp>
        <p:nvSpPr>
          <p:cNvPr id="1481" name="Google Shape;1481;p96"/>
          <p:cNvSpPr txBox="1">
            <a:spLocks noGrp="1"/>
          </p:cNvSpPr>
          <p:nvPr>
            <p:ph type="subTitle" idx="15"/>
          </p:nvPr>
        </p:nvSpPr>
        <p:spPr>
          <a:xfrm>
            <a:off x="1003627" y="1818525"/>
            <a:ext cx="2043300" cy="353400"/>
          </a:xfrm>
          <a:prstGeom prst="rect">
            <a:avLst/>
          </a:prstGeom>
        </p:spPr>
        <p:txBody>
          <a:bodyPr spcFirstLastPara="1" wrap="square" lIns="0" tIns="0" rIns="0" bIns="0" anchor="t" anchorCtr="0">
            <a:noAutofit/>
          </a:bodyPr>
          <a:lstStyle>
            <a:lvl1pPr lvl="0">
              <a:lnSpc>
                <a:spcPct val="115000"/>
              </a:lnSpc>
              <a:spcBef>
                <a:spcPts val="0"/>
              </a:spcBef>
              <a:spcAft>
                <a:spcPts val="0"/>
              </a:spcAft>
              <a:buClr>
                <a:schemeClr val="lt1"/>
              </a:buClr>
              <a:buSzPts val="900"/>
              <a:buFont typeface="Poppins"/>
              <a:buNone/>
              <a:defRPr sz="900" b="1">
                <a:solidFill>
                  <a:schemeClr val="lt1"/>
                </a:solidFill>
                <a:latin typeface="Poppins"/>
                <a:ea typeface="Poppins"/>
                <a:cs typeface="Poppins"/>
                <a:sym typeface="Poppins"/>
              </a:defRPr>
            </a:lvl1pPr>
            <a:lvl2pPr lvl="1">
              <a:lnSpc>
                <a:spcPct val="115000"/>
              </a:lnSpc>
              <a:spcBef>
                <a:spcPts val="1300"/>
              </a:spcBef>
              <a:spcAft>
                <a:spcPts val="0"/>
              </a:spcAft>
              <a:buSzPts val="800"/>
              <a:buNone/>
              <a:defRPr/>
            </a:lvl2pPr>
            <a:lvl3pPr lvl="2">
              <a:lnSpc>
                <a:spcPct val="115000"/>
              </a:lnSpc>
              <a:spcBef>
                <a:spcPts val="1300"/>
              </a:spcBef>
              <a:spcAft>
                <a:spcPts val="0"/>
              </a:spcAft>
              <a:buSzPts val="700"/>
              <a:buNone/>
              <a:defRPr/>
            </a:lvl3pPr>
            <a:lvl4pPr lvl="3">
              <a:lnSpc>
                <a:spcPct val="115000"/>
              </a:lnSpc>
              <a:spcBef>
                <a:spcPts val="1300"/>
              </a:spcBef>
              <a:spcAft>
                <a:spcPts val="0"/>
              </a:spcAft>
              <a:buSzPts val="500"/>
              <a:buNone/>
              <a:defRPr/>
            </a:lvl4pPr>
            <a:lvl5pPr lvl="4">
              <a:lnSpc>
                <a:spcPct val="115000"/>
              </a:lnSpc>
              <a:spcBef>
                <a:spcPts val="1300"/>
              </a:spcBef>
              <a:spcAft>
                <a:spcPts val="0"/>
              </a:spcAft>
              <a:buSzPts val="400"/>
              <a:buNone/>
              <a:defRPr/>
            </a:lvl5pPr>
            <a:lvl6pPr lvl="5">
              <a:lnSpc>
                <a:spcPct val="115000"/>
              </a:lnSpc>
              <a:spcBef>
                <a:spcPts val="400"/>
              </a:spcBef>
              <a:spcAft>
                <a:spcPts val="0"/>
              </a:spcAft>
              <a:buSzPts val="200"/>
              <a:buNone/>
              <a:defRPr/>
            </a:lvl6pPr>
            <a:lvl7pPr lvl="6">
              <a:lnSpc>
                <a:spcPct val="115000"/>
              </a:lnSpc>
              <a:spcBef>
                <a:spcPts val="400"/>
              </a:spcBef>
              <a:spcAft>
                <a:spcPts val="0"/>
              </a:spcAft>
              <a:buSzPts val="200"/>
              <a:buNone/>
              <a:defRPr/>
            </a:lvl7pPr>
            <a:lvl8pPr lvl="7">
              <a:lnSpc>
                <a:spcPct val="115000"/>
              </a:lnSpc>
              <a:spcBef>
                <a:spcPts val="400"/>
              </a:spcBef>
              <a:spcAft>
                <a:spcPts val="0"/>
              </a:spcAft>
              <a:buSzPts val="200"/>
              <a:buNone/>
              <a:defRPr/>
            </a:lvl8pPr>
            <a:lvl9pPr lvl="8">
              <a:lnSpc>
                <a:spcPct val="115000"/>
              </a:lnSpc>
              <a:spcBef>
                <a:spcPts val="400"/>
              </a:spcBef>
              <a:spcAft>
                <a:spcPts val="0"/>
              </a:spcAft>
              <a:buSzPts val="200"/>
              <a:buNone/>
              <a:defRPr/>
            </a:lvl9pPr>
          </a:lstStyle>
          <a:p>
            <a:endParaRPr/>
          </a:p>
        </p:txBody>
      </p:sp>
      <p:sp>
        <p:nvSpPr>
          <p:cNvPr id="1482" name="Google Shape;1482;p96"/>
          <p:cNvSpPr txBox="1">
            <a:spLocks noGrp="1"/>
          </p:cNvSpPr>
          <p:nvPr>
            <p:ph type="subTitle" idx="16"/>
          </p:nvPr>
        </p:nvSpPr>
        <p:spPr>
          <a:xfrm>
            <a:off x="1003627" y="2570081"/>
            <a:ext cx="2043300" cy="353400"/>
          </a:xfrm>
          <a:prstGeom prst="rect">
            <a:avLst/>
          </a:prstGeom>
        </p:spPr>
        <p:txBody>
          <a:bodyPr spcFirstLastPara="1" wrap="square" lIns="0" tIns="0" rIns="0" bIns="0" anchor="t" anchorCtr="0">
            <a:noAutofit/>
          </a:bodyPr>
          <a:lstStyle>
            <a:lvl1pPr lvl="0">
              <a:lnSpc>
                <a:spcPct val="115000"/>
              </a:lnSpc>
              <a:spcBef>
                <a:spcPts val="0"/>
              </a:spcBef>
              <a:spcAft>
                <a:spcPts val="0"/>
              </a:spcAft>
              <a:buClr>
                <a:schemeClr val="lt1"/>
              </a:buClr>
              <a:buSzPts val="900"/>
              <a:buFont typeface="Poppins"/>
              <a:buNone/>
              <a:defRPr sz="900" b="1">
                <a:solidFill>
                  <a:schemeClr val="lt1"/>
                </a:solidFill>
                <a:latin typeface="Poppins"/>
                <a:ea typeface="Poppins"/>
                <a:cs typeface="Poppins"/>
                <a:sym typeface="Poppins"/>
              </a:defRPr>
            </a:lvl1pPr>
            <a:lvl2pPr lvl="1">
              <a:lnSpc>
                <a:spcPct val="115000"/>
              </a:lnSpc>
              <a:spcBef>
                <a:spcPts val="1300"/>
              </a:spcBef>
              <a:spcAft>
                <a:spcPts val="0"/>
              </a:spcAft>
              <a:buSzPts val="800"/>
              <a:buNone/>
              <a:defRPr/>
            </a:lvl2pPr>
            <a:lvl3pPr lvl="2">
              <a:lnSpc>
                <a:spcPct val="115000"/>
              </a:lnSpc>
              <a:spcBef>
                <a:spcPts val="1300"/>
              </a:spcBef>
              <a:spcAft>
                <a:spcPts val="0"/>
              </a:spcAft>
              <a:buSzPts val="700"/>
              <a:buNone/>
              <a:defRPr/>
            </a:lvl3pPr>
            <a:lvl4pPr lvl="3">
              <a:lnSpc>
                <a:spcPct val="115000"/>
              </a:lnSpc>
              <a:spcBef>
                <a:spcPts val="1300"/>
              </a:spcBef>
              <a:spcAft>
                <a:spcPts val="0"/>
              </a:spcAft>
              <a:buSzPts val="500"/>
              <a:buNone/>
              <a:defRPr/>
            </a:lvl4pPr>
            <a:lvl5pPr lvl="4">
              <a:lnSpc>
                <a:spcPct val="115000"/>
              </a:lnSpc>
              <a:spcBef>
                <a:spcPts val="1300"/>
              </a:spcBef>
              <a:spcAft>
                <a:spcPts val="0"/>
              </a:spcAft>
              <a:buSzPts val="400"/>
              <a:buNone/>
              <a:defRPr/>
            </a:lvl5pPr>
            <a:lvl6pPr lvl="5">
              <a:lnSpc>
                <a:spcPct val="115000"/>
              </a:lnSpc>
              <a:spcBef>
                <a:spcPts val="400"/>
              </a:spcBef>
              <a:spcAft>
                <a:spcPts val="0"/>
              </a:spcAft>
              <a:buSzPts val="200"/>
              <a:buNone/>
              <a:defRPr/>
            </a:lvl6pPr>
            <a:lvl7pPr lvl="6">
              <a:lnSpc>
                <a:spcPct val="115000"/>
              </a:lnSpc>
              <a:spcBef>
                <a:spcPts val="400"/>
              </a:spcBef>
              <a:spcAft>
                <a:spcPts val="0"/>
              </a:spcAft>
              <a:buSzPts val="200"/>
              <a:buNone/>
              <a:defRPr/>
            </a:lvl7pPr>
            <a:lvl8pPr lvl="7">
              <a:lnSpc>
                <a:spcPct val="115000"/>
              </a:lnSpc>
              <a:spcBef>
                <a:spcPts val="400"/>
              </a:spcBef>
              <a:spcAft>
                <a:spcPts val="0"/>
              </a:spcAft>
              <a:buSzPts val="200"/>
              <a:buNone/>
              <a:defRPr/>
            </a:lvl8pPr>
            <a:lvl9pPr lvl="8">
              <a:lnSpc>
                <a:spcPct val="115000"/>
              </a:lnSpc>
              <a:spcBef>
                <a:spcPts val="400"/>
              </a:spcBef>
              <a:spcAft>
                <a:spcPts val="0"/>
              </a:spcAft>
              <a:buSzPts val="200"/>
              <a:buNone/>
              <a:defRPr/>
            </a:lvl9pPr>
          </a:lstStyle>
          <a:p>
            <a:endParaRPr/>
          </a:p>
        </p:txBody>
      </p:sp>
      <p:sp>
        <p:nvSpPr>
          <p:cNvPr id="1483" name="Google Shape;1483;p96"/>
          <p:cNvSpPr txBox="1">
            <a:spLocks noGrp="1"/>
          </p:cNvSpPr>
          <p:nvPr>
            <p:ph type="subTitle" idx="17"/>
          </p:nvPr>
        </p:nvSpPr>
        <p:spPr>
          <a:xfrm>
            <a:off x="1003627" y="3302261"/>
            <a:ext cx="2043300" cy="353400"/>
          </a:xfrm>
          <a:prstGeom prst="rect">
            <a:avLst/>
          </a:prstGeom>
        </p:spPr>
        <p:txBody>
          <a:bodyPr spcFirstLastPara="1" wrap="square" lIns="0" tIns="0" rIns="0" bIns="0" anchor="t" anchorCtr="0">
            <a:noAutofit/>
          </a:bodyPr>
          <a:lstStyle>
            <a:lvl1pPr lvl="0">
              <a:lnSpc>
                <a:spcPct val="115000"/>
              </a:lnSpc>
              <a:spcBef>
                <a:spcPts val="0"/>
              </a:spcBef>
              <a:spcAft>
                <a:spcPts val="0"/>
              </a:spcAft>
              <a:buClr>
                <a:schemeClr val="lt1"/>
              </a:buClr>
              <a:buSzPts val="900"/>
              <a:buFont typeface="Poppins"/>
              <a:buNone/>
              <a:defRPr sz="900" b="1">
                <a:solidFill>
                  <a:schemeClr val="lt1"/>
                </a:solidFill>
                <a:latin typeface="Poppins"/>
                <a:ea typeface="Poppins"/>
                <a:cs typeface="Poppins"/>
                <a:sym typeface="Poppins"/>
              </a:defRPr>
            </a:lvl1pPr>
            <a:lvl2pPr lvl="1">
              <a:lnSpc>
                <a:spcPct val="115000"/>
              </a:lnSpc>
              <a:spcBef>
                <a:spcPts val="1300"/>
              </a:spcBef>
              <a:spcAft>
                <a:spcPts val="0"/>
              </a:spcAft>
              <a:buSzPts val="800"/>
              <a:buNone/>
              <a:defRPr/>
            </a:lvl2pPr>
            <a:lvl3pPr lvl="2">
              <a:lnSpc>
                <a:spcPct val="115000"/>
              </a:lnSpc>
              <a:spcBef>
                <a:spcPts val="1300"/>
              </a:spcBef>
              <a:spcAft>
                <a:spcPts val="0"/>
              </a:spcAft>
              <a:buSzPts val="700"/>
              <a:buNone/>
              <a:defRPr/>
            </a:lvl3pPr>
            <a:lvl4pPr lvl="3">
              <a:lnSpc>
                <a:spcPct val="115000"/>
              </a:lnSpc>
              <a:spcBef>
                <a:spcPts val="1300"/>
              </a:spcBef>
              <a:spcAft>
                <a:spcPts val="0"/>
              </a:spcAft>
              <a:buSzPts val="500"/>
              <a:buNone/>
              <a:defRPr/>
            </a:lvl4pPr>
            <a:lvl5pPr lvl="4">
              <a:lnSpc>
                <a:spcPct val="115000"/>
              </a:lnSpc>
              <a:spcBef>
                <a:spcPts val="1300"/>
              </a:spcBef>
              <a:spcAft>
                <a:spcPts val="0"/>
              </a:spcAft>
              <a:buSzPts val="400"/>
              <a:buNone/>
              <a:defRPr/>
            </a:lvl5pPr>
            <a:lvl6pPr lvl="5">
              <a:lnSpc>
                <a:spcPct val="115000"/>
              </a:lnSpc>
              <a:spcBef>
                <a:spcPts val="400"/>
              </a:spcBef>
              <a:spcAft>
                <a:spcPts val="0"/>
              </a:spcAft>
              <a:buSzPts val="200"/>
              <a:buNone/>
              <a:defRPr/>
            </a:lvl6pPr>
            <a:lvl7pPr lvl="6">
              <a:lnSpc>
                <a:spcPct val="115000"/>
              </a:lnSpc>
              <a:spcBef>
                <a:spcPts val="400"/>
              </a:spcBef>
              <a:spcAft>
                <a:spcPts val="0"/>
              </a:spcAft>
              <a:buSzPts val="200"/>
              <a:buNone/>
              <a:defRPr/>
            </a:lvl7pPr>
            <a:lvl8pPr lvl="7">
              <a:lnSpc>
                <a:spcPct val="115000"/>
              </a:lnSpc>
              <a:spcBef>
                <a:spcPts val="400"/>
              </a:spcBef>
              <a:spcAft>
                <a:spcPts val="0"/>
              </a:spcAft>
              <a:buSzPts val="200"/>
              <a:buNone/>
              <a:defRPr/>
            </a:lvl8pPr>
            <a:lvl9pPr lvl="8">
              <a:lnSpc>
                <a:spcPct val="115000"/>
              </a:lnSpc>
              <a:spcBef>
                <a:spcPts val="400"/>
              </a:spcBef>
              <a:spcAft>
                <a:spcPts val="0"/>
              </a:spcAft>
              <a:buSzPts val="200"/>
              <a:buNone/>
              <a:defRPr/>
            </a:lvl9pPr>
          </a:lstStyle>
          <a:p>
            <a:endParaRPr/>
          </a:p>
        </p:txBody>
      </p:sp>
      <p:sp>
        <p:nvSpPr>
          <p:cNvPr id="1484" name="Google Shape;1484;p96"/>
          <p:cNvSpPr txBox="1">
            <a:spLocks noGrp="1"/>
          </p:cNvSpPr>
          <p:nvPr>
            <p:ph type="subTitle" idx="18"/>
          </p:nvPr>
        </p:nvSpPr>
        <p:spPr>
          <a:xfrm>
            <a:off x="1003627" y="4039934"/>
            <a:ext cx="2043300" cy="353400"/>
          </a:xfrm>
          <a:prstGeom prst="rect">
            <a:avLst/>
          </a:prstGeom>
        </p:spPr>
        <p:txBody>
          <a:bodyPr spcFirstLastPara="1" wrap="square" lIns="0" tIns="0" rIns="0" bIns="0" anchor="t" anchorCtr="0">
            <a:noAutofit/>
          </a:bodyPr>
          <a:lstStyle>
            <a:lvl1pPr lvl="0">
              <a:lnSpc>
                <a:spcPct val="115000"/>
              </a:lnSpc>
              <a:spcBef>
                <a:spcPts val="0"/>
              </a:spcBef>
              <a:spcAft>
                <a:spcPts val="0"/>
              </a:spcAft>
              <a:buClr>
                <a:schemeClr val="lt1"/>
              </a:buClr>
              <a:buSzPts val="900"/>
              <a:buFont typeface="Poppins"/>
              <a:buNone/>
              <a:defRPr sz="900" b="1">
                <a:solidFill>
                  <a:schemeClr val="lt1"/>
                </a:solidFill>
                <a:latin typeface="Poppins"/>
                <a:ea typeface="Poppins"/>
                <a:cs typeface="Poppins"/>
                <a:sym typeface="Poppins"/>
              </a:defRPr>
            </a:lvl1pPr>
            <a:lvl2pPr lvl="1">
              <a:lnSpc>
                <a:spcPct val="115000"/>
              </a:lnSpc>
              <a:spcBef>
                <a:spcPts val="1300"/>
              </a:spcBef>
              <a:spcAft>
                <a:spcPts val="0"/>
              </a:spcAft>
              <a:buSzPts val="800"/>
              <a:buNone/>
              <a:defRPr/>
            </a:lvl2pPr>
            <a:lvl3pPr lvl="2">
              <a:lnSpc>
                <a:spcPct val="115000"/>
              </a:lnSpc>
              <a:spcBef>
                <a:spcPts val="1300"/>
              </a:spcBef>
              <a:spcAft>
                <a:spcPts val="0"/>
              </a:spcAft>
              <a:buSzPts val="700"/>
              <a:buNone/>
              <a:defRPr/>
            </a:lvl3pPr>
            <a:lvl4pPr lvl="3">
              <a:lnSpc>
                <a:spcPct val="115000"/>
              </a:lnSpc>
              <a:spcBef>
                <a:spcPts val="1300"/>
              </a:spcBef>
              <a:spcAft>
                <a:spcPts val="0"/>
              </a:spcAft>
              <a:buSzPts val="500"/>
              <a:buNone/>
              <a:defRPr/>
            </a:lvl4pPr>
            <a:lvl5pPr lvl="4">
              <a:lnSpc>
                <a:spcPct val="115000"/>
              </a:lnSpc>
              <a:spcBef>
                <a:spcPts val="1300"/>
              </a:spcBef>
              <a:spcAft>
                <a:spcPts val="0"/>
              </a:spcAft>
              <a:buSzPts val="400"/>
              <a:buNone/>
              <a:defRPr/>
            </a:lvl5pPr>
            <a:lvl6pPr lvl="5">
              <a:lnSpc>
                <a:spcPct val="115000"/>
              </a:lnSpc>
              <a:spcBef>
                <a:spcPts val="400"/>
              </a:spcBef>
              <a:spcAft>
                <a:spcPts val="0"/>
              </a:spcAft>
              <a:buSzPts val="200"/>
              <a:buNone/>
              <a:defRPr/>
            </a:lvl6pPr>
            <a:lvl7pPr lvl="6">
              <a:lnSpc>
                <a:spcPct val="115000"/>
              </a:lnSpc>
              <a:spcBef>
                <a:spcPts val="400"/>
              </a:spcBef>
              <a:spcAft>
                <a:spcPts val="0"/>
              </a:spcAft>
              <a:buSzPts val="200"/>
              <a:buNone/>
              <a:defRPr/>
            </a:lvl7pPr>
            <a:lvl8pPr lvl="7">
              <a:lnSpc>
                <a:spcPct val="115000"/>
              </a:lnSpc>
              <a:spcBef>
                <a:spcPts val="400"/>
              </a:spcBef>
              <a:spcAft>
                <a:spcPts val="0"/>
              </a:spcAft>
              <a:buSzPts val="200"/>
              <a:buNone/>
              <a:defRPr/>
            </a:lvl8pPr>
            <a:lvl9pPr lvl="8">
              <a:lnSpc>
                <a:spcPct val="115000"/>
              </a:lnSpc>
              <a:spcBef>
                <a:spcPts val="400"/>
              </a:spcBef>
              <a:spcAft>
                <a:spcPts val="0"/>
              </a:spcAft>
              <a:buSzPts val="200"/>
              <a:buNone/>
              <a:defRPr/>
            </a:lvl9pPr>
          </a:lstStyle>
          <a:p>
            <a:endParaRPr/>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67_Custom Layout">
  <p:cSld name="67_Custom Layout">
    <p:bg>
      <p:bgPr>
        <a:blipFill>
          <a:blip r:embed="rId2">
            <a:alphaModFix/>
          </a:blip>
          <a:stretch>
            <a:fillRect/>
          </a:stretch>
        </a:blipFill>
        <a:effectLst/>
      </p:bgPr>
    </p:bg>
    <p:spTree>
      <p:nvGrpSpPr>
        <p:cNvPr id="1" name="Shape 1485"/>
        <p:cNvGrpSpPr/>
        <p:nvPr/>
      </p:nvGrpSpPr>
      <p:grpSpPr>
        <a:xfrm>
          <a:off x="0" y="0"/>
          <a:ext cx="0" cy="0"/>
          <a:chOff x="0" y="0"/>
          <a:chExt cx="0" cy="0"/>
        </a:xfrm>
      </p:grpSpPr>
      <p:sp>
        <p:nvSpPr>
          <p:cNvPr id="1486" name="Google Shape;1486;p97"/>
          <p:cNvSpPr txBox="1">
            <a:spLocks noGrp="1"/>
          </p:cNvSpPr>
          <p:nvPr>
            <p:ph type="title"/>
          </p:nvPr>
        </p:nvSpPr>
        <p:spPr>
          <a:xfrm>
            <a:off x="309269" y="314400"/>
            <a:ext cx="8508600" cy="4488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487" name="Google Shape;1487;p97"/>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68_Custom Layout">
  <p:cSld name="68_Custom Layout">
    <p:bg>
      <p:bgPr>
        <a:blipFill>
          <a:blip r:embed="rId2">
            <a:alphaModFix/>
          </a:blip>
          <a:stretch>
            <a:fillRect/>
          </a:stretch>
        </a:blipFill>
        <a:effectLst/>
      </p:bgPr>
    </p:bg>
    <p:spTree>
      <p:nvGrpSpPr>
        <p:cNvPr id="1" name="Shape 1488"/>
        <p:cNvGrpSpPr/>
        <p:nvPr/>
      </p:nvGrpSpPr>
      <p:grpSpPr>
        <a:xfrm>
          <a:off x="0" y="0"/>
          <a:ext cx="0" cy="0"/>
          <a:chOff x="0" y="0"/>
          <a:chExt cx="0" cy="0"/>
        </a:xfrm>
      </p:grpSpPr>
      <p:sp>
        <p:nvSpPr>
          <p:cNvPr id="1489" name="Google Shape;1489;p98"/>
          <p:cNvSpPr txBox="1">
            <a:spLocks noGrp="1"/>
          </p:cNvSpPr>
          <p:nvPr>
            <p:ph type="title"/>
          </p:nvPr>
        </p:nvSpPr>
        <p:spPr>
          <a:xfrm>
            <a:off x="309269" y="314400"/>
            <a:ext cx="8508600" cy="4488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490" name="Google Shape;1490;p98"/>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69_Custom Layout">
  <p:cSld name="69_Custom Layout">
    <p:bg>
      <p:bgPr>
        <a:solidFill>
          <a:schemeClr val="lt1"/>
        </a:solidFill>
        <a:effectLst/>
      </p:bgPr>
    </p:bg>
    <p:spTree>
      <p:nvGrpSpPr>
        <p:cNvPr id="1" name="Shape 1491"/>
        <p:cNvGrpSpPr/>
        <p:nvPr/>
      </p:nvGrpSpPr>
      <p:grpSpPr>
        <a:xfrm>
          <a:off x="0" y="0"/>
          <a:ext cx="0" cy="0"/>
          <a:chOff x="0" y="0"/>
          <a:chExt cx="0" cy="0"/>
        </a:xfrm>
      </p:grpSpPr>
      <p:sp>
        <p:nvSpPr>
          <p:cNvPr id="1492" name="Google Shape;1492;p99"/>
          <p:cNvSpPr txBox="1">
            <a:spLocks noGrp="1"/>
          </p:cNvSpPr>
          <p:nvPr>
            <p:ph type="title"/>
          </p:nvPr>
        </p:nvSpPr>
        <p:spPr>
          <a:xfrm>
            <a:off x="309269" y="314400"/>
            <a:ext cx="8508600" cy="4488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493" name="Google Shape;1493;p99"/>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71_Custom Layout">
  <p:cSld name="71_Custom Layout">
    <p:bg>
      <p:bgPr>
        <a:solidFill>
          <a:schemeClr val="lt1"/>
        </a:solidFill>
        <a:effectLst/>
      </p:bgPr>
    </p:bg>
    <p:spTree>
      <p:nvGrpSpPr>
        <p:cNvPr id="1" name="Shape 1494"/>
        <p:cNvGrpSpPr/>
        <p:nvPr/>
      </p:nvGrpSpPr>
      <p:grpSpPr>
        <a:xfrm>
          <a:off x="0" y="0"/>
          <a:ext cx="0" cy="0"/>
          <a:chOff x="0" y="0"/>
          <a:chExt cx="0" cy="0"/>
        </a:xfrm>
      </p:grpSpPr>
      <p:sp>
        <p:nvSpPr>
          <p:cNvPr id="1495" name="Google Shape;1495;p100"/>
          <p:cNvSpPr txBox="1">
            <a:spLocks noGrp="1"/>
          </p:cNvSpPr>
          <p:nvPr>
            <p:ph type="title"/>
          </p:nvPr>
        </p:nvSpPr>
        <p:spPr>
          <a:xfrm>
            <a:off x="309269" y="314400"/>
            <a:ext cx="8508600" cy="4488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496" name="Google Shape;1496;p100"/>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73_Custom Layout">
  <p:cSld name="73_Custom Layout">
    <p:bg>
      <p:bgPr>
        <a:solidFill>
          <a:schemeClr val="lt1"/>
        </a:solidFill>
        <a:effectLst/>
      </p:bgPr>
    </p:bg>
    <p:spTree>
      <p:nvGrpSpPr>
        <p:cNvPr id="1" name="Shape 1497"/>
        <p:cNvGrpSpPr/>
        <p:nvPr/>
      </p:nvGrpSpPr>
      <p:grpSpPr>
        <a:xfrm>
          <a:off x="0" y="0"/>
          <a:ext cx="0" cy="0"/>
          <a:chOff x="0" y="0"/>
          <a:chExt cx="0" cy="0"/>
        </a:xfrm>
      </p:grpSpPr>
      <p:sp>
        <p:nvSpPr>
          <p:cNvPr id="1498" name="Google Shape;1498;p101"/>
          <p:cNvSpPr txBox="1">
            <a:spLocks noGrp="1"/>
          </p:cNvSpPr>
          <p:nvPr>
            <p:ph type="title"/>
          </p:nvPr>
        </p:nvSpPr>
        <p:spPr>
          <a:xfrm>
            <a:off x="309269" y="314400"/>
            <a:ext cx="8508600" cy="4488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499" name="Google Shape;1499;p101"/>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6" Type="http://schemas.openxmlformats.org/officeDocument/2006/relationships/slideLayout" Target="../slideLayouts/slideLayout37.xml"/><Relationship Id="rId21" Type="http://schemas.openxmlformats.org/officeDocument/2006/relationships/slideLayout" Target="../slideLayouts/slideLayout32.xml"/><Relationship Id="rId42" Type="http://schemas.openxmlformats.org/officeDocument/2006/relationships/slideLayout" Target="../slideLayouts/slideLayout53.xml"/><Relationship Id="rId47" Type="http://schemas.openxmlformats.org/officeDocument/2006/relationships/slideLayout" Target="../slideLayouts/slideLayout58.xml"/><Relationship Id="rId63" Type="http://schemas.openxmlformats.org/officeDocument/2006/relationships/slideLayout" Target="../slideLayouts/slideLayout74.xml"/><Relationship Id="rId68" Type="http://schemas.openxmlformats.org/officeDocument/2006/relationships/slideLayout" Target="../slideLayouts/slideLayout79.xml"/><Relationship Id="rId84" Type="http://schemas.openxmlformats.org/officeDocument/2006/relationships/slideLayout" Target="../slideLayouts/slideLayout95.xml"/><Relationship Id="rId89" Type="http://schemas.openxmlformats.org/officeDocument/2006/relationships/slideLayout" Target="../slideLayouts/slideLayout100.xml"/><Relationship Id="rId16" Type="http://schemas.openxmlformats.org/officeDocument/2006/relationships/slideLayout" Target="../slideLayouts/slideLayout27.xml"/><Relationship Id="rId11" Type="http://schemas.openxmlformats.org/officeDocument/2006/relationships/slideLayout" Target="../slideLayouts/slideLayout22.xml"/><Relationship Id="rId32" Type="http://schemas.openxmlformats.org/officeDocument/2006/relationships/slideLayout" Target="../slideLayouts/slideLayout43.xml"/><Relationship Id="rId37" Type="http://schemas.openxmlformats.org/officeDocument/2006/relationships/slideLayout" Target="../slideLayouts/slideLayout48.xml"/><Relationship Id="rId53" Type="http://schemas.openxmlformats.org/officeDocument/2006/relationships/slideLayout" Target="../slideLayouts/slideLayout64.xml"/><Relationship Id="rId58" Type="http://schemas.openxmlformats.org/officeDocument/2006/relationships/slideLayout" Target="../slideLayouts/slideLayout69.xml"/><Relationship Id="rId74" Type="http://schemas.openxmlformats.org/officeDocument/2006/relationships/slideLayout" Target="../slideLayouts/slideLayout85.xml"/><Relationship Id="rId79" Type="http://schemas.openxmlformats.org/officeDocument/2006/relationships/slideLayout" Target="../slideLayouts/slideLayout90.xml"/><Relationship Id="rId102" Type="http://schemas.openxmlformats.org/officeDocument/2006/relationships/image" Target="../media/image1.png"/><Relationship Id="rId5" Type="http://schemas.openxmlformats.org/officeDocument/2006/relationships/slideLayout" Target="../slideLayouts/slideLayout16.xml"/><Relationship Id="rId90" Type="http://schemas.openxmlformats.org/officeDocument/2006/relationships/slideLayout" Target="../slideLayouts/slideLayout101.xml"/><Relationship Id="rId95" Type="http://schemas.openxmlformats.org/officeDocument/2006/relationships/slideLayout" Target="../slideLayouts/slideLayout106.xml"/><Relationship Id="rId22" Type="http://schemas.openxmlformats.org/officeDocument/2006/relationships/slideLayout" Target="../slideLayouts/slideLayout33.xml"/><Relationship Id="rId27" Type="http://schemas.openxmlformats.org/officeDocument/2006/relationships/slideLayout" Target="../slideLayouts/slideLayout38.xml"/><Relationship Id="rId43" Type="http://schemas.openxmlformats.org/officeDocument/2006/relationships/slideLayout" Target="../slideLayouts/slideLayout54.xml"/><Relationship Id="rId48" Type="http://schemas.openxmlformats.org/officeDocument/2006/relationships/slideLayout" Target="../slideLayouts/slideLayout59.xml"/><Relationship Id="rId64" Type="http://schemas.openxmlformats.org/officeDocument/2006/relationships/slideLayout" Target="../slideLayouts/slideLayout75.xml"/><Relationship Id="rId69" Type="http://schemas.openxmlformats.org/officeDocument/2006/relationships/slideLayout" Target="../slideLayouts/slideLayout80.xml"/><Relationship Id="rId80" Type="http://schemas.openxmlformats.org/officeDocument/2006/relationships/slideLayout" Target="../slideLayouts/slideLayout91.xml"/><Relationship Id="rId85" Type="http://schemas.openxmlformats.org/officeDocument/2006/relationships/slideLayout" Target="../slideLayouts/slideLayout96.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33" Type="http://schemas.openxmlformats.org/officeDocument/2006/relationships/slideLayout" Target="../slideLayouts/slideLayout44.xml"/><Relationship Id="rId38" Type="http://schemas.openxmlformats.org/officeDocument/2006/relationships/slideLayout" Target="../slideLayouts/slideLayout49.xml"/><Relationship Id="rId46" Type="http://schemas.openxmlformats.org/officeDocument/2006/relationships/slideLayout" Target="../slideLayouts/slideLayout57.xml"/><Relationship Id="rId59" Type="http://schemas.openxmlformats.org/officeDocument/2006/relationships/slideLayout" Target="../slideLayouts/slideLayout70.xml"/><Relationship Id="rId67" Type="http://schemas.openxmlformats.org/officeDocument/2006/relationships/slideLayout" Target="../slideLayouts/slideLayout78.xml"/><Relationship Id="rId20" Type="http://schemas.openxmlformats.org/officeDocument/2006/relationships/slideLayout" Target="../slideLayouts/slideLayout31.xml"/><Relationship Id="rId41" Type="http://schemas.openxmlformats.org/officeDocument/2006/relationships/slideLayout" Target="../slideLayouts/slideLayout52.xml"/><Relationship Id="rId54" Type="http://schemas.openxmlformats.org/officeDocument/2006/relationships/slideLayout" Target="../slideLayouts/slideLayout65.xml"/><Relationship Id="rId62" Type="http://schemas.openxmlformats.org/officeDocument/2006/relationships/slideLayout" Target="../slideLayouts/slideLayout73.xml"/><Relationship Id="rId70" Type="http://schemas.openxmlformats.org/officeDocument/2006/relationships/slideLayout" Target="../slideLayouts/slideLayout81.xml"/><Relationship Id="rId75" Type="http://schemas.openxmlformats.org/officeDocument/2006/relationships/slideLayout" Target="../slideLayouts/slideLayout86.xml"/><Relationship Id="rId83" Type="http://schemas.openxmlformats.org/officeDocument/2006/relationships/slideLayout" Target="../slideLayouts/slideLayout94.xml"/><Relationship Id="rId88" Type="http://schemas.openxmlformats.org/officeDocument/2006/relationships/slideLayout" Target="../slideLayouts/slideLayout99.xml"/><Relationship Id="rId91" Type="http://schemas.openxmlformats.org/officeDocument/2006/relationships/slideLayout" Target="../slideLayouts/slideLayout102.xml"/><Relationship Id="rId96" Type="http://schemas.openxmlformats.org/officeDocument/2006/relationships/slideLayout" Target="../slideLayouts/slideLayout10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36" Type="http://schemas.openxmlformats.org/officeDocument/2006/relationships/slideLayout" Target="../slideLayouts/slideLayout47.xml"/><Relationship Id="rId49" Type="http://schemas.openxmlformats.org/officeDocument/2006/relationships/slideLayout" Target="../slideLayouts/slideLayout60.xml"/><Relationship Id="rId57" Type="http://schemas.openxmlformats.org/officeDocument/2006/relationships/slideLayout" Target="../slideLayouts/slideLayout68.xml"/><Relationship Id="rId10" Type="http://schemas.openxmlformats.org/officeDocument/2006/relationships/slideLayout" Target="../slideLayouts/slideLayout21.xml"/><Relationship Id="rId31" Type="http://schemas.openxmlformats.org/officeDocument/2006/relationships/slideLayout" Target="../slideLayouts/slideLayout42.xml"/><Relationship Id="rId44" Type="http://schemas.openxmlformats.org/officeDocument/2006/relationships/slideLayout" Target="../slideLayouts/slideLayout55.xml"/><Relationship Id="rId52" Type="http://schemas.openxmlformats.org/officeDocument/2006/relationships/slideLayout" Target="../slideLayouts/slideLayout63.xml"/><Relationship Id="rId60" Type="http://schemas.openxmlformats.org/officeDocument/2006/relationships/slideLayout" Target="../slideLayouts/slideLayout71.xml"/><Relationship Id="rId65" Type="http://schemas.openxmlformats.org/officeDocument/2006/relationships/slideLayout" Target="../slideLayouts/slideLayout76.xml"/><Relationship Id="rId73" Type="http://schemas.openxmlformats.org/officeDocument/2006/relationships/slideLayout" Target="../slideLayouts/slideLayout84.xml"/><Relationship Id="rId78" Type="http://schemas.openxmlformats.org/officeDocument/2006/relationships/slideLayout" Target="../slideLayouts/slideLayout89.xml"/><Relationship Id="rId81" Type="http://schemas.openxmlformats.org/officeDocument/2006/relationships/slideLayout" Target="../slideLayouts/slideLayout92.xml"/><Relationship Id="rId86" Type="http://schemas.openxmlformats.org/officeDocument/2006/relationships/slideLayout" Target="../slideLayouts/slideLayout97.xml"/><Relationship Id="rId94" Type="http://schemas.openxmlformats.org/officeDocument/2006/relationships/slideLayout" Target="../slideLayouts/slideLayout105.xml"/><Relationship Id="rId99" Type="http://schemas.openxmlformats.org/officeDocument/2006/relationships/slideLayout" Target="../slideLayouts/slideLayout110.xml"/><Relationship Id="rId101" Type="http://schemas.openxmlformats.org/officeDocument/2006/relationships/theme" Target="../theme/theme2.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9" Type="http://schemas.openxmlformats.org/officeDocument/2006/relationships/slideLayout" Target="../slideLayouts/slideLayout50.xml"/><Relationship Id="rId34" Type="http://schemas.openxmlformats.org/officeDocument/2006/relationships/slideLayout" Target="../slideLayouts/slideLayout45.xml"/><Relationship Id="rId50" Type="http://schemas.openxmlformats.org/officeDocument/2006/relationships/slideLayout" Target="../slideLayouts/slideLayout61.xml"/><Relationship Id="rId55" Type="http://schemas.openxmlformats.org/officeDocument/2006/relationships/slideLayout" Target="../slideLayouts/slideLayout66.xml"/><Relationship Id="rId76" Type="http://schemas.openxmlformats.org/officeDocument/2006/relationships/slideLayout" Target="../slideLayouts/slideLayout87.xml"/><Relationship Id="rId97" Type="http://schemas.openxmlformats.org/officeDocument/2006/relationships/slideLayout" Target="../slideLayouts/slideLayout108.xml"/><Relationship Id="rId7" Type="http://schemas.openxmlformats.org/officeDocument/2006/relationships/slideLayout" Target="../slideLayouts/slideLayout18.xml"/><Relationship Id="rId71" Type="http://schemas.openxmlformats.org/officeDocument/2006/relationships/slideLayout" Target="../slideLayouts/slideLayout82.xml"/><Relationship Id="rId92" Type="http://schemas.openxmlformats.org/officeDocument/2006/relationships/slideLayout" Target="../slideLayouts/slideLayout103.xml"/><Relationship Id="rId2" Type="http://schemas.openxmlformats.org/officeDocument/2006/relationships/slideLayout" Target="../slideLayouts/slideLayout13.xml"/><Relationship Id="rId29" Type="http://schemas.openxmlformats.org/officeDocument/2006/relationships/slideLayout" Target="../slideLayouts/slideLayout40.xml"/><Relationship Id="rId24" Type="http://schemas.openxmlformats.org/officeDocument/2006/relationships/slideLayout" Target="../slideLayouts/slideLayout35.xml"/><Relationship Id="rId40" Type="http://schemas.openxmlformats.org/officeDocument/2006/relationships/slideLayout" Target="../slideLayouts/slideLayout51.xml"/><Relationship Id="rId45" Type="http://schemas.openxmlformats.org/officeDocument/2006/relationships/slideLayout" Target="../slideLayouts/slideLayout56.xml"/><Relationship Id="rId66" Type="http://schemas.openxmlformats.org/officeDocument/2006/relationships/slideLayout" Target="../slideLayouts/slideLayout77.xml"/><Relationship Id="rId87" Type="http://schemas.openxmlformats.org/officeDocument/2006/relationships/slideLayout" Target="../slideLayouts/slideLayout98.xml"/><Relationship Id="rId61" Type="http://schemas.openxmlformats.org/officeDocument/2006/relationships/slideLayout" Target="../slideLayouts/slideLayout72.xml"/><Relationship Id="rId82" Type="http://schemas.openxmlformats.org/officeDocument/2006/relationships/slideLayout" Target="../slideLayouts/slideLayout93.xml"/><Relationship Id="rId19" Type="http://schemas.openxmlformats.org/officeDocument/2006/relationships/slideLayout" Target="../slideLayouts/slideLayout30.xml"/><Relationship Id="rId14" Type="http://schemas.openxmlformats.org/officeDocument/2006/relationships/slideLayout" Target="../slideLayouts/slideLayout25.xml"/><Relationship Id="rId30" Type="http://schemas.openxmlformats.org/officeDocument/2006/relationships/slideLayout" Target="../slideLayouts/slideLayout41.xml"/><Relationship Id="rId35" Type="http://schemas.openxmlformats.org/officeDocument/2006/relationships/slideLayout" Target="../slideLayouts/slideLayout46.xml"/><Relationship Id="rId56" Type="http://schemas.openxmlformats.org/officeDocument/2006/relationships/slideLayout" Target="../slideLayouts/slideLayout67.xml"/><Relationship Id="rId77" Type="http://schemas.openxmlformats.org/officeDocument/2006/relationships/slideLayout" Target="../slideLayouts/slideLayout88.xml"/><Relationship Id="rId100" Type="http://schemas.openxmlformats.org/officeDocument/2006/relationships/slideLayout" Target="../slideLayouts/slideLayout111.xml"/><Relationship Id="rId8" Type="http://schemas.openxmlformats.org/officeDocument/2006/relationships/slideLayout" Target="../slideLayouts/slideLayout19.xml"/><Relationship Id="rId51" Type="http://schemas.openxmlformats.org/officeDocument/2006/relationships/slideLayout" Target="../slideLayouts/slideLayout62.xml"/><Relationship Id="rId72" Type="http://schemas.openxmlformats.org/officeDocument/2006/relationships/slideLayout" Target="../slideLayouts/slideLayout83.xml"/><Relationship Id="rId93" Type="http://schemas.openxmlformats.org/officeDocument/2006/relationships/slideLayout" Target="../slideLayouts/slideLayout104.xml"/><Relationship Id="rId98" Type="http://schemas.openxmlformats.org/officeDocument/2006/relationships/slideLayout" Target="../slideLayouts/slideLayout109.xml"/><Relationship Id="rId3" Type="http://schemas.openxmlformats.org/officeDocument/2006/relationships/slideLayout" Target="../slideLayouts/slideLayout14.xml"/></Relationships>
</file>

<file path=ppt/slideMasters/_rels/slideMaster3.xml.rels><?xml version="1.0" encoding="UTF-8" standalone="yes"?>
<Relationships xmlns="http://schemas.openxmlformats.org/package/2006/relationships"><Relationship Id="rId26" Type="http://schemas.openxmlformats.org/officeDocument/2006/relationships/slideLayout" Target="../slideLayouts/slideLayout137.xml"/><Relationship Id="rId21" Type="http://schemas.openxmlformats.org/officeDocument/2006/relationships/slideLayout" Target="../slideLayouts/slideLayout132.xml"/><Relationship Id="rId42" Type="http://schemas.openxmlformats.org/officeDocument/2006/relationships/slideLayout" Target="../slideLayouts/slideLayout153.xml"/><Relationship Id="rId47" Type="http://schemas.openxmlformats.org/officeDocument/2006/relationships/slideLayout" Target="../slideLayouts/slideLayout158.xml"/><Relationship Id="rId63" Type="http://schemas.openxmlformats.org/officeDocument/2006/relationships/slideLayout" Target="../slideLayouts/slideLayout174.xml"/><Relationship Id="rId68" Type="http://schemas.openxmlformats.org/officeDocument/2006/relationships/slideLayout" Target="../slideLayouts/slideLayout179.xml"/><Relationship Id="rId84" Type="http://schemas.openxmlformats.org/officeDocument/2006/relationships/slideLayout" Target="../slideLayouts/slideLayout195.xml"/><Relationship Id="rId89" Type="http://schemas.openxmlformats.org/officeDocument/2006/relationships/slideLayout" Target="../slideLayouts/slideLayout200.xml"/><Relationship Id="rId16" Type="http://schemas.openxmlformats.org/officeDocument/2006/relationships/slideLayout" Target="../slideLayouts/slideLayout127.xml"/><Relationship Id="rId11" Type="http://schemas.openxmlformats.org/officeDocument/2006/relationships/slideLayout" Target="../slideLayouts/slideLayout122.xml"/><Relationship Id="rId32" Type="http://schemas.openxmlformats.org/officeDocument/2006/relationships/slideLayout" Target="../slideLayouts/slideLayout143.xml"/><Relationship Id="rId37" Type="http://schemas.openxmlformats.org/officeDocument/2006/relationships/slideLayout" Target="../slideLayouts/slideLayout148.xml"/><Relationship Id="rId53" Type="http://schemas.openxmlformats.org/officeDocument/2006/relationships/slideLayout" Target="../slideLayouts/slideLayout164.xml"/><Relationship Id="rId58" Type="http://schemas.openxmlformats.org/officeDocument/2006/relationships/slideLayout" Target="../slideLayouts/slideLayout169.xml"/><Relationship Id="rId74" Type="http://schemas.openxmlformats.org/officeDocument/2006/relationships/slideLayout" Target="../slideLayouts/slideLayout185.xml"/><Relationship Id="rId79" Type="http://schemas.openxmlformats.org/officeDocument/2006/relationships/slideLayout" Target="../slideLayouts/slideLayout190.xml"/><Relationship Id="rId102" Type="http://schemas.openxmlformats.org/officeDocument/2006/relationships/slideLayout" Target="../slideLayouts/slideLayout213.xml"/><Relationship Id="rId5" Type="http://schemas.openxmlformats.org/officeDocument/2006/relationships/slideLayout" Target="../slideLayouts/slideLayout116.xml"/><Relationship Id="rId90" Type="http://schemas.openxmlformats.org/officeDocument/2006/relationships/slideLayout" Target="../slideLayouts/slideLayout201.xml"/><Relationship Id="rId95" Type="http://schemas.openxmlformats.org/officeDocument/2006/relationships/slideLayout" Target="../slideLayouts/slideLayout206.xml"/><Relationship Id="rId22" Type="http://schemas.openxmlformats.org/officeDocument/2006/relationships/slideLayout" Target="../slideLayouts/slideLayout133.xml"/><Relationship Id="rId27" Type="http://schemas.openxmlformats.org/officeDocument/2006/relationships/slideLayout" Target="../slideLayouts/slideLayout138.xml"/><Relationship Id="rId43" Type="http://schemas.openxmlformats.org/officeDocument/2006/relationships/slideLayout" Target="../slideLayouts/slideLayout154.xml"/><Relationship Id="rId48" Type="http://schemas.openxmlformats.org/officeDocument/2006/relationships/slideLayout" Target="../slideLayouts/slideLayout159.xml"/><Relationship Id="rId64" Type="http://schemas.openxmlformats.org/officeDocument/2006/relationships/slideLayout" Target="../slideLayouts/slideLayout175.xml"/><Relationship Id="rId69" Type="http://schemas.openxmlformats.org/officeDocument/2006/relationships/slideLayout" Target="../slideLayouts/slideLayout180.xml"/><Relationship Id="rId80" Type="http://schemas.openxmlformats.org/officeDocument/2006/relationships/slideLayout" Target="../slideLayouts/slideLayout191.xml"/><Relationship Id="rId85" Type="http://schemas.openxmlformats.org/officeDocument/2006/relationships/slideLayout" Target="../slideLayouts/slideLayout196.xml"/><Relationship Id="rId12" Type="http://schemas.openxmlformats.org/officeDocument/2006/relationships/slideLayout" Target="../slideLayouts/slideLayout123.xml"/><Relationship Id="rId17" Type="http://schemas.openxmlformats.org/officeDocument/2006/relationships/slideLayout" Target="../slideLayouts/slideLayout128.xml"/><Relationship Id="rId33" Type="http://schemas.openxmlformats.org/officeDocument/2006/relationships/slideLayout" Target="../slideLayouts/slideLayout144.xml"/><Relationship Id="rId38" Type="http://schemas.openxmlformats.org/officeDocument/2006/relationships/slideLayout" Target="../slideLayouts/slideLayout149.xml"/><Relationship Id="rId59" Type="http://schemas.openxmlformats.org/officeDocument/2006/relationships/slideLayout" Target="../slideLayouts/slideLayout170.xml"/><Relationship Id="rId103" Type="http://schemas.openxmlformats.org/officeDocument/2006/relationships/slideLayout" Target="../slideLayouts/slideLayout214.xml"/><Relationship Id="rId20" Type="http://schemas.openxmlformats.org/officeDocument/2006/relationships/slideLayout" Target="../slideLayouts/slideLayout131.xml"/><Relationship Id="rId41" Type="http://schemas.openxmlformats.org/officeDocument/2006/relationships/slideLayout" Target="../slideLayouts/slideLayout152.xml"/><Relationship Id="rId54" Type="http://schemas.openxmlformats.org/officeDocument/2006/relationships/slideLayout" Target="../slideLayouts/slideLayout165.xml"/><Relationship Id="rId62" Type="http://schemas.openxmlformats.org/officeDocument/2006/relationships/slideLayout" Target="../slideLayouts/slideLayout173.xml"/><Relationship Id="rId70" Type="http://schemas.openxmlformats.org/officeDocument/2006/relationships/slideLayout" Target="../slideLayouts/slideLayout181.xml"/><Relationship Id="rId75" Type="http://schemas.openxmlformats.org/officeDocument/2006/relationships/slideLayout" Target="../slideLayouts/slideLayout186.xml"/><Relationship Id="rId83" Type="http://schemas.openxmlformats.org/officeDocument/2006/relationships/slideLayout" Target="../slideLayouts/slideLayout194.xml"/><Relationship Id="rId88" Type="http://schemas.openxmlformats.org/officeDocument/2006/relationships/slideLayout" Target="../slideLayouts/slideLayout199.xml"/><Relationship Id="rId91" Type="http://schemas.openxmlformats.org/officeDocument/2006/relationships/slideLayout" Target="../slideLayouts/slideLayout202.xml"/><Relationship Id="rId96" Type="http://schemas.openxmlformats.org/officeDocument/2006/relationships/slideLayout" Target="../slideLayouts/slideLayout207.xml"/><Relationship Id="rId1" Type="http://schemas.openxmlformats.org/officeDocument/2006/relationships/slideLayout" Target="../slideLayouts/slideLayout112.xml"/><Relationship Id="rId6" Type="http://schemas.openxmlformats.org/officeDocument/2006/relationships/slideLayout" Target="../slideLayouts/slideLayout117.xml"/><Relationship Id="rId15" Type="http://schemas.openxmlformats.org/officeDocument/2006/relationships/slideLayout" Target="../slideLayouts/slideLayout126.xml"/><Relationship Id="rId23" Type="http://schemas.openxmlformats.org/officeDocument/2006/relationships/slideLayout" Target="../slideLayouts/slideLayout134.xml"/><Relationship Id="rId28" Type="http://schemas.openxmlformats.org/officeDocument/2006/relationships/slideLayout" Target="../slideLayouts/slideLayout139.xml"/><Relationship Id="rId36" Type="http://schemas.openxmlformats.org/officeDocument/2006/relationships/slideLayout" Target="../slideLayouts/slideLayout147.xml"/><Relationship Id="rId49" Type="http://schemas.openxmlformats.org/officeDocument/2006/relationships/slideLayout" Target="../slideLayouts/slideLayout160.xml"/><Relationship Id="rId57" Type="http://schemas.openxmlformats.org/officeDocument/2006/relationships/slideLayout" Target="../slideLayouts/slideLayout168.xml"/><Relationship Id="rId10" Type="http://schemas.openxmlformats.org/officeDocument/2006/relationships/slideLayout" Target="../slideLayouts/slideLayout121.xml"/><Relationship Id="rId31" Type="http://schemas.openxmlformats.org/officeDocument/2006/relationships/slideLayout" Target="../slideLayouts/slideLayout142.xml"/><Relationship Id="rId44" Type="http://schemas.openxmlformats.org/officeDocument/2006/relationships/slideLayout" Target="../slideLayouts/slideLayout155.xml"/><Relationship Id="rId52" Type="http://schemas.openxmlformats.org/officeDocument/2006/relationships/slideLayout" Target="../slideLayouts/slideLayout163.xml"/><Relationship Id="rId60" Type="http://schemas.openxmlformats.org/officeDocument/2006/relationships/slideLayout" Target="../slideLayouts/slideLayout171.xml"/><Relationship Id="rId65" Type="http://schemas.openxmlformats.org/officeDocument/2006/relationships/slideLayout" Target="../slideLayouts/slideLayout176.xml"/><Relationship Id="rId73" Type="http://schemas.openxmlformats.org/officeDocument/2006/relationships/slideLayout" Target="../slideLayouts/slideLayout184.xml"/><Relationship Id="rId78" Type="http://schemas.openxmlformats.org/officeDocument/2006/relationships/slideLayout" Target="../slideLayouts/slideLayout189.xml"/><Relationship Id="rId81" Type="http://schemas.openxmlformats.org/officeDocument/2006/relationships/slideLayout" Target="../slideLayouts/slideLayout192.xml"/><Relationship Id="rId86" Type="http://schemas.openxmlformats.org/officeDocument/2006/relationships/slideLayout" Target="../slideLayouts/slideLayout197.xml"/><Relationship Id="rId94" Type="http://schemas.openxmlformats.org/officeDocument/2006/relationships/slideLayout" Target="../slideLayouts/slideLayout205.xml"/><Relationship Id="rId99" Type="http://schemas.openxmlformats.org/officeDocument/2006/relationships/slideLayout" Target="../slideLayouts/slideLayout210.xml"/><Relationship Id="rId101" Type="http://schemas.openxmlformats.org/officeDocument/2006/relationships/slideLayout" Target="../slideLayouts/slideLayout212.xml"/><Relationship Id="rId4" Type="http://schemas.openxmlformats.org/officeDocument/2006/relationships/slideLayout" Target="../slideLayouts/slideLayout115.xml"/><Relationship Id="rId9" Type="http://schemas.openxmlformats.org/officeDocument/2006/relationships/slideLayout" Target="../slideLayouts/slideLayout120.xml"/><Relationship Id="rId13" Type="http://schemas.openxmlformats.org/officeDocument/2006/relationships/slideLayout" Target="../slideLayouts/slideLayout124.xml"/><Relationship Id="rId18" Type="http://schemas.openxmlformats.org/officeDocument/2006/relationships/slideLayout" Target="../slideLayouts/slideLayout129.xml"/><Relationship Id="rId39" Type="http://schemas.openxmlformats.org/officeDocument/2006/relationships/slideLayout" Target="../slideLayouts/slideLayout150.xml"/><Relationship Id="rId34" Type="http://schemas.openxmlformats.org/officeDocument/2006/relationships/slideLayout" Target="../slideLayouts/slideLayout145.xml"/><Relationship Id="rId50" Type="http://schemas.openxmlformats.org/officeDocument/2006/relationships/slideLayout" Target="../slideLayouts/slideLayout161.xml"/><Relationship Id="rId55" Type="http://schemas.openxmlformats.org/officeDocument/2006/relationships/slideLayout" Target="../slideLayouts/slideLayout166.xml"/><Relationship Id="rId76" Type="http://schemas.openxmlformats.org/officeDocument/2006/relationships/slideLayout" Target="../slideLayouts/slideLayout187.xml"/><Relationship Id="rId97" Type="http://schemas.openxmlformats.org/officeDocument/2006/relationships/slideLayout" Target="../slideLayouts/slideLayout208.xml"/><Relationship Id="rId104" Type="http://schemas.openxmlformats.org/officeDocument/2006/relationships/theme" Target="../theme/theme3.xml"/><Relationship Id="rId7" Type="http://schemas.openxmlformats.org/officeDocument/2006/relationships/slideLayout" Target="../slideLayouts/slideLayout118.xml"/><Relationship Id="rId71" Type="http://schemas.openxmlformats.org/officeDocument/2006/relationships/slideLayout" Target="../slideLayouts/slideLayout182.xml"/><Relationship Id="rId92" Type="http://schemas.openxmlformats.org/officeDocument/2006/relationships/slideLayout" Target="../slideLayouts/slideLayout203.xml"/><Relationship Id="rId2" Type="http://schemas.openxmlformats.org/officeDocument/2006/relationships/slideLayout" Target="../slideLayouts/slideLayout113.xml"/><Relationship Id="rId29" Type="http://schemas.openxmlformats.org/officeDocument/2006/relationships/slideLayout" Target="../slideLayouts/slideLayout140.xml"/><Relationship Id="rId24" Type="http://schemas.openxmlformats.org/officeDocument/2006/relationships/slideLayout" Target="../slideLayouts/slideLayout135.xml"/><Relationship Id="rId40" Type="http://schemas.openxmlformats.org/officeDocument/2006/relationships/slideLayout" Target="../slideLayouts/slideLayout151.xml"/><Relationship Id="rId45" Type="http://schemas.openxmlformats.org/officeDocument/2006/relationships/slideLayout" Target="../slideLayouts/slideLayout156.xml"/><Relationship Id="rId66" Type="http://schemas.openxmlformats.org/officeDocument/2006/relationships/slideLayout" Target="../slideLayouts/slideLayout177.xml"/><Relationship Id="rId87" Type="http://schemas.openxmlformats.org/officeDocument/2006/relationships/slideLayout" Target="../slideLayouts/slideLayout198.xml"/><Relationship Id="rId61" Type="http://schemas.openxmlformats.org/officeDocument/2006/relationships/slideLayout" Target="../slideLayouts/slideLayout172.xml"/><Relationship Id="rId82" Type="http://schemas.openxmlformats.org/officeDocument/2006/relationships/slideLayout" Target="../slideLayouts/slideLayout193.xml"/><Relationship Id="rId19" Type="http://schemas.openxmlformats.org/officeDocument/2006/relationships/slideLayout" Target="../slideLayouts/slideLayout130.xml"/><Relationship Id="rId14" Type="http://schemas.openxmlformats.org/officeDocument/2006/relationships/slideLayout" Target="../slideLayouts/slideLayout125.xml"/><Relationship Id="rId30" Type="http://schemas.openxmlformats.org/officeDocument/2006/relationships/slideLayout" Target="../slideLayouts/slideLayout141.xml"/><Relationship Id="rId35" Type="http://schemas.openxmlformats.org/officeDocument/2006/relationships/slideLayout" Target="../slideLayouts/slideLayout146.xml"/><Relationship Id="rId56" Type="http://schemas.openxmlformats.org/officeDocument/2006/relationships/slideLayout" Target="../slideLayouts/slideLayout167.xml"/><Relationship Id="rId77" Type="http://schemas.openxmlformats.org/officeDocument/2006/relationships/slideLayout" Target="../slideLayouts/slideLayout188.xml"/><Relationship Id="rId100" Type="http://schemas.openxmlformats.org/officeDocument/2006/relationships/slideLayout" Target="../slideLayouts/slideLayout211.xml"/><Relationship Id="rId105" Type="http://schemas.openxmlformats.org/officeDocument/2006/relationships/image" Target="../media/image1.png"/><Relationship Id="rId8" Type="http://schemas.openxmlformats.org/officeDocument/2006/relationships/slideLayout" Target="../slideLayouts/slideLayout119.xml"/><Relationship Id="rId51" Type="http://schemas.openxmlformats.org/officeDocument/2006/relationships/slideLayout" Target="../slideLayouts/slideLayout162.xml"/><Relationship Id="rId72" Type="http://schemas.openxmlformats.org/officeDocument/2006/relationships/slideLayout" Target="../slideLayouts/slideLayout183.xml"/><Relationship Id="rId93" Type="http://schemas.openxmlformats.org/officeDocument/2006/relationships/slideLayout" Target="../slideLayouts/slideLayout204.xml"/><Relationship Id="rId98" Type="http://schemas.openxmlformats.org/officeDocument/2006/relationships/slideLayout" Target="../slideLayouts/slideLayout209.xml"/><Relationship Id="rId3" Type="http://schemas.openxmlformats.org/officeDocument/2006/relationships/slideLayout" Target="../slideLayouts/slideLayout114.xml"/><Relationship Id="rId25" Type="http://schemas.openxmlformats.org/officeDocument/2006/relationships/slideLayout" Target="../slideLayouts/slideLayout136.xml"/><Relationship Id="rId46" Type="http://schemas.openxmlformats.org/officeDocument/2006/relationships/slideLayout" Target="../slideLayouts/slideLayout157.xml"/><Relationship Id="rId67" Type="http://schemas.openxmlformats.org/officeDocument/2006/relationships/slideLayout" Target="../slideLayouts/slideLayout178.xml"/></Relationships>
</file>

<file path=ppt/slideMasters/_rels/slideMaster4.xml.rels><?xml version="1.0" encoding="UTF-8" standalone="yes"?>
<Relationships xmlns="http://schemas.openxmlformats.org/package/2006/relationships"><Relationship Id="rId26" Type="http://schemas.openxmlformats.org/officeDocument/2006/relationships/slideLayout" Target="../slideLayouts/slideLayout240.xml"/><Relationship Id="rId21" Type="http://schemas.openxmlformats.org/officeDocument/2006/relationships/slideLayout" Target="../slideLayouts/slideLayout235.xml"/><Relationship Id="rId42" Type="http://schemas.openxmlformats.org/officeDocument/2006/relationships/slideLayout" Target="../slideLayouts/slideLayout256.xml"/><Relationship Id="rId47" Type="http://schemas.openxmlformats.org/officeDocument/2006/relationships/slideLayout" Target="../slideLayouts/slideLayout261.xml"/><Relationship Id="rId63" Type="http://schemas.openxmlformats.org/officeDocument/2006/relationships/slideLayout" Target="../slideLayouts/slideLayout277.xml"/><Relationship Id="rId68" Type="http://schemas.openxmlformats.org/officeDocument/2006/relationships/slideLayout" Target="../slideLayouts/slideLayout282.xml"/><Relationship Id="rId84" Type="http://schemas.openxmlformats.org/officeDocument/2006/relationships/slideLayout" Target="../slideLayouts/slideLayout298.xml"/><Relationship Id="rId89" Type="http://schemas.openxmlformats.org/officeDocument/2006/relationships/slideLayout" Target="../slideLayouts/slideLayout303.xml"/><Relationship Id="rId16" Type="http://schemas.openxmlformats.org/officeDocument/2006/relationships/slideLayout" Target="../slideLayouts/slideLayout230.xml"/><Relationship Id="rId11" Type="http://schemas.openxmlformats.org/officeDocument/2006/relationships/slideLayout" Target="../slideLayouts/slideLayout225.xml"/><Relationship Id="rId32" Type="http://schemas.openxmlformats.org/officeDocument/2006/relationships/slideLayout" Target="../slideLayouts/slideLayout246.xml"/><Relationship Id="rId37" Type="http://schemas.openxmlformats.org/officeDocument/2006/relationships/slideLayout" Target="../slideLayouts/slideLayout251.xml"/><Relationship Id="rId53" Type="http://schemas.openxmlformats.org/officeDocument/2006/relationships/slideLayout" Target="../slideLayouts/slideLayout267.xml"/><Relationship Id="rId58" Type="http://schemas.openxmlformats.org/officeDocument/2006/relationships/slideLayout" Target="../slideLayouts/slideLayout272.xml"/><Relationship Id="rId74" Type="http://schemas.openxmlformats.org/officeDocument/2006/relationships/slideLayout" Target="../slideLayouts/slideLayout288.xml"/><Relationship Id="rId79" Type="http://schemas.openxmlformats.org/officeDocument/2006/relationships/slideLayout" Target="../slideLayouts/slideLayout293.xml"/><Relationship Id="rId5" Type="http://schemas.openxmlformats.org/officeDocument/2006/relationships/slideLayout" Target="../slideLayouts/slideLayout219.xml"/><Relationship Id="rId90" Type="http://schemas.openxmlformats.org/officeDocument/2006/relationships/slideLayout" Target="../slideLayouts/slideLayout304.xml"/><Relationship Id="rId95" Type="http://schemas.openxmlformats.org/officeDocument/2006/relationships/slideLayout" Target="../slideLayouts/slideLayout309.xml"/><Relationship Id="rId22" Type="http://schemas.openxmlformats.org/officeDocument/2006/relationships/slideLayout" Target="../slideLayouts/slideLayout236.xml"/><Relationship Id="rId27" Type="http://schemas.openxmlformats.org/officeDocument/2006/relationships/slideLayout" Target="../slideLayouts/slideLayout241.xml"/><Relationship Id="rId43" Type="http://schemas.openxmlformats.org/officeDocument/2006/relationships/slideLayout" Target="../slideLayouts/slideLayout257.xml"/><Relationship Id="rId48" Type="http://schemas.openxmlformats.org/officeDocument/2006/relationships/slideLayout" Target="../slideLayouts/slideLayout262.xml"/><Relationship Id="rId64" Type="http://schemas.openxmlformats.org/officeDocument/2006/relationships/slideLayout" Target="../slideLayouts/slideLayout278.xml"/><Relationship Id="rId69" Type="http://schemas.openxmlformats.org/officeDocument/2006/relationships/slideLayout" Target="../slideLayouts/slideLayout283.xml"/><Relationship Id="rId80" Type="http://schemas.openxmlformats.org/officeDocument/2006/relationships/slideLayout" Target="../slideLayouts/slideLayout294.xml"/><Relationship Id="rId85" Type="http://schemas.openxmlformats.org/officeDocument/2006/relationships/slideLayout" Target="../slideLayouts/slideLayout299.xml"/><Relationship Id="rId3" Type="http://schemas.openxmlformats.org/officeDocument/2006/relationships/slideLayout" Target="../slideLayouts/slideLayout217.xml"/><Relationship Id="rId12" Type="http://schemas.openxmlformats.org/officeDocument/2006/relationships/slideLayout" Target="../slideLayouts/slideLayout226.xml"/><Relationship Id="rId17" Type="http://schemas.openxmlformats.org/officeDocument/2006/relationships/slideLayout" Target="../slideLayouts/slideLayout231.xml"/><Relationship Id="rId25" Type="http://schemas.openxmlformats.org/officeDocument/2006/relationships/slideLayout" Target="../slideLayouts/slideLayout239.xml"/><Relationship Id="rId33" Type="http://schemas.openxmlformats.org/officeDocument/2006/relationships/slideLayout" Target="../slideLayouts/slideLayout247.xml"/><Relationship Id="rId38" Type="http://schemas.openxmlformats.org/officeDocument/2006/relationships/slideLayout" Target="../slideLayouts/slideLayout252.xml"/><Relationship Id="rId46" Type="http://schemas.openxmlformats.org/officeDocument/2006/relationships/slideLayout" Target="../slideLayouts/slideLayout260.xml"/><Relationship Id="rId59" Type="http://schemas.openxmlformats.org/officeDocument/2006/relationships/slideLayout" Target="../slideLayouts/slideLayout273.xml"/><Relationship Id="rId67" Type="http://schemas.openxmlformats.org/officeDocument/2006/relationships/slideLayout" Target="../slideLayouts/slideLayout281.xml"/><Relationship Id="rId20" Type="http://schemas.openxmlformats.org/officeDocument/2006/relationships/slideLayout" Target="../slideLayouts/slideLayout234.xml"/><Relationship Id="rId41" Type="http://schemas.openxmlformats.org/officeDocument/2006/relationships/slideLayout" Target="../slideLayouts/slideLayout255.xml"/><Relationship Id="rId54" Type="http://schemas.openxmlformats.org/officeDocument/2006/relationships/slideLayout" Target="../slideLayouts/slideLayout268.xml"/><Relationship Id="rId62" Type="http://schemas.openxmlformats.org/officeDocument/2006/relationships/slideLayout" Target="../slideLayouts/slideLayout276.xml"/><Relationship Id="rId70" Type="http://schemas.openxmlformats.org/officeDocument/2006/relationships/slideLayout" Target="../slideLayouts/slideLayout284.xml"/><Relationship Id="rId75" Type="http://schemas.openxmlformats.org/officeDocument/2006/relationships/slideLayout" Target="../slideLayouts/slideLayout289.xml"/><Relationship Id="rId83" Type="http://schemas.openxmlformats.org/officeDocument/2006/relationships/slideLayout" Target="../slideLayouts/slideLayout297.xml"/><Relationship Id="rId88" Type="http://schemas.openxmlformats.org/officeDocument/2006/relationships/slideLayout" Target="../slideLayouts/slideLayout302.xml"/><Relationship Id="rId91" Type="http://schemas.openxmlformats.org/officeDocument/2006/relationships/slideLayout" Target="../slideLayouts/slideLayout305.xml"/><Relationship Id="rId96" Type="http://schemas.openxmlformats.org/officeDocument/2006/relationships/slideLayout" Target="../slideLayouts/slideLayout310.xml"/><Relationship Id="rId1" Type="http://schemas.openxmlformats.org/officeDocument/2006/relationships/slideLayout" Target="../slideLayouts/slideLayout215.xml"/><Relationship Id="rId6" Type="http://schemas.openxmlformats.org/officeDocument/2006/relationships/slideLayout" Target="../slideLayouts/slideLayout220.xml"/><Relationship Id="rId15" Type="http://schemas.openxmlformats.org/officeDocument/2006/relationships/slideLayout" Target="../slideLayouts/slideLayout229.xml"/><Relationship Id="rId23" Type="http://schemas.openxmlformats.org/officeDocument/2006/relationships/slideLayout" Target="../slideLayouts/slideLayout237.xml"/><Relationship Id="rId28" Type="http://schemas.openxmlformats.org/officeDocument/2006/relationships/slideLayout" Target="../slideLayouts/slideLayout242.xml"/><Relationship Id="rId36" Type="http://schemas.openxmlformats.org/officeDocument/2006/relationships/slideLayout" Target="../slideLayouts/slideLayout250.xml"/><Relationship Id="rId49" Type="http://schemas.openxmlformats.org/officeDocument/2006/relationships/slideLayout" Target="../slideLayouts/slideLayout263.xml"/><Relationship Id="rId57" Type="http://schemas.openxmlformats.org/officeDocument/2006/relationships/slideLayout" Target="../slideLayouts/slideLayout271.xml"/><Relationship Id="rId10" Type="http://schemas.openxmlformats.org/officeDocument/2006/relationships/slideLayout" Target="../slideLayouts/slideLayout224.xml"/><Relationship Id="rId31" Type="http://schemas.openxmlformats.org/officeDocument/2006/relationships/slideLayout" Target="../slideLayouts/slideLayout245.xml"/><Relationship Id="rId44" Type="http://schemas.openxmlformats.org/officeDocument/2006/relationships/slideLayout" Target="../slideLayouts/slideLayout258.xml"/><Relationship Id="rId52" Type="http://schemas.openxmlformats.org/officeDocument/2006/relationships/slideLayout" Target="../slideLayouts/slideLayout266.xml"/><Relationship Id="rId60" Type="http://schemas.openxmlformats.org/officeDocument/2006/relationships/slideLayout" Target="../slideLayouts/slideLayout274.xml"/><Relationship Id="rId65" Type="http://schemas.openxmlformats.org/officeDocument/2006/relationships/slideLayout" Target="../slideLayouts/slideLayout279.xml"/><Relationship Id="rId73" Type="http://schemas.openxmlformats.org/officeDocument/2006/relationships/slideLayout" Target="../slideLayouts/slideLayout287.xml"/><Relationship Id="rId78" Type="http://schemas.openxmlformats.org/officeDocument/2006/relationships/slideLayout" Target="../slideLayouts/slideLayout292.xml"/><Relationship Id="rId81" Type="http://schemas.openxmlformats.org/officeDocument/2006/relationships/slideLayout" Target="../slideLayouts/slideLayout295.xml"/><Relationship Id="rId86" Type="http://schemas.openxmlformats.org/officeDocument/2006/relationships/slideLayout" Target="../slideLayouts/slideLayout300.xml"/><Relationship Id="rId94" Type="http://schemas.openxmlformats.org/officeDocument/2006/relationships/slideLayout" Target="../slideLayouts/slideLayout308.xml"/><Relationship Id="rId99" Type="http://schemas.openxmlformats.org/officeDocument/2006/relationships/theme" Target="../theme/theme4.xml"/><Relationship Id="rId4" Type="http://schemas.openxmlformats.org/officeDocument/2006/relationships/slideLayout" Target="../slideLayouts/slideLayout218.xml"/><Relationship Id="rId9" Type="http://schemas.openxmlformats.org/officeDocument/2006/relationships/slideLayout" Target="../slideLayouts/slideLayout223.xml"/><Relationship Id="rId13" Type="http://schemas.openxmlformats.org/officeDocument/2006/relationships/slideLayout" Target="../slideLayouts/slideLayout227.xml"/><Relationship Id="rId18" Type="http://schemas.openxmlformats.org/officeDocument/2006/relationships/slideLayout" Target="../slideLayouts/slideLayout232.xml"/><Relationship Id="rId39" Type="http://schemas.openxmlformats.org/officeDocument/2006/relationships/slideLayout" Target="../slideLayouts/slideLayout253.xml"/><Relationship Id="rId34" Type="http://schemas.openxmlformats.org/officeDocument/2006/relationships/slideLayout" Target="../slideLayouts/slideLayout248.xml"/><Relationship Id="rId50" Type="http://schemas.openxmlformats.org/officeDocument/2006/relationships/slideLayout" Target="../slideLayouts/slideLayout264.xml"/><Relationship Id="rId55" Type="http://schemas.openxmlformats.org/officeDocument/2006/relationships/slideLayout" Target="../slideLayouts/slideLayout269.xml"/><Relationship Id="rId76" Type="http://schemas.openxmlformats.org/officeDocument/2006/relationships/slideLayout" Target="../slideLayouts/slideLayout290.xml"/><Relationship Id="rId97" Type="http://schemas.openxmlformats.org/officeDocument/2006/relationships/slideLayout" Target="../slideLayouts/slideLayout311.xml"/><Relationship Id="rId7" Type="http://schemas.openxmlformats.org/officeDocument/2006/relationships/slideLayout" Target="../slideLayouts/slideLayout221.xml"/><Relationship Id="rId71" Type="http://schemas.openxmlformats.org/officeDocument/2006/relationships/slideLayout" Target="../slideLayouts/slideLayout285.xml"/><Relationship Id="rId92" Type="http://schemas.openxmlformats.org/officeDocument/2006/relationships/slideLayout" Target="../slideLayouts/slideLayout306.xml"/><Relationship Id="rId2" Type="http://schemas.openxmlformats.org/officeDocument/2006/relationships/slideLayout" Target="../slideLayouts/slideLayout216.xml"/><Relationship Id="rId29" Type="http://schemas.openxmlformats.org/officeDocument/2006/relationships/slideLayout" Target="../slideLayouts/slideLayout243.xml"/><Relationship Id="rId24" Type="http://schemas.openxmlformats.org/officeDocument/2006/relationships/slideLayout" Target="../slideLayouts/slideLayout238.xml"/><Relationship Id="rId40" Type="http://schemas.openxmlformats.org/officeDocument/2006/relationships/slideLayout" Target="../slideLayouts/slideLayout254.xml"/><Relationship Id="rId45" Type="http://schemas.openxmlformats.org/officeDocument/2006/relationships/slideLayout" Target="../slideLayouts/slideLayout259.xml"/><Relationship Id="rId66" Type="http://schemas.openxmlformats.org/officeDocument/2006/relationships/slideLayout" Target="../slideLayouts/slideLayout280.xml"/><Relationship Id="rId87" Type="http://schemas.openxmlformats.org/officeDocument/2006/relationships/slideLayout" Target="../slideLayouts/slideLayout301.xml"/><Relationship Id="rId61" Type="http://schemas.openxmlformats.org/officeDocument/2006/relationships/slideLayout" Target="../slideLayouts/slideLayout275.xml"/><Relationship Id="rId82" Type="http://schemas.openxmlformats.org/officeDocument/2006/relationships/slideLayout" Target="../slideLayouts/slideLayout296.xml"/><Relationship Id="rId19" Type="http://schemas.openxmlformats.org/officeDocument/2006/relationships/slideLayout" Target="../slideLayouts/slideLayout233.xml"/><Relationship Id="rId14" Type="http://schemas.openxmlformats.org/officeDocument/2006/relationships/slideLayout" Target="../slideLayouts/slideLayout228.xml"/><Relationship Id="rId30" Type="http://schemas.openxmlformats.org/officeDocument/2006/relationships/slideLayout" Target="../slideLayouts/slideLayout244.xml"/><Relationship Id="rId35" Type="http://schemas.openxmlformats.org/officeDocument/2006/relationships/slideLayout" Target="../slideLayouts/slideLayout249.xml"/><Relationship Id="rId56" Type="http://schemas.openxmlformats.org/officeDocument/2006/relationships/slideLayout" Target="../slideLayouts/slideLayout270.xml"/><Relationship Id="rId77" Type="http://schemas.openxmlformats.org/officeDocument/2006/relationships/slideLayout" Target="../slideLayouts/slideLayout291.xml"/><Relationship Id="rId100" Type="http://schemas.openxmlformats.org/officeDocument/2006/relationships/image" Target="../media/image1.png"/><Relationship Id="rId8" Type="http://schemas.openxmlformats.org/officeDocument/2006/relationships/slideLayout" Target="../slideLayouts/slideLayout222.xml"/><Relationship Id="rId51" Type="http://schemas.openxmlformats.org/officeDocument/2006/relationships/slideLayout" Target="../slideLayouts/slideLayout265.xml"/><Relationship Id="rId72" Type="http://schemas.openxmlformats.org/officeDocument/2006/relationships/slideLayout" Target="../slideLayouts/slideLayout286.xml"/><Relationship Id="rId93" Type="http://schemas.openxmlformats.org/officeDocument/2006/relationships/slideLayout" Target="../slideLayouts/slideLayout307.xml"/><Relationship Id="rId98" Type="http://schemas.openxmlformats.org/officeDocument/2006/relationships/slideLayout" Target="../slideLayouts/slideLayout3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325593" y="325636"/>
            <a:ext cx="8489100" cy="372000"/>
          </a:xfrm>
          <a:prstGeom prst="rect">
            <a:avLst/>
          </a:prstGeom>
          <a:noFill/>
          <a:ln>
            <a:noFill/>
          </a:ln>
        </p:spPr>
        <p:txBody>
          <a:bodyPr spcFirstLastPara="1" wrap="square" lIns="0" tIns="0" rIns="0" bIns="0" anchor="t" anchorCtr="0">
            <a:noAutofit/>
          </a:bodyPr>
          <a:lstStyle>
            <a:lvl1pPr marR="0" lvl="0" algn="l">
              <a:lnSpc>
                <a:spcPct val="90000"/>
              </a:lnSpc>
              <a:spcBef>
                <a:spcPts val="0"/>
              </a:spcBef>
              <a:spcAft>
                <a:spcPts val="0"/>
              </a:spcAft>
              <a:buClr>
                <a:schemeClr val="dk1"/>
              </a:buClr>
              <a:buSzPts val="2500"/>
              <a:buFont typeface="Poppins SemiBold"/>
              <a:buNone/>
              <a:defRPr sz="2500" b="1" i="0" u="none" strike="noStrike" cap="none">
                <a:solidFill>
                  <a:schemeClr val="dk1"/>
                </a:solidFill>
                <a:latin typeface="Poppins SemiBold"/>
                <a:ea typeface="Poppins SemiBold"/>
                <a:cs typeface="Poppins SemiBold"/>
                <a:sym typeface="Poppins SemiBold"/>
              </a:defRPr>
            </a:lvl1pPr>
            <a:lvl2pPr lvl="1">
              <a:spcBef>
                <a:spcPts val="0"/>
              </a:spcBef>
              <a:spcAft>
                <a:spcPts val="0"/>
              </a:spcAft>
              <a:buSzPts val="500"/>
              <a:buNone/>
              <a:defRPr sz="700"/>
            </a:lvl2pPr>
            <a:lvl3pPr lvl="2">
              <a:spcBef>
                <a:spcPts val="0"/>
              </a:spcBef>
              <a:spcAft>
                <a:spcPts val="0"/>
              </a:spcAft>
              <a:buSzPts val="500"/>
              <a:buNone/>
              <a:defRPr sz="700"/>
            </a:lvl3pPr>
            <a:lvl4pPr lvl="3">
              <a:spcBef>
                <a:spcPts val="0"/>
              </a:spcBef>
              <a:spcAft>
                <a:spcPts val="0"/>
              </a:spcAft>
              <a:buSzPts val="500"/>
              <a:buNone/>
              <a:defRPr sz="700"/>
            </a:lvl4pPr>
            <a:lvl5pPr lvl="4">
              <a:spcBef>
                <a:spcPts val="0"/>
              </a:spcBef>
              <a:spcAft>
                <a:spcPts val="0"/>
              </a:spcAft>
              <a:buSzPts val="500"/>
              <a:buNone/>
              <a:defRPr sz="700"/>
            </a:lvl5pPr>
            <a:lvl6pPr lvl="5">
              <a:spcBef>
                <a:spcPts val="0"/>
              </a:spcBef>
              <a:spcAft>
                <a:spcPts val="0"/>
              </a:spcAft>
              <a:buSzPts val="500"/>
              <a:buNone/>
              <a:defRPr sz="700"/>
            </a:lvl6pPr>
            <a:lvl7pPr lvl="6">
              <a:spcBef>
                <a:spcPts val="0"/>
              </a:spcBef>
              <a:spcAft>
                <a:spcPts val="0"/>
              </a:spcAft>
              <a:buSzPts val="500"/>
              <a:buNone/>
              <a:defRPr sz="700"/>
            </a:lvl7pPr>
            <a:lvl8pPr lvl="7">
              <a:spcBef>
                <a:spcPts val="0"/>
              </a:spcBef>
              <a:spcAft>
                <a:spcPts val="0"/>
              </a:spcAft>
              <a:buSzPts val="500"/>
              <a:buNone/>
              <a:defRPr sz="700"/>
            </a:lvl8pPr>
            <a:lvl9pPr lvl="8">
              <a:spcBef>
                <a:spcPts val="0"/>
              </a:spcBef>
              <a:spcAft>
                <a:spcPts val="0"/>
              </a:spcAft>
              <a:buSzPts val="500"/>
              <a:buNone/>
              <a:defRPr sz="700"/>
            </a:lvl9pPr>
          </a:lstStyle>
          <a:p>
            <a:endParaRPr/>
          </a:p>
        </p:txBody>
      </p:sp>
      <p:sp>
        <p:nvSpPr>
          <p:cNvPr id="52" name="Google Shape;52;p13"/>
          <p:cNvSpPr txBox="1">
            <a:spLocks noGrp="1"/>
          </p:cNvSpPr>
          <p:nvPr>
            <p:ph type="body" idx="1"/>
          </p:nvPr>
        </p:nvSpPr>
        <p:spPr>
          <a:xfrm>
            <a:off x="328673" y="801674"/>
            <a:ext cx="8489100" cy="3100200"/>
          </a:xfrm>
          <a:prstGeom prst="rect">
            <a:avLst/>
          </a:prstGeom>
          <a:noFill/>
          <a:ln>
            <a:noFill/>
          </a:ln>
        </p:spPr>
        <p:txBody>
          <a:bodyPr spcFirstLastPara="1" wrap="square" lIns="0" tIns="0" rIns="0" bIns="0" anchor="t" anchorCtr="0">
            <a:noAutofit/>
          </a:bodyPr>
          <a:lstStyle>
            <a:lvl1pPr marL="457200" marR="0" lvl="0" indent="-285750" algn="l">
              <a:lnSpc>
                <a:spcPct val="95000"/>
              </a:lnSpc>
              <a:spcBef>
                <a:spcPts val="1300"/>
              </a:spcBef>
              <a:spcAft>
                <a:spcPts val="0"/>
              </a:spcAft>
              <a:buClr>
                <a:schemeClr val="dk1"/>
              </a:buClr>
              <a:buSzPts val="900"/>
              <a:buFont typeface="ADLaM Display"/>
              <a:buChar char="●"/>
              <a:defRPr sz="1000" b="0" i="0" u="none" strike="noStrike" cap="none">
                <a:solidFill>
                  <a:schemeClr val="dk1"/>
                </a:solidFill>
                <a:latin typeface="Poppins Medium"/>
                <a:ea typeface="Poppins Medium"/>
                <a:cs typeface="Poppins Medium"/>
                <a:sym typeface="Poppins Medium"/>
              </a:defRPr>
            </a:lvl1pPr>
            <a:lvl2pPr marL="914400" marR="0" lvl="1" indent="-279400" algn="l">
              <a:lnSpc>
                <a:spcPct val="95000"/>
              </a:lnSpc>
              <a:spcBef>
                <a:spcPts val="1300"/>
              </a:spcBef>
              <a:spcAft>
                <a:spcPts val="0"/>
              </a:spcAft>
              <a:buClr>
                <a:schemeClr val="dk1"/>
              </a:buClr>
              <a:buSzPts val="800"/>
              <a:buFont typeface="ADLaM Display"/>
              <a:buChar char="●"/>
              <a:defRPr sz="900" b="0" i="0" u="none" strike="noStrike" cap="none">
                <a:solidFill>
                  <a:schemeClr val="dk1"/>
                </a:solidFill>
                <a:latin typeface="Poppins Medium"/>
                <a:ea typeface="Poppins Medium"/>
                <a:cs typeface="Poppins Medium"/>
                <a:sym typeface="Poppins Medium"/>
              </a:defRPr>
            </a:lvl2pPr>
            <a:lvl3pPr marL="1371600" marR="0" lvl="2" indent="-273050" algn="l">
              <a:lnSpc>
                <a:spcPct val="95000"/>
              </a:lnSpc>
              <a:spcBef>
                <a:spcPts val="1300"/>
              </a:spcBef>
              <a:spcAft>
                <a:spcPts val="0"/>
              </a:spcAft>
              <a:buClr>
                <a:schemeClr val="dk1"/>
              </a:buClr>
              <a:buSzPts val="700"/>
              <a:buFont typeface="ADLaM Display"/>
              <a:buChar char="●"/>
              <a:defRPr sz="700" b="0" i="0" u="none" strike="noStrike" cap="none">
                <a:solidFill>
                  <a:schemeClr val="dk1"/>
                </a:solidFill>
                <a:latin typeface="Poppins Medium"/>
                <a:ea typeface="Poppins Medium"/>
                <a:cs typeface="Poppins Medium"/>
                <a:sym typeface="Poppins Medium"/>
              </a:defRPr>
            </a:lvl3pPr>
            <a:lvl4pPr marL="1828800" marR="0" lvl="3" indent="-260350" algn="l">
              <a:lnSpc>
                <a:spcPct val="95000"/>
              </a:lnSpc>
              <a:spcBef>
                <a:spcPts val="1300"/>
              </a:spcBef>
              <a:spcAft>
                <a:spcPts val="0"/>
              </a:spcAft>
              <a:buClr>
                <a:schemeClr val="dk1"/>
              </a:buClr>
              <a:buSzPts val="500"/>
              <a:buFont typeface="ADLaM Display"/>
              <a:buChar char="●"/>
              <a:defRPr sz="600" b="0" i="0" u="none" strike="noStrike" cap="none">
                <a:solidFill>
                  <a:schemeClr val="dk1"/>
                </a:solidFill>
                <a:latin typeface="Poppins Medium"/>
                <a:ea typeface="Poppins Medium"/>
                <a:cs typeface="Poppins Medium"/>
                <a:sym typeface="Poppins Medium"/>
              </a:defRPr>
            </a:lvl4pPr>
            <a:lvl5pPr marL="2286000" marR="0" lvl="4" indent="-254000" algn="l">
              <a:lnSpc>
                <a:spcPct val="95000"/>
              </a:lnSpc>
              <a:spcBef>
                <a:spcPts val="1300"/>
              </a:spcBef>
              <a:spcAft>
                <a:spcPts val="0"/>
              </a:spcAft>
              <a:buClr>
                <a:schemeClr val="dk1"/>
              </a:buClr>
              <a:buSzPts val="400"/>
              <a:buFont typeface="ADLaM Display"/>
              <a:buChar char="●"/>
              <a:defRPr sz="400" b="0" i="0" u="none" strike="noStrike" cap="none">
                <a:solidFill>
                  <a:schemeClr val="dk1"/>
                </a:solidFill>
                <a:latin typeface="Poppins Medium"/>
                <a:ea typeface="Poppins Medium"/>
                <a:cs typeface="Poppins Medium"/>
                <a:sym typeface="Poppins Medium"/>
              </a:defRPr>
            </a:lvl5pPr>
            <a:lvl6pPr marL="2743200" marR="0" lvl="5" indent="-241300" algn="l">
              <a:lnSpc>
                <a:spcPct val="90000"/>
              </a:lnSpc>
              <a:spcBef>
                <a:spcPts val="400"/>
              </a:spcBef>
              <a:spcAft>
                <a:spcPts val="0"/>
              </a:spcAft>
              <a:buClr>
                <a:schemeClr val="dk1"/>
              </a:buClr>
              <a:buSzPts val="200"/>
              <a:buFont typeface="Arial"/>
              <a:buChar char="•"/>
              <a:defRPr sz="200" b="0" i="0" u="none" strike="noStrike" cap="none">
                <a:solidFill>
                  <a:schemeClr val="dk1"/>
                </a:solidFill>
                <a:latin typeface="Poppins Medium"/>
                <a:ea typeface="Poppins Medium"/>
                <a:cs typeface="Poppins Medium"/>
                <a:sym typeface="Poppins Medium"/>
              </a:defRPr>
            </a:lvl6pPr>
            <a:lvl7pPr marL="3200400" marR="0" lvl="6" indent="-241300" algn="l">
              <a:lnSpc>
                <a:spcPct val="90000"/>
              </a:lnSpc>
              <a:spcBef>
                <a:spcPts val="400"/>
              </a:spcBef>
              <a:spcAft>
                <a:spcPts val="0"/>
              </a:spcAft>
              <a:buClr>
                <a:schemeClr val="dk1"/>
              </a:buClr>
              <a:buSzPts val="200"/>
              <a:buFont typeface="Arial"/>
              <a:buChar char="•"/>
              <a:defRPr sz="200" b="0" i="0" u="none" strike="noStrike" cap="none">
                <a:solidFill>
                  <a:schemeClr val="dk1"/>
                </a:solidFill>
                <a:latin typeface="Poppins Medium"/>
                <a:ea typeface="Poppins Medium"/>
                <a:cs typeface="Poppins Medium"/>
                <a:sym typeface="Poppins Medium"/>
              </a:defRPr>
            </a:lvl7pPr>
            <a:lvl8pPr marL="3657600" marR="0" lvl="7" indent="-241300" algn="l">
              <a:lnSpc>
                <a:spcPct val="90000"/>
              </a:lnSpc>
              <a:spcBef>
                <a:spcPts val="400"/>
              </a:spcBef>
              <a:spcAft>
                <a:spcPts val="0"/>
              </a:spcAft>
              <a:buClr>
                <a:schemeClr val="dk1"/>
              </a:buClr>
              <a:buSzPts val="200"/>
              <a:buFont typeface="Arial"/>
              <a:buChar char="•"/>
              <a:defRPr sz="200" b="0" i="0" u="none" strike="noStrike" cap="none">
                <a:solidFill>
                  <a:schemeClr val="dk1"/>
                </a:solidFill>
                <a:latin typeface="Poppins Medium"/>
                <a:ea typeface="Poppins Medium"/>
                <a:cs typeface="Poppins Medium"/>
                <a:sym typeface="Poppins Medium"/>
              </a:defRPr>
            </a:lvl8pPr>
            <a:lvl9pPr marL="4114800" marR="0" lvl="8" indent="-241300" algn="l">
              <a:lnSpc>
                <a:spcPct val="90000"/>
              </a:lnSpc>
              <a:spcBef>
                <a:spcPts val="400"/>
              </a:spcBef>
              <a:spcAft>
                <a:spcPts val="0"/>
              </a:spcAft>
              <a:buClr>
                <a:schemeClr val="dk1"/>
              </a:buClr>
              <a:buSzPts val="200"/>
              <a:buFont typeface="Arial"/>
              <a:buChar char="•"/>
              <a:defRPr sz="200" b="0" i="0" u="none" strike="noStrike" cap="none">
                <a:solidFill>
                  <a:schemeClr val="dk1"/>
                </a:solidFill>
                <a:latin typeface="Poppins Medium"/>
                <a:ea typeface="Poppins Medium"/>
                <a:cs typeface="Poppins Medium"/>
                <a:sym typeface="Poppins Medium"/>
              </a:defRPr>
            </a:lvl9pPr>
          </a:lstStyle>
          <a:p>
            <a:endParaRPr/>
          </a:p>
        </p:txBody>
      </p:sp>
      <p:sp>
        <p:nvSpPr>
          <p:cNvPr id="53" name="Google Shape;53;p13"/>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marR="0" lvl="0" indent="0" algn="l">
              <a:spcBef>
                <a:spcPts val="0"/>
              </a:spcBef>
              <a:buNone/>
              <a:defRPr sz="500" b="0" i="0" u="none" strike="noStrike" cap="none">
                <a:solidFill>
                  <a:schemeClr val="dk1"/>
                </a:solidFill>
                <a:latin typeface="Poppins Medium"/>
                <a:ea typeface="Poppins Medium"/>
                <a:cs typeface="Poppins Medium"/>
                <a:sym typeface="Poppins Medium"/>
              </a:defRPr>
            </a:lvl1pPr>
            <a:lvl2pPr marL="0" marR="0" lvl="1" indent="0" algn="l">
              <a:spcBef>
                <a:spcPts val="0"/>
              </a:spcBef>
              <a:buNone/>
              <a:defRPr sz="500" b="0" i="0" u="none" strike="noStrike" cap="none">
                <a:solidFill>
                  <a:schemeClr val="dk1"/>
                </a:solidFill>
                <a:latin typeface="Poppins Medium"/>
                <a:ea typeface="Poppins Medium"/>
                <a:cs typeface="Poppins Medium"/>
                <a:sym typeface="Poppins Medium"/>
              </a:defRPr>
            </a:lvl2pPr>
            <a:lvl3pPr marL="0" marR="0" lvl="2" indent="0" algn="l">
              <a:spcBef>
                <a:spcPts val="0"/>
              </a:spcBef>
              <a:buNone/>
              <a:defRPr sz="500" b="0" i="0" u="none" strike="noStrike" cap="none">
                <a:solidFill>
                  <a:schemeClr val="dk1"/>
                </a:solidFill>
                <a:latin typeface="Poppins Medium"/>
                <a:ea typeface="Poppins Medium"/>
                <a:cs typeface="Poppins Medium"/>
                <a:sym typeface="Poppins Medium"/>
              </a:defRPr>
            </a:lvl3pPr>
            <a:lvl4pPr marL="0" marR="0" lvl="3" indent="0" algn="l">
              <a:spcBef>
                <a:spcPts val="0"/>
              </a:spcBef>
              <a:buNone/>
              <a:defRPr sz="500" b="0" i="0" u="none" strike="noStrike" cap="none">
                <a:solidFill>
                  <a:schemeClr val="dk1"/>
                </a:solidFill>
                <a:latin typeface="Poppins Medium"/>
                <a:ea typeface="Poppins Medium"/>
                <a:cs typeface="Poppins Medium"/>
                <a:sym typeface="Poppins Medium"/>
              </a:defRPr>
            </a:lvl4pPr>
            <a:lvl5pPr marL="0" marR="0" lvl="4" indent="0" algn="l">
              <a:spcBef>
                <a:spcPts val="0"/>
              </a:spcBef>
              <a:buNone/>
              <a:defRPr sz="500" b="0" i="0" u="none" strike="noStrike" cap="none">
                <a:solidFill>
                  <a:schemeClr val="dk1"/>
                </a:solidFill>
                <a:latin typeface="Poppins Medium"/>
                <a:ea typeface="Poppins Medium"/>
                <a:cs typeface="Poppins Medium"/>
                <a:sym typeface="Poppins Medium"/>
              </a:defRPr>
            </a:lvl5pPr>
            <a:lvl6pPr marL="0" marR="0" lvl="5" indent="0" algn="l">
              <a:spcBef>
                <a:spcPts val="0"/>
              </a:spcBef>
              <a:buNone/>
              <a:defRPr sz="500" b="0" i="0" u="none" strike="noStrike" cap="none">
                <a:solidFill>
                  <a:schemeClr val="dk1"/>
                </a:solidFill>
                <a:latin typeface="Poppins Medium"/>
                <a:ea typeface="Poppins Medium"/>
                <a:cs typeface="Poppins Medium"/>
                <a:sym typeface="Poppins Medium"/>
              </a:defRPr>
            </a:lvl6pPr>
            <a:lvl7pPr marL="0" marR="0" lvl="6" indent="0" algn="l">
              <a:spcBef>
                <a:spcPts val="0"/>
              </a:spcBef>
              <a:buNone/>
              <a:defRPr sz="500" b="0" i="0" u="none" strike="noStrike" cap="none">
                <a:solidFill>
                  <a:schemeClr val="dk1"/>
                </a:solidFill>
                <a:latin typeface="Poppins Medium"/>
                <a:ea typeface="Poppins Medium"/>
                <a:cs typeface="Poppins Medium"/>
                <a:sym typeface="Poppins Medium"/>
              </a:defRPr>
            </a:lvl7pPr>
            <a:lvl8pPr marL="0" marR="0" lvl="7" indent="0" algn="l">
              <a:spcBef>
                <a:spcPts val="0"/>
              </a:spcBef>
              <a:buNone/>
              <a:defRPr sz="500" b="0" i="0" u="none" strike="noStrike" cap="none">
                <a:solidFill>
                  <a:schemeClr val="dk1"/>
                </a:solidFill>
                <a:latin typeface="Poppins Medium"/>
                <a:ea typeface="Poppins Medium"/>
                <a:cs typeface="Poppins Medium"/>
                <a:sym typeface="Poppins Medium"/>
              </a:defRPr>
            </a:lvl8pPr>
            <a:lvl9pPr marL="0" marR="0" lvl="8" indent="0" algn="l">
              <a:spcBef>
                <a:spcPts val="0"/>
              </a:spcBef>
              <a:buNone/>
              <a:defRPr sz="500" b="0" i="0" u="none" strike="noStrike" cap="none">
                <a:solidFill>
                  <a:schemeClr val="dk1"/>
                </a:solidFill>
                <a:latin typeface="Poppins Medium"/>
                <a:ea typeface="Poppins Medium"/>
                <a:cs typeface="Poppins Medium"/>
                <a:sym typeface="Poppins Medium"/>
              </a:defRPr>
            </a:lvl9pPr>
          </a:lstStyle>
          <a:p>
            <a:pPr marL="0" lvl="0" indent="0" algn="l" rtl="0">
              <a:spcBef>
                <a:spcPts val="0"/>
              </a:spcBef>
              <a:spcAft>
                <a:spcPts val="0"/>
              </a:spcAft>
              <a:buNone/>
            </a:pPr>
            <a:r>
              <a:rPr lang="en"/>
              <a:t>Page </a:t>
            </a:r>
            <a:fld id="{00000000-1234-1234-1234-123412341234}" type="slidenum">
              <a:rPr lang="en"/>
              <a:t>‹#›</a:t>
            </a:fld>
            <a:endParaRPr/>
          </a:p>
        </p:txBody>
      </p:sp>
      <p:pic>
        <p:nvPicPr>
          <p:cNvPr id="54" name="Google Shape;54;p13"/>
          <p:cNvPicPr preferRelativeResize="0"/>
          <p:nvPr/>
        </p:nvPicPr>
        <p:blipFill rotWithShape="1">
          <a:blip r:embed="rId102">
            <a:alphaModFix/>
          </a:blip>
          <a:srcRect/>
          <a:stretch/>
        </p:blipFill>
        <p:spPr>
          <a:xfrm>
            <a:off x="8380847" y="4822425"/>
            <a:ext cx="539106" cy="160786"/>
          </a:xfrm>
          <a:prstGeom prst="rect">
            <a:avLst/>
          </a:prstGeom>
          <a:noFill/>
          <a:ln>
            <a:noFill/>
          </a:ln>
        </p:spPr>
      </p:pic>
      <p:cxnSp>
        <p:nvCxnSpPr>
          <p:cNvPr id="55" name="Google Shape;55;p13"/>
          <p:cNvCxnSpPr/>
          <p:nvPr/>
        </p:nvCxnSpPr>
        <p:spPr>
          <a:xfrm>
            <a:off x="681901" y="4883706"/>
            <a:ext cx="0" cy="45600"/>
          </a:xfrm>
          <a:prstGeom prst="straightConnector1">
            <a:avLst/>
          </a:prstGeom>
          <a:noFill/>
          <a:ln w="7150" cap="flat" cmpd="sng">
            <a:solidFill>
              <a:srgbClr val="DA0025"/>
            </a:solidFill>
            <a:prstDash val="solid"/>
            <a:miter lim="800000"/>
            <a:headEnd type="none" w="sm" len="sm"/>
            <a:tailEnd type="none" w="sm" len="sm"/>
          </a:ln>
        </p:spPr>
      </p:cxnSp>
      <p:sp>
        <p:nvSpPr>
          <p:cNvPr id="56" name="Google Shape;56;p13"/>
          <p:cNvSpPr txBox="1"/>
          <p:nvPr/>
        </p:nvSpPr>
        <p:spPr>
          <a:xfrm>
            <a:off x="811819" y="4856560"/>
            <a:ext cx="1028100" cy="996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r>
              <a:rPr lang="en" sz="500" b="0" i="0" u="none" strike="noStrike" cap="none">
                <a:solidFill>
                  <a:schemeClr val="dk1"/>
                </a:solidFill>
                <a:latin typeface="Poppins Medium"/>
                <a:ea typeface="Poppins Medium"/>
                <a:cs typeface="Poppins Medium"/>
                <a:sym typeface="Poppins Medium"/>
              </a:rPr>
              <a:t>Proprietary &amp; Confidential</a:t>
            </a:r>
            <a:endParaRPr sz="500"/>
          </a:p>
        </p:txBody>
      </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 id="2147483672" r:id="rId14"/>
    <p:sldLayoutId id="2147483673" r:id="rId15"/>
    <p:sldLayoutId id="2147483674" r:id="rId16"/>
    <p:sldLayoutId id="2147483675" r:id="rId17"/>
    <p:sldLayoutId id="2147483676" r:id="rId18"/>
    <p:sldLayoutId id="2147483677" r:id="rId19"/>
    <p:sldLayoutId id="2147483678" r:id="rId20"/>
    <p:sldLayoutId id="2147483679" r:id="rId21"/>
    <p:sldLayoutId id="2147483680" r:id="rId22"/>
    <p:sldLayoutId id="2147483681" r:id="rId23"/>
    <p:sldLayoutId id="2147483682" r:id="rId24"/>
    <p:sldLayoutId id="2147483683" r:id="rId25"/>
    <p:sldLayoutId id="2147483684" r:id="rId26"/>
    <p:sldLayoutId id="2147483685" r:id="rId27"/>
    <p:sldLayoutId id="2147483686" r:id="rId28"/>
    <p:sldLayoutId id="2147483687" r:id="rId29"/>
    <p:sldLayoutId id="2147483688" r:id="rId30"/>
    <p:sldLayoutId id="2147483689" r:id="rId31"/>
    <p:sldLayoutId id="2147483690" r:id="rId32"/>
    <p:sldLayoutId id="2147483691" r:id="rId33"/>
    <p:sldLayoutId id="2147483692" r:id="rId34"/>
    <p:sldLayoutId id="2147483693" r:id="rId35"/>
    <p:sldLayoutId id="2147483694" r:id="rId36"/>
    <p:sldLayoutId id="2147483695" r:id="rId37"/>
    <p:sldLayoutId id="2147483696" r:id="rId38"/>
    <p:sldLayoutId id="2147483697" r:id="rId39"/>
    <p:sldLayoutId id="2147483698" r:id="rId40"/>
    <p:sldLayoutId id="2147483699" r:id="rId41"/>
    <p:sldLayoutId id="2147483700" r:id="rId42"/>
    <p:sldLayoutId id="2147483701" r:id="rId43"/>
    <p:sldLayoutId id="2147483702" r:id="rId44"/>
    <p:sldLayoutId id="2147483703" r:id="rId45"/>
    <p:sldLayoutId id="2147483704" r:id="rId46"/>
    <p:sldLayoutId id="2147483705" r:id="rId47"/>
    <p:sldLayoutId id="2147483706" r:id="rId48"/>
    <p:sldLayoutId id="2147483707" r:id="rId49"/>
    <p:sldLayoutId id="2147483708" r:id="rId50"/>
    <p:sldLayoutId id="2147483709" r:id="rId51"/>
    <p:sldLayoutId id="2147483710" r:id="rId52"/>
    <p:sldLayoutId id="2147483711" r:id="rId53"/>
    <p:sldLayoutId id="2147483712" r:id="rId54"/>
    <p:sldLayoutId id="2147483713" r:id="rId55"/>
    <p:sldLayoutId id="2147483714" r:id="rId56"/>
    <p:sldLayoutId id="2147483715" r:id="rId57"/>
    <p:sldLayoutId id="2147483716" r:id="rId58"/>
    <p:sldLayoutId id="2147483717" r:id="rId59"/>
    <p:sldLayoutId id="2147483718" r:id="rId60"/>
    <p:sldLayoutId id="2147483719" r:id="rId61"/>
    <p:sldLayoutId id="2147483720" r:id="rId62"/>
    <p:sldLayoutId id="2147483721" r:id="rId63"/>
    <p:sldLayoutId id="2147483722" r:id="rId64"/>
    <p:sldLayoutId id="2147483723" r:id="rId65"/>
    <p:sldLayoutId id="2147483724" r:id="rId66"/>
    <p:sldLayoutId id="2147483725" r:id="rId67"/>
    <p:sldLayoutId id="2147483726" r:id="rId68"/>
    <p:sldLayoutId id="2147483727" r:id="rId69"/>
    <p:sldLayoutId id="2147483728" r:id="rId70"/>
    <p:sldLayoutId id="2147483729" r:id="rId71"/>
    <p:sldLayoutId id="2147483730" r:id="rId72"/>
    <p:sldLayoutId id="2147483731" r:id="rId73"/>
    <p:sldLayoutId id="2147483732" r:id="rId74"/>
    <p:sldLayoutId id="2147483733" r:id="rId75"/>
    <p:sldLayoutId id="2147483734" r:id="rId76"/>
    <p:sldLayoutId id="2147483735" r:id="rId77"/>
    <p:sldLayoutId id="2147483736" r:id="rId78"/>
    <p:sldLayoutId id="2147483737" r:id="rId79"/>
    <p:sldLayoutId id="2147483738" r:id="rId80"/>
    <p:sldLayoutId id="2147483739" r:id="rId81"/>
    <p:sldLayoutId id="2147483740" r:id="rId82"/>
    <p:sldLayoutId id="2147483741" r:id="rId83"/>
    <p:sldLayoutId id="2147483742" r:id="rId84"/>
    <p:sldLayoutId id="2147483743" r:id="rId85"/>
    <p:sldLayoutId id="2147483744" r:id="rId86"/>
    <p:sldLayoutId id="2147483745" r:id="rId87"/>
    <p:sldLayoutId id="2147483746" r:id="rId88"/>
    <p:sldLayoutId id="2147483747" r:id="rId89"/>
    <p:sldLayoutId id="2147483748" r:id="rId90"/>
    <p:sldLayoutId id="2147483749" r:id="rId91"/>
    <p:sldLayoutId id="2147483750" r:id="rId92"/>
    <p:sldLayoutId id="2147483751" r:id="rId93"/>
    <p:sldLayoutId id="2147483752" r:id="rId94"/>
    <p:sldLayoutId id="2147483753" r:id="rId95"/>
    <p:sldLayoutId id="2147483754" r:id="rId96"/>
    <p:sldLayoutId id="2147483755" r:id="rId97"/>
    <p:sldLayoutId id="2147483756" r:id="rId98"/>
    <p:sldLayoutId id="2147483757" r:id="rId99"/>
    <p:sldLayoutId id="2147483758" r:id="rId10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15:clr>
            <a:srgbClr val="BFE643"/>
          </p15:clr>
        </p15:guide>
        <p15:guide id="2" pos="5760">
          <p15:clr>
            <a:srgbClr val="BFE643"/>
          </p15:clr>
        </p15:guide>
        <p15:guide id="3" pos="205">
          <p15:clr>
            <a:srgbClr val="BFE643"/>
          </p15:clr>
        </p15:guide>
        <p15:guide id="4" pos="923">
          <p15:clr>
            <a:srgbClr val="BFE643"/>
          </p15:clr>
        </p15:guide>
        <p15:guide id="5" pos="977">
          <p15:clr>
            <a:srgbClr val="BFE643"/>
          </p15:clr>
        </p15:guide>
        <p15:guide id="6" pos="1695">
          <p15:clr>
            <a:srgbClr val="BFE643"/>
          </p15:clr>
        </p15:guide>
        <p15:guide id="7" pos="1749">
          <p15:clr>
            <a:srgbClr val="BFE643"/>
          </p15:clr>
        </p15:guide>
        <p15:guide id="8" pos="2467">
          <p15:clr>
            <a:srgbClr val="BFE643"/>
          </p15:clr>
        </p15:guide>
        <p15:guide id="9" pos="2521">
          <p15:clr>
            <a:srgbClr val="BFE643"/>
          </p15:clr>
        </p15:guide>
        <p15:guide id="10" pos="3239">
          <p15:clr>
            <a:srgbClr val="BFE643"/>
          </p15:clr>
        </p15:guide>
        <p15:guide id="11" pos="3293">
          <p15:clr>
            <a:srgbClr val="BFE643"/>
          </p15:clr>
        </p15:guide>
        <p15:guide id="12" pos="4011">
          <p15:clr>
            <a:srgbClr val="BFE643"/>
          </p15:clr>
        </p15:guide>
        <p15:guide id="13" pos="4065">
          <p15:clr>
            <a:srgbClr val="BFE643"/>
          </p15:clr>
        </p15:guide>
        <p15:guide id="14" pos="4783">
          <p15:clr>
            <a:srgbClr val="BFE643"/>
          </p15:clr>
        </p15:guide>
        <p15:guide id="15" pos="4837">
          <p15:clr>
            <a:srgbClr val="BFE643"/>
          </p15:clr>
        </p15:guide>
        <p15:guide id="16" pos="5555">
          <p15:clr>
            <a:srgbClr val="BFE643"/>
          </p15:clr>
        </p15:guide>
        <p15:guide id="17" orient="horz">
          <p15:clr>
            <a:srgbClr val="BFE643"/>
          </p15:clr>
        </p15:guide>
        <p15:guide id="18" orient="horz" pos="3240">
          <p15:clr>
            <a:srgbClr val="BFE643"/>
          </p15:clr>
        </p15:guide>
        <p15:guide id="19" orient="horz" pos="205">
          <p15:clr>
            <a:srgbClr val="BFE643"/>
          </p15:clr>
        </p15:guide>
        <p15:guide id="20" orient="horz" pos="439">
          <p15:clr>
            <a:srgbClr val="BFE643"/>
          </p15:clr>
        </p15:guide>
        <p15:guide id="21" orient="horz" pos="493">
          <p15:clr>
            <a:srgbClr val="BFE643"/>
          </p15:clr>
        </p15:guide>
        <p15:guide id="22" orient="horz" pos="728">
          <p15:clr>
            <a:srgbClr val="BFE643"/>
          </p15:clr>
        </p15:guide>
        <p15:guide id="23" orient="horz" pos="782">
          <p15:clr>
            <a:srgbClr val="BFE643"/>
          </p15:clr>
        </p15:guide>
        <p15:guide id="24" orient="horz" pos="1016">
          <p15:clr>
            <a:srgbClr val="BFE643"/>
          </p15:clr>
        </p15:guide>
        <p15:guide id="25" orient="horz" pos="1070">
          <p15:clr>
            <a:srgbClr val="BFE643"/>
          </p15:clr>
        </p15:guide>
        <p15:guide id="26" orient="horz" pos="1305">
          <p15:clr>
            <a:srgbClr val="BFE643"/>
          </p15:clr>
        </p15:guide>
        <p15:guide id="27" orient="horz" pos="1359">
          <p15:clr>
            <a:srgbClr val="BFE643"/>
          </p15:clr>
        </p15:guide>
        <p15:guide id="28" orient="horz" pos="1593">
          <p15:clr>
            <a:srgbClr val="BFE643"/>
          </p15:clr>
        </p15:guide>
        <p15:guide id="29" orient="horz" pos="1647">
          <p15:clr>
            <a:srgbClr val="BFE643"/>
          </p15:clr>
        </p15:guide>
        <p15:guide id="30" orient="horz" pos="1881">
          <p15:clr>
            <a:srgbClr val="BFE643"/>
          </p15:clr>
        </p15:guide>
        <p15:guide id="31" orient="horz" pos="1935">
          <p15:clr>
            <a:srgbClr val="BFE643"/>
          </p15:clr>
        </p15:guide>
        <p15:guide id="32" orient="horz" pos="2169">
          <p15:clr>
            <a:srgbClr val="BFE643"/>
          </p15:clr>
        </p15:guide>
        <p15:guide id="33" orient="horz" pos="2223">
          <p15:clr>
            <a:srgbClr val="BFE643"/>
          </p15:clr>
        </p15:guide>
        <p15:guide id="34" orient="horz" pos="2458">
          <p15:clr>
            <a:srgbClr val="BFE643"/>
          </p15:clr>
        </p15:guide>
        <p15:guide id="35" orient="horz" pos="2512">
          <p15:clr>
            <a:srgbClr val="BFE643"/>
          </p15:clr>
        </p15:guide>
        <p15:guide id="36" orient="horz" pos="2746">
          <p15:clr>
            <a:srgbClr val="BFE643"/>
          </p15:clr>
        </p15:guide>
        <p15:guide id="37" orient="horz" pos="2800">
          <p15:clr>
            <a:srgbClr val="BFE643"/>
          </p15:clr>
        </p15:guide>
        <p15:guide id="38" orient="horz" pos="3035">
          <p15:clr>
            <a:srgbClr val="BFE6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658"/>
        <p:cNvGrpSpPr/>
        <p:nvPr/>
      </p:nvGrpSpPr>
      <p:grpSpPr>
        <a:xfrm>
          <a:off x="0" y="0"/>
          <a:ext cx="0" cy="0"/>
          <a:chOff x="0" y="0"/>
          <a:chExt cx="0" cy="0"/>
        </a:xfrm>
      </p:grpSpPr>
      <p:sp>
        <p:nvSpPr>
          <p:cNvPr id="1659" name="Google Shape;1659;p114"/>
          <p:cNvSpPr txBox="1">
            <a:spLocks noGrp="1"/>
          </p:cNvSpPr>
          <p:nvPr>
            <p:ph type="title"/>
          </p:nvPr>
        </p:nvSpPr>
        <p:spPr>
          <a:xfrm>
            <a:off x="325593" y="325636"/>
            <a:ext cx="8489100" cy="372000"/>
          </a:xfrm>
          <a:prstGeom prst="rect">
            <a:avLst/>
          </a:prstGeom>
          <a:noFill/>
          <a:ln>
            <a:noFill/>
          </a:ln>
        </p:spPr>
        <p:txBody>
          <a:bodyPr spcFirstLastPara="1" wrap="square" lIns="0" tIns="0" rIns="0" bIns="0" anchor="t" anchorCtr="0">
            <a:noAutofit/>
          </a:bodyPr>
          <a:lstStyle>
            <a:lvl1pPr marR="0" lvl="0" algn="l">
              <a:lnSpc>
                <a:spcPct val="90000"/>
              </a:lnSpc>
              <a:spcBef>
                <a:spcPts val="0"/>
              </a:spcBef>
              <a:spcAft>
                <a:spcPts val="0"/>
              </a:spcAft>
              <a:buClr>
                <a:schemeClr val="dk1"/>
              </a:buClr>
              <a:buSzPts val="2500"/>
              <a:buFont typeface="Poppins SemiBold"/>
              <a:buNone/>
              <a:defRPr sz="2500" b="1" i="0" u="none" strike="noStrike" cap="none">
                <a:solidFill>
                  <a:schemeClr val="dk1"/>
                </a:solidFill>
                <a:latin typeface="Poppins SemiBold"/>
                <a:ea typeface="Poppins SemiBold"/>
                <a:cs typeface="Poppins SemiBold"/>
                <a:sym typeface="Poppins SemiBold"/>
              </a:defRPr>
            </a:lvl1pPr>
            <a:lvl2pPr lvl="1">
              <a:spcBef>
                <a:spcPts val="0"/>
              </a:spcBef>
              <a:spcAft>
                <a:spcPts val="0"/>
              </a:spcAft>
              <a:buSzPts val="500"/>
              <a:buNone/>
              <a:defRPr sz="700"/>
            </a:lvl2pPr>
            <a:lvl3pPr lvl="2">
              <a:spcBef>
                <a:spcPts val="0"/>
              </a:spcBef>
              <a:spcAft>
                <a:spcPts val="0"/>
              </a:spcAft>
              <a:buSzPts val="500"/>
              <a:buNone/>
              <a:defRPr sz="700"/>
            </a:lvl3pPr>
            <a:lvl4pPr lvl="3">
              <a:spcBef>
                <a:spcPts val="0"/>
              </a:spcBef>
              <a:spcAft>
                <a:spcPts val="0"/>
              </a:spcAft>
              <a:buSzPts val="500"/>
              <a:buNone/>
              <a:defRPr sz="700"/>
            </a:lvl4pPr>
            <a:lvl5pPr lvl="4">
              <a:spcBef>
                <a:spcPts val="0"/>
              </a:spcBef>
              <a:spcAft>
                <a:spcPts val="0"/>
              </a:spcAft>
              <a:buSzPts val="500"/>
              <a:buNone/>
              <a:defRPr sz="700"/>
            </a:lvl5pPr>
            <a:lvl6pPr lvl="5">
              <a:spcBef>
                <a:spcPts val="0"/>
              </a:spcBef>
              <a:spcAft>
                <a:spcPts val="0"/>
              </a:spcAft>
              <a:buSzPts val="500"/>
              <a:buNone/>
              <a:defRPr sz="700"/>
            </a:lvl6pPr>
            <a:lvl7pPr lvl="6">
              <a:spcBef>
                <a:spcPts val="0"/>
              </a:spcBef>
              <a:spcAft>
                <a:spcPts val="0"/>
              </a:spcAft>
              <a:buSzPts val="500"/>
              <a:buNone/>
              <a:defRPr sz="700"/>
            </a:lvl7pPr>
            <a:lvl8pPr lvl="7">
              <a:spcBef>
                <a:spcPts val="0"/>
              </a:spcBef>
              <a:spcAft>
                <a:spcPts val="0"/>
              </a:spcAft>
              <a:buSzPts val="500"/>
              <a:buNone/>
              <a:defRPr sz="700"/>
            </a:lvl8pPr>
            <a:lvl9pPr lvl="8">
              <a:spcBef>
                <a:spcPts val="0"/>
              </a:spcBef>
              <a:spcAft>
                <a:spcPts val="0"/>
              </a:spcAft>
              <a:buSzPts val="500"/>
              <a:buNone/>
              <a:defRPr sz="700"/>
            </a:lvl9pPr>
          </a:lstStyle>
          <a:p>
            <a:endParaRPr/>
          </a:p>
        </p:txBody>
      </p:sp>
      <p:sp>
        <p:nvSpPr>
          <p:cNvPr id="1660" name="Google Shape;1660;p114"/>
          <p:cNvSpPr txBox="1">
            <a:spLocks noGrp="1"/>
          </p:cNvSpPr>
          <p:nvPr>
            <p:ph type="body" idx="1"/>
          </p:nvPr>
        </p:nvSpPr>
        <p:spPr>
          <a:xfrm>
            <a:off x="328673" y="801674"/>
            <a:ext cx="8489100" cy="3100200"/>
          </a:xfrm>
          <a:prstGeom prst="rect">
            <a:avLst/>
          </a:prstGeom>
          <a:noFill/>
          <a:ln>
            <a:noFill/>
          </a:ln>
        </p:spPr>
        <p:txBody>
          <a:bodyPr spcFirstLastPara="1" wrap="square" lIns="0" tIns="0" rIns="0" bIns="0" anchor="t" anchorCtr="0">
            <a:noAutofit/>
          </a:bodyPr>
          <a:lstStyle>
            <a:lvl1pPr marL="457200" marR="0" lvl="0" indent="-285750" algn="l">
              <a:lnSpc>
                <a:spcPct val="95000"/>
              </a:lnSpc>
              <a:spcBef>
                <a:spcPts val="1300"/>
              </a:spcBef>
              <a:spcAft>
                <a:spcPts val="0"/>
              </a:spcAft>
              <a:buClr>
                <a:schemeClr val="dk1"/>
              </a:buClr>
              <a:buSzPts val="900"/>
              <a:buFont typeface="ADLaM Display"/>
              <a:buChar char="●"/>
              <a:defRPr sz="1000" b="0" i="0" u="none" strike="noStrike" cap="none">
                <a:solidFill>
                  <a:schemeClr val="dk1"/>
                </a:solidFill>
                <a:latin typeface="Poppins Medium"/>
                <a:ea typeface="Poppins Medium"/>
                <a:cs typeface="Poppins Medium"/>
                <a:sym typeface="Poppins Medium"/>
              </a:defRPr>
            </a:lvl1pPr>
            <a:lvl2pPr marL="914400" marR="0" lvl="1" indent="-279400" algn="l">
              <a:lnSpc>
                <a:spcPct val="95000"/>
              </a:lnSpc>
              <a:spcBef>
                <a:spcPts val="1300"/>
              </a:spcBef>
              <a:spcAft>
                <a:spcPts val="0"/>
              </a:spcAft>
              <a:buClr>
                <a:schemeClr val="dk1"/>
              </a:buClr>
              <a:buSzPts val="800"/>
              <a:buFont typeface="ADLaM Display"/>
              <a:buChar char="●"/>
              <a:defRPr sz="900" b="0" i="0" u="none" strike="noStrike" cap="none">
                <a:solidFill>
                  <a:schemeClr val="dk1"/>
                </a:solidFill>
                <a:latin typeface="Poppins Medium"/>
                <a:ea typeface="Poppins Medium"/>
                <a:cs typeface="Poppins Medium"/>
                <a:sym typeface="Poppins Medium"/>
              </a:defRPr>
            </a:lvl2pPr>
            <a:lvl3pPr marL="1371600" marR="0" lvl="2" indent="-273050" algn="l">
              <a:lnSpc>
                <a:spcPct val="95000"/>
              </a:lnSpc>
              <a:spcBef>
                <a:spcPts val="1300"/>
              </a:spcBef>
              <a:spcAft>
                <a:spcPts val="0"/>
              </a:spcAft>
              <a:buClr>
                <a:schemeClr val="dk1"/>
              </a:buClr>
              <a:buSzPts val="700"/>
              <a:buFont typeface="ADLaM Display"/>
              <a:buChar char="●"/>
              <a:defRPr sz="700" b="0" i="0" u="none" strike="noStrike" cap="none">
                <a:solidFill>
                  <a:schemeClr val="dk1"/>
                </a:solidFill>
                <a:latin typeface="Poppins Medium"/>
                <a:ea typeface="Poppins Medium"/>
                <a:cs typeface="Poppins Medium"/>
                <a:sym typeface="Poppins Medium"/>
              </a:defRPr>
            </a:lvl3pPr>
            <a:lvl4pPr marL="1828800" marR="0" lvl="3" indent="-260350" algn="l">
              <a:lnSpc>
                <a:spcPct val="95000"/>
              </a:lnSpc>
              <a:spcBef>
                <a:spcPts val="1300"/>
              </a:spcBef>
              <a:spcAft>
                <a:spcPts val="0"/>
              </a:spcAft>
              <a:buClr>
                <a:schemeClr val="dk1"/>
              </a:buClr>
              <a:buSzPts val="500"/>
              <a:buFont typeface="ADLaM Display"/>
              <a:buChar char="●"/>
              <a:defRPr sz="600" b="0" i="0" u="none" strike="noStrike" cap="none">
                <a:solidFill>
                  <a:schemeClr val="dk1"/>
                </a:solidFill>
                <a:latin typeface="Poppins Medium"/>
                <a:ea typeface="Poppins Medium"/>
                <a:cs typeface="Poppins Medium"/>
                <a:sym typeface="Poppins Medium"/>
              </a:defRPr>
            </a:lvl4pPr>
            <a:lvl5pPr marL="2286000" marR="0" lvl="4" indent="-254000" algn="l">
              <a:lnSpc>
                <a:spcPct val="95000"/>
              </a:lnSpc>
              <a:spcBef>
                <a:spcPts val="1300"/>
              </a:spcBef>
              <a:spcAft>
                <a:spcPts val="0"/>
              </a:spcAft>
              <a:buClr>
                <a:schemeClr val="dk1"/>
              </a:buClr>
              <a:buSzPts val="400"/>
              <a:buFont typeface="ADLaM Display"/>
              <a:buChar char="●"/>
              <a:defRPr sz="400" b="0" i="0" u="none" strike="noStrike" cap="none">
                <a:solidFill>
                  <a:schemeClr val="dk1"/>
                </a:solidFill>
                <a:latin typeface="Poppins Medium"/>
                <a:ea typeface="Poppins Medium"/>
                <a:cs typeface="Poppins Medium"/>
                <a:sym typeface="Poppins Medium"/>
              </a:defRPr>
            </a:lvl5pPr>
            <a:lvl6pPr marL="2743200" marR="0" lvl="5" indent="-241300" algn="l">
              <a:lnSpc>
                <a:spcPct val="90000"/>
              </a:lnSpc>
              <a:spcBef>
                <a:spcPts val="400"/>
              </a:spcBef>
              <a:spcAft>
                <a:spcPts val="0"/>
              </a:spcAft>
              <a:buClr>
                <a:schemeClr val="dk1"/>
              </a:buClr>
              <a:buSzPts val="200"/>
              <a:buFont typeface="Arial"/>
              <a:buChar char="•"/>
              <a:defRPr sz="200" b="0" i="0" u="none" strike="noStrike" cap="none">
                <a:solidFill>
                  <a:schemeClr val="dk1"/>
                </a:solidFill>
                <a:latin typeface="Poppins Medium"/>
                <a:ea typeface="Poppins Medium"/>
                <a:cs typeface="Poppins Medium"/>
                <a:sym typeface="Poppins Medium"/>
              </a:defRPr>
            </a:lvl6pPr>
            <a:lvl7pPr marL="3200400" marR="0" lvl="6" indent="-241300" algn="l">
              <a:lnSpc>
                <a:spcPct val="90000"/>
              </a:lnSpc>
              <a:spcBef>
                <a:spcPts val="400"/>
              </a:spcBef>
              <a:spcAft>
                <a:spcPts val="0"/>
              </a:spcAft>
              <a:buClr>
                <a:schemeClr val="dk1"/>
              </a:buClr>
              <a:buSzPts val="200"/>
              <a:buFont typeface="Arial"/>
              <a:buChar char="•"/>
              <a:defRPr sz="200" b="0" i="0" u="none" strike="noStrike" cap="none">
                <a:solidFill>
                  <a:schemeClr val="dk1"/>
                </a:solidFill>
                <a:latin typeface="Poppins Medium"/>
                <a:ea typeface="Poppins Medium"/>
                <a:cs typeface="Poppins Medium"/>
                <a:sym typeface="Poppins Medium"/>
              </a:defRPr>
            </a:lvl7pPr>
            <a:lvl8pPr marL="3657600" marR="0" lvl="7" indent="-241300" algn="l">
              <a:lnSpc>
                <a:spcPct val="90000"/>
              </a:lnSpc>
              <a:spcBef>
                <a:spcPts val="400"/>
              </a:spcBef>
              <a:spcAft>
                <a:spcPts val="0"/>
              </a:spcAft>
              <a:buClr>
                <a:schemeClr val="dk1"/>
              </a:buClr>
              <a:buSzPts val="200"/>
              <a:buFont typeface="Arial"/>
              <a:buChar char="•"/>
              <a:defRPr sz="200" b="0" i="0" u="none" strike="noStrike" cap="none">
                <a:solidFill>
                  <a:schemeClr val="dk1"/>
                </a:solidFill>
                <a:latin typeface="Poppins Medium"/>
                <a:ea typeface="Poppins Medium"/>
                <a:cs typeface="Poppins Medium"/>
                <a:sym typeface="Poppins Medium"/>
              </a:defRPr>
            </a:lvl8pPr>
            <a:lvl9pPr marL="4114800" marR="0" lvl="8" indent="-241300" algn="l">
              <a:lnSpc>
                <a:spcPct val="90000"/>
              </a:lnSpc>
              <a:spcBef>
                <a:spcPts val="400"/>
              </a:spcBef>
              <a:spcAft>
                <a:spcPts val="0"/>
              </a:spcAft>
              <a:buClr>
                <a:schemeClr val="dk1"/>
              </a:buClr>
              <a:buSzPts val="200"/>
              <a:buFont typeface="Arial"/>
              <a:buChar char="•"/>
              <a:defRPr sz="200" b="0" i="0" u="none" strike="noStrike" cap="none">
                <a:solidFill>
                  <a:schemeClr val="dk1"/>
                </a:solidFill>
                <a:latin typeface="Poppins Medium"/>
                <a:ea typeface="Poppins Medium"/>
                <a:cs typeface="Poppins Medium"/>
                <a:sym typeface="Poppins Medium"/>
              </a:defRPr>
            </a:lvl9pPr>
          </a:lstStyle>
          <a:p>
            <a:endParaRPr/>
          </a:p>
        </p:txBody>
      </p:sp>
      <p:sp>
        <p:nvSpPr>
          <p:cNvPr id="1661" name="Google Shape;1661;p114"/>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marR="0" lvl="0" indent="0" algn="l">
              <a:spcBef>
                <a:spcPts val="0"/>
              </a:spcBef>
              <a:buNone/>
              <a:defRPr sz="500" b="0" i="0" u="none" strike="noStrike" cap="none">
                <a:solidFill>
                  <a:schemeClr val="dk1"/>
                </a:solidFill>
                <a:latin typeface="Poppins Medium"/>
                <a:ea typeface="Poppins Medium"/>
                <a:cs typeface="Poppins Medium"/>
                <a:sym typeface="Poppins Medium"/>
              </a:defRPr>
            </a:lvl1pPr>
            <a:lvl2pPr marL="0" marR="0" lvl="1" indent="0" algn="l">
              <a:spcBef>
                <a:spcPts val="0"/>
              </a:spcBef>
              <a:buNone/>
              <a:defRPr sz="500" b="0" i="0" u="none" strike="noStrike" cap="none">
                <a:solidFill>
                  <a:schemeClr val="dk1"/>
                </a:solidFill>
                <a:latin typeface="Poppins Medium"/>
                <a:ea typeface="Poppins Medium"/>
                <a:cs typeface="Poppins Medium"/>
                <a:sym typeface="Poppins Medium"/>
              </a:defRPr>
            </a:lvl2pPr>
            <a:lvl3pPr marL="0" marR="0" lvl="2" indent="0" algn="l">
              <a:spcBef>
                <a:spcPts val="0"/>
              </a:spcBef>
              <a:buNone/>
              <a:defRPr sz="500" b="0" i="0" u="none" strike="noStrike" cap="none">
                <a:solidFill>
                  <a:schemeClr val="dk1"/>
                </a:solidFill>
                <a:latin typeface="Poppins Medium"/>
                <a:ea typeface="Poppins Medium"/>
                <a:cs typeface="Poppins Medium"/>
                <a:sym typeface="Poppins Medium"/>
              </a:defRPr>
            </a:lvl3pPr>
            <a:lvl4pPr marL="0" marR="0" lvl="3" indent="0" algn="l">
              <a:spcBef>
                <a:spcPts val="0"/>
              </a:spcBef>
              <a:buNone/>
              <a:defRPr sz="500" b="0" i="0" u="none" strike="noStrike" cap="none">
                <a:solidFill>
                  <a:schemeClr val="dk1"/>
                </a:solidFill>
                <a:latin typeface="Poppins Medium"/>
                <a:ea typeface="Poppins Medium"/>
                <a:cs typeface="Poppins Medium"/>
                <a:sym typeface="Poppins Medium"/>
              </a:defRPr>
            </a:lvl4pPr>
            <a:lvl5pPr marL="0" marR="0" lvl="4" indent="0" algn="l">
              <a:spcBef>
                <a:spcPts val="0"/>
              </a:spcBef>
              <a:buNone/>
              <a:defRPr sz="500" b="0" i="0" u="none" strike="noStrike" cap="none">
                <a:solidFill>
                  <a:schemeClr val="dk1"/>
                </a:solidFill>
                <a:latin typeface="Poppins Medium"/>
                <a:ea typeface="Poppins Medium"/>
                <a:cs typeface="Poppins Medium"/>
                <a:sym typeface="Poppins Medium"/>
              </a:defRPr>
            </a:lvl5pPr>
            <a:lvl6pPr marL="0" marR="0" lvl="5" indent="0" algn="l">
              <a:spcBef>
                <a:spcPts val="0"/>
              </a:spcBef>
              <a:buNone/>
              <a:defRPr sz="500" b="0" i="0" u="none" strike="noStrike" cap="none">
                <a:solidFill>
                  <a:schemeClr val="dk1"/>
                </a:solidFill>
                <a:latin typeface="Poppins Medium"/>
                <a:ea typeface="Poppins Medium"/>
                <a:cs typeface="Poppins Medium"/>
                <a:sym typeface="Poppins Medium"/>
              </a:defRPr>
            </a:lvl6pPr>
            <a:lvl7pPr marL="0" marR="0" lvl="6" indent="0" algn="l">
              <a:spcBef>
                <a:spcPts val="0"/>
              </a:spcBef>
              <a:buNone/>
              <a:defRPr sz="500" b="0" i="0" u="none" strike="noStrike" cap="none">
                <a:solidFill>
                  <a:schemeClr val="dk1"/>
                </a:solidFill>
                <a:latin typeface="Poppins Medium"/>
                <a:ea typeface="Poppins Medium"/>
                <a:cs typeface="Poppins Medium"/>
                <a:sym typeface="Poppins Medium"/>
              </a:defRPr>
            </a:lvl7pPr>
            <a:lvl8pPr marL="0" marR="0" lvl="7" indent="0" algn="l">
              <a:spcBef>
                <a:spcPts val="0"/>
              </a:spcBef>
              <a:buNone/>
              <a:defRPr sz="500" b="0" i="0" u="none" strike="noStrike" cap="none">
                <a:solidFill>
                  <a:schemeClr val="dk1"/>
                </a:solidFill>
                <a:latin typeface="Poppins Medium"/>
                <a:ea typeface="Poppins Medium"/>
                <a:cs typeface="Poppins Medium"/>
                <a:sym typeface="Poppins Medium"/>
              </a:defRPr>
            </a:lvl8pPr>
            <a:lvl9pPr marL="0" marR="0" lvl="8" indent="0" algn="l">
              <a:spcBef>
                <a:spcPts val="0"/>
              </a:spcBef>
              <a:buNone/>
              <a:defRPr sz="500" b="0" i="0" u="none" strike="noStrike" cap="none">
                <a:solidFill>
                  <a:schemeClr val="dk1"/>
                </a:solidFill>
                <a:latin typeface="Poppins Medium"/>
                <a:ea typeface="Poppins Medium"/>
                <a:cs typeface="Poppins Medium"/>
                <a:sym typeface="Poppins Medium"/>
              </a:defRPr>
            </a:lvl9pPr>
          </a:lstStyle>
          <a:p>
            <a:pPr marL="0" lvl="0" indent="0" algn="l" rtl="0">
              <a:spcBef>
                <a:spcPts val="0"/>
              </a:spcBef>
              <a:spcAft>
                <a:spcPts val="0"/>
              </a:spcAft>
              <a:buNone/>
            </a:pPr>
            <a:r>
              <a:rPr lang="en"/>
              <a:t>Page </a:t>
            </a:r>
            <a:fld id="{00000000-1234-1234-1234-123412341234}" type="slidenum">
              <a:rPr lang="en"/>
              <a:t>‹#›</a:t>
            </a:fld>
            <a:endParaRPr/>
          </a:p>
        </p:txBody>
      </p:sp>
      <p:pic>
        <p:nvPicPr>
          <p:cNvPr id="1662" name="Google Shape;1662;p114"/>
          <p:cNvPicPr preferRelativeResize="0"/>
          <p:nvPr/>
        </p:nvPicPr>
        <p:blipFill rotWithShape="1">
          <a:blip r:embed="rId105">
            <a:alphaModFix/>
          </a:blip>
          <a:srcRect/>
          <a:stretch/>
        </p:blipFill>
        <p:spPr>
          <a:xfrm>
            <a:off x="8380847" y="4822425"/>
            <a:ext cx="539106" cy="160786"/>
          </a:xfrm>
          <a:prstGeom prst="rect">
            <a:avLst/>
          </a:prstGeom>
          <a:noFill/>
          <a:ln>
            <a:noFill/>
          </a:ln>
        </p:spPr>
      </p:pic>
      <p:cxnSp>
        <p:nvCxnSpPr>
          <p:cNvPr id="1663" name="Google Shape;1663;p114"/>
          <p:cNvCxnSpPr/>
          <p:nvPr/>
        </p:nvCxnSpPr>
        <p:spPr>
          <a:xfrm>
            <a:off x="681901" y="4883706"/>
            <a:ext cx="0" cy="45600"/>
          </a:xfrm>
          <a:prstGeom prst="straightConnector1">
            <a:avLst/>
          </a:prstGeom>
          <a:noFill/>
          <a:ln w="7150" cap="flat" cmpd="sng">
            <a:solidFill>
              <a:srgbClr val="DA0025"/>
            </a:solidFill>
            <a:prstDash val="solid"/>
            <a:miter lim="800000"/>
            <a:headEnd type="none" w="sm" len="sm"/>
            <a:tailEnd type="none" w="sm" len="sm"/>
          </a:ln>
        </p:spPr>
      </p:cxnSp>
      <p:sp>
        <p:nvSpPr>
          <p:cNvPr id="1664" name="Google Shape;1664;p114"/>
          <p:cNvSpPr txBox="1"/>
          <p:nvPr/>
        </p:nvSpPr>
        <p:spPr>
          <a:xfrm>
            <a:off x="811819" y="4856560"/>
            <a:ext cx="1028100" cy="996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r>
              <a:rPr lang="en" sz="500" b="0" i="0" u="none" strike="noStrike" cap="none">
                <a:solidFill>
                  <a:schemeClr val="dk1"/>
                </a:solidFill>
                <a:latin typeface="Poppins Medium"/>
                <a:ea typeface="Poppins Medium"/>
                <a:cs typeface="Poppins Medium"/>
                <a:sym typeface="Poppins Medium"/>
              </a:rPr>
              <a:t>Proprietary &amp; Confidential</a:t>
            </a:r>
            <a:endParaRPr sz="500"/>
          </a:p>
        </p:txBody>
      </p:sp>
    </p:spTree>
  </p:cSld>
  <p:clrMap bg1="lt1" tx1="dk1" bg2="dk2" tx2="lt2" accent1="accent1" accent2="accent2" accent3="accent3" accent4="accent4" accent5="accent5" accent6="accent6" hlink="hlink" folHlink="folHlink"/>
  <p:sldLayoutIdLst>
    <p:sldLayoutId id="2147483759" r:id="rId1"/>
    <p:sldLayoutId id="2147483760" r:id="rId2"/>
    <p:sldLayoutId id="2147483761" r:id="rId3"/>
    <p:sldLayoutId id="2147483762" r:id="rId4"/>
    <p:sldLayoutId id="2147483763" r:id="rId5"/>
    <p:sldLayoutId id="2147483764" r:id="rId6"/>
    <p:sldLayoutId id="2147483765" r:id="rId7"/>
    <p:sldLayoutId id="2147483766" r:id="rId8"/>
    <p:sldLayoutId id="2147483767" r:id="rId9"/>
    <p:sldLayoutId id="2147483768" r:id="rId10"/>
    <p:sldLayoutId id="2147483769" r:id="rId11"/>
    <p:sldLayoutId id="2147483770" r:id="rId12"/>
    <p:sldLayoutId id="2147483771" r:id="rId13"/>
    <p:sldLayoutId id="2147483772" r:id="rId14"/>
    <p:sldLayoutId id="2147483773" r:id="rId15"/>
    <p:sldLayoutId id="2147483774" r:id="rId16"/>
    <p:sldLayoutId id="2147483775" r:id="rId17"/>
    <p:sldLayoutId id="2147483776" r:id="rId18"/>
    <p:sldLayoutId id="2147483777" r:id="rId19"/>
    <p:sldLayoutId id="2147483778" r:id="rId20"/>
    <p:sldLayoutId id="2147483779" r:id="rId21"/>
    <p:sldLayoutId id="2147483780" r:id="rId22"/>
    <p:sldLayoutId id="2147483781" r:id="rId23"/>
    <p:sldLayoutId id="2147483782" r:id="rId24"/>
    <p:sldLayoutId id="2147483783" r:id="rId25"/>
    <p:sldLayoutId id="2147483784" r:id="rId26"/>
    <p:sldLayoutId id="2147483785" r:id="rId27"/>
    <p:sldLayoutId id="2147483786" r:id="rId28"/>
    <p:sldLayoutId id="2147483787" r:id="rId29"/>
    <p:sldLayoutId id="2147483788" r:id="rId30"/>
    <p:sldLayoutId id="2147483789" r:id="rId31"/>
    <p:sldLayoutId id="2147483790" r:id="rId32"/>
    <p:sldLayoutId id="2147483791" r:id="rId33"/>
    <p:sldLayoutId id="2147483792" r:id="rId34"/>
    <p:sldLayoutId id="2147483793" r:id="rId35"/>
    <p:sldLayoutId id="2147483794" r:id="rId36"/>
    <p:sldLayoutId id="2147483795" r:id="rId37"/>
    <p:sldLayoutId id="2147483796" r:id="rId38"/>
    <p:sldLayoutId id="2147483797" r:id="rId39"/>
    <p:sldLayoutId id="2147483798" r:id="rId40"/>
    <p:sldLayoutId id="2147483799" r:id="rId41"/>
    <p:sldLayoutId id="2147483800" r:id="rId42"/>
    <p:sldLayoutId id="2147483801" r:id="rId43"/>
    <p:sldLayoutId id="2147483802" r:id="rId44"/>
    <p:sldLayoutId id="2147483803" r:id="rId45"/>
    <p:sldLayoutId id="2147483804" r:id="rId46"/>
    <p:sldLayoutId id="2147483805" r:id="rId47"/>
    <p:sldLayoutId id="2147483806" r:id="rId48"/>
    <p:sldLayoutId id="2147483807" r:id="rId49"/>
    <p:sldLayoutId id="2147483808" r:id="rId50"/>
    <p:sldLayoutId id="2147483809" r:id="rId51"/>
    <p:sldLayoutId id="2147483810" r:id="rId52"/>
    <p:sldLayoutId id="2147483811" r:id="rId53"/>
    <p:sldLayoutId id="2147483812" r:id="rId54"/>
    <p:sldLayoutId id="2147483813" r:id="rId55"/>
    <p:sldLayoutId id="2147483814" r:id="rId56"/>
    <p:sldLayoutId id="2147483815" r:id="rId57"/>
    <p:sldLayoutId id="2147483816" r:id="rId58"/>
    <p:sldLayoutId id="2147483817" r:id="rId59"/>
    <p:sldLayoutId id="2147483818" r:id="rId60"/>
    <p:sldLayoutId id="2147483819" r:id="rId61"/>
    <p:sldLayoutId id="2147483820" r:id="rId62"/>
    <p:sldLayoutId id="2147483821" r:id="rId63"/>
    <p:sldLayoutId id="2147483822" r:id="rId64"/>
    <p:sldLayoutId id="2147483823" r:id="rId65"/>
    <p:sldLayoutId id="2147483824" r:id="rId66"/>
    <p:sldLayoutId id="2147483825" r:id="rId67"/>
    <p:sldLayoutId id="2147483826" r:id="rId68"/>
    <p:sldLayoutId id="2147483827" r:id="rId69"/>
    <p:sldLayoutId id="2147483828" r:id="rId70"/>
    <p:sldLayoutId id="2147483829" r:id="rId71"/>
    <p:sldLayoutId id="2147483830" r:id="rId72"/>
    <p:sldLayoutId id="2147483831" r:id="rId73"/>
    <p:sldLayoutId id="2147483832" r:id="rId74"/>
    <p:sldLayoutId id="2147483833" r:id="rId75"/>
    <p:sldLayoutId id="2147483834" r:id="rId76"/>
    <p:sldLayoutId id="2147483835" r:id="rId77"/>
    <p:sldLayoutId id="2147483836" r:id="rId78"/>
    <p:sldLayoutId id="2147483837" r:id="rId79"/>
    <p:sldLayoutId id="2147483838" r:id="rId80"/>
    <p:sldLayoutId id="2147483839" r:id="rId81"/>
    <p:sldLayoutId id="2147483840" r:id="rId82"/>
    <p:sldLayoutId id="2147483841" r:id="rId83"/>
    <p:sldLayoutId id="2147483842" r:id="rId84"/>
    <p:sldLayoutId id="2147483843" r:id="rId85"/>
    <p:sldLayoutId id="2147483844" r:id="rId86"/>
    <p:sldLayoutId id="2147483845" r:id="rId87"/>
    <p:sldLayoutId id="2147483846" r:id="rId88"/>
    <p:sldLayoutId id="2147483847" r:id="rId89"/>
    <p:sldLayoutId id="2147483848" r:id="rId90"/>
    <p:sldLayoutId id="2147483849" r:id="rId91"/>
    <p:sldLayoutId id="2147483850" r:id="rId92"/>
    <p:sldLayoutId id="2147483851" r:id="rId93"/>
    <p:sldLayoutId id="2147483852" r:id="rId94"/>
    <p:sldLayoutId id="2147483853" r:id="rId95"/>
    <p:sldLayoutId id="2147483854" r:id="rId96"/>
    <p:sldLayoutId id="2147483855" r:id="rId97"/>
    <p:sldLayoutId id="2147483856" r:id="rId98"/>
    <p:sldLayoutId id="2147483857" r:id="rId99"/>
    <p:sldLayoutId id="2147483858" r:id="rId100"/>
    <p:sldLayoutId id="2147483859" r:id="rId101"/>
    <p:sldLayoutId id="2147483861" r:id="rId102"/>
    <p:sldLayoutId id="2147483862" r:id="rId10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15:clr>
            <a:srgbClr val="BFE643"/>
          </p15:clr>
        </p15:guide>
        <p15:guide id="2" pos="5760">
          <p15:clr>
            <a:srgbClr val="BFE643"/>
          </p15:clr>
        </p15:guide>
        <p15:guide id="3" pos="205">
          <p15:clr>
            <a:srgbClr val="BFE643"/>
          </p15:clr>
        </p15:guide>
        <p15:guide id="4" pos="923">
          <p15:clr>
            <a:srgbClr val="BFE643"/>
          </p15:clr>
        </p15:guide>
        <p15:guide id="5" pos="977">
          <p15:clr>
            <a:srgbClr val="BFE643"/>
          </p15:clr>
        </p15:guide>
        <p15:guide id="6" pos="1695">
          <p15:clr>
            <a:srgbClr val="BFE643"/>
          </p15:clr>
        </p15:guide>
        <p15:guide id="7" pos="1749">
          <p15:clr>
            <a:srgbClr val="BFE643"/>
          </p15:clr>
        </p15:guide>
        <p15:guide id="8" pos="2467">
          <p15:clr>
            <a:srgbClr val="BFE643"/>
          </p15:clr>
        </p15:guide>
        <p15:guide id="9" pos="2521">
          <p15:clr>
            <a:srgbClr val="BFE643"/>
          </p15:clr>
        </p15:guide>
        <p15:guide id="10" pos="3239">
          <p15:clr>
            <a:srgbClr val="BFE643"/>
          </p15:clr>
        </p15:guide>
        <p15:guide id="11" pos="3293">
          <p15:clr>
            <a:srgbClr val="BFE643"/>
          </p15:clr>
        </p15:guide>
        <p15:guide id="12" pos="4011">
          <p15:clr>
            <a:srgbClr val="BFE643"/>
          </p15:clr>
        </p15:guide>
        <p15:guide id="13" pos="4065">
          <p15:clr>
            <a:srgbClr val="BFE643"/>
          </p15:clr>
        </p15:guide>
        <p15:guide id="14" pos="4783">
          <p15:clr>
            <a:srgbClr val="BFE643"/>
          </p15:clr>
        </p15:guide>
        <p15:guide id="15" pos="4837">
          <p15:clr>
            <a:srgbClr val="BFE643"/>
          </p15:clr>
        </p15:guide>
        <p15:guide id="16" pos="5555">
          <p15:clr>
            <a:srgbClr val="BFE643"/>
          </p15:clr>
        </p15:guide>
        <p15:guide id="17" orient="horz">
          <p15:clr>
            <a:srgbClr val="BFE643"/>
          </p15:clr>
        </p15:guide>
        <p15:guide id="18" orient="horz" pos="3240">
          <p15:clr>
            <a:srgbClr val="BFE643"/>
          </p15:clr>
        </p15:guide>
        <p15:guide id="19" orient="horz" pos="205">
          <p15:clr>
            <a:srgbClr val="BFE643"/>
          </p15:clr>
        </p15:guide>
        <p15:guide id="20" orient="horz" pos="439">
          <p15:clr>
            <a:srgbClr val="BFE643"/>
          </p15:clr>
        </p15:guide>
        <p15:guide id="21" orient="horz" pos="493">
          <p15:clr>
            <a:srgbClr val="BFE643"/>
          </p15:clr>
        </p15:guide>
        <p15:guide id="22" orient="horz" pos="728">
          <p15:clr>
            <a:srgbClr val="BFE643"/>
          </p15:clr>
        </p15:guide>
        <p15:guide id="23" orient="horz" pos="782">
          <p15:clr>
            <a:srgbClr val="BFE643"/>
          </p15:clr>
        </p15:guide>
        <p15:guide id="24" orient="horz" pos="1016">
          <p15:clr>
            <a:srgbClr val="BFE643"/>
          </p15:clr>
        </p15:guide>
        <p15:guide id="25" orient="horz" pos="1070">
          <p15:clr>
            <a:srgbClr val="BFE643"/>
          </p15:clr>
        </p15:guide>
        <p15:guide id="26" orient="horz" pos="1305">
          <p15:clr>
            <a:srgbClr val="BFE643"/>
          </p15:clr>
        </p15:guide>
        <p15:guide id="27" orient="horz" pos="1359">
          <p15:clr>
            <a:srgbClr val="BFE643"/>
          </p15:clr>
        </p15:guide>
        <p15:guide id="28" orient="horz" pos="1593">
          <p15:clr>
            <a:srgbClr val="BFE643"/>
          </p15:clr>
        </p15:guide>
        <p15:guide id="29" orient="horz" pos="1647">
          <p15:clr>
            <a:srgbClr val="BFE643"/>
          </p15:clr>
        </p15:guide>
        <p15:guide id="30" orient="horz" pos="1881">
          <p15:clr>
            <a:srgbClr val="BFE643"/>
          </p15:clr>
        </p15:guide>
        <p15:guide id="31" orient="horz" pos="1935">
          <p15:clr>
            <a:srgbClr val="BFE643"/>
          </p15:clr>
        </p15:guide>
        <p15:guide id="32" orient="horz" pos="2169">
          <p15:clr>
            <a:srgbClr val="BFE643"/>
          </p15:clr>
        </p15:guide>
        <p15:guide id="33" orient="horz" pos="2223">
          <p15:clr>
            <a:srgbClr val="BFE643"/>
          </p15:clr>
        </p15:guide>
        <p15:guide id="34" orient="horz" pos="2458">
          <p15:clr>
            <a:srgbClr val="BFE643"/>
          </p15:clr>
        </p15:guide>
        <p15:guide id="35" orient="horz" pos="2512">
          <p15:clr>
            <a:srgbClr val="BFE643"/>
          </p15:clr>
        </p15:guide>
        <p15:guide id="36" orient="horz" pos="2746">
          <p15:clr>
            <a:srgbClr val="BFE643"/>
          </p15:clr>
        </p15:guide>
        <p15:guide id="37" orient="horz" pos="2800">
          <p15:clr>
            <a:srgbClr val="BFE643"/>
          </p15:clr>
        </p15:guide>
        <p15:guide id="38" orient="horz" pos="3035">
          <p15:clr>
            <a:srgbClr val="BFE6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311"/>
        <p:cNvGrpSpPr/>
        <p:nvPr/>
      </p:nvGrpSpPr>
      <p:grpSpPr>
        <a:xfrm>
          <a:off x="0" y="0"/>
          <a:ext cx="0" cy="0"/>
          <a:chOff x="0" y="0"/>
          <a:chExt cx="0" cy="0"/>
        </a:xfrm>
      </p:grpSpPr>
      <p:sp>
        <p:nvSpPr>
          <p:cNvPr id="3312" name="Google Shape;3312;p219"/>
          <p:cNvSpPr txBox="1">
            <a:spLocks noGrp="1"/>
          </p:cNvSpPr>
          <p:nvPr>
            <p:ph type="title"/>
          </p:nvPr>
        </p:nvSpPr>
        <p:spPr>
          <a:xfrm>
            <a:off x="325593" y="325636"/>
            <a:ext cx="8489100" cy="372000"/>
          </a:xfrm>
          <a:prstGeom prst="rect">
            <a:avLst/>
          </a:prstGeom>
          <a:noFill/>
          <a:ln>
            <a:noFill/>
          </a:ln>
        </p:spPr>
        <p:txBody>
          <a:bodyPr spcFirstLastPara="1" wrap="square" lIns="0" tIns="0" rIns="0" bIns="0" anchor="t" anchorCtr="0">
            <a:noAutofit/>
          </a:bodyPr>
          <a:lstStyle>
            <a:lvl1pPr marR="0" lvl="0" algn="l">
              <a:lnSpc>
                <a:spcPct val="90000"/>
              </a:lnSpc>
              <a:spcBef>
                <a:spcPts val="0"/>
              </a:spcBef>
              <a:spcAft>
                <a:spcPts val="0"/>
              </a:spcAft>
              <a:buClr>
                <a:schemeClr val="dk1"/>
              </a:buClr>
              <a:buSzPts val="2550"/>
              <a:buFont typeface="Poppins SemiBold"/>
              <a:buNone/>
              <a:defRPr sz="2550" b="1" i="0" u="none" strike="noStrike" cap="none">
                <a:solidFill>
                  <a:schemeClr val="dk1"/>
                </a:solidFill>
                <a:latin typeface="Poppins SemiBold"/>
                <a:ea typeface="Poppins SemiBold"/>
                <a:cs typeface="Poppins SemiBold"/>
                <a:sym typeface="Poppins SemiBold"/>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3313" name="Google Shape;3313;p219"/>
          <p:cNvSpPr txBox="1">
            <a:spLocks noGrp="1"/>
          </p:cNvSpPr>
          <p:nvPr>
            <p:ph type="body" idx="1"/>
          </p:nvPr>
        </p:nvSpPr>
        <p:spPr>
          <a:xfrm>
            <a:off x="328673" y="801674"/>
            <a:ext cx="8489100" cy="3099900"/>
          </a:xfrm>
          <a:prstGeom prst="rect">
            <a:avLst/>
          </a:prstGeom>
          <a:noFill/>
          <a:ln>
            <a:noFill/>
          </a:ln>
        </p:spPr>
        <p:txBody>
          <a:bodyPr spcFirstLastPara="1" wrap="square" lIns="0" tIns="0" rIns="0" bIns="0" anchor="t" anchorCtr="0">
            <a:noAutofit/>
          </a:bodyPr>
          <a:lstStyle>
            <a:lvl1pPr marL="457200" marR="0" lvl="0" indent="-288602" algn="l">
              <a:lnSpc>
                <a:spcPct val="95000"/>
              </a:lnSpc>
              <a:spcBef>
                <a:spcPts val="1350"/>
              </a:spcBef>
              <a:spcAft>
                <a:spcPts val="0"/>
              </a:spcAft>
              <a:buClr>
                <a:schemeClr val="dk1"/>
              </a:buClr>
              <a:buSzPts val="945"/>
              <a:buFont typeface="ADLaM Display"/>
              <a:buChar char="●"/>
              <a:defRPr sz="1050" b="0" i="0" u="none" strike="noStrike" cap="none">
                <a:solidFill>
                  <a:schemeClr val="dk1"/>
                </a:solidFill>
                <a:latin typeface="Poppins Medium"/>
                <a:ea typeface="Poppins Medium"/>
                <a:cs typeface="Poppins Medium"/>
                <a:sym typeface="Poppins Medium"/>
              </a:defRPr>
            </a:lvl1pPr>
            <a:lvl2pPr marL="914400" marR="0" lvl="1" indent="-280031" algn="l">
              <a:lnSpc>
                <a:spcPct val="95000"/>
              </a:lnSpc>
              <a:spcBef>
                <a:spcPts val="1350"/>
              </a:spcBef>
              <a:spcAft>
                <a:spcPts val="0"/>
              </a:spcAft>
              <a:buClr>
                <a:schemeClr val="dk1"/>
              </a:buClr>
              <a:buSzPts val="810"/>
              <a:buFont typeface="ADLaM Display"/>
              <a:buChar char="●"/>
              <a:defRPr sz="900" b="0" i="0" u="none" strike="noStrike" cap="none">
                <a:solidFill>
                  <a:schemeClr val="dk1"/>
                </a:solidFill>
                <a:latin typeface="Poppins Medium"/>
                <a:ea typeface="Poppins Medium"/>
                <a:cs typeface="Poppins Medium"/>
                <a:sym typeface="Poppins Medium"/>
              </a:defRPr>
            </a:lvl2pPr>
            <a:lvl3pPr marL="1371600" marR="0" lvl="2" indent="-271459" algn="l">
              <a:lnSpc>
                <a:spcPct val="95000"/>
              </a:lnSpc>
              <a:spcBef>
                <a:spcPts val="1350"/>
              </a:spcBef>
              <a:spcAft>
                <a:spcPts val="0"/>
              </a:spcAft>
              <a:buClr>
                <a:schemeClr val="dk1"/>
              </a:buClr>
              <a:buSzPts val="675"/>
              <a:buFont typeface="ADLaM Display"/>
              <a:buChar char="●"/>
              <a:defRPr sz="750" b="0" i="0" u="none" strike="noStrike" cap="none">
                <a:solidFill>
                  <a:schemeClr val="dk1"/>
                </a:solidFill>
                <a:latin typeface="Poppins Medium"/>
                <a:ea typeface="Poppins Medium"/>
                <a:cs typeface="Poppins Medium"/>
                <a:sym typeface="Poppins Medium"/>
              </a:defRPr>
            </a:lvl3pPr>
            <a:lvl4pPr marL="1828800" marR="0" lvl="3" indent="-262887" algn="l">
              <a:lnSpc>
                <a:spcPct val="95000"/>
              </a:lnSpc>
              <a:spcBef>
                <a:spcPts val="1350"/>
              </a:spcBef>
              <a:spcAft>
                <a:spcPts val="0"/>
              </a:spcAft>
              <a:buClr>
                <a:schemeClr val="dk1"/>
              </a:buClr>
              <a:buSzPts val="540"/>
              <a:buFont typeface="ADLaM Display"/>
              <a:buChar char="●"/>
              <a:defRPr sz="600" b="0" i="0" u="none" strike="noStrike" cap="none">
                <a:solidFill>
                  <a:schemeClr val="dk1"/>
                </a:solidFill>
                <a:latin typeface="Poppins Medium"/>
                <a:ea typeface="Poppins Medium"/>
                <a:cs typeface="Poppins Medium"/>
                <a:sym typeface="Poppins Medium"/>
              </a:defRPr>
            </a:lvl4pPr>
            <a:lvl5pPr marL="2286000" marR="0" lvl="4" indent="-254315" algn="l">
              <a:lnSpc>
                <a:spcPct val="95000"/>
              </a:lnSpc>
              <a:spcBef>
                <a:spcPts val="1350"/>
              </a:spcBef>
              <a:spcAft>
                <a:spcPts val="0"/>
              </a:spcAft>
              <a:buClr>
                <a:schemeClr val="dk1"/>
              </a:buClr>
              <a:buSzPts val="405"/>
              <a:buFont typeface="ADLaM Display"/>
              <a:buChar char="●"/>
              <a:defRPr sz="450" b="0" i="0" u="none" strike="noStrike" cap="none">
                <a:solidFill>
                  <a:schemeClr val="dk1"/>
                </a:solidFill>
                <a:latin typeface="Poppins Medium"/>
                <a:ea typeface="Poppins Medium"/>
                <a:cs typeface="Poppins Medium"/>
                <a:sym typeface="Poppins Medium"/>
              </a:defRPr>
            </a:lvl5pPr>
            <a:lvl6pPr marL="2743200" marR="0" lvl="5" indent="-240505" algn="l">
              <a:lnSpc>
                <a:spcPct val="90000"/>
              </a:lnSpc>
              <a:spcBef>
                <a:spcPts val="375"/>
              </a:spcBef>
              <a:spcAft>
                <a:spcPts val="0"/>
              </a:spcAft>
              <a:buClr>
                <a:schemeClr val="dk1"/>
              </a:buClr>
              <a:buSzPts val="187"/>
              <a:buFont typeface="Arial"/>
              <a:buChar char="•"/>
              <a:defRPr sz="187" b="0" i="0" u="none" strike="noStrike" cap="none">
                <a:solidFill>
                  <a:schemeClr val="dk1"/>
                </a:solidFill>
                <a:latin typeface="Poppins Medium"/>
                <a:ea typeface="Poppins Medium"/>
                <a:cs typeface="Poppins Medium"/>
                <a:sym typeface="Poppins Medium"/>
              </a:defRPr>
            </a:lvl6pPr>
            <a:lvl7pPr marL="3200400" marR="0" lvl="6" indent="-240505" algn="l">
              <a:lnSpc>
                <a:spcPct val="90000"/>
              </a:lnSpc>
              <a:spcBef>
                <a:spcPts val="375"/>
              </a:spcBef>
              <a:spcAft>
                <a:spcPts val="0"/>
              </a:spcAft>
              <a:buClr>
                <a:schemeClr val="dk1"/>
              </a:buClr>
              <a:buSzPts val="187"/>
              <a:buFont typeface="Arial"/>
              <a:buChar char="•"/>
              <a:defRPr sz="187" b="0" i="0" u="none" strike="noStrike" cap="none">
                <a:solidFill>
                  <a:schemeClr val="dk1"/>
                </a:solidFill>
                <a:latin typeface="Poppins Medium"/>
                <a:ea typeface="Poppins Medium"/>
                <a:cs typeface="Poppins Medium"/>
                <a:sym typeface="Poppins Medium"/>
              </a:defRPr>
            </a:lvl7pPr>
            <a:lvl8pPr marL="3657600" marR="0" lvl="7" indent="-240505" algn="l">
              <a:lnSpc>
                <a:spcPct val="90000"/>
              </a:lnSpc>
              <a:spcBef>
                <a:spcPts val="375"/>
              </a:spcBef>
              <a:spcAft>
                <a:spcPts val="0"/>
              </a:spcAft>
              <a:buClr>
                <a:schemeClr val="dk1"/>
              </a:buClr>
              <a:buSzPts val="187"/>
              <a:buFont typeface="Arial"/>
              <a:buChar char="•"/>
              <a:defRPr sz="187" b="0" i="0" u="none" strike="noStrike" cap="none">
                <a:solidFill>
                  <a:schemeClr val="dk1"/>
                </a:solidFill>
                <a:latin typeface="Poppins Medium"/>
                <a:ea typeface="Poppins Medium"/>
                <a:cs typeface="Poppins Medium"/>
                <a:sym typeface="Poppins Medium"/>
              </a:defRPr>
            </a:lvl8pPr>
            <a:lvl9pPr marL="4114800" marR="0" lvl="8" indent="-240505" algn="l">
              <a:lnSpc>
                <a:spcPct val="90000"/>
              </a:lnSpc>
              <a:spcBef>
                <a:spcPts val="375"/>
              </a:spcBef>
              <a:spcAft>
                <a:spcPts val="0"/>
              </a:spcAft>
              <a:buClr>
                <a:schemeClr val="dk1"/>
              </a:buClr>
              <a:buSzPts val="187"/>
              <a:buFont typeface="Arial"/>
              <a:buChar char="•"/>
              <a:defRPr sz="187" b="0" i="0" u="none" strike="noStrike" cap="none">
                <a:solidFill>
                  <a:schemeClr val="dk1"/>
                </a:solidFill>
                <a:latin typeface="Poppins Medium"/>
                <a:ea typeface="Poppins Medium"/>
                <a:cs typeface="Poppins Medium"/>
                <a:sym typeface="Poppins Medium"/>
              </a:defRPr>
            </a:lvl9pPr>
          </a:lstStyle>
          <a:p>
            <a:endParaRPr/>
          </a:p>
        </p:txBody>
      </p:sp>
      <p:sp>
        <p:nvSpPr>
          <p:cNvPr id="3314" name="Google Shape;3314;p219"/>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marR="0" lvl="0" indent="0" algn="l">
              <a:spcBef>
                <a:spcPts val="0"/>
              </a:spcBef>
              <a:buNone/>
              <a:defRPr sz="525" b="0" i="0" u="none" strike="noStrike" cap="none">
                <a:solidFill>
                  <a:schemeClr val="dk1"/>
                </a:solidFill>
                <a:latin typeface="Poppins Medium"/>
                <a:ea typeface="Poppins Medium"/>
                <a:cs typeface="Poppins Medium"/>
                <a:sym typeface="Poppins Medium"/>
              </a:defRPr>
            </a:lvl1pPr>
            <a:lvl2pPr marL="0" marR="0" lvl="1" indent="0" algn="l">
              <a:spcBef>
                <a:spcPts val="0"/>
              </a:spcBef>
              <a:buNone/>
              <a:defRPr sz="525" b="0" i="0" u="none" strike="noStrike" cap="none">
                <a:solidFill>
                  <a:schemeClr val="dk1"/>
                </a:solidFill>
                <a:latin typeface="Poppins Medium"/>
                <a:ea typeface="Poppins Medium"/>
                <a:cs typeface="Poppins Medium"/>
                <a:sym typeface="Poppins Medium"/>
              </a:defRPr>
            </a:lvl2pPr>
            <a:lvl3pPr marL="0" marR="0" lvl="2" indent="0" algn="l">
              <a:spcBef>
                <a:spcPts val="0"/>
              </a:spcBef>
              <a:buNone/>
              <a:defRPr sz="525" b="0" i="0" u="none" strike="noStrike" cap="none">
                <a:solidFill>
                  <a:schemeClr val="dk1"/>
                </a:solidFill>
                <a:latin typeface="Poppins Medium"/>
                <a:ea typeface="Poppins Medium"/>
                <a:cs typeface="Poppins Medium"/>
                <a:sym typeface="Poppins Medium"/>
              </a:defRPr>
            </a:lvl3pPr>
            <a:lvl4pPr marL="0" marR="0" lvl="3" indent="0" algn="l">
              <a:spcBef>
                <a:spcPts val="0"/>
              </a:spcBef>
              <a:buNone/>
              <a:defRPr sz="525" b="0" i="0" u="none" strike="noStrike" cap="none">
                <a:solidFill>
                  <a:schemeClr val="dk1"/>
                </a:solidFill>
                <a:latin typeface="Poppins Medium"/>
                <a:ea typeface="Poppins Medium"/>
                <a:cs typeface="Poppins Medium"/>
                <a:sym typeface="Poppins Medium"/>
              </a:defRPr>
            </a:lvl4pPr>
            <a:lvl5pPr marL="0" marR="0" lvl="4" indent="0" algn="l">
              <a:spcBef>
                <a:spcPts val="0"/>
              </a:spcBef>
              <a:buNone/>
              <a:defRPr sz="525" b="0" i="0" u="none" strike="noStrike" cap="none">
                <a:solidFill>
                  <a:schemeClr val="dk1"/>
                </a:solidFill>
                <a:latin typeface="Poppins Medium"/>
                <a:ea typeface="Poppins Medium"/>
                <a:cs typeface="Poppins Medium"/>
                <a:sym typeface="Poppins Medium"/>
              </a:defRPr>
            </a:lvl5pPr>
            <a:lvl6pPr marL="0" marR="0" lvl="5" indent="0" algn="l">
              <a:spcBef>
                <a:spcPts val="0"/>
              </a:spcBef>
              <a:buNone/>
              <a:defRPr sz="525" b="0" i="0" u="none" strike="noStrike" cap="none">
                <a:solidFill>
                  <a:schemeClr val="dk1"/>
                </a:solidFill>
                <a:latin typeface="Poppins Medium"/>
                <a:ea typeface="Poppins Medium"/>
                <a:cs typeface="Poppins Medium"/>
                <a:sym typeface="Poppins Medium"/>
              </a:defRPr>
            </a:lvl6pPr>
            <a:lvl7pPr marL="0" marR="0" lvl="6" indent="0" algn="l">
              <a:spcBef>
                <a:spcPts val="0"/>
              </a:spcBef>
              <a:buNone/>
              <a:defRPr sz="525" b="0" i="0" u="none" strike="noStrike" cap="none">
                <a:solidFill>
                  <a:schemeClr val="dk1"/>
                </a:solidFill>
                <a:latin typeface="Poppins Medium"/>
                <a:ea typeface="Poppins Medium"/>
                <a:cs typeface="Poppins Medium"/>
                <a:sym typeface="Poppins Medium"/>
              </a:defRPr>
            </a:lvl7pPr>
            <a:lvl8pPr marL="0" marR="0" lvl="7" indent="0" algn="l">
              <a:spcBef>
                <a:spcPts val="0"/>
              </a:spcBef>
              <a:buNone/>
              <a:defRPr sz="525" b="0" i="0" u="none" strike="noStrike" cap="none">
                <a:solidFill>
                  <a:schemeClr val="dk1"/>
                </a:solidFill>
                <a:latin typeface="Poppins Medium"/>
                <a:ea typeface="Poppins Medium"/>
                <a:cs typeface="Poppins Medium"/>
                <a:sym typeface="Poppins Medium"/>
              </a:defRPr>
            </a:lvl8pPr>
            <a:lvl9pPr marL="0" marR="0" lvl="8" indent="0" algn="l">
              <a:spcBef>
                <a:spcPts val="0"/>
              </a:spcBef>
              <a:buNone/>
              <a:defRPr sz="525" b="0" i="0" u="none" strike="noStrike" cap="none">
                <a:solidFill>
                  <a:schemeClr val="dk1"/>
                </a:solidFill>
                <a:latin typeface="Poppins Medium"/>
                <a:ea typeface="Poppins Medium"/>
                <a:cs typeface="Poppins Medium"/>
                <a:sym typeface="Poppins Medium"/>
              </a:defRPr>
            </a:lvl9pPr>
          </a:lstStyle>
          <a:p>
            <a:pPr marL="0" lvl="0" indent="0" algn="l" rtl="0">
              <a:spcBef>
                <a:spcPts val="0"/>
              </a:spcBef>
              <a:spcAft>
                <a:spcPts val="0"/>
              </a:spcAft>
              <a:buNone/>
            </a:pPr>
            <a:r>
              <a:rPr lang="en"/>
              <a:t>Page </a:t>
            </a:r>
            <a:fld id="{00000000-1234-1234-1234-123412341234}" type="slidenum">
              <a:rPr lang="en"/>
              <a:t>‹#›</a:t>
            </a:fld>
            <a:endParaRPr/>
          </a:p>
        </p:txBody>
      </p:sp>
      <p:pic>
        <p:nvPicPr>
          <p:cNvPr id="3315" name="Google Shape;3315;p219"/>
          <p:cNvPicPr preferRelativeResize="0"/>
          <p:nvPr/>
        </p:nvPicPr>
        <p:blipFill rotWithShape="1">
          <a:blip r:embed="rId100">
            <a:alphaModFix/>
          </a:blip>
          <a:srcRect/>
          <a:stretch/>
        </p:blipFill>
        <p:spPr>
          <a:xfrm>
            <a:off x="8380847" y="4822425"/>
            <a:ext cx="539107" cy="160786"/>
          </a:xfrm>
          <a:prstGeom prst="rect">
            <a:avLst/>
          </a:prstGeom>
          <a:noFill/>
          <a:ln>
            <a:noFill/>
          </a:ln>
        </p:spPr>
      </p:pic>
      <p:cxnSp>
        <p:nvCxnSpPr>
          <p:cNvPr id="3316" name="Google Shape;3316;p219"/>
          <p:cNvCxnSpPr/>
          <p:nvPr/>
        </p:nvCxnSpPr>
        <p:spPr>
          <a:xfrm>
            <a:off x="681901" y="4883706"/>
            <a:ext cx="0" cy="45600"/>
          </a:xfrm>
          <a:prstGeom prst="straightConnector1">
            <a:avLst/>
          </a:prstGeom>
          <a:noFill/>
          <a:ln w="7150" cap="flat" cmpd="sng">
            <a:solidFill>
              <a:srgbClr val="DA0025"/>
            </a:solidFill>
            <a:prstDash val="solid"/>
            <a:miter lim="800000"/>
            <a:headEnd type="none" w="sm" len="sm"/>
            <a:tailEnd type="none" w="sm" len="sm"/>
          </a:ln>
        </p:spPr>
      </p:cxnSp>
      <p:sp>
        <p:nvSpPr>
          <p:cNvPr id="3317" name="Google Shape;3317;p219"/>
          <p:cNvSpPr txBox="1"/>
          <p:nvPr/>
        </p:nvSpPr>
        <p:spPr>
          <a:xfrm>
            <a:off x="811819" y="4856560"/>
            <a:ext cx="1028100" cy="996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r>
              <a:rPr lang="en" sz="525" b="0" i="0" u="none" strike="noStrike" cap="none">
                <a:solidFill>
                  <a:schemeClr val="dk1"/>
                </a:solidFill>
                <a:latin typeface="Poppins Medium"/>
                <a:ea typeface="Poppins Medium"/>
                <a:cs typeface="Poppins Medium"/>
                <a:sym typeface="Poppins Medium"/>
              </a:rPr>
              <a:t>Proprietary &amp; Confidential</a:t>
            </a:r>
            <a:endParaRPr sz="525"/>
          </a:p>
        </p:txBody>
      </p:sp>
    </p:spTree>
  </p:cSld>
  <p:clrMap bg1="lt1" tx1="dk1" bg2="dk2" tx2="lt2" accent1="accent1" accent2="accent2" accent3="accent3" accent4="accent4" accent5="accent5" accent6="accent6" hlink="hlink" folHlink="folHlink"/>
  <p:sldLayoutIdLst>
    <p:sldLayoutId id="2147483863" r:id="rId1"/>
    <p:sldLayoutId id="2147483864" r:id="rId2"/>
    <p:sldLayoutId id="2147483865" r:id="rId3"/>
    <p:sldLayoutId id="2147483866" r:id="rId4"/>
    <p:sldLayoutId id="2147483867" r:id="rId5"/>
    <p:sldLayoutId id="2147483868" r:id="rId6"/>
    <p:sldLayoutId id="2147483869" r:id="rId7"/>
    <p:sldLayoutId id="2147483870" r:id="rId8"/>
    <p:sldLayoutId id="2147483871" r:id="rId9"/>
    <p:sldLayoutId id="2147483872" r:id="rId10"/>
    <p:sldLayoutId id="2147483874" r:id="rId11"/>
    <p:sldLayoutId id="2147483875" r:id="rId12"/>
    <p:sldLayoutId id="2147483876" r:id="rId13"/>
    <p:sldLayoutId id="2147483877" r:id="rId14"/>
    <p:sldLayoutId id="2147483878" r:id="rId15"/>
    <p:sldLayoutId id="2147483879" r:id="rId16"/>
    <p:sldLayoutId id="2147483880" r:id="rId17"/>
    <p:sldLayoutId id="2147483881" r:id="rId18"/>
    <p:sldLayoutId id="2147483882" r:id="rId19"/>
    <p:sldLayoutId id="2147483883" r:id="rId20"/>
    <p:sldLayoutId id="2147483884" r:id="rId21"/>
    <p:sldLayoutId id="2147483885" r:id="rId22"/>
    <p:sldLayoutId id="2147483886" r:id="rId23"/>
    <p:sldLayoutId id="2147483887" r:id="rId24"/>
    <p:sldLayoutId id="2147483888" r:id="rId25"/>
    <p:sldLayoutId id="2147483889" r:id="rId26"/>
    <p:sldLayoutId id="2147483890" r:id="rId27"/>
    <p:sldLayoutId id="2147483891" r:id="rId28"/>
    <p:sldLayoutId id="2147483892" r:id="rId29"/>
    <p:sldLayoutId id="2147483893" r:id="rId30"/>
    <p:sldLayoutId id="2147483894" r:id="rId31"/>
    <p:sldLayoutId id="2147483895" r:id="rId32"/>
    <p:sldLayoutId id="2147483896" r:id="rId33"/>
    <p:sldLayoutId id="2147483897" r:id="rId34"/>
    <p:sldLayoutId id="2147483898" r:id="rId35"/>
    <p:sldLayoutId id="2147483899" r:id="rId36"/>
    <p:sldLayoutId id="2147483900" r:id="rId37"/>
    <p:sldLayoutId id="2147483901" r:id="rId38"/>
    <p:sldLayoutId id="2147483902" r:id="rId39"/>
    <p:sldLayoutId id="2147483903" r:id="rId40"/>
    <p:sldLayoutId id="2147483904" r:id="rId41"/>
    <p:sldLayoutId id="2147483905" r:id="rId42"/>
    <p:sldLayoutId id="2147483906" r:id="rId43"/>
    <p:sldLayoutId id="2147483907" r:id="rId44"/>
    <p:sldLayoutId id="2147483908" r:id="rId45"/>
    <p:sldLayoutId id="2147483909" r:id="rId46"/>
    <p:sldLayoutId id="2147483910" r:id="rId47"/>
    <p:sldLayoutId id="2147483911" r:id="rId48"/>
    <p:sldLayoutId id="2147483912" r:id="rId49"/>
    <p:sldLayoutId id="2147483913" r:id="rId50"/>
    <p:sldLayoutId id="2147483914" r:id="rId51"/>
    <p:sldLayoutId id="2147483915" r:id="rId52"/>
    <p:sldLayoutId id="2147483916" r:id="rId53"/>
    <p:sldLayoutId id="2147483917" r:id="rId54"/>
    <p:sldLayoutId id="2147483918" r:id="rId55"/>
    <p:sldLayoutId id="2147483919" r:id="rId56"/>
    <p:sldLayoutId id="2147483920" r:id="rId57"/>
    <p:sldLayoutId id="2147483921" r:id="rId58"/>
    <p:sldLayoutId id="2147483922" r:id="rId59"/>
    <p:sldLayoutId id="2147483923" r:id="rId60"/>
    <p:sldLayoutId id="2147483924" r:id="rId61"/>
    <p:sldLayoutId id="2147483925" r:id="rId62"/>
    <p:sldLayoutId id="2147483926" r:id="rId63"/>
    <p:sldLayoutId id="2147483927" r:id="rId64"/>
    <p:sldLayoutId id="2147483928" r:id="rId65"/>
    <p:sldLayoutId id="2147483929" r:id="rId66"/>
    <p:sldLayoutId id="2147483930" r:id="rId67"/>
    <p:sldLayoutId id="2147483931" r:id="rId68"/>
    <p:sldLayoutId id="2147483932" r:id="rId69"/>
    <p:sldLayoutId id="2147483933" r:id="rId70"/>
    <p:sldLayoutId id="2147483934" r:id="rId71"/>
    <p:sldLayoutId id="2147483935" r:id="rId72"/>
    <p:sldLayoutId id="2147483936" r:id="rId73"/>
    <p:sldLayoutId id="2147483937" r:id="rId74"/>
    <p:sldLayoutId id="2147483938" r:id="rId75"/>
    <p:sldLayoutId id="2147483939" r:id="rId76"/>
    <p:sldLayoutId id="2147483940" r:id="rId77"/>
    <p:sldLayoutId id="2147483941" r:id="rId78"/>
    <p:sldLayoutId id="2147483942" r:id="rId79"/>
    <p:sldLayoutId id="2147483943" r:id="rId80"/>
    <p:sldLayoutId id="2147483944" r:id="rId81"/>
    <p:sldLayoutId id="2147483945" r:id="rId82"/>
    <p:sldLayoutId id="2147483946" r:id="rId83"/>
    <p:sldLayoutId id="2147483947" r:id="rId84"/>
    <p:sldLayoutId id="2147483948" r:id="rId85"/>
    <p:sldLayoutId id="2147483949" r:id="rId86"/>
    <p:sldLayoutId id="2147483950" r:id="rId87"/>
    <p:sldLayoutId id="2147483951" r:id="rId88"/>
    <p:sldLayoutId id="2147483952" r:id="rId89"/>
    <p:sldLayoutId id="2147483953" r:id="rId90"/>
    <p:sldLayoutId id="2147483954" r:id="rId91"/>
    <p:sldLayoutId id="2147483955" r:id="rId92"/>
    <p:sldLayoutId id="2147483956" r:id="rId93"/>
    <p:sldLayoutId id="2147483957" r:id="rId94"/>
    <p:sldLayoutId id="2147483958" r:id="rId95"/>
    <p:sldLayoutId id="2147483959" r:id="rId96"/>
    <p:sldLayoutId id="2147483960" r:id="rId97"/>
    <p:sldLayoutId id="2147483965" r:id="rId9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15:clr>
            <a:srgbClr val="BFE643"/>
          </p15:clr>
        </p15:guide>
        <p15:guide id="2" pos="5760">
          <p15:clr>
            <a:srgbClr val="BFE643"/>
          </p15:clr>
        </p15:guide>
        <p15:guide id="3" pos="205">
          <p15:clr>
            <a:srgbClr val="BFE643"/>
          </p15:clr>
        </p15:guide>
        <p15:guide id="4" pos="923">
          <p15:clr>
            <a:srgbClr val="BFE643"/>
          </p15:clr>
        </p15:guide>
        <p15:guide id="5" pos="977">
          <p15:clr>
            <a:srgbClr val="BFE643"/>
          </p15:clr>
        </p15:guide>
        <p15:guide id="6" pos="1695">
          <p15:clr>
            <a:srgbClr val="BFE643"/>
          </p15:clr>
        </p15:guide>
        <p15:guide id="7" pos="1749">
          <p15:clr>
            <a:srgbClr val="BFE643"/>
          </p15:clr>
        </p15:guide>
        <p15:guide id="8" pos="2467">
          <p15:clr>
            <a:srgbClr val="BFE643"/>
          </p15:clr>
        </p15:guide>
        <p15:guide id="9" pos="2521">
          <p15:clr>
            <a:srgbClr val="BFE643"/>
          </p15:clr>
        </p15:guide>
        <p15:guide id="10" pos="3239">
          <p15:clr>
            <a:srgbClr val="BFE643"/>
          </p15:clr>
        </p15:guide>
        <p15:guide id="11" pos="3293">
          <p15:clr>
            <a:srgbClr val="BFE643"/>
          </p15:clr>
        </p15:guide>
        <p15:guide id="12" pos="4011">
          <p15:clr>
            <a:srgbClr val="BFE643"/>
          </p15:clr>
        </p15:guide>
        <p15:guide id="13" pos="4065">
          <p15:clr>
            <a:srgbClr val="BFE643"/>
          </p15:clr>
        </p15:guide>
        <p15:guide id="14" pos="4783">
          <p15:clr>
            <a:srgbClr val="BFE643"/>
          </p15:clr>
        </p15:guide>
        <p15:guide id="15" pos="4837">
          <p15:clr>
            <a:srgbClr val="BFE643"/>
          </p15:clr>
        </p15:guide>
        <p15:guide id="16" pos="5555">
          <p15:clr>
            <a:srgbClr val="BFE643"/>
          </p15:clr>
        </p15:guide>
        <p15:guide id="17" orient="horz">
          <p15:clr>
            <a:srgbClr val="BFE643"/>
          </p15:clr>
        </p15:guide>
        <p15:guide id="18" orient="horz" pos="3240">
          <p15:clr>
            <a:srgbClr val="BFE643"/>
          </p15:clr>
        </p15:guide>
        <p15:guide id="19" orient="horz" pos="205">
          <p15:clr>
            <a:srgbClr val="BFE643"/>
          </p15:clr>
        </p15:guide>
        <p15:guide id="20" orient="horz" pos="439">
          <p15:clr>
            <a:srgbClr val="BFE643"/>
          </p15:clr>
        </p15:guide>
        <p15:guide id="21" orient="horz" pos="493">
          <p15:clr>
            <a:srgbClr val="BFE643"/>
          </p15:clr>
        </p15:guide>
        <p15:guide id="22" orient="horz" pos="728">
          <p15:clr>
            <a:srgbClr val="BFE643"/>
          </p15:clr>
        </p15:guide>
        <p15:guide id="23" orient="horz" pos="782">
          <p15:clr>
            <a:srgbClr val="BFE643"/>
          </p15:clr>
        </p15:guide>
        <p15:guide id="24" orient="horz" pos="1016">
          <p15:clr>
            <a:srgbClr val="BFE643"/>
          </p15:clr>
        </p15:guide>
        <p15:guide id="25" orient="horz" pos="1070">
          <p15:clr>
            <a:srgbClr val="BFE643"/>
          </p15:clr>
        </p15:guide>
        <p15:guide id="26" orient="horz" pos="1305">
          <p15:clr>
            <a:srgbClr val="BFE643"/>
          </p15:clr>
        </p15:guide>
        <p15:guide id="27" orient="horz" pos="1359">
          <p15:clr>
            <a:srgbClr val="BFE643"/>
          </p15:clr>
        </p15:guide>
        <p15:guide id="28" orient="horz" pos="1593">
          <p15:clr>
            <a:srgbClr val="BFE643"/>
          </p15:clr>
        </p15:guide>
        <p15:guide id="29" orient="horz" pos="1647">
          <p15:clr>
            <a:srgbClr val="BFE643"/>
          </p15:clr>
        </p15:guide>
        <p15:guide id="30" orient="horz" pos="1881">
          <p15:clr>
            <a:srgbClr val="BFE643"/>
          </p15:clr>
        </p15:guide>
        <p15:guide id="31" orient="horz" pos="1935">
          <p15:clr>
            <a:srgbClr val="BFE643"/>
          </p15:clr>
        </p15:guide>
        <p15:guide id="32" orient="horz" pos="2169">
          <p15:clr>
            <a:srgbClr val="BFE643"/>
          </p15:clr>
        </p15:guide>
        <p15:guide id="33" orient="horz" pos="2223">
          <p15:clr>
            <a:srgbClr val="BFE643"/>
          </p15:clr>
        </p15:guide>
        <p15:guide id="34" orient="horz" pos="2458">
          <p15:clr>
            <a:srgbClr val="BFE643"/>
          </p15:clr>
        </p15:guide>
        <p15:guide id="35" orient="horz" pos="2512">
          <p15:clr>
            <a:srgbClr val="BFE643"/>
          </p15:clr>
        </p15:guide>
        <p15:guide id="36" orient="horz" pos="2746">
          <p15:clr>
            <a:srgbClr val="BFE643"/>
          </p15:clr>
        </p15:guide>
        <p15:guide id="37" orient="horz" pos="2800">
          <p15:clr>
            <a:srgbClr val="BFE643"/>
          </p15:clr>
        </p15:guide>
        <p15:guide id="38" orient="horz" pos="3035">
          <p15:clr>
            <a:srgbClr val="BFE6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notesSlide" Target="../notesSlides/notesSlide1.xml"/><Relationship Id="rId1" Type="http://schemas.openxmlformats.org/officeDocument/2006/relationships/slideLayout" Target="../slideLayouts/slideLayout221.xml"/><Relationship Id="rId5" Type="http://schemas.openxmlformats.org/officeDocument/2006/relationships/image" Target="../media/image80.png"/><Relationship Id="rId4" Type="http://schemas.openxmlformats.org/officeDocument/2006/relationships/image" Target="../media/image79.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9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86.xml"/></Relationships>
</file>

<file path=ppt/slides/_rels/slide12.xml.rels><?xml version="1.0" encoding="UTF-8" standalone="yes"?>
<Relationships xmlns="http://schemas.openxmlformats.org/package/2006/relationships"><Relationship Id="rId3" Type="http://schemas.openxmlformats.org/officeDocument/2006/relationships/image" Target="../media/image85.png"/><Relationship Id="rId7" Type="http://schemas.openxmlformats.org/officeDocument/2006/relationships/image" Target="../media/image89.png"/><Relationship Id="rId2" Type="http://schemas.openxmlformats.org/officeDocument/2006/relationships/notesSlide" Target="../notesSlides/notesSlide12.xml"/><Relationship Id="rId1" Type="http://schemas.openxmlformats.org/officeDocument/2006/relationships/slideLayout" Target="../slideLayouts/slideLayout294.xml"/><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image" Target="../media/image86.png"/></Relationships>
</file>

<file path=ppt/slides/_rels/slide13.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13.xml"/><Relationship Id="rId1" Type="http://schemas.openxmlformats.org/officeDocument/2006/relationships/slideLayout" Target="../slideLayouts/slideLayout312.xml"/></Relationships>
</file>

<file path=ppt/slides/_rels/slide14.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14.xml"/><Relationship Id="rId1" Type="http://schemas.openxmlformats.org/officeDocument/2006/relationships/slideLayout" Target="../slideLayouts/slideLayout29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51.xml"/></Relationships>
</file>

<file path=ppt/slides/_rels/slide16.xml.rels><?xml version="1.0" encoding="UTF-8" standalone="yes"?>
<Relationships xmlns="http://schemas.openxmlformats.org/package/2006/relationships"><Relationship Id="rId3" Type="http://schemas.openxmlformats.org/officeDocument/2006/relationships/image" Target="../media/image92.jpg"/><Relationship Id="rId2" Type="http://schemas.openxmlformats.org/officeDocument/2006/relationships/notesSlide" Target="../notesSlides/notesSlide16.xml"/><Relationship Id="rId1" Type="http://schemas.openxmlformats.org/officeDocument/2006/relationships/slideLayout" Target="../slideLayouts/slideLayout281.xml"/></Relationships>
</file>

<file path=ppt/slides/_rels/slide17.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17.xml"/><Relationship Id="rId1" Type="http://schemas.openxmlformats.org/officeDocument/2006/relationships/slideLayout" Target="../slideLayouts/slideLayout250.xml"/><Relationship Id="rId4" Type="http://schemas.openxmlformats.org/officeDocument/2006/relationships/image" Target="../media/image94.jpg"/></Relationships>
</file>

<file path=ppt/slides/_rels/slide18.xml.rels><?xml version="1.0" encoding="UTF-8" standalone="yes"?>
<Relationships xmlns="http://schemas.openxmlformats.org/package/2006/relationships"><Relationship Id="rId8" Type="http://schemas.openxmlformats.org/officeDocument/2006/relationships/image" Target="../media/image100.png"/><Relationship Id="rId3" Type="http://schemas.openxmlformats.org/officeDocument/2006/relationships/image" Target="../media/image95.png"/><Relationship Id="rId7" Type="http://schemas.openxmlformats.org/officeDocument/2006/relationships/image" Target="../media/image99.png"/><Relationship Id="rId2" Type="http://schemas.openxmlformats.org/officeDocument/2006/relationships/notesSlide" Target="../notesSlides/notesSlide18.xml"/><Relationship Id="rId1" Type="http://schemas.openxmlformats.org/officeDocument/2006/relationships/slideLayout" Target="../slideLayouts/slideLayout294.xml"/><Relationship Id="rId6" Type="http://schemas.openxmlformats.org/officeDocument/2006/relationships/image" Target="../media/image98.png"/><Relationship Id="rId5" Type="http://schemas.openxmlformats.org/officeDocument/2006/relationships/image" Target="../media/image97.png"/><Relationship Id="rId4" Type="http://schemas.openxmlformats.org/officeDocument/2006/relationships/image" Target="../media/image96.png"/></Relationships>
</file>

<file path=ppt/slides/_rels/slide19.xml.rels><?xml version="1.0" encoding="UTF-8" standalone="yes"?>
<Relationships xmlns="http://schemas.openxmlformats.org/package/2006/relationships"><Relationship Id="rId3" Type="http://schemas.openxmlformats.org/officeDocument/2006/relationships/image" Target="../media/image101.jpg"/><Relationship Id="rId2" Type="http://schemas.openxmlformats.org/officeDocument/2006/relationships/notesSlide" Target="../notesSlides/notesSlide19.xml"/><Relationship Id="rId1" Type="http://schemas.openxmlformats.org/officeDocument/2006/relationships/slideLayout" Target="../slideLayouts/slideLayout243.xml"/><Relationship Id="rId4" Type="http://schemas.openxmlformats.org/officeDocument/2006/relationships/image" Target="../media/image102.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55.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0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0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8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02.xml"/></Relationships>
</file>

<file path=ppt/slides/_rels/slide6.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6.xml"/><Relationship Id="rId1" Type="http://schemas.openxmlformats.org/officeDocument/2006/relationships/slideLayout" Target="../slideLayouts/slideLayout312.xml"/></Relationships>
</file>

<file path=ppt/slides/_rels/slide7.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notesSlide" Target="../notesSlides/notesSlide7.xml"/><Relationship Id="rId1" Type="http://schemas.openxmlformats.org/officeDocument/2006/relationships/slideLayout" Target="../slideLayouts/slideLayout180.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9.xml"/></Relationships>
</file>

<file path=ppt/slides/_rels/slide9.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9.xml"/><Relationship Id="rId1" Type="http://schemas.openxmlformats.org/officeDocument/2006/relationships/slideLayout" Target="../slideLayouts/slideLayout295.xml"/><Relationship Id="rId4" Type="http://schemas.openxmlformats.org/officeDocument/2006/relationships/image" Target="../media/image8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4708"/>
        <p:cNvGrpSpPr/>
        <p:nvPr/>
      </p:nvGrpSpPr>
      <p:grpSpPr>
        <a:xfrm>
          <a:off x="0" y="0"/>
          <a:ext cx="0" cy="0"/>
          <a:chOff x="0" y="0"/>
          <a:chExt cx="0" cy="0"/>
        </a:xfrm>
      </p:grpSpPr>
      <p:sp>
        <p:nvSpPr>
          <p:cNvPr id="4709" name="Google Shape;4709;p318"/>
          <p:cNvSpPr txBox="1">
            <a:spLocks noGrp="1"/>
          </p:cNvSpPr>
          <p:nvPr>
            <p:ph type="title"/>
          </p:nvPr>
        </p:nvSpPr>
        <p:spPr>
          <a:xfrm>
            <a:off x="645210" y="1768508"/>
            <a:ext cx="4042120" cy="1537200"/>
          </a:xfrm>
          <a:prstGeom prst="rect">
            <a:avLst/>
          </a:prstGeom>
          <a:noFill/>
          <a:ln>
            <a:noFill/>
          </a:ln>
        </p:spPr>
        <p:txBody>
          <a:bodyPr spcFirstLastPara="1" wrap="square" lIns="0" tIns="0" rIns="0" bIns="0" anchor="b" anchorCtr="0">
            <a:noAutofit/>
          </a:bodyPr>
          <a:lstStyle/>
          <a:p>
            <a:pPr marL="0" lvl="0" indent="0" algn="l" rtl="0">
              <a:lnSpc>
                <a:spcPct val="100000"/>
              </a:lnSpc>
              <a:spcBef>
                <a:spcPts val="0"/>
              </a:spcBef>
              <a:spcAft>
                <a:spcPts val="0"/>
              </a:spcAft>
              <a:buClr>
                <a:schemeClr val="dk1"/>
              </a:buClr>
              <a:buSzPts val="3862"/>
              <a:buFont typeface="Poppins"/>
              <a:buNone/>
            </a:pPr>
            <a:r>
              <a:rPr lang="en" sz="3862" dirty="0"/>
              <a:t>Health Savings Account (HSA)</a:t>
            </a:r>
            <a:endParaRPr sz="3862" dirty="0"/>
          </a:p>
        </p:txBody>
      </p:sp>
      <p:sp>
        <p:nvSpPr>
          <p:cNvPr id="4711" name="Google Shape;4711;p318"/>
          <p:cNvSpPr txBox="1">
            <a:spLocks noGrp="1"/>
          </p:cNvSpPr>
          <p:nvPr>
            <p:ph type="subTitle" idx="1"/>
          </p:nvPr>
        </p:nvSpPr>
        <p:spPr>
          <a:xfrm>
            <a:off x="645210" y="3607664"/>
            <a:ext cx="3927000" cy="264600"/>
          </a:xfrm>
          <a:prstGeom prst="rect">
            <a:avLst/>
          </a:prstGeom>
        </p:spPr>
        <p:txBody>
          <a:bodyPr spcFirstLastPara="1" wrap="square" lIns="34275" tIns="34275" rIns="34275" bIns="34275" anchor="t" anchorCtr="0">
            <a:noAutofit/>
          </a:bodyPr>
          <a:lstStyle/>
          <a:p>
            <a:pPr marL="0" lvl="0" indent="0" algn="l" rtl="0">
              <a:spcBef>
                <a:spcPts val="1350"/>
              </a:spcBef>
              <a:spcAft>
                <a:spcPts val="0"/>
              </a:spcAft>
              <a:buNone/>
            </a:pPr>
            <a:r>
              <a:rPr lang="en"/>
              <a:t>OPEN ENROLLMENT WEBINAR</a:t>
            </a:r>
            <a:endParaRPr sz="1462"/>
          </a:p>
        </p:txBody>
      </p:sp>
      <p:pic>
        <p:nvPicPr>
          <p:cNvPr id="4712" name="Google Shape;4712;p318" title="AdobeStock_527210384.jpeg"/>
          <p:cNvPicPr preferRelativeResize="0">
            <a:picLocks noGrp="1"/>
          </p:cNvPicPr>
          <p:nvPr>
            <p:ph type="pic" idx="3"/>
          </p:nvPr>
        </p:nvPicPr>
        <p:blipFill rotWithShape="1">
          <a:blip r:embed="rId3">
            <a:alphaModFix/>
          </a:blip>
          <a:srcRect l="16296" t="9338" r="29056"/>
          <a:stretch/>
        </p:blipFill>
        <p:spPr>
          <a:xfrm>
            <a:off x="4899403" y="439313"/>
            <a:ext cx="3857100" cy="4264800"/>
          </a:xfrm>
          <a:prstGeom prst="roundRect">
            <a:avLst>
              <a:gd name="adj" fmla="val 4266"/>
            </a:avLst>
          </a:prstGeom>
        </p:spPr>
      </p:pic>
      <p:pic>
        <p:nvPicPr>
          <p:cNvPr id="7" name="Google Shape;4713;p318" descr="A black and red rectangle with a black background&#10;&#10;AI-generated content may be incorrect.">
            <a:extLst>
              <a:ext uri="{FF2B5EF4-FFF2-40B4-BE49-F238E27FC236}">
                <a16:creationId xmlns:a16="http://schemas.microsoft.com/office/drawing/2014/main" id="{31FD87B7-0FB0-479D-8BA7-940624135F46}"/>
              </a:ext>
            </a:extLst>
          </p:cNvPr>
          <p:cNvPicPr preferRelativeResize="0"/>
          <p:nvPr/>
        </p:nvPicPr>
        <p:blipFill rotWithShape="1">
          <a:blip r:embed="rId4">
            <a:alphaModFix/>
          </a:blip>
          <a:srcRect/>
          <a:stretch/>
        </p:blipFill>
        <p:spPr>
          <a:xfrm>
            <a:off x="4886916" y="422561"/>
            <a:ext cx="3890656" cy="4297817"/>
          </a:xfrm>
          <a:prstGeom prst="rect">
            <a:avLst/>
          </a:prstGeom>
          <a:noFill/>
          <a:ln>
            <a:noFill/>
          </a:ln>
        </p:spPr>
      </p:pic>
      <p:pic>
        <p:nvPicPr>
          <p:cNvPr id="17" name="Picture 16">
            <a:extLst>
              <a:ext uri="{FF2B5EF4-FFF2-40B4-BE49-F238E27FC236}">
                <a16:creationId xmlns:a16="http://schemas.microsoft.com/office/drawing/2014/main" id="{945BA7C5-DFE0-44D2-8BC8-EB5EFCC23B18}"/>
              </a:ext>
            </a:extLst>
          </p:cNvPr>
          <p:cNvPicPr>
            <a:picLocks noChangeAspect="1"/>
          </p:cNvPicPr>
          <p:nvPr/>
        </p:nvPicPr>
        <p:blipFill>
          <a:blip r:embed="rId5"/>
          <a:stretch>
            <a:fillRect/>
          </a:stretch>
        </p:blipFill>
        <p:spPr>
          <a:xfrm>
            <a:off x="1991065" y="539070"/>
            <a:ext cx="1386449" cy="53458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878"/>
        <p:cNvGrpSpPr/>
        <p:nvPr/>
      </p:nvGrpSpPr>
      <p:grpSpPr>
        <a:xfrm>
          <a:off x="0" y="0"/>
          <a:ext cx="0" cy="0"/>
          <a:chOff x="0" y="0"/>
          <a:chExt cx="0" cy="0"/>
        </a:xfrm>
      </p:grpSpPr>
      <p:sp>
        <p:nvSpPr>
          <p:cNvPr id="4879" name="Google Shape;4879;p328"/>
          <p:cNvSpPr/>
          <p:nvPr/>
        </p:nvSpPr>
        <p:spPr>
          <a:xfrm>
            <a:off x="0" y="0"/>
            <a:ext cx="9144000" cy="900561"/>
          </a:xfrm>
          <a:prstGeom prst="rect">
            <a:avLst/>
          </a:prstGeom>
          <a:solidFill>
            <a:schemeClr val="accent5"/>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100"/>
              <a:buFont typeface="Arial"/>
              <a:buNone/>
            </a:pPr>
            <a:endParaRPr sz="1100" b="0" i="0" u="none" strike="noStrike" cap="none">
              <a:solidFill>
                <a:schemeClr val="lt1"/>
              </a:solidFill>
              <a:latin typeface="Quattrocento Sans"/>
              <a:ea typeface="Quattrocento Sans"/>
              <a:cs typeface="Quattrocento Sans"/>
              <a:sym typeface="Quattrocento Sans"/>
            </a:endParaRPr>
          </a:p>
        </p:txBody>
      </p:sp>
      <p:sp>
        <p:nvSpPr>
          <p:cNvPr id="4880" name="Google Shape;4880;p328"/>
          <p:cNvSpPr txBox="1"/>
          <p:nvPr/>
        </p:nvSpPr>
        <p:spPr>
          <a:xfrm>
            <a:off x="2746540" y="123597"/>
            <a:ext cx="1359600" cy="7002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00000"/>
              </a:buClr>
              <a:buSzPts val="4100"/>
              <a:buFont typeface="Arial"/>
              <a:buNone/>
            </a:pPr>
            <a:r>
              <a:rPr lang="en" sz="4100" i="0" u="none" strike="noStrike" cap="none" dirty="0">
                <a:solidFill>
                  <a:schemeClr val="lt1"/>
                </a:solidFill>
                <a:latin typeface="Poppins Black"/>
                <a:ea typeface="Poppins Black"/>
                <a:cs typeface="Poppins Black"/>
                <a:sym typeface="Poppins Black"/>
              </a:rPr>
              <a:t>FSA</a:t>
            </a:r>
            <a:endParaRPr sz="4100" i="0" u="none" strike="noStrike" cap="none" dirty="0">
              <a:solidFill>
                <a:schemeClr val="lt1"/>
              </a:solidFill>
              <a:latin typeface="Poppins Black"/>
              <a:ea typeface="Poppins Black"/>
              <a:cs typeface="Poppins Black"/>
              <a:sym typeface="Poppins Black"/>
            </a:endParaRPr>
          </a:p>
        </p:txBody>
      </p:sp>
      <p:sp>
        <p:nvSpPr>
          <p:cNvPr id="4881" name="Google Shape;4881;p328"/>
          <p:cNvSpPr/>
          <p:nvPr/>
        </p:nvSpPr>
        <p:spPr>
          <a:xfrm>
            <a:off x="0" y="891125"/>
            <a:ext cx="9144000" cy="724500"/>
          </a:xfrm>
          <a:prstGeom prst="rect">
            <a:avLst/>
          </a:prstGeom>
          <a:gradFill>
            <a:gsLst>
              <a:gs pos="0">
                <a:srgbClr val="FFFFFF">
                  <a:alpha val="41510"/>
                </a:srgbClr>
              </a:gs>
              <a:gs pos="22000">
                <a:srgbClr val="FFFFFF">
                  <a:alpha val="41510"/>
                </a:srgbClr>
              </a:gs>
              <a:gs pos="100000">
                <a:srgbClr val="E3E7FA">
                  <a:alpha val="80000"/>
                  <a:alpha val="41510"/>
                </a:srgbClr>
              </a:gs>
            </a:gsLst>
            <a:lin ang="539726" scaled="0"/>
          </a:gra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100"/>
              <a:buFont typeface="Arial"/>
              <a:buNone/>
            </a:pPr>
            <a:endParaRPr sz="1000" i="0" u="none" strike="noStrike" cap="none">
              <a:solidFill>
                <a:schemeClr val="dk1"/>
              </a:solidFill>
              <a:latin typeface="Poppins"/>
              <a:ea typeface="Poppins"/>
              <a:cs typeface="Poppins"/>
              <a:sym typeface="Poppins"/>
            </a:endParaRPr>
          </a:p>
        </p:txBody>
      </p:sp>
      <p:sp>
        <p:nvSpPr>
          <p:cNvPr id="4882" name="Google Shape;4882;p328"/>
          <p:cNvSpPr txBox="1"/>
          <p:nvPr/>
        </p:nvSpPr>
        <p:spPr>
          <a:xfrm>
            <a:off x="6121062" y="123597"/>
            <a:ext cx="1359600" cy="7002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00000"/>
              </a:buClr>
              <a:buSzPts val="4100"/>
              <a:buFont typeface="Arial"/>
              <a:buNone/>
            </a:pPr>
            <a:r>
              <a:rPr lang="en" sz="4100">
                <a:solidFill>
                  <a:schemeClr val="lt1"/>
                </a:solidFill>
                <a:latin typeface="Poppins Black"/>
                <a:ea typeface="Poppins Black"/>
                <a:cs typeface="Poppins Black"/>
                <a:sym typeface="Poppins Black"/>
              </a:rPr>
              <a:t>H</a:t>
            </a:r>
            <a:r>
              <a:rPr lang="en" sz="4100" i="0" u="none" strike="noStrike" cap="none">
                <a:solidFill>
                  <a:schemeClr val="lt1"/>
                </a:solidFill>
                <a:latin typeface="Poppins Black"/>
                <a:ea typeface="Poppins Black"/>
                <a:cs typeface="Poppins Black"/>
                <a:sym typeface="Poppins Black"/>
              </a:rPr>
              <a:t>SA</a:t>
            </a:r>
            <a:endParaRPr sz="4100" i="0" u="none" strike="noStrike" cap="none">
              <a:solidFill>
                <a:schemeClr val="lt1"/>
              </a:solidFill>
              <a:latin typeface="Poppins Black"/>
              <a:ea typeface="Poppins Black"/>
              <a:cs typeface="Poppins Black"/>
              <a:sym typeface="Poppins Black"/>
            </a:endParaRPr>
          </a:p>
        </p:txBody>
      </p:sp>
      <p:sp>
        <p:nvSpPr>
          <p:cNvPr id="4883" name="Google Shape;4883;p328"/>
          <p:cNvSpPr/>
          <p:nvPr/>
        </p:nvSpPr>
        <p:spPr>
          <a:xfrm>
            <a:off x="0" y="2325625"/>
            <a:ext cx="9144000" cy="724500"/>
          </a:xfrm>
          <a:prstGeom prst="rect">
            <a:avLst/>
          </a:prstGeom>
          <a:gradFill>
            <a:gsLst>
              <a:gs pos="0">
                <a:srgbClr val="FFFFFF">
                  <a:alpha val="41510"/>
                </a:srgbClr>
              </a:gs>
              <a:gs pos="22000">
                <a:srgbClr val="FFFFFF">
                  <a:alpha val="41510"/>
                </a:srgbClr>
              </a:gs>
              <a:gs pos="100000">
                <a:srgbClr val="E3E7FA">
                  <a:alpha val="80000"/>
                  <a:alpha val="41510"/>
                </a:srgbClr>
              </a:gs>
            </a:gsLst>
            <a:lin ang="539726" scaled="0"/>
          </a:gra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100"/>
              <a:buFont typeface="Arial"/>
              <a:buNone/>
            </a:pPr>
            <a:endParaRPr sz="1000" i="0" u="none" strike="noStrike" cap="none">
              <a:solidFill>
                <a:schemeClr val="dk1"/>
              </a:solidFill>
              <a:latin typeface="Poppins"/>
              <a:ea typeface="Poppins"/>
              <a:cs typeface="Poppins"/>
              <a:sym typeface="Poppins"/>
            </a:endParaRPr>
          </a:p>
        </p:txBody>
      </p:sp>
      <p:sp>
        <p:nvSpPr>
          <p:cNvPr id="4884" name="Google Shape;4884;p328"/>
          <p:cNvSpPr/>
          <p:nvPr/>
        </p:nvSpPr>
        <p:spPr>
          <a:xfrm>
            <a:off x="0" y="3760125"/>
            <a:ext cx="9144000" cy="724500"/>
          </a:xfrm>
          <a:prstGeom prst="rect">
            <a:avLst/>
          </a:prstGeom>
          <a:gradFill>
            <a:gsLst>
              <a:gs pos="0">
                <a:srgbClr val="FFFFFF">
                  <a:alpha val="41510"/>
                </a:srgbClr>
              </a:gs>
              <a:gs pos="22000">
                <a:srgbClr val="FFFFFF">
                  <a:alpha val="41510"/>
                </a:srgbClr>
              </a:gs>
              <a:gs pos="100000">
                <a:srgbClr val="E3E7FA">
                  <a:alpha val="80000"/>
                  <a:alpha val="41510"/>
                </a:srgbClr>
              </a:gs>
            </a:gsLst>
            <a:lin ang="539726" scaled="0"/>
          </a:gra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100"/>
              <a:buFont typeface="Arial"/>
              <a:buNone/>
            </a:pPr>
            <a:endParaRPr sz="1000" i="0" u="none" strike="noStrike" cap="none">
              <a:solidFill>
                <a:schemeClr val="dk1"/>
              </a:solidFill>
              <a:latin typeface="Poppins"/>
              <a:ea typeface="Poppins"/>
              <a:cs typeface="Poppins"/>
              <a:sym typeface="Poppins"/>
            </a:endParaRPr>
          </a:p>
        </p:txBody>
      </p:sp>
      <p:cxnSp>
        <p:nvCxnSpPr>
          <p:cNvPr id="4885" name="Google Shape;4885;p328"/>
          <p:cNvCxnSpPr/>
          <p:nvPr/>
        </p:nvCxnSpPr>
        <p:spPr>
          <a:xfrm>
            <a:off x="2526457" y="-3"/>
            <a:ext cx="0" cy="4926900"/>
          </a:xfrm>
          <a:prstGeom prst="straightConnector1">
            <a:avLst/>
          </a:prstGeom>
          <a:noFill/>
          <a:ln w="9525" cap="flat" cmpd="sng">
            <a:solidFill>
              <a:srgbClr val="D1DCFF"/>
            </a:solidFill>
            <a:prstDash val="solid"/>
            <a:round/>
            <a:headEnd type="none" w="sm" len="sm"/>
            <a:tailEnd type="none" w="sm" len="sm"/>
          </a:ln>
        </p:spPr>
      </p:cxnSp>
      <p:cxnSp>
        <p:nvCxnSpPr>
          <p:cNvPr id="4886" name="Google Shape;4886;p328"/>
          <p:cNvCxnSpPr/>
          <p:nvPr/>
        </p:nvCxnSpPr>
        <p:spPr>
          <a:xfrm>
            <a:off x="5793939" y="6"/>
            <a:ext cx="0" cy="4926900"/>
          </a:xfrm>
          <a:prstGeom prst="straightConnector1">
            <a:avLst/>
          </a:prstGeom>
          <a:noFill/>
          <a:ln w="9525" cap="flat" cmpd="sng">
            <a:solidFill>
              <a:srgbClr val="D1DCFF"/>
            </a:solidFill>
            <a:prstDash val="solid"/>
            <a:round/>
            <a:headEnd type="none" w="sm" len="sm"/>
            <a:tailEnd type="none" w="sm" len="sm"/>
          </a:ln>
        </p:spPr>
      </p:cxnSp>
      <p:grpSp>
        <p:nvGrpSpPr>
          <p:cNvPr id="4887" name="Google Shape;4887;p328"/>
          <p:cNvGrpSpPr/>
          <p:nvPr/>
        </p:nvGrpSpPr>
        <p:grpSpPr>
          <a:xfrm>
            <a:off x="325599" y="2460257"/>
            <a:ext cx="8268638" cy="446392"/>
            <a:chOff x="331024" y="2533500"/>
            <a:chExt cx="8268638" cy="446392"/>
          </a:xfrm>
        </p:grpSpPr>
        <p:sp>
          <p:nvSpPr>
            <p:cNvPr id="4888" name="Google Shape;4888;p328"/>
            <p:cNvSpPr txBox="1"/>
            <p:nvPr/>
          </p:nvSpPr>
          <p:spPr>
            <a:xfrm>
              <a:off x="331024" y="2533500"/>
              <a:ext cx="2088900" cy="2694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00000"/>
                </a:buClr>
                <a:buSzPts val="1500"/>
                <a:buFont typeface="Arial"/>
                <a:buNone/>
              </a:pPr>
              <a:endParaRPr sz="1300" b="1" i="0" u="none" strike="noStrike" cap="none">
                <a:solidFill>
                  <a:schemeClr val="dk1"/>
                </a:solidFill>
                <a:latin typeface="Poppins"/>
                <a:ea typeface="Poppins"/>
                <a:cs typeface="Poppins"/>
                <a:sym typeface="Poppins"/>
              </a:endParaRPr>
            </a:p>
          </p:txBody>
        </p:sp>
        <p:sp>
          <p:nvSpPr>
            <p:cNvPr id="4889" name="Google Shape;4889;p328"/>
            <p:cNvSpPr txBox="1"/>
            <p:nvPr/>
          </p:nvSpPr>
          <p:spPr>
            <a:xfrm>
              <a:off x="2690440" y="2541292"/>
              <a:ext cx="2478600" cy="4386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00000"/>
                </a:buClr>
                <a:buSzPts val="1500"/>
                <a:buFont typeface="Arial"/>
                <a:buNone/>
              </a:pPr>
              <a:endParaRPr sz="1200">
                <a:solidFill>
                  <a:schemeClr val="dk1"/>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1500"/>
                <a:buFont typeface="Arial"/>
                <a:buNone/>
              </a:pPr>
              <a:endParaRPr sz="1200">
                <a:solidFill>
                  <a:schemeClr val="dk1"/>
                </a:solidFill>
                <a:latin typeface="Poppins"/>
                <a:ea typeface="Poppins"/>
                <a:cs typeface="Poppins"/>
                <a:sym typeface="Poppins"/>
              </a:endParaRPr>
            </a:p>
          </p:txBody>
        </p:sp>
        <p:sp>
          <p:nvSpPr>
            <p:cNvPr id="4890" name="Google Shape;4890;p328"/>
            <p:cNvSpPr txBox="1"/>
            <p:nvPr/>
          </p:nvSpPr>
          <p:spPr>
            <a:xfrm>
              <a:off x="6121062" y="2541292"/>
              <a:ext cx="2478600" cy="2538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00000"/>
                </a:buClr>
                <a:buSzPts val="1500"/>
                <a:buFont typeface="Arial"/>
                <a:buNone/>
              </a:pPr>
              <a:endParaRPr sz="1200" i="0" u="none" strike="noStrike" cap="none">
                <a:solidFill>
                  <a:schemeClr val="dk1"/>
                </a:solidFill>
                <a:latin typeface="Poppins"/>
                <a:ea typeface="Poppins"/>
                <a:cs typeface="Poppins"/>
                <a:sym typeface="Poppins"/>
              </a:endParaRPr>
            </a:p>
          </p:txBody>
        </p:sp>
      </p:grpSp>
      <p:graphicFrame>
        <p:nvGraphicFramePr>
          <p:cNvPr id="4891" name="Google Shape;4891;p328"/>
          <p:cNvGraphicFramePr/>
          <p:nvPr/>
        </p:nvGraphicFramePr>
        <p:xfrm>
          <a:off x="0" y="900561"/>
          <a:ext cx="9144000" cy="3574625"/>
        </p:xfrm>
        <a:graphic>
          <a:graphicData uri="http://schemas.openxmlformats.org/drawingml/2006/table">
            <a:tbl>
              <a:tblPr>
                <a:noFill/>
                <a:tableStyleId>{1EE5511A-8B75-4F09-9400-C7FD1C553C06}</a:tableStyleId>
              </a:tblPr>
              <a:tblGrid>
                <a:gridCol w="2526450">
                  <a:extLst>
                    <a:ext uri="{9D8B030D-6E8A-4147-A177-3AD203B41FA5}">
                      <a16:colId xmlns:a16="http://schemas.microsoft.com/office/drawing/2014/main" val="20000"/>
                    </a:ext>
                  </a:extLst>
                </a:gridCol>
                <a:gridCol w="3267500">
                  <a:extLst>
                    <a:ext uri="{9D8B030D-6E8A-4147-A177-3AD203B41FA5}">
                      <a16:colId xmlns:a16="http://schemas.microsoft.com/office/drawing/2014/main" val="20001"/>
                    </a:ext>
                  </a:extLst>
                </a:gridCol>
                <a:gridCol w="3350050">
                  <a:extLst>
                    <a:ext uri="{9D8B030D-6E8A-4147-A177-3AD203B41FA5}">
                      <a16:colId xmlns:a16="http://schemas.microsoft.com/office/drawing/2014/main" val="20002"/>
                    </a:ext>
                  </a:extLst>
                </a:gridCol>
              </a:tblGrid>
              <a:tr h="714925">
                <a:tc>
                  <a:txBody>
                    <a:bodyPr/>
                    <a:lstStyle/>
                    <a:p>
                      <a:pPr marL="91440" lvl="0" indent="0" algn="l" rtl="0">
                        <a:spcBef>
                          <a:spcPts val="0"/>
                        </a:spcBef>
                        <a:spcAft>
                          <a:spcPts val="0"/>
                        </a:spcAft>
                        <a:buNone/>
                      </a:pPr>
                      <a:r>
                        <a:rPr lang="en" sz="1300" b="1">
                          <a:solidFill>
                            <a:schemeClr val="dk1"/>
                          </a:solidFill>
                          <a:latin typeface="Poppins"/>
                          <a:ea typeface="Poppins"/>
                          <a:cs typeface="Poppins"/>
                          <a:sym typeface="Poppins"/>
                        </a:rPr>
                        <a:t>Control</a:t>
                      </a:r>
                      <a:endParaRPr/>
                    </a:p>
                  </a:txBody>
                  <a:tcPr marL="91425" marR="91425" marT="91425" marB="91425" anchor="ctr">
                    <a:lnL w="9525" cap="flat" cmpd="sng">
                      <a:solidFill>
                        <a:schemeClr val="dk1">
                          <a:alpha val="0"/>
                        </a:schemeClr>
                      </a:solidFill>
                      <a:prstDash val="solid"/>
                      <a:round/>
                      <a:headEnd type="none" w="sm" len="sm"/>
                      <a:tailEnd type="none" w="sm" len="sm"/>
                    </a:lnL>
                    <a:lnR w="9525" cap="flat" cmpd="sng">
                      <a:solidFill>
                        <a:schemeClr val="dk1">
                          <a:alpha val="0"/>
                        </a:schemeClr>
                      </a:solidFill>
                      <a:prstDash val="solid"/>
                      <a:round/>
                      <a:headEnd type="none" w="sm" len="sm"/>
                      <a:tailEnd type="none" w="sm" len="sm"/>
                    </a:lnR>
                    <a:lnT w="9525" cap="flat" cmpd="sng">
                      <a:solidFill>
                        <a:schemeClr val="dk1">
                          <a:alpha val="0"/>
                        </a:schemeClr>
                      </a:solidFill>
                      <a:prstDash val="solid"/>
                      <a:round/>
                      <a:headEnd type="none" w="sm" len="sm"/>
                      <a:tailEnd type="none" w="sm" len="sm"/>
                    </a:lnT>
                    <a:lnB w="9525" cap="flat" cmpd="sng">
                      <a:solidFill>
                        <a:schemeClr val="dk1">
                          <a:alpha val="0"/>
                        </a:schemeClr>
                      </a:solidFill>
                      <a:prstDash val="solid"/>
                      <a:round/>
                      <a:headEnd type="none" w="sm" len="sm"/>
                      <a:tailEnd type="none" w="sm" len="sm"/>
                    </a:lnB>
                  </a:tcPr>
                </a:tc>
                <a:tc>
                  <a:txBody>
                    <a:bodyPr/>
                    <a:lstStyle/>
                    <a:p>
                      <a:pPr marL="91440" lvl="0" indent="0" algn="l" rtl="0">
                        <a:spcBef>
                          <a:spcPts val="0"/>
                        </a:spcBef>
                        <a:spcAft>
                          <a:spcPts val="0"/>
                        </a:spcAft>
                        <a:buNone/>
                      </a:pPr>
                      <a:r>
                        <a:rPr lang="en" sz="1200">
                          <a:solidFill>
                            <a:schemeClr val="dk1"/>
                          </a:solidFill>
                          <a:latin typeface="Poppins"/>
                          <a:ea typeface="Poppins"/>
                          <a:cs typeface="Poppins"/>
                          <a:sym typeface="Poppins"/>
                        </a:rPr>
                        <a:t>Owned by the employer</a:t>
                      </a:r>
                      <a:endParaRPr/>
                    </a:p>
                  </a:txBody>
                  <a:tcPr marL="91425" marR="91425" marT="91425" marB="91425" anchor="ctr">
                    <a:lnL w="9525" cap="flat" cmpd="sng">
                      <a:solidFill>
                        <a:schemeClr val="dk1">
                          <a:alpha val="0"/>
                        </a:schemeClr>
                      </a:solidFill>
                      <a:prstDash val="solid"/>
                      <a:round/>
                      <a:headEnd type="none" w="sm" len="sm"/>
                      <a:tailEnd type="none" w="sm" len="sm"/>
                    </a:lnL>
                    <a:lnR w="9525" cap="flat" cmpd="sng">
                      <a:solidFill>
                        <a:schemeClr val="dk1">
                          <a:alpha val="0"/>
                        </a:schemeClr>
                      </a:solidFill>
                      <a:prstDash val="solid"/>
                      <a:round/>
                      <a:headEnd type="none" w="sm" len="sm"/>
                      <a:tailEnd type="none" w="sm" len="sm"/>
                    </a:lnR>
                    <a:lnT w="9525" cap="flat" cmpd="sng">
                      <a:solidFill>
                        <a:schemeClr val="dk1">
                          <a:alpha val="0"/>
                        </a:schemeClr>
                      </a:solidFill>
                      <a:prstDash val="solid"/>
                      <a:round/>
                      <a:headEnd type="none" w="sm" len="sm"/>
                      <a:tailEnd type="none" w="sm" len="sm"/>
                    </a:lnT>
                    <a:lnB w="9525" cap="flat" cmpd="sng">
                      <a:solidFill>
                        <a:schemeClr val="dk1">
                          <a:alpha val="0"/>
                        </a:schemeClr>
                      </a:solidFill>
                      <a:prstDash val="solid"/>
                      <a:round/>
                      <a:headEnd type="none" w="sm" len="sm"/>
                      <a:tailEnd type="none" w="sm" len="sm"/>
                    </a:lnB>
                  </a:tcPr>
                </a:tc>
                <a:tc>
                  <a:txBody>
                    <a:bodyPr/>
                    <a:lstStyle/>
                    <a:p>
                      <a:pPr marL="91440" lvl="0" indent="0" algn="l" rtl="0">
                        <a:spcBef>
                          <a:spcPts val="0"/>
                        </a:spcBef>
                        <a:spcAft>
                          <a:spcPts val="0"/>
                        </a:spcAft>
                        <a:buNone/>
                      </a:pPr>
                      <a:r>
                        <a:rPr lang="en" sz="1200">
                          <a:solidFill>
                            <a:schemeClr val="dk1"/>
                          </a:solidFill>
                          <a:latin typeface="Poppins"/>
                          <a:ea typeface="Poppins"/>
                          <a:cs typeface="Poppins"/>
                          <a:sym typeface="Poppins"/>
                        </a:rPr>
                        <a:t>Owned by the employee</a:t>
                      </a:r>
                      <a:endParaRPr/>
                    </a:p>
                  </a:txBody>
                  <a:tcPr marL="91425" marR="91425" marT="91425" marB="91425" anchor="ctr">
                    <a:lnL w="9525" cap="flat" cmpd="sng">
                      <a:solidFill>
                        <a:schemeClr val="dk1">
                          <a:alpha val="0"/>
                        </a:schemeClr>
                      </a:solidFill>
                      <a:prstDash val="solid"/>
                      <a:round/>
                      <a:headEnd type="none" w="sm" len="sm"/>
                      <a:tailEnd type="none" w="sm" len="sm"/>
                    </a:lnL>
                    <a:lnR w="9525" cap="flat" cmpd="sng">
                      <a:solidFill>
                        <a:schemeClr val="dk1">
                          <a:alpha val="0"/>
                        </a:schemeClr>
                      </a:solidFill>
                      <a:prstDash val="solid"/>
                      <a:round/>
                      <a:headEnd type="none" w="sm" len="sm"/>
                      <a:tailEnd type="none" w="sm" len="sm"/>
                    </a:lnR>
                    <a:lnT w="9525" cap="flat" cmpd="sng">
                      <a:solidFill>
                        <a:schemeClr val="dk1">
                          <a:alpha val="0"/>
                        </a:schemeClr>
                      </a:solidFill>
                      <a:prstDash val="solid"/>
                      <a:round/>
                      <a:headEnd type="none" w="sm" len="sm"/>
                      <a:tailEnd type="none" w="sm" len="sm"/>
                    </a:lnT>
                    <a:lnB w="9525" cap="flat" cmpd="sng">
                      <a:solidFill>
                        <a:schemeClr val="dk1">
                          <a:alpha val="0"/>
                        </a:schemeClr>
                      </a:solidFill>
                      <a:prstDash val="solid"/>
                      <a:round/>
                      <a:headEnd type="none" w="sm" len="sm"/>
                      <a:tailEnd type="none" w="sm" len="sm"/>
                    </a:lnB>
                  </a:tcPr>
                </a:tc>
                <a:extLst>
                  <a:ext uri="{0D108BD9-81ED-4DB2-BD59-A6C34878D82A}">
                    <a16:rowId xmlns:a16="http://schemas.microsoft.com/office/drawing/2014/main" val="10000"/>
                  </a:ext>
                </a:extLst>
              </a:tr>
              <a:tr h="714925">
                <a:tc>
                  <a:txBody>
                    <a:bodyPr/>
                    <a:lstStyle/>
                    <a:p>
                      <a:pPr marL="91440" lvl="0" indent="0" algn="l" rtl="0">
                        <a:spcBef>
                          <a:spcPts val="0"/>
                        </a:spcBef>
                        <a:spcAft>
                          <a:spcPts val="0"/>
                        </a:spcAft>
                        <a:buNone/>
                      </a:pPr>
                      <a:r>
                        <a:rPr lang="en" sz="1300" b="1">
                          <a:solidFill>
                            <a:schemeClr val="dk1"/>
                          </a:solidFill>
                          <a:latin typeface="Poppins"/>
                          <a:ea typeface="Poppins"/>
                          <a:cs typeface="Poppins"/>
                          <a:sym typeface="Poppins"/>
                        </a:rPr>
                        <a:t>Funding</a:t>
                      </a:r>
                      <a:endParaRPr/>
                    </a:p>
                  </a:txBody>
                  <a:tcPr marL="91425" marR="91425" marT="91425" marB="91425" anchor="ctr">
                    <a:lnL w="9525" cap="flat" cmpd="sng">
                      <a:solidFill>
                        <a:schemeClr val="dk1">
                          <a:alpha val="0"/>
                        </a:schemeClr>
                      </a:solidFill>
                      <a:prstDash val="solid"/>
                      <a:round/>
                      <a:headEnd type="none" w="sm" len="sm"/>
                      <a:tailEnd type="none" w="sm" len="sm"/>
                    </a:lnL>
                    <a:lnR w="9525" cap="flat" cmpd="sng">
                      <a:solidFill>
                        <a:schemeClr val="dk1">
                          <a:alpha val="0"/>
                        </a:schemeClr>
                      </a:solidFill>
                      <a:prstDash val="solid"/>
                      <a:round/>
                      <a:headEnd type="none" w="sm" len="sm"/>
                      <a:tailEnd type="none" w="sm" len="sm"/>
                    </a:lnR>
                    <a:lnT w="9525" cap="flat" cmpd="sng">
                      <a:solidFill>
                        <a:schemeClr val="dk1">
                          <a:alpha val="0"/>
                        </a:schemeClr>
                      </a:solidFill>
                      <a:prstDash val="solid"/>
                      <a:round/>
                      <a:headEnd type="none" w="sm" len="sm"/>
                      <a:tailEnd type="none" w="sm" len="sm"/>
                    </a:lnT>
                    <a:lnB w="9525" cap="flat" cmpd="sng">
                      <a:solidFill>
                        <a:schemeClr val="dk1">
                          <a:alpha val="0"/>
                        </a:schemeClr>
                      </a:solidFill>
                      <a:prstDash val="solid"/>
                      <a:round/>
                      <a:headEnd type="none" w="sm" len="sm"/>
                      <a:tailEnd type="none" w="sm" len="sm"/>
                    </a:lnB>
                  </a:tcPr>
                </a:tc>
                <a:tc>
                  <a:txBody>
                    <a:bodyPr/>
                    <a:lstStyle/>
                    <a:p>
                      <a:pPr marL="91440" lvl="0" indent="0" algn="l" rtl="0">
                        <a:spcBef>
                          <a:spcPts val="0"/>
                        </a:spcBef>
                        <a:spcAft>
                          <a:spcPts val="0"/>
                        </a:spcAft>
                        <a:buNone/>
                      </a:pPr>
                      <a:r>
                        <a:rPr lang="en" sz="1200">
                          <a:solidFill>
                            <a:schemeClr val="dk1"/>
                          </a:solidFill>
                          <a:latin typeface="Poppins"/>
                          <a:ea typeface="Poppins"/>
                          <a:cs typeface="Poppins"/>
                          <a:sym typeface="Poppins"/>
                        </a:rPr>
                        <a:t>Employer and/or employee funded</a:t>
                      </a:r>
                      <a:endParaRPr/>
                    </a:p>
                  </a:txBody>
                  <a:tcPr marL="91425" marR="91425" marT="91425" marB="91425" anchor="ctr">
                    <a:lnL w="9525" cap="flat" cmpd="sng">
                      <a:solidFill>
                        <a:schemeClr val="dk1">
                          <a:alpha val="0"/>
                        </a:schemeClr>
                      </a:solidFill>
                      <a:prstDash val="solid"/>
                      <a:round/>
                      <a:headEnd type="none" w="sm" len="sm"/>
                      <a:tailEnd type="none" w="sm" len="sm"/>
                    </a:lnL>
                    <a:lnR w="9525" cap="flat" cmpd="sng">
                      <a:solidFill>
                        <a:schemeClr val="dk1">
                          <a:alpha val="0"/>
                        </a:schemeClr>
                      </a:solidFill>
                      <a:prstDash val="solid"/>
                      <a:round/>
                      <a:headEnd type="none" w="sm" len="sm"/>
                      <a:tailEnd type="none" w="sm" len="sm"/>
                    </a:lnR>
                    <a:lnT w="9525" cap="flat" cmpd="sng">
                      <a:solidFill>
                        <a:schemeClr val="dk1">
                          <a:alpha val="0"/>
                        </a:schemeClr>
                      </a:solidFill>
                      <a:prstDash val="solid"/>
                      <a:round/>
                      <a:headEnd type="none" w="sm" len="sm"/>
                      <a:tailEnd type="none" w="sm" len="sm"/>
                    </a:lnT>
                    <a:lnB w="9525" cap="flat" cmpd="sng">
                      <a:solidFill>
                        <a:schemeClr val="dk1">
                          <a:alpha val="0"/>
                        </a:schemeClr>
                      </a:solidFill>
                      <a:prstDash val="solid"/>
                      <a:round/>
                      <a:headEnd type="none" w="sm" len="sm"/>
                      <a:tailEnd type="none" w="sm" len="sm"/>
                    </a:lnB>
                  </a:tcPr>
                </a:tc>
                <a:tc>
                  <a:txBody>
                    <a:bodyPr/>
                    <a:lstStyle/>
                    <a:p>
                      <a:pPr marL="91440" lvl="0" indent="0" algn="l" rtl="0">
                        <a:spcBef>
                          <a:spcPts val="0"/>
                        </a:spcBef>
                        <a:spcAft>
                          <a:spcPts val="0"/>
                        </a:spcAft>
                        <a:buNone/>
                      </a:pPr>
                      <a:r>
                        <a:rPr lang="en" sz="1200">
                          <a:solidFill>
                            <a:schemeClr val="dk1"/>
                          </a:solidFill>
                          <a:latin typeface="Poppins"/>
                          <a:ea typeface="Poppins"/>
                          <a:cs typeface="Poppins"/>
                          <a:sym typeface="Poppins"/>
                        </a:rPr>
                        <a:t>Employer and/or employee funded</a:t>
                      </a:r>
                      <a:endParaRPr sz="1200">
                        <a:solidFill>
                          <a:schemeClr val="dk1"/>
                        </a:solidFill>
                        <a:latin typeface="Poppins"/>
                        <a:ea typeface="Poppins"/>
                        <a:cs typeface="Poppins"/>
                        <a:sym typeface="Poppins"/>
                      </a:endParaRPr>
                    </a:p>
                  </a:txBody>
                  <a:tcPr marL="91425" marR="91425" marT="91425" marB="91425" anchor="ctr">
                    <a:lnL w="9525" cap="flat" cmpd="sng">
                      <a:solidFill>
                        <a:schemeClr val="dk1">
                          <a:alpha val="0"/>
                        </a:schemeClr>
                      </a:solidFill>
                      <a:prstDash val="solid"/>
                      <a:round/>
                      <a:headEnd type="none" w="sm" len="sm"/>
                      <a:tailEnd type="none" w="sm" len="sm"/>
                    </a:lnL>
                    <a:lnR w="9525" cap="flat" cmpd="sng">
                      <a:solidFill>
                        <a:schemeClr val="dk1">
                          <a:alpha val="0"/>
                        </a:schemeClr>
                      </a:solidFill>
                      <a:prstDash val="solid"/>
                      <a:round/>
                      <a:headEnd type="none" w="sm" len="sm"/>
                      <a:tailEnd type="none" w="sm" len="sm"/>
                    </a:lnR>
                    <a:lnT w="9525" cap="flat" cmpd="sng">
                      <a:solidFill>
                        <a:schemeClr val="dk1">
                          <a:alpha val="0"/>
                        </a:schemeClr>
                      </a:solidFill>
                      <a:prstDash val="solid"/>
                      <a:round/>
                      <a:headEnd type="none" w="sm" len="sm"/>
                      <a:tailEnd type="none" w="sm" len="sm"/>
                    </a:lnT>
                    <a:lnB w="9525" cap="flat" cmpd="sng">
                      <a:solidFill>
                        <a:schemeClr val="dk1">
                          <a:alpha val="0"/>
                        </a:schemeClr>
                      </a:solidFill>
                      <a:prstDash val="solid"/>
                      <a:round/>
                      <a:headEnd type="none" w="sm" len="sm"/>
                      <a:tailEnd type="none" w="sm" len="sm"/>
                    </a:lnB>
                  </a:tcPr>
                </a:tc>
                <a:extLst>
                  <a:ext uri="{0D108BD9-81ED-4DB2-BD59-A6C34878D82A}">
                    <a16:rowId xmlns:a16="http://schemas.microsoft.com/office/drawing/2014/main" val="10001"/>
                  </a:ext>
                </a:extLst>
              </a:tr>
              <a:tr h="714925">
                <a:tc>
                  <a:txBody>
                    <a:bodyPr/>
                    <a:lstStyle/>
                    <a:p>
                      <a:pPr marL="91440" lvl="0" indent="0" algn="l" rtl="0">
                        <a:spcBef>
                          <a:spcPts val="0"/>
                        </a:spcBef>
                        <a:spcAft>
                          <a:spcPts val="0"/>
                        </a:spcAft>
                        <a:buNone/>
                      </a:pPr>
                      <a:r>
                        <a:rPr lang="en" sz="1300" b="1">
                          <a:solidFill>
                            <a:schemeClr val="dk1"/>
                          </a:solidFill>
                          <a:latin typeface="Poppins"/>
                          <a:ea typeface="Poppins"/>
                          <a:cs typeface="Poppins"/>
                          <a:sym typeface="Poppins"/>
                        </a:rPr>
                        <a:t>Health plan eligibility</a:t>
                      </a:r>
                      <a:endParaRPr/>
                    </a:p>
                  </a:txBody>
                  <a:tcPr marL="91425" marR="91425" marT="91425" marB="91425" anchor="ctr">
                    <a:lnL w="9525" cap="flat" cmpd="sng">
                      <a:solidFill>
                        <a:schemeClr val="dk1">
                          <a:alpha val="0"/>
                        </a:schemeClr>
                      </a:solidFill>
                      <a:prstDash val="solid"/>
                      <a:round/>
                      <a:headEnd type="none" w="sm" len="sm"/>
                      <a:tailEnd type="none" w="sm" len="sm"/>
                    </a:lnL>
                    <a:lnR w="9525" cap="flat" cmpd="sng">
                      <a:solidFill>
                        <a:schemeClr val="dk1">
                          <a:alpha val="0"/>
                        </a:schemeClr>
                      </a:solidFill>
                      <a:prstDash val="solid"/>
                      <a:round/>
                      <a:headEnd type="none" w="sm" len="sm"/>
                      <a:tailEnd type="none" w="sm" len="sm"/>
                    </a:lnR>
                    <a:lnT w="9525" cap="flat" cmpd="sng">
                      <a:solidFill>
                        <a:schemeClr val="dk1">
                          <a:alpha val="0"/>
                        </a:schemeClr>
                      </a:solidFill>
                      <a:prstDash val="solid"/>
                      <a:round/>
                      <a:headEnd type="none" w="sm" len="sm"/>
                      <a:tailEnd type="none" w="sm" len="sm"/>
                    </a:lnT>
                    <a:lnB w="9525" cap="flat" cmpd="sng">
                      <a:solidFill>
                        <a:schemeClr val="dk1">
                          <a:alpha val="0"/>
                        </a:schemeClr>
                      </a:solidFill>
                      <a:prstDash val="solid"/>
                      <a:round/>
                      <a:headEnd type="none" w="sm" len="sm"/>
                      <a:tailEnd type="none" w="sm" len="sm"/>
                    </a:lnB>
                  </a:tcPr>
                </a:tc>
                <a:tc>
                  <a:txBody>
                    <a:bodyPr/>
                    <a:lstStyle/>
                    <a:p>
                      <a:pPr marL="91440" lvl="0" indent="0" algn="l" rtl="0">
                        <a:spcBef>
                          <a:spcPts val="0"/>
                        </a:spcBef>
                        <a:spcAft>
                          <a:spcPts val="0"/>
                        </a:spcAft>
                        <a:buNone/>
                      </a:pPr>
                      <a:r>
                        <a:rPr lang="en" sz="1200">
                          <a:solidFill>
                            <a:schemeClr val="dk1"/>
                          </a:solidFill>
                          <a:latin typeface="Poppins"/>
                          <a:ea typeface="Poppins"/>
                          <a:cs typeface="Poppins"/>
                          <a:sym typeface="Poppins"/>
                        </a:rPr>
                        <a:t>Must be offered a group health </a:t>
                      </a:r>
                      <a:endParaRPr sz="1200">
                        <a:solidFill>
                          <a:schemeClr val="dk1"/>
                        </a:solidFill>
                        <a:latin typeface="Poppins"/>
                        <a:ea typeface="Poppins"/>
                        <a:cs typeface="Poppins"/>
                        <a:sym typeface="Poppins"/>
                      </a:endParaRPr>
                    </a:p>
                    <a:p>
                      <a:pPr marL="91440" lvl="0" indent="0" algn="l" rtl="0">
                        <a:spcBef>
                          <a:spcPts val="0"/>
                        </a:spcBef>
                        <a:spcAft>
                          <a:spcPts val="0"/>
                        </a:spcAft>
                        <a:buNone/>
                      </a:pPr>
                      <a:r>
                        <a:rPr lang="en" sz="1200">
                          <a:solidFill>
                            <a:schemeClr val="dk1"/>
                          </a:solidFill>
                          <a:latin typeface="Poppins"/>
                          <a:ea typeface="Poppins"/>
                          <a:cs typeface="Poppins"/>
                          <a:sym typeface="Poppins"/>
                        </a:rPr>
                        <a:t>plan by employer</a:t>
                      </a:r>
                      <a:endParaRPr/>
                    </a:p>
                  </a:txBody>
                  <a:tcPr marL="91425" marR="91425" marT="91425" marB="91425" anchor="ctr">
                    <a:lnL w="9525" cap="flat" cmpd="sng">
                      <a:solidFill>
                        <a:schemeClr val="dk1">
                          <a:alpha val="0"/>
                        </a:schemeClr>
                      </a:solidFill>
                      <a:prstDash val="solid"/>
                      <a:round/>
                      <a:headEnd type="none" w="sm" len="sm"/>
                      <a:tailEnd type="none" w="sm" len="sm"/>
                    </a:lnL>
                    <a:lnR w="9525" cap="flat" cmpd="sng">
                      <a:solidFill>
                        <a:schemeClr val="dk1">
                          <a:alpha val="0"/>
                        </a:schemeClr>
                      </a:solidFill>
                      <a:prstDash val="solid"/>
                      <a:round/>
                      <a:headEnd type="none" w="sm" len="sm"/>
                      <a:tailEnd type="none" w="sm" len="sm"/>
                    </a:lnR>
                    <a:lnT w="9525" cap="flat" cmpd="sng">
                      <a:solidFill>
                        <a:schemeClr val="dk1">
                          <a:alpha val="0"/>
                        </a:schemeClr>
                      </a:solidFill>
                      <a:prstDash val="solid"/>
                      <a:round/>
                      <a:headEnd type="none" w="sm" len="sm"/>
                      <a:tailEnd type="none" w="sm" len="sm"/>
                    </a:lnT>
                    <a:lnB w="9525" cap="flat" cmpd="sng">
                      <a:solidFill>
                        <a:schemeClr val="dk1">
                          <a:alpha val="0"/>
                        </a:schemeClr>
                      </a:solidFill>
                      <a:prstDash val="solid"/>
                      <a:round/>
                      <a:headEnd type="none" w="sm" len="sm"/>
                      <a:tailEnd type="none" w="sm" len="sm"/>
                    </a:lnB>
                  </a:tcPr>
                </a:tc>
                <a:tc>
                  <a:txBody>
                    <a:bodyPr/>
                    <a:lstStyle/>
                    <a:p>
                      <a:pPr marL="91440" lvl="0" indent="0" algn="l" rtl="0">
                        <a:spcBef>
                          <a:spcPts val="0"/>
                        </a:spcBef>
                        <a:spcAft>
                          <a:spcPts val="0"/>
                        </a:spcAft>
                        <a:buNone/>
                      </a:pPr>
                      <a:r>
                        <a:rPr lang="en" sz="1200">
                          <a:solidFill>
                            <a:schemeClr val="dk1"/>
                          </a:solidFill>
                          <a:latin typeface="Poppins"/>
                          <a:ea typeface="Poppins"/>
                          <a:cs typeface="Poppins"/>
                          <a:sym typeface="Poppins"/>
                        </a:rPr>
                        <a:t>Must be enrolled in a high deductible health plan</a:t>
                      </a:r>
                      <a:endParaRPr/>
                    </a:p>
                  </a:txBody>
                  <a:tcPr marL="91425" marR="91425" marT="91425" marB="91425" anchor="ctr">
                    <a:lnL w="9525" cap="flat" cmpd="sng">
                      <a:solidFill>
                        <a:schemeClr val="dk1">
                          <a:alpha val="0"/>
                        </a:schemeClr>
                      </a:solidFill>
                      <a:prstDash val="solid"/>
                      <a:round/>
                      <a:headEnd type="none" w="sm" len="sm"/>
                      <a:tailEnd type="none" w="sm" len="sm"/>
                    </a:lnL>
                    <a:lnR w="9525" cap="flat" cmpd="sng">
                      <a:solidFill>
                        <a:schemeClr val="dk1">
                          <a:alpha val="0"/>
                        </a:schemeClr>
                      </a:solidFill>
                      <a:prstDash val="solid"/>
                      <a:round/>
                      <a:headEnd type="none" w="sm" len="sm"/>
                      <a:tailEnd type="none" w="sm" len="sm"/>
                    </a:lnR>
                    <a:lnT w="9525" cap="flat" cmpd="sng">
                      <a:solidFill>
                        <a:schemeClr val="dk1">
                          <a:alpha val="0"/>
                        </a:schemeClr>
                      </a:solidFill>
                      <a:prstDash val="solid"/>
                      <a:round/>
                      <a:headEnd type="none" w="sm" len="sm"/>
                      <a:tailEnd type="none" w="sm" len="sm"/>
                    </a:lnT>
                    <a:lnB w="9525" cap="flat" cmpd="sng">
                      <a:solidFill>
                        <a:schemeClr val="dk1">
                          <a:alpha val="0"/>
                        </a:schemeClr>
                      </a:solidFill>
                      <a:prstDash val="solid"/>
                      <a:round/>
                      <a:headEnd type="none" w="sm" len="sm"/>
                      <a:tailEnd type="none" w="sm" len="sm"/>
                    </a:lnB>
                  </a:tcPr>
                </a:tc>
                <a:extLst>
                  <a:ext uri="{0D108BD9-81ED-4DB2-BD59-A6C34878D82A}">
                    <a16:rowId xmlns:a16="http://schemas.microsoft.com/office/drawing/2014/main" val="10002"/>
                  </a:ext>
                </a:extLst>
              </a:tr>
              <a:tr h="714925">
                <a:tc>
                  <a:txBody>
                    <a:bodyPr/>
                    <a:lstStyle/>
                    <a:p>
                      <a:pPr marL="91440" lvl="0" indent="0" algn="l" rtl="0">
                        <a:spcBef>
                          <a:spcPts val="0"/>
                        </a:spcBef>
                        <a:spcAft>
                          <a:spcPts val="0"/>
                        </a:spcAft>
                        <a:buNone/>
                      </a:pPr>
                      <a:r>
                        <a:rPr lang="en" sz="1300" b="1">
                          <a:solidFill>
                            <a:schemeClr val="dk1"/>
                          </a:solidFill>
                          <a:latin typeface="Poppins"/>
                          <a:ea typeface="Poppins"/>
                          <a:cs typeface="Poppins"/>
                          <a:sym typeface="Poppins"/>
                        </a:rPr>
                        <a:t>Can participants </a:t>
                      </a:r>
                      <a:endParaRPr sz="1300" b="1">
                        <a:solidFill>
                          <a:schemeClr val="dk1"/>
                        </a:solidFill>
                        <a:latin typeface="Poppins"/>
                        <a:ea typeface="Poppins"/>
                        <a:cs typeface="Poppins"/>
                        <a:sym typeface="Poppins"/>
                      </a:endParaRPr>
                    </a:p>
                    <a:p>
                      <a:pPr marL="91440" lvl="0" indent="0" algn="l" rtl="0">
                        <a:spcBef>
                          <a:spcPts val="0"/>
                        </a:spcBef>
                        <a:spcAft>
                          <a:spcPts val="0"/>
                        </a:spcAft>
                        <a:buNone/>
                      </a:pPr>
                      <a:r>
                        <a:rPr lang="en" sz="1300" b="1">
                          <a:solidFill>
                            <a:schemeClr val="dk1"/>
                          </a:solidFill>
                          <a:latin typeface="Poppins"/>
                          <a:ea typeface="Poppins"/>
                          <a:cs typeface="Poppins"/>
                          <a:sym typeface="Poppins"/>
                        </a:rPr>
                        <a:t>invest funds?</a:t>
                      </a:r>
                      <a:endParaRPr/>
                    </a:p>
                  </a:txBody>
                  <a:tcPr marL="91425" marR="91425" marT="91425" marB="91425" anchor="ctr">
                    <a:lnL w="9525" cap="flat" cmpd="sng">
                      <a:solidFill>
                        <a:schemeClr val="dk1">
                          <a:alpha val="0"/>
                        </a:schemeClr>
                      </a:solidFill>
                      <a:prstDash val="solid"/>
                      <a:round/>
                      <a:headEnd type="none" w="sm" len="sm"/>
                      <a:tailEnd type="none" w="sm" len="sm"/>
                    </a:lnL>
                    <a:lnR w="9525" cap="flat" cmpd="sng">
                      <a:solidFill>
                        <a:schemeClr val="dk1">
                          <a:alpha val="0"/>
                        </a:schemeClr>
                      </a:solidFill>
                      <a:prstDash val="solid"/>
                      <a:round/>
                      <a:headEnd type="none" w="sm" len="sm"/>
                      <a:tailEnd type="none" w="sm" len="sm"/>
                    </a:lnR>
                    <a:lnT w="9525" cap="flat" cmpd="sng">
                      <a:solidFill>
                        <a:schemeClr val="dk1">
                          <a:alpha val="0"/>
                        </a:schemeClr>
                      </a:solidFill>
                      <a:prstDash val="solid"/>
                      <a:round/>
                      <a:headEnd type="none" w="sm" len="sm"/>
                      <a:tailEnd type="none" w="sm" len="sm"/>
                    </a:lnT>
                    <a:lnB w="9525" cap="flat" cmpd="sng">
                      <a:solidFill>
                        <a:schemeClr val="dk1">
                          <a:alpha val="0"/>
                        </a:schemeClr>
                      </a:solidFill>
                      <a:prstDash val="solid"/>
                      <a:round/>
                      <a:headEnd type="none" w="sm" len="sm"/>
                      <a:tailEnd type="none" w="sm" len="sm"/>
                    </a:lnB>
                  </a:tcPr>
                </a:tc>
                <a:tc>
                  <a:txBody>
                    <a:bodyPr/>
                    <a:lstStyle/>
                    <a:p>
                      <a:pPr marL="91440" lvl="0" indent="0" algn="l" rtl="0">
                        <a:spcBef>
                          <a:spcPts val="0"/>
                        </a:spcBef>
                        <a:spcAft>
                          <a:spcPts val="0"/>
                        </a:spcAft>
                        <a:buNone/>
                      </a:pPr>
                      <a:r>
                        <a:rPr lang="en" sz="1200">
                          <a:solidFill>
                            <a:schemeClr val="dk1"/>
                          </a:solidFill>
                          <a:latin typeface="Poppins"/>
                          <a:ea typeface="Poppins"/>
                          <a:cs typeface="Poppins"/>
                          <a:sym typeface="Poppins"/>
                        </a:rPr>
                        <a:t>No</a:t>
                      </a:r>
                      <a:endParaRPr/>
                    </a:p>
                  </a:txBody>
                  <a:tcPr marL="91425" marR="91425" marT="91425" marB="91425" anchor="ctr">
                    <a:lnL w="9525" cap="flat" cmpd="sng">
                      <a:solidFill>
                        <a:schemeClr val="dk1">
                          <a:alpha val="0"/>
                        </a:schemeClr>
                      </a:solidFill>
                      <a:prstDash val="solid"/>
                      <a:round/>
                      <a:headEnd type="none" w="sm" len="sm"/>
                      <a:tailEnd type="none" w="sm" len="sm"/>
                    </a:lnL>
                    <a:lnR w="9525" cap="flat" cmpd="sng">
                      <a:solidFill>
                        <a:schemeClr val="dk1">
                          <a:alpha val="0"/>
                        </a:schemeClr>
                      </a:solidFill>
                      <a:prstDash val="solid"/>
                      <a:round/>
                      <a:headEnd type="none" w="sm" len="sm"/>
                      <a:tailEnd type="none" w="sm" len="sm"/>
                    </a:lnR>
                    <a:lnT w="9525" cap="flat" cmpd="sng">
                      <a:solidFill>
                        <a:schemeClr val="dk1">
                          <a:alpha val="0"/>
                        </a:schemeClr>
                      </a:solidFill>
                      <a:prstDash val="solid"/>
                      <a:round/>
                      <a:headEnd type="none" w="sm" len="sm"/>
                      <a:tailEnd type="none" w="sm" len="sm"/>
                    </a:lnT>
                    <a:lnB w="9525" cap="flat" cmpd="sng">
                      <a:solidFill>
                        <a:schemeClr val="dk1">
                          <a:alpha val="0"/>
                        </a:schemeClr>
                      </a:solidFill>
                      <a:prstDash val="solid"/>
                      <a:round/>
                      <a:headEnd type="none" w="sm" len="sm"/>
                      <a:tailEnd type="none" w="sm" len="sm"/>
                    </a:lnB>
                  </a:tcPr>
                </a:tc>
                <a:tc>
                  <a:txBody>
                    <a:bodyPr/>
                    <a:lstStyle/>
                    <a:p>
                      <a:pPr marL="91440" lvl="0" indent="0" algn="l" rtl="0">
                        <a:spcBef>
                          <a:spcPts val="0"/>
                        </a:spcBef>
                        <a:spcAft>
                          <a:spcPts val="0"/>
                        </a:spcAft>
                        <a:buNone/>
                      </a:pPr>
                      <a:r>
                        <a:rPr lang="en" sz="1200">
                          <a:solidFill>
                            <a:schemeClr val="dk1"/>
                          </a:solidFill>
                          <a:latin typeface="Poppins"/>
                          <a:ea typeface="Poppins"/>
                          <a:cs typeface="Poppins"/>
                          <a:sym typeface="Poppins"/>
                        </a:rPr>
                        <a:t>Yes</a:t>
                      </a:r>
                      <a:endParaRPr/>
                    </a:p>
                  </a:txBody>
                  <a:tcPr marL="91425" marR="91425" marT="91425" marB="91425" anchor="ctr">
                    <a:lnL w="9525" cap="flat" cmpd="sng">
                      <a:solidFill>
                        <a:schemeClr val="dk1">
                          <a:alpha val="0"/>
                        </a:schemeClr>
                      </a:solidFill>
                      <a:prstDash val="solid"/>
                      <a:round/>
                      <a:headEnd type="none" w="sm" len="sm"/>
                      <a:tailEnd type="none" w="sm" len="sm"/>
                    </a:lnL>
                    <a:lnR w="9525" cap="flat" cmpd="sng">
                      <a:solidFill>
                        <a:schemeClr val="dk1">
                          <a:alpha val="0"/>
                        </a:schemeClr>
                      </a:solidFill>
                      <a:prstDash val="solid"/>
                      <a:round/>
                      <a:headEnd type="none" w="sm" len="sm"/>
                      <a:tailEnd type="none" w="sm" len="sm"/>
                    </a:lnR>
                    <a:lnT w="9525" cap="flat" cmpd="sng">
                      <a:solidFill>
                        <a:schemeClr val="dk1">
                          <a:alpha val="0"/>
                        </a:schemeClr>
                      </a:solidFill>
                      <a:prstDash val="solid"/>
                      <a:round/>
                      <a:headEnd type="none" w="sm" len="sm"/>
                      <a:tailEnd type="none" w="sm" len="sm"/>
                    </a:lnT>
                    <a:lnB w="9525" cap="flat" cmpd="sng">
                      <a:solidFill>
                        <a:schemeClr val="dk1">
                          <a:alpha val="0"/>
                        </a:schemeClr>
                      </a:solidFill>
                      <a:prstDash val="solid"/>
                      <a:round/>
                      <a:headEnd type="none" w="sm" len="sm"/>
                      <a:tailEnd type="none" w="sm" len="sm"/>
                    </a:lnB>
                  </a:tcPr>
                </a:tc>
                <a:extLst>
                  <a:ext uri="{0D108BD9-81ED-4DB2-BD59-A6C34878D82A}">
                    <a16:rowId xmlns:a16="http://schemas.microsoft.com/office/drawing/2014/main" val="10003"/>
                  </a:ext>
                </a:extLst>
              </a:tr>
              <a:tr h="714925">
                <a:tc>
                  <a:txBody>
                    <a:bodyPr/>
                    <a:lstStyle/>
                    <a:p>
                      <a:pPr marL="91440" lvl="0" indent="0" algn="l" rtl="0">
                        <a:spcBef>
                          <a:spcPts val="0"/>
                        </a:spcBef>
                        <a:spcAft>
                          <a:spcPts val="0"/>
                        </a:spcAft>
                        <a:buNone/>
                      </a:pPr>
                      <a:r>
                        <a:rPr lang="en" sz="1300" b="1">
                          <a:solidFill>
                            <a:schemeClr val="dk1"/>
                          </a:solidFill>
                          <a:latin typeface="Poppins"/>
                          <a:ea typeface="Poppins"/>
                          <a:cs typeface="Poppins"/>
                          <a:sym typeface="Poppins"/>
                        </a:rPr>
                        <a:t>Can participants </a:t>
                      </a:r>
                      <a:endParaRPr sz="1300" b="1">
                        <a:solidFill>
                          <a:schemeClr val="dk1"/>
                        </a:solidFill>
                        <a:latin typeface="Poppins"/>
                        <a:ea typeface="Poppins"/>
                        <a:cs typeface="Poppins"/>
                        <a:sym typeface="Poppins"/>
                      </a:endParaRPr>
                    </a:p>
                    <a:p>
                      <a:pPr marL="91440" lvl="0" indent="0" algn="l" rtl="0">
                        <a:spcBef>
                          <a:spcPts val="0"/>
                        </a:spcBef>
                        <a:spcAft>
                          <a:spcPts val="0"/>
                        </a:spcAft>
                        <a:buNone/>
                      </a:pPr>
                      <a:r>
                        <a:rPr lang="en" sz="1300" b="1">
                          <a:solidFill>
                            <a:schemeClr val="dk1"/>
                          </a:solidFill>
                          <a:latin typeface="Poppins"/>
                          <a:ea typeface="Poppins"/>
                          <a:cs typeface="Poppins"/>
                          <a:sym typeface="Poppins"/>
                        </a:rPr>
                        <a:t>roll over funds?</a:t>
                      </a:r>
                      <a:endParaRPr sz="1300" b="1">
                        <a:solidFill>
                          <a:schemeClr val="dk1"/>
                        </a:solidFill>
                        <a:latin typeface="Poppins"/>
                        <a:ea typeface="Poppins"/>
                        <a:cs typeface="Poppins"/>
                        <a:sym typeface="Poppins"/>
                      </a:endParaRPr>
                    </a:p>
                  </a:txBody>
                  <a:tcPr marL="91425" marR="91425" marT="91425" marB="91425" anchor="ctr">
                    <a:lnL w="9525" cap="flat" cmpd="sng">
                      <a:solidFill>
                        <a:schemeClr val="dk1">
                          <a:alpha val="0"/>
                        </a:schemeClr>
                      </a:solidFill>
                      <a:prstDash val="solid"/>
                      <a:round/>
                      <a:headEnd type="none" w="sm" len="sm"/>
                      <a:tailEnd type="none" w="sm" len="sm"/>
                    </a:lnL>
                    <a:lnR w="9525" cap="flat" cmpd="sng">
                      <a:solidFill>
                        <a:schemeClr val="dk1">
                          <a:alpha val="0"/>
                        </a:schemeClr>
                      </a:solidFill>
                      <a:prstDash val="solid"/>
                      <a:round/>
                      <a:headEnd type="none" w="sm" len="sm"/>
                      <a:tailEnd type="none" w="sm" len="sm"/>
                    </a:lnR>
                    <a:lnT w="9525" cap="flat" cmpd="sng">
                      <a:solidFill>
                        <a:schemeClr val="dk1">
                          <a:alpha val="0"/>
                        </a:schemeClr>
                      </a:solidFill>
                      <a:prstDash val="solid"/>
                      <a:round/>
                      <a:headEnd type="none" w="sm" len="sm"/>
                      <a:tailEnd type="none" w="sm" len="sm"/>
                    </a:lnT>
                    <a:lnB w="9525" cap="flat" cmpd="sng">
                      <a:solidFill>
                        <a:schemeClr val="dk1">
                          <a:alpha val="0"/>
                        </a:schemeClr>
                      </a:solidFill>
                      <a:prstDash val="solid"/>
                      <a:round/>
                      <a:headEnd type="none" w="sm" len="sm"/>
                      <a:tailEnd type="none" w="sm" len="sm"/>
                    </a:lnB>
                  </a:tcPr>
                </a:tc>
                <a:tc>
                  <a:txBody>
                    <a:bodyPr/>
                    <a:lstStyle/>
                    <a:p>
                      <a:pPr marL="91440" lvl="0" indent="0" algn="l" rtl="0">
                        <a:spcBef>
                          <a:spcPts val="0"/>
                        </a:spcBef>
                        <a:spcAft>
                          <a:spcPts val="0"/>
                        </a:spcAft>
                        <a:buClr>
                          <a:srgbClr val="000000"/>
                        </a:buClr>
                        <a:buSzPts val="1500"/>
                        <a:buFont typeface="Arial"/>
                        <a:buNone/>
                      </a:pPr>
                      <a:r>
                        <a:rPr lang="en" sz="1200">
                          <a:solidFill>
                            <a:schemeClr val="dk1"/>
                          </a:solidFill>
                          <a:latin typeface="Poppins"/>
                          <a:ea typeface="Poppins"/>
                          <a:cs typeface="Poppins"/>
                          <a:sym typeface="Poppins"/>
                        </a:rPr>
                        <a:t>No</a:t>
                      </a:r>
                      <a:endParaRPr/>
                    </a:p>
                  </a:txBody>
                  <a:tcPr marL="91425" marR="91425" marT="91425" marB="91425" anchor="ctr">
                    <a:lnL w="9525" cap="flat" cmpd="sng">
                      <a:solidFill>
                        <a:schemeClr val="dk1">
                          <a:alpha val="0"/>
                        </a:schemeClr>
                      </a:solidFill>
                      <a:prstDash val="solid"/>
                      <a:round/>
                      <a:headEnd type="none" w="sm" len="sm"/>
                      <a:tailEnd type="none" w="sm" len="sm"/>
                    </a:lnL>
                    <a:lnR w="9525" cap="flat" cmpd="sng">
                      <a:solidFill>
                        <a:schemeClr val="dk1">
                          <a:alpha val="0"/>
                        </a:schemeClr>
                      </a:solidFill>
                      <a:prstDash val="solid"/>
                      <a:round/>
                      <a:headEnd type="none" w="sm" len="sm"/>
                      <a:tailEnd type="none" w="sm" len="sm"/>
                    </a:lnR>
                    <a:lnT w="9525" cap="flat" cmpd="sng">
                      <a:solidFill>
                        <a:schemeClr val="dk1">
                          <a:alpha val="0"/>
                        </a:schemeClr>
                      </a:solidFill>
                      <a:prstDash val="solid"/>
                      <a:round/>
                      <a:headEnd type="none" w="sm" len="sm"/>
                      <a:tailEnd type="none" w="sm" len="sm"/>
                    </a:lnT>
                    <a:lnB w="9525" cap="flat" cmpd="sng">
                      <a:solidFill>
                        <a:schemeClr val="dk1">
                          <a:alpha val="0"/>
                        </a:schemeClr>
                      </a:solidFill>
                      <a:prstDash val="solid"/>
                      <a:round/>
                      <a:headEnd type="none" w="sm" len="sm"/>
                      <a:tailEnd type="none" w="sm" len="sm"/>
                    </a:lnB>
                  </a:tcPr>
                </a:tc>
                <a:tc>
                  <a:txBody>
                    <a:bodyPr/>
                    <a:lstStyle/>
                    <a:p>
                      <a:pPr marL="91440" lvl="0" indent="0" algn="l" rtl="0">
                        <a:spcBef>
                          <a:spcPts val="0"/>
                        </a:spcBef>
                        <a:spcAft>
                          <a:spcPts val="0"/>
                        </a:spcAft>
                        <a:buNone/>
                      </a:pPr>
                      <a:r>
                        <a:rPr lang="en" sz="1200">
                          <a:solidFill>
                            <a:schemeClr val="dk1"/>
                          </a:solidFill>
                          <a:latin typeface="Poppins"/>
                          <a:ea typeface="Poppins"/>
                          <a:cs typeface="Poppins"/>
                          <a:sym typeface="Poppins"/>
                        </a:rPr>
                        <a:t>Yes</a:t>
                      </a:r>
                      <a:endParaRPr sz="1200">
                        <a:solidFill>
                          <a:schemeClr val="dk1"/>
                        </a:solidFill>
                        <a:latin typeface="Poppins"/>
                        <a:ea typeface="Poppins"/>
                        <a:cs typeface="Poppins"/>
                        <a:sym typeface="Poppins"/>
                      </a:endParaRPr>
                    </a:p>
                  </a:txBody>
                  <a:tcPr marL="91425" marR="91425" marT="91425" marB="91425" anchor="ctr">
                    <a:lnL w="9525" cap="flat" cmpd="sng">
                      <a:solidFill>
                        <a:schemeClr val="dk1">
                          <a:alpha val="0"/>
                        </a:schemeClr>
                      </a:solidFill>
                      <a:prstDash val="solid"/>
                      <a:round/>
                      <a:headEnd type="none" w="sm" len="sm"/>
                      <a:tailEnd type="none" w="sm" len="sm"/>
                    </a:lnL>
                    <a:lnR w="9525" cap="flat" cmpd="sng">
                      <a:solidFill>
                        <a:schemeClr val="dk1">
                          <a:alpha val="0"/>
                        </a:schemeClr>
                      </a:solidFill>
                      <a:prstDash val="solid"/>
                      <a:round/>
                      <a:headEnd type="none" w="sm" len="sm"/>
                      <a:tailEnd type="none" w="sm" len="sm"/>
                    </a:lnR>
                    <a:lnT w="9525" cap="flat" cmpd="sng">
                      <a:solidFill>
                        <a:schemeClr val="dk1">
                          <a:alpha val="0"/>
                        </a:schemeClr>
                      </a:solidFill>
                      <a:prstDash val="solid"/>
                      <a:round/>
                      <a:headEnd type="none" w="sm" len="sm"/>
                      <a:tailEnd type="none" w="sm" len="sm"/>
                    </a:lnT>
                    <a:lnB w="9525" cap="flat" cmpd="sng">
                      <a:solidFill>
                        <a:schemeClr val="dk1">
                          <a:alpha val="0"/>
                        </a:schemeClr>
                      </a:solidFill>
                      <a:prstDash val="solid"/>
                      <a:round/>
                      <a:headEnd type="none" w="sm" len="sm"/>
                      <a:tailEnd type="none" w="sm" len="sm"/>
                    </a:lnB>
                  </a:tcPr>
                </a:tc>
                <a:extLst>
                  <a:ext uri="{0D108BD9-81ED-4DB2-BD59-A6C34878D82A}">
                    <a16:rowId xmlns:a16="http://schemas.microsoft.com/office/drawing/2014/main" val="10004"/>
                  </a:ext>
                </a:extLst>
              </a:tr>
            </a:tbl>
          </a:graphicData>
        </a:graphic>
      </p:graphicFrame>
      <p:sp>
        <p:nvSpPr>
          <p:cNvPr id="4892" name="Google Shape;4892;p328"/>
          <p:cNvSpPr txBox="1"/>
          <p:nvPr/>
        </p:nvSpPr>
        <p:spPr>
          <a:xfrm>
            <a:off x="315022" y="4856559"/>
            <a:ext cx="324900" cy="996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525">
                <a:solidFill>
                  <a:srgbClr val="25146F"/>
                </a:solidFill>
                <a:latin typeface="Poppins Medium"/>
                <a:ea typeface="Poppins Medium"/>
                <a:cs typeface="Poppins Medium"/>
                <a:sym typeface="Poppins Medium"/>
              </a:rPr>
              <a:t>Page </a:t>
            </a:r>
            <a:fld id="{00000000-1234-1234-1234-123412341234}" type="slidenum">
              <a:rPr lang="en" sz="525">
                <a:solidFill>
                  <a:srgbClr val="25146F"/>
                </a:solidFill>
                <a:latin typeface="Poppins Medium"/>
                <a:ea typeface="Poppins Medium"/>
                <a:cs typeface="Poppins Medium"/>
                <a:sym typeface="Poppins Medium"/>
              </a:rPr>
              <a:t>10</a:t>
            </a:fld>
            <a:endParaRPr sz="525">
              <a:solidFill>
                <a:srgbClr val="25146F"/>
              </a:solidFill>
              <a:latin typeface="Poppins Medium"/>
              <a:ea typeface="Poppins Medium"/>
              <a:cs typeface="Poppins Medium"/>
              <a:sym typeface="Poppins Medium"/>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896"/>
        <p:cNvGrpSpPr/>
        <p:nvPr/>
      </p:nvGrpSpPr>
      <p:grpSpPr>
        <a:xfrm>
          <a:off x="0" y="0"/>
          <a:ext cx="0" cy="0"/>
          <a:chOff x="0" y="0"/>
          <a:chExt cx="0" cy="0"/>
        </a:xfrm>
      </p:grpSpPr>
      <p:sp>
        <p:nvSpPr>
          <p:cNvPr id="4897" name="Google Shape;4897;p329"/>
          <p:cNvSpPr txBox="1">
            <a:spLocks noGrp="1"/>
          </p:cNvSpPr>
          <p:nvPr>
            <p:ph type="title"/>
          </p:nvPr>
        </p:nvSpPr>
        <p:spPr>
          <a:xfrm>
            <a:off x="315025" y="2432887"/>
            <a:ext cx="3349200" cy="9840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sz="2650" dirty="0"/>
              <a:t>Investment </a:t>
            </a:r>
            <a:endParaRPr sz="2650" dirty="0"/>
          </a:p>
          <a:p>
            <a:pPr marL="0" lvl="0" indent="0" algn="l" rtl="0">
              <a:spcBef>
                <a:spcPts val="0"/>
              </a:spcBef>
              <a:spcAft>
                <a:spcPts val="0"/>
              </a:spcAft>
              <a:buNone/>
            </a:pPr>
            <a:r>
              <a:rPr lang="en" sz="2650" dirty="0"/>
              <a:t>options</a:t>
            </a:r>
            <a:endParaRPr sz="2650" dirty="0"/>
          </a:p>
        </p:txBody>
      </p:sp>
      <p:sp>
        <p:nvSpPr>
          <p:cNvPr id="4898" name="Google Shape;4898;p329"/>
          <p:cNvSpPr txBox="1">
            <a:spLocks noGrp="1"/>
          </p:cNvSpPr>
          <p:nvPr>
            <p:ph type="subTitle" idx="4294967295"/>
          </p:nvPr>
        </p:nvSpPr>
        <p:spPr>
          <a:xfrm>
            <a:off x="4325950" y="1125750"/>
            <a:ext cx="4254000" cy="2892000"/>
          </a:xfrm>
          <a:prstGeom prst="rect">
            <a:avLst/>
          </a:prstGeom>
        </p:spPr>
        <p:txBody>
          <a:bodyPr spcFirstLastPara="1" wrap="square" lIns="0" tIns="0" rIns="0" bIns="0" anchor="t" anchorCtr="0">
            <a:noAutofit/>
          </a:bodyPr>
          <a:lstStyle/>
          <a:p>
            <a:pPr marL="457200" lvl="0" indent="-311150" algn="l" rtl="0">
              <a:lnSpc>
                <a:spcPct val="100000"/>
              </a:lnSpc>
              <a:spcBef>
                <a:spcPts val="1000"/>
              </a:spcBef>
              <a:spcAft>
                <a:spcPts val="0"/>
              </a:spcAft>
              <a:buClr>
                <a:srgbClr val="DA0025"/>
              </a:buClr>
              <a:buSzPts val="1300"/>
              <a:buFont typeface="Poppins"/>
              <a:buChar char="●"/>
            </a:pPr>
            <a:r>
              <a:rPr lang="en" sz="1300">
                <a:latin typeface="Poppins"/>
                <a:ea typeface="Poppins"/>
                <a:cs typeface="Poppins"/>
                <a:sym typeface="Poppins"/>
              </a:rPr>
              <a:t>Interest earned on all funds</a:t>
            </a:r>
            <a:endParaRPr sz="1300">
              <a:latin typeface="Poppins"/>
              <a:ea typeface="Poppins"/>
              <a:cs typeface="Poppins"/>
              <a:sym typeface="Poppins"/>
            </a:endParaRPr>
          </a:p>
          <a:p>
            <a:pPr marL="457200" lvl="0" indent="-311150" algn="l" rtl="0">
              <a:lnSpc>
                <a:spcPct val="100000"/>
              </a:lnSpc>
              <a:spcBef>
                <a:spcPts val="1000"/>
              </a:spcBef>
              <a:spcAft>
                <a:spcPts val="0"/>
              </a:spcAft>
              <a:buClr>
                <a:srgbClr val="DA0025"/>
              </a:buClr>
              <a:buSzPts val="1300"/>
              <a:buFont typeface="Poppins"/>
              <a:buChar char="●"/>
            </a:pPr>
            <a:r>
              <a:rPr lang="en" sz="1300">
                <a:latin typeface="Poppins"/>
                <a:ea typeface="Poppins"/>
                <a:cs typeface="Poppins"/>
                <a:sym typeface="Poppins"/>
              </a:rPr>
              <a:t>Low threshold to access investment options</a:t>
            </a:r>
            <a:endParaRPr sz="1300">
              <a:latin typeface="Poppins"/>
              <a:ea typeface="Poppins"/>
              <a:cs typeface="Poppins"/>
              <a:sym typeface="Poppins"/>
            </a:endParaRPr>
          </a:p>
          <a:p>
            <a:pPr marL="457200" lvl="0" indent="-311150" algn="l" rtl="0">
              <a:lnSpc>
                <a:spcPct val="100000"/>
              </a:lnSpc>
              <a:spcBef>
                <a:spcPts val="1000"/>
              </a:spcBef>
              <a:spcAft>
                <a:spcPts val="0"/>
              </a:spcAft>
              <a:buClr>
                <a:srgbClr val="DA0025"/>
              </a:buClr>
              <a:buSzPts val="1300"/>
              <a:buFont typeface="Poppins"/>
              <a:buChar char="●"/>
            </a:pPr>
            <a:r>
              <a:rPr lang="en" sz="1300">
                <a:latin typeface="Poppins"/>
                <a:ea typeface="Poppins"/>
                <a:cs typeface="Poppins"/>
                <a:sym typeface="Poppins"/>
              </a:rPr>
              <a:t>Approx. 30 different mutual funds</a:t>
            </a:r>
            <a:endParaRPr sz="1300">
              <a:latin typeface="Poppins"/>
              <a:ea typeface="Poppins"/>
              <a:cs typeface="Poppins"/>
              <a:sym typeface="Poppins"/>
            </a:endParaRPr>
          </a:p>
          <a:p>
            <a:pPr marL="457200" lvl="0" indent="-311150" algn="l" rtl="0">
              <a:lnSpc>
                <a:spcPct val="100000"/>
              </a:lnSpc>
              <a:spcBef>
                <a:spcPts val="1000"/>
              </a:spcBef>
              <a:spcAft>
                <a:spcPts val="0"/>
              </a:spcAft>
              <a:buClr>
                <a:srgbClr val="DA0025"/>
              </a:buClr>
              <a:buSzPts val="1300"/>
              <a:buFont typeface="Poppins"/>
              <a:buChar char="●"/>
            </a:pPr>
            <a:r>
              <a:rPr lang="en" sz="1300">
                <a:latin typeface="Poppins"/>
                <a:ea typeface="Poppins"/>
                <a:cs typeface="Poppins"/>
                <a:sym typeface="Poppins"/>
              </a:rPr>
              <a:t>Health Savings Brokerage Account for expanded investment opportunities</a:t>
            </a:r>
            <a:endParaRPr sz="1300">
              <a:latin typeface="Poppins"/>
              <a:ea typeface="Poppins"/>
              <a:cs typeface="Poppins"/>
              <a:sym typeface="Poppins"/>
            </a:endParaRPr>
          </a:p>
          <a:p>
            <a:pPr marL="457200" lvl="0" indent="-311150" algn="l" rtl="0">
              <a:lnSpc>
                <a:spcPct val="100000"/>
              </a:lnSpc>
              <a:spcBef>
                <a:spcPts val="1000"/>
              </a:spcBef>
              <a:spcAft>
                <a:spcPts val="0"/>
              </a:spcAft>
              <a:buClr>
                <a:srgbClr val="DA0025"/>
              </a:buClr>
              <a:buSzPts val="1300"/>
              <a:buFont typeface="Poppins"/>
              <a:buChar char="●"/>
            </a:pPr>
            <a:r>
              <a:rPr lang="en" sz="1300">
                <a:latin typeface="Poppins"/>
                <a:ea typeface="Poppins"/>
                <a:cs typeface="Poppins"/>
                <a:sym typeface="Poppins"/>
              </a:rPr>
              <a:t>Easily view and manage investments through online account and mobile app</a:t>
            </a:r>
            <a:endParaRPr sz="1300">
              <a:latin typeface="Poppins"/>
              <a:ea typeface="Poppins"/>
              <a:cs typeface="Poppins"/>
              <a:sym typeface="Poppins"/>
            </a:endParaRPr>
          </a:p>
          <a:p>
            <a:pPr marL="457200" lvl="0" indent="-311150" algn="l" rtl="0">
              <a:lnSpc>
                <a:spcPct val="100000"/>
              </a:lnSpc>
              <a:spcBef>
                <a:spcPts val="1000"/>
              </a:spcBef>
              <a:spcAft>
                <a:spcPts val="1000"/>
              </a:spcAft>
              <a:buClr>
                <a:srgbClr val="DA0025"/>
              </a:buClr>
              <a:buSzPts val="1300"/>
              <a:buFont typeface="Poppins"/>
              <a:buChar char="●"/>
            </a:pPr>
            <a:r>
              <a:rPr lang="en" sz="1300">
                <a:latin typeface="Poppins"/>
                <a:ea typeface="Poppins"/>
                <a:cs typeface="Poppins"/>
                <a:sym typeface="Poppins"/>
              </a:rPr>
              <a:t>Automated money movement between cash and investments (excluding brokerage account)</a:t>
            </a:r>
            <a:endParaRPr sz="1300">
              <a:latin typeface="Poppins"/>
              <a:ea typeface="Poppins"/>
              <a:cs typeface="Poppins"/>
              <a:sym typeface="Poppins"/>
            </a:endParaRPr>
          </a:p>
        </p:txBody>
      </p:sp>
      <p:sp>
        <p:nvSpPr>
          <p:cNvPr id="4899" name="Google Shape;4899;p329"/>
          <p:cNvSpPr txBox="1"/>
          <p:nvPr/>
        </p:nvSpPr>
        <p:spPr>
          <a:xfrm>
            <a:off x="315022" y="4856559"/>
            <a:ext cx="324900" cy="996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525">
                <a:solidFill>
                  <a:srgbClr val="25146F"/>
                </a:solidFill>
                <a:latin typeface="Poppins Medium"/>
                <a:ea typeface="Poppins Medium"/>
                <a:cs typeface="Poppins Medium"/>
                <a:sym typeface="Poppins Medium"/>
              </a:rPr>
              <a:t>Page </a:t>
            </a:r>
            <a:fld id="{00000000-1234-1234-1234-123412341234}" type="slidenum">
              <a:rPr lang="en" sz="525">
                <a:solidFill>
                  <a:srgbClr val="25146F"/>
                </a:solidFill>
                <a:latin typeface="Poppins Medium"/>
                <a:ea typeface="Poppins Medium"/>
                <a:cs typeface="Poppins Medium"/>
                <a:sym typeface="Poppins Medium"/>
              </a:rPr>
              <a:t>11</a:t>
            </a:fld>
            <a:endParaRPr sz="525">
              <a:solidFill>
                <a:srgbClr val="25146F"/>
              </a:solidFill>
              <a:latin typeface="Poppins Medium"/>
              <a:ea typeface="Poppins Medium"/>
              <a:cs typeface="Poppins Medium"/>
              <a:sym typeface="Poppins Medium"/>
            </a:endParaRPr>
          </a:p>
        </p:txBody>
      </p:sp>
      <p:grpSp>
        <p:nvGrpSpPr>
          <p:cNvPr id="4900" name="Google Shape;4900;p329"/>
          <p:cNvGrpSpPr/>
          <p:nvPr/>
        </p:nvGrpSpPr>
        <p:grpSpPr>
          <a:xfrm>
            <a:off x="325593" y="1699014"/>
            <a:ext cx="548173" cy="566899"/>
            <a:chOff x="2949625" y="1046925"/>
            <a:chExt cx="98850" cy="102225"/>
          </a:xfrm>
        </p:grpSpPr>
        <p:sp>
          <p:nvSpPr>
            <p:cNvPr id="4901" name="Google Shape;4901;p329"/>
            <p:cNvSpPr/>
            <p:nvPr/>
          </p:nvSpPr>
          <p:spPr>
            <a:xfrm>
              <a:off x="2949625" y="1108075"/>
              <a:ext cx="15100" cy="34375"/>
            </a:xfrm>
            <a:custGeom>
              <a:avLst/>
              <a:gdLst/>
              <a:ahLst/>
              <a:cxnLst/>
              <a:rect l="l" t="t" r="r" b="b"/>
              <a:pathLst>
                <a:path w="604" h="1375" extrusionOk="0">
                  <a:moveTo>
                    <a:pt x="403" y="202"/>
                  </a:moveTo>
                  <a:lnTo>
                    <a:pt x="403" y="1173"/>
                  </a:lnTo>
                  <a:lnTo>
                    <a:pt x="202" y="1173"/>
                  </a:lnTo>
                  <a:lnTo>
                    <a:pt x="202" y="202"/>
                  </a:lnTo>
                  <a:close/>
                  <a:moveTo>
                    <a:pt x="101" y="1"/>
                  </a:moveTo>
                  <a:lnTo>
                    <a:pt x="68" y="17"/>
                  </a:lnTo>
                  <a:lnTo>
                    <a:pt x="34" y="34"/>
                  </a:lnTo>
                  <a:lnTo>
                    <a:pt x="1" y="68"/>
                  </a:lnTo>
                  <a:lnTo>
                    <a:pt x="1" y="101"/>
                  </a:lnTo>
                  <a:lnTo>
                    <a:pt x="1" y="1274"/>
                  </a:lnTo>
                  <a:lnTo>
                    <a:pt x="1" y="1324"/>
                  </a:lnTo>
                  <a:lnTo>
                    <a:pt x="34" y="1357"/>
                  </a:lnTo>
                  <a:lnTo>
                    <a:pt x="68" y="1374"/>
                  </a:lnTo>
                  <a:lnTo>
                    <a:pt x="537" y="1374"/>
                  </a:lnTo>
                  <a:lnTo>
                    <a:pt x="570" y="1357"/>
                  </a:lnTo>
                  <a:lnTo>
                    <a:pt x="604" y="1324"/>
                  </a:lnTo>
                  <a:lnTo>
                    <a:pt x="604" y="1274"/>
                  </a:lnTo>
                  <a:lnTo>
                    <a:pt x="604" y="101"/>
                  </a:lnTo>
                  <a:lnTo>
                    <a:pt x="604" y="68"/>
                  </a:lnTo>
                  <a:lnTo>
                    <a:pt x="570" y="34"/>
                  </a:lnTo>
                  <a:lnTo>
                    <a:pt x="537" y="17"/>
                  </a:lnTo>
                  <a:lnTo>
                    <a:pt x="503" y="1"/>
                  </a:lnTo>
                  <a:close/>
                </a:path>
              </a:pathLst>
            </a:custGeom>
            <a:solidFill>
              <a:srgbClr val="1C6EFF"/>
            </a:solidFill>
            <a:ln>
              <a:noFill/>
            </a:ln>
          </p:spPr>
          <p:txBody>
            <a:bodyPr spcFirstLastPara="1" wrap="square" lIns="124875" tIns="124875" rIns="124875" bIns="124875" anchor="ctr" anchorCtr="0">
              <a:noAutofit/>
            </a:bodyPr>
            <a:lstStyle/>
            <a:p>
              <a:pPr marL="0" marR="0" lvl="0" indent="0" algn="l" rtl="0">
                <a:lnSpc>
                  <a:spcPct val="100000"/>
                </a:lnSpc>
                <a:spcBef>
                  <a:spcPts val="0"/>
                </a:spcBef>
                <a:spcAft>
                  <a:spcPts val="0"/>
                </a:spcAft>
                <a:buClr>
                  <a:srgbClr val="000000"/>
                </a:buClr>
                <a:buSzPts val="1895"/>
                <a:buFont typeface="Arial"/>
                <a:buNone/>
              </a:pPr>
              <a:endParaRPr sz="1895" b="0" i="0" u="none" strike="noStrike" cap="none">
                <a:solidFill>
                  <a:srgbClr val="000000"/>
                </a:solidFill>
                <a:latin typeface="Arial"/>
                <a:ea typeface="Arial"/>
                <a:cs typeface="Arial"/>
                <a:sym typeface="Arial"/>
              </a:endParaRPr>
            </a:p>
          </p:txBody>
        </p:sp>
        <p:sp>
          <p:nvSpPr>
            <p:cNvPr id="4902" name="Google Shape;4902;p329"/>
            <p:cNvSpPr/>
            <p:nvPr/>
          </p:nvSpPr>
          <p:spPr>
            <a:xfrm>
              <a:off x="2961775" y="1111850"/>
              <a:ext cx="86700" cy="37300"/>
            </a:xfrm>
            <a:custGeom>
              <a:avLst/>
              <a:gdLst/>
              <a:ahLst/>
              <a:cxnLst/>
              <a:rect l="l" t="t" r="r" b="b"/>
              <a:pathLst>
                <a:path w="3468" h="1492" extrusionOk="0">
                  <a:moveTo>
                    <a:pt x="3183" y="0"/>
                  </a:moveTo>
                  <a:lnTo>
                    <a:pt x="3116" y="17"/>
                  </a:lnTo>
                  <a:lnTo>
                    <a:pt x="3066" y="17"/>
                  </a:lnTo>
                  <a:lnTo>
                    <a:pt x="2999" y="51"/>
                  </a:lnTo>
                  <a:lnTo>
                    <a:pt x="2061" y="637"/>
                  </a:lnTo>
                  <a:lnTo>
                    <a:pt x="2027" y="654"/>
                  </a:lnTo>
                  <a:lnTo>
                    <a:pt x="2011" y="687"/>
                  </a:lnTo>
                  <a:lnTo>
                    <a:pt x="2011" y="737"/>
                  </a:lnTo>
                  <a:lnTo>
                    <a:pt x="2027" y="771"/>
                  </a:lnTo>
                  <a:lnTo>
                    <a:pt x="2044" y="804"/>
                  </a:lnTo>
                  <a:lnTo>
                    <a:pt x="2094" y="821"/>
                  </a:lnTo>
                  <a:lnTo>
                    <a:pt x="2128" y="821"/>
                  </a:lnTo>
                  <a:lnTo>
                    <a:pt x="2161" y="804"/>
                  </a:lnTo>
                  <a:lnTo>
                    <a:pt x="3099" y="218"/>
                  </a:lnTo>
                  <a:lnTo>
                    <a:pt x="3183" y="218"/>
                  </a:lnTo>
                  <a:lnTo>
                    <a:pt x="3217" y="235"/>
                  </a:lnTo>
                  <a:lnTo>
                    <a:pt x="3250" y="268"/>
                  </a:lnTo>
                  <a:lnTo>
                    <a:pt x="3267" y="302"/>
                  </a:lnTo>
                  <a:lnTo>
                    <a:pt x="3267" y="352"/>
                  </a:lnTo>
                  <a:lnTo>
                    <a:pt x="3250" y="386"/>
                  </a:lnTo>
                  <a:lnTo>
                    <a:pt x="3217" y="402"/>
                  </a:lnTo>
                  <a:lnTo>
                    <a:pt x="1759" y="1257"/>
                  </a:lnTo>
                  <a:lnTo>
                    <a:pt x="1709" y="1273"/>
                  </a:lnTo>
                  <a:lnTo>
                    <a:pt x="1642" y="1290"/>
                  </a:lnTo>
                  <a:lnTo>
                    <a:pt x="1592" y="1290"/>
                  </a:lnTo>
                  <a:lnTo>
                    <a:pt x="1542" y="1273"/>
                  </a:lnTo>
                  <a:lnTo>
                    <a:pt x="419" y="905"/>
                  </a:lnTo>
                  <a:lnTo>
                    <a:pt x="51" y="905"/>
                  </a:lnTo>
                  <a:lnTo>
                    <a:pt x="34" y="938"/>
                  </a:lnTo>
                  <a:lnTo>
                    <a:pt x="0" y="955"/>
                  </a:lnTo>
                  <a:lnTo>
                    <a:pt x="0" y="1005"/>
                  </a:lnTo>
                  <a:lnTo>
                    <a:pt x="0" y="1039"/>
                  </a:lnTo>
                  <a:lnTo>
                    <a:pt x="34" y="1072"/>
                  </a:lnTo>
                  <a:lnTo>
                    <a:pt x="51" y="1089"/>
                  </a:lnTo>
                  <a:lnTo>
                    <a:pt x="101" y="1106"/>
                  </a:lnTo>
                  <a:lnTo>
                    <a:pt x="369" y="1106"/>
                  </a:lnTo>
                  <a:lnTo>
                    <a:pt x="1475" y="1458"/>
                  </a:lnTo>
                  <a:lnTo>
                    <a:pt x="1542" y="1474"/>
                  </a:lnTo>
                  <a:lnTo>
                    <a:pt x="1625" y="1491"/>
                  </a:lnTo>
                  <a:lnTo>
                    <a:pt x="1743" y="1474"/>
                  </a:lnTo>
                  <a:lnTo>
                    <a:pt x="1860" y="1424"/>
                  </a:lnTo>
                  <a:lnTo>
                    <a:pt x="3317" y="587"/>
                  </a:lnTo>
                  <a:lnTo>
                    <a:pt x="3367" y="553"/>
                  </a:lnTo>
                  <a:lnTo>
                    <a:pt x="3401" y="503"/>
                  </a:lnTo>
                  <a:lnTo>
                    <a:pt x="3434" y="453"/>
                  </a:lnTo>
                  <a:lnTo>
                    <a:pt x="3451" y="402"/>
                  </a:lnTo>
                  <a:lnTo>
                    <a:pt x="3468" y="335"/>
                  </a:lnTo>
                  <a:lnTo>
                    <a:pt x="3468" y="268"/>
                  </a:lnTo>
                  <a:lnTo>
                    <a:pt x="3451" y="218"/>
                  </a:lnTo>
                  <a:lnTo>
                    <a:pt x="3418" y="168"/>
                  </a:lnTo>
                  <a:lnTo>
                    <a:pt x="3384" y="118"/>
                  </a:lnTo>
                  <a:lnTo>
                    <a:pt x="3351" y="67"/>
                  </a:lnTo>
                  <a:lnTo>
                    <a:pt x="3300" y="34"/>
                  </a:lnTo>
                  <a:lnTo>
                    <a:pt x="3233" y="17"/>
                  </a:lnTo>
                  <a:lnTo>
                    <a:pt x="3183" y="0"/>
                  </a:lnTo>
                  <a:close/>
                </a:path>
              </a:pathLst>
            </a:custGeom>
            <a:solidFill>
              <a:srgbClr val="1C6EFF"/>
            </a:solidFill>
            <a:ln>
              <a:noFill/>
            </a:ln>
          </p:spPr>
          <p:txBody>
            <a:bodyPr spcFirstLastPara="1" wrap="square" lIns="124875" tIns="124875" rIns="124875" bIns="124875" anchor="ctr" anchorCtr="0">
              <a:noAutofit/>
            </a:bodyPr>
            <a:lstStyle/>
            <a:p>
              <a:pPr marL="0" marR="0" lvl="0" indent="0" algn="l" rtl="0">
                <a:lnSpc>
                  <a:spcPct val="100000"/>
                </a:lnSpc>
                <a:spcBef>
                  <a:spcPts val="0"/>
                </a:spcBef>
                <a:spcAft>
                  <a:spcPts val="0"/>
                </a:spcAft>
                <a:buClr>
                  <a:srgbClr val="000000"/>
                </a:buClr>
                <a:buSzPts val="1895"/>
                <a:buFont typeface="Arial"/>
                <a:buNone/>
              </a:pPr>
              <a:endParaRPr sz="1895" b="0" i="0" u="none" strike="noStrike" cap="none">
                <a:solidFill>
                  <a:srgbClr val="000000"/>
                </a:solidFill>
                <a:latin typeface="Arial"/>
                <a:ea typeface="Arial"/>
                <a:cs typeface="Arial"/>
                <a:sym typeface="Arial"/>
              </a:endParaRPr>
            </a:p>
          </p:txBody>
        </p:sp>
        <p:sp>
          <p:nvSpPr>
            <p:cNvPr id="4903" name="Google Shape;4903;p329"/>
            <p:cNvSpPr/>
            <p:nvPr/>
          </p:nvSpPr>
          <p:spPr>
            <a:xfrm>
              <a:off x="2960925" y="1111000"/>
              <a:ext cx="58675" cy="22225"/>
            </a:xfrm>
            <a:custGeom>
              <a:avLst/>
              <a:gdLst/>
              <a:ahLst/>
              <a:cxnLst/>
              <a:rect l="l" t="t" r="r" b="b"/>
              <a:pathLst>
                <a:path w="2347" h="889" extrusionOk="0">
                  <a:moveTo>
                    <a:pt x="101" y="1"/>
                  </a:moveTo>
                  <a:lnTo>
                    <a:pt x="68" y="18"/>
                  </a:lnTo>
                  <a:lnTo>
                    <a:pt x="34" y="34"/>
                  </a:lnTo>
                  <a:lnTo>
                    <a:pt x="18" y="68"/>
                  </a:lnTo>
                  <a:lnTo>
                    <a:pt x="1" y="101"/>
                  </a:lnTo>
                  <a:lnTo>
                    <a:pt x="18" y="135"/>
                  </a:lnTo>
                  <a:lnTo>
                    <a:pt x="34" y="168"/>
                  </a:lnTo>
                  <a:lnTo>
                    <a:pt x="68" y="202"/>
                  </a:lnTo>
                  <a:lnTo>
                    <a:pt x="688" y="202"/>
                  </a:lnTo>
                  <a:lnTo>
                    <a:pt x="1375" y="470"/>
                  </a:lnTo>
                  <a:lnTo>
                    <a:pt x="2045" y="470"/>
                  </a:lnTo>
                  <a:lnTo>
                    <a:pt x="2078" y="487"/>
                  </a:lnTo>
                  <a:lnTo>
                    <a:pt x="2112" y="503"/>
                  </a:lnTo>
                  <a:lnTo>
                    <a:pt x="2145" y="537"/>
                  </a:lnTo>
                  <a:lnTo>
                    <a:pt x="2145" y="570"/>
                  </a:lnTo>
                  <a:lnTo>
                    <a:pt x="2145" y="621"/>
                  </a:lnTo>
                  <a:lnTo>
                    <a:pt x="2112" y="654"/>
                  </a:lnTo>
                  <a:lnTo>
                    <a:pt x="2078" y="671"/>
                  </a:lnTo>
                  <a:lnTo>
                    <a:pt x="2045" y="688"/>
                  </a:lnTo>
                  <a:lnTo>
                    <a:pt x="1190" y="688"/>
                  </a:lnTo>
                  <a:lnTo>
                    <a:pt x="1157" y="721"/>
                  </a:lnTo>
                  <a:lnTo>
                    <a:pt x="1123" y="755"/>
                  </a:lnTo>
                  <a:lnTo>
                    <a:pt x="1123" y="788"/>
                  </a:lnTo>
                  <a:lnTo>
                    <a:pt x="1123" y="822"/>
                  </a:lnTo>
                  <a:lnTo>
                    <a:pt x="1157" y="855"/>
                  </a:lnTo>
                  <a:lnTo>
                    <a:pt x="1190" y="872"/>
                  </a:lnTo>
                  <a:lnTo>
                    <a:pt x="1224" y="889"/>
                  </a:lnTo>
                  <a:lnTo>
                    <a:pt x="2112" y="889"/>
                  </a:lnTo>
                  <a:lnTo>
                    <a:pt x="2162" y="855"/>
                  </a:lnTo>
                  <a:lnTo>
                    <a:pt x="2212" y="838"/>
                  </a:lnTo>
                  <a:lnTo>
                    <a:pt x="2262" y="788"/>
                  </a:lnTo>
                  <a:lnTo>
                    <a:pt x="2296" y="755"/>
                  </a:lnTo>
                  <a:lnTo>
                    <a:pt x="2329" y="704"/>
                  </a:lnTo>
                  <a:lnTo>
                    <a:pt x="2346" y="637"/>
                  </a:lnTo>
                  <a:lnTo>
                    <a:pt x="2346" y="570"/>
                  </a:lnTo>
                  <a:lnTo>
                    <a:pt x="2346" y="520"/>
                  </a:lnTo>
                  <a:lnTo>
                    <a:pt x="2329" y="453"/>
                  </a:lnTo>
                  <a:lnTo>
                    <a:pt x="2296" y="403"/>
                  </a:lnTo>
                  <a:lnTo>
                    <a:pt x="2262" y="353"/>
                  </a:lnTo>
                  <a:lnTo>
                    <a:pt x="2212" y="319"/>
                  </a:lnTo>
                  <a:lnTo>
                    <a:pt x="2162" y="302"/>
                  </a:lnTo>
                  <a:lnTo>
                    <a:pt x="2112" y="269"/>
                  </a:lnTo>
                  <a:lnTo>
                    <a:pt x="1442" y="269"/>
                  </a:lnTo>
                  <a:lnTo>
                    <a:pt x="738" y="1"/>
                  </a:lnTo>
                  <a:close/>
                </a:path>
              </a:pathLst>
            </a:custGeom>
            <a:solidFill>
              <a:srgbClr val="1C6EFF"/>
            </a:solidFill>
            <a:ln>
              <a:noFill/>
            </a:ln>
          </p:spPr>
          <p:txBody>
            <a:bodyPr spcFirstLastPara="1" wrap="square" lIns="124875" tIns="124875" rIns="124875" bIns="124875" anchor="ctr" anchorCtr="0">
              <a:noAutofit/>
            </a:bodyPr>
            <a:lstStyle/>
            <a:p>
              <a:pPr marL="0" marR="0" lvl="0" indent="0" algn="l" rtl="0">
                <a:lnSpc>
                  <a:spcPct val="100000"/>
                </a:lnSpc>
                <a:spcBef>
                  <a:spcPts val="0"/>
                </a:spcBef>
                <a:spcAft>
                  <a:spcPts val="0"/>
                </a:spcAft>
                <a:buClr>
                  <a:srgbClr val="000000"/>
                </a:buClr>
                <a:buSzPts val="1895"/>
                <a:buFont typeface="Arial"/>
                <a:buNone/>
              </a:pPr>
              <a:endParaRPr sz="1895" b="0" i="0" u="none" strike="noStrike" cap="none">
                <a:solidFill>
                  <a:srgbClr val="000000"/>
                </a:solidFill>
                <a:latin typeface="Arial"/>
                <a:ea typeface="Arial"/>
                <a:cs typeface="Arial"/>
                <a:sym typeface="Arial"/>
              </a:endParaRPr>
            </a:p>
          </p:txBody>
        </p:sp>
        <p:sp>
          <p:nvSpPr>
            <p:cNvPr id="4904" name="Google Shape;4904;p329"/>
            <p:cNvSpPr/>
            <p:nvPr/>
          </p:nvSpPr>
          <p:spPr>
            <a:xfrm>
              <a:off x="2974750" y="1046925"/>
              <a:ext cx="60325" cy="60350"/>
            </a:xfrm>
            <a:custGeom>
              <a:avLst/>
              <a:gdLst/>
              <a:ahLst/>
              <a:cxnLst/>
              <a:rect l="l" t="t" r="r" b="b"/>
              <a:pathLst>
                <a:path w="2413" h="2414" extrusionOk="0">
                  <a:moveTo>
                    <a:pt x="1207" y="202"/>
                  </a:moveTo>
                  <a:lnTo>
                    <a:pt x="1324" y="219"/>
                  </a:lnTo>
                  <a:lnTo>
                    <a:pt x="1408" y="219"/>
                  </a:lnTo>
                  <a:lnTo>
                    <a:pt x="1609" y="286"/>
                  </a:lnTo>
                  <a:lnTo>
                    <a:pt x="1776" y="369"/>
                  </a:lnTo>
                  <a:lnTo>
                    <a:pt x="1927" y="503"/>
                  </a:lnTo>
                  <a:lnTo>
                    <a:pt x="2044" y="654"/>
                  </a:lnTo>
                  <a:lnTo>
                    <a:pt x="2145" y="822"/>
                  </a:lnTo>
                  <a:lnTo>
                    <a:pt x="2195" y="1006"/>
                  </a:lnTo>
                  <a:lnTo>
                    <a:pt x="2212" y="1106"/>
                  </a:lnTo>
                  <a:lnTo>
                    <a:pt x="2212" y="1207"/>
                  </a:lnTo>
                  <a:lnTo>
                    <a:pt x="2212" y="1307"/>
                  </a:lnTo>
                  <a:lnTo>
                    <a:pt x="2195" y="1408"/>
                  </a:lnTo>
                  <a:lnTo>
                    <a:pt x="2145" y="1609"/>
                  </a:lnTo>
                  <a:lnTo>
                    <a:pt x="2044" y="1777"/>
                  </a:lnTo>
                  <a:lnTo>
                    <a:pt x="1927" y="1927"/>
                  </a:lnTo>
                  <a:lnTo>
                    <a:pt x="1776" y="2045"/>
                  </a:lnTo>
                  <a:lnTo>
                    <a:pt x="1609" y="2145"/>
                  </a:lnTo>
                  <a:lnTo>
                    <a:pt x="1408" y="2195"/>
                  </a:lnTo>
                  <a:lnTo>
                    <a:pt x="1324" y="2212"/>
                  </a:lnTo>
                  <a:lnTo>
                    <a:pt x="1106" y="2212"/>
                  </a:lnTo>
                  <a:lnTo>
                    <a:pt x="1006" y="2195"/>
                  </a:lnTo>
                  <a:lnTo>
                    <a:pt x="822" y="2145"/>
                  </a:lnTo>
                  <a:lnTo>
                    <a:pt x="654" y="2045"/>
                  </a:lnTo>
                  <a:lnTo>
                    <a:pt x="503" y="1927"/>
                  </a:lnTo>
                  <a:lnTo>
                    <a:pt x="386" y="1777"/>
                  </a:lnTo>
                  <a:lnTo>
                    <a:pt x="286" y="1609"/>
                  </a:lnTo>
                  <a:lnTo>
                    <a:pt x="235" y="1408"/>
                  </a:lnTo>
                  <a:lnTo>
                    <a:pt x="219" y="1307"/>
                  </a:lnTo>
                  <a:lnTo>
                    <a:pt x="202" y="1207"/>
                  </a:lnTo>
                  <a:lnTo>
                    <a:pt x="219" y="1106"/>
                  </a:lnTo>
                  <a:lnTo>
                    <a:pt x="235" y="1006"/>
                  </a:lnTo>
                  <a:lnTo>
                    <a:pt x="286" y="822"/>
                  </a:lnTo>
                  <a:lnTo>
                    <a:pt x="386" y="654"/>
                  </a:lnTo>
                  <a:lnTo>
                    <a:pt x="503" y="503"/>
                  </a:lnTo>
                  <a:lnTo>
                    <a:pt x="654" y="369"/>
                  </a:lnTo>
                  <a:lnTo>
                    <a:pt x="822" y="286"/>
                  </a:lnTo>
                  <a:lnTo>
                    <a:pt x="1006" y="219"/>
                  </a:lnTo>
                  <a:lnTo>
                    <a:pt x="1106" y="219"/>
                  </a:lnTo>
                  <a:lnTo>
                    <a:pt x="1207" y="202"/>
                  </a:lnTo>
                  <a:close/>
                  <a:moveTo>
                    <a:pt x="1207" y="1"/>
                  </a:moveTo>
                  <a:lnTo>
                    <a:pt x="1090" y="18"/>
                  </a:lnTo>
                  <a:lnTo>
                    <a:pt x="972" y="34"/>
                  </a:lnTo>
                  <a:lnTo>
                    <a:pt x="855" y="51"/>
                  </a:lnTo>
                  <a:lnTo>
                    <a:pt x="738" y="101"/>
                  </a:lnTo>
                  <a:lnTo>
                    <a:pt x="637" y="152"/>
                  </a:lnTo>
                  <a:lnTo>
                    <a:pt x="537" y="219"/>
                  </a:lnTo>
                  <a:lnTo>
                    <a:pt x="453" y="286"/>
                  </a:lnTo>
                  <a:lnTo>
                    <a:pt x="353" y="353"/>
                  </a:lnTo>
                  <a:lnTo>
                    <a:pt x="286" y="436"/>
                  </a:lnTo>
                  <a:lnTo>
                    <a:pt x="219" y="537"/>
                  </a:lnTo>
                  <a:lnTo>
                    <a:pt x="152" y="637"/>
                  </a:lnTo>
                  <a:lnTo>
                    <a:pt x="101" y="738"/>
                  </a:lnTo>
                  <a:lnTo>
                    <a:pt x="68" y="855"/>
                  </a:lnTo>
                  <a:lnTo>
                    <a:pt x="34" y="972"/>
                  </a:lnTo>
                  <a:lnTo>
                    <a:pt x="18" y="1090"/>
                  </a:lnTo>
                  <a:lnTo>
                    <a:pt x="1" y="1207"/>
                  </a:lnTo>
                  <a:lnTo>
                    <a:pt x="18" y="1341"/>
                  </a:lnTo>
                  <a:lnTo>
                    <a:pt x="34" y="1458"/>
                  </a:lnTo>
                  <a:lnTo>
                    <a:pt x="68" y="1576"/>
                  </a:lnTo>
                  <a:lnTo>
                    <a:pt x="101" y="1676"/>
                  </a:lnTo>
                  <a:lnTo>
                    <a:pt x="152" y="1793"/>
                  </a:lnTo>
                  <a:lnTo>
                    <a:pt x="219" y="1894"/>
                  </a:lnTo>
                  <a:lnTo>
                    <a:pt x="286" y="1978"/>
                  </a:lnTo>
                  <a:lnTo>
                    <a:pt x="353" y="2061"/>
                  </a:lnTo>
                  <a:lnTo>
                    <a:pt x="453" y="2145"/>
                  </a:lnTo>
                  <a:lnTo>
                    <a:pt x="537" y="2212"/>
                  </a:lnTo>
                  <a:lnTo>
                    <a:pt x="637" y="2279"/>
                  </a:lnTo>
                  <a:lnTo>
                    <a:pt x="738" y="2329"/>
                  </a:lnTo>
                  <a:lnTo>
                    <a:pt x="855" y="2363"/>
                  </a:lnTo>
                  <a:lnTo>
                    <a:pt x="972" y="2396"/>
                  </a:lnTo>
                  <a:lnTo>
                    <a:pt x="1090" y="2413"/>
                  </a:lnTo>
                  <a:lnTo>
                    <a:pt x="1341" y="2413"/>
                  </a:lnTo>
                  <a:lnTo>
                    <a:pt x="1458" y="2396"/>
                  </a:lnTo>
                  <a:lnTo>
                    <a:pt x="1575" y="2363"/>
                  </a:lnTo>
                  <a:lnTo>
                    <a:pt x="1676" y="2329"/>
                  </a:lnTo>
                  <a:lnTo>
                    <a:pt x="1793" y="2279"/>
                  </a:lnTo>
                  <a:lnTo>
                    <a:pt x="1894" y="2212"/>
                  </a:lnTo>
                  <a:lnTo>
                    <a:pt x="1977" y="2145"/>
                  </a:lnTo>
                  <a:lnTo>
                    <a:pt x="2061" y="2061"/>
                  </a:lnTo>
                  <a:lnTo>
                    <a:pt x="2145" y="1978"/>
                  </a:lnTo>
                  <a:lnTo>
                    <a:pt x="2212" y="1894"/>
                  </a:lnTo>
                  <a:lnTo>
                    <a:pt x="2279" y="1793"/>
                  </a:lnTo>
                  <a:lnTo>
                    <a:pt x="2329" y="1676"/>
                  </a:lnTo>
                  <a:lnTo>
                    <a:pt x="2363" y="1576"/>
                  </a:lnTo>
                  <a:lnTo>
                    <a:pt x="2396" y="1458"/>
                  </a:lnTo>
                  <a:lnTo>
                    <a:pt x="2413" y="1341"/>
                  </a:lnTo>
                  <a:lnTo>
                    <a:pt x="2413" y="1207"/>
                  </a:lnTo>
                  <a:lnTo>
                    <a:pt x="2413" y="1090"/>
                  </a:lnTo>
                  <a:lnTo>
                    <a:pt x="2396" y="972"/>
                  </a:lnTo>
                  <a:lnTo>
                    <a:pt x="2363" y="855"/>
                  </a:lnTo>
                  <a:lnTo>
                    <a:pt x="2329" y="738"/>
                  </a:lnTo>
                  <a:lnTo>
                    <a:pt x="2279" y="637"/>
                  </a:lnTo>
                  <a:lnTo>
                    <a:pt x="2212" y="537"/>
                  </a:lnTo>
                  <a:lnTo>
                    <a:pt x="2145" y="436"/>
                  </a:lnTo>
                  <a:lnTo>
                    <a:pt x="2061" y="353"/>
                  </a:lnTo>
                  <a:lnTo>
                    <a:pt x="1977" y="286"/>
                  </a:lnTo>
                  <a:lnTo>
                    <a:pt x="1894" y="219"/>
                  </a:lnTo>
                  <a:lnTo>
                    <a:pt x="1793" y="152"/>
                  </a:lnTo>
                  <a:lnTo>
                    <a:pt x="1676" y="101"/>
                  </a:lnTo>
                  <a:lnTo>
                    <a:pt x="1575" y="51"/>
                  </a:lnTo>
                  <a:lnTo>
                    <a:pt x="1458" y="34"/>
                  </a:lnTo>
                  <a:lnTo>
                    <a:pt x="1341" y="18"/>
                  </a:lnTo>
                  <a:lnTo>
                    <a:pt x="1207" y="1"/>
                  </a:lnTo>
                  <a:close/>
                </a:path>
              </a:pathLst>
            </a:custGeom>
            <a:solidFill>
              <a:srgbClr val="1C6EFF"/>
            </a:solidFill>
            <a:ln>
              <a:noFill/>
            </a:ln>
          </p:spPr>
          <p:txBody>
            <a:bodyPr spcFirstLastPara="1" wrap="square" lIns="124875" tIns="124875" rIns="124875" bIns="124875" anchor="ctr" anchorCtr="0">
              <a:noAutofit/>
            </a:bodyPr>
            <a:lstStyle/>
            <a:p>
              <a:pPr marL="0" marR="0" lvl="0" indent="0" algn="l" rtl="0">
                <a:lnSpc>
                  <a:spcPct val="100000"/>
                </a:lnSpc>
                <a:spcBef>
                  <a:spcPts val="0"/>
                </a:spcBef>
                <a:spcAft>
                  <a:spcPts val="0"/>
                </a:spcAft>
                <a:buClr>
                  <a:srgbClr val="000000"/>
                </a:buClr>
                <a:buSzPts val="1895"/>
                <a:buFont typeface="Arial"/>
                <a:buNone/>
              </a:pPr>
              <a:endParaRPr sz="1895" b="0" i="0" u="none" strike="noStrike" cap="none">
                <a:solidFill>
                  <a:srgbClr val="000000"/>
                </a:solidFill>
                <a:latin typeface="Arial"/>
                <a:ea typeface="Arial"/>
                <a:cs typeface="Arial"/>
                <a:sym typeface="Arial"/>
              </a:endParaRPr>
            </a:p>
          </p:txBody>
        </p:sp>
        <p:sp>
          <p:nvSpPr>
            <p:cNvPr id="4905" name="Google Shape;4905;p329"/>
            <p:cNvSpPr/>
            <p:nvPr/>
          </p:nvSpPr>
          <p:spPr>
            <a:xfrm>
              <a:off x="3002400" y="1060325"/>
              <a:ext cx="10075" cy="7150"/>
            </a:xfrm>
            <a:custGeom>
              <a:avLst/>
              <a:gdLst/>
              <a:ahLst/>
              <a:cxnLst/>
              <a:rect l="l" t="t" r="r" b="b"/>
              <a:pathLst>
                <a:path w="403" h="286" extrusionOk="0">
                  <a:moveTo>
                    <a:pt x="67" y="1"/>
                  </a:moveTo>
                  <a:lnTo>
                    <a:pt x="34" y="18"/>
                  </a:lnTo>
                  <a:lnTo>
                    <a:pt x="17" y="51"/>
                  </a:lnTo>
                  <a:lnTo>
                    <a:pt x="0" y="101"/>
                  </a:lnTo>
                  <a:lnTo>
                    <a:pt x="17" y="135"/>
                  </a:lnTo>
                  <a:lnTo>
                    <a:pt x="34" y="168"/>
                  </a:lnTo>
                  <a:lnTo>
                    <a:pt x="67" y="185"/>
                  </a:lnTo>
                  <a:lnTo>
                    <a:pt x="101" y="202"/>
                  </a:lnTo>
                  <a:lnTo>
                    <a:pt x="168" y="202"/>
                  </a:lnTo>
                  <a:lnTo>
                    <a:pt x="218" y="252"/>
                  </a:lnTo>
                  <a:lnTo>
                    <a:pt x="252" y="269"/>
                  </a:lnTo>
                  <a:lnTo>
                    <a:pt x="302" y="286"/>
                  </a:lnTo>
                  <a:lnTo>
                    <a:pt x="335" y="269"/>
                  </a:lnTo>
                  <a:lnTo>
                    <a:pt x="369" y="252"/>
                  </a:lnTo>
                  <a:lnTo>
                    <a:pt x="386" y="219"/>
                  </a:lnTo>
                  <a:lnTo>
                    <a:pt x="402" y="185"/>
                  </a:lnTo>
                  <a:lnTo>
                    <a:pt x="386" y="152"/>
                  </a:lnTo>
                  <a:lnTo>
                    <a:pt x="369" y="101"/>
                  </a:lnTo>
                  <a:lnTo>
                    <a:pt x="319" y="68"/>
                  </a:lnTo>
                  <a:lnTo>
                    <a:pt x="252" y="18"/>
                  </a:lnTo>
                  <a:lnTo>
                    <a:pt x="185" y="1"/>
                  </a:lnTo>
                  <a:close/>
                </a:path>
              </a:pathLst>
            </a:custGeom>
            <a:solidFill>
              <a:srgbClr val="1C6EFF"/>
            </a:solidFill>
            <a:ln>
              <a:noFill/>
            </a:ln>
          </p:spPr>
          <p:txBody>
            <a:bodyPr spcFirstLastPara="1" wrap="square" lIns="124875" tIns="124875" rIns="124875" bIns="124875" anchor="ctr" anchorCtr="0">
              <a:noAutofit/>
            </a:bodyPr>
            <a:lstStyle/>
            <a:p>
              <a:pPr marL="0" marR="0" lvl="0" indent="0" algn="l" rtl="0">
                <a:lnSpc>
                  <a:spcPct val="100000"/>
                </a:lnSpc>
                <a:spcBef>
                  <a:spcPts val="0"/>
                </a:spcBef>
                <a:spcAft>
                  <a:spcPts val="0"/>
                </a:spcAft>
                <a:buClr>
                  <a:srgbClr val="000000"/>
                </a:buClr>
                <a:buSzPts val="1895"/>
                <a:buFont typeface="Arial"/>
                <a:buNone/>
              </a:pPr>
              <a:endParaRPr sz="1895" b="0" i="0" u="none" strike="noStrike" cap="none">
                <a:solidFill>
                  <a:srgbClr val="000000"/>
                </a:solidFill>
                <a:latin typeface="Arial"/>
                <a:ea typeface="Arial"/>
                <a:cs typeface="Arial"/>
                <a:sym typeface="Arial"/>
              </a:endParaRPr>
            </a:p>
          </p:txBody>
        </p:sp>
        <p:sp>
          <p:nvSpPr>
            <p:cNvPr id="4906" name="Google Shape;4906;p329"/>
            <p:cNvSpPr/>
            <p:nvPr/>
          </p:nvSpPr>
          <p:spPr>
            <a:xfrm>
              <a:off x="2997375" y="1083775"/>
              <a:ext cx="9650" cy="7150"/>
            </a:xfrm>
            <a:custGeom>
              <a:avLst/>
              <a:gdLst/>
              <a:ahLst/>
              <a:cxnLst/>
              <a:rect l="l" t="t" r="r" b="b"/>
              <a:pathLst>
                <a:path w="386" h="286" extrusionOk="0">
                  <a:moveTo>
                    <a:pt x="101" y="1"/>
                  </a:moveTo>
                  <a:lnTo>
                    <a:pt x="67" y="18"/>
                  </a:lnTo>
                  <a:lnTo>
                    <a:pt x="34" y="35"/>
                  </a:lnTo>
                  <a:lnTo>
                    <a:pt x="0" y="68"/>
                  </a:lnTo>
                  <a:lnTo>
                    <a:pt x="0" y="102"/>
                  </a:lnTo>
                  <a:lnTo>
                    <a:pt x="0" y="135"/>
                  </a:lnTo>
                  <a:lnTo>
                    <a:pt x="34" y="169"/>
                  </a:lnTo>
                  <a:lnTo>
                    <a:pt x="84" y="219"/>
                  </a:lnTo>
                  <a:lnTo>
                    <a:pt x="151" y="269"/>
                  </a:lnTo>
                  <a:lnTo>
                    <a:pt x="218" y="286"/>
                  </a:lnTo>
                  <a:lnTo>
                    <a:pt x="335" y="286"/>
                  </a:lnTo>
                  <a:lnTo>
                    <a:pt x="352" y="269"/>
                  </a:lnTo>
                  <a:lnTo>
                    <a:pt x="386" y="236"/>
                  </a:lnTo>
                  <a:lnTo>
                    <a:pt x="386" y="185"/>
                  </a:lnTo>
                  <a:lnTo>
                    <a:pt x="386" y="152"/>
                  </a:lnTo>
                  <a:lnTo>
                    <a:pt x="352" y="118"/>
                  </a:lnTo>
                  <a:lnTo>
                    <a:pt x="335" y="102"/>
                  </a:lnTo>
                  <a:lnTo>
                    <a:pt x="285" y="85"/>
                  </a:lnTo>
                  <a:lnTo>
                    <a:pt x="218" y="85"/>
                  </a:lnTo>
                  <a:lnTo>
                    <a:pt x="168" y="35"/>
                  </a:lnTo>
                  <a:lnTo>
                    <a:pt x="134" y="18"/>
                  </a:lnTo>
                  <a:lnTo>
                    <a:pt x="101" y="1"/>
                  </a:lnTo>
                  <a:close/>
                </a:path>
              </a:pathLst>
            </a:custGeom>
            <a:solidFill>
              <a:srgbClr val="1C6EFF"/>
            </a:solidFill>
            <a:ln>
              <a:noFill/>
            </a:ln>
          </p:spPr>
          <p:txBody>
            <a:bodyPr spcFirstLastPara="1" wrap="square" lIns="124875" tIns="124875" rIns="124875" bIns="124875" anchor="ctr" anchorCtr="0">
              <a:noAutofit/>
            </a:bodyPr>
            <a:lstStyle/>
            <a:p>
              <a:pPr marL="0" marR="0" lvl="0" indent="0" algn="l" rtl="0">
                <a:lnSpc>
                  <a:spcPct val="100000"/>
                </a:lnSpc>
                <a:spcBef>
                  <a:spcPts val="0"/>
                </a:spcBef>
                <a:spcAft>
                  <a:spcPts val="0"/>
                </a:spcAft>
                <a:buClr>
                  <a:srgbClr val="000000"/>
                </a:buClr>
                <a:buSzPts val="1895"/>
                <a:buFont typeface="Arial"/>
                <a:buNone/>
              </a:pPr>
              <a:endParaRPr sz="1895" b="0" i="0" u="none" strike="noStrike" cap="none">
                <a:solidFill>
                  <a:srgbClr val="000000"/>
                </a:solidFill>
                <a:latin typeface="Arial"/>
                <a:ea typeface="Arial"/>
                <a:cs typeface="Arial"/>
                <a:sym typeface="Arial"/>
              </a:endParaRPr>
            </a:p>
          </p:txBody>
        </p:sp>
        <p:sp>
          <p:nvSpPr>
            <p:cNvPr id="4907" name="Google Shape;4907;p329"/>
            <p:cNvSpPr/>
            <p:nvPr/>
          </p:nvSpPr>
          <p:spPr>
            <a:xfrm>
              <a:off x="2996125" y="1060325"/>
              <a:ext cx="11325" cy="17625"/>
            </a:xfrm>
            <a:custGeom>
              <a:avLst/>
              <a:gdLst/>
              <a:ahLst/>
              <a:cxnLst/>
              <a:rect l="l" t="t" r="r" b="b"/>
              <a:pathLst>
                <a:path w="453" h="705" extrusionOk="0">
                  <a:moveTo>
                    <a:pt x="285" y="1"/>
                  </a:moveTo>
                  <a:lnTo>
                    <a:pt x="218" y="18"/>
                  </a:lnTo>
                  <a:lnTo>
                    <a:pt x="151" y="51"/>
                  </a:lnTo>
                  <a:lnTo>
                    <a:pt x="101" y="101"/>
                  </a:lnTo>
                  <a:lnTo>
                    <a:pt x="67" y="152"/>
                  </a:lnTo>
                  <a:lnTo>
                    <a:pt x="34" y="219"/>
                  </a:lnTo>
                  <a:lnTo>
                    <a:pt x="0" y="286"/>
                  </a:lnTo>
                  <a:lnTo>
                    <a:pt x="0" y="353"/>
                  </a:lnTo>
                  <a:lnTo>
                    <a:pt x="0" y="420"/>
                  </a:lnTo>
                  <a:lnTo>
                    <a:pt x="34" y="487"/>
                  </a:lnTo>
                  <a:lnTo>
                    <a:pt x="67" y="554"/>
                  </a:lnTo>
                  <a:lnTo>
                    <a:pt x="101" y="604"/>
                  </a:lnTo>
                  <a:lnTo>
                    <a:pt x="151" y="654"/>
                  </a:lnTo>
                  <a:lnTo>
                    <a:pt x="218" y="688"/>
                  </a:lnTo>
                  <a:lnTo>
                    <a:pt x="285" y="704"/>
                  </a:lnTo>
                  <a:lnTo>
                    <a:pt x="402" y="704"/>
                  </a:lnTo>
                  <a:lnTo>
                    <a:pt x="436" y="688"/>
                  </a:lnTo>
                  <a:lnTo>
                    <a:pt x="452" y="654"/>
                  </a:lnTo>
                  <a:lnTo>
                    <a:pt x="452" y="604"/>
                  </a:lnTo>
                  <a:lnTo>
                    <a:pt x="452" y="570"/>
                  </a:lnTo>
                  <a:lnTo>
                    <a:pt x="436" y="537"/>
                  </a:lnTo>
                  <a:lnTo>
                    <a:pt x="402" y="520"/>
                  </a:lnTo>
                  <a:lnTo>
                    <a:pt x="352" y="503"/>
                  </a:lnTo>
                  <a:lnTo>
                    <a:pt x="302" y="503"/>
                  </a:lnTo>
                  <a:lnTo>
                    <a:pt x="251" y="470"/>
                  </a:lnTo>
                  <a:lnTo>
                    <a:pt x="218" y="420"/>
                  </a:lnTo>
                  <a:lnTo>
                    <a:pt x="201" y="353"/>
                  </a:lnTo>
                  <a:lnTo>
                    <a:pt x="218" y="286"/>
                  </a:lnTo>
                  <a:lnTo>
                    <a:pt x="251" y="235"/>
                  </a:lnTo>
                  <a:lnTo>
                    <a:pt x="302" y="202"/>
                  </a:lnTo>
                  <a:lnTo>
                    <a:pt x="352" y="202"/>
                  </a:lnTo>
                  <a:lnTo>
                    <a:pt x="402" y="185"/>
                  </a:lnTo>
                  <a:lnTo>
                    <a:pt x="436" y="168"/>
                  </a:lnTo>
                  <a:lnTo>
                    <a:pt x="452" y="135"/>
                  </a:lnTo>
                  <a:lnTo>
                    <a:pt x="452" y="101"/>
                  </a:lnTo>
                  <a:lnTo>
                    <a:pt x="452" y="51"/>
                  </a:lnTo>
                  <a:lnTo>
                    <a:pt x="436" y="18"/>
                  </a:lnTo>
                  <a:lnTo>
                    <a:pt x="402" y="1"/>
                  </a:lnTo>
                  <a:close/>
                </a:path>
              </a:pathLst>
            </a:custGeom>
            <a:solidFill>
              <a:srgbClr val="1C6EFF"/>
            </a:solidFill>
            <a:ln>
              <a:noFill/>
            </a:ln>
          </p:spPr>
          <p:txBody>
            <a:bodyPr spcFirstLastPara="1" wrap="square" lIns="124875" tIns="124875" rIns="124875" bIns="124875" anchor="ctr" anchorCtr="0">
              <a:noAutofit/>
            </a:bodyPr>
            <a:lstStyle/>
            <a:p>
              <a:pPr marL="0" marR="0" lvl="0" indent="0" algn="l" rtl="0">
                <a:lnSpc>
                  <a:spcPct val="100000"/>
                </a:lnSpc>
                <a:spcBef>
                  <a:spcPts val="0"/>
                </a:spcBef>
                <a:spcAft>
                  <a:spcPts val="0"/>
                </a:spcAft>
                <a:buClr>
                  <a:srgbClr val="000000"/>
                </a:buClr>
                <a:buSzPts val="1895"/>
                <a:buFont typeface="Arial"/>
                <a:buNone/>
              </a:pPr>
              <a:endParaRPr sz="1895" b="0" i="0" u="none" strike="noStrike" cap="none">
                <a:solidFill>
                  <a:srgbClr val="000000"/>
                </a:solidFill>
                <a:latin typeface="Arial"/>
                <a:ea typeface="Arial"/>
                <a:cs typeface="Arial"/>
                <a:sym typeface="Arial"/>
              </a:endParaRPr>
            </a:p>
          </p:txBody>
        </p:sp>
        <p:sp>
          <p:nvSpPr>
            <p:cNvPr id="4908" name="Google Shape;4908;p329"/>
            <p:cNvSpPr/>
            <p:nvPr/>
          </p:nvSpPr>
          <p:spPr>
            <a:xfrm>
              <a:off x="3002400" y="1072900"/>
              <a:ext cx="11750" cy="18025"/>
            </a:xfrm>
            <a:custGeom>
              <a:avLst/>
              <a:gdLst/>
              <a:ahLst/>
              <a:cxnLst/>
              <a:rect l="l" t="t" r="r" b="b"/>
              <a:pathLst>
                <a:path w="470" h="721" extrusionOk="0">
                  <a:moveTo>
                    <a:pt x="101" y="0"/>
                  </a:moveTo>
                  <a:lnTo>
                    <a:pt x="67" y="17"/>
                  </a:lnTo>
                  <a:lnTo>
                    <a:pt x="34" y="34"/>
                  </a:lnTo>
                  <a:lnTo>
                    <a:pt x="17" y="67"/>
                  </a:lnTo>
                  <a:lnTo>
                    <a:pt x="0" y="101"/>
                  </a:lnTo>
                  <a:lnTo>
                    <a:pt x="17" y="151"/>
                  </a:lnTo>
                  <a:lnTo>
                    <a:pt x="34" y="185"/>
                  </a:lnTo>
                  <a:lnTo>
                    <a:pt x="67" y="201"/>
                  </a:lnTo>
                  <a:lnTo>
                    <a:pt x="101" y="201"/>
                  </a:lnTo>
                  <a:lnTo>
                    <a:pt x="168" y="218"/>
                  </a:lnTo>
                  <a:lnTo>
                    <a:pt x="218" y="252"/>
                  </a:lnTo>
                  <a:lnTo>
                    <a:pt x="252" y="302"/>
                  </a:lnTo>
                  <a:lnTo>
                    <a:pt x="268" y="369"/>
                  </a:lnTo>
                  <a:lnTo>
                    <a:pt x="252" y="436"/>
                  </a:lnTo>
                  <a:lnTo>
                    <a:pt x="218" y="486"/>
                  </a:lnTo>
                  <a:lnTo>
                    <a:pt x="168" y="520"/>
                  </a:lnTo>
                  <a:lnTo>
                    <a:pt x="101" y="520"/>
                  </a:lnTo>
                  <a:lnTo>
                    <a:pt x="67" y="537"/>
                  </a:lnTo>
                  <a:lnTo>
                    <a:pt x="34" y="553"/>
                  </a:lnTo>
                  <a:lnTo>
                    <a:pt x="17" y="587"/>
                  </a:lnTo>
                  <a:lnTo>
                    <a:pt x="0" y="620"/>
                  </a:lnTo>
                  <a:lnTo>
                    <a:pt x="17" y="671"/>
                  </a:lnTo>
                  <a:lnTo>
                    <a:pt x="34" y="704"/>
                  </a:lnTo>
                  <a:lnTo>
                    <a:pt x="67" y="721"/>
                  </a:lnTo>
                  <a:lnTo>
                    <a:pt x="185" y="721"/>
                  </a:lnTo>
                  <a:lnTo>
                    <a:pt x="252" y="704"/>
                  </a:lnTo>
                  <a:lnTo>
                    <a:pt x="302" y="671"/>
                  </a:lnTo>
                  <a:lnTo>
                    <a:pt x="369" y="620"/>
                  </a:lnTo>
                  <a:lnTo>
                    <a:pt x="402" y="570"/>
                  </a:lnTo>
                  <a:lnTo>
                    <a:pt x="436" y="503"/>
                  </a:lnTo>
                  <a:lnTo>
                    <a:pt x="453" y="436"/>
                  </a:lnTo>
                  <a:lnTo>
                    <a:pt x="469" y="369"/>
                  </a:lnTo>
                  <a:lnTo>
                    <a:pt x="453" y="302"/>
                  </a:lnTo>
                  <a:lnTo>
                    <a:pt x="436" y="235"/>
                  </a:lnTo>
                  <a:lnTo>
                    <a:pt x="402" y="168"/>
                  </a:lnTo>
                  <a:lnTo>
                    <a:pt x="369" y="118"/>
                  </a:lnTo>
                  <a:lnTo>
                    <a:pt x="302" y="67"/>
                  </a:lnTo>
                  <a:lnTo>
                    <a:pt x="252" y="34"/>
                  </a:lnTo>
                  <a:lnTo>
                    <a:pt x="185" y="17"/>
                  </a:lnTo>
                  <a:lnTo>
                    <a:pt x="101" y="0"/>
                  </a:lnTo>
                  <a:close/>
                </a:path>
              </a:pathLst>
            </a:custGeom>
            <a:solidFill>
              <a:srgbClr val="1C6EFF"/>
            </a:solidFill>
            <a:ln>
              <a:noFill/>
            </a:ln>
          </p:spPr>
          <p:txBody>
            <a:bodyPr spcFirstLastPara="1" wrap="square" lIns="124875" tIns="124875" rIns="124875" bIns="124875" anchor="ctr" anchorCtr="0">
              <a:noAutofit/>
            </a:bodyPr>
            <a:lstStyle/>
            <a:p>
              <a:pPr marL="0" marR="0" lvl="0" indent="0" algn="l" rtl="0">
                <a:lnSpc>
                  <a:spcPct val="100000"/>
                </a:lnSpc>
                <a:spcBef>
                  <a:spcPts val="0"/>
                </a:spcBef>
                <a:spcAft>
                  <a:spcPts val="0"/>
                </a:spcAft>
                <a:buClr>
                  <a:srgbClr val="000000"/>
                </a:buClr>
                <a:buSzPts val="1895"/>
                <a:buFont typeface="Arial"/>
                <a:buNone/>
              </a:pPr>
              <a:endParaRPr sz="1895" b="0" i="0" u="none" strike="noStrike" cap="none">
                <a:solidFill>
                  <a:srgbClr val="000000"/>
                </a:solidFill>
                <a:latin typeface="Arial"/>
                <a:ea typeface="Arial"/>
                <a:cs typeface="Arial"/>
                <a:sym typeface="Arial"/>
              </a:endParaRPr>
            </a:p>
          </p:txBody>
        </p:sp>
        <p:sp>
          <p:nvSpPr>
            <p:cNvPr id="4909" name="Google Shape;4909;p329"/>
            <p:cNvSpPr/>
            <p:nvPr/>
          </p:nvSpPr>
          <p:spPr>
            <a:xfrm>
              <a:off x="3001975" y="1085875"/>
              <a:ext cx="5050" cy="8400"/>
            </a:xfrm>
            <a:custGeom>
              <a:avLst/>
              <a:gdLst/>
              <a:ahLst/>
              <a:cxnLst/>
              <a:rect l="l" t="t" r="r" b="b"/>
              <a:pathLst>
                <a:path w="202" h="336" extrusionOk="0">
                  <a:moveTo>
                    <a:pt x="101" y="1"/>
                  </a:moveTo>
                  <a:lnTo>
                    <a:pt x="68" y="18"/>
                  </a:lnTo>
                  <a:lnTo>
                    <a:pt x="34" y="34"/>
                  </a:lnTo>
                  <a:lnTo>
                    <a:pt x="17" y="68"/>
                  </a:lnTo>
                  <a:lnTo>
                    <a:pt x="1" y="101"/>
                  </a:lnTo>
                  <a:lnTo>
                    <a:pt x="1" y="235"/>
                  </a:lnTo>
                  <a:lnTo>
                    <a:pt x="17" y="269"/>
                  </a:lnTo>
                  <a:lnTo>
                    <a:pt x="34" y="302"/>
                  </a:lnTo>
                  <a:lnTo>
                    <a:pt x="68" y="336"/>
                  </a:lnTo>
                  <a:lnTo>
                    <a:pt x="151" y="336"/>
                  </a:lnTo>
                  <a:lnTo>
                    <a:pt x="168" y="302"/>
                  </a:lnTo>
                  <a:lnTo>
                    <a:pt x="202" y="269"/>
                  </a:lnTo>
                  <a:lnTo>
                    <a:pt x="202" y="235"/>
                  </a:lnTo>
                  <a:lnTo>
                    <a:pt x="202" y="101"/>
                  </a:lnTo>
                  <a:lnTo>
                    <a:pt x="202" y="68"/>
                  </a:lnTo>
                  <a:lnTo>
                    <a:pt x="168" y="34"/>
                  </a:lnTo>
                  <a:lnTo>
                    <a:pt x="151" y="18"/>
                  </a:lnTo>
                  <a:lnTo>
                    <a:pt x="101" y="1"/>
                  </a:lnTo>
                  <a:close/>
                </a:path>
              </a:pathLst>
            </a:custGeom>
            <a:solidFill>
              <a:srgbClr val="1C6EFF"/>
            </a:solidFill>
            <a:ln>
              <a:noFill/>
            </a:ln>
          </p:spPr>
          <p:txBody>
            <a:bodyPr spcFirstLastPara="1" wrap="square" lIns="124875" tIns="124875" rIns="124875" bIns="124875" anchor="ctr" anchorCtr="0">
              <a:noAutofit/>
            </a:bodyPr>
            <a:lstStyle/>
            <a:p>
              <a:pPr marL="0" marR="0" lvl="0" indent="0" algn="l" rtl="0">
                <a:lnSpc>
                  <a:spcPct val="100000"/>
                </a:lnSpc>
                <a:spcBef>
                  <a:spcPts val="0"/>
                </a:spcBef>
                <a:spcAft>
                  <a:spcPts val="0"/>
                </a:spcAft>
                <a:buClr>
                  <a:srgbClr val="000000"/>
                </a:buClr>
                <a:buSzPts val="1895"/>
                <a:buFont typeface="Arial"/>
                <a:buNone/>
              </a:pPr>
              <a:endParaRPr sz="1895" b="0" i="0" u="none" strike="noStrike" cap="none">
                <a:solidFill>
                  <a:srgbClr val="000000"/>
                </a:solidFill>
                <a:latin typeface="Arial"/>
                <a:ea typeface="Arial"/>
                <a:cs typeface="Arial"/>
                <a:sym typeface="Arial"/>
              </a:endParaRPr>
            </a:p>
          </p:txBody>
        </p:sp>
        <p:sp>
          <p:nvSpPr>
            <p:cNvPr id="4910" name="Google Shape;4910;p329"/>
            <p:cNvSpPr/>
            <p:nvPr/>
          </p:nvSpPr>
          <p:spPr>
            <a:xfrm>
              <a:off x="3001975" y="1056975"/>
              <a:ext cx="5050" cy="8400"/>
            </a:xfrm>
            <a:custGeom>
              <a:avLst/>
              <a:gdLst/>
              <a:ahLst/>
              <a:cxnLst/>
              <a:rect l="l" t="t" r="r" b="b"/>
              <a:pathLst>
                <a:path w="202" h="336" extrusionOk="0">
                  <a:moveTo>
                    <a:pt x="68" y="1"/>
                  </a:moveTo>
                  <a:lnTo>
                    <a:pt x="34" y="34"/>
                  </a:lnTo>
                  <a:lnTo>
                    <a:pt x="17" y="51"/>
                  </a:lnTo>
                  <a:lnTo>
                    <a:pt x="1" y="101"/>
                  </a:lnTo>
                  <a:lnTo>
                    <a:pt x="1" y="235"/>
                  </a:lnTo>
                  <a:lnTo>
                    <a:pt x="17" y="269"/>
                  </a:lnTo>
                  <a:lnTo>
                    <a:pt x="34" y="302"/>
                  </a:lnTo>
                  <a:lnTo>
                    <a:pt x="68" y="319"/>
                  </a:lnTo>
                  <a:lnTo>
                    <a:pt x="101" y="336"/>
                  </a:lnTo>
                  <a:lnTo>
                    <a:pt x="151" y="319"/>
                  </a:lnTo>
                  <a:lnTo>
                    <a:pt x="168" y="302"/>
                  </a:lnTo>
                  <a:lnTo>
                    <a:pt x="202" y="269"/>
                  </a:lnTo>
                  <a:lnTo>
                    <a:pt x="202" y="235"/>
                  </a:lnTo>
                  <a:lnTo>
                    <a:pt x="202" y="101"/>
                  </a:lnTo>
                  <a:lnTo>
                    <a:pt x="202" y="51"/>
                  </a:lnTo>
                  <a:lnTo>
                    <a:pt x="168" y="34"/>
                  </a:lnTo>
                  <a:lnTo>
                    <a:pt x="151" y="1"/>
                  </a:lnTo>
                  <a:close/>
                </a:path>
              </a:pathLst>
            </a:custGeom>
            <a:solidFill>
              <a:srgbClr val="1C6EFF"/>
            </a:solidFill>
            <a:ln>
              <a:noFill/>
            </a:ln>
          </p:spPr>
          <p:txBody>
            <a:bodyPr spcFirstLastPara="1" wrap="square" lIns="124875" tIns="124875" rIns="124875" bIns="124875" anchor="ctr" anchorCtr="0">
              <a:noAutofit/>
            </a:bodyPr>
            <a:lstStyle/>
            <a:p>
              <a:pPr marL="0" marR="0" lvl="0" indent="0" algn="l" rtl="0">
                <a:lnSpc>
                  <a:spcPct val="100000"/>
                </a:lnSpc>
                <a:spcBef>
                  <a:spcPts val="0"/>
                </a:spcBef>
                <a:spcAft>
                  <a:spcPts val="0"/>
                </a:spcAft>
                <a:buClr>
                  <a:srgbClr val="000000"/>
                </a:buClr>
                <a:buSzPts val="1895"/>
                <a:buFont typeface="Arial"/>
                <a:buNone/>
              </a:pPr>
              <a:endParaRPr sz="1895" b="0" i="0" u="none" strike="noStrike" cap="none">
                <a:solidFill>
                  <a:srgbClr val="000000"/>
                </a:solidFill>
                <a:latin typeface="Arial"/>
                <a:ea typeface="Arial"/>
                <a:cs typeface="Arial"/>
                <a:sym typeface="Arial"/>
              </a:endParaRPr>
            </a:p>
          </p:txBody>
        </p:sp>
      </p:gr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914"/>
        <p:cNvGrpSpPr/>
        <p:nvPr/>
      </p:nvGrpSpPr>
      <p:grpSpPr>
        <a:xfrm>
          <a:off x="0" y="0"/>
          <a:ext cx="0" cy="0"/>
          <a:chOff x="0" y="0"/>
          <a:chExt cx="0" cy="0"/>
        </a:xfrm>
      </p:grpSpPr>
      <p:sp>
        <p:nvSpPr>
          <p:cNvPr id="4915" name="Google Shape;4915;p330"/>
          <p:cNvSpPr txBox="1">
            <a:spLocks noGrp="1"/>
          </p:cNvSpPr>
          <p:nvPr>
            <p:ph type="title"/>
          </p:nvPr>
        </p:nvSpPr>
        <p:spPr>
          <a:xfrm>
            <a:off x="244353" y="200600"/>
            <a:ext cx="8661600" cy="572700"/>
          </a:xfrm>
          <a:prstGeom prst="rect">
            <a:avLst/>
          </a:prstGeom>
          <a:noFill/>
          <a:ln>
            <a:noFill/>
          </a:ln>
        </p:spPr>
        <p:txBody>
          <a:bodyPr spcFirstLastPara="1" wrap="square" lIns="91425" tIns="91425" rIns="91425" bIns="91425" anchor="t" anchorCtr="0">
            <a:normAutofit/>
          </a:bodyPr>
          <a:lstStyle/>
          <a:p>
            <a:pPr marL="0" lvl="0" indent="0" algn="l" rtl="0">
              <a:lnSpc>
                <a:spcPct val="100000"/>
              </a:lnSpc>
              <a:spcBef>
                <a:spcPts val="0"/>
              </a:spcBef>
              <a:spcAft>
                <a:spcPts val="0"/>
              </a:spcAft>
              <a:buSzPts val="2400"/>
              <a:buNone/>
            </a:pPr>
            <a:r>
              <a:rPr lang="en" dirty="0"/>
              <a:t>Investing with your HSA</a:t>
            </a:r>
            <a:endParaRPr dirty="0"/>
          </a:p>
        </p:txBody>
      </p:sp>
      <p:pic>
        <p:nvPicPr>
          <p:cNvPr id="4916" name="Google Shape;4916;p330" title="Screenshot 2025-09-29 161914.png"/>
          <p:cNvPicPr preferRelativeResize="0"/>
          <p:nvPr/>
        </p:nvPicPr>
        <p:blipFill rotWithShape="1">
          <a:blip r:embed="rId3">
            <a:alphaModFix/>
          </a:blip>
          <a:srcRect l="1883" r="2027"/>
          <a:stretch/>
        </p:blipFill>
        <p:spPr>
          <a:xfrm>
            <a:off x="602175" y="1631325"/>
            <a:ext cx="2298300" cy="1431600"/>
          </a:xfrm>
          <a:prstGeom prst="roundRect">
            <a:avLst>
              <a:gd name="adj" fmla="val 3315"/>
            </a:avLst>
          </a:prstGeom>
          <a:noFill/>
          <a:ln>
            <a:noFill/>
          </a:ln>
          <a:effectLst>
            <a:outerShdw blurRad="288962" dist="64214" dir="5400000" algn="bl" rotWithShape="0">
              <a:srgbClr val="253746">
                <a:alpha val="12160"/>
              </a:srgbClr>
            </a:outerShdw>
          </a:effectLst>
        </p:spPr>
      </p:pic>
      <p:sp>
        <p:nvSpPr>
          <p:cNvPr id="4917" name="Google Shape;4917;p330"/>
          <p:cNvSpPr/>
          <p:nvPr/>
        </p:nvSpPr>
        <p:spPr>
          <a:xfrm>
            <a:off x="125263" y="3795091"/>
            <a:ext cx="2977500" cy="733200"/>
          </a:xfrm>
          <a:prstGeom prst="chevron">
            <a:avLst>
              <a:gd name="adj" fmla="val 33391"/>
            </a:avLst>
          </a:prstGeom>
          <a:gradFill>
            <a:gsLst>
              <a:gs pos="0">
                <a:srgbClr val="F20019"/>
              </a:gs>
              <a:gs pos="92000">
                <a:schemeClr val="accent3"/>
              </a:gs>
              <a:gs pos="100000">
                <a:srgbClr val="8B0033"/>
              </a:gs>
            </a:gsLst>
            <a:lin ang="0" scaled="0"/>
          </a:gradFill>
          <a:ln>
            <a:noFill/>
          </a:ln>
        </p:spPr>
        <p:txBody>
          <a:bodyPr spcFirstLastPara="1" wrap="square" lIns="96150" tIns="96150" rIns="96150" bIns="96150" anchor="ctr" anchorCtr="0">
            <a:noAutofit/>
          </a:bodyPr>
          <a:lstStyle/>
          <a:p>
            <a:pPr marL="0" marR="0" lvl="0" indent="0" algn="r" rtl="0">
              <a:lnSpc>
                <a:spcPct val="100000"/>
              </a:lnSpc>
              <a:spcBef>
                <a:spcPts val="0"/>
              </a:spcBef>
              <a:spcAft>
                <a:spcPts val="0"/>
              </a:spcAft>
              <a:buClr>
                <a:srgbClr val="000000"/>
              </a:buClr>
              <a:buSzPts val="2524"/>
              <a:buFont typeface="Arial"/>
              <a:buNone/>
            </a:pPr>
            <a:r>
              <a:rPr lang="en" sz="2524" b="0" i="0" u="none" strike="noStrike" cap="none">
                <a:solidFill>
                  <a:schemeClr val="lt1"/>
                </a:solidFill>
                <a:latin typeface="Inter Black"/>
                <a:ea typeface="Inter Black"/>
                <a:cs typeface="Inter Black"/>
                <a:sym typeface="Inter Black"/>
              </a:rPr>
              <a:t>1</a:t>
            </a:r>
            <a:endParaRPr sz="1472" b="0" i="0" u="none" strike="noStrike" cap="none">
              <a:solidFill>
                <a:schemeClr val="lt1"/>
              </a:solidFill>
              <a:latin typeface="Arial"/>
              <a:ea typeface="Arial"/>
              <a:cs typeface="Arial"/>
              <a:sym typeface="Arial"/>
            </a:endParaRPr>
          </a:p>
        </p:txBody>
      </p:sp>
      <p:sp>
        <p:nvSpPr>
          <p:cNvPr id="4918" name="Google Shape;4918;p330"/>
          <p:cNvSpPr txBox="1"/>
          <p:nvPr/>
        </p:nvSpPr>
        <p:spPr>
          <a:xfrm>
            <a:off x="511988" y="3884491"/>
            <a:ext cx="2182500" cy="554400"/>
          </a:xfrm>
          <a:prstGeom prst="rect">
            <a:avLst/>
          </a:prstGeom>
          <a:noFill/>
          <a:ln>
            <a:noFill/>
          </a:ln>
        </p:spPr>
        <p:txBody>
          <a:bodyPr spcFirstLastPara="1" wrap="square" lIns="96150" tIns="96150" rIns="96150" bIns="96150" anchor="t" anchorCtr="0">
            <a:noAutofit/>
          </a:bodyPr>
          <a:lstStyle/>
          <a:p>
            <a:pPr marL="0" marR="0" lvl="0" indent="0" algn="l" rtl="0">
              <a:lnSpc>
                <a:spcPct val="100000"/>
              </a:lnSpc>
              <a:spcBef>
                <a:spcPts val="0"/>
              </a:spcBef>
              <a:spcAft>
                <a:spcPts val="0"/>
              </a:spcAft>
              <a:buClr>
                <a:srgbClr val="000000"/>
              </a:buClr>
              <a:buSzPts val="1156"/>
              <a:buFont typeface="Arial"/>
              <a:buNone/>
            </a:pPr>
            <a:r>
              <a:rPr lang="en" sz="1156" b="1" i="0" u="none" strike="noStrike" cap="none">
                <a:solidFill>
                  <a:srgbClr val="FFFFFF"/>
                </a:solidFill>
                <a:latin typeface="Poppins"/>
                <a:ea typeface="Poppins"/>
                <a:cs typeface="Poppins"/>
                <a:sym typeface="Poppins"/>
              </a:rPr>
              <a:t>Log in </a:t>
            </a:r>
            <a:r>
              <a:rPr lang="en" sz="1156" i="0" u="none" strike="noStrike" cap="none">
                <a:solidFill>
                  <a:srgbClr val="FFFFFF"/>
                </a:solidFill>
                <a:latin typeface="Poppins Medium"/>
                <a:ea typeface="Poppins Medium"/>
                <a:cs typeface="Poppins Medium"/>
                <a:sym typeface="Poppins Medium"/>
              </a:rPr>
              <a:t>to your WEX online account or mobile app.</a:t>
            </a:r>
            <a:endParaRPr sz="1156" i="0" u="none" strike="noStrike" cap="none">
              <a:solidFill>
                <a:srgbClr val="D2D6D9"/>
              </a:solidFill>
              <a:latin typeface="Poppins Medium"/>
              <a:ea typeface="Poppins Medium"/>
              <a:cs typeface="Poppins Medium"/>
              <a:sym typeface="Poppins Medium"/>
            </a:endParaRPr>
          </a:p>
        </p:txBody>
      </p:sp>
      <p:sp>
        <p:nvSpPr>
          <p:cNvPr id="4919" name="Google Shape;4919;p330"/>
          <p:cNvSpPr/>
          <p:nvPr/>
        </p:nvSpPr>
        <p:spPr>
          <a:xfrm>
            <a:off x="3082660" y="3795241"/>
            <a:ext cx="2977500" cy="732900"/>
          </a:xfrm>
          <a:prstGeom prst="chevron">
            <a:avLst>
              <a:gd name="adj" fmla="val 33391"/>
            </a:avLst>
          </a:prstGeom>
          <a:gradFill>
            <a:gsLst>
              <a:gs pos="0">
                <a:srgbClr val="8A0034"/>
              </a:gs>
              <a:gs pos="67000">
                <a:srgbClr val="53004A"/>
              </a:gs>
              <a:gs pos="100000">
                <a:srgbClr val="3D0050"/>
              </a:gs>
            </a:gsLst>
            <a:lin ang="0" scaled="0"/>
          </a:gradFill>
          <a:ln>
            <a:noFill/>
          </a:ln>
        </p:spPr>
        <p:txBody>
          <a:bodyPr spcFirstLastPara="1" wrap="square" lIns="96150" tIns="96150" rIns="96150" bIns="96150" anchor="ctr" anchorCtr="0">
            <a:noAutofit/>
          </a:bodyPr>
          <a:lstStyle/>
          <a:p>
            <a:pPr marL="0" marR="0" lvl="0" indent="0" algn="r" rtl="0">
              <a:lnSpc>
                <a:spcPct val="100000"/>
              </a:lnSpc>
              <a:spcBef>
                <a:spcPts val="0"/>
              </a:spcBef>
              <a:spcAft>
                <a:spcPts val="0"/>
              </a:spcAft>
              <a:buClr>
                <a:srgbClr val="000000"/>
              </a:buClr>
              <a:buSzPts val="2524"/>
              <a:buFont typeface="Arial"/>
              <a:buNone/>
            </a:pPr>
            <a:r>
              <a:rPr lang="en" sz="2524" b="0" i="0" u="none" strike="noStrike" cap="none">
                <a:solidFill>
                  <a:schemeClr val="lt1"/>
                </a:solidFill>
                <a:latin typeface="Inter Black"/>
                <a:ea typeface="Inter Black"/>
                <a:cs typeface="Inter Black"/>
                <a:sym typeface="Inter Black"/>
              </a:rPr>
              <a:t>2</a:t>
            </a:r>
            <a:endParaRPr sz="1472" b="0" i="0" u="none" strike="noStrike" cap="none">
              <a:solidFill>
                <a:schemeClr val="lt1"/>
              </a:solidFill>
              <a:latin typeface="Arial"/>
              <a:ea typeface="Arial"/>
              <a:cs typeface="Arial"/>
              <a:sym typeface="Arial"/>
            </a:endParaRPr>
          </a:p>
        </p:txBody>
      </p:sp>
      <p:sp>
        <p:nvSpPr>
          <p:cNvPr id="4920" name="Google Shape;4920;p330"/>
          <p:cNvSpPr txBox="1"/>
          <p:nvPr/>
        </p:nvSpPr>
        <p:spPr>
          <a:xfrm>
            <a:off x="3460213" y="3880291"/>
            <a:ext cx="2182500" cy="562800"/>
          </a:xfrm>
          <a:prstGeom prst="rect">
            <a:avLst/>
          </a:prstGeom>
          <a:noFill/>
          <a:ln>
            <a:noFill/>
          </a:ln>
        </p:spPr>
        <p:txBody>
          <a:bodyPr spcFirstLastPara="1" wrap="square" lIns="96150" tIns="96150" rIns="96150" bIns="96150" anchor="t" anchorCtr="0">
            <a:noAutofit/>
          </a:bodyPr>
          <a:lstStyle/>
          <a:p>
            <a:pPr marL="0" marR="0" lvl="0" indent="0" algn="l" rtl="0">
              <a:lnSpc>
                <a:spcPct val="100000"/>
              </a:lnSpc>
              <a:spcBef>
                <a:spcPts val="0"/>
              </a:spcBef>
              <a:spcAft>
                <a:spcPts val="0"/>
              </a:spcAft>
              <a:buClr>
                <a:srgbClr val="000000"/>
              </a:buClr>
              <a:buSzPts val="1156"/>
              <a:buFont typeface="Arial"/>
              <a:buNone/>
            </a:pPr>
            <a:r>
              <a:rPr lang="en" sz="1156" i="0" u="none" strike="noStrike" cap="none">
                <a:solidFill>
                  <a:srgbClr val="FFFFFF"/>
                </a:solidFill>
                <a:latin typeface="Poppins Medium"/>
                <a:ea typeface="Poppins Medium"/>
                <a:cs typeface="Poppins Medium"/>
                <a:sym typeface="Poppins Medium"/>
              </a:rPr>
              <a:t>From the homepage, </a:t>
            </a:r>
            <a:endParaRPr sz="1156" i="0" u="none" strike="noStrike" cap="none">
              <a:solidFill>
                <a:srgbClr val="FFFFFF"/>
              </a:solidFill>
              <a:latin typeface="Poppins Medium"/>
              <a:ea typeface="Poppins Medium"/>
              <a:cs typeface="Poppins Medium"/>
              <a:sym typeface="Poppins Medium"/>
            </a:endParaRPr>
          </a:p>
          <a:p>
            <a:pPr marL="0" marR="0" lvl="0" indent="0" algn="l" rtl="0">
              <a:lnSpc>
                <a:spcPct val="100000"/>
              </a:lnSpc>
              <a:spcBef>
                <a:spcPts val="0"/>
              </a:spcBef>
              <a:spcAft>
                <a:spcPts val="0"/>
              </a:spcAft>
              <a:buClr>
                <a:srgbClr val="000000"/>
              </a:buClr>
              <a:buSzPts val="1156"/>
              <a:buFont typeface="Arial"/>
              <a:buNone/>
            </a:pPr>
            <a:r>
              <a:rPr lang="en" sz="1156" i="0" u="none" strike="noStrike" cap="none">
                <a:solidFill>
                  <a:srgbClr val="FFFFFF"/>
                </a:solidFill>
                <a:latin typeface="Poppins Medium"/>
                <a:ea typeface="Poppins Medium"/>
                <a:cs typeface="Poppins Medium"/>
                <a:sym typeface="Poppins Medium"/>
              </a:rPr>
              <a:t>click </a:t>
            </a:r>
            <a:r>
              <a:rPr lang="en" sz="1156">
                <a:solidFill>
                  <a:srgbClr val="FFFFFF"/>
                </a:solidFill>
                <a:latin typeface="Poppins"/>
                <a:ea typeface="Poppins"/>
                <a:cs typeface="Poppins"/>
                <a:sym typeface="Poppins"/>
              </a:rPr>
              <a:t>“</a:t>
            </a:r>
            <a:r>
              <a:rPr lang="en" sz="1156" b="1" i="0" u="none" strike="noStrike" cap="none">
                <a:solidFill>
                  <a:srgbClr val="FFFFFF"/>
                </a:solidFill>
                <a:latin typeface="Poppins"/>
                <a:ea typeface="Poppins"/>
                <a:cs typeface="Poppins"/>
                <a:sym typeface="Poppins"/>
              </a:rPr>
              <a:t>View Investments</a:t>
            </a:r>
            <a:r>
              <a:rPr lang="en" sz="1156" i="0" u="none" strike="noStrike" cap="none">
                <a:solidFill>
                  <a:srgbClr val="FFFFFF"/>
                </a:solidFill>
                <a:latin typeface="Poppins Medium"/>
                <a:ea typeface="Poppins Medium"/>
                <a:cs typeface="Poppins Medium"/>
                <a:sym typeface="Poppins Medium"/>
              </a:rPr>
              <a:t>.</a:t>
            </a:r>
            <a:r>
              <a:rPr lang="en" sz="1156" i="0" u="none" strike="noStrike" cap="none">
                <a:solidFill>
                  <a:srgbClr val="FFFFFF"/>
                </a:solidFill>
                <a:latin typeface="Poppins"/>
                <a:ea typeface="Poppins"/>
                <a:cs typeface="Poppins"/>
                <a:sym typeface="Poppins"/>
              </a:rPr>
              <a:t>”</a:t>
            </a:r>
            <a:endParaRPr sz="1156" i="0" u="none" strike="noStrike" cap="none">
              <a:solidFill>
                <a:srgbClr val="D2D6D9"/>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1051"/>
              <a:buFont typeface="Arial"/>
              <a:buNone/>
            </a:pPr>
            <a:endParaRPr sz="1051" i="0" u="none" strike="noStrike" cap="none">
              <a:solidFill>
                <a:srgbClr val="FFFFFF"/>
              </a:solidFill>
              <a:latin typeface="Poppins Medium"/>
              <a:ea typeface="Poppins Medium"/>
              <a:cs typeface="Poppins Medium"/>
              <a:sym typeface="Poppins Medium"/>
            </a:endParaRPr>
          </a:p>
        </p:txBody>
      </p:sp>
      <p:sp>
        <p:nvSpPr>
          <p:cNvPr id="4921" name="Google Shape;4921;p330"/>
          <p:cNvSpPr/>
          <p:nvPr/>
        </p:nvSpPr>
        <p:spPr>
          <a:xfrm>
            <a:off x="6047526" y="3795241"/>
            <a:ext cx="2977500" cy="732900"/>
          </a:xfrm>
          <a:prstGeom prst="chevron">
            <a:avLst>
              <a:gd name="adj" fmla="val 33391"/>
            </a:avLst>
          </a:prstGeom>
          <a:gradFill>
            <a:gsLst>
              <a:gs pos="0">
                <a:srgbClr val="210057"/>
              </a:gs>
              <a:gs pos="13000">
                <a:srgbClr val="1E0056"/>
              </a:gs>
              <a:gs pos="100000">
                <a:srgbClr val="1542C0"/>
              </a:gs>
            </a:gsLst>
            <a:lin ang="0" scaled="0"/>
          </a:gradFill>
          <a:ln>
            <a:noFill/>
          </a:ln>
        </p:spPr>
        <p:txBody>
          <a:bodyPr spcFirstLastPara="1" wrap="square" lIns="96150" tIns="96150" rIns="96150" bIns="96150" anchor="ctr" anchorCtr="0">
            <a:noAutofit/>
          </a:bodyPr>
          <a:lstStyle/>
          <a:p>
            <a:pPr marL="0" marR="0" lvl="0" indent="0" algn="r" rtl="0">
              <a:lnSpc>
                <a:spcPct val="100000"/>
              </a:lnSpc>
              <a:spcBef>
                <a:spcPts val="0"/>
              </a:spcBef>
              <a:spcAft>
                <a:spcPts val="0"/>
              </a:spcAft>
              <a:buClr>
                <a:srgbClr val="000000"/>
              </a:buClr>
              <a:buSzPts val="2524"/>
              <a:buFont typeface="Arial"/>
              <a:buNone/>
            </a:pPr>
            <a:r>
              <a:rPr lang="en" sz="2524" b="0" i="0" u="none" strike="noStrike" cap="none">
                <a:solidFill>
                  <a:schemeClr val="lt1"/>
                </a:solidFill>
                <a:latin typeface="Inter Black"/>
                <a:ea typeface="Inter Black"/>
                <a:cs typeface="Inter Black"/>
                <a:sym typeface="Inter Black"/>
              </a:rPr>
              <a:t>3</a:t>
            </a:r>
            <a:endParaRPr sz="1472" b="0" i="0" u="none" strike="noStrike" cap="none">
              <a:solidFill>
                <a:schemeClr val="lt1"/>
              </a:solidFill>
              <a:latin typeface="Arial"/>
              <a:ea typeface="Arial"/>
              <a:cs typeface="Arial"/>
              <a:sym typeface="Arial"/>
            </a:endParaRPr>
          </a:p>
        </p:txBody>
      </p:sp>
      <p:sp>
        <p:nvSpPr>
          <p:cNvPr id="4922" name="Google Shape;4922;p330"/>
          <p:cNvSpPr txBox="1"/>
          <p:nvPr/>
        </p:nvSpPr>
        <p:spPr>
          <a:xfrm>
            <a:off x="6408439" y="3813841"/>
            <a:ext cx="2182500" cy="695700"/>
          </a:xfrm>
          <a:prstGeom prst="rect">
            <a:avLst/>
          </a:prstGeom>
          <a:noFill/>
          <a:ln>
            <a:noFill/>
          </a:ln>
        </p:spPr>
        <p:txBody>
          <a:bodyPr spcFirstLastPara="1" wrap="square" lIns="96150" tIns="96150" rIns="96150" bIns="96150" anchor="t" anchorCtr="0">
            <a:noAutofit/>
          </a:bodyPr>
          <a:lstStyle/>
          <a:p>
            <a:pPr marL="0" marR="0" lvl="0" indent="0" algn="l" rtl="0">
              <a:lnSpc>
                <a:spcPct val="100000"/>
              </a:lnSpc>
              <a:spcBef>
                <a:spcPts val="0"/>
              </a:spcBef>
              <a:spcAft>
                <a:spcPts val="0"/>
              </a:spcAft>
              <a:buClr>
                <a:srgbClr val="000000"/>
              </a:buClr>
              <a:buSzPts val="1156"/>
              <a:buFont typeface="Arial"/>
              <a:buNone/>
            </a:pPr>
            <a:r>
              <a:rPr lang="en" sz="1156" i="0" u="none" strike="noStrike" cap="none">
                <a:solidFill>
                  <a:srgbClr val="FFFFFF"/>
                </a:solidFill>
                <a:latin typeface="Poppins Medium"/>
                <a:ea typeface="Poppins Medium"/>
                <a:cs typeface="Poppins Medium"/>
                <a:sym typeface="Poppins Medium"/>
              </a:rPr>
              <a:t>Click </a:t>
            </a:r>
            <a:r>
              <a:rPr lang="en" sz="1156">
                <a:solidFill>
                  <a:schemeClr val="lt1"/>
                </a:solidFill>
                <a:latin typeface="Poppins"/>
                <a:ea typeface="Poppins"/>
                <a:cs typeface="Poppins"/>
                <a:sym typeface="Poppins"/>
              </a:rPr>
              <a:t>“</a:t>
            </a:r>
            <a:r>
              <a:rPr lang="en" sz="1156" b="1" i="0" u="none" strike="noStrike" cap="none">
                <a:solidFill>
                  <a:srgbClr val="FFFFFF"/>
                </a:solidFill>
                <a:latin typeface="Poppins"/>
                <a:ea typeface="Poppins"/>
                <a:cs typeface="Poppins"/>
                <a:sym typeface="Poppins"/>
              </a:rPr>
              <a:t>Start Investing</a:t>
            </a:r>
            <a:r>
              <a:rPr lang="en" sz="1156">
                <a:solidFill>
                  <a:schemeClr val="lt1"/>
                </a:solidFill>
                <a:latin typeface="Poppins"/>
                <a:ea typeface="Poppins"/>
                <a:cs typeface="Poppins"/>
                <a:sym typeface="Poppins"/>
              </a:rPr>
              <a:t>”</a:t>
            </a:r>
            <a:r>
              <a:rPr lang="en" sz="1156" i="0" u="none" strike="noStrike" cap="none">
                <a:solidFill>
                  <a:srgbClr val="FFFFFF"/>
                </a:solidFill>
                <a:latin typeface="Poppins Medium"/>
                <a:ea typeface="Poppins Medium"/>
                <a:cs typeface="Poppins Medium"/>
                <a:sym typeface="Poppins Medium"/>
              </a:rPr>
              <a:t> to choose your investments </a:t>
            </a:r>
            <a:endParaRPr sz="1156" i="0" u="none" strike="noStrike" cap="none">
              <a:solidFill>
                <a:srgbClr val="FFFFFF"/>
              </a:solidFill>
              <a:latin typeface="Poppins Medium"/>
              <a:ea typeface="Poppins Medium"/>
              <a:cs typeface="Poppins Medium"/>
              <a:sym typeface="Poppins Medium"/>
            </a:endParaRPr>
          </a:p>
          <a:p>
            <a:pPr marL="0" marR="0" lvl="0" indent="0" algn="l" rtl="0">
              <a:lnSpc>
                <a:spcPct val="100000"/>
              </a:lnSpc>
              <a:spcBef>
                <a:spcPts val="0"/>
              </a:spcBef>
              <a:spcAft>
                <a:spcPts val="0"/>
              </a:spcAft>
              <a:buClr>
                <a:srgbClr val="000000"/>
              </a:buClr>
              <a:buSzPts val="1156"/>
              <a:buFont typeface="Arial"/>
              <a:buNone/>
            </a:pPr>
            <a:r>
              <a:rPr lang="en" sz="1156" i="0" u="none" strike="noStrike" cap="none">
                <a:solidFill>
                  <a:srgbClr val="FFFFFF"/>
                </a:solidFill>
                <a:latin typeface="Poppins Medium"/>
                <a:ea typeface="Poppins Medium"/>
                <a:cs typeface="Poppins Medium"/>
                <a:sym typeface="Poppins Medium"/>
              </a:rPr>
              <a:t>or use our guidance tool.</a:t>
            </a:r>
            <a:endParaRPr sz="1051" i="0" u="none" strike="noStrike" cap="none">
              <a:solidFill>
                <a:srgbClr val="FFFFFF"/>
              </a:solidFill>
              <a:latin typeface="Poppins Medium"/>
              <a:ea typeface="Poppins Medium"/>
              <a:cs typeface="Poppins Medium"/>
              <a:sym typeface="Poppins Medium"/>
            </a:endParaRPr>
          </a:p>
        </p:txBody>
      </p:sp>
      <p:pic>
        <p:nvPicPr>
          <p:cNvPr id="4923" name="Google Shape;4923;p330" title="Screenshot 2025-09-29 161341.png"/>
          <p:cNvPicPr preferRelativeResize="0"/>
          <p:nvPr/>
        </p:nvPicPr>
        <p:blipFill rotWithShape="1">
          <a:blip r:embed="rId4">
            <a:alphaModFix/>
          </a:blip>
          <a:srcRect l="3918" t="3441" r="3446" b="4799"/>
          <a:stretch/>
        </p:blipFill>
        <p:spPr>
          <a:xfrm>
            <a:off x="6564063" y="1655741"/>
            <a:ext cx="2182500" cy="1622400"/>
          </a:xfrm>
          <a:prstGeom prst="roundRect">
            <a:avLst>
              <a:gd name="adj" fmla="val 3315"/>
            </a:avLst>
          </a:prstGeom>
          <a:noFill/>
          <a:ln>
            <a:noFill/>
          </a:ln>
          <a:effectLst>
            <a:outerShdw blurRad="342900" dist="76200" dir="5400000" algn="bl" rotWithShape="0">
              <a:srgbClr val="253746">
                <a:alpha val="12160"/>
              </a:srgbClr>
            </a:outerShdw>
          </a:effectLst>
        </p:spPr>
      </p:pic>
      <p:grpSp>
        <p:nvGrpSpPr>
          <p:cNvPr id="4924" name="Google Shape;4924;p330"/>
          <p:cNvGrpSpPr/>
          <p:nvPr/>
        </p:nvGrpSpPr>
        <p:grpSpPr>
          <a:xfrm>
            <a:off x="1791125" y="2002283"/>
            <a:ext cx="789812" cy="1590070"/>
            <a:chOff x="808375" y="1184425"/>
            <a:chExt cx="1439950" cy="2898943"/>
          </a:xfrm>
        </p:grpSpPr>
        <p:pic>
          <p:nvPicPr>
            <p:cNvPr id="4925" name="Google Shape;4925;p330"/>
            <p:cNvPicPr preferRelativeResize="0"/>
            <p:nvPr/>
          </p:nvPicPr>
          <p:blipFill rotWithShape="1">
            <a:blip r:embed="rId5">
              <a:alphaModFix/>
            </a:blip>
            <a:srcRect/>
            <a:stretch/>
          </p:blipFill>
          <p:spPr>
            <a:xfrm>
              <a:off x="808375" y="1184425"/>
              <a:ext cx="1439950" cy="2898943"/>
            </a:xfrm>
            <a:prstGeom prst="rect">
              <a:avLst/>
            </a:prstGeom>
            <a:noFill/>
            <a:ln>
              <a:noFill/>
            </a:ln>
          </p:spPr>
        </p:pic>
        <p:grpSp>
          <p:nvGrpSpPr>
            <p:cNvPr id="4926" name="Google Shape;4926;p330"/>
            <p:cNvGrpSpPr/>
            <p:nvPr/>
          </p:nvGrpSpPr>
          <p:grpSpPr>
            <a:xfrm>
              <a:off x="1043225" y="1372185"/>
              <a:ext cx="911100" cy="312025"/>
              <a:chOff x="1326350" y="2342598"/>
              <a:chExt cx="911100" cy="312025"/>
            </a:xfrm>
          </p:grpSpPr>
          <p:sp>
            <p:nvSpPr>
              <p:cNvPr id="4927" name="Google Shape;4927;p330"/>
              <p:cNvSpPr/>
              <p:nvPr/>
            </p:nvSpPr>
            <p:spPr>
              <a:xfrm>
                <a:off x="1326350" y="2410111"/>
                <a:ext cx="911100" cy="177000"/>
              </a:xfrm>
              <a:prstGeom prst="rect">
                <a:avLst/>
              </a:prstGeom>
              <a:solidFill>
                <a:srgbClr val="FFFFFF"/>
              </a:solidFill>
              <a:ln>
                <a:noFill/>
              </a:ln>
            </p:spPr>
            <p:txBody>
              <a:bodyPr spcFirstLastPara="1" wrap="square" lIns="50150" tIns="50150" rIns="50150" bIns="50150" anchor="ctr" anchorCtr="0">
                <a:noAutofit/>
              </a:bodyPr>
              <a:lstStyle/>
              <a:p>
                <a:pPr marL="0" marR="0" lvl="0" indent="0" algn="ctr" rtl="0">
                  <a:lnSpc>
                    <a:spcPct val="100000"/>
                  </a:lnSpc>
                  <a:spcBef>
                    <a:spcPts val="0"/>
                  </a:spcBef>
                  <a:spcAft>
                    <a:spcPts val="0"/>
                  </a:spcAft>
                  <a:buClr>
                    <a:srgbClr val="000000"/>
                  </a:buClr>
                  <a:buSzPts val="767"/>
                  <a:buFont typeface="Arial"/>
                  <a:buNone/>
                </a:pPr>
                <a:endParaRPr sz="767" b="0" i="0" u="none" strike="noStrike" cap="none">
                  <a:solidFill>
                    <a:srgbClr val="000000"/>
                  </a:solidFill>
                  <a:latin typeface="Inter"/>
                  <a:ea typeface="Inter"/>
                  <a:cs typeface="Inter"/>
                  <a:sym typeface="Inter"/>
                </a:endParaRPr>
              </a:p>
            </p:txBody>
          </p:sp>
          <p:pic>
            <p:nvPicPr>
              <p:cNvPr id="4928" name="Google Shape;4928;p330" title="WEX-LOGO-186C-2 (1).png"/>
              <p:cNvPicPr preferRelativeResize="0"/>
              <p:nvPr/>
            </p:nvPicPr>
            <p:blipFill rotWithShape="1">
              <a:blip r:embed="rId6">
                <a:alphaModFix/>
              </a:blip>
              <a:srcRect/>
              <a:stretch/>
            </p:blipFill>
            <p:spPr>
              <a:xfrm>
                <a:off x="1545737" y="2342598"/>
                <a:ext cx="531464" cy="312025"/>
              </a:xfrm>
              <a:prstGeom prst="rect">
                <a:avLst/>
              </a:prstGeom>
              <a:noFill/>
              <a:ln>
                <a:noFill/>
              </a:ln>
            </p:spPr>
          </p:pic>
        </p:grpSp>
      </p:grpSp>
      <p:pic>
        <p:nvPicPr>
          <p:cNvPr id="4929" name="Google Shape;4929;p330" title="Screenshot 2025-09-29 162313.png"/>
          <p:cNvPicPr preferRelativeResize="0"/>
          <p:nvPr/>
        </p:nvPicPr>
        <p:blipFill rotWithShape="1">
          <a:blip r:embed="rId7">
            <a:alphaModFix/>
          </a:blip>
          <a:srcRect r="34469"/>
          <a:stretch/>
        </p:blipFill>
        <p:spPr>
          <a:xfrm>
            <a:off x="3460225" y="2241038"/>
            <a:ext cx="2419200" cy="741600"/>
          </a:xfrm>
          <a:prstGeom prst="roundRect">
            <a:avLst>
              <a:gd name="adj" fmla="val 3315"/>
            </a:avLst>
          </a:prstGeom>
          <a:noFill/>
          <a:ln>
            <a:noFill/>
          </a:ln>
          <a:effectLst>
            <a:outerShdw blurRad="342900" dist="76200" dir="5400000" algn="bl" rotWithShape="0">
              <a:srgbClr val="253746">
                <a:alpha val="12160"/>
              </a:srgbClr>
            </a:outerShdw>
          </a:effectLst>
        </p:spPr>
      </p:pic>
      <p:grpSp>
        <p:nvGrpSpPr>
          <p:cNvPr id="4930" name="Google Shape;4930;p330"/>
          <p:cNvGrpSpPr/>
          <p:nvPr/>
        </p:nvGrpSpPr>
        <p:grpSpPr>
          <a:xfrm>
            <a:off x="8057502" y="2982662"/>
            <a:ext cx="585300" cy="585300"/>
            <a:chOff x="3203852" y="2037746"/>
            <a:chExt cx="585300" cy="585300"/>
          </a:xfrm>
        </p:grpSpPr>
        <p:sp>
          <p:nvSpPr>
            <p:cNvPr id="4931" name="Google Shape;4931;p330"/>
            <p:cNvSpPr/>
            <p:nvPr/>
          </p:nvSpPr>
          <p:spPr>
            <a:xfrm>
              <a:off x="3203852" y="2037746"/>
              <a:ext cx="585300" cy="585300"/>
            </a:xfrm>
            <a:prstGeom prst="ellipse">
              <a:avLst/>
            </a:prstGeom>
            <a:gradFill>
              <a:gsLst>
                <a:gs pos="0">
                  <a:srgbClr val="210057"/>
                </a:gs>
                <a:gs pos="13000">
                  <a:srgbClr val="1E0056"/>
                </a:gs>
                <a:gs pos="100000">
                  <a:srgbClr val="1542C0"/>
                </a:gs>
              </a:gsLst>
              <a:lin ang="0" scaled="0"/>
            </a:gra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Inter"/>
                <a:ea typeface="Inter"/>
                <a:cs typeface="Inter"/>
                <a:sym typeface="Inter"/>
              </a:endParaRPr>
            </a:p>
          </p:txBody>
        </p:sp>
        <p:grpSp>
          <p:nvGrpSpPr>
            <p:cNvPr id="4932" name="Google Shape;4932;p330"/>
            <p:cNvGrpSpPr/>
            <p:nvPr/>
          </p:nvGrpSpPr>
          <p:grpSpPr>
            <a:xfrm>
              <a:off x="3328890" y="2157022"/>
              <a:ext cx="370834" cy="316799"/>
              <a:chOff x="2760775" y="670475"/>
              <a:chExt cx="106375" cy="90875"/>
            </a:xfrm>
          </p:grpSpPr>
          <p:sp>
            <p:nvSpPr>
              <p:cNvPr id="4933" name="Google Shape;4933;p330"/>
              <p:cNvSpPr/>
              <p:nvPr/>
            </p:nvSpPr>
            <p:spPr>
              <a:xfrm>
                <a:off x="2792175" y="699775"/>
                <a:ext cx="38125" cy="9650"/>
              </a:xfrm>
              <a:custGeom>
                <a:avLst/>
                <a:gdLst/>
                <a:ahLst/>
                <a:cxnLst/>
                <a:rect l="l" t="t" r="r" b="b"/>
                <a:pathLst>
                  <a:path w="1525" h="386" extrusionOk="0">
                    <a:moveTo>
                      <a:pt x="754" y="1"/>
                    </a:moveTo>
                    <a:lnTo>
                      <a:pt x="570" y="17"/>
                    </a:lnTo>
                    <a:lnTo>
                      <a:pt x="386" y="51"/>
                    </a:lnTo>
                    <a:lnTo>
                      <a:pt x="218" y="118"/>
                    </a:lnTo>
                    <a:lnTo>
                      <a:pt x="51" y="202"/>
                    </a:lnTo>
                    <a:lnTo>
                      <a:pt x="17" y="218"/>
                    </a:lnTo>
                    <a:lnTo>
                      <a:pt x="0" y="252"/>
                    </a:lnTo>
                    <a:lnTo>
                      <a:pt x="0" y="285"/>
                    </a:lnTo>
                    <a:lnTo>
                      <a:pt x="17" y="336"/>
                    </a:lnTo>
                    <a:lnTo>
                      <a:pt x="51" y="369"/>
                    </a:lnTo>
                    <a:lnTo>
                      <a:pt x="84" y="369"/>
                    </a:lnTo>
                    <a:lnTo>
                      <a:pt x="118" y="386"/>
                    </a:lnTo>
                    <a:lnTo>
                      <a:pt x="151" y="369"/>
                    </a:lnTo>
                    <a:lnTo>
                      <a:pt x="302" y="302"/>
                    </a:lnTo>
                    <a:lnTo>
                      <a:pt x="453" y="235"/>
                    </a:lnTo>
                    <a:lnTo>
                      <a:pt x="603" y="218"/>
                    </a:lnTo>
                    <a:lnTo>
                      <a:pt x="754" y="202"/>
                    </a:lnTo>
                    <a:lnTo>
                      <a:pt x="922" y="218"/>
                    </a:lnTo>
                    <a:lnTo>
                      <a:pt x="1072" y="235"/>
                    </a:lnTo>
                    <a:lnTo>
                      <a:pt x="1223" y="302"/>
                    </a:lnTo>
                    <a:lnTo>
                      <a:pt x="1374" y="369"/>
                    </a:lnTo>
                    <a:lnTo>
                      <a:pt x="1424" y="386"/>
                    </a:lnTo>
                    <a:lnTo>
                      <a:pt x="1475" y="369"/>
                    </a:lnTo>
                    <a:lnTo>
                      <a:pt x="1508" y="336"/>
                    </a:lnTo>
                    <a:lnTo>
                      <a:pt x="1525" y="285"/>
                    </a:lnTo>
                    <a:lnTo>
                      <a:pt x="1525" y="252"/>
                    </a:lnTo>
                    <a:lnTo>
                      <a:pt x="1508" y="218"/>
                    </a:lnTo>
                    <a:lnTo>
                      <a:pt x="1475" y="202"/>
                    </a:lnTo>
                    <a:lnTo>
                      <a:pt x="1307" y="118"/>
                    </a:lnTo>
                    <a:lnTo>
                      <a:pt x="1123" y="51"/>
                    </a:lnTo>
                    <a:lnTo>
                      <a:pt x="955" y="17"/>
                    </a:lnTo>
                    <a:lnTo>
                      <a:pt x="754" y="1"/>
                    </a:ln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4934" name="Google Shape;4934;p330"/>
              <p:cNvSpPr/>
              <p:nvPr/>
            </p:nvSpPr>
            <p:spPr>
              <a:xfrm>
                <a:off x="2760775" y="691400"/>
                <a:ext cx="90475" cy="69950"/>
              </a:xfrm>
              <a:custGeom>
                <a:avLst/>
                <a:gdLst/>
                <a:ahLst/>
                <a:cxnLst/>
                <a:rect l="l" t="t" r="r" b="b"/>
                <a:pathLst>
                  <a:path w="3619" h="2798" extrusionOk="0">
                    <a:moveTo>
                      <a:pt x="536" y="1"/>
                    </a:moveTo>
                    <a:lnTo>
                      <a:pt x="469" y="17"/>
                    </a:lnTo>
                    <a:lnTo>
                      <a:pt x="402" y="51"/>
                    </a:lnTo>
                    <a:lnTo>
                      <a:pt x="385" y="51"/>
                    </a:lnTo>
                    <a:lnTo>
                      <a:pt x="352" y="68"/>
                    </a:lnTo>
                    <a:lnTo>
                      <a:pt x="335" y="101"/>
                    </a:lnTo>
                    <a:lnTo>
                      <a:pt x="335" y="151"/>
                    </a:lnTo>
                    <a:lnTo>
                      <a:pt x="352" y="185"/>
                    </a:lnTo>
                    <a:lnTo>
                      <a:pt x="553" y="570"/>
                    </a:lnTo>
                    <a:lnTo>
                      <a:pt x="486" y="704"/>
                    </a:lnTo>
                    <a:lnTo>
                      <a:pt x="352" y="955"/>
                    </a:lnTo>
                    <a:lnTo>
                      <a:pt x="67" y="1106"/>
                    </a:lnTo>
                    <a:lnTo>
                      <a:pt x="17" y="1140"/>
                    </a:lnTo>
                    <a:lnTo>
                      <a:pt x="0" y="1190"/>
                    </a:lnTo>
                    <a:lnTo>
                      <a:pt x="0" y="1307"/>
                    </a:lnTo>
                    <a:lnTo>
                      <a:pt x="17" y="1475"/>
                    </a:lnTo>
                    <a:lnTo>
                      <a:pt x="34" y="1659"/>
                    </a:lnTo>
                    <a:lnTo>
                      <a:pt x="67" y="1743"/>
                    </a:lnTo>
                    <a:lnTo>
                      <a:pt x="101" y="1810"/>
                    </a:lnTo>
                    <a:lnTo>
                      <a:pt x="151" y="1843"/>
                    </a:lnTo>
                    <a:lnTo>
                      <a:pt x="201" y="1877"/>
                    </a:lnTo>
                    <a:lnTo>
                      <a:pt x="318" y="1927"/>
                    </a:lnTo>
                    <a:lnTo>
                      <a:pt x="436" y="1944"/>
                    </a:lnTo>
                    <a:lnTo>
                      <a:pt x="603" y="1944"/>
                    </a:lnTo>
                    <a:lnTo>
                      <a:pt x="871" y="2228"/>
                    </a:lnTo>
                    <a:lnTo>
                      <a:pt x="1005" y="2731"/>
                    </a:lnTo>
                    <a:lnTo>
                      <a:pt x="1022" y="2764"/>
                    </a:lnTo>
                    <a:lnTo>
                      <a:pt x="1039" y="2781"/>
                    </a:lnTo>
                    <a:lnTo>
                      <a:pt x="1072" y="2798"/>
                    </a:lnTo>
                    <a:lnTo>
                      <a:pt x="1424" y="2798"/>
                    </a:lnTo>
                    <a:lnTo>
                      <a:pt x="1474" y="2781"/>
                    </a:lnTo>
                    <a:lnTo>
                      <a:pt x="1524" y="2731"/>
                    </a:lnTo>
                    <a:lnTo>
                      <a:pt x="1591" y="2513"/>
                    </a:lnTo>
                    <a:lnTo>
                      <a:pt x="1709" y="2530"/>
                    </a:lnTo>
                    <a:lnTo>
                      <a:pt x="2144" y="2530"/>
                    </a:lnTo>
                    <a:lnTo>
                      <a:pt x="2261" y="2513"/>
                    </a:lnTo>
                    <a:lnTo>
                      <a:pt x="2295" y="2714"/>
                    </a:lnTo>
                    <a:lnTo>
                      <a:pt x="2312" y="2748"/>
                    </a:lnTo>
                    <a:lnTo>
                      <a:pt x="2328" y="2781"/>
                    </a:lnTo>
                    <a:lnTo>
                      <a:pt x="2362" y="2798"/>
                    </a:lnTo>
                    <a:lnTo>
                      <a:pt x="2680" y="2798"/>
                    </a:lnTo>
                    <a:lnTo>
                      <a:pt x="2747" y="2781"/>
                    </a:lnTo>
                    <a:lnTo>
                      <a:pt x="2781" y="2748"/>
                    </a:lnTo>
                    <a:lnTo>
                      <a:pt x="2982" y="2262"/>
                    </a:lnTo>
                    <a:lnTo>
                      <a:pt x="3099" y="2195"/>
                    </a:lnTo>
                    <a:lnTo>
                      <a:pt x="3200" y="2128"/>
                    </a:lnTo>
                    <a:lnTo>
                      <a:pt x="3300" y="2027"/>
                    </a:lnTo>
                    <a:lnTo>
                      <a:pt x="3401" y="1910"/>
                    </a:lnTo>
                    <a:lnTo>
                      <a:pt x="3501" y="1759"/>
                    </a:lnTo>
                    <a:lnTo>
                      <a:pt x="3568" y="1592"/>
                    </a:lnTo>
                    <a:lnTo>
                      <a:pt x="3602" y="1491"/>
                    </a:lnTo>
                    <a:lnTo>
                      <a:pt x="3618" y="1374"/>
                    </a:lnTo>
                    <a:lnTo>
                      <a:pt x="3618" y="1207"/>
                    </a:lnTo>
                    <a:lnTo>
                      <a:pt x="3602" y="1039"/>
                    </a:lnTo>
                    <a:lnTo>
                      <a:pt x="3551" y="872"/>
                    </a:lnTo>
                    <a:lnTo>
                      <a:pt x="3484" y="721"/>
                    </a:lnTo>
                    <a:lnTo>
                      <a:pt x="3401" y="570"/>
                    </a:lnTo>
                    <a:lnTo>
                      <a:pt x="3300" y="419"/>
                    </a:lnTo>
                    <a:lnTo>
                      <a:pt x="3166" y="302"/>
                    </a:lnTo>
                    <a:lnTo>
                      <a:pt x="3032" y="185"/>
                    </a:lnTo>
                    <a:lnTo>
                      <a:pt x="2982" y="168"/>
                    </a:lnTo>
                    <a:lnTo>
                      <a:pt x="2948" y="168"/>
                    </a:lnTo>
                    <a:lnTo>
                      <a:pt x="2915" y="185"/>
                    </a:lnTo>
                    <a:lnTo>
                      <a:pt x="2881" y="218"/>
                    </a:lnTo>
                    <a:lnTo>
                      <a:pt x="2865" y="252"/>
                    </a:lnTo>
                    <a:lnTo>
                      <a:pt x="2865" y="285"/>
                    </a:lnTo>
                    <a:lnTo>
                      <a:pt x="2881" y="319"/>
                    </a:lnTo>
                    <a:lnTo>
                      <a:pt x="2915" y="352"/>
                    </a:lnTo>
                    <a:lnTo>
                      <a:pt x="3032" y="453"/>
                    </a:lnTo>
                    <a:lnTo>
                      <a:pt x="3149" y="553"/>
                    </a:lnTo>
                    <a:lnTo>
                      <a:pt x="3233" y="671"/>
                    </a:lnTo>
                    <a:lnTo>
                      <a:pt x="3300" y="805"/>
                    </a:lnTo>
                    <a:lnTo>
                      <a:pt x="3367" y="939"/>
                    </a:lnTo>
                    <a:lnTo>
                      <a:pt x="3401" y="1073"/>
                    </a:lnTo>
                    <a:lnTo>
                      <a:pt x="3417" y="1223"/>
                    </a:lnTo>
                    <a:lnTo>
                      <a:pt x="3417" y="1357"/>
                    </a:lnTo>
                    <a:lnTo>
                      <a:pt x="3384" y="1542"/>
                    </a:lnTo>
                    <a:lnTo>
                      <a:pt x="3317" y="1692"/>
                    </a:lnTo>
                    <a:lnTo>
                      <a:pt x="3233" y="1810"/>
                    </a:lnTo>
                    <a:lnTo>
                      <a:pt x="3149" y="1910"/>
                    </a:lnTo>
                    <a:lnTo>
                      <a:pt x="3066" y="1977"/>
                    </a:lnTo>
                    <a:lnTo>
                      <a:pt x="2982" y="2027"/>
                    </a:lnTo>
                    <a:lnTo>
                      <a:pt x="2898" y="2078"/>
                    </a:lnTo>
                    <a:lnTo>
                      <a:pt x="2848" y="2111"/>
                    </a:lnTo>
                    <a:lnTo>
                      <a:pt x="2798" y="2161"/>
                    </a:lnTo>
                    <a:lnTo>
                      <a:pt x="2613" y="2597"/>
                    </a:lnTo>
                    <a:lnTo>
                      <a:pt x="2479" y="2597"/>
                    </a:lnTo>
                    <a:lnTo>
                      <a:pt x="2463" y="2463"/>
                    </a:lnTo>
                    <a:lnTo>
                      <a:pt x="2429" y="2396"/>
                    </a:lnTo>
                    <a:lnTo>
                      <a:pt x="2379" y="2346"/>
                    </a:lnTo>
                    <a:lnTo>
                      <a:pt x="2328" y="2312"/>
                    </a:lnTo>
                    <a:lnTo>
                      <a:pt x="2245" y="2312"/>
                    </a:lnTo>
                    <a:lnTo>
                      <a:pt x="2144" y="2329"/>
                    </a:lnTo>
                    <a:lnTo>
                      <a:pt x="1709" y="2329"/>
                    </a:lnTo>
                    <a:lnTo>
                      <a:pt x="1608" y="2312"/>
                    </a:lnTo>
                    <a:lnTo>
                      <a:pt x="1541" y="2312"/>
                    </a:lnTo>
                    <a:lnTo>
                      <a:pt x="1491" y="2329"/>
                    </a:lnTo>
                    <a:lnTo>
                      <a:pt x="1441" y="2379"/>
                    </a:lnTo>
                    <a:lnTo>
                      <a:pt x="1407" y="2429"/>
                    </a:lnTo>
                    <a:lnTo>
                      <a:pt x="1357" y="2597"/>
                    </a:lnTo>
                    <a:lnTo>
                      <a:pt x="1189" y="2597"/>
                    </a:lnTo>
                    <a:lnTo>
                      <a:pt x="1055" y="2178"/>
                    </a:lnTo>
                    <a:lnTo>
                      <a:pt x="1022" y="2094"/>
                    </a:lnTo>
                    <a:lnTo>
                      <a:pt x="754" y="1810"/>
                    </a:lnTo>
                    <a:lnTo>
                      <a:pt x="687" y="1759"/>
                    </a:lnTo>
                    <a:lnTo>
                      <a:pt x="637" y="1743"/>
                    </a:lnTo>
                    <a:lnTo>
                      <a:pt x="452" y="1743"/>
                    </a:lnTo>
                    <a:lnTo>
                      <a:pt x="369" y="1726"/>
                    </a:lnTo>
                    <a:lnTo>
                      <a:pt x="302" y="1709"/>
                    </a:lnTo>
                    <a:lnTo>
                      <a:pt x="268" y="1676"/>
                    </a:lnTo>
                    <a:lnTo>
                      <a:pt x="235" y="1625"/>
                    </a:lnTo>
                    <a:lnTo>
                      <a:pt x="218" y="1542"/>
                    </a:lnTo>
                    <a:lnTo>
                      <a:pt x="201" y="1408"/>
                    </a:lnTo>
                    <a:lnTo>
                      <a:pt x="201" y="1257"/>
                    </a:lnTo>
                    <a:lnTo>
                      <a:pt x="452" y="1140"/>
                    </a:lnTo>
                    <a:lnTo>
                      <a:pt x="503" y="1106"/>
                    </a:lnTo>
                    <a:lnTo>
                      <a:pt x="536" y="1039"/>
                    </a:lnTo>
                    <a:lnTo>
                      <a:pt x="603" y="888"/>
                    </a:lnTo>
                    <a:lnTo>
                      <a:pt x="670" y="788"/>
                    </a:lnTo>
                    <a:lnTo>
                      <a:pt x="720" y="687"/>
                    </a:lnTo>
                    <a:lnTo>
                      <a:pt x="754" y="637"/>
                    </a:lnTo>
                    <a:lnTo>
                      <a:pt x="754" y="587"/>
                    </a:lnTo>
                    <a:lnTo>
                      <a:pt x="754" y="537"/>
                    </a:lnTo>
                    <a:lnTo>
                      <a:pt x="737" y="486"/>
                    </a:lnTo>
                    <a:lnTo>
                      <a:pt x="586" y="202"/>
                    </a:lnTo>
                    <a:lnTo>
                      <a:pt x="603" y="202"/>
                    </a:lnTo>
                    <a:lnTo>
                      <a:pt x="670" y="235"/>
                    </a:lnTo>
                    <a:lnTo>
                      <a:pt x="737" y="269"/>
                    </a:lnTo>
                    <a:lnTo>
                      <a:pt x="838" y="352"/>
                    </a:lnTo>
                    <a:lnTo>
                      <a:pt x="888" y="386"/>
                    </a:lnTo>
                    <a:lnTo>
                      <a:pt x="955" y="403"/>
                    </a:lnTo>
                    <a:lnTo>
                      <a:pt x="1022" y="403"/>
                    </a:lnTo>
                    <a:lnTo>
                      <a:pt x="1072" y="369"/>
                    </a:lnTo>
                    <a:lnTo>
                      <a:pt x="1122" y="336"/>
                    </a:lnTo>
                    <a:lnTo>
                      <a:pt x="1156" y="319"/>
                    </a:lnTo>
                    <a:lnTo>
                      <a:pt x="1173" y="285"/>
                    </a:lnTo>
                    <a:lnTo>
                      <a:pt x="1173" y="235"/>
                    </a:lnTo>
                    <a:lnTo>
                      <a:pt x="1156" y="202"/>
                    </a:lnTo>
                    <a:lnTo>
                      <a:pt x="1139" y="168"/>
                    </a:lnTo>
                    <a:lnTo>
                      <a:pt x="1106" y="151"/>
                    </a:lnTo>
                    <a:lnTo>
                      <a:pt x="1055" y="151"/>
                    </a:lnTo>
                    <a:lnTo>
                      <a:pt x="1022" y="168"/>
                    </a:lnTo>
                    <a:lnTo>
                      <a:pt x="972" y="202"/>
                    </a:lnTo>
                    <a:lnTo>
                      <a:pt x="854" y="101"/>
                    </a:lnTo>
                    <a:lnTo>
                      <a:pt x="754" y="51"/>
                    </a:lnTo>
                    <a:lnTo>
                      <a:pt x="653" y="17"/>
                    </a:lnTo>
                    <a:lnTo>
                      <a:pt x="586" y="1"/>
                    </a:ln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4935" name="Google Shape;4935;p330"/>
              <p:cNvSpPr/>
              <p:nvPr/>
            </p:nvSpPr>
            <p:spPr>
              <a:xfrm>
                <a:off x="2846200" y="706050"/>
                <a:ext cx="20950" cy="17625"/>
              </a:xfrm>
              <a:custGeom>
                <a:avLst/>
                <a:gdLst/>
                <a:ahLst/>
                <a:cxnLst/>
                <a:rect l="l" t="t" r="r" b="b"/>
                <a:pathLst>
                  <a:path w="838" h="705" extrusionOk="0">
                    <a:moveTo>
                      <a:pt x="402" y="202"/>
                    </a:moveTo>
                    <a:lnTo>
                      <a:pt x="402" y="219"/>
                    </a:lnTo>
                    <a:lnTo>
                      <a:pt x="402" y="269"/>
                    </a:lnTo>
                    <a:lnTo>
                      <a:pt x="369" y="319"/>
                    </a:lnTo>
                    <a:lnTo>
                      <a:pt x="352" y="235"/>
                    </a:lnTo>
                    <a:lnTo>
                      <a:pt x="369" y="202"/>
                    </a:lnTo>
                    <a:close/>
                    <a:moveTo>
                      <a:pt x="302" y="1"/>
                    </a:moveTo>
                    <a:lnTo>
                      <a:pt x="235" y="51"/>
                    </a:lnTo>
                    <a:lnTo>
                      <a:pt x="185" y="118"/>
                    </a:lnTo>
                    <a:lnTo>
                      <a:pt x="168" y="168"/>
                    </a:lnTo>
                    <a:lnTo>
                      <a:pt x="168" y="235"/>
                    </a:lnTo>
                    <a:lnTo>
                      <a:pt x="168" y="319"/>
                    </a:lnTo>
                    <a:lnTo>
                      <a:pt x="185" y="403"/>
                    </a:lnTo>
                    <a:lnTo>
                      <a:pt x="101" y="403"/>
                    </a:lnTo>
                    <a:lnTo>
                      <a:pt x="67" y="420"/>
                    </a:lnTo>
                    <a:lnTo>
                      <a:pt x="34" y="436"/>
                    </a:lnTo>
                    <a:lnTo>
                      <a:pt x="0" y="470"/>
                    </a:lnTo>
                    <a:lnTo>
                      <a:pt x="0" y="503"/>
                    </a:lnTo>
                    <a:lnTo>
                      <a:pt x="0" y="554"/>
                    </a:lnTo>
                    <a:lnTo>
                      <a:pt x="34" y="587"/>
                    </a:lnTo>
                    <a:lnTo>
                      <a:pt x="67" y="604"/>
                    </a:lnTo>
                    <a:lnTo>
                      <a:pt x="151" y="604"/>
                    </a:lnTo>
                    <a:lnTo>
                      <a:pt x="268" y="587"/>
                    </a:lnTo>
                    <a:lnTo>
                      <a:pt x="319" y="637"/>
                    </a:lnTo>
                    <a:lnTo>
                      <a:pt x="386" y="671"/>
                    </a:lnTo>
                    <a:lnTo>
                      <a:pt x="453" y="704"/>
                    </a:lnTo>
                    <a:lnTo>
                      <a:pt x="520" y="704"/>
                    </a:lnTo>
                    <a:lnTo>
                      <a:pt x="620" y="688"/>
                    </a:lnTo>
                    <a:lnTo>
                      <a:pt x="704" y="637"/>
                    </a:lnTo>
                    <a:lnTo>
                      <a:pt x="788" y="570"/>
                    </a:lnTo>
                    <a:lnTo>
                      <a:pt x="804" y="520"/>
                    </a:lnTo>
                    <a:lnTo>
                      <a:pt x="838" y="470"/>
                    </a:lnTo>
                    <a:lnTo>
                      <a:pt x="838" y="420"/>
                    </a:lnTo>
                    <a:lnTo>
                      <a:pt x="821" y="386"/>
                    </a:lnTo>
                    <a:lnTo>
                      <a:pt x="788" y="353"/>
                    </a:lnTo>
                    <a:lnTo>
                      <a:pt x="754" y="336"/>
                    </a:lnTo>
                    <a:lnTo>
                      <a:pt x="721" y="336"/>
                    </a:lnTo>
                    <a:lnTo>
                      <a:pt x="687" y="353"/>
                    </a:lnTo>
                    <a:lnTo>
                      <a:pt x="654" y="369"/>
                    </a:lnTo>
                    <a:lnTo>
                      <a:pt x="637" y="420"/>
                    </a:lnTo>
                    <a:lnTo>
                      <a:pt x="620" y="453"/>
                    </a:lnTo>
                    <a:lnTo>
                      <a:pt x="587" y="487"/>
                    </a:lnTo>
                    <a:lnTo>
                      <a:pt x="520" y="503"/>
                    </a:lnTo>
                    <a:lnTo>
                      <a:pt x="469" y="487"/>
                    </a:lnTo>
                    <a:lnTo>
                      <a:pt x="536" y="420"/>
                    </a:lnTo>
                    <a:lnTo>
                      <a:pt x="587" y="319"/>
                    </a:lnTo>
                    <a:lnTo>
                      <a:pt x="603" y="269"/>
                    </a:lnTo>
                    <a:lnTo>
                      <a:pt x="603" y="202"/>
                    </a:lnTo>
                    <a:lnTo>
                      <a:pt x="587" y="118"/>
                    </a:lnTo>
                    <a:lnTo>
                      <a:pt x="536" y="51"/>
                    </a:lnTo>
                    <a:lnTo>
                      <a:pt x="469" y="1"/>
                    </a:ln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4936" name="Google Shape;4936;p330"/>
              <p:cNvSpPr/>
              <p:nvPr/>
            </p:nvSpPr>
            <p:spPr>
              <a:xfrm>
                <a:off x="2792600" y="670475"/>
                <a:ext cx="37700" cy="35600"/>
              </a:xfrm>
              <a:custGeom>
                <a:avLst/>
                <a:gdLst/>
                <a:ahLst/>
                <a:cxnLst/>
                <a:rect l="l" t="t" r="r" b="b"/>
                <a:pathLst>
                  <a:path w="1508" h="1424" extrusionOk="0">
                    <a:moveTo>
                      <a:pt x="754" y="0"/>
                    </a:moveTo>
                    <a:lnTo>
                      <a:pt x="603" y="17"/>
                    </a:lnTo>
                    <a:lnTo>
                      <a:pt x="452" y="67"/>
                    </a:lnTo>
                    <a:lnTo>
                      <a:pt x="335" y="134"/>
                    </a:lnTo>
                    <a:lnTo>
                      <a:pt x="218" y="218"/>
                    </a:lnTo>
                    <a:lnTo>
                      <a:pt x="134" y="335"/>
                    </a:lnTo>
                    <a:lnTo>
                      <a:pt x="67" y="469"/>
                    </a:lnTo>
                    <a:lnTo>
                      <a:pt x="17" y="603"/>
                    </a:lnTo>
                    <a:lnTo>
                      <a:pt x="0" y="754"/>
                    </a:lnTo>
                    <a:lnTo>
                      <a:pt x="0" y="854"/>
                    </a:lnTo>
                    <a:lnTo>
                      <a:pt x="17" y="955"/>
                    </a:lnTo>
                    <a:lnTo>
                      <a:pt x="50" y="1039"/>
                    </a:lnTo>
                    <a:lnTo>
                      <a:pt x="101" y="1122"/>
                    </a:lnTo>
                    <a:lnTo>
                      <a:pt x="151" y="1206"/>
                    </a:lnTo>
                    <a:lnTo>
                      <a:pt x="201" y="1273"/>
                    </a:lnTo>
                    <a:lnTo>
                      <a:pt x="285" y="1340"/>
                    </a:lnTo>
                    <a:lnTo>
                      <a:pt x="352" y="1407"/>
                    </a:lnTo>
                    <a:lnTo>
                      <a:pt x="419" y="1424"/>
                    </a:lnTo>
                    <a:lnTo>
                      <a:pt x="469" y="1407"/>
                    </a:lnTo>
                    <a:lnTo>
                      <a:pt x="503" y="1374"/>
                    </a:lnTo>
                    <a:lnTo>
                      <a:pt x="519" y="1323"/>
                    </a:lnTo>
                    <a:lnTo>
                      <a:pt x="503" y="1290"/>
                    </a:lnTo>
                    <a:lnTo>
                      <a:pt x="503" y="1256"/>
                    </a:lnTo>
                    <a:lnTo>
                      <a:pt x="469" y="1223"/>
                    </a:lnTo>
                    <a:lnTo>
                      <a:pt x="352" y="1139"/>
                    </a:lnTo>
                    <a:lnTo>
                      <a:pt x="268" y="1022"/>
                    </a:lnTo>
                    <a:lnTo>
                      <a:pt x="218" y="905"/>
                    </a:lnTo>
                    <a:lnTo>
                      <a:pt x="201" y="754"/>
                    </a:lnTo>
                    <a:lnTo>
                      <a:pt x="218" y="653"/>
                    </a:lnTo>
                    <a:lnTo>
                      <a:pt x="251" y="536"/>
                    </a:lnTo>
                    <a:lnTo>
                      <a:pt x="302" y="452"/>
                    </a:lnTo>
                    <a:lnTo>
                      <a:pt x="369" y="369"/>
                    </a:lnTo>
                    <a:lnTo>
                      <a:pt x="452" y="302"/>
                    </a:lnTo>
                    <a:lnTo>
                      <a:pt x="536" y="251"/>
                    </a:lnTo>
                    <a:lnTo>
                      <a:pt x="637" y="218"/>
                    </a:lnTo>
                    <a:lnTo>
                      <a:pt x="754" y="201"/>
                    </a:lnTo>
                    <a:lnTo>
                      <a:pt x="871" y="218"/>
                    </a:lnTo>
                    <a:lnTo>
                      <a:pt x="972" y="251"/>
                    </a:lnTo>
                    <a:lnTo>
                      <a:pt x="1055" y="302"/>
                    </a:lnTo>
                    <a:lnTo>
                      <a:pt x="1139" y="369"/>
                    </a:lnTo>
                    <a:lnTo>
                      <a:pt x="1206" y="452"/>
                    </a:lnTo>
                    <a:lnTo>
                      <a:pt x="1257" y="536"/>
                    </a:lnTo>
                    <a:lnTo>
                      <a:pt x="1290" y="653"/>
                    </a:lnTo>
                    <a:lnTo>
                      <a:pt x="1307" y="754"/>
                    </a:lnTo>
                    <a:lnTo>
                      <a:pt x="1290" y="888"/>
                    </a:lnTo>
                    <a:lnTo>
                      <a:pt x="1240" y="1022"/>
                    </a:lnTo>
                    <a:lnTo>
                      <a:pt x="1173" y="1122"/>
                    </a:lnTo>
                    <a:lnTo>
                      <a:pt x="1072" y="1206"/>
                    </a:lnTo>
                    <a:lnTo>
                      <a:pt x="1039" y="1240"/>
                    </a:lnTo>
                    <a:lnTo>
                      <a:pt x="1022" y="1273"/>
                    </a:lnTo>
                    <a:lnTo>
                      <a:pt x="1022" y="1323"/>
                    </a:lnTo>
                    <a:lnTo>
                      <a:pt x="1039" y="1357"/>
                    </a:lnTo>
                    <a:lnTo>
                      <a:pt x="1072" y="1374"/>
                    </a:lnTo>
                    <a:lnTo>
                      <a:pt x="1106" y="1390"/>
                    </a:lnTo>
                    <a:lnTo>
                      <a:pt x="1139" y="1390"/>
                    </a:lnTo>
                    <a:lnTo>
                      <a:pt x="1190" y="1374"/>
                    </a:lnTo>
                    <a:lnTo>
                      <a:pt x="1257" y="1323"/>
                    </a:lnTo>
                    <a:lnTo>
                      <a:pt x="1324" y="1256"/>
                    </a:lnTo>
                    <a:lnTo>
                      <a:pt x="1374" y="1189"/>
                    </a:lnTo>
                    <a:lnTo>
                      <a:pt x="1424" y="1106"/>
                    </a:lnTo>
                    <a:lnTo>
                      <a:pt x="1458" y="1022"/>
                    </a:lnTo>
                    <a:lnTo>
                      <a:pt x="1491" y="938"/>
                    </a:lnTo>
                    <a:lnTo>
                      <a:pt x="1508" y="854"/>
                    </a:lnTo>
                    <a:lnTo>
                      <a:pt x="1508" y="754"/>
                    </a:lnTo>
                    <a:lnTo>
                      <a:pt x="1491" y="603"/>
                    </a:lnTo>
                    <a:lnTo>
                      <a:pt x="1441" y="469"/>
                    </a:lnTo>
                    <a:lnTo>
                      <a:pt x="1374" y="335"/>
                    </a:lnTo>
                    <a:lnTo>
                      <a:pt x="1290" y="218"/>
                    </a:lnTo>
                    <a:lnTo>
                      <a:pt x="1173" y="134"/>
                    </a:lnTo>
                    <a:lnTo>
                      <a:pt x="1039" y="67"/>
                    </a:lnTo>
                    <a:lnTo>
                      <a:pt x="905" y="17"/>
                    </a:lnTo>
                    <a:lnTo>
                      <a:pt x="754" y="0"/>
                    </a:ln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grpSp>
      </p:grpSp>
      <p:grpSp>
        <p:nvGrpSpPr>
          <p:cNvPr id="4937" name="Google Shape;4937;p330"/>
          <p:cNvGrpSpPr/>
          <p:nvPr/>
        </p:nvGrpSpPr>
        <p:grpSpPr>
          <a:xfrm>
            <a:off x="5446678" y="1976066"/>
            <a:ext cx="585300" cy="585300"/>
            <a:chOff x="5404703" y="2071228"/>
            <a:chExt cx="585300" cy="585300"/>
          </a:xfrm>
        </p:grpSpPr>
        <p:sp>
          <p:nvSpPr>
            <p:cNvPr id="4938" name="Google Shape;4938;p330"/>
            <p:cNvSpPr/>
            <p:nvPr/>
          </p:nvSpPr>
          <p:spPr>
            <a:xfrm>
              <a:off x="5404703" y="2071228"/>
              <a:ext cx="585300" cy="585300"/>
            </a:xfrm>
            <a:prstGeom prst="ellipse">
              <a:avLst/>
            </a:prstGeom>
            <a:gradFill>
              <a:gsLst>
                <a:gs pos="0">
                  <a:srgbClr val="8A0034"/>
                </a:gs>
                <a:gs pos="67000">
                  <a:srgbClr val="53004A"/>
                </a:gs>
                <a:gs pos="100000">
                  <a:srgbClr val="3D0050"/>
                </a:gs>
              </a:gsLst>
              <a:lin ang="0" scaled="0"/>
            </a:gradFill>
            <a:ln>
              <a:noFill/>
            </a:ln>
          </p:spPr>
          <p:txBody>
            <a:bodyPr spcFirstLastPara="1" wrap="square" lIns="68950" tIns="68950" rIns="68950" bIns="68950" anchor="ctr" anchorCtr="0">
              <a:noAutofit/>
            </a:bodyPr>
            <a:lstStyle/>
            <a:p>
              <a:pPr marL="0" marR="0" lvl="0" indent="0" algn="ctr" rtl="0">
                <a:lnSpc>
                  <a:spcPct val="100000"/>
                </a:lnSpc>
                <a:spcBef>
                  <a:spcPts val="0"/>
                </a:spcBef>
                <a:spcAft>
                  <a:spcPts val="0"/>
                </a:spcAft>
                <a:buClr>
                  <a:srgbClr val="000000"/>
                </a:buClr>
                <a:buSzPts val="1055"/>
                <a:buFont typeface="Arial"/>
                <a:buNone/>
              </a:pPr>
              <a:endParaRPr sz="1055" b="0" i="0" u="none" strike="noStrike" cap="none">
                <a:solidFill>
                  <a:srgbClr val="000000"/>
                </a:solidFill>
                <a:latin typeface="Inter"/>
                <a:ea typeface="Inter"/>
                <a:cs typeface="Inter"/>
                <a:sym typeface="Inter"/>
              </a:endParaRPr>
            </a:p>
          </p:txBody>
        </p:sp>
        <p:grpSp>
          <p:nvGrpSpPr>
            <p:cNvPr id="4939" name="Google Shape;4939;p330"/>
            <p:cNvGrpSpPr/>
            <p:nvPr/>
          </p:nvGrpSpPr>
          <p:grpSpPr>
            <a:xfrm>
              <a:off x="5560952" y="2180755"/>
              <a:ext cx="239912" cy="354765"/>
              <a:chOff x="1972650" y="1038975"/>
              <a:chExt cx="78750" cy="116450"/>
            </a:xfrm>
          </p:grpSpPr>
          <p:sp>
            <p:nvSpPr>
              <p:cNvPr id="4940" name="Google Shape;4940;p330"/>
              <p:cNvSpPr/>
              <p:nvPr/>
            </p:nvSpPr>
            <p:spPr>
              <a:xfrm>
                <a:off x="1998600" y="1066625"/>
                <a:ext cx="17200" cy="58650"/>
              </a:xfrm>
              <a:custGeom>
                <a:avLst/>
                <a:gdLst/>
                <a:ahLst/>
                <a:cxnLst/>
                <a:rect l="l" t="t" r="r" b="b"/>
                <a:pathLst>
                  <a:path w="688" h="2346" extrusionOk="0">
                    <a:moveTo>
                      <a:pt x="286" y="0"/>
                    </a:moveTo>
                    <a:lnTo>
                      <a:pt x="219" y="34"/>
                    </a:lnTo>
                    <a:lnTo>
                      <a:pt x="152" y="50"/>
                    </a:lnTo>
                    <a:lnTo>
                      <a:pt x="101" y="101"/>
                    </a:lnTo>
                    <a:lnTo>
                      <a:pt x="68" y="151"/>
                    </a:lnTo>
                    <a:lnTo>
                      <a:pt x="34" y="201"/>
                    </a:lnTo>
                    <a:lnTo>
                      <a:pt x="18" y="268"/>
                    </a:lnTo>
                    <a:lnTo>
                      <a:pt x="1" y="335"/>
                    </a:lnTo>
                    <a:lnTo>
                      <a:pt x="1" y="2245"/>
                    </a:lnTo>
                    <a:lnTo>
                      <a:pt x="18" y="2295"/>
                    </a:lnTo>
                    <a:lnTo>
                      <a:pt x="34" y="2329"/>
                    </a:lnTo>
                    <a:lnTo>
                      <a:pt x="68" y="2345"/>
                    </a:lnTo>
                    <a:lnTo>
                      <a:pt x="152" y="2345"/>
                    </a:lnTo>
                    <a:lnTo>
                      <a:pt x="185" y="2329"/>
                    </a:lnTo>
                    <a:lnTo>
                      <a:pt x="202" y="2295"/>
                    </a:lnTo>
                    <a:lnTo>
                      <a:pt x="202" y="2245"/>
                    </a:lnTo>
                    <a:lnTo>
                      <a:pt x="202" y="335"/>
                    </a:lnTo>
                    <a:lnTo>
                      <a:pt x="219" y="285"/>
                    </a:lnTo>
                    <a:lnTo>
                      <a:pt x="252" y="235"/>
                    </a:lnTo>
                    <a:lnTo>
                      <a:pt x="286" y="218"/>
                    </a:lnTo>
                    <a:lnTo>
                      <a:pt x="353" y="201"/>
                    </a:lnTo>
                    <a:lnTo>
                      <a:pt x="403" y="218"/>
                    </a:lnTo>
                    <a:lnTo>
                      <a:pt x="436" y="235"/>
                    </a:lnTo>
                    <a:lnTo>
                      <a:pt x="470" y="285"/>
                    </a:lnTo>
                    <a:lnTo>
                      <a:pt x="487" y="335"/>
                    </a:lnTo>
                    <a:lnTo>
                      <a:pt x="487" y="1642"/>
                    </a:lnTo>
                    <a:lnTo>
                      <a:pt x="487" y="1692"/>
                    </a:lnTo>
                    <a:lnTo>
                      <a:pt x="520" y="1709"/>
                    </a:lnTo>
                    <a:lnTo>
                      <a:pt x="554" y="1742"/>
                    </a:lnTo>
                    <a:lnTo>
                      <a:pt x="621" y="1742"/>
                    </a:lnTo>
                    <a:lnTo>
                      <a:pt x="654" y="1709"/>
                    </a:lnTo>
                    <a:lnTo>
                      <a:pt x="671" y="1692"/>
                    </a:lnTo>
                    <a:lnTo>
                      <a:pt x="688" y="1642"/>
                    </a:lnTo>
                    <a:lnTo>
                      <a:pt x="688" y="335"/>
                    </a:lnTo>
                    <a:lnTo>
                      <a:pt x="671" y="268"/>
                    </a:lnTo>
                    <a:lnTo>
                      <a:pt x="654" y="201"/>
                    </a:lnTo>
                    <a:lnTo>
                      <a:pt x="621" y="151"/>
                    </a:lnTo>
                    <a:lnTo>
                      <a:pt x="587" y="101"/>
                    </a:lnTo>
                    <a:lnTo>
                      <a:pt x="537" y="50"/>
                    </a:lnTo>
                    <a:lnTo>
                      <a:pt x="487" y="34"/>
                    </a:lnTo>
                    <a:lnTo>
                      <a:pt x="420" y="0"/>
                    </a:lnTo>
                    <a:close/>
                  </a:path>
                </a:pathLst>
              </a:custGeom>
              <a:solidFill>
                <a:srgbClr val="FFFFFF"/>
              </a:solidFill>
              <a:ln>
                <a:noFill/>
              </a:ln>
            </p:spPr>
            <p:txBody>
              <a:bodyPr spcFirstLastPara="1" wrap="square" lIns="68950" tIns="68950" rIns="68950" bIns="68950" anchor="ctr" anchorCtr="0">
                <a:noAutofit/>
              </a:bodyPr>
              <a:lstStyle/>
              <a:p>
                <a:pPr marL="0" marR="0" lvl="0" indent="0" algn="l" rtl="0">
                  <a:lnSpc>
                    <a:spcPct val="100000"/>
                  </a:lnSpc>
                  <a:spcBef>
                    <a:spcPts val="0"/>
                  </a:spcBef>
                  <a:spcAft>
                    <a:spcPts val="0"/>
                  </a:spcAft>
                  <a:buClr>
                    <a:srgbClr val="000000"/>
                  </a:buClr>
                  <a:buSzPts val="1056"/>
                  <a:buFont typeface="Arial"/>
                  <a:buNone/>
                </a:pPr>
                <a:endParaRPr sz="1055" b="0" i="0" u="none" strike="noStrike" cap="none">
                  <a:solidFill>
                    <a:srgbClr val="000000"/>
                  </a:solidFill>
                  <a:latin typeface="Arial"/>
                  <a:ea typeface="Arial"/>
                  <a:cs typeface="Arial"/>
                  <a:sym typeface="Arial"/>
                </a:endParaRPr>
              </a:p>
            </p:txBody>
          </p:sp>
          <p:sp>
            <p:nvSpPr>
              <p:cNvPr id="4941" name="Google Shape;4941;p330"/>
              <p:cNvSpPr/>
              <p:nvPr/>
            </p:nvSpPr>
            <p:spPr>
              <a:xfrm>
                <a:off x="1978100" y="1108075"/>
                <a:ext cx="32250" cy="40650"/>
              </a:xfrm>
              <a:custGeom>
                <a:avLst/>
                <a:gdLst/>
                <a:ahLst/>
                <a:cxnLst/>
                <a:rect l="l" t="t" r="r" b="b"/>
                <a:pathLst>
                  <a:path w="1290" h="1626" extrusionOk="0">
                    <a:moveTo>
                      <a:pt x="335" y="1"/>
                    </a:moveTo>
                    <a:lnTo>
                      <a:pt x="268" y="17"/>
                    </a:lnTo>
                    <a:lnTo>
                      <a:pt x="218" y="34"/>
                    </a:lnTo>
                    <a:lnTo>
                      <a:pt x="151" y="68"/>
                    </a:lnTo>
                    <a:lnTo>
                      <a:pt x="101" y="101"/>
                    </a:lnTo>
                    <a:lnTo>
                      <a:pt x="67" y="151"/>
                    </a:lnTo>
                    <a:lnTo>
                      <a:pt x="34" y="218"/>
                    </a:lnTo>
                    <a:lnTo>
                      <a:pt x="17" y="285"/>
                    </a:lnTo>
                    <a:lnTo>
                      <a:pt x="0" y="336"/>
                    </a:lnTo>
                    <a:lnTo>
                      <a:pt x="17" y="403"/>
                    </a:lnTo>
                    <a:lnTo>
                      <a:pt x="34" y="470"/>
                    </a:lnTo>
                    <a:lnTo>
                      <a:pt x="67" y="537"/>
                    </a:lnTo>
                    <a:lnTo>
                      <a:pt x="101" y="587"/>
                    </a:lnTo>
                    <a:lnTo>
                      <a:pt x="1122" y="1609"/>
                    </a:lnTo>
                    <a:lnTo>
                      <a:pt x="1156" y="1625"/>
                    </a:lnTo>
                    <a:lnTo>
                      <a:pt x="1223" y="1625"/>
                    </a:lnTo>
                    <a:lnTo>
                      <a:pt x="1256" y="1609"/>
                    </a:lnTo>
                    <a:lnTo>
                      <a:pt x="1290" y="1575"/>
                    </a:lnTo>
                    <a:lnTo>
                      <a:pt x="1290" y="1525"/>
                    </a:lnTo>
                    <a:lnTo>
                      <a:pt x="1290" y="1491"/>
                    </a:lnTo>
                    <a:lnTo>
                      <a:pt x="1256" y="1458"/>
                    </a:lnTo>
                    <a:lnTo>
                      <a:pt x="251" y="436"/>
                    </a:lnTo>
                    <a:lnTo>
                      <a:pt x="218" y="403"/>
                    </a:lnTo>
                    <a:lnTo>
                      <a:pt x="201" y="336"/>
                    </a:lnTo>
                    <a:lnTo>
                      <a:pt x="218" y="285"/>
                    </a:lnTo>
                    <a:lnTo>
                      <a:pt x="251" y="252"/>
                    </a:lnTo>
                    <a:lnTo>
                      <a:pt x="285" y="218"/>
                    </a:lnTo>
                    <a:lnTo>
                      <a:pt x="335" y="202"/>
                    </a:lnTo>
                    <a:lnTo>
                      <a:pt x="402" y="218"/>
                    </a:lnTo>
                    <a:lnTo>
                      <a:pt x="436" y="252"/>
                    </a:lnTo>
                    <a:lnTo>
                      <a:pt x="838" y="654"/>
                    </a:lnTo>
                    <a:lnTo>
                      <a:pt x="871" y="671"/>
                    </a:lnTo>
                    <a:lnTo>
                      <a:pt x="955" y="671"/>
                    </a:lnTo>
                    <a:lnTo>
                      <a:pt x="988" y="654"/>
                    </a:lnTo>
                    <a:lnTo>
                      <a:pt x="1005" y="620"/>
                    </a:lnTo>
                    <a:lnTo>
                      <a:pt x="1005" y="570"/>
                    </a:lnTo>
                    <a:lnTo>
                      <a:pt x="1005" y="537"/>
                    </a:lnTo>
                    <a:lnTo>
                      <a:pt x="988" y="503"/>
                    </a:lnTo>
                    <a:lnTo>
                      <a:pt x="586" y="101"/>
                    </a:lnTo>
                    <a:lnTo>
                      <a:pt x="536" y="68"/>
                    </a:lnTo>
                    <a:lnTo>
                      <a:pt x="469" y="34"/>
                    </a:lnTo>
                    <a:lnTo>
                      <a:pt x="402" y="17"/>
                    </a:lnTo>
                    <a:lnTo>
                      <a:pt x="335" y="1"/>
                    </a:lnTo>
                    <a:close/>
                  </a:path>
                </a:pathLst>
              </a:custGeom>
              <a:solidFill>
                <a:srgbClr val="FFFFFF"/>
              </a:solidFill>
              <a:ln>
                <a:noFill/>
              </a:ln>
            </p:spPr>
            <p:txBody>
              <a:bodyPr spcFirstLastPara="1" wrap="square" lIns="68950" tIns="68950" rIns="68950" bIns="68950" anchor="ctr" anchorCtr="0">
                <a:noAutofit/>
              </a:bodyPr>
              <a:lstStyle/>
              <a:p>
                <a:pPr marL="0" marR="0" lvl="0" indent="0" algn="l" rtl="0">
                  <a:lnSpc>
                    <a:spcPct val="100000"/>
                  </a:lnSpc>
                  <a:spcBef>
                    <a:spcPts val="0"/>
                  </a:spcBef>
                  <a:spcAft>
                    <a:spcPts val="0"/>
                  </a:spcAft>
                  <a:buClr>
                    <a:srgbClr val="000000"/>
                  </a:buClr>
                  <a:buSzPts val="1056"/>
                  <a:buFont typeface="Arial"/>
                  <a:buNone/>
                </a:pPr>
                <a:endParaRPr sz="1055" b="0" i="0" u="none" strike="noStrike" cap="none">
                  <a:solidFill>
                    <a:srgbClr val="000000"/>
                  </a:solidFill>
                  <a:latin typeface="Arial"/>
                  <a:ea typeface="Arial"/>
                  <a:cs typeface="Arial"/>
                  <a:sym typeface="Arial"/>
                </a:endParaRPr>
              </a:p>
            </p:txBody>
          </p:sp>
          <p:sp>
            <p:nvSpPr>
              <p:cNvPr id="4942" name="Google Shape;4942;p330"/>
              <p:cNvSpPr/>
              <p:nvPr/>
            </p:nvSpPr>
            <p:spPr>
              <a:xfrm>
                <a:off x="2010750" y="1084625"/>
                <a:ext cx="16775" cy="25575"/>
              </a:xfrm>
              <a:custGeom>
                <a:avLst/>
                <a:gdLst/>
                <a:ahLst/>
                <a:cxnLst/>
                <a:rect l="l" t="t" r="r" b="b"/>
                <a:pathLst>
                  <a:path w="671" h="1023" extrusionOk="0">
                    <a:moveTo>
                      <a:pt x="336" y="1"/>
                    </a:moveTo>
                    <a:lnTo>
                      <a:pt x="269" y="17"/>
                    </a:lnTo>
                    <a:lnTo>
                      <a:pt x="202" y="34"/>
                    </a:lnTo>
                    <a:lnTo>
                      <a:pt x="151" y="68"/>
                    </a:lnTo>
                    <a:lnTo>
                      <a:pt x="101" y="101"/>
                    </a:lnTo>
                    <a:lnTo>
                      <a:pt x="51" y="151"/>
                    </a:lnTo>
                    <a:lnTo>
                      <a:pt x="34" y="218"/>
                    </a:lnTo>
                    <a:lnTo>
                      <a:pt x="1" y="269"/>
                    </a:lnTo>
                    <a:lnTo>
                      <a:pt x="1" y="352"/>
                    </a:lnTo>
                    <a:lnTo>
                      <a:pt x="1" y="386"/>
                    </a:lnTo>
                    <a:lnTo>
                      <a:pt x="34" y="419"/>
                    </a:lnTo>
                    <a:lnTo>
                      <a:pt x="68" y="436"/>
                    </a:lnTo>
                    <a:lnTo>
                      <a:pt x="101" y="453"/>
                    </a:lnTo>
                    <a:lnTo>
                      <a:pt x="135" y="436"/>
                    </a:lnTo>
                    <a:lnTo>
                      <a:pt x="168" y="419"/>
                    </a:lnTo>
                    <a:lnTo>
                      <a:pt x="185" y="386"/>
                    </a:lnTo>
                    <a:lnTo>
                      <a:pt x="202" y="352"/>
                    </a:lnTo>
                    <a:lnTo>
                      <a:pt x="218" y="285"/>
                    </a:lnTo>
                    <a:lnTo>
                      <a:pt x="235" y="252"/>
                    </a:lnTo>
                    <a:lnTo>
                      <a:pt x="285" y="218"/>
                    </a:lnTo>
                    <a:lnTo>
                      <a:pt x="336" y="202"/>
                    </a:lnTo>
                    <a:lnTo>
                      <a:pt x="386" y="218"/>
                    </a:lnTo>
                    <a:lnTo>
                      <a:pt x="436" y="252"/>
                    </a:lnTo>
                    <a:lnTo>
                      <a:pt x="470" y="285"/>
                    </a:lnTo>
                    <a:lnTo>
                      <a:pt x="470" y="352"/>
                    </a:lnTo>
                    <a:lnTo>
                      <a:pt x="470" y="922"/>
                    </a:lnTo>
                    <a:lnTo>
                      <a:pt x="486" y="972"/>
                    </a:lnTo>
                    <a:lnTo>
                      <a:pt x="503" y="989"/>
                    </a:lnTo>
                    <a:lnTo>
                      <a:pt x="537" y="1022"/>
                    </a:lnTo>
                    <a:lnTo>
                      <a:pt x="620" y="1022"/>
                    </a:lnTo>
                    <a:lnTo>
                      <a:pt x="654" y="989"/>
                    </a:lnTo>
                    <a:lnTo>
                      <a:pt x="671" y="972"/>
                    </a:lnTo>
                    <a:lnTo>
                      <a:pt x="671" y="922"/>
                    </a:lnTo>
                    <a:lnTo>
                      <a:pt x="671" y="352"/>
                    </a:lnTo>
                    <a:lnTo>
                      <a:pt x="671" y="269"/>
                    </a:lnTo>
                    <a:lnTo>
                      <a:pt x="654" y="218"/>
                    </a:lnTo>
                    <a:lnTo>
                      <a:pt x="620" y="151"/>
                    </a:lnTo>
                    <a:lnTo>
                      <a:pt x="570" y="101"/>
                    </a:lnTo>
                    <a:lnTo>
                      <a:pt x="520" y="68"/>
                    </a:lnTo>
                    <a:lnTo>
                      <a:pt x="470" y="34"/>
                    </a:lnTo>
                    <a:lnTo>
                      <a:pt x="403" y="17"/>
                    </a:lnTo>
                    <a:lnTo>
                      <a:pt x="336" y="1"/>
                    </a:lnTo>
                    <a:close/>
                  </a:path>
                </a:pathLst>
              </a:custGeom>
              <a:solidFill>
                <a:srgbClr val="FFFFFF"/>
              </a:solidFill>
              <a:ln>
                <a:noFill/>
              </a:ln>
            </p:spPr>
            <p:txBody>
              <a:bodyPr spcFirstLastPara="1" wrap="square" lIns="68950" tIns="68950" rIns="68950" bIns="68950" anchor="ctr" anchorCtr="0">
                <a:noAutofit/>
              </a:bodyPr>
              <a:lstStyle/>
              <a:p>
                <a:pPr marL="0" marR="0" lvl="0" indent="0" algn="l" rtl="0">
                  <a:lnSpc>
                    <a:spcPct val="100000"/>
                  </a:lnSpc>
                  <a:spcBef>
                    <a:spcPts val="0"/>
                  </a:spcBef>
                  <a:spcAft>
                    <a:spcPts val="0"/>
                  </a:spcAft>
                  <a:buClr>
                    <a:srgbClr val="000000"/>
                  </a:buClr>
                  <a:buSzPts val="1056"/>
                  <a:buFont typeface="Arial"/>
                  <a:buNone/>
                </a:pPr>
                <a:endParaRPr sz="1055" b="0" i="0" u="none" strike="noStrike" cap="none">
                  <a:solidFill>
                    <a:srgbClr val="000000"/>
                  </a:solidFill>
                  <a:latin typeface="Arial"/>
                  <a:ea typeface="Arial"/>
                  <a:cs typeface="Arial"/>
                  <a:sym typeface="Arial"/>
                </a:endParaRPr>
              </a:p>
            </p:txBody>
          </p:sp>
          <p:sp>
            <p:nvSpPr>
              <p:cNvPr id="4943" name="Google Shape;4943;p330"/>
              <p:cNvSpPr/>
              <p:nvPr/>
            </p:nvSpPr>
            <p:spPr>
              <a:xfrm>
                <a:off x="2022475" y="1088825"/>
                <a:ext cx="17200" cy="21375"/>
              </a:xfrm>
              <a:custGeom>
                <a:avLst/>
                <a:gdLst/>
                <a:ahLst/>
                <a:cxnLst/>
                <a:rect l="l" t="t" r="r" b="b"/>
                <a:pathLst>
                  <a:path w="688" h="855" extrusionOk="0">
                    <a:moveTo>
                      <a:pt x="285" y="0"/>
                    </a:moveTo>
                    <a:lnTo>
                      <a:pt x="218" y="17"/>
                    </a:lnTo>
                    <a:lnTo>
                      <a:pt x="151" y="50"/>
                    </a:lnTo>
                    <a:lnTo>
                      <a:pt x="101" y="101"/>
                    </a:lnTo>
                    <a:lnTo>
                      <a:pt x="68" y="151"/>
                    </a:lnTo>
                    <a:lnTo>
                      <a:pt x="34" y="201"/>
                    </a:lnTo>
                    <a:lnTo>
                      <a:pt x="17" y="268"/>
                    </a:lnTo>
                    <a:lnTo>
                      <a:pt x="1" y="335"/>
                    </a:lnTo>
                    <a:lnTo>
                      <a:pt x="17" y="369"/>
                    </a:lnTo>
                    <a:lnTo>
                      <a:pt x="34" y="402"/>
                    </a:lnTo>
                    <a:lnTo>
                      <a:pt x="68" y="419"/>
                    </a:lnTo>
                    <a:lnTo>
                      <a:pt x="101" y="436"/>
                    </a:lnTo>
                    <a:lnTo>
                      <a:pt x="151" y="419"/>
                    </a:lnTo>
                    <a:lnTo>
                      <a:pt x="185" y="402"/>
                    </a:lnTo>
                    <a:lnTo>
                      <a:pt x="202" y="369"/>
                    </a:lnTo>
                    <a:lnTo>
                      <a:pt x="202" y="335"/>
                    </a:lnTo>
                    <a:lnTo>
                      <a:pt x="218" y="285"/>
                    </a:lnTo>
                    <a:lnTo>
                      <a:pt x="252" y="235"/>
                    </a:lnTo>
                    <a:lnTo>
                      <a:pt x="285" y="201"/>
                    </a:lnTo>
                    <a:lnTo>
                      <a:pt x="403" y="201"/>
                    </a:lnTo>
                    <a:lnTo>
                      <a:pt x="436" y="235"/>
                    </a:lnTo>
                    <a:lnTo>
                      <a:pt x="470" y="285"/>
                    </a:lnTo>
                    <a:lnTo>
                      <a:pt x="486" y="335"/>
                    </a:lnTo>
                    <a:lnTo>
                      <a:pt x="486" y="754"/>
                    </a:lnTo>
                    <a:lnTo>
                      <a:pt x="486" y="804"/>
                    </a:lnTo>
                    <a:lnTo>
                      <a:pt x="520" y="821"/>
                    </a:lnTo>
                    <a:lnTo>
                      <a:pt x="553" y="854"/>
                    </a:lnTo>
                    <a:lnTo>
                      <a:pt x="620" y="854"/>
                    </a:lnTo>
                    <a:lnTo>
                      <a:pt x="654" y="821"/>
                    </a:lnTo>
                    <a:lnTo>
                      <a:pt x="671" y="804"/>
                    </a:lnTo>
                    <a:lnTo>
                      <a:pt x="687" y="754"/>
                    </a:lnTo>
                    <a:lnTo>
                      <a:pt x="687" y="335"/>
                    </a:lnTo>
                    <a:lnTo>
                      <a:pt x="671" y="268"/>
                    </a:lnTo>
                    <a:lnTo>
                      <a:pt x="654" y="201"/>
                    </a:lnTo>
                    <a:lnTo>
                      <a:pt x="620" y="151"/>
                    </a:lnTo>
                    <a:lnTo>
                      <a:pt x="587" y="101"/>
                    </a:lnTo>
                    <a:lnTo>
                      <a:pt x="537" y="50"/>
                    </a:lnTo>
                    <a:lnTo>
                      <a:pt x="470" y="17"/>
                    </a:lnTo>
                    <a:lnTo>
                      <a:pt x="419" y="0"/>
                    </a:lnTo>
                    <a:close/>
                  </a:path>
                </a:pathLst>
              </a:custGeom>
              <a:solidFill>
                <a:srgbClr val="FFFFFF"/>
              </a:solidFill>
              <a:ln>
                <a:noFill/>
              </a:ln>
            </p:spPr>
            <p:txBody>
              <a:bodyPr spcFirstLastPara="1" wrap="square" lIns="68950" tIns="68950" rIns="68950" bIns="68950" anchor="ctr" anchorCtr="0">
                <a:noAutofit/>
              </a:bodyPr>
              <a:lstStyle/>
              <a:p>
                <a:pPr marL="0" marR="0" lvl="0" indent="0" algn="l" rtl="0">
                  <a:lnSpc>
                    <a:spcPct val="100000"/>
                  </a:lnSpc>
                  <a:spcBef>
                    <a:spcPts val="0"/>
                  </a:spcBef>
                  <a:spcAft>
                    <a:spcPts val="0"/>
                  </a:spcAft>
                  <a:buClr>
                    <a:srgbClr val="000000"/>
                  </a:buClr>
                  <a:buSzPts val="1056"/>
                  <a:buFont typeface="Arial"/>
                  <a:buNone/>
                </a:pPr>
                <a:endParaRPr sz="1055" b="0" i="0" u="none" strike="noStrike" cap="none">
                  <a:solidFill>
                    <a:srgbClr val="000000"/>
                  </a:solidFill>
                  <a:latin typeface="Arial"/>
                  <a:ea typeface="Arial"/>
                  <a:cs typeface="Arial"/>
                  <a:sym typeface="Arial"/>
                </a:endParaRPr>
              </a:p>
            </p:txBody>
          </p:sp>
          <p:sp>
            <p:nvSpPr>
              <p:cNvPr id="4944" name="Google Shape;4944;p330"/>
              <p:cNvSpPr/>
              <p:nvPr/>
            </p:nvSpPr>
            <p:spPr>
              <a:xfrm>
                <a:off x="2034625" y="1092575"/>
                <a:ext cx="16775" cy="39400"/>
              </a:xfrm>
              <a:custGeom>
                <a:avLst/>
                <a:gdLst/>
                <a:ahLst/>
                <a:cxnLst/>
                <a:rect l="l" t="t" r="r" b="b"/>
                <a:pathLst>
                  <a:path w="671" h="1576" extrusionOk="0">
                    <a:moveTo>
                      <a:pt x="268" y="1"/>
                    </a:moveTo>
                    <a:lnTo>
                      <a:pt x="201" y="18"/>
                    </a:lnTo>
                    <a:lnTo>
                      <a:pt x="151" y="51"/>
                    </a:lnTo>
                    <a:lnTo>
                      <a:pt x="101" y="85"/>
                    </a:lnTo>
                    <a:lnTo>
                      <a:pt x="51" y="135"/>
                    </a:lnTo>
                    <a:lnTo>
                      <a:pt x="17" y="202"/>
                    </a:lnTo>
                    <a:lnTo>
                      <a:pt x="0" y="269"/>
                    </a:lnTo>
                    <a:lnTo>
                      <a:pt x="0" y="336"/>
                    </a:lnTo>
                    <a:lnTo>
                      <a:pt x="0" y="369"/>
                    </a:lnTo>
                    <a:lnTo>
                      <a:pt x="34" y="403"/>
                    </a:lnTo>
                    <a:lnTo>
                      <a:pt x="67" y="420"/>
                    </a:lnTo>
                    <a:lnTo>
                      <a:pt x="101" y="436"/>
                    </a:lnTo>
                    <a:lnTo>
                      <a:pt x="134" y="420"/>
                    </a:lnTo>
                    <a:lnTo>
                      <a:pt x="168" y="403"/>
                    </a:lnTo>
                    <a:lnTo>
                      <a:pt x="185" y="369"/>
                    </a:lnTo>
                    <a:lnTo>
                      <a:pt x="201" y="336"/>
                    </a:lnTo>
                    <a:lnTo>
                      <a:pt x="201" y="286"/>
                    </a:lnTo>
                    <a:lnTo>
                      <a:pt x="235" y="235"/>
                    </a:lnTo>
                    <a:lnTo>
                      <a:pt x="285" y="202"/>
                    </a:lnTo>
                    <a:lnTo>
                      <a:pt x="386" y="202"/>
                    </a:lnTo>
                    <a:lnTo>
                      <a:pt x="436" y="235"/>
                    </a:lnTo>
                    <a:lnTo>
                      <a:pt x="469" y="286"/>
                    </a:lnTo>
                    <a:lnTo>
                      <a:pt x="469" y="336"/>
                    </a:lnTo>
                    <a:lnTo>
                      <a:pt x="469" y="1475"/>
                    </a:lnTo>
                    <a:lnTo>
                      <a:pt x="486" y="1508"/>
                    </a:lnTo>
                    <a:lnTo>
                      <a:pt x="503" y="1542"/>
                    </a:lnTo>
                    <a:lnTo>
                      <a:pt x="536" y="1559"/>
                    </a:lnTo>
                    <a:lnTo>
                      <a:pt x="570" y="1575"/>
                    </a:lnTo>
                    <a:lnTo>
                      <a:pt x="620" y="1559"/>
                    </a:lnTo>
                    <a:lnTo>
                      <a:pt x="654" y="1542"/>
                    </a:lnTo>
                    <a:lnTo>
                      <a:pt x="670" y="1508"/>
                    </a:lnTo>
                    <a:lnTo>
                      <a:pt x="670" y="1475"/>
                    </a:lnTo>
                    <a:lnTo>
                      <a:pt x="670" y="336"/>
                    </a:lnTo>
                    <a:lnTo>
                      <a:pt x="670" y="269"/>
                    </a:lnTo>
                    <a:lnTo>
                      <a:pt x="654" y="202"/>
                    </a:lnTo>
                    <a:lnTo>
                      <a:pt x="620" y="135"/>
                    </a:lnTo>
                    <a:lnTo>
                      <a:pt x="570" y="85"/>
                    </a:lnTo>
                    <a:lnTo>
                      <a:pt x="520" y="51"/>
                    </a:lnTo>
                    <a:lnTo>
                      <a:pt x="469" y="18"/>
                    </a:lnTo>
                    <a:lnTo>
                      <a:pt x="402" y="1"/>
                    </a:lnTo>
                    <a:close/>
                  </a:path>
                </a:pathLst>
              </a:custGeom>
              <a:solidFill>
                <a:srgbClr val="FFFFFF"/>
              </a:solidFill>
              <a:ln>
                <a:noFill/>
              </a:ln>
            </p:spPr>
            <p:txBody>
              <a:bodyPr spcFirstLastPara="1" wrap="square" lIns="68950" tIns="68950" rIns="68950" bIns="68950" anchor="ctr" anchorCtr="0">
                <a:noAutofit/>
              </a:bodyPr>
              <a:lstStyle/>
              <a:p>
                <a:pPr marL="0" marR="0" lvl="0" indent="0" algn="l" rtl="0">
                  <a:lnSpc>
                    <a:spcPct val="100000"/>
                  </a:lnSpc>
                  <a:spcBef>
                    <a:spcPts val="0"/>
                  </a:spcBef>
                  <a:spcAft>
                    <a:spcPts val="0"/>
                  </a:spcAft>
                  <a:buClr>
                    <a:srgbClr val="000000"/>
                  </a:buClr>
                  <a:buSzPts val="1056"/>
                  <a:buFont typeface="Arial"/>
                  <a:buNone/>
                </a:pPr>
                <a:endParaRPr sz="1055" b="0" i="0" u="none" strike="noStrike" cap="none">
                  <a:solidFill>
                    <a:srgbClr val="000000"/>
                  </a:solidFill>
                  <a:latin typeface="Arial"/>
                  <a:ea typeface="Arial"/>
                  <a:cs typeface="Arial"/>
                  <a:sym typeface="Arial"/>
                </a:endParaRPr>
              </a:p>
            </p:txBody>
          </p:sp>
          <p:sp>
            <p:nvSpPr>
              <p:cNvPr id="4945" name="Google Shape;4945;p330"/>
              <p:cNvSpPr/>
              <p:nvPr/>
            </p:nvSpPr>
            <p:spPr>
              <a:xfrm>
                <a:off x="2004050" y="1126075"/>
                <a:ext cx="47350" cy="29350"/>
              </a:xfrm>
              <a:custGeom>
                <a:avLst/>
                <a:gdLst/>
                <a:ahLst/>
                <a:cxnLst/>
                <a:rect l="l" t="t" r="r" b="b"/>
                <a:pathLst>
                  <a:path w="1894" h="1174" extrusionOk="0">
                    <a:moveTo>
                      <a:pt x="1759" y="1"/>
                    </a:moveTo>
                    <a:lnTo>
                      <a:pt x="1726" y="34"/>
                    </a:lnTo>
                    <a:lnTo>
                      <a:pt x="1709" y="51"/>
                    </a:lnTo>
                    <a:lnTo>
                      <a:pt x="1692" y="101"/>
                    </a:lnTo>
                    <a:lnTo>
                      <a:pt x="1676" y="269"/>
                    </a:lnTo>
                    <a:lnTo>
                      <a:pt x="1625" y="436"/>
                    </a:lnTo>
                    <a:lnTo>
                      <a:pt x="1542" y="587"/>
                    </a:lnTo>
                    <a:lnTo>
                      <a:pt x="1441" y="721"/>
                    </a:lnTo>
                    <a:lnTo>
                      <a:pt x="1307" y="822"/>
                    </a:lnTo>
                    <a:lnTo>
                      <a:pt x="1156" y="905"/>
                    </a:lnTo>
                    <a:lnTo>
                      <a:pt x="989" y="956"/>
                    </a:lnTo>
                    <a:lnTo>
                      <a:pt x="821" y="972"/>
                    </a:lnTo>
                    <a:lnTo>
                      <a:pt x="637" y="956"/>
                    </a:lnTo>
                    <a:lnTo>
                      <a:pt x="470" y="905"/>
                    </a:lnTo>
                    <a:lnTo>
                      <a:pt x="302" y="805"/>
                    </a:lnTo>
                    <a:lnTo>
                      <a:pt x="168" y="688"/>
                    </a:lnTo>
                    <a:lnTo>
                      <a:pt x="135" y="654"/>
                    </a:lnTo>
                    <a:lnTo>
                      <a:pt x="68" y="654"/>
                    </a:lnTo>
                    <a:lnTo>
                      <a:pt x="34" y="671"/>
                    </a:lnTo>
                    <a:lnTo>
                      <a:pt x="1" y="704"/>
                    </a:lnTo>
                    <a:lnTo>
                      <a:pt x="1" y="738"/>
                    </a:lnTo>
                    <a:lnTo>
                      <a:pt x="1" y="788"/>
                    </a:lnTo>
                    <a:lnTo>
                      <a:pt x="17" y="822"/>
                    </a:lnTo>
                    <a:lnTo>
                      <a:pt x="101" y="905"/>
                    </a:lnTo>
                    <a:lnTo>
                      <a:pt x="185" y="972"/>
                    </a:lnTo>
                    <a:lnTo>
                      <a:pt x="285" y="1039"/>
                    </a:lnTo>
                    <a:lnTo>
                      <a:pt x="386" y="1090"/>
                    </a:lnTo>
                    <a:lnTo>
                      <a:pt x="486" y="1123"/>
                    </a:lnTo>
                    <a:lnTo>
                      <a:pt x="587" y="1157"/>
                    </a:lnTo>
                    <a:lnTo>
                      <a:pt x="704" y="1173"/>
                    </a:lnTo>
                    <a:lnTo>
                      <a:pt x="939" y="1173"/>
                    </a:lnTo>
                    <a:lnTo>
                      <a:pt x="1039" y="1157"/>
                    </a:lnTo>
                    <a:lnTo>
                      <a:pt x="1140" y="1123"/>
                    </a:lnTo>
                    <a:lnTo>
                      <a:pt x="1240" y="1090"/>
                    </a:lnTo>
                    <a:lnTo>
                      <a:pt x="1341" y="1039"/>
                    </a:lnTo>
                    <a:lnTo>
                      <a:pt x="1424" y="989"/>
                    </a:lnTo>
                    <a:lnTo>
                      <a:pt x="1575" y="855"/>
                    </a:lnTo>
                    <a:lnTo>
                      <a:pt x="1709" y="704"/>
                    </a:lnTo>
                    <a:lnTo>
                      <a:pt x="1776" y="604"/>
                    </a:lnTo>
                    <a:lnTo>
                      <a:pt x="1810" y="520"/>
                    </a:lnTo>
                    <a:lnTo>
                      <a:pt x="1843" y="420"/>
                    </a:lnTo>
                    <a:lnTo>
                      <a:pt x="1877" y="319"/>
                    </a:lnTo>
                    <a:lnTo>
                      <a:pt x="1893" y="202"/>
                    </a:lnTo>
                    <a:lnTo>
                      <a:pt x="1893" y="101"/>
                    </a:lnTo>
                    <a:lnTo>
                      <a:pt x="1893" y="51"/>
                    </a:lnTo>
                    <a:lnTo>
                      <a:pt x="1877" y="34"/>
                    </a:lnTo>
                    <a:lnTo>
                      <a:pt x="1843" y="1"/>
                    </a:lnTo>
                    <a:close/>
                  </a:path>
                </a:pathLst>
              </a:custGeom>
              <a:solidFill>
                <a:srgbClr val="FFFFFF"/>
              </a:solidFill>
              <a:ln>
                <a:noFill/>
              </a:ln>
            </p:spPr>
            <p:txBody>
              <a:bodyPr spcFirstLastPara="1" wrap="square" lIns="68950" tIns="68950" rIns="68950" bIns="68950" anchor="ctr" anchorCtr="0">
                <a:noAutofit/>
              </a:bodyPr>
              <a:lstStyle/>
              <a:p>
                <a:pPr marL="0" marR="0" lvl="0" indent="0" algn="l" rtl="0">
                  <a:lnSpc>
                    <a:spcPct val="100000"/>
                  </a:lnSpc>
                  <a:spcBef>
                    <a:spcPts val="0"/>
                  </a:spcBef>
                  <a:spcAft>
                    <a:spcPts val="0"/>
                  </a:spcAft>
                  <a:buClr>
                    <a:srgbClr val="000000"/>
                  </a:buClr>
                  <a:buSzPts val="1056"/>
                  <a:buFont typeface="Arial"/>
                  <a:buNone/>
                </a:pPr>
                <a:endParaRPr sz="1055" b="0" i="0" u="none" strike="noStrike" cap="none">
                  <a:solidFill>
                    <a:srgbClr val="000000"/>
                  </a:solidFill>
                  <a:latin typeface="Arial"/>
                  <a:ea typeface="Arial"/>
                  <a:cs typeface="Arial"/>
                  <a:sym typeface="Arial"/>
                </a:endParaRPr>
              </a:p>
            </p:txBody>
          </p:sp>
          <p:sp>
            <p:nvSpPr>
              <p:cNvPr id="4946" name="Google Shape;4946;p330"/>
              <p:cNvSpPr/>
              <p:nvPr/>
            </p:nvSpPr>
            <p:spPr>
              <a:xfrm>
                <a:off x="2006150" y="1038975"/>
                <a:ext cx="5050" cy="15950"/>
              </a:xfrm>
              <a:custGeom>
                <a:avLst/>
                <a:gdLst/>
                <a:ahLst/>
                <a:cxnLst/>
                <a:rect l="l" t="t" r="r" b="b"/>
                <a:pathLst>
                  <a:path w="202" h="638" extrusionOk="0">
                    <a:moveTo>
                      <a:pt x="67" y="1"/>
                    </a:moveTo>
                    <a:lnTo>
                      <a:pt x="34" y="17"/>
                    </a:lnTo>
                    <a:lnTo>
                      <a:pt x="17" y="51"/>
                    </a:lnTo>
                    <a:lnTo>
                      <a:pt x="0" y="101"/>
                    </a:lnTo>
                    <a:lnTo>
                      <a:pt x="0" y="537"/>
                    </a:lnTo>
                    <a:lnTo>
                      <a:pt x="17" y="587"/>
                    </a:lnTo>
                    <a:lnTo>
                      <a:pt x="34" y="620"/>
                    </a:lnTo>
                    <a:lnTo>
                      <a:pt x="67" y="637"/>
                    </a:lnTo>
                    <a:lnTo>
                      <a:pt x="151" y="637"/>
                    </a:lnTo>
                    <a:lnTo>
                      <a:pt x="185" y="620"/>
                    </a:lnTo>
                    <a:lnTo>
                      <a:pt x="201" y="587"/>
                    </a:lnTo>
                    <a:lnTo>
                      <a:pt x="201" y="537"/>
                    </a:lnTo>
                    <a:lnTo>
                      <a:pt x="201" y="101"/>
                    </a:lnTo>
                    <a:lnTo>
                      <a:pt x="201" y="51"/>
                    </a:lnTo>
                    <a:lnTo>
                      <a:pt x="185" y="17"/>
                    </a:lnTo>
                    <a:lnTo>
                      <a:pt x="151" y="1"/>
                    </a:lnTo>
                    <a:close/>
                  </a:path>
                </a:pathLst>
              </a:custGeom>
              <a:solidFill>
                <a:srgbClr val="FFFFFF"/>
              </a:solidFill>
              <a:ln>
                <a:noFill/>
              </a:ln>
            </p:spPr>
            <p:txBody>
              <a:bodyPr spcFirstLastPara="1" wrap="square" lIns="68950" tIns="68950" rIns="68950" bIns="68950" anchor="ctr" anchorCtr="0">
                <a:noAutofit/>
              </a:bodyPr>
              <a:lstStyle/>
              <a:p>
                <a:pPr marL="0" marR="0" lvl="0" indent="0" algn="l" rtl="0">
                  <a:lnSpc>
                    <a:spcPct val="100000"/>
                  </a:lnSpc>
                  <a:spcBef>
                    <a:spcPts val="0"/>
                  </a:spcBef>
                  <a:spcAft>
                    <a:spcPts val="0"/>
                  </a:spcAft>
                  <a:buClr>
                    <a:srgbClr val="000000"/>
                  </a:buClr>
                  <a:buSzPts val="1056"/>
                  <a:buFont typeface="Arial"/>
                  <a:buNone/>
                </a:pPr>
                <a:endParaRPr sz="1055" b="0" i="0" u="none" strike="noStrike" cap="none">
                  <a:solidFill>
                    <a:srgbClr val="000000"/>
                  </a:solidFill>
                  <a:latin typeface="Arial"/>
                  <a:ea typeface="Arial"/>
                  <a:cs typeface="Arial"/>
                  <a:sym typeface="Arial"/>
                </a:endParaRPr>
              </a:p>
            </p:txBody>
          </p:sp>
          <p:sp>
            <p:nvSpPr>
              <p:cNvPr id="4947" name="Google Shape;4947;p330"/>
              <p:cNvSpPr/>
              <p:nvPr/>
            </p:nvSpPr>
            <p:spPr>
              <a:xfrm>
                <a:off x="1981450" y="1047350"/>
                <a:ext cx="13000" cy="13000"/>
              </a:xfrm>
              <a:custGeom>
                <a:avLst/>
                <a:gdLst/>
                <a:ahLst/>
                <a:cxnLst/>
                <a:rect l="l" t="t" r="r" b="b"/>
                <a:pathLst>
                  <a:path w="520" h="520" extrusionOk="0">
                    <a:moveTo>
                      <a:pt x="101" y="1"/>
                    </a:moveTo>
                    <a:lnTo>
                      <a:pt x="67" y="17"/>
                    </a:lnTo>
                    <a:lnTo>
                      <a:pt x="34" y="34"/>
                    </a:lnTo>
                    <a:lnTo>
                      <a:pt x="0" y="68"/>
                    </a:lnTo>
                    <a:lnTo>
                      <a:pt x="0" y="101"/>
                    </a:lnTo>
                    <a:lnTo>
                      <a:pt x="0" y="151"/>
                    </a:lnTo>
                    <a:lnTo>
                      <a:pt x="34" y="185"/>
                    </a:lnTo>
                    <a:lnTo>
                      <a:pt x="352" y="503"/>
                    </a:lnTo>
                    <a:lnTo>
                      <a:pt x="385" y="520"/>
                    </a:lnTo>
                    <a:lnTo>
                      <a:pt x="452" y="520"/>
                    </a:lnTo>
                    <a:lnTo>
                      <a:pt x="486" y="503"/>
                    </a:lnTo>
                    <a:lnTo>
                      <a:pt x="519" y="470"/>
                    </a:lnTo>
                    <a:lnTo>
                      <a:pt x="519" y="419"/>
                    </a:lnTo>
                    <a:lnTo>
                      <a:pt x="519" y="386"/>
                    </a:lnTo>
                    <a:lnTo>
                      <a:pt x="486" y="352"/>
                    </a:lnTo>
                    <a:lnTo>
                      <a:pt x="168" y="34"/>
                    </a:lnTo>
                    <a:lnTo>
                      <a:pt x="134" y="17"/>
                    </a:lnTo>
                    <a:lnTo>
                      <a:pt x="101" y="1"/>
                    </a:lnTo>
                    <a:close/>
                  </a:path>
                </a:pathLst>
              </a:custGeom>
              <a:solidFill>
                <a:srgbClr val="FFFFFF"/>
              </a:solidFill>
              <a:ln>
                <a:noFill/>
              </a:ln>
            </p:spPr>
            <p:txBody>
              <a:bodyPr spcFirstLastPara="1" wrap="square" lIns="68950" tIns="68950" rIns="68950" bIns="68950" anchor="ctr" anchorCtr="0">
                <a:noAutofit/>
              </a:bodyPr>
              <a:lstStyle/>
              <a:p>
                <a:pPr marL="0" marR="0" lvl="0" indent="0" algn="l" rtl="0">
                  <a:lnSpc>
                    <a:spcPct val="100000"/>
                  </a:lnSpc>
                  <a:spcBef>
                    <a:spcPts val="0"/>
                  </a:spcBef>
                  <a:spcAft>
                    <a:spcPts val="0"/>
                  </a:spcAft>
                  <a:buClr>
                    <a:srgbClr val="000000"/>
                  </a:buClr>
                  <a:buSzPts val="1056"/>
                  <a:buFont typeface="Arial"/>
                  <a:buNone/>
                </a:pPr>
                <a:endParaRPr sz="1055" b="0" i="0" u="none" strike="noStrike" cap="none">
                  <a:solidFill>
                    <a:srgbClr val="000000"/>
                  </a:solidFill>
                  <a:latin typeface="Arial"/>
                  <a:ea typeface="Arial"/>
                  <a:cs typeface="Arial"/>
                  <a:sym typeface="Arial"/>
                </a:endParaRPr>
              </a:p>
            </p:txBody>
          </p:sp>
          <p:sp>
            <p:nvSpPr>
              <p:cNvPr id="4948" name="Google Shape;4948;p330"/>
              <p:cNvSpPr/>
              <p:nvPr/>
            </p:nvSpPr>
            <p:spPr>
              <a:xfrm>
                <a:off x="1972650" y="1072475"/>
                <a:ext cx="16350" cy="5050"/>
              </a:xfrm>
              <a:custGeom>
                <a:avLst/>
                <a:gdLst/>
                <a:ahLst/>
                <a:cxnLst/>
                <a:rect l="l" t="t" r="r" b="b"/>
                <a:pathLst>
                  <a:path w="654" h="202" extrusionOk="0">
                    <a:moveTo>
                      <a:pt x="51" y="1"/>
                    </a:moveTo>
                    <a:lnTo>
                      <a:pt x="17" y="34"/>
                    </a:lnTo>
                    <a:lnTo>
                      <a:pt x="0" y="51"/>
                    </a:lnTo>
                    <a:lnTo>
                      <a:pt x="0" y="101"/>
                    </a:lnTo>
                    <a:lnTo>
                      <a:pt x="0" y="135"/>
                    </a:lnTo>
                    <a:lnTo>
                      <a:pt x="17" y="168"/>
                    </a:lnTo>
                    <a:lnTo>
                      <a:pt x="51" y="185"/>
                    </a:lnTo>
                    <a:lnTo>
                      <a:pt x="101" y="202"/>
                    </a:lnTo>
                    <a:lnTo>
                      <a:pt x="553" y="202"/>
                    </a:lnTo>
                    <a:lnTo>
                      <a:pt x="587" y="185"/>
                    </a:lnTo>
                    <a:lnTo>
                      <a:pt x="620" y="168"/>
                    </a:lnTo>
                    <a:lnTo>
                      <a:pt x="637" y="135"/>
                    </a:lnTo>
                    <a:lnTo>
                      <a:pt x="654" y="101"/>
                    </a:lnTo>
                    <a:lnTo>
                      <a:pt x="637" y="51"/>
                    </a:lnTo>
                    <a:lnTo>
                      <a:pt x="620" y="34"/>
                    </a:lnTo>
                    <a:lnTo>
                      <a:pt x="587" y="1"/>
                    </a:lnTo>
                    <a:close/>
                  </a:path>
                </a:pathLst>
              </a:custGeom>
              <a:solidFill>
                <a:srgbClr val="FFFFFF"/>
              </a:solidFill>
              <a:ln>
                <a:noFill/>
              </a:ln>
            </p:spPr>
            <p:txBody>
              <a:bodyPr spcFirstLastPara="1" wrap="square" lIns="68950" tIns="68950" rIns="68950" bIns="68950" anchor="ctr" anchorCtr="0">
                <a:noAutofit/>
              </a:bodyPr>
              <a:lstStyle/>
              <a:p>
                <a:pPr marL="0" marR="0" lvl="0" indent="0" algn="l" rtl="0">
                  <a:lnSpc>
                    <a:spcPct val="100000"/>
                  </a:lnSpc>
                  <a:spcBef>
                    <a:spcPts val="0"/>
                  </a:spcBef>
                  <a:spcAft>
                    <a:spcPts val="0"/>
                  </a:spcAft>
                  <a:buClr>
                    <a:srgbClr val="000000"/>
                  </a:buClr>
                  <a:buSzPts val="1056"/>
                  <a:buFont typeface="Arial"/>
                  <a:buNone/>
                </a:pPr>
                <a:endParaRPr sz="1055" b="0" i="0" u="none" strike="noStrike" cap="none">
                  <a:solidFill>
                    <a:srgbClr val="000000"/>
                  </a:solidFill>
                  <a:latin typeface="Arial"/>
                  <a:ea typeface="Arial"/>
                  <a:cs typeface="Arial"/>
                  <a:sym typeface="Arial"/>
                </a:endParaRPr>
              </a:p>
            </p:txBody>
          </p:sp>
          <p:sp>
            <p:nvSpPr>
              <p:cNvPr id="4949" name="Google Shape;4949;p330"/>
              <p:cNvSpPr/>
              <p:nvPr/>
            </p:nvSpPr>
            <p:spPr>
              <a:xfrm>
                <a:off x="2029175" y="1072475"/>
                <a:ext cx="16350" cy="5050"/>
              </a:xfrm>
              <a:custGeom>
                <a:avLst/>
                <a:gdLst/>
                <a:ahLst/>
                <a:cxnLst/>
                <a:rect l="l" t="t" r="r" b="b"/>
                <a:pathLst>
                  <a:path w="654" h="202" extrusionOk="0">
                    <a:moveTo>
                      <a:pt x="68" y="1"/>
                    </a:moveTo>
                    <a:lnTo>
                      <a:pt x="34" y="34"/>
                    </a:lnTo>
                    <a:lnTo>
                      <a:pt x="1" y="51"/>
                    </a:lnTo>
                    <a:lnTo>
                      <a:pt x="1" y="101"/>
                    </a:lnTo>
                    <a:lnTo>
                      <a:pt x="1" y="135"/>
                    </a:lnTo>
                    <a:lnTo>
                      <a:pt x="34" y="168"/>
                    </a:lnTo>
                    <a:lnTo>
                      <a:pt x="68" y="185"/>
                    </a:lnTo>
                    <a:lnTo>
                      <a:pt x="101" y="202"/>
                    </a:lnTo>
                    <a:lnTo>
                      <a:pt x="553" y="202"/>
                    </a:lnTo>
                    <a:lnTo>
                      <a:pt x="587" y="185"/>
                    </a:lnTo>
                    <a:lnTo>
                      <a:pt x="620" y="168"/>
                    </a:lnTo>
                    <a:lnTo>
                      <a:pt x="637" y="135"/>
                    </a:lnTo>
                    <a:lnTo>
                      <a:pt x="654" y="101"/>
                    </a:lnTo>
                    <a:lnTo>
                      <a:pt x="637" y="51"/>
                    </a:lnTo>
                    <a:lnTo>
                      <a:pt x="620" y="34"/>
                    </a:lnTo>
                    <a:lnTo>
                      <a:pt x="587" y="1"/>
                    </a:lnTo>
                    <a:close/>
                  </a:path>
                </a:pathLst>
              </a:custGeom>
              <a:solidFill>
                <a:srgbClr val="FFFFFF"/>
              </a:solidFill>
              <a:ln>
                <a:noFill/>
              </a:ln>
            </p:spPr>
            <p:txBody>
              <a:bodyPr spcFirstLastPara="1" wrap="square" lIns="68950" tIns="68950" rIns="68950" bIns="68950" anchor="ctr" anchorCtr="0">
                <a:noAutofit/>
              </a:bodyPr>
              <a:lstStyle/>
              <a:p>
                <a:pPr marL="0" marR="0" lvl="0" indent="0" algn="l" rtl="0">
                  <a:lnSpc>
                    <a:spcPct val="100000"/>
                  </a:lnSpc>
                  <a:spcBef>
                    <a:spcPts val="0"/>
                  </a:spcBef>
                  <a:spcAft>
                    <a:spcPts val="0"/>
                  </a:spcAft>
                  <a:buClr>
                    <a:srgbClr val="000000"/>
                  </a:buClr>
                  <a:buSzPts val="1056"/>
                  <a:buFont typeface="Arial"/>
                  <a:buNone/>
                </a:pPr>
                <a:endParaRPr sz="1055" b="0" i="0" u="none" strike="noStrike" cap="none">
                  <a:solidFill>
                    <a:srgbClr val="000000"/>
                  </a:solidFill>
                  <a:latin typeface="Arial"/>
                  <a:ea typeface="Arial"/>
                  <a:cs typeface="Arial"/>
                  <a:sym typeface="Arial"/>
                </a:endParaRPr>
              </a:p>
            </p:txBody>
          </p:sp>
          <p:sp>
            <p:nvSpPr>
              <p:cNvPr id="4950" name="Google Shape;4950;p330"/>
              <p:cNvSpPr/>
              <p:nvPr/>
            </p:nvSpPr>
            <p:spPr>
              <a:xfrm>
                <a:off x="2023325" y="1047350"/>
                <a:ext cx="13425" cy="13000"/>
              </a:xfrm>
              <a:custGeom>
                <a:avLst/>
                <a:gdLst/>
                <a:ahLst/>
                <a:cxnLst/>
                <a:rect l="l" t="t" r="r" b="b"/>
                <a:pathLst>
                  <a:path w="537" h="520" extrusionOk="0">
                    <a:moveTo>
                      <a:pt x="436" y="1"/>
                    </a:moveTo>
                    <a:lnTo>
                      <a:pt x="385" y="17"/>
                    </a:lnTo>
                    <a:lnTo>
                      <a:pt x="352" y="34"/>
                    </a:lnTo>
                    <a:lnTo>
                      <a:pt x="34" y="352"/>
                    </a:lnTo>
                    <a:lnTo>
                      <a:pt x="17" y="386"/>
                    </a:lnTo>
                    <a:lnTo>
                      <a:pt x="0" y="419"/>
                    </a:lnTo>
                    <a:lnTo>
                      <a:pt x="17" y="470"/>
                    </a:lnTo>
                    <a:lnTo>
                      <a:pt x="34" y="503"/>
                    </a:lnTo>
                    <a:lnTo>
                      <a:pt x="67" y="520"/>
                    </a:lnTo>
                    <a:lnTo>
                      <a:pt x="151" y="520"/>
                    </a:lnTo>
                    <a:lnTo>
                      <a:pt x="184" y="503"/>
                    </a:lnTo>
                    <a:lnTo>
                      <a:pt x="503" y="185"/>
                    </a:lnTo>
                    <a:lnTo>
                      <a:pt x="519" y="151"/>
                    </a:lnTo>
                    <a:lnTo>
                      <a:pt x="536" y="101"/>
                    </a:lnTo>
                    <a:lnTo>
                      <a:pt x="519" y="68"/>
                    </a:lnTo>
                    <a:lnTo>
                      <a:pt x="503" y="34"/>
                    </a:lnTo>
                    <a:lnTo>
                      <a:pt x="469" y="17"/>
                    </a:lnTo>
                    <a:lnTo>
                      <a:pt x="436" y="1"/>
                    </a:lnTo>
                    <a:close/>
                  </a:path>
                </a:pathLst>
              </a:custGeom>
              <a:solidFill>
                <a:srgbClr val="FFFFFF"/>
              </a:solidFill>
              <a:ln>
                <a:noFill/>
              </a:ln>
            </p:spPr>
            <p:txBody>
              <a:bodyPr spcFirstLastPara="1" wrap="square" lIns="68950" tIns="68950" rIns="68950" bIns="68950" anchor="ctr" anchorCtr="0">
                <a:noAutofit/>
              </a:bodyPr>
              <a:lstStyle/>
              <a:p>
                <a:pPr marL="0" marR="0" lvl="0" indent="0" algn="l" rtl="0">
                  <a:lnSpc>
                    <a:spcPct val="100000"/>
                  </a:lnSpc>
                  <a:spcBef>
                    <a:spcPts val="0"/>
                  </a:spcBef>
                  <a:spcAft>
                    <a:spcPts val="0"/>
                  </a:spcAft>
                  <a:buClr>
                    <a:srgbClr val="000000"/>
                  </a:buClr>
                  <a:buSzPts val="1056"/>
                  <a:buFont typeface="Arial"/>
                  <a:buNone/>
                </a:pPr>
                <a:endParaRPr sz="1055" b="0" i="0" u="none" strike="noStrike" cap="none">
                  <a:solidFill>
                    <a:srgbClr val="000000"/>
                  </a:solidFill>
                  <a:latin typeface="Arial"/>
                  <a:ea typeface="Arial"/>
                  <a:cs typeface="Arial"/>
                  <a:sym typeface="Arial"/>
                </a:endParaRPr>
              </a:p>
            </p:txBody>
          </p:sp>
        </p:grpSp>
      </p:grpSp>
      <p:grpSp>
        <p:nvGrpSpPr>
          <p:cNvPr id="4951" name="Google Shape;4951;p330"/>
          <p:cNvGrpSpPr/>
          <p:nvPr/>
        </p:nvGrpSpPr>
        <p:grpSpPr>
          <a:xfrm>
            <a:off x="458727" y="2844491"/>
            <a:ext cx="585300" cy="585300"/>
            <a:chOff x="2106702" y="662528"/>
            <a:chExt cx="585300" cy="585300"/>
          </a:xfrm>
        </p:grpSpPr>
        <p:sp>
          <p:nvSpPr>
            <p:cNvPr id="4952" name="Google Shape;4952;p330"/>
            <p:cNvSpPr/>
            <p:nvPr/>
          </p:nvSpPr>
          <p:spPr>
            <a:xfrm>
              <a:off x="2106702" y="662528"/>
              <a:ext cx="585300" cy="585300"/>
            </a:xfrm>
            <a:prstGeom prst="ellipse">
              <a:avLst/>
            </a:prstGeom>
            <a:gradFill>
              <a:gsLst>
                <a:gs pos="0">
                  <a:srgbClr val="F20019"/>
                </a:gs>
                <a:gs pos="92000">
                  <a:schemeClr val="accent3"/>
                </a:gs>
                <a:gs pos="100000">
                  <a:srgbClr val="8B0033"/>
                </a:gs>
              </a:gsLst>
              <a:lin ang="0" scaled="0"/>
            </a:gradFill>
            <a:ln>
              <a:noFill/>
            </a:ln>
          </p:spPr>
          <p:txBody>
            <a:bodyPr spcFirstLastPara="1" wrap="square" lIns="68950" tIns="68950" rIns="68950" bIns="68950" anchor="ctr" anchorCtr="0">
              <a:noAutofit/>
            </a:bodyPr>
            <a:lstStyle/>
            <a:p>
              <a:pPr marL="0" marR="0" lvl="0" indent="0" algn="ctr" rtl="0">
                <a:lnSpc>
                  <a:spcPct val="100000"/>
                </a:lnSpc>
                <a:spcBef>
                  <a:spcPts val="0"/>
                </a:spcBef>
                <a:spcAft>
                  <a:spcPts val="0"/>
                </a:spcAft>
                <a:buClr>
                  <a:srgbClr val="000000"/>
                </a:buClr>
                <a:buSzPts val="1055"/>
                <a:buFont typeface="Arial"/>
                <a:buNone/>
              </a:pPr>
              <a:endParaRPr sz="1055" b="0" i="0" u="none" strike="noStrike" cap="none">
                <a:solidFill>
                  <a:srgbClr val="000000"/>
                </a:solidFill>
                <a:latin typeface="Inter"/>
                <a:ea typeface="Inter"/>
                <a:cs typeface="Inter"/>
                <a:sym typeface="Inter"/>
              </a:endParaRPr>
            </a:p>
          </p:txBody>
        </p:sp>
        <p:grpSp>
          <p:nvGrpSpPr>
            <p:cNvPr id="4953" name="Google Shape;4953;p330"/>
            <p:cNvGrpSpPr/>
            <p:nvPr/>
          </p:nvGrpSpPr>
          <p:grpSpPr>
            <a:xfrm>
              <a:off x="2222467" y="826887"/>
              <a:ext cx="354689" cy="250194"/>
              <a:chOff x="627575" y="1056975"/>
              <a:chExt cx="116425" cy="82125"/>
            </a:xfrm>
          </p:grpSpPr>
          <p:sp>
            <p:nvSpPr>
              <p:cNvPr id="4954" name="Google Shape;4954;p330"/>
              <p:cNvSpPr/>
              <p:nvPr/>
            </p:nvSpPr>
            <p:spPr>
              <a:xfrm>
                <a:off x="627575" y="1121900"/>
                <a:ext cx="116425" cy="17200"/>
              </a:xfrm>
              <a:custGeom>
                <a:avLst/>
                <a:gdLst/>
                <a:ahLst/>
                <a:cxnLst/>
                <a:rect l="l" t="t" r="r" b="b"/>
                <a:pathLst>
                  <a:path w="4657" h="688" extrusionOk="0">
                    <a:moveTo>
                      <a:pt x="4456" y="201"/>
                    </a:moveTo>
                    <a:lnTo>
                      <a:pt x="4456" y="486"/>
                    </a:lnTo>
                    <a:lnTo>
                      <a:pt x="201" y="486"/>
                    </a:lnTo>
                    <a:lnTo>
                      <a:pt x="201" y="201"/>
                    </a:lnTo>
                    <a:close/>
                    <a:moveTo>
                      <a:pt x="101" y="0"/>
                    </a:moveTo>
                    <a:lnTo>
                      <a:pt x="50" y="17"/>
                    </a:lnTo>
                    <a:lnTo>
                      <a:pt x="17" y="34"/>
                    </a:lnTo>
                    <a:lnTo>
                      <a:pt x="0" y="67"/>
                    </a:lnTo>
                    <a:lnTo>
                      <a:pt x="0" y="101"/>
                    </a:lnTo>
                    <a:lnTo>
                      <a:pt x="0" y="587"/>
                    </a:lnTo>
                    <a:lnTo>
                      <a:pt x="0" y="620"/>
                    </a:lnTo>
                    <a:lnTo>
                      <a:pt x="17" y="654"/>
                    </a:lnTo>
                    <a:lnTo>
                      <a:pt x="50" y="670"/>
                    </a:lnTo>
                    <a:lnTo>
                      <a:pt x="101" y="687"/>
                    </a:lnTo>
                    <a:lnTo>
                      <a:pt x="4556" y="687"/>
                    </a:lnTo>
                    <a:lnTo>
                      <a:pt x="4607" y="670"/>
                    </a:lnTo>
                    <a:lnTo>
                      <a:pt x="4640" y="654"/>
                    </a:lnTo>
                    <a:lnTo>
                      <a:pt x="4657" y="620"/>
                    </a:lnTo>
                    <a:lnTo>
                      <a:pt x="4657" y="587"/>
                    </a:lnTo>
                    <a:lnTo>
                      <a:pt x="4657" y="101"/>
                    </a:lnTo>
                    <a:lnTo>
                      <a:pt x="4657" y="67"/>
                    </a:lnTo>
                    <a:lnTo>
                      <a:pt x="4640" y="34"/>
                    </a:lnTo>
                    <a:lnTo>
                      <a:pt x="4607" y="17"/>
                    </a:lnTo>
                    <a:lnTo>
                      <a:pt x="4556" y="0"/>
                    </a:lnTo>
                    <a:close/>
                  </a:path>
                </a:pathLst>
              </a:custGeom>
              <a:solidFill>
                <a:srgbClr val="FFFFFF"/>
              </a:solidFill>
              <a:ln>
                <a:noFill/>
              </a:ln>
            </p:spPr>
            <p:txBody>
              <a:bodyPr spcFirstLastPara="1" wrap="square" lIns="68950" tIns="68950" rIns="68950" bIns="68950" anchor="ctr" anchorCtr="0">
                <a:noAutofit/>
              </a:bodyPr>
              <a:lstStyle/>
              <a:p>
                <a:pPr marL="0" marR="0" lvl="0" indent="0" algn="l" rtl="0">
                  <a:lnSpc>
                    <a:spcPct val="100000"/>
                  </a:lnSpc>
                  <a:spcBef>
                    <a:spcPts val="0"/>
                  </a:spcBef>
                  <a:spcAft>
                    <a:spcPts val="0"/>
                  </a:spcAft>
                  <a:buClr>
                    <a:srgbClr val="000000"/>
                  </a:buClr>
                  <a:buSzPts val="1056"/>
                  <a:buFont typeface="Arial"/>
                  <a:buNone/>
                </a:pPr>
                <a:endParaRPr sz="1055" b="0" i="0" u="none" strike="noStrike" cap="none">
                  <a:solidFill>
                    <a:srgbClr val="000000"/>
                  </a:solidFill>
                  <a:latin typeface="Arial"/>
                  <a:ea typeface="Arial"/>
                  <a:cs typeface="Arial"/>
                  <a:sym typeface="Arial"/>
                </a:endParaRPr>
              </a:p>
            </p:txBody>
          </p:sp>
          <p:sp>
            <p:nvSpPr>
              <p:cNvPr id="4955" name="Google Shape;4955;p330"/>
              <p:cNvSpPr/>
              <p:nvPr/>
            </p:nvSpPr>
            <p:spPr>
              <a:xfrm>
                <a:off x="635525" y="1056975"/>
                <a:ext cx="101375" cy="69975"/>
              </a:xfrm>
              <a:custGeom>
                <a:avLst/>
                <a:gdLst/>
                <a:ahLst/>
                <a:cxnLst/>
                <a:rect l="l" t="t" r="r" b="b"/>
                <a:pathLst>
                  <a:path w="4055" h="2799" extrusionOk="0">
                    <a:moveTo>
                      <a:pt x="3853" y="202"/>
                    </a:moveTo>
                    <a:lnTo>
                      <a:pt x="3853" y="2597"/>
                    </a:lnTo>
                    <a:lnTo>
                      <a:pt x="201" y="2597"/>
                    </a:lnTo>
                    <a:lnTo>
                      <a:pt x="201" y="202"/>
                    </a:lnTo>
                    <a:close/>
                    <a:moveTo>
                      <a:pt x="101" y="1"/>
                    </a:moveTo>
                    <a:lnTo>
                      <a:pt x="51" y="18"/>
                    </a:lnTo>
                    <a:lnTo>
                      <a:pt x="17" y="34"/>
                    </a:lnTo>
                    <a:lnTo>
                      <a:pt x="0" y="68"/>
                    </a:lnTo>
                    <a:lnTo>
                      <a:pt x="0" y="101"/>
                    </a:lnTo>
                    <a:lnTo>
                      <a:pt x="0" y="2698"/>
                    </a:lnTo>
                    <a:lnTo>
                      <a:pt x="0" y="2748"/>
                    </a:lnTo>
                    <a:lnTo>
                      <a:pt x="17" y="2782"/>
                    </a:lnTo>
                    <a:lnTo>
                      <a:pt x="51" y="2798"/>
                    </a:lnTo>
                    <a:lnTo>
                      <a:pt x="3987" y="2798"/>
                    </a:lnTo>
                    <a:lnTo>
                      <a:pt x="4021" y="2782"/>
                    </a:lnTo>
                    <a:lnTo>
                      <a:pt x="4054" y="2748"/>
                    </a:lnTo>
                    <a:lnTo>
                      <a:pt x="4054" y="2698"/>
                    </a:lnTo>
                    <a:lnTo>
                      <a:pt x="4054" y="101"/>
                    </a:lnTo>
                    <a:lnTo>
                      <a:pt x="4054" y="68"/>
                    </a:lnTo>
                    <a:lnTo>
                      <a:pt x="4021" y="34"/>
                    </a:lnTo>
                    <a:lnTo>
                      <a:pt x="3987" y="18"/>
                    </a:lnTo>
                    <a:lnTo>
                      <a:pt x="3954" y="1"/>
                    </a:lnTo>
                    <a:close/>
                  </a:path>
                </a:pathLst>
              </a:custGeom>
              <a:solidFill>
                <a:srgbClr val="FFFFFF"/>
              </a:solidFill>
              <a:ln>
                <a:noFill/>
              </a:ln>
            </p:spPr>
            <p:txBody>
              <a:bodyPr spcFirstLastPara="1" wrap="square" lIns="68950" tIns="68950" rIns="68950" bIns="68950" anchor="ctr" anchorCtr="0">
                <a:noAutofit/>
              </a:bodyPr>
              <a:lstStyle/>
              <a:p>
                <a:pPr marL="0" marR="0" lvl="0" indent="0" algn="l" rtl="0">
                  <a:lnSpc>
                    <a:spcPct val="100000"/>
                  </a:lnSpc>
                  <a:spcBef>
                    <a:spcPts val="0"/>
                  </a:spcBef>
                  <a:spcAft>
                    <a:spcPts val="0"/>
                  </a:spcAft>
                  <a:buClr>
                    <a:srgbClr val="000000"/>
                  </a:buClr>
                  <a:buSzPts val="1056"/>
                  <a:buFont typeface="Arial"/>
                  <a:buNone/>
                </a:pPr>
                <a:endParaRPr sz="1055" b="0" i="0" u="none" strike="noStrike" cap="none">
                  <a:solidFill>
                    <a:srgbClr val="000000"/>
                  </a:solidFill>
                  <a:latin typeface="Arial"/>
                  <a:ea typeface="Arial"/>
                  <a:cs typeface="Arial"/>
                  <a:sym typeface="Arial"/>
                </a:endParaRPr>
              </a:p>
            </p:txBody>
          </p:sp>
          <p:sp>
            <p:nvSpPr>
              <p:cNvPr id="4956" name="Google Shape;4956;p330"/>
              <p:cNvSpPr/>
              <p:nvPr/>
            </p:nvSpPr>
            <p:spPr>
              <a:xfrm>
                <a:off x="652275" y="1074150"/>
                <a:ext cx="67450" cy="5050"/>
              </a:xfrm>
              <a:custGeom>
                <a:avLst/>
                <a:gdLst/>
                <a:ahLst/>
                <a:cxnLst/>
                <a:rect l="l" t="t" r="r" b="b"/>
                <a:pathLst>
                  <a:path w="2698" h="202" extrusionOk="0">
                    <a:moveTo>
                      <a:pt x="101" y="1"/>
                    </a:moveTo>
                    <a:lnTo>
                      <a:pt x="51" y="17"/>
                    </a:lnTo>
                    <a:lnTo>
                      <a:pt x="17" y="34"/>
                    </a:lnTo>
                    <a:lnTo>
                      <a:pt x="0" y="68"/>
                    </a:lnTo>
                    <a:lnTo>
                      <a:pt x="0" y="101"/>
                    </a:lnTo>
                    <a:lnTo>
                      <a:pt x="0" y="135"/>
                    </a:lnTo>
                    <a:lnTo>
                      <a:pt x="17" y="168"/>
                    </a:lnTo>
                    <a:lnTo>
                      <a:pt x="51" y="202"/>
                    </a:lnTo>
                    <a:lnTo>
                      <a:pt x="2630" y="202"/>
                    </a:lnTo>
                    <a:lnTo>
                      <a:pt x="2664" y="168"/>
                    </a:lnTo>
                    <a:lnTo>
                      <a:pt x="2681" y="135"/>
                    </a:lnTo>
                    <a:lnTo>
                      <a:pt x="2697" y="101"/>
                    </a:lnTo>
                    <a:lnTo>
                      <a:pt x="2681" y="68"/>
                    </a:lnTo>
                    <a:lnTo>
                      <a:pt x="2664" y="34"/>
                    </a:lnTo>
                    <a:lnTo>
                      <a:pt x="2630" y="17"/>
                    </a:lnTo>
                    <a:lnTo>
                      <a:pt x="2597" y="1"/>
                    </a:lnTo>
                    <a:close/>
                  </a:path>
                </a:pathLst>
              </a:custGeom>
              <a:solidFill>
                <a:srgbClr val="FFFFFF"/>
              </a:solidFill>
              <a:ln>
                <a:noFill/>
              </a:ln>
            </p:spPr>
            <p:txBody>
              <a:bodyPr spcFirstLastPara="1" wrap="square" lIns="68950" tIns="68950" rIns="68950" bIns="68950" anchor="ctr" anchorCtr="0">
                <a:noAutofit/>
              </a:bodyPr>
              <a:lstStyle/>
              <a:p>
                <a:pPr marL="0" marR="0" lvl="0" indent="0" algn="l" rtl="0">
                  <a:lnSpc>
                    <a:spcPct val="100000"/>
                  </a:lnSpc>
                  <a:spcBef>
                    <a:spcPts val="0"/>
                  </a:spcBef>
                  <a:spcAft>
                    <a:spcPts val="0"/>
                  </a:spcAft>
                  <a:buClr>
                    <a:srgbClr val="000000"/>
                  </a:buClr>
                  <a:buSzPts val="1056"/>
                  <a:buFont typeface="Arial"/>
                  <a:buNone/>
                </a:pPr>
                <a:endParaRPr sz="1055" b="0" i="0" u="none" strike="noStrike" cap="none">
                  <a:solidFill>
                    <a:srgbClr val="000000"/>
                  </a:solidFill>
                  <a:latin typeface="Arial"/>
                  <a:ea typeface="Arial"/>
                  <a:cs typeface="Arial"/>
                  <a:sym typeface="Arial"/>
                </a:endParaRPr>
              </a:p>
            </p:txBody>
          </p:sp>
          <p:sp>
            <p:nvSpPr>
              <p:cNvPr id="4957" name="Google Shape;4957;p330"/>
              <p:cNvSpPr/>
              <p:nvPr/>
            </p:nvSpPr>
            <p:spPr>
              <a:xfrm>
                <a:off x="652275" y="1090900"/>
                <a:ext cx="67450" cy="5050"/>
              </a:xfrm>
              <a:custGeom>
                <a:avLst/>
                <a:gdLst/>
                <a:ahLst/>
                <a:cxnLst/>
                <a:rect l="l" t="t" r="r" b="b"/>
                <a:pathLst>
                  <a:path w="2698" h="202" extrusionOk="0">
                    <a:moveTo>
                      <a:pt x="51" y="1"/>
                    </a:moveTo>
                    <a:lnTo>
                      <a:pt x="17" y="18"/>
                    </a:lnTo>
                    <a:lnTo>
                      <a:pt x="0" y="51"/>
                    </a:lnTo>
                    <a:lnTo>
                      <a:pt x="0" y="101"/>
                    </a:lnTo>
                    <a:lnTo>
                      <a:pt x="0" y="135"/>
                    </a:lnTo>
                    <a:lnTo>
                      <a:pt x="17" y="168"/>
                    </a:lnTo>
                    <a:lnTo>
                      <a:pt x="51" y="185"/>
                    </a:lnTo>
                    <a:lnTo>
                      <a:pt x="101" y="202"/>
                    </a:lnTo>
                    <a:lnTo>
                      <a:pt x="2597" y="202"/>
                    </a:lnTo>
                    <a:lnTo>
                      <a:pt x="2630" y="185"/>
                    </a:lnTo>
                    <a:lnTo>
                      <a:pt x="2664" y="168"/>
                    </a:lnTo>
                    <a:lnTo>
                      <a:pt x="2681" y="135"/>
                    </a:lnTo>
                    <a:lnTo>
                      <a:pt x="2697" y="101"/>
                    </a:lnTo>
                    <a:lnTo>
                      <a:pt x="2681" y="51"/>
                    </a:lnTo>
                    <a:lnTo>
                      <a:pt x="2664" y="18"/>
                    </a:lnTo>
                    <a:lnTo>
                      <a:pt x="2630" y="1"/>
                    </a:lnTo>
                    <a:close/>
                  </a:path>
                </a:pathLst>
              </a:custGeom>
              <a:solidFill>
                <a:srgbClr val="FFFFFF"/>
              </a:solidFill>
              <a:ln>
                <a:noFill/>
              </a:ln>
            </p:spPr>
            <p:txBody>
              <a:bodyPr spcFirstLastPara="1" wrap="square" lIns="68950" tIns="68950" rIns="68950" bIns="68950" anchor="ctr" anchorCtr="0">
                <a:noAutofit/>
              </a:bodyPr>
              <a:lstStyle/>
              <a:p>
                <a:pPr marL="0" marR="0" lvl="0" indent="0" algn="l" rtl="0">
                  <a:lnSpc>
                    <a:spcPct val="100000"/>
                  </a:lnSpc>
                  <a:spcBef>
                    <a:spcPts val="0"/>
                  </a:spcBef>
                  <a:spcAft>
                    <a:spcPts val="0"/>
                  </a:spcAft>
                  <a:buClr>
                    <a:srgbClr val="000000"/>
                  </a:buClr>
                  <a:buSzPts val="1056"/>
                  <a:buFont typeface="Arial"/>
                  <a:buNone/>
                </a:pPr>
                <a:endParaRPr sz="1055" b="0" i="0" u="none" strike="noStrike" cap="none">
                  <a:solidFill>
                    <a:srgbClr val="000000"/>
                  </a:solidFill>
                  <a:latin typeface="Arial"/>
                  <a:ea typeface="Arial"/>
                  <a:cs typeface="Arial"/>
                  <a:sym typeface="Arial"/>
                </a:endParaRPr>
              </a:p>
            </p:txBody>
          </p:sp>
          <p:sp>
            <p:nvSpPr>
              <p:cNvPr id="4958" name="Google Shape;4958;p330"/>
              <p:cNvSpPr/>
              <p:nvPr/>
            </p:nvSpPr>
            <p:spPr>
              <a:xfrm>
                <a:off x="652275" y="1107650"/>
                <a:ext cx="67450" cy="5050"/>
              </a:xfrm>
              <a:custGeom>
                <a:avLst/>
                <a:gdLst/>
                <a:ahLst/>
                <a:cxnLst/>
                <a:rect l="l" t="t" r="r" b="b"/>
                <a:pathLst>
                  <a:path w="2698" h="202" extrusionOk="0">
                    <a:moveTo>
                      <a:pt x="101" y="1"/>
                    </a:moveTo>
                    <a:lnTo>
                      <a:pt x="51" y="18"/>
                    </a:lnTo>
                    <a:lnTo>
                      <a:pt x="17" y="34"/>
                    </a:lnTo>
                    <a:lnTo>
                      <a:pt x="0" y="68"/>
                    </a:lnTo>
                    <a:lnTo>
                      <a:pt x="0" y="101"/>
                    </a:lnTo>
                    <a:lnTo>
                      <a:pt x="0" y="152"/>
                    </a:lnTo>
                    <a:lnTo>
                      <a:pt x="17" y="185"/>
                    </a:lnTo>
                    <a:lnTo>
                      <a:pt x="51" y="202"/>
                    </a:lnTo>
                    <a:lnTo>
                      <a:pt x="2630" y="202"/>
                    </a:lnTo>
                    <a:lnTo>
                      <a:pt x="2664" y="185"/>
                    </a:lnTo>
                    <a:lnTo>
                      <a:pt x="2681" y="152"/>
                    </a:lnTo>
                    <a:lnTo>
                      <a:pt x="2697" y="101"/>
                    </a:lnTo>
                    <a:lnTo>
                      <a:pt x="2681" y="68"/>
                    </a:lnTo>
                    <a:lnTo>
                      <a:pt x="2664" y="34"/>
                    </a:lnTo>
                    <a:lnTo>
                      <a:pt x="2630" y="18"/>
                    </a:lnTo>
                    <a:lnTo>
                      <a:pt x="2597" y="1"/>
                    </a:lnTo>
                    <a:close/>
                  </a:path>
                </a:pathLst>
              </a:custGeom>
              <a:solidFill>
                <a:srgbClr val="FFFFFF"/>
              </a:solidFill>
              <a:ln>
                <a:noFill/>
              </a:ln>
            </p:spPr>
            <p:txBody>
              <a:bodyPr spcFirstLastPara="1" wrap="square" lIns="68950" tIns="68950" rIns="68950" bIns="68950" anchor="ctr" anchorCtr="0">
                <a:noAutofit/>
              </a:bodyPr>
              <a:lstStyle/>
              <a:p>
                <a:pPr marL="0" marR="0" lvl="0" indent="0" algn="l" rtl="0">
                  <a:lnSpc>
                    <a:spcPct val="100000"/>
                  </a:lnSpc>
                  <a:spcBef>
                    <a:spcPts val="0"/>
                  </a:spcBef>
                  <a:spcAft>
                    <a:spcPts val="0"/>
                  </a:spcAft>
                  <a:buClr>
                    <a:srgbClr val="000000"/>
                  </a:buClr>
                  <a:buSzPts val="1056"/>
                  <a:buFont typeface="Arial"/>
                  <a:buNone/>
                </a:pPr>
                <a:endParaRPr sz="1055" b="0" i="0" u="none" strike="noStrike" cap="none">
                  <a:solidFill>
                    <a:srgbClr val="000000"/>
                  </a:solidFill>
                  <a:latin typeface="Arial"/>
                  <a:ea typeface="Arial"/>
                  <a:cs typeface="Arial"/>
                  <a:sym typeface="Arial"/>
                </a:endParaRPr>
              </a:p>
            </p:txBody>
          </p:sp>
        </p:grpSp>
      </p:grpSp>
      <p:sp>
        <p:nvSpPr>
          <p:cNvPr id="4959" name="Google Shape;4959;p330"/>
          <p:cNvSpPr txBox="1"/>
          <p:nvPr/>
        </p:nvSpPr>
        <p:spPr>
          <a:xfrm>
            <a:off x="244350" y="780000"/>
            <a:ext cx="7774200" cy="6486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600"/>
              </a:spcBef>
              <a:spcAft>
                <a:spcPts val="0"/>
              </a:spcAft>
              <a:buClr>
                <a:srgbClr val="000000"/>
              </a:buClr>
              <a:buSzPts val="1311"/>
              <a:buFont typeface="Arial"/>
              <a:buNone/>
            </a:pPr>
            <a:r>
              <a:rPr lang="en" sz="1500" i="0" u="none" strike="noStrike" cap="none">
                <a:solidFill>
                  <a:schemeClr val="dk1"/>
                </a:solidFill>
                <a:latin typeface="Poppins"/>
                <a:ea typeface="Poppins"/>
                <a:cs typeface="Poppins"/>
                <a:sym typeface="Poppins"/>
              </a:rPr>
              <a:t>HSAs are a powerful investment and retirement tool. Getting started is simple. You can begin investing in just 3 easy steps.</a:t>
            </a:r>
            <a:endParaRPr sz="1500" i="0" u="none" strike="noStrike" cap="none">
              <a:solidFill>
                <a:schemeClr val="dk1"/>
              </a:solidFill>
              <a:latin typeface="Poppins"/>
              <a:ea typeface="Poppins"/>
              <a:cs typeface="Poppins"/>
              <a:sym typeface="Poppins"/>
            </a:endParaRPr>
          </a:p>
        </p:txBody>
      </p:sp>
      <p:sp>
        <p:nvSpPr>
          <p:cNvPr id="4960" name="Google Shape;4960;p330"/>
          <p:cNvSpPr txBox="1"/>
          <p:nvPr/>
        </p:nvSpPr>
        <p:spPr>
          <a:xfrm>
            <a:off x="315022" y="4856559"/>
            <a:ext cx="324900" cy="996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525">
                <a:solidFill>
                  <a:srgbClr val="25146F"/>
                </a:solidFill>
                <a:latin typeface="Poppins Medium"/>
                <a:ea typeface="Poppins Medium"/>
                <a:cs typeface="Poppins Medium"/>
                <a:sym typeface="Poppins Medium"/>
              </a:rPr>
              <a:t>Page </a:t>
            </a:r>
            <a:fld id="{00000000-1234-1234-1234-123412341234}" type="slidenum">
              <a:rPr lang="en" sz="525">
                <a:solidFill>
                  <a:srgbClr val="25146F"/>
                </a:solidFill>
                <a:latin typeface="Poppins Medium"/>
                <a:ea typeface="Poppins Medium"/>
                <a:cs typeface="Poppins Medium"/>
                <a:sym typeface="Poppins Medium"/>
              </a:rPr>
              <a:t>12</a:t>
            </a:fld>
            <a:endParaRPr sz="525">
              <a:solidFill>
                <a:srgbClr val="25146F"/>
              </a:solidFill>
              <a:latin typeface="Poppins Medium"/>
              <a:ea typeface="Poppins Medium"/>
              <a:cs typeface="Poppins Medium"/>
              <a:sym typeface="Poppins Medium"/>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964"/>
        <p:cNvGrpSpPr/>
        <p:nvPr/>
      </p:nvGrpSpPr>
      <p:grpSpPr>
        <a:xfrm>
          <a:off x="0" y="0"/>
          <a:ext cx="0" cy="0"/>
          <a:chOff x="0" y="0"/>
          <a:chExt cx="0" cy="0"/>
        </a:xfrm>
      </p:grpSpPr>
      <p:sp>
        <p:nvSpPr>
          <p:cNvPr id="4965" name="Google Shape;4965;p331"/>
          <p:cNvSpPr txBox="1">
            <a:spLocks noGrp="1"/>
          </p:cNvSpPr>
          <p:nvPr>
            <p:ph type="title"/>
          </p:nvPr>
        </p:nvSpPr>
        <p:spPr>
          <a:xfrm>
            <a:off x="309269" y="314400"/>
            <a:ext cx="8508600" cy="3570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a:t>Your role</a:t>
            </a:r>
            <a:endParaRPr/>
          </a:p>
        </p:txBody>
      </p:sp>
      <p:sp>
        <p:nvSpPr>
          <p:cNvPr id="4968" name="Google Shape;4968;p331"/>
          <p:cNvSpPr txBox="1">
            <a:spLocks noGrp="1"/>
          </p:cNvSpPr>
          <p:nvPr>
            <p:ph type="body" idx="2"/>
          </p:nvPr>
        </p:nvSpPr>
        <p:spPr>
          <a:xfrm>
            <a:off x="639925" y="1486475"/>
            <a:ext cx="3762600" cy="2342400"/>
          </a:xfrm>
          <a:prstGeom prst="rect">
            <a:avLst/>
          </a:prstGeom>
        </p:spPr>
        <p:txBody>
          <a:bodyPr spcFirstLastPara="1" wrap="square" lIns="0" tIns="0" rIns="0" bIns="0" anchor="ctr" anchorCtr="0">
            <a:noAutofit/>
          </a:bodyPr>
          <a:lstStyle/>
          <a:p>
            <a:pPr marL="457200" marR="0" lvl="0" indent="-298450" algn="l" rtl="0">
              <a:lnSpc>
                <a:spcPct val="105000"/>
              </a:lnSpc>
              <a:spcBef>
                <a:spcPts val="0"/>
              </a:spcBef>
              <a:spcAft>
                <a:spcPts val="0"/>
              </a:spcAft>
              <a:buClr>
                <a:srgbClr val="DA0025"/>
              </a:buClr>
              <a:buSzPts val="1100"/>
              <a:buFont typeface="Poppins"/>
              <a:buChar char="●"/>
            </a:pPr>
            <a:r>
              <a:rPr lang="en" sz="1100" dirty="0">
                <a:latin typeface="Poppins"/>
                <a:ea typeface="Poppins"/>
                <a:cs typeface="Poppins"/>
                <a:sym typeface="Poppins"/>
              </a:rPr>
              <a:t>Ensure funds are used for eligible health care expenses</a:t>
            </a:r>
            <a:endParaRPr sz="1100" dirty="0">
              <a:latin typeface="Poppins"/>
              <a:ea typeface="Poppins"/>
              <a:cs typeface="Poppins"/>
              <a:sym typeface="Poppins"/>
            </a:endParaRPr>
          </a:p>
          <a:p>
            <a:pPr marL="457200" marR="0" lvl="0" indent="-298450" algn="l" rtl="0">
              <a:lnSpc>
                <a:spcPct val="105000"/>
              </a:lnSpc>
              <a:spcBef>
                <a:spcPts val="1000"/>
              </a:spcBef>
              <a:spcAft>
                <a:spcPts val="0"/>
              </a:spcAft>
              <a:buClr>
                <a:srgbClr val="DA0025"/>
              </a:buClr>
              <a:buSzPts val="1100"/>
              <a:buFont typeface="Poppins"/>
              <a:buChar char="●"/>
            </a:pPr>
            <a:r>
              <a:rPr lang="en" sz="1100" dirty="0">
                <a:latin typeface="Poppins"/>
                <a:ea typeface="Poppins"/>
                <a:cs typeface="Poppins"/>
                <a:sym typeface="Poppins"/>
              </a:rPr>
              <a:t>No documentation required for the HSA</a:t>
            </a:r>
            <a:endParaRPr sz="1100" dirty="0">
              <a:latin typeface="Poppins"/>
              <a:ea typeface="Poppins"/>
              <a:cs typeface="Poppins"/>
              <a:sym typeface="Poppins"/>
            </a:endParaRPr>
          </a:p>
          <a:p>
            <a:pPr marL="457200" marR="0" lvl="0" indent="0" algn="l" rtl="0">
              <a:lnSpc>
                <a:spcPct val="105000"/>
              </a:lnSpc>
              <a:spcBef>
                <a:spcPts val="600"/>
              </a:spcBef>
              <a:spcAft>
                <a:spcPts val="0"/>
              </a:spcAft>
              <a:buNone/>
            </a:pPr>
            <a:r>
              <a:rPr lang="en" sz="1100" dirty="0">
                <a:latin typeface="Poppins"/>
                <a:ea typeface="Poppins"/>
                <a:cs typeface="Poppins"/>
                <a:sym typeface="Poppins"/>
              </a:rPr>
              <a:t>Recommend saving contributions and distributions for tax purposes – your account’s expense tracker makes it easy to store receipts in one place</a:t>
            </a:r>
            <a:endParaRPr sz="1100" dirty="0">
              <a:latin typeface="Poppins"/>
              <a:ea typeface="Poppins"/>
              <a:cs typeface="Poppins"/>
              <a:sym typeface="Poppins"/>
            </a:endParaRPr>
          </a:p>
          <a:p>
            <a:pPr marL="457200" lvl="0" indent="-298450" algn="l" rtl="0">
              <a:spcBef>
                <a:spcPts val="1000"/>
              </a:spcBef>
              <a:spcAft>
                <a:spcPts val="0"/>
              </a:spcAft>
              <a:buClr>
                <a:srgbClr val="DA0025"/>
              </a:buClr>
              <a:buSzPts val="1100"/>
              <a:buFont typeface="Poppins"/>
              <a:buChar char="●"/>
            </a:pPr>
            <a:r>
              <a:rPr lang="en" sz="1100" dirty="0">
                <a:latin typeface="Poppins"/>
                <a:ea typeface="Poppins"/>
                <a:cs typeface="Poppins"/>
                <a:sym typeface="Poppins"/>
              </a:rPr>
              <a:t>WEX will provide HSA participants with the necessary tax forms, it will remain your responsibility to report these contributions on your taxes</a:t>
            </a:r>
            <a:endParaRPr sz="1100" dirty="0">
              <a:latin typeface="Poppins"/>
              <a:ea typeface="Poppins"/>
              <a:cs typeface="Poppins"/>
              <a:sym typeface="Poppins"/>
            </a:endParaRPr>
          </a:p>
        </p:txBody>
      </p:sp>
      <p:sp>
        <p:nvSpPr>
          <p:cNvPr id="4969" name="Google Shape;4969;p331"/>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Clr>
                <a:srgbClr val="000000"/>
              </a:buClr>
              <a:buFont typeface="Arial"/>
              <a:buNone/>
            </a:pPr>
            <a:r>
              <a:rPr lang="en"/>
              <a:t>Page </a:t>
            </a:r>
            <a:fld id="{00000000-1234-1234-1234-123412341234}" type="slidenum">
              <a:rPr lang="en"/>
              <a:t>13</a:t>
            </a:fld>
            <a:endParaRPr/>
          </a:p>
        </p:txBody>
      </p:sp>
      <p:pic>
        <p:nvPicPr>
          <p:cNvPr id="14" name="Picture 13">
            <a:extLst>
              <a:ext uri="{FF2B5EF4-FFF2-40B4-BE49-F238E27FC236}">
                <a16:creationId xmlns:a16="http://schemas.microsoft.com/office/drawing/2014/main" id="{15B4C795-4FEA-45E4-B335-507F6BD4BE77}"/>
              </a:ext>
            </a:extLst>
          </p:cNvPr>
          <p:cNvPicPr>
            <a:picLocks noChangeAspect="1"/>
          </p:cNvPicPr>
          <p:nvPr/>
        </p:nvPicPr>
        <p:blipFill>
          <a:blip r:embed="rId3"/>
          <a:stretch>
            <a:fillRect/>
          </a:stretch>
        </p:blipFill>
        <p:spPr>
          <a:xfrm>
            <a:off x="4846620" y="-125500"/>
            <a:ext cx="4192835" cy="5566350"/>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EDF1FF"/>
        </a:solidFill>
        <a:effectLst/>
      </p:bgPr>
    </p:bg>
    <p:spTree>
      <p:nvGrpSpPr>
        <p:cNvPr id="1" name="Shape 4974"/>
        <p:cNvGrpSpPr/>
        <p:nvPr/>
      </p:nvGrpSpPr>
      <p:grpSpPr>
        <a:xfrm>
          <a:off x="0" y="0"/>
          <a:ext cx="0" cy="0"/>
          <a:chOff x="0" y="0"/>
          <a:chExt cx="0" cy="0"/>
        </a:xfrm>
      </p:grpSpPr>
      <p:grpSp>
        <p:nvGrpSpPr>
          <p:cNvPr id="4975" name="Google Shape;4975;p332"/>
          <p:cNvGrpSpPr/>
          <p:nvPr/>
        </p:nvGrpSpPr>
        <p:grpSpPr>
          <a:xfrm>
            <a:off x="309900" y="325650"/>
            <a:ext cx="8524200" cy="4338900"/>
            <a:chOff x="310600" y="317625"/>
            <a:chExt cx="8524200" cy="4338900"/>
          </a:xfrm>
        </p:grpSpPr>
        <p:grpSp>
          <p:nvGrpSpPr>
            <p:cNvPr id="4976" name="Google Shape;4976;p332"/>
            <p:cNvGrpSpPr/>
            <p:nvPr/>
          </p:nvGrpSpPr>
          <p:grpSpPr>
            <a:xfrm>
              <a:off x="310600" y="317625"/>
              <a:ext cx="8524200" cy="4338900"/>
              <a:chOff x="310600" y="317625"/>
              <a:chExt cx="8524200" cy="4338900"/>
            </a:xfrm>
          </p:grpSpPr>
          <p:sp>
            <p:nvSpPr>
              <p:cNvPr id="4977" name="Google Shape;4977;p332"/>
              <p:cNvSpPr/>
              <p:nvPr/>
            </p:nvSpPr>
            <p:spPr>
              <a:xfrm rot="5400000">
                <a:off x="4304650" y="126375"/>
                <a:ext cx="4338900" cy="4721400"/>
              </a:xfrm>
              <a:prstGeom prst="round2SameRect">
                <a:avLst>
                  <a:gd name="adj1" fmla="val 8069"/>
                  <a:gd name="adj2" fmla="val 0"/>
                </a:avLst>
              </a:prstGeom>
              <a:solidFill>
                <a:srgbClr val="FDFDF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latin typeface="Inter"/>
                  <a:ea typeface="Inter"/>
                  <a:cs typeface="Inter"/>
                  <a:sym typeface="Inter"/>
                </a:endParaRPr>
              </a:p>
            </p:txBody>
          </p:sp>
          <p:sp>
            <p:nvSpPr>
              <p:cNvPr id="4978" name="Google Shape;4978;p332"/>
              <p:cNvSpPr/>
              <p:nvPr/>
            </p:nvSpPr>
            <p:spPr>
              <a:xfrm rot="-5400000">
                <a:off x="42550" y="585675"/>
                <a:ext cx="4338900" cy="3802800"/>
              </a:xfrm>
              <a:prstGeom prst="round2SameRect">
                <a:avLst>
                  <a:gd name="adj1" fmla="val 8069"/>
                  <a:gd name="adj2" fmla="val 0"/>
                </a:avLst>
              </a:prstGeom>
              <a:gradFill>
                <a:gsLst>
                  <a:gs pos="0">
                    <a:srgbClr val="172DA1"/>
                  </a:gs>
                  <a:gs pos="36000">
                    <a:srgbClr val="25146F"/>
                  </a:gs>
                  <a:gs pos="100000">
                    <a:srgbClr val="FF032B"/>
                  </a:gs>
                </a:gsLst>
                <a:path path="circle">
                  <a:fillToRect t="100000" r="100000"/>
                </a:path>
                <a:tileRect l="-100000" b="-100000"/>
              </a:gra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latin typeface="Inter"/>
                  <a:ea typeface="Inter"/>
                  <a:cs typeface="Inter"/>
                  <a:sym typeface="Inter"/>
                </a:endParaRPr>
              </a:p>
            </p:txBody>
          </p:sp>
        </p:grpSp>
        <p:sp>
          <p:nvSpPr>
            <p:cNvPr id="4979" name="Google Shape;4979;p332"/>
            <p:cNvSpPr txBox="1"/>
            <p:nvPr/>
          </p:nvSpPr>
          <p:spPr>
            <a:xfrm>
              <a:off x="4316525" y="916675"/>
              <a:ext cx="3727800" cy="3306000"/>
            </a:xfrm>
            <a:prstGeom prst="rect">
              <a:avLst/>
            </a:prstGeom>
            <a:noFill/>
            <a:ln>
              <a:noFill/>
            </a:ln>
          </p:spPr>
          <p:txBody>
            <a:bodyPr spcFirstLastPara="1" wrap="square" lIns="91425" tIns="91425" rIns="91425" bIns="91425" anchor="t" anchorCtr="0">
              <a:noAutofit/>
            </a:bodyPr>
            <a:lstStyle/>
            <a:p>
              <a:pPr marL="0" lvl="0" indent="0" algn="l" rtl="0">
                <a:lnSpc>
                  <a:spcPct val="125000"/>
                </a:lnSpc>
                <a:spcBef>
                  <a:spcPts val="800"/>
                </a:spcBef>
                <a:spcAft>
                  <a:spcPts val="0"/>
                </a:spcAft>
                <a:buNone/>
              </a:pPr>
              <a:r>
                <a:rPr lang="en">
                  <a:solidFill>
                    <a:schemeClr val="dk1"/>
                  </a:solidFill>
                  <a:latin typeface="Poppins SemiBold"/>
                  <a:ea typeface="Poppins SemiBold"/>
                  <a:cs typeface="Poppins SemiBold"/>
                  <a:sym typeface="Poppins SemiBold"/>
                </a:rPr>
                <a:t>One card to easily access your funds and pay for eligible expenses.</a:t>
              </a:r>
              <a:endParaRPr>
                <a:solidFill>
                  <a:schemeClr val="dk1"/>
                </a:solidFill>
                <a:latin typeface="Poppins SemiBold"/>
                <a:ea typeface="Poppins SemiBold"/>
                <a:cs typeface="Poppins SemiBold"/>
                <a:sym typeface="Poppins SemiBold"/>
              </a:endParaRPr>
            </a:p>
            <a:p>
              <a:pPr marL="457200" lvl="0" indent="0" algn="l" rtl="0">
                <a:lnSpc>
                  <a:spcPct val="125000"/>
                </a:lnSpc>
                <a:spcBef>
                  <a:spcPts val="2000"/>
                </a:spcBef>
                <a:spcAft>
                  <a:spcPts val="0"/>
                </a:spcAft>
                <a:buNone/>
              </a:pPr>
              <a:endParaRPr sz="1300">
                <a:solidFill>
                  <a:schemeClr val="dk1"/>
                </a:solidFill>
                <a:latin typeface="Inter"/>
                <a:ea typeface="Inter"/>
                <a:cs typeface="Inter"/>
                <a:sym typeface="Inter"/>
              </a:endParaRPr>
            </a:p>
          </p:txBody>
        </p:sp>
      </p:grpSp>
      <p:sp>
        <p:nvSpPr>
          <p:cNvPr id="4980" name="Google Shape;4980;p332"/>
          <p:cNvSpPr txBox="1"/>
          <p:nvPr/>
        </p:nvSpPr>
        <p:spPr>
          <a:xfrm>
            <a:off x="608291" y="924700"/>
            <a:ext cx="3230400" cy="12141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None/>
            </a:pPr>
            <a:r>
              <a:rPr lang="en" sz="3037" b="1" dirty="0">
                <a:solidFill>
                  <a:srgbClr val="FFFFFF"/>
                </a:solidFill>
                <a:latin typeface="Poppins"/>
                <a:ea typeface="Poppins"/>
                <a:cs typeface="Poppins"/>
                <a:sym typeface="Poppins"/>
              </a:rPr>
              <a:t>WEX </a:t>
            </a:r>
            <a:endParaRPr sz="3037" b="1" dirty="0">
              <a:solidFill>
                <a:srgbClr val="FFFFFF"/>
              </a:solidFill>
              <a:latin typeface="Poppins"/>
              <a:ea typeface="Poppins"/>
              <a:cs typeface="Poppins"/>
              <a:sym typeface="Poppins"/>
            </a:endParaRPr>
          </a:p>
          <a:p>
            <a:pPr marL="0" lvl="0" indent="0" algn="l" rtl="0">
              <a:lnSpc>
                <a:spcPct val="90000"/>
              </a:lnSpc>
              <a:spcBef>
                <a:spcPts val="0"/>
              </a:spcBef>
              <a:spcAft>
                <a:spcPts val="0"/>
              </a:spcAft>
              <a:buNone/>
            </a:pPr>
            <a:r>
              <a:rPr lang="en" sz="3037" b="1" dirty="0">
                <a:solidFill>
                  <a:srgbClr val="FFFFFF"/>
                </a:solidFill>
                <a:latin typeface="Poppins"/>
                <a:ea typeface="Poppins"/>
                <a:cs typeface="Poppins"/>
                <a:sym typeface="Poppins"/>
              </a:rPr>
              <a:t>benefits card</a:t>
            </a:r>
            <a:endParaRPr sz="3037" b="1" dirty="0">
              <a:solidFill>
                <a:srgbClr val="FFFFFF"/>
              </a:solidFill>
              <a:latin typeface="Poppins"/>
              <a:ea typeface="Poppins"/>
              <a:cs typeface="Poppins"/>
              <a:sym typeface="Poppins"/>
            </a:endParaRPr>
          </a:p>
        </p:txBody>
      </p:sp>
      <p:pic>
        <p:nvPicPr>
          <p:cNvPr id="4981" name="Google Shape;4981;p332"/>
          <p:cNvPicPr preferRelativeResize="0"/>
          <p:nvPr/>
        </p:nvPicPr>
        <p:blipFill rotWithShape="1">
          <a:blip r:embed="rId3">
            <a:alphaModFix/>
          </a:blip>
          <a:srcRect t="1229" b="1219"/>
          <a:stretch/>
        </p:blipFill>
        <p:spPr>
          <a:xfrm>
            <a:off x="740956" y="2249089"/>
            <a:ext cx="2849628" cy="1985756"/>
          </a:xfrm>
          <a:prstGeom prst="rect">
            <a:avLst/>
          </a:prstGeom>
          <a:noFill/>
          <a:ln>
            <a:noFill/>
          </a:ln>
        </p:spPr>
      </p:pic>
      <p:sp>
        <p:nvSpPr>
          <p:cNvPr id="4982" name="Google Shape;4982;p332"/>
          <p:cNvSpPr/>
          <p:nvPr/>
        </p:nvSpPr>
        <p:spPr>
          <a:xfrm>
            <a:off x="4467352" y="3886862"/>
            <a:ext cx="193496" cy="168950"/>
          </a:xfrm>
          <a:custGeom>
            <a:avLst/>
            <a:gdLst/>
            <a:ahLst/>
            <a:cxnLst/>
            <a:rect l="l" t="t" r="r" b="b"/>
            <a:pathLst>
              <a:path w="3301" h="2882" extrusionOk="0">
                <a:moveTo>
                  <a:pt x="3200" y="1"/>
                </a:moveTo>
                <a:lnTo>
                  <a:pt x="3150" y="17"/>
                </a:lnTo>
                <a:lnTo>
                  <a:pt x="3133" y="51"/>
                </a:lnTo>
                <a:lnTo>
                  <a:pt x="1190" y="2630"/>
                </a:lnTo>
                <a:lnTo>
                  <a:pt x="168" y="1609"/>
                </a:lnTo>
                <a:lnTo>
                  <a:pt x="135" y="1592"/>
                </a:lnTo>
                <a:lnTo>
                  <a:pt x="101" y="1575"/>
                </a:lnTo>
                <a:lnTo>
                  <a:pt x="68" y="1592"/>
                </a:lnTo>
                <a:lnTo>
                  <a:pt x="34" y="1609"/>
                </a:lnTo>
                <a:lnTo>
                  <a:pt x="1" y="1642"/>
                </a:lnTo>
                <a:lnTo>
                  <a:pt x="1" y="1676"/>
                </a:lnTo>
                <a:lnTo>
                  <a:pt x="1" y="1709"/>
                </a:lnTo>
                <a:lnTo>
                  <a:pt x="34" y="1743"/>
                </a:lnTo>
                <a:lnTo>
                  <a:pt x="1140" y="2848"/>
                </a:lnTo>
                <a:lnTo>
                  <a:pt x="1173" y="2882"/>
                </a:lnTo>
                <a:lnTo>
                  <a:pt x="1207" y="2882"/>
                </a:lnTo>
                <a:lnTo>
                  <a:pt x="1257" y="2865"/>
                </a:lnTo>
                <a:lnTo>
                  <a:pt x="1290" y="2848"/>
                </a:lnTo>
                <a:lnTo>
                  <a:pt x="3284" y="168"/>
                </a:lnTo>
                <a:lnTo>
                  <a:pt x="3300" y="135"/>
                </a:lnTo>
                <a:lnTo>
                  <a:pt x="3300" y="84"/>
                </a:lnTo>
                <a:lnTo>
                  <a:pt x="3300" y="51"/>
                </a:lnTo>
                <a:lnTo>
                  <a:pt x="3267" y="17"/>
                </a:lnTo>
                <a:lnTo>
                  <a:pt x="3233" y="1"/>
                </a:lnTo>
                <a:close/>
              </a:path>
            </a:pathLst>
          </a:custGeom>
          <a:solidFill>
            <a:srgbClr val="1C6E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387"/>
              <a:buFont typeface="Arial"/>
              <a:buNone/>
            </a:pPr>
            <a:endParaRPr sz="1387" b="0" i="0" u="none" strike="noStrike" cap="none">
              <a:solidFill>
                <a:srgbClr val="000000"/>
              </a:solidFill>
              <a:latin typeface="Arial"/>
              <a:ea typeface="Arial"/>
              <a:cs typeface="Arial"/>
              <a:sym typeface="Arial"/>
            </a:endParaRPr>
          </a:p>
        </p:txBody>
      </p:sp>
      <p:sp>
        <p:nvSpPr>
          <p:cNvPr id="4983" name="Google Shape;4983;p332"/>
          <p:cNvSpPr/>
          <p:nvPr/>
        </p:nvSpPr>
        <p:spPr>
          <a:xfrm>
            <a:off x="4467352" y="3496012"/>
            <a:ext cx="193496" cy="168950"/>
          </a:xfrm>
          <a:custGeom>
            <a:avLst/>
            <a:gdLst/>
            <a:ahLst/>
            <a:cxnLst/>
            <a:rect l="l" t="t" r="r" b="b"/>
            <a:pathLst>
              <a:path w="3301" h="2882" extrusionOk="0">
                <a:moveTo>
                  <a:pt x="3200" y="1"/>
                </a:moveTo>
                <a:lnTo>
                  <a:pt x="3150" y="17"/>
                </a:lnTo>
                <a:lnTo>
                  <a:pt x="3133" y="51"/>
                </a:lnTo>
                <a:lnTo>
                  <a:pt x="1190" y="2630"/>
                </a:lnTo>
                <a:lnTo>
                  <a:pt x="168" y="1609"/>
                </a:lnTo>
                <a:lnTo>
                  <a:pt x="135" y="1592"/>
                </a:lnTo>
                <a:lnTo>
                  <a:pt x="101" y="1575"/>
                </a:lnTo>
                <a:lnTo>
                  <a:pt x="68" y="1592"/>
                </a:lnTo>
                <a:lnTo>
                  <a:pt x="34" y="1609"/>
                </a:lnTo>
                <a:lnTo>
                  <a:pt x="1" y="1642"/>
                </a:lnTo>
                <a:lnTo>
                  <a:pt x="1" y="1676"/>
                </a:lnTo>
                <a:lnTo>
                  <a:pt x="1" y="1709"/>
                </a:lnTo>
                <a:lnTo>
                  <a:pt x="34" y="1743"/>
                </a:lnTo>
                <a:lnTo>
                  <a:pt x="1140" y="2848"/>
                </a:lnTo>
                <a:lnTo>
                  <a:pt x="1173" y="2882"/>
                </a:lnTo>
                <a:lnTo>
                  <a:pt x="1207" y="2882"/>
                </a:lnTo>
                <a:lnTo>
                  <a:pt x="1257" y="2865"/>
                </a:lnTo>
                <a:lnTo>
                  <a:pt x="1290" y="2848"/>
                </a:lnTo>
                <a:lnTo>
                  <a:pt x="3284" y="168"/>
                </a:lnTo>
                <a:lnTo>
                  <a:pt x="3300" y="135"/>
                </a:lnTo>
                <a:lnTo>
                  <a:pt x="3300" y="84"/>
                </a:lnTo>
                <a:lnTo>
                  <a:pt x="3300" y="51"/>
                </a:lnTo>
                <a:lnTo>
                  <a:pt x="3267" y="17"/>
                </a:lnTo>
                <a:lnTo>
                  <a:pt x="3233" y="1"/>
                </a:lnTo>
                <a:close/>
              </a:path>
            </a:pathLst>
          </a:custGeom>
          <a:solidFill>
            <a:srgbClr val="1C6E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387"/>
              <a:buFont typeface="Arial"/>
              <a:buNone/>
            </a:pPr>
            <a:endParaRPr sz="1387" b="0" i="0" u="none" strike="noStrike" cap="none">
              <a:solidFill>
                <a:srgbClr val="000000"/>
              </a:solidFill>
              <a:latin typeface="Arial"/>
              <a:ea typeface="Arial"/>
              <a:cs typeface="Arial"/>
              <a:sym typeface="Arial"/>
            </a:endParaRPr>
          </a:p>
        </p:txBody>
      </p:sp>
      <p:sp>
        <p:nvSpPr>
          <p:cNvPr id="4984" name="Google Shape;4984;p332"/>
          <p:cNvSpPr/>
          <p:nvPr/>
        </p:nvSpPr>
        <p:spPr>
          <a:xfrm>
            <a:off x="4467352" y="2855262"/>
            <a:ext cx="193496" cy="168950"/>
          </a:xfrm>
          <a:custGeom>
            <a:avLst/>
            <a:gdLst/>
            <a:ahLst/>
            <a:cxnLst/>
            <a:rect l="l" t="t" r="r" b="b"/>
            <a:pathLst>
              <a:path w="3301" h="2882" extrusionOk="0">
                <a:moveTo>
                  <a:pt x="3200" y="1"/>
                </a:moveTo>
                <a:lnTo>
                  <a:pt x="3150" y="17"/>
                </a:lnTo>
                <a:lnTo>
                  <a:pt x="3133" y="51"/>
                </a:lnTo>
                <a:lnTo>
                  <a:pt x="1190" y="2630"/>
                </a:lnTo>
                <a:lnTo>
                  <a:pt x="168" y="1609"/>
                </a:lnTo>
                <a:lnTo>
                  <a:pt x="135" y="1592"/>
                </a:lnTo>
                <a:lnTo>
                  <a:pt x="101" y="1575"/>
                </a:lnTo>
                <a:lnTo>
                  <a:pt x="68" y="1592"/>
                </a:lnTo>
                <a:lnTo>
                  <a:pt x="34" y="1609"/>
                </a:lnTo>
                <a:lnTo>
                  <a:pt x="1" y="1642"/>
                </a:lnTo>
                <a:lnTo>
                  <a:pt x="1" y="1676"/>
                </a:lnTo>
                <a:lnTo>
                  <a:pt x="1" y="1709"/>
                </a:lnTo>
                <a:lnTo>
                  <a:pt x="34" y="1743"/>
                </a:lnTo>
                <a:lnTo>
                  <a:pt x="1140" y="2848"/>
                </a:lnTo>
                <a:lnTo>
                  <a:pt x="1173" y="2882"/>
                </a:lnTo>
                <a:lnTo>
                  <a:pt x="1207" y="2882"/>
                </a:lnTo>
                <a:lnTo>
                  <a:pt x="1257" y="2865"/>
                </a:lnTo>
                <a:lnTo>
                  <a:pt x="1290" y="2848"/>
                </a:lnTo>
                <a:lnTo>
                  <a:pt x="3284" y="168"/>
                </a:lnTo>
                <a:lnTo>
                  <a:pt x="3300" y="135"/>
                </a:lnTo>
                <a:lnTo>
                  <a:pt x="3300" y="84"/>
                </a:lnTo>
                <a:lnTo>
                  <a:pt x="3300" y="51"/>
                </a:lnTo>
                <a:lnTo>
                  <a:pt x="3267" y="17"/>
                </a:lnTo>
                <a:lnTo>
                  <a:pt x="3233" y="1"/>
                </a:lnTo>
                <a:close/>
              </a:path>
            </a:pathLst>
          </a:custGeom>
          <a:solidFill>
            <a:srgbClr val="1C6E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387"/>
              <a:buFont typeface="Arial"/>
              <a:buNone/>
            </a:pPr>
            <a:endParaRPr sz="1387" b="0" i="0" u="none" strike="noStrike" cap="none">
              <a:solidFill>
                <a:srgbClr val="000000"/>
              </a:solidFill>
              <a:latin typeface="Arial"/>
              <a:ea typeface="Arial"/>
              <a:cs typeface="Arial"/>
              <a:sym typeface="Arial"/>
            </a:endParaRPr>
          </a:p>
        </p:txBody>
      </p:sp>
      <p:sp>
        <p:nvSpPr>
          <p:cNvPr id="4985" name="Google Shape;4985;p332"/>
          <p:cNvSpPr/>
          <p:nvPr/>
        </p:nvSpPr>
        <p:spPr>
          <a:xfrm>
            <a:off x="4467352" y="2214512"/>
            <a:ext cx="193496" cy="168950"/>
          </a:xfrm>
          <a:custGeom>
            <a:avLst/>
            <a:gdLst/>
            <a:ahLst/>
            <a:cxnLst/>
            <a:rect l="l" t="t" r="r" b="b"/>
            <a:pathLst>
              <a:path w="3301" h="2882" extrusionOk="0">
                <a:moveTo>
                  <a:pt x="3200" y="1"/>
                </a:moveTo>
                <a:lnTo>
                  <a:pt x="3150" y="17"/>
                </a:lnTo>
                <a:lnTo>
                  <a:pt x="3133" y="51"/>
                </a:lnTo>
                <a:lnTo>
                  <a:pt x="1190" y="2630"/>
                </a:lnTo>
                <a:lnTo>
                  <a:pt x="168" y="1609"/>
                </a:lnTo>
                <a:lnTo>
                  <a:pt x="135" y="1592"/>
                </a:lnTo>
                <a:lnTo>
                  <a:pt x="101" y="1575"/>
                </a:lnTo>
                <a:lnTo>
                  <a:pt x="68" y="1592"/>
                </a:lnTo>
                <a:lnTo>
                  <a:pt x="34" y="1609"/>
                </a:lnTo>
                <a:lnTo>
                  <a:pt x="1" y="1642"/>
                </a:lnTo>
                <a:lnTo>
                  <a:pt x="1" y="1676"/>
                </a:lnTo>
                <a:lnTo>
                  <a:pt x="1" y="1709"/>
                </a:lnTo>
                <a:lnTo>
                  <a:pt x="34" y="1743"/>
                </a:lnTo>
                <a:lnTo>
                  <a:pt x="1140" y="2848"/>
                </a:lnTo>
                <a:lnTo>
                  <a:pt x="1173" y="2882"/>
                </a:lnTo>
                <a:lnTo>
                  <a:pt x="1207" y="2882"/>
                </a:lnTo>
                <a:lnTo>
                  <a:pt x="1257" y="2865"/>
                </a:lnTo>
                <a:lnTo>
                  <a:pt x="1290" y="2848"/>
                </a:lnTo>
                <a:lnTo>
                  <a:pt x="3284" y="168"/>
                </a:lnTo>
                <a:lnTo>
                  <a:pt x="3300" y="135"/>
                </a:lnTo>
                <a:lnTo>
                  <a:pt x="3300" y="84"/>
                </a:lnTo>
                <a:lnTo>
                  <a:pt x="3300" y="51"/>
                </a:lnTo>
                <a:lnTo>
                  <a:pt x="3267" y="17"/>
                </a:lnTo>
                <a:lnTo>
                  <a:pt x="3233" y="1"/>
                </a:lnTo>
                <a:close/>
              </a:path>
            </a:pathLst>
          </a:custGeom>
          <a:solidFill>
            <a:srgbClr val="1C6E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387"/>
              <a:buFont typeface="Arial"/>
              <a:buNone/>
            </a:pPr>
            <a:endParaRPr sz="1387" b="0" i="0" u="none" strike="noStrike" cap="none">
              <a:solidFill>
                <a:srgbClr val="000000"/>
              </a:solidFill>
              <a:latin typeface="Arial"/>
              <a:ea typeface="Arial"/>
              <a:cs typeface="Arial"/>
              <a:sym typeface="Arial"/>
            </a:endParaRPr>
          </a:p>
        </p:txBody>
      </p:sp>
      <p:sp>
        <p:nvSpPr>
          <p:cNvPr id="4986" name="Google Shape;4986;p332"/>
          <p:cNvSpPr/>
          <p:nvPr/>
        </p:nvSpPr>
        <p:spPr>
          <a:xfrm>
            <a:off x="4467352" y="1823662"/>
            <a:ext cx="193496" cy="168950"/>
          </a:xfrm>
          <a:custGeom>
            <a:avLst/>
            <a:gdLst/>
            <a:ahLst/>
            <a:cxnLst/>
            <a:rect l="l" t="t" r="r" b="b"/>
            <a:pathLst>
              <a:path w="3301" h="2882" extrusionOk="0">
                <a:moveTo>
                  <a:pt x="3200" y="1"/>
                </a:moveTo>
                <a:lnTo>
                  <a:pt x="3150" y="17"/>
                </a:lnTo>
                <a:lnTo>
                  <a:pt x="3133" y="51"/>
                </a:lnTo>
                <a:lnTo>
                  <a:pt x="1190" y="2630"/>
                </a:lnTo>
                <a:lnTo>
                  <a:pt x="168" y="1609"/>
                </a:lnTo>
                <a:lnTo>
                  <a:pt x="135" y="1592"/>
                </a:lnTo>
                <a:lnTo>
                  <a:pt x="101" y="1575"/>
                </a:lnTo>
                <a:lnTo>
                  <a:pt x="68" y="1592"/>
                </a:lnTo>
                <a:lnTo>
                  <a:pt x="34" y="1609"/>
                </a:lnTo>
                <a:lnTo>
                  <a:pt x="1" y="1642"/>
                </a:lnTo>
                <a:lnTo>
                  <a:pt x="1" y="1676"/>
                </a:lnTo>
                <a:lnTo>
                  <a:pt x="1" y="1709"/>
                </a:lnTo>
                <a:lnTo>
                  <a:pt x="34" y="1743"/>
                </a:lnTo>
                <a:lnTo>
                  <a:pt x="1140" y="2848"/>
                </a:lnTo>
                <a:lnTo>
                  <a:pt x="1173" y="2882"/>
                </a:lnTo>
                <a:lnTo>
                  <a:pt x="1207" y="2882"/>
                </a:lnTo>
                <a:lnTo>
                  <a:pt x="1257" y="2865"/>
                </a:lnTo>
                <a:lnTo>
                  <a:pt x="1290" y="2848"/>
                </a:lnTo>
                <a:lnTo>
                  <a:pt x="3284" y="168"/>
                </a:lnTo>
                <a:lnTo>
                  <a:pt x="3300" y="135"/>
                </a:lnTo>
                <a:lnTo>
                  <a:pt x="3300" y="84"/>
                </a:lnTo>
                <a:lnTo>
                  <a:pt x="3300" y="51"/>
                </a:lnTo>
                <a:lnTo>
                  <a:pt x="3267" y="17"/>
                </a:lnTo>
                <a:lnTo>
                  <a:pt x="3233" y="1"/>
                </a:lnTo>
                <a:close/>
              </a:path>
            </a:pathLst>
          </a:custGeom>
          <a:solidFill>
            <a:srgbClr val="1C6E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387"/>
              <a:buFont typeface="Arial"/>
              <a:buNone/>
            </a:pPr>
            <a:endParaRPr sz="1387" b="0" i="0" u="none" strike="noStrike" cap="none">
              <a:solidFill>
                <a:srgbClr val="000000"/>
              </a:solidFill>
              <a:latin typeface="Arial"/>
              <a:ea typeface="Arial"/>
              <a:cs typeface="Arial"/>
              <a:sym typeface="Arial"/>
            </a:endParaRPr>
          </a:p>
        </p:txBody>
      </p:sp>
      <p:sp>
        <p:nvSpPr>
          <p:cNvPr id="4987" name="Google Shape;4987;p332"/>
          <p:cNvSpPr txBox="1"/>
          <p:nvPr/>
        </p:nvSpPr>
        <p:spPr>
          <a:xfrm>
            <a:off x="4755275" y="1715688"/>
            <a:ext cx="3000000" cy="384900"/>
          </a:xfrm>
          <a:prstGeom prst="rect">
            <a:avLst/>
          </a:prstGeom>
          <a:noFill/>
          <a:ln>
            <a:noFill/>
          </a:ln>
        </p:spPr>
        <p:txBody>
          <a:bodyPr spcFirstLastPara="1" wrap="square" lIns="91425" tIns="91425" rIns="91425" bIns="91425" anchor="t" anchorCtr="0">
            <a:spAutoFit/>
          </a:bodyPr>
          <a:lstStyle/>
          <a:p>
            <a:pPr marL="0" lvl="0" indent="0" algn="l" rtl="0">
              <a:lnSpc>
                <a:spcPct val="125000"/>
              </a:lnSpc>
              <a:spcBef>
                <a:spcPts val="2000"/>
              </a:spcBef>
              <a:spcAft>
                <a:spcPts val="0"/>
              </a:spcAft>
              <a:buNone/>
            </a:pPr>
            <a:r>
              <a:rPr lang="en" sz="1300">
                <a:solidFill>
                  <a:schemeClr val="dk1"/>
                </a:solidFill>
                <a:latin typeface="Poppins"/>
                <a:ea typeface="Poppins"/>
                <a:cs typeface="Poppins"/>
                <a:sym typeface="Poppins"/>
              </a:rPr>
              <a:t>Free benefits card</a:t>
            </a:r>
            <a:endParaRPr sz="1300">
              <a:solidFill>
                <a:schemeClr val="dk1"/>
              </a:solidFill>
              <a:latin typeface="Poppins"/>
              <a:ea typeface="Poppins"/>
              <a:cs typeface="Poppins"/>
              <a:sym typeface="Poppins"/>
            </a:endParaRPr>
          </a:p>
        </p:txBody>
      </p:sp>
      <p:sp>
        <p:nvSpPr>
          <p:cNvPr id="4988" name="Google Shape;4988;p332"/>
          <p:cNvSpPr txBox="1"/>
          <p:nvPr/>
        </p:nvSpPr>
        <p:spPr>
          <a:xfrm>
            <a:off x="4755275" y="2106538"/>
            <a:ext cx="3511800" cy="634800"/>
          </a:xfrm>
          <a:prstGeom prst="rect">
            <a:avLst/>
          </a:prstGeom>
          <a:noFill/>
          <a:ln>
            <a:noFill/>
          </a:ln>
        </p:spPr>
        <p:txBody>
          <a:bodyPr spcFirstLastPara="1" wrap="square" lIns="91425" tIns="91425" rIns="91425" bIns="91425" anchor="t" anchorCtr="0">
            <a:spAutoFit/>
          </a:bodyPr>
          <a:lstStyle/>
          <a:p>
            <a:pPr marL="0" lvl="0" indent="0" algn="l" rtl="0">
              <a:lnSpc>
                <a:spcPct val="125000"/>
              </a:lnSpc>
              <a:spcBef>
                <a:spcPts val="1200"/>
              </a:spcBef>
              <a:spcAft>
                <a:spcPts val="0"/>
              </a:spcAft>
              <a:buNone/>
            </a:pPr>
            <a:r>
              <a:rPr lang="en" sz="1300">
                <a:solidFill>
                  <a:schemeClr val="dk1"/>
                </a:solidFill>
                <a:latin typeface="Poppins"/>
                <a:ea typeface="Poppins"/>
                <a:cs typeface="Poppins"/>
                <a:sym typeface="Poppins"/>
              </a:rPr>
              <a:t>Add to your mobile wallet for easy access on the go</a:t>
            </a:r>
            <a:endParaRPr sz="1300">
              <a:solidFill>
                <a:schemeClr val="dk1"/>
              </a:solidFill>
              <a:latin typeface="Poppins"/>
              <a:ea typeface="Poppins"/>
              <a:cs typeface="Poppins"/>
              <a:sym typeface="Poppins"/>
            </a:endParaRPr>
          </a:p>
        </p:txBody>
      </p:sp>
      <p:sp>
        <p:nvSpPr>
          <p:cNvPr id="4989" name="Google Shape;4989;p332"/>
          <p:cNvSpPr txBox="1"/>
          <p:nvPr/>
        </p:nvSpPr>
        <p:spPr>
          <a:xfrm>
            <a:off x="4755275" y="2747288"/>
            <a:ext cx="3347400" cy="634800"/>
          </a:xfrm>
          <a:prstGeom prst="rect">
            <a:avLst/>
          </a:prstGeom>
          <a:noFill/>
          <a:ln>
            <a:noFill/>
          </a:ln>
        </p:spPr>
        <p:txBody>
          <a:bodyPr spcFirstLastPara="1" wrap="square" lIns="91425" tIns="91425" rIns="91425" bIns="91425" anchor="t" anchorCtr="0">
            <a:spAutoFit/>
          </a:bodyPr>
          <a:lstStyle/>
          <a:p>
            <a:pPr marL="0" lvl="0" indent="0" algn="l" rtl="0">
              <a:lnSpc>
                <a:spcPct val="125000"/>
              </a:lnSpc>
              <a:spcBef>
                <a:spcPts val="1200"/>
              </a:spcBef>
              <a:spcAft>
                <a:spcPts val="0"/>
              </a:spcAft>
              <a:buNone/>
            </a:pPr>
            <a:r>
              <a:rPr lang="en" sz="1300">
                <a:solidFill>
                  <a:schemeClr val="dk1"/>
                </a:solidFill>
                <a:latin typeface="Poppins"/>
                <a:ea typeface="Poppins"/>
                <a:cs typeface="Poppins"/>
                <a:sym typeface="Poppins"/>
              </a:rPr>
              <a:t>Minimize the amount of out-of-pocket spending</a:t>
            </a:r>
            <a:endParaRPr sz="1300">
              <a:solidFill>
                <a:schemeClr val="dk1"/>
              </a:solidFill>
              <a:latin typeface="Poppins"/>
              <a:ea typeface="Poppins"/>
              <a:cs typeface="Poppins"/>
              <a:sym typeface="Poppins"/>
            </a:endParaRPr>
          </a:p>
        </p:txBody>
      </p:sp>
      <p:sp>
        <p:nvSpPr>
          <p:cNvPr id="4990" name="Google Shape;4990;p332"/>
          <p:cNvSpPr txBox="1"/>
          <p:nvPr/>
        </p:nvSpPr>
        <p:spPr>
          <a:xfrm>
            <a:off x="4755275" y="3388038"/>
            <a:ext cx="3000000" cy="384900"/>
          </a:xfrm>
          <a:prstGeom prst="rect">
            <a:avLst/>
          </a:prstGeom>
          <a:noFill/>
          <a:ln>
            <a:noFill/>
          </a:ln>
        </p:spPr>
        <p:txBody>
          <a:bodyPr spcFirstLastPara="1" wrap="square" lIns="91425" tIns="91425" rIns="91425" bIns="91425" anchor="t" anchorCtr="0">
            <a:spAutoFit/>
          </a:bodyPr>
          <a:lstStyle/>
          <a:p>
            <a:pPr marL="0" lvl="0" indent="0" algn="l" rtl="0">
              <a:lnSpc>
                <a:spcPct val="125000"/>
              </a:lnSpc>
              <a:spcBef>
                <a:spcPts val="1200"/>
              </a:spcBef>
              <a:spcAft>
                <a:spcPts val="0"/>
              </a:spcAft>
              <a:buNone/>
            </a:pPr>
            <a:r>
              <a:rPr lang="en" sz="1300">
                <a:solidFill>
                  <a:schemeClr val="dk1"/>
                </a:solidFill>
                <a:latin typeface="Poppins"/>
                <a:ea typeface="Poppins"/>
                <a:cs typeface="Poppins"/>
                <a:sym typeface="Poppins"/>
              </a:rPr>
              <a:t>Valid for three years</a:t>
            </a:r>
            <a:endParaRPr sz="1300">
              <a:solidFill>
                <a:schemeClr val="dk1"/>
              </a:solidFill>
              <a:latin typeface="Poppins"/>
              <a:ea typeface="Poppins"/>
              <a:cs typeface="Poppins"/>
              <a:sym typeface="Poppins"/>
            </a:endParaRPr>
          </a:p>
        </p:txBody>
      </p:sp>
      <p:sp>
        <p:nvSpPr>
          <p:cNvPr id="4991" name="Google Shape;4991;p332"/>
          <p:cNvSpPr txBox="1"/>
          <p:nvPr/>
        </p:nvSpPr>
        <p:spPr>
          <a:xfrm>
            <a:off x="4755275" y="3778888"/>
            <a:ext cx="3000000" cy="384900"/>
          </a:xfrm>
          <a:prstGeom prst="rect">
            <a:avLst/>
          </a:prstGeom>
          <a:noFill/>
          <a:ln>
            <a:noFill/>
          </a:ln>
        </p:spPr>
        <p:txBody>
          <a:bodyPr spcFirstLastPara="1" wrap="square" lIns="91425" tIns="91425" rIns="91425" bIns="91425" anchor="t" anchorCtr="0">
            <a:spAutoFit/>
          </a:bodyPr>
          <a:lstStyle/>
          <a:p>
            <a:pPr marL="0" lvl="0" indent="0" algn="l" rtl="0">
              <a:lnSpc>
                <a:spcPct val="125000"/>
              </a:lnSpc>
              <a:spcBef>
                <a:spcPts val="1200"/>
              </a:spcBef>
              <a:spcAft>
                <a:spcPts val="0"/>
              </a:spcAft>
              <a:buNone/>
            </a:pPr>
            <a:r>
              <a:rPr lang="en" sz="1300">
                <a:solidFill>
                  <a:schemeClr val="dk1"/>
                </a:solidFill>
                <a:latin typeface="Poppins"/>
                <a:ea typeface="Poppins"/>
                <a:cs typeface="Poppins"/>
                <a:sym typeface="Poppins"/>
              </a:rPr>
              <a:t>Instant access to plan funds</a:t>
            </a:r>
            <a:endParaRPr sz="1300">
              <a:solidFill>
                <a:schemeClr val="dk1"/>
              </a:solidFill>
              <a:latin typeface="Poppins"/>
              <a:ea typeface="Poppins"/>
              <a:cs typeface="Poppins"/>
              <a:sym typeface="Poppins"/>
            </a:endParaRPr>
          </a:p>
        </p:txBody>
      </p:sp>
      <p:sp>
        <p:nvSpPr>
          <p:cNvPr id="4992" name="Google Shape;4992;p332"/>
          <p:cNvSpPr txBox="1"/>
          <p:nvPr/>
        </p:nvSpPr>
        <p:spPr>
          <a:xfrm>
            <a:off x="315022" y="4856559"/>
            <a:ext cx="324900" cy="996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525">
                <a:solidFill>
                  <a:srgbClr val="25146F"/>
                </a:solidFill>
                <a:latin typeface="Poppins Medium"/>
                <a:ea typeface="Poppins Medium"/>
                <a:cs typeface="Poppins Medium"/>
                <a:sym typeface="Poppins Medium"/>
              </a:rPr>
              <a:t>Page </a:t>
            </a:r>
            <a:fld id="{00000000-1234-1234-1234-123412341234}" type="slidenum">
              <a:rPr lang="en" sz="525">
                <a:solidFill>
                  <a:srgbClr val="25146F"/>
                </a:solidFill>
                <a:latin typeface="Poppins Medium"/>
                <a:ea typeface="Poppins Medium"/>
                <a:cs typeface="Poppins Medium"/>
                <a:sym typeface="Poppins Medium"/>
              </a:rPr>
              <a:t>14</a:t>
            </a:fld>
            <a:endParaRPr sz="525">
              <a:solidFill>
                <a:srgbClr val="25146F"/>
              </a:solidFill>
              <a:latin typeface="Poppins Medium"/>
              <a:ea typeface="Poppins Medium"/>
              <a:cs typeface="Poppins Medium"/>
              <a:sym typeface="Poppins Medium"/>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996"/>
        <p:cNvGrpSpPr/>
        <p:nvPr/>
      </p:nvGrpSpPr>
      <p:grpSpPr>
        <a:xfrm>
          <a:off x="0" y="0"/>
          <a:ext cx="0" cy="0"/>
          <a:chOff x="0" y="0"/>
          <a:chExt cx="0" cy="0"/>
        </a:xfrm>
      </p:grpSpPr>
      <p:sp>
        <p:nvSpPr>
          <p:cNvPr id="4997" name="Google Shape;4997;p333"/>
          <p:cNvSpPr txBox="1">
            <a:spLocks noGrp="1"/>
          </p:cNvSpPr>
          <p:nvPr>
            <p:ph type="title"/>
          </p:nvPr>
        </p:nvSpPr>
        <p:spPr>
          <a:xfrm>
            <a:off x="315025" y="319875"/>
            <a:ext cx="8502900" cy="4374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dirty="0"/>
              <a:t>Accessing your HSA funds</a:t>
            </a:r>
            <a:endParaRPr dirty="0"/>
          </a:p>
        </p:txBody>
      </p:sp>
      <p:sp>
        <p:nvSpPr>
          <p:cNvPr id="4998" name="Google Shape;4998;p333"/>
          <p:cNvSpPr txBox="1">
            <a:spLocks noGrp="1"/>
          </p:cNvSpPr>
          <p:nvPr>
            <p:ph type="subTitle" idx="3"/>
          </p:nvPr>
        </p:nvSpPr>
        <p:spPr>
          <a:xfrm>
            <a:off x="1711718" y="2655525"/>
            <a:ext cx="2567700" cy="572100"/>
          </a:xfrm>
          <a:prstGeom prst="rect">
            <a:avLst/>
          </a:prstGeom>
        </p:spPr>
        <p:txBody>
          <a:bodyPr spcFirstLastPara="1" wrap="square" lIns="34275" tIns="34275" rIns="34275" bIns="34275" anchor="t" anchorCtr="0">
            <a:noAutofit/>
          </a:bodyPr>
          <a:lstStyle/>
          <a:p>
            <a:pPr marL="0" lvl="0" indent="0" algn="ctr" rtl="0">
              <a:lnSpc>
                <a:spcPct val="95000"/>
              </a:lnSpc>
              <a:spcBef>
                <a:spcPts val="0"/>
              </a:spcBef>
              <a:spcAft>
                <a:spcPts val="0"/>
              </a:spcAft>
              <a:buNone/>
            </a:pPr>
            <a:r>
              <a:rPr lang="en">
                <a:latin typeface="Poppins"/>
                <a:ea typeface="Poppins"/>
                <a:cs typeface="Poppins"/>
                <a:sym typeface="Poppins"/>
              </a:rPr>
              <a:t>Mobile app or online </a:t>
            </a:r>
            <a:endParaRPr>
              <a:latin typeface="Poppins"/>
              <a:ea typeface="Poppins"/>
              <a:cs typeface="Poppins"/>
              <a:sym typeface="Poppins"/>
            </a:endParaRPr>
          </a:p>
          <a:p>
            <a:pPr marL="0" lvl="0" indent="0" algn="ctr" rtl="0">
              <a:lnSpc>
                <a:spcPct val="95000"/>
              </a:lnSpc>
              <a:spcBef>
                <a:spcPts val="0"/>
              </a:spcBef>
              <a:spcAft>
                <a:spcPts val="0"/>
              </a:spcAft>
              <a:buNone/>
            </a:pPr>
            <a:r>
              <a:rPr lang="en">
                <a:latin typeface="Poppins"/>
                <a:ea typeface="Poppins"/>
                <a:cs typeface="Poppins"/>
                <a:sym typeface="Poppins"/>
              </a:rPr>
              <a:t>account</a:t>
            </a:r>
            <a:endParaRPr/>
          </a:p>
        </p:txBody>
      </p:sp>
      <p:sp>
        <p:nvSpPr>
          <p:cNvPr id="4999" name="Google Shape;4999;p333"/>
          <p:cNvSpPr txBox="1">
            <a:spLocks noGrp="1"/>
          </p:cNvSpPr>
          <p:nvPr>
            <p:ph type="subTitle" idx="4"/>
          </p:nvPr>
        </p:nvSpPr>
        <p:spPr>
          <a:xfrm>
            <a:off x="4882652" y="2655525"/>
            <a:ext cx="2567700" cy="572100"/>
          </a:xfrm>
          <a:prstGeom prst="rect">
            <a:avLst/>
          </a:prstGeom>
        </p:spPr>
        <p:txBody>
          <a:bodyPr spcFirstLastPara="1" wrap="square" lIns="34275" tIns="34275" rIns="34275" bIns="34275" anchor="t" anchorCtr="0">
            <a:noAutofit/>
          </a:bodyPr>
          <a:lstStyle/>
          <a:p>
            <a:pPr marL="0" lvl="0" indent="0" algn="ctr" rtl="0">
              <a:lnSpc>
                <a:spcPct val="95000"/>
              </a:lnSpc>
              <a:spcBef>
                <a:spcPts val="0"/>
              </a:spcBef>
              <a:spcAft>
                <a:spcPts val="0"/>
              </a:spcAft>
              <a:buNone/>
            </a:pPr>
            <a:r>
              <a:rPr lang="en">
                <a:latin typeface="Poppins"/>
                <a:ea typeface="Poppins"/>
                <a:cs typeface="Poppins"/>
                <a:sym typeface="Poppins"/>
              </a:rPr>
              <a:t>Distribution request</a:t>
            </a:r>
            <a:endParaRPr>
              <a:latin typeface="Poppins"/>
              <a:ea typeface="Poppins"/>
              <a:cs typeface="Poppins"/>
              <a:sym typeface="Poppins"/>
            </a:endParaRPr>
          </a:p>
          <a:p>
            <a:pPr marL="0" lvl="0" indent="0" algn="ctr" rtl="0">
              <a:spcBef>
                <a:spcPts val="0"/>
              </a:spcBef>
              <a:spcAft>
                <a:spcPts val="0"/>
              </a:spcAft>
              <a:buNone/>
            </a:pPr>
            <a:endParaRPr/>
          </a:p>
        </p:txBody>
      </p:sp>
      <p:sp>
        <p:nvSpPr>
          <p:cNvPr id="5000" name="Google Shape;5000;p333"/>
          <p:cNvSpPr txBox="1">
            <a:spLocks noGrp="1"/>
          </p:cNvSpPr>
          <p:nvPr>
            <p:ph type="body" idx="1"/>
          </p:nvPr>
        </p:nvSpPr>
        <p:spPr>
          <a:xfrm>
            <a:off x="1711703" y="3344466"/>
            <a:ext cx="2567700" cy="758400"/>
          </a:xfrm>
          <a:prstGeom prst="rect">
            <a:avLst/>
          </a:prstGeom>
        </p:spPr>
        <p:txBody>
          <a:bodyPr spcFirstLastPara="1" wrap="square" lIns="0" tIns="0" rIns="0" bIns="0" anchor="t" anchorCtr="0">
            <a:noAutofit/>
          </a:bodyPr>
          <a:lstStyle/>
          <a:p>
            <a:pPr marL="0" lvl="0" indent="0" algn="l" rtl="0">
              <a:spcBef>
                <a:spcPts val="1350"/>
              </a:spcBef>
              <a:spcAft>
                <a:spcPts val="0"/>
              </a:spcAft>
              <a:buNone/>
            </a:pPr>
            <a:r>
              <a:rPr lang="en" sz="1237"/>
              <a:t>Pay your provider from your online account or mobile app – check issued from your HSA to your provider</a:t>
            </a:r>
            <a:endParaRPr sz="1237"/>
          </a:p>
          <a:p>
            <a:pPr marL="0" lvl="0" indent="0" algn="l" rtl="0">
              <a:spcBef>
                <a:spcPts val="1350"/>
              </a:spcBef>
              <a:spcAft>
                <a:spcPts val="0"/>
              </a:spcAft>
              <a:buNone/>
            </a:pPr>
            <a:endParaRPr/>
          </a:p>
        </p:txBody>
      </p:sp>
      <p:sp>
        <p:nvSpPr>
          <p:cNvPr id="5001" name="Google Shape;5001;p333"/>
          <p:cNvSpPr txBox="1">
            <a:spLocks noGrp="1"/>
          </p:cNvSpPr>
          <p:nvPr>
            <p:ph type="body" idx="2"/>
          </p:nvPr>
        </p:nvSpPr>
        <p:spPr>
          <a:xfrm>
            <a:off x="4882637" y="3344466"/>
            <a:ext cx="2567700" cy="758400"/>
          </a:xfrm>
          <a:prstGeom prst="rect">
            <a:avLst/>
          </a:prstGeom>
        </p:spPr>
        <p:txBody>
          <a:bodyPr spcFirstLastPara="1" wrap="square" lIns="0" tIns="0" rIns="0" bIns="0" anchor="t" anchorCtr="0">
            <a:noAutofit/>
          </a:bodyPr>
          <a:lstStyle/>
          <a:p>
            <a:pPr marL="0" lvl="0" indent="0" algn="l" rtl="0">
              <a:spcBef>
                <a:spcPts val="1350"/>
              </a:spcBef>
              <a:spcAft>
                <a:spcPts val="0"/>
              </a:spcAft>
              <a:buNone/>
            </a:pPr>
            <a:r>
              <a:rPr lang="en" sz="1237"/>
              <a:t>Distribution request to you via free direct deposit or paper check</a:t>
            </a:r>
            <a:endParaRPr/>
          </a:p>
        </p:txBody>
      </p:sp>
      <p:grpSp>
        <p:nvGrpSpPr>
          <p:cNvPr id="5002" name="Google Shape;5002;p333"/>
          <p:cNvGrpSpPr/>
          <p:nvPr/>
        </p:nvGrpSpPr>
        <p:grpSpPr>
          <a:xfrm>
            <a:off x="2569565" y="1522643"/>
            <a:ext cx="851948" cy="595965"/>
            <a:chOff x="1958825" y="1441000"/>
            <a:chExt cx="118550" cy="82925"/>
          </a:xfrm>
        </p:grpSpPr>
        <p:sp>
          <p:nvSpPr>
            <p:cNvPr id="5003" name="Google Shape;5003;p333"/>
            <p:cNvSpPr/>
            <p:nvPr/>
          </p:nvSpPr>
          <p:spPr>
            <a:xfrm>
              <a:off x="2022050" y="1472825"/>
              <a:ext cx="55325" cy="51100"/>
            </a:xfrm>
            <a:custGeom>
              <a:avLst/>
              <a:gdLst/>
              <a:ahLst/>
              <a:cxnLst/>
              <a:rect l="l" t="t" r="r" b="b"/>
              <a:pathLst>
                <a:path w="2213" h="2044" extrusionOk="0">
                  <a:moveTo>
                    <a:pt x="269" y="201"/>
                  </a:moveTo>
                  <a:lnTo>
                    <a:pt x="302" y="218"/>
                  </a:lnTo>
                  <a:lnTo>
                    <a:pt x="336" y="235"/>
                  </a:lnTo>
                  <a:lnTo>
                    <a:pt x="386" y="302"/>
                  </a:lnTo>
                  <a:lnTo>
                    <a:pt x="420" y="319"/>
                  </a:lnTo>
                  <a:lnTo>
                    <a:pt x="838" y="737"/>
                  </a:lnTo>
                  <a:lnTo>
                    <a:pt x="872" y="754"/>
                  </a:lnTo>
                  <a:lnTo>
                    <a:pt x="889" y="771"/>
                  </a:lnTo>
                  <a:lnTo>
                    <a:pt x="922" y="771"/>
                  </a:lnTo>
                  <a:lnTo>
                    <a:pt x="956" y="754"/>
                  </a:lnTo>
                  <a:lnTo>
                    <a:pt x="1257" y="603"/>
                  </a:lnTo>
                  <a:lnTo>
                    <a:pt x="1374" y="553"/>
                  </a:lnTo>
                  <a:lnTo>
                    <a:pt x="1458" y="536"/>
                  </a:lnTo>
                  <a:lnTo>
                    <a:pt x="1525" y="536"/>
                  </a:lnTo>
                  <a:lnTo>
                    <a:pt x="1592" y="587"/>
                  </a:lnTo>
                  <a:lnTo>
                    <a:pt x="1659" y="687"/>
                  </a:lnTo>
                  <a:lnTo>
                    <a:pt x="1726" y="821"/>
                  </a:lnTo>
                  <a:lnTo>
                    <a:pt x="1760" y="888"/>
                  </a:lnTo>
                  <a:lnTo>
                    <a:pt x="1810" y="1005"/>
                  </a:lnTo>
                  <a:lnTo>
                    <a:pt x="1827" y="1106"/>
                  </a:lnTo>
                  <a:lnTo>
                    <a:pt x="1844" y="1190"/>
                  </a:lnTo>
                  <a:lnTo>
                    <a:pt x="1844" y="1257"/>
                  </a:lnTo>
                  <a:lnTo>
                    <a:pt x="1844" y="1290"/>
                  </a:lnTo>
                  <a:lnTo>
                    <a:pt x="1860" y="1324"/>
                  </a:lnTo>
                  <a:lnTo>
                    <a:pt x="1994" y="1474"/>
                  </a:lnTo>
                  <a:lnTo>
                    <a:pt x="1643" y="1843"/>
                  </a:lnTo>
                  <a:lnTo>
                    <a:pt x="1542" y="1742"/>
                  </a:lnTo>
                  <a:lnTo>
                    <a:pt x="1509" y="1726"/>
                  </a:lnTo>
                  <a:lnTo>
                    <a:pt x="1475" y="1709"/>
                  </a:lnTo>
                  <a:lnTo>
                    <a:pt x="1039" y="1709"/>
                  </a:lnTo>
                  <a:lnTo>
                    <a:pt x="922" y="1675"/>
                  </a:lnTo>
                  <a:lnTo>
                    <a:pt x="721" y="1592"/>
                  </a:lnTo>
                  <a:lnTo>
                    <a:pt x="520" y="1508"/>
                  </a:lnTo>
                  <a:lnTo>
                    <a:pt x="403" y="1441"/>
                  </a:lnTo>
                  <a:lnTo>
                    <a:pt x="386" y="1407"/>
                  </a:lnTo>
                  <a:lnTo>
                    <a:pt x="369" y="1357"/>
                  </a:lnTo>
                  <a:lnTo>
                    <a:pt x="386" y="1307"/>
                  </a:lnTo>
                  <a:lnTo>
                    <a:pt x="420" y="1290"/>
                  </a:lnTo>
                  <a:lnTo>
                    <a:pt x="453" y="1273"/>
                  </a:lnTo>
                  <a:lnTo>
                    <a:pt x="520" y="1290"/>
                  </a:lnTo>
                  <a:lnTo>
                    <a:pt x="570" y="1324"/>
                  </a:lnTo>
                  <a:lnTo>
                    <a:pt x="637" y="1340"/>
                  </a:lnTo>
                  <a:lnTo>
                    <a:pt x="688" y="1340"/>
                  </a:lnTo>
                  <a:lnTo>
                    <a:pt x="721" y="1324"/>
                  </a:lnTo>
                  <a:lnTo>
                    <a:pt x="755" y="1290"/>
                  </a:lnTo>
                  <a:lnTo>
                    <a:pt x="788" y="1257"/>
                  </a:lnTo>
                  <a:lnTo>
                    <a:pt x="805" y="1190"/>
                  </a:lnTo>
                  <a:lnTo>
                    <a:pt x="805" y="1089"/>
                  </a:lnTo>
                  <a:lnTo>
                    <a:pt x="771" y="1005"/>
                  </a:lnTo>
                  <a:lnTo>
                    <a:pt x="721" y="922"/>
                  </a:lnTo>
                  <a:lnTo>
                    <a:pt x="269" y="469"/>
                  </a:lnTo>
                  <a:lnTo>
                    <a:pt x="235" y="436"/>
                  </a:lnTo>
                  <a:lnTo>
                    <a:pt x="202" y="352"/>
                  </a:lnTo>
                  <a:lnTo>
                    <a:pt x="219" y="285"/>
                  </a:lnTo>
                  <a:lnTo>
                    <a:pt x="252" y="218"/>
                  </a:lnTo>
                  <a:lnTo>
                    <a:pt x="269" y="201"/>
                  </a:lnTo>
                  <a:close/>
                  <a:moveTo>
                    <a:pt x="269" y="0"/>
                  </a:moveTo>
                  <a:lnTo>
                    <a:pt x="185" y="17"/>
                  </a:lnTo>
                  <a:lnTo>
                    <a:pt x="118" y="67"/>
                  </a:lnTo>
                  <a:lnTo>
                    <a:pt x="51" y="134"/>
                  </a:lnTo>
                  <a:lnTo>
                    <a:pt x="18" y="218"/>
                  </a:lnTo>
                  <a:lnTo>
                    <a:pt x="1" y="302"/>
                  </a:lnTo>
                  <a:lnTo>
                    <a:pt x="18" y="386"/>
                  </a:lnTo>
                  <a:lnTo>
                    <a:pt x="34" y="453"/>
                  </a:lnTo>
                  <a:lnTo>
                    <a:pt x="51" y="520"/>
                  </a:lnTo>
                  <a:lnTo>
                    <a:pt x="118" y="620"/>
                  </a:lnTo>
                  <a:lnTo>
                    <a:pt x="570" y="1072"/>
                  </a:lnTo>
                  <a:lnTo>
                    <a:pt x="604" y="1106"/>
                  </a:lnTo>
                  <a:lnTo>
                    <a:pt x="537" y="1089"/>
                  </a:lnTo>
                  <a:lnTo>
                    <a:pt x="470" y="1072"/>
                  </a:lnTo>
                  <a:lnTo>
                    <a:pt x="403" y="1089"/>
                  </a:lnTo>
                  <a:lnTo>
                    <a:pt x="336" y="1106"/>
                  </a:lnTo>
                  <a:lnTo>
                    <a:pt x="286" y="1139"/>
                  </a:lnTo>
                  <a:lnTo>
                    <a:pt x="235" y="1190"/>
                  </a:lnTo>
                  <a:lnTo>
                    <a:pt x="202" y="1257"/>
                  </a:lnTo>
                  <a:lnTo>
                    <a:pt x="185" y="1324"/>
                  </a:lnTo>
                  <a:lnTo>
                    <a:pt x="168" y="1391"/>
                  </a:lnTo>
                  <a:lnTo>
                    <a:pt x="185" y="1458"/>
                  </a:lnTo>
                  <a:lnTo>
                    <a:pt x="219" y="1525"/>
                  </a:lnTo>
                  <a:lnTo>
                    <a:pt x="269" y="1592"/>
                  </a:lnTo>
                  <a:lnTo>
                    <a:pt x="319" y="1625"/>
                  </a:lnTo>
                  <a:lnTo>
                    <a:pt x="403" y="1675"/>
                  </a:lnTo>
                  <a:lnTo>
                    <a:pt x="654" y="1776"/>
                  </a:lnTo>
                  <a:lnTo>
                    <a:pt x="889" y="1876"/>
                  </a:lnTo>
                  <a:lnTo>
                    <a:pt x="1023" y="1910"/>
                  </a:lnTo>
                  <a:lnTo>
                    <a:pt x="1425" y="1910"/>
                  </a:lnTo>
                  <a:lnTo>
                    <a:pt x="1542" y="2010"/>
                  </a:lnTo>
                  <a:lnTo>
                    <a:pt x="1592" y="2044"/>
                  </a:lnTo>
                  <a:lnTo>
                    <a:pt x="1710" y="2044"/>
                  </a:lnTo>
                  <a:lnTo>
                    <a:pt x="1760" y="1994"/>
                  </a:lnTo>
                  <a:lnTo>
                    <a:pt x="2162" y="1592"/>
                  </a:lnTo>
                  <a:lnTo>
                    <a:pt x="2195" y="1525"/>
                  </a:lnTo>
                  <a:lnTo>
                    <a:pt x="2212" y="1474"/>
                  </a:lnTo>
                  <a:lnTo>
                    <a:pt x="2195" y="1424"/>
                  </a:lnTo>
                  <a:lnTo>
                    <a:pt x="2162" y="1374"/>
                  </a:lnTo>
                  <a:lnTo>
                    <a:pt x="2045" y="1223"/>
                  </a:lnTo>
                  <a:lnTo>
                    <a:pt x="2045" y="1139"/>
                  </a:lnTo>
                  <a:lnTo>
                    <a:pt x="2028" y="1039"/>
                  </a:lnTo>
                  <a:lnTo>
                    <a:pt x="1994" y="922"/>
                  </a:lnTo>
                  <a:lnTo>
                    <a:pt x="1944" y="804"/>
                  </a:lnTo>
                  <a:lnTo>
                    <a:pt x="1894" y="721"/>
                  </a:lnTo>
                  <a:lnTo>
                    <a:pt x="1827" y="570"/>
                  </a:lnTo>
                  <a:lnTo>
                    <a:pt x="1726" y="436"/>
                  </a:lnTo>
                  <a:lnTo>
                    <a:pt x="1659" y="386"/>
                  </a:lnTo>
                  <a:lnTo>
                    <a:pt x="1592" y="352"/>
                  </a:lnTo>
                  <a:lnTo>
                    <a:pt x="1525" y="335"/>
                  </a:lnTo>
                  <a:lnTo>
                    <a:pt x="1441" y="335"/>
                  </a:lnTo>
                  <a:lnTo>
                    <a:pt x="1324" y="352"/>
                  </a:lnTo>
                  <a:lnTo>
                    <a:pt x="1190" y="419"/>
                  </a:lnTo>
                  <a:lnTo>
                    <a:pt x="922" y="536"/>
                  </a:lnTo>
                  <a:lnTo>
                    <a:pt x="554" y="185"/>
                  </a:lnTo>
                  <a:lnTo>
                    <a:pt x="537" y="151"/>
                  </a:lnTo>
                  <a:lnTo>
                    <a:pt x="487" y="101"/>
                  </a:lnTo>
                  <a:lnTo>
                    <a:pt x="436" y="51"/>
                  </a:lnTo>
                  <a:lnTo>
                    <a:pt x="353" y="17"/>
                  </a:lnTo>
                  <a:lnTo>
                    <a:pt x="269" y="0"/>
                  </a:lnTo>
                  <a:close/>
                </a:path>
              </a:pathLst>
            </a:custGeom>
            <a:solidFill>
              <a:schemeClr val="lt1"/>
            </a:solidFill>
            <a:ln>
              <a:noFill/>
            </a:ln>
          </p:spPr>
          <p:txBody>
            <a:bodyPr spcFirstLastPara="1" wrap="square" lIns="162650" tIns="162650" rIns="162650" bIns="162650" anchor="ctr" anchorCtr="0">
              <a:noAutofit/>
            </a:bodyPr>
            <a:lstStyle/>
            <a:p>
              <a:pPr marL="0" marR="0" lvl="0" indent="0" algn="l" rtl="0">
                <a:lnSpc>
                  <a:spcPct val="100000"/>
                </a:lnSpc>
                <a:spcBef>
                  <a:spcPts val="0"/>
                </a:spcBef>
                <a:spcAft>
                  <a:spcPts val="0"/>
                </a:spcAft>
                <a:buClr>
                  <a:srgbClr val="000000"/>
                </a:buClr>
                <a:buSzPts val="2468"/>
                <a:buFont typeface="Arial"/>
                <a:buNone/>
              </a:pPr>
              <a:endParaRPr sz="2468" b="0" i="0" u="none" strike="noStrike" cap="none">
                <a:solidFill>
                  <a:srgbClr val="000000"/>
                </a:solidFill>
                <a:latin typeface="Arial"/>
                <a:ea typeface="Arial"/>
                <a:cs typeface="Arial"/>
                <a:sym typeface="Arial"/>
              </a:endParaRPr>
            </a:p>
          </p:txBody>
        </p:sp>
        <p:sp>
          <p:nvSpPr>
            <p:cNvPr id="5004" name="Google Shape;5004;p333"/>
            <p:cNvSpPr/>
            <p:nvPr/>
          </p:nvSpPr>
          <p:spPr>
            <a:xfrm>
              <a:off x="2022050" y="1472825"/>
              <a:ext cx="55325" cy="51100"/>
            </a:xfrm>
            <a:custGeom>
              <a:avLst/>
              <a:gdLst/>
              <a:ahLst/>
              <a:cxnLst/>
              <a:rect l="l" t="t" r="r" b="b"/>
              <a:pathLst>
                <a:path w="2213" h="2044" fill="none" extrusionOk="0">
                  <a:moveTo>
                    <a:pt x="1643" y="2044"/>
                  </a:moveTo>
                  <a:lnTo>
                    <a:pt x="1643" y="2044"/>
                  </a:lnTo>
                  <a:lnTo>
                    <a:pt x="1592" y="2044"/>
                  </a:lnTo>
                  <a:lnTo>
                    <a:pt x="1542" y="2010"/>
                  </a:lnTo>
                  <a:lnTo>
                    <a:pt x="1425" y="1910"/>
                  </a:lnTo>
                  <a:lnTo>
                    <a:pt x="1425" y="1910"/>
                  </a:lnTo>
                  <a:lnTo>
                    <a:pt x="1023" y="1910"/>
                  </a:lnTo>
                  <a:lnTo>
                    <a:pt x="1023" y="1910"/>
                  </a:lnTo>
                  <a:lnTo>
                    <a:pt x="889" y="1876"/>
                  </a:lnTo>
                  <a:lnTo>
                    <a:pt x="654" y="1776"/>
                  </a:lnTo>
                  <a:lnTo>
                    <a:pt x="403" y="1675"/>
                  </a:lnTo>
                  <a:lnTo>
                    <a:pt x="319" y="1625"/>
                  </a:lnTo>
                  <a:lnTo>
                    <a:pt x="269" y="1592"/>
                  </a:lnTo>
                  <a:lnTo>
                    <a:pt x="269" y="1592"/>
                  </a:lnTo>
                  <a:lnTo>
                    <a:pt x="219" y="1525"/>
                  </a:lnTo>
                  <a:lnTo>
                    <a:pt x="185" y="1458"/>
                  </a:lnTo>
                  <a:lnTo>
                    <a:pt x="168" y="1391"/>
                  </a:lnTo>
                  <a:lnTo>
                    <a:pt x="185" y="1324"/>
                  </a:lnTo>
                  <a:lnTo>
                    <a:pt x="185" y="1324"/>
                  </a:lnTo>
                  <a:lnTo>
                    <a:pt x="202" y="1257"/>
                  </a:lnTo>
                  <a:lnTo>
                    <a:pt x="235" y="1190"/>
                  </a:lnTo>
                  <a:lnTo>
                    <a:pt x="286" y="1139"/>
                  </a:lnTo>
                  <a:lnTo>
                    <a:pt x="336" y="1106"/>
                  </a:lnTo>
                  <a:lnTo>
                    <a:pt x="336" y="1106"/>
                  </a:lnTo>
                  <a:lnTo>
                    <a:pt x="403" y="1089"/>
                  </a:lnTo>
                  <a:lnTo>
                    <a:pt x="470" y="1072"/>
                  </a:lnTo>
                  <a:lnTo>
                    <a:pt x="537" y="1089"/>
                  </a:lnTo>
                  <a:lnTo>
                    <a:pt x="604" y="1106"/>
                  </a:lnTo>
                  <a:lnTo>
                    <a:pt x="604" y="1106"/>
                  </a:lnTo>
                  <a:lnTo>
                    <a:pt x="570" y="1072"/>
                  </a:lnTo>
                  <a:lnTo>
                    <a:pt x="118" y="620"/>
                  </a:lnTo>
                  <a:lnTo>
                    <a:pt x="118" y="620"/>
                  </a:lnTo>
                  <a:lnTo>
                    <a:pt x="51" y="520"/>
                  </a:lnTo>
                  <a:lnTo>
                    <a:pt x="34" y="453"/>
                  </a:lnTo>
                  <a:lnTo>
                    <a:pt x="18" y="386"/>
                  </a:lnTo>
                  <a:lnTo>
                    <a:pt x="18" y="386"/>
                  </a:lnTo>
                  <a:lnTo>
                    <a:pt x="1" y="302"/>
                  </a:lnTo>
                  <a:lnTo>
                    <a:pt x="18" y="218"/>
                  </a:lnTo>
                  <a:lnTo>
                    <a:pt x="51" y="134"/>
                  </a:lnTo>
                  <a:lnTo>
                    <a:pt x="118" y="67"/>
                  </a:lnTo>
                  <a:lnTo>
                    <a:pt x="118" y="67"/>
                  </a:lnTo>
                  <a:lnTo>
                    <a:pt x="185" y="17"/>
                  </a:lnTo>
                  <a:lnTo>
                    <a:pt x="269" y="0"/>
                  </a:lnTo>
                  <a:lnTo>
                    <a:pt x="269" y="0"/>
                  </a:lnTo>
                  <a:lnTo>
                    <a:pt x="353" y="17"/>
                  </a:lnTo>
                  <a:lnTo>
                    <a:pt x="436" y="51"/>
                  </a:lnTo>
                  <a:lnTo>
                    <a:pt x="487" y="101"/>
                  </a:lnTo>
                  <a:lnTo>
                    <a:pt x="537" y="151"/>
                  </a:lnTo>
                  <a:lnTo>
                    <a:pt x="537" y="151"/>
                  </a:lnTo>
                  <a:lnTo>
                    <a:pt x="554" y="185"/>
                  </a:lnTo>
                  <a:lnTo>
                    <a:pt x="922" y="536"/>
                  </a:lnTo>
                  <a:lnTo>
                    <a:pt x="922" y="536"/>
                  </a:lnTo>
                  <a:lnTo>
                    <a:pt x="1190" y="419"/>
                  </a:lnTo>
                  <a:lnTo>
                    <a:pt x="1324" y="352"/>
                  </a:lnTo>
                  <a:lnTo>
                    <a:pt x="1441" y="335"/>
                  </a:lnTo>
                  <a:lnTo>
                    <a:pt x="1441" y="335"/>
                  </a:lnTo>
                  <a:lnTo>
                    <a:pt x="1525" y="335"/>
                  </a:lnTo>
                  <a:lnTo>
                    <a:pt x="1592" y="352"/>
                  </a:lnTo>
                  <a:lnTo>
                    <a:pt x="1659" y="386"/>
                  </a:lnTo>
                  <a:lnTo>
                    <a:pt x="1726" y="436"/>
                  </a:lnTo>
                  <a:lnTo>
                    <a:pt x="1827" y="570"/>
                  </a:lnTo>
                  <a:lnTo>
                    <a:pt x="1894" y="721"/>
                  </a:lnTo>
                  <a:lnTo>
                    <a:pt x="1894" y="721"/>
                  </a:lnTo>
                  <a:lnTo>
                    <a:pt x="1944" y="804"/>
                  </a:lnTo>
                  <a:lnTo>
                    <a:pt x="1944" y="804"/>
                  </a:lnTo>
                  <a:lnTo>
                    <a:pt x="1994" y="922"/>
                  </a:lnTo>
                  <a:lnTo>
                    <a:pt x="2028" y="1039"/>
                  </a:lnTo>
                  <a:lnTo>
                    <a:pt x="2045" y="1139"/>
                  </a:lnTo>
                  <a:lnTo>
                    <a:pt x="2045" y="1223"/>
                  </a:lnTo>
                  <a:lnTo>
                    <a:pt x="2162" y="1374"/>
                  </a:lnTo>
                  <a:lnTo>
                    <a:pt x="2162" y="1374"/>
                  </a:lnTo>
                  <a:lnTo>
                    <a:pt x="2195" y="1424"/>
                  </a:lnTo>
                  <a:lnTo>
                    <a:pt x="2212" y="1474"/>
                  </a:lnTo>
                  <a:lnTo>
                    <a:pt x="2195" y="1525"/>
                  </a:lnTo>
                  <a:lnTo>
                    <a:pt x="2162" y="1592"/>
                  </a:lnTo>
                  <a:lnTo>
                    <a:pt x="1760" y="1994"/>
                  </a:lnTo>
                  <a:lnTo>
                    <a:pt x="1760" y="1994"/>
                  </a:lnTo>
                  <a:lnTo>
                    <a:pt x="1710" y="2044"/>
                  </a:lnTo>
                  <a:lnTo>
                    <a:pt x="1643" y="2044"/>
                  </a:lnTo>
                  <a:lnTo>
                    <a:pt x="1643" y="2044"/>
                  </a:lnTo>
                </a:path>
              </a:pathLst>
            </a:custGeom>
            <a:solidFill>
              <a:schemeClr val="lt1"/>
            </a:solidFill>
            <a:ln>
              <a:noFill/>
            </a:ln>
          </p:spPr>
          <p:txBody>
            <a:bodyPr spcFirstLastPara="1" wrap="square" lIns="162650" tIns="162650" rIns="162650" bIns="162650" anchor="ctr" anchorCtr="0">
              <a:noAutofit/>
            </a:bodyPr>
            <a:lstStyle/>
            <a:p>
              <a:pPr marL="0" marR="0" lvl="0" indent="0" algn="l" rtl="0">
                <a:lnSpc>
                  <a:spcPct val="100000"/>
                </a:lnSpc>
                <a:spcBef>
                  <a:spcPts val="0"/>
                </a:spcBef>
                <a:spcAft>
                  <a:spcPts val="0"/>
                </a:spcAft>
                <a:buClr>
                  <a:srgbClr val="000000"/>
                </a:buClr>
                <a:buSzPts val="2468"/>
                <a:buFont typeface="Arial"/>
                <a:buNone/>
              </a:pPr>
              <a:endParaRPr sz="2468" b="0" i="0" u="none" strike="noStrike" cap="none">
                <a:solidFill>
                  <a:srgbClr val="000000"/>
                </a:solidFill>
                <a:latin typeface="Arial"/>
                <a:ea typeface="Arial"/>
                <a:cs typeface="Arial"/>
                <a:sym typeface="Arial"/>
              </a:endParaRPr>
            </a:p>
          </p:txBody>
        </p:sp>
        <p:sp>
          <p:nvSpPr>
            <p:cNvPr id="5005" name="Google Shape;5005;p333"/>
            <p:cNvSpPr/>
            <p:nvPr/>
          </p:nvSpPr>
          <p:spPr>
            <a:xfrm>
              <a:off x="2062275" y="1519300"/>
              <a:ext cx="0" cy="25"/>
            </a:xfrm>
            <a:custGeom>
              <a:avLst/>
              <a:gdLst/>
              <a:ahLst/>
              <a:cxnLst/>
              <a:rect l="l" t="t" r="r" b="b"/>
              <a:pathLst>
                <a:path w="120000" h="1" fill="none" extrusionOk="0">
                  <a:moveTo>
                    <a:pt x="0" y="1"/>
                  </a:moveTo>
                  <a:lnTo>
                    <a:pt x="0" y="1"/>
                  </a:lnTo>
                  <a:lnTo>
                    <a:pt x="0" y="1"/>
                  </a:lnTo>
                </a:path>
              </a:pathLst>
            </a:custGeom>
            <a:solidFill>
              <a:schemeClr val="lt1"/>
            </a:solidFill>
            <a:ln>
              <a:noFill/>
            </a:ln>
          </p:spPr>
          <p:txBody>
            <a:bodyPr spcFirstLastPara="1" wrap="square" lIns="162650" tIns="162650" rIns="162650" bIns="162650" anchor="ctr" anchorCtr="0">
              <a:noAutofit/>
            </a:bodyPr>
            <a:lstStyle/>
            <a:p>
              <a:pPr marL="0" marR="0" lvl="0" indent="0" algn="l" rtl="0">
                <a:lnSpc>
                  <a:spcPct val="100000"/>
                </a:lnSpc>
                <a:spcBef>
                  <a:spcPts val="0"/>
                </a:spcBef>
                <a:spcAft>
                  <a:spcPts val="0"/>
                </a:spcAft>
                <a:buClr>
                  <a:srgbClr val="000000"/>
                </a:buClr>
                <a:buSzPts val="2468"/>
                <a:buFont typeface="Arial"/>
                <a:buNone/>
              </a:pPr>
              <a:endParaRPr sz="2468" b="0" i="0" u="none" strike="noStrike" cap="none">
                <a:solidFill>
                  <a:srgbClr val="000000"/>
                </a:solidFill>
                <a:latin typeface="Arial"/>
                <a:ea typeface="Arial"/>
                <a:cs typeface="Arial"/>
                <a:sym typeface="Arial"/>
              </a:endParaRPr>
            </a:p>
          </p:txBody>
        </p:sp>
        <p:sp>
          <p:nvSpPr>
            <p:cNvPr id="5006" name="Google Shape;5006;p333"/>
            <p:cNvSpPr/>
            <p:nvPr/>
          </p:nvSpPr>
          <p:spPr>
            <a:xfrm>
              <a:off x="2063950" y="1519300"/>
              <a:ext cx="0" cy="25"/>
            </a:xfrm>
            <a:custGeom>
              <a:avLst/>
              <a:gdLst/>
              <a:ahLst/>
              <a:cxnLst/>
              <a:rect l="l" t="t" r="r" b="b"/>
              <a:pathLst>
                <a:path w="120000" h="1" fill="none" extrusionOk="0">
                  <a:moveTo>
                    <a:pt x="0" y="1"/>
                  </a:moveTo>
                  <a:lnTo>
                    <a:pt x="0" y="1"/>
                  </a:lnTo>
                  <a:lnTo>
                    <a:pt x="0" y="1"/>
                  </a:lnTo>
                </a:path>
              </a:pathLst>
            </a:custGeom>
            <a:solidFill>
              <a:schemeClr val="lt1"/>
            </a:solidFill>
            <a:ln>
              <a:noFill/>
            </a:ln>
          </p:spPr>
          <p:txBody>
            <a:bodyPr spcFirstLastPara="1" wrap="square" lIns="162650" tIns="162650" rIns="162650" bIns="162650" anchor="ctr" anchorCtr="0">
              <a:noAutofit/>
            </a:bodyPr>
            <a:lstStyle/>
            <a:p>
              <a:pPr marL="0" marR="0" lvl="0" indent="0" algn="l" rtl="0">
                <a:lnSpc>
                  <a:spcPct val="100000"/>
                </a:lnSpc>
                <a:spcBef>
                  <a:spcPts val="0"/>
                </a:spcBef>
                <a:spcAft>
                  <a:spcPts val="0"/>
                </a:spcAft>
                <a:buClr>
                  <a:srgbClr val="000000"/>
                </a:buClr>
                <a:buSzPts val="2468"/>
                <a:buFont typeface="Arial"/>
                <a:buNone/>
              </a:pPr>
              <a:endParaRPr sz="2468" b="0" i="0" u="none" strike="noStrike" cap="none">
                <a:solidFill>
                  <a:srgbClr val="000000"/>
                </a:solidFill>
                <a:latin typeface="Arial"/>
                <a:ea typeface="Arial"/>
                <a:cs typeface="Arial"/>
                <a:sym typeface="Arial"/>
              </a:endParaRPr>
            </a:p>
          </p:txBody>
        </p:sp>
        <p:sp>
          <p:nvSpPr>
            <p:cNvPr id="5007" name="Google Shape;5007;p333"/>
            <p:cNvSpPr/>
            <p:nvPr/>
          </p:nvSpPr>
          <p:spPr>
            <a:xfrm>
              <a:off x="2027075" y="1477850"/>
              <a:ext cx="44850" cy="41050"/>
            </a:xfrm>
            <a:custGeom>
              <a:avLst/>
              <a:gdLst/>
              <a:ahLst/>
              <a:cxnLst/>
              <a:rect l="l" t="t" r="r" b="b"/>
              <a:pathLst>
                <a:path w="1794" h="1642" fill="none" extrusionOk="0">
                  <a:moveTo>
                    <a:pt x="252" y="1072"/>
                  </a:moveTo>
                  <a:lnTo>
                    <a:pt x="252" y="1072"/>
                  </a:lnTo>
                  <a:lnTo>
                    <a:pt x="219" y="1089"/>
                  </a:lnTo>
                  <a:lnTo>
                    <a:pt x="219" y="1089"/>
                  </a:lnTo>
                  <a:lnTo>
                    <a:pt x="185" y="1106"/>
                  </a:lnTo>
                  <a:lnTo>
                    <a:pt x="168" y="1156"/>
                  </a:lnTo>
                  <a:lnTo>
                    <a:pt x="168" y="1156"/>
                  </a:lnTo>
                  <a:lnTo>
                    <a:pt x="185" y="1206"/>
                  </a:lnTo>
                  <a:lnTo>
                    <a:pt x="202" y="1240"/>
                  </a:lnTo>
                  <a:lnTo>
                    <a:pt x="202" y="1240"/>
                  </a:lnTo>
                  <a:lnTo>
                    <a:pt x="319" y="1307"/>
                  </a:lnTo>
                  <a:lnTo>
                    <a:pt x="520" y="1391"/>
                  </a:lnTo>
                  <a:lnTo>
                    <a:pt x="721" y="1474"/>
                  </a:lnTo>
                  <a:lnTo>
                    <a:pt x="838" y="1508"/>
                  </a:lnTo>
                  <a:lnTo>
                    <a:pt x="838" y="1508"/>
                  </a:lnTo>
                  <a:lnTo>
                    <a:pt x="1274" y="1508"/>
                  </a:lnTo>
                  <a:lnTo>
                    <a:pt x="1274" y="1508"/>
                  </a:lnTo>
                  <a:lnTo>
                    <a:pt x="1308" y="1525"/>
                  </a:lnTo>
                  <a:lnTo>
                    <a:pt x="1341" y="1541"/>
                  </a:lnTo>
                  <a:lnTo>
                    <a:pt x="1442" y="1642"/>
                  </a:lnTo>
                  <a:lnTo>
                    <a:pt x="1793" y="1273"/>
                  </a:lnTo>
                  <a:lnTo>
                    <a:pt x="1659" y="1123"/>
                  </a:lnTo>
                  <a:lnTo>
                    <a:pt x="1659" y="1123"/>
                  </a:lnTo>
                  <a:lnTo>
                    <a:pt x="1643" y="1089"/>
                  </a:lnTo>
                  <a:lnTo>
                    <a:pt x="1643" y="1056"/>
                  </a:lnTo>
                  <a:lnTo>
                    <a:pt x="1643" y="1056"/>
                  </a:lnTo>
                  <a:lnTo>
                    <a:pt x="1643" y="989"/>
                  </a:lnTo>
                  <a:lnTo>
                    <a:pt x="1626" y="905"/>
                  </a:lnTo>
                  <a:lnTo>
                    <a:pt x="1609" y="804"/>
                  </a:lnTo>
                  <a:lnTo>
                    <a:pt x="1559" y="687"/>
                  </a:lnTo>
                  <a:lnTo>
                    <a:pt x="1559" y="687"/>
                  </a:lnTo>
                  <a:lnTo>
                    <a:pt x="1525" y="620"/>
                  </a:lnTo>
                  <a:lnTo>
                    <a:pt x="1525" y="620"/>
                  </a:lnTo>
                  <a:lnTo>
                    <a:pt x="1458" y="486"/>
                  </a:lnTo>
                  <a:lnTo>
                    <a:pt x="1391" y="386"/>
                  </a:lnTo>
                  <a:lnTo>
                    <a:pt x="1324" y="335"/>
                  </a:lnTo>
                  <a:lnTo>
                    <a:pt x="1291" y="335"/>
                  </a:lnTo>
                  <a:lnTo>
                    <a:pt x="1257" y="335"/>
                  </a:lnTo>
                  <a:lnTo>
                    <a:pt x="1257" y="335"/>
                  </a:lnTo>
                  <a:lnTo>
                    <a:pt x="1173" y="352"/>
                  </a:lnTo>
                  <a:lnTo>
                    <a:pt x="1056" y="402"/>
                  </a:lnTo>
                  <a:lnTo>
                    <a:pt x="755" y="553"/>
                  </a:lnTo>
                  <a:lnTo>
                    <a:pt x="755" y="553"/>
                  </a:lnTo>
                  <a:lnTo>
                    <a:pt x="721" y="570"/>
                  </a:lnTo>
                  <a:lnTo>
                    <a:pt x="688" y="570"/>
                  </a:lnTo>
                  <a:lnTo>
                    <a:pt x="671" y="553"/>
                  </a:lnTo>
                  <a:lnTo>
                    <a:pt x="637" y="536"/>
                  </a:lnTo>
                  <a:lnTo>
                    <a:pt x="219" y="118"/>
                  </a:lnTo>
                  <a:lnTo>
                    <a:pt x="219" y="118"/>
                  </a:lnTo>
                  <a:lnTo>
                    <a:pt x="185" y="101"/>
                  </a:lnTo>
                  <a:lnTo>
                    <a:pt x="185" y="101"/>
                  </a:lnTo>
                  <a:lnTo>
                    <a:pt x="135" y="34"/>
                  </a:lnTo>
                  <a:lnTo>
                    <a:pt x="101" y="17"/>
                  </a:lnTo>
                  <a:lnTo>
                    <a:pt x="68" y="0"/>
                  </a:lnTo>
                  <a:lnTo>
                    <a:pt x="68" y="0"/>
                  </a:lnTo>
                  <a:lnTo>
                    <a:pt x="51" y="17"/>
                  </a:lnTo>
                  <a:lnTo>
                    <a:pt x="51" y="17"/>
                  </a:lnTo>
                  <a:lnTo>
                    <a:pt x="18" y="84"/>
                  </a:lnTo>
                  <a:lnTo>
                    <a:pt x="1" y="151"/>
                  </a:lnTo>
                  <a:lnTo>
                    <a:pt x="1" y="151"/>
                  </a:lnTo>
                  <a:lnTo>
                    <a:pt x="34" y="235"/>
                  </a:lnTo>
                  <a:lnTo>
                    <a:pt x="68" y="268"/>
                  </a:lnTo>
                  <a:lnTo>
                    <a:pt x="520" y="721"/>
                  </a:lnTo>
                  <a:lnTo>
                    <a:pt x="520" y="721"/>
                  </a:lnTo>
                  <a:lnTo>
                    <a:pt x="570" y="804"/>
                  </a:lnTo>
                  <a:lnTo>
                    <a:pt x="604" y="888"/>
                  </a:lnTo>
                  <a:lnTo>
                    <a:pt x="604" y="989"/>
                  </a:lnTo>
                  <a:lnTo>
                    <a:pt x="587" y="1056"/>
                  </a:lnTo>
                  <a:lnTo>
                    <a:pt x="587" y="1056"/>
                  </a:lnTo>
                  <a:lnTo>
                    <a:pt x="554" y="1089"/>
                  </a:lnTo>
                  <a:lnTo>
                    <a:pt x="520" y="1123"/>
                  </a:lnTo>
                  <a:lnTo>
                    <a:pt x="487" y="1139"/>
                  </a:lnTo>
                  <a:lnTo>
                    <a:pt x="453" y="1139"/>
                  </a:lnTo>
                  <a:lnTo>
                    <a:pt x="436" y="1139"/>
                  </a:lnTo>
                  <a:lnTo>
                    <a:pt x="436" y="1139"/>
                  </a:lnTo>
                  <a:lnTo>
                    <a:pt x="369" y="1123"/>
                  </a:lnTo>
                  <a:lnTo>
                    <a:pt x="369" y="1123"/>
                  </a:lnTo>
                  <a:lnTo>
                    <a:pt x="319" y="1089"/>
                  </a:lnTo>
                  <a:lnTo>
                    <a:pt x="252" y="1072"/>
                  </a:lnTo>
                  <a:lnTo>
                    <a:pt x="252" y="1072"/>
                  </a:lnTo>
                </a:path>
              </a:pathLst>
            </a:custGeom>
            <a:solidFill>
              <a:schemeClr val="lt1"/>
            </a:solidFill>
            <a:ln>
              <a:noFill/>
            </a:ln>
          </p:spPr>
          <p:txBody>
            <a:bodyPr spcFirstLastPara="1" wrap="square" lIns="162650" tIns="162650" rIns="162650" bIns="162650" anchor="ctr" anchorCtr="0">
              <a:noAutofit/>
            </a:bodyPr>
            <a:lstStyle/>
            <a:p>
              <a:pPr marL="0" marR="0" lvl="0" indent="0" algn="l" rtl="0">
                <a:lnSpc>
                  <a:spcPct val="100000"/>
                </a:lnSpc>
                <a:spcBef>
                  <a:spcPts val="0"/>
                </a:spcBef>
                <a:spcAft>
                  <a:spcPts val="0"/>
                </a:spcAft>
                <a:buClr>
                  <a:srgbClr val="000000"/>
                </a:buClr>
                <a:buSzPts val="2468"/>
                <a:buFont typeface="Arial"/>
                <a:buNone/>
              </a:pPr>
              <a:endParaRPr sz="2468" b="0" i="0" u="none" strike="noStrike" cap="none">
                <a:solidFill>
                  <a:srgbClr val="000000"/>
                </a:solidFill>
                <a:latin typeface="Arial"/>
                <a:ea typeface="Arial"/>
                <a:cs typeface="Arial"/>
                <a:sym typeface="Arial"/>
              </a:endParaRPr>
            </a:p>
          </p:txBody>
        </p:sp>
        <p:sp>
          <p:nvSpPr>
            <p:cNvPr id="5008" name="Google Shape;5008;p333"/>
            <p:cNvSpPr/>
            <p:nvPr/>
          </p:nvSpPr>
          <p:spPr>
            <a:xfrm>
              <a:off x="2072325" y="1510500"/>
              <a:ext cx="25" cy="25"/>
            </a:xfrm>
            <a:custGeom>
              <a:avLst/>
              <a:gdLst/>
              <a:ahLst/>
              <a:cxnLst/>
              <a:rect l="l" t="t" r="r" b="b"/>
              <a:pathLst>
                <a:path w="1" h="1" fill="none" extrusionOk="0">
                  <a:moveTo>
                    <a:pt x="0" y="1"/>
                  </a:moveTo>
                  <a:lnTo>
                    <a:pt x="0" y="1"/>
                  </a:lnTo>
                </a:path>
              </a:pathLst>
            </a:custGeom>
            <a:solidFill>
              <a:schemeClr val="lt1"/>
            </a:solidFill>
            <a:ln>
              <a:noFill/>
            </a:ln>
          </p:spPr>
          <p:txBody>
            <a:bodyPr spcFirstLastPara="1" wrap="square" lIns="162650" tIns="162650" rIns="162650" bIns="162650" anchor="ctr" anchorCtr="0">
              <a:noAutofit/>
            </a:bodyPr>
            <a:lstStyle/>
            <a:p>
              <a:pPr marL="0" marR="0" lvl="0" indent="0" algn="l" rtl="0">
                <a:lnSpc>
                  <a:spcPct val="100000"/>
                </a:lnSpc>
                <a:spcBef>
                  <a:spcPts val="0"/>
                </a:spcBef>
                <a:spcAft>
                  <a:spcPts val="0"/>
                </a:spcAft>
                <a:buClr>
                  <a:srgbClr val="000000"/>
                </a:buClr>
                <a:buSzPts val="2468"/>
                <a:buFont typeface="Arial"/>
                <a:buNone/>
              </a:pPr>
              <a:endParaRPr sz="2468" b="0" i="0" u="none" strike="noStrike" cap="none">
                <a:solidFill>
                  <a:srgbClr val="000000"/>
                </a:solidFill>
                <a:latin typeface="Arial"/>
                <a:ea typeface="Arial"/>
                <a:cs typeface="Arial"/>
                <a:sym typeface="Arial"/>
              </a:endParaRPr>
            </a:p>
          </p:txBody>
        </p:sp>
        <p:sp>
          <p:nvSpPr>
            <p:cNvPr id="5009" name="Google Shape;5009;p333"/>
            <p:cNvSpPr/>
            <p:nvPr/>
          </p:nvSpPr>
          <p:spPr>
            <a:xfrm>
              <a:off x="1979775" y="1441000"/>
              <a:ext cx="80000" cy="34775"/>
            </a:xfrm>
            <a:custGeom>
              <a:avLst/>
              <a:gdLst/>
              <a:ahLst/>
              <a:cxnLst/>
              <a:rect l="l" t="t" r="r" b="b"/>
              <a:pathLst>
                <a:path w="3200" h="1391" extrusionOk="0">
                  <a:moveTo>
                    <a:pt x="235" y="0"/>
                  </a:moveTo>
                  <a:lnTo>
                    <a:pt x="134" y="17"/>
                  </a:lnTo>
                  <a:lnTo>
                    <a:pt x="67" y="67"/>
                  </a:lnTo>
                  <a:lnTo>
                    <a:pt x="17" y="151"/>
                  </a:lnTo>
                  <a:lnTo>
                    <a:pt x="0" y="235"/>
                  </a:lnTo>
                  <a:lnTo>
                    <a:pt x="0" y="268"/>
                  </a:lnTo>
                  <a:lnTo>
                    <a:pt x="34" y="302"/>
                  </a:lnTo>
                  <a:lnTo>
                    <a:pt x="67" y="335"/>
                  </a:lnTo>
                  <a:lnTo>
                    <a:pt x="134" y="335"/>
                  </a:lnTo>
                  <a:lnTo>
                    <a:pt x="168" y="302"/>
                  </a:lnTo>
                  <a:lnTo>
                    <a:pt x="184" y="268"/>
                  </a:lnTo>
                  <a:lnTo>
                    <a:pt x="201" y="235"/>
                  </a:lnTo>
                  <a:lnTo>
                    <a:pt x="201" y="218"/>
                  </a:lnTo>
                  <a:lnTo>
                    <a:pt x="235" y="201"/>
                  </a:lnTo>
                  <a:lnTo>
                    <a:pt x="2965" y="201"/>
                  </a:lnTo>
                  <a:lnTo>
                    <a:pt x="2982" y="218"/>
                  </a:lnTo>
                  <a:lnTo>
                    <a:pt x="2998" y="235"/>
                  </a:lnTo>
                  <a:lnTo>
                    <a:pt x="2998" y="1290"/>
                  </a:lnTo>
                  <a:lnTo>
                    <a:pt x="2998" y="1340"/>
                  </a:lnTo>
                  <a:lnTo>
                    <a:pt x="3015" y="1357"/>
                  </a:lnTo>
                  <a:lnTo>
                    <a:pt x="3049" y="1391"/>
                  </a:lnTo>
                  <a:lnTo>
                    <a:pt x="3132" y="1391"/>
                  </a:lnTo>
                  <a:lnTo>
                    <a:pt x="3166" y="1357"/>
                  </a:lnTo>
                  <a:lnTo>
                    <a:pt x="3183" y="1340"/>
                  </a:lnTo>
                  <a:lnTo>
                    <a:pt x="3200" y="1290"/>
                  </a:lnTo>
                  <a:lnTo>
                    <a:pt x="3200" y="235"/>
                  </a:lnTo>
                  <a:lnTo>
                    <a:pt x="3183" y="151"/>
                  </a:lnTo>
                  <a:lnTo>
                    <a:pt x="3132" y="67"/>
                  </a:lnTo>
                  <a:lnTo>
                    <a:pt x="3049" y="17"/>
                  </a:lnTo>
                  <a:lnTo>
                    <a:pt x="2965" y="0"/>
                  </a:lnTo>
                  <a:close/>
                </a:path>
              </a:pathLst>
            </a:custGeom>
            <a:solidFill>
              <a:schemeClr val="lt1"/>
            </a:solidFill>
            <a:ln>
              <a:noFill/>
            </a:ln>
          </p:spPr>
          <p:txBody>
            <a:bodyPr spcFirstLastPara="1" wrap="square" lIns="162650" tIns="162650" rIns="162650" bIns="162650" anchor="ctr" anchorCtr="0">
              <a:noAutofit/>
            </a:bodyPr>
            <a:lstStyle/>
            <a:p>
              <a:pPr marL="0" marR="0" lvl="0" indent="0" algn="l" rtl="0">
                <a:lnSpc>
                  <a:spcPct val="100000"/>
                </a:lnSpc>
                <a:spcBef>
                  <a:spcPts val="0"/>
                </a:spcBef>
                <a:spcAft>
                  <a:spcPts val="0"/>
                </a:spcAft>
                <a:buClr>
                  <a:srgbClr val="000000"/>
                </a:buClr>
                <a:buSzPts val="2468"/>
                <a:buFont typeface="Arial"/>
                <a:buNone/>
              </a:pPr>
              <a:endParaRPr sz="2468" b="0" i="0" u="none" strike="noStrike" cap="none">
                <a:solidFill>
                  <a:srgbClr val="000000"/>
                </a:solidFill>
                <a:latin typeface="Arial"/>
                <a:ea typeface="Arial"/>
                <a:cs typeface="Arial"/>
                <a:sym typeface="Arial"/>
              </a:endParaRPr>
            </a:p>
          </p:txBody>
        </p:sp>
        <p:sp>
          <p:nvSpPr>
            <p:cNvPr id="5010" name="Google Shape;5010;p333"/>
            <p:cNvSpPr/>
            <p:nvPr/>
          </p:nvSpPr>
          <p:spPr>
            <a:xfrm>
              <a:off x="1979775" y="1500875"/>
              <a:ext cx="40625" cy="8400"/>
            </a:xfrm>
            <a:custGeom>
              <a:avLst/>
              <a:gdLst/>
              <a:ahLst/>
              <a:cxnLst/>
              <a:rect l="l" t="t" r="r" b="b"/>
              <a:pathLst>
                <a:path w="1625" h="336" extrusionOk="0">
                  <a:moveTo>
                    <a:pt x="67" y="1"/>
                  </a:moveTo>
                  <a:lnTo>
                    <a:pt x="34" y="34"/>
                  </a:lnTo>
                  <a:lnTo>
                    <a:pt x="0" y="68"/>
                  </a:lnTo>
                  <a:lnTo>
                    <a:pt x="0" y="101"/>
                  </a:lnTo>
                  <a:lnTo>
                    <a:pt x="17" y="185"/>
                  </a:lnTo>
                  <a:lnTo>
                    <a:pt x="67" y="269"/>
                  </a:lnTo>
                  <a:lnTo>
                    <a:pt x="134" y="319"/>
                  </a:lnTo>
                  <a:lnTo>
                    <a:pt x="235" y="336"/>
                  </a:lnTo>
                  <a:lnTo>
                    <a:pt x="1524" y="336"/>
                  </a:lnTo>
                  <a:lnTo>
                    <a:pt x="1575" y="319"/>
                  </a:lnTo>
                  <a:lnTo>
                    <a:pt x="1591" y="302"/>
                  </a:lnTo>
                  <a:lnTo>
                    <a:pt x="1625" y="269"/>
                  </a:lnTo>
                  <a:lnTo>
                    <a:pt x="1625" y="235"/>
                  </a:lnTo>
                  <a:lnTo>
                    <a:pt x="1625" y="202"/>
                  </a:lnTo>
                  <a:lnTo>
                    <a:pt x="1591" y="168"/>
                  </a:lnTo>
                  <a:lnTo>
                    <a:pt x="1575" y="135"/>
                  </a:lnTo>
                  <a:lnTo>
                    <a:pt x="235" y="135"/>
                  </a:lnTo>
                  <a:lnTo>
                    <a:pt x="201" y="118"/>
                  </a:lnTo>
                  <a:lnTo>
                    <a:pt x="201" y="101"/>
                  </a:lnTo>
                  <a:lnTo>
                    <a:pt x="184" y="68"/>
                  </a:lnTo>
                  <a:lnTo>
                    <a:pt x="168" y="34"/>
                  </a:lnTo>
                  <a:lnTo>
                    <a:pt x="134" y="1"/>
                  </a:lnTo>
                  <a:close/>
                </a:path>
              </a:pathLst>
            </a:custGeom>
            <a:solidFill>
              <a:schemeClr val="lt1"/>
            </a:solidFill>
            <a:ln>
              <a:noFill/>
            </a:ln>
          </p:spPr>
          <p:txBody>
            <a:bodyPr spcFirstLastPara="1" wrap="square" lIns="162650" tIns="162650" rIns="162650" bIns="162650" anchor="ctr" anchorCtr="0">
              <a:noAutofit/>
            </a:bodyPr>
            <a:lstStyle/>
            <a:p>
              <a:pPr marL="0" marR="0" lvl="0" indent="0" algn="l" rtl="0">
                <a:lnSpc>
                  <a:spcPct val="100000"/>
                </a:lnSpc>
                <a:spcBef>
                  <a:spcPts val="0"/>
                </a:spcBef>
                <a:spcAft>
                  <a:spcPts val="0"/>
                </a:spcAft>
                <a:buClr>
                  <a:srgbClr val="000000"/>
                </a:buClr>
                <a:buSzPts val="2468"/>
                <a:buFont typeface="Arial"/>
                <a:buNone/>
              </a:pPr>
              <a:endParaRPr sz="2468" b="0" i="0" u="none" strike="noStrike" cap="none">
                <a:solidFill>
                  <a:srgbClr val="000000"/>
                </a:solidFill>
                <a:latin typeface="Arial"/>
                <a:ea typeface="Arial"/>
                <a:cs typeface="Arial"/>
                <a:sym typeface="Arial"/>
              </a:endParaRPr>
            </a:p>
          </p:txBody>
        </p:sp>
        <p:sp>
          <p:nvSpPr>
            <p:cNvPr id="5011" name="Google Shape;5011;p333"/>
            <p:cNvSpPr/>
            <p:nvPr/>
          </p:nvSpPr>
          <p:spPr>
            <a:xfrm>
              <a:off x="2002375" y="1457325"/>
              <a:ext cx="57400" cy="5050"/>
            </a:xfrm>
            <a:custGeom>
              <a:avLst/>
              <a:gdLst/>
              <a:ahLst/>
              <a:cxnLst/>
              <a:rect l="l" t="t" r="r" b="b"/>
              <a:pathLst>
                <a:path w="2296" h="202" extrusionOk="0">
                  <a:moveTo>
                    <a:pt x="101" y="1"/>
                  </a:moveTo>
                  <a:lnTo>
                    <a:pt x="51" y="17"/>
                  </a:lnTo>
                  <a:lnTo>
                    <a:pt x="34" y="34"/>
                  </a:lnTo>
                  <a:lnTo>
                    <a:pt x="1" y="68"/>
                  </a:lnTo>
                  <a:lnTo>
                    <a:pt x="1" y="101"/>
                  </a:lnTo>
                  <a:lnTo>
                    <a:pt x="1" y="151"/>
                  </a:lnTo>
                  <a:lnTo>
                    <a:pt x="34" y="185"/>
                  </a:lnTo>
                  <a:lnTo>
                    <a:pt x="51" y="202"/>
                  </a:lnTo>
                  <a:lnTo>
                    <a:pt x="2228" y="202"/>
                  </a:lnTo>
                  <a:lnTo>
                    <a:pt x="2262" y="185"/>
                  </a:lnTo>
                  <a:lnTo>
                    <a:pt x="2279" y="151"/>
                  </a:lnTo>
                  <a:lnTo>
                    <a:pt x="2296" y="101"/>
                  </a:lnTo>
                  <a:lnTo>
                    <a:pt x="2279" y="68"/>
                  </a:lnTo>
                  <a:lnTo>
                    <a:pt x="2262" y="34"/>
                  </a:lnTo>
                  <a:lnTo>
                    <a:pt x="2228" y="17"/>
                  </a:lnTo>
                  <a:lnTo>
                    <a:pt x="2195" y="1"/>
                  </a:lnTo>
                  <a:close/>
                </a:path>
              </a:pathLst>
            </a:custGeom>
            <a:solidFill>
              <a:schemeClr val="lt1"/>
            </a:solidFill>
            <a:ln>
              <a:noFill/>
            </a:ln>
          </p:spPr>
          <p:txBody>
            <a:bodyPr spcFirstLastPara="1" wrap="square" lIns="162650" tIns="162650" rIns="162650" bIns="162650" anchor="ctr" anchorCtr="0">
              <a:noAutofit/>
            </a:bodyPr>
            <a:lstStyle/>
            <a:p>
              <a:pPr marL="0" marR="0" lvl="0" indent="0" algn="l" rtl="0">
                <a:lnSpc>
                  <a:spcPct val="100000"/>
                </a:lnSpc>
                <a:spcBef>
                  <a:spcPts val="0"/>
                </a:spcBef>
                <a:spcAft>
                  <a:spcPts val="0"/>
                </a:spcAft>
                <a:buClr>
                  <a:srgbClr val="000000"/>
                </a:buClr>
                <a:buSzPts val="2468"/>
                <a:buFont typeface="Arial"/>
                <a:buNone/>
              </a:pPr>
              <a:endParaRPr sz="2468" b="0" i="0" u="none" strike="noStrike" cap="none">
                <a:solidFill>
                  <a:srgbClr val="000000"/>
                </a:solidFill>
                <a:latin typeface="Arial"/>
                <a:ea typeface="Arial"/>
                <a:cs typeface="Arial"/>
                <a:sym typeface="Arial"/>
              </a:endParaRPr>
            </a:p>
          </p:txBody>
        </p:sp>
        <p:sp>
          <p:nvSpPr>
            <p:cNvPr id="5012" name="Google Shape;5012;p333"/>
            <p:cNvSpPr/>
            <p:nvPr/>
          </p:nvSpPr>
          <p:spPr>
            <a:xfrm>
              <a:off x="1958825" y="1452300"/>
              <a:ext cx="42750" cy="42750"/>
            </a:xfrm>
            <a:custGeom>
              <a:avLst/>
              <a:gdLst/>
              <a:ahLst/>
              <a:cxnLst/>
              <a:rect l="l" t="t" r="r" b="b"/>
              <a:pathLst>
                <a:path w="1710" h="1710" extrusionOk="0">
                  <a:moveTo>
                    <a:pt x="855" y="202"/>
                  </a:moveTo>
                  <a:lnTo>
                    <a:pt x="989" y="218"/>
                  </a:lnTo>
                  <a:lnTo>
                    <a:pt x="1106" y="252"/>
                  </a:lnTo>
                  <a:lnTo>
                    <a:pt x="1223" y="302"/>
                  </a:lnTo>
                  <a:lnTo>
                    <a:pt x="1307" y="386"/>
                  </a:lnTo>
                  <a:lnTo>
                    <a:pt x="1391" y="486"/>
                  </a:lnTo>
                  <a:lnTo>
                    <a:pt x="1458" y="604"/>
                  </a:lnTo>
                  <a:lnTo>
                    <a:pt x="1491" y="721"/>
                  </a:lnTo>
                  <a:lnTo>
                    <a:pt x="1508" y="855"/>
                  </a:lnTo>
                  <a:lnTo>
                    <a:pt x="1491" y="989"/>
                  </a:lnTo>
                  <a:lnTo>
                    <a:pt x="1458" y="1106"/>
                  </a:lnTo>
                  <a:lnTo>
                    <a:pt x="1391" y="1207"/>
                  </a:lnTo>
                  <a:lnTo>
                    <a:pt x="1307" y="1307"/>
                  </a:lnTo>
                  <a:lnTo>
                    <a:pt x="1223" y="1391"/>
                  </a:lnTo>
                  <a:lnTo>
                    <a:pt x="1106" y="1458"/>
                  </a:lnTo>
                  <a:lnTo>
                    <a:pt x="989" y="1491"/>
                  </a:lnTo>
                  <a:lnTo>
                    <a:pt x="855" y="1508"/>
                  </a:lnTo>
                  <a:lnTo>
                    <a:pt x="721" y="1491"/>
                  </a:lnTo>
                  <a:lnTo>
                    <a:pt x="604" y="1458"/>
                  </a:lnTo>
                  <a:lnTo>
                    <a:pt x="486" y="1391"/>
                  </a:lnTo>
                  <a:lnTo>
                    <a:pt x="386" y="1307"/>
                  </a:lnTo>
                  <a:lnTo>
                    <a:pt x="319" y="1207"/>
                  </a:lnTo>
                  <a:lnTo>
                    <a:pt x="252" y="1106"/>
                  </a:lnTo>
                  <a:lnTo>
                    <a:pt x="218" y="989"/>
                  </a:lnTo>
                  <a:lnTo>
                    <a:pt x="202" y="855"/>
                  </a:lnTo>
                  <a:lnTo>
                    <a:pt x="218" y="721"/>
                  </a:lnTo>
                  <a:lnTo>
                    <a:pt x="252" y="604"/>
                  </a:lnTo>
                  <a:lnTo>
                    <a:pt x="319" y="486"/>
                  </a:lnTo>
                  <a:lnTo>
                    <a:pt x="386" y="386"/>
                  </a:lnTo>
                  <a:lnTo>
                    <a:pt x="486" y="302"/>
                  </a:lnTo>
                  <a:lnTo>
                    <a:pt x="604" y="252"/>
                  </a:lnTo>
                  <a:lnTo>
                    <a:pt x="721" y="218"/>
                  </a:lnTo>
                  <a:lnTo>
                    <a:pt x="855" y="202"/>
                  </a:lnTo>
                  <a:close/>
                  <a:moveTo>
                    <a:pt x="855" y="1"/>
                  </a:moveTo>
                  <a:lnTo>
                    <a:pt x="687" y="17"/>
                  </a:lnTo>
                  <a:lnTo>
                    <a:pt x="520" y="68"/>
                  </a:lnTo>
                  <a:lnTo>
                    <a:pt x="369" y="135"/>
                  </a:lnTo>
                  <a:lnTo>
                    <a:pt x="252" y="252"/>
                  </a:lnTo>
                  <a:lnTo>
                    <a:pt x="151" y="369"/>
                  </a:lnTo>
                  <a:lnTo>
                    <a:pt x="68" y="520"/>
                  </a:lnTo>
                  <a:lnTo>
                    <a:pt x="17" y="671"/>
                  </a:lnTo>
                  <a:lnTo>
                    <a:pt x="1" y="855"/>
                  </a:lnTo>
                  <a:lnTo>
                    <a:pt x="17" y="1022"/>
                  </a:lnTo>
                  <a:lnTo>
                    <a:pt x="68" y="1173"/>
                  </a:lnTo>
                  <a:lnTo>
                    <a:pt x="151" y="1324"/>
                  </a:lnTo>
                  <a:lnTo>
                    <a:pt x="252" y="1458"/>
                  </a:lnTo>
                  <a:lnTo>
                    <a:pt x="369" y="1558"/>
                  </a:lnTo>
                  <a:lnTo>
                    <a:pt x="520" y="1642"/>
                  </a:lnTo>
                  <a:lnTo>
                    <a:pt x="687" y="1692"/>
                  </a:lnTo>
                  <a:lnTo>
                    <a:pt x="855" y="1709"/>
                  </a:lnTo>
                  <a:lnTo>
                    <a:pt x="1022" y="1692"/>
                  </a:lnTo>
                  <a:lnTo>
                    <a:pt x="1190" y="1642"/>
                  </a:lnTo>
                  <a:lnTo>
                    <a:pt x="1324" y="1558"/>
                  </a:lnTo>
                  <a:lnTo>
                    <a:pt x="1458" y="1458"/>
                  </a:lnTo>
                  <a:lnTo>
                    <a:pt x="1558" y="1324"/>
                  </a:lnTo>
                  <a:lnTo>
                    <a:pt x="1642" y="1173"/>
                  </a:lnTo>
                  <a:lnTo>
                    <a:pt x="1692" y="1022"/>
                  </a:lnTo>
                  <a:lnTo>
                    <a:pt x="1709" y="855"/>
                  </a:lnTo>
                  <a:lnTo>
                    <a:pt x="1692" y="671"/>
                  </a:lnTo>
                  <a:lnTo>
                    <a:pt x="1642" y="520"/>
                  </a:lnTo>
                  <a:lnTo>
                    <a:pt x="1558" y="369"/>
                  </a:lnTo>
                  <a:lnTo>
                    <a:pt x="1458" y="252"/>
                  </a:lnTo>
                  <a:lnTo>
                    <a:pt x="1324" y="135"/>
                  </a:lnTo>
                  <a:lnTo>
                    <a:pt x="1190" y="68"/>
                  </a:lnTo>
                  <a:lnTo>
                    <a:pt x="1022" y="17"/>
                  </a:lnTo>
                  <a:lnTo>
                    <a:pt x="855" y="1"/>
                  </a:lnTo>
                  <a:close/>
                </a:path>
              </a:pathLst>
            </a:custGeom>
            <a:solidFill>
              <a:schemeClr val="lt1"/>
            </a:solidFill>
            <a:ln>
              <a:noFill/>
            </a:ln>
          </p:spPr>
          <p:txBody>
            <a:bodyPr spcFirstLastPara="1" wrap="square" lIns="162650" tIns="162650" rIns="162650" bIns="162650" anchor="ctr" anchorCtr="0">
              <a:noAutofit/>
            </a:bodyPr>
            <a:lstStyle/>
            <a:p>
              <a:pPr marL="0" marR="0" lvl="0" indent="0" algn="l" rtl="0">
                <a:lnSpc>
                  <a:spcPct val="100000"/>
                </a:lnSpc>
                <a:spcBef>
                  <a:spcPts val="0"/>
                </a:spcBef>
                <a:spcAft>
                  <a:spcPts val="0"/>
                </a:spcAft>
                <a:buClr>
                  <a:srgbClr val="000000"/>
                </a:buClr>
                <a:buSzPts val="2468"/>
                <a:buFont typeface="Arial"/>
                <a:buNone/>
              </a:pPr>
              <a:endParaRPr sz="2468" b="0" i="0" u="none" strike="noStrike" cap="none">
                <a:solidFill>
                  <a:srgbClr val="000000"/>
                </a:solidFill>
                <a:latin typeface="Arial"/>
                <a:ea typeface="Arial"/>
                <a:cs typeface="Arial"/>
                <a:sym typeface="Arial"/>
              </a:endParaRPr>
            </a:p>
          </p:txBody>
        </p:sp>
        <p:sp>
          <p:nvSpPr>
            <p:cNvPr id="5013" name="Google Shape;5013;p333"/>
            <p:cNvSpPr/>
            <p:nvPr/>
          </p:nvSpPr>
          <p:spPr>
            <a:xfrm>
              <a:off x="1970975" y="1466125"/>
              <a:ext cx="19275" cy="17200"/>
            </a:xfrm>
            <a:custGeom>
              <a:avLst/>
              <a:gdLst/>
              <a:ahLst/>
              <a:cxnLst/>
              <a:rect l="l" t="t" r="r" b="b"/>
              <a:pathLst>
                <a:path w="771" h="688" extrusionOk="0">
                  <a:moveTo>
                    <a:pt x="620" y="0"/>
                  </a:moveTo>
                  <a:lnTo>
                    <a:pt x="587" y="34"/>
                  </a:lnTo>
                  <a:lnTo>
                    <a:pt x="285" y="436"/>
                  </a:lnTo>
                  <a:lnTo>
                    <a:pt x="168" y="319"/>
                  </a:lnTo>
                  <a:lnTo>
                    <a:pt x="134" y="285"/>
                  </a:lnTo>
                  <a:lnTo>
                    <a:pt x="51" y="285"/>
                  </a:lnTo>
                  <a:lnTo>
                    <a:pt x="17" y="319"/>
                  </a:lnTo>
                  <a:lnTo>
                    <a:pt x="0" y="352"/>
                  </a:lnTo>
                  <a:lnTo>
                    <a:pt x="0" y="386"/>
                  </a:lnTo>
                  <a:lnTo>
                    <a:pt x="0" y="419"/>
                  </a:lnTo>
                  <a:lnTo>
                    <a:pt x="17" y="453"/>
                  </a:lnTo>
                  <a:lnTo>
                    <a:pt x="235" y="654"/>
                  </a:lnTo>
                  <a:lnTo>
                    <a:pt x="268" y="687"/>
                  </a:lnTo>
                  <a:lnTo>
                    <a:pt x="352" y="687"/>
                  </a:lnTo>
                  <a:lnTo>
                    <a:pt x="386" y="654"/>
                  </a:lnTo>
                  <a:lnTo>
                    <a:pt x="754" y="151"/>
                  </a:lnTo>
                  <a:lnTo>
                    <a:pt x="771" y="118"/>
                  </a:lnTo>
                  <a:lnTo>
                    <a:pt x="771" y="84"/>
                  </a:lnTo>
                  <a:lnTo>
                    <a:pt x="754" y="51"/>
                  </a:lnTo>
                  <a:lnTo>
                    <a:pt x="737" y="17"/>
                  </a:lnTo>
                  <a:lnTo>
                    <a:pt x="687" y="0"/>
                  </a:lnTo>
                  <a:close/>
                </a:path>
              </a:pathLst>
            </a:custGeom>
            <a:solidFill>
              <a:schemeClr val="lt1"/>
            </a:solidFill>
            <a:ln>
              <a:noFill/>
            </a:ln>
          </p:spPr>
          <p:txBody>
            <a:bodyPr spcFirstLastPara="1" wrap="square" lIns="162650" tIns="162650" rIns="162650" bIns="162650" anchor="ctr" anchorCtr="0">
              <a:noAutofit/>
            </a:bodyPr>
            <a:lstStyle/>
            <a:p>
              <a:pPr marL="0" marR="0" lvl="0" indent="0" algn="l" rtl="0">
                <a:lnSpc>
                  <a:spcPct val="100000"/>
                </a:lnSpc>
                <a:spcBef>
                  <a:spcPts val="0"/>
                </a:spcBef>
                <a:spcAft>
                  <a:spcPts val="0"/>
                </a:spcAft>
                <a:buClr>
                  <a:srgbClr val="000000"/>
                </a:buClr>
                <a:buSzPts val="2468"/>
                <a:buFont typeface="Arial"/>
                <a:buNone/>
              </a:pPr>
              <a:endParaRPr sz="2468" b="0" i="0" u="none" strike="noStrike" cap="none">
                <a:solidFill>
                  <a:srgbClr val="000000"/>
                </a:solidFill>
                <a:latin typeface="Arial"/>
                <a:ea typeface="Arial"/>
                <a:cs typeface="Arial"/>
                <a:sym typeface="Arial"/>
              </a:endParaRPr>
            </a:p>
          </p:txBody>
        </p:sp>
      </p:grpSp>
      <p:grpSp>
        <p:nvGrpSpPr>
          <p:cNvPr id="5014" name="Google Shape;5014;p333"/>
          <p:cNvGrpSpPr/>
          <p:nvPr/>
        </p:nvGrpSpPr>
        <p:grpSpPr>
          <a:xfrm>
            <a:off x="5795021" y="1417053"/>
            <a:ext cx="742953" cy="578700"/>
            <a:chOff x="1586550" y="2587575"/>
            <a:chExt cx="102200" cy="79600"/>
          </a:xfrm>
        </p:grpSpPr>
        <p:sp>
          <p:nvSpPr>
            <p:cNvPr id="5015" name="Google Shape;5015;p333"/>
            <p:cNvSpPr/>
            <p:nvPr/>
          </p:nvSpPr>
          <p:spPr>
            <a:xfrm>
              <a:off x="1586550" y="2600550"/>
              <a:ext cx="97600" cy="66625"/>
            </a:xfrm>
            <a:custGeom>
              <a:avLst/>
              <a:gdLst/>
              <a:ahLst/>
              <a:cxnLst/>
              <a:rect l="l" t="t" r="r" b="b"/>
              <a:pathLst>
                <a:path w="3904" h="2665" extrusionOk="0">
                  <a:moveTo>
                    <a:pt x="67" y="1"/>
                  </a:moveTo>
                  <a:lnTo>
                    <a:pt x="34" y="34"/>
                  </a:lnTo>
                  <a:lnTo>
                    <a:pt x="0" y="51"/>
                  </a:lnTo>
                  <a:lnTo>
                    <a:pt x="0" y="101"/>
                  </a:lnTo>
                  <a:lnTo>
                    <a:pt x="0" y="2564"/>
                  </a:lnTo>
                  <a:lnTo>
                    <a:pt x="0" y="2597"/>
                  </a:lnTo>
                  <a:lnTo>
                    <a:pt x="34" y="2631"/>
                  </a:lnTo>
                  <a:lnTo>
                    <a:pt x="67" y="2664"/>
                  </a:lnTo>
                  <a:lnTo>
                    <a:pt x="3836" y="2664"/>
                  </a:lnTo>
                  <a:lnTo>
                    <a:pt x="3870" y="2631"/>
                  </a:lnTo>
                  <a:lnTo>
                    <a:pt x="3903" y="2597"/>
                  </a:lnTo>
                  <a:lnTo>
                    <a:pt x="3903" y="2564"/>
                  </a:lnTo>
                  <a:lnTo>
                    <a:pt x="3903" y="1241"/>
                  </a:lnTo>
                  <a:lnTo>
                    <a:pt x="3903" y="1207"/>
                  </a:lnTo>
                  <a:lnTo>
                    <a:pt x="3870" y="1174"/>
                  </a:lnTo>
                  <a:lnTo>
                    <a:pt x="3836" y="1140"/>
                  </a:lnTo>
                  <a:lnTo>
                    <a:pt x="3769" y="1140"/>
                  </a:lnTo>
                  <a:lnTo>
                    <a:pt x="3736" y="1174"/>
                  </a:lnTo>
                  <a:lnTo>
                    <a:pt x="3719" y="1207"/>
                  </a:lnTo>
                  <a:lnTo>
                    <a:pt x="3702" y="1241"/>
                  </a:lnTo>
                  <a:lnTo>
                    <a:pt x="3702" y="2463"/>
                  </a:lnTo>
                  <a:lnTo>
                    <a:pt x="201" y="2463"/>
                  </a:lnTo>
                  <a:lnTo>
                    <a:pt x="201" y="202"/>
                  </a:lnTo>
                  <a:lnTo>
                    <a:pt x="2178" y="202"/>
                  </a:lnTo>
                  <a:lnTo>
                    <a:pt x="2211" y="185"/>
                  </a:lnTo>
                  <a:lnTo>
                    <a:pt x="2245" y="168"/>
                  </a:lnTo>
                  <a:lnTo>
                    <a:pt x="2262" y="135"/>
                  </a:lnTo>
                  <a:lnTo>
                    <a:pt x="2278" y="101"/>
                  </a:lnTo>
                  <a:lnTo>
                    <a:pt x="2262" y="51"/>
                  </a:lnTo>
                  <a:lnTo>
                    <a:pt x="2245" y="34"/>
                  </a:lnTo>
                  <a:lnTo>
                    <a:pt x="2211" y="1"/>
                  </a:lnTo>
                  <a:close/>
                </a:path>
              </a:pathLst>
            </a:custGeom>
            <a:solidFill>
              <a:schemeClr val="lt1"/>
            </a:solidFill>
            <a:ln>
              <a:noFill/>
            </a:ln>
          </p:spPr>
          <p:txBody>
            <a:bodyPr spcFirstLastPara="1" wrap="square" lIns="162650" tIns="162650" rIns="162650" bIns="162650" anchor="ctr" anchorCtr="0">
              <a:noAutofit/>
            </a:bodyPr>
            <a:lstStyle/>
            <a:p>
              <a:pPr marL="0" marR="0" lvl="0" indent="0" algn="l" rtl="0">
                <a:lnSpc>
                  <a:spcPct val="100000"/>
                </a:lnSpc>
                <a:spcBef>
                  <a:spcPts val="0"/>
                </a:spcBef>
                <a:spcAft>
                  <a:spcPts val="0"/>
                </a:spcAft>
                <a:buClr>
                  <a:srgbClr val="000000"/>
                </a:buClr>
                <a:buSzPts val="2468"/>
                <a:buFont typeface="Arial"/>
                <a:buNone/>
              </a:pPr>
              <a:endParaRPr sz="2468" b="0" i="0" u="none" strike="noStrike" cap="none">
                <a:solidFill>
                  <a:srgbClr val="000000"/>
                </a:solidFill>
                <a:latin typeface="Arial"/>
                <a:ea typeface="Arial"/>
                <a:cs typeface="Arial"/>
                <a:sym typeface="Arial"/>
              </a:endParaRPr>
            </a:p>
          </p:txBody>
        </p:sp>
        <p:sp>
          <p:nvSpPr>
            <p:cNvPr id="5016" name="Google Shape;5016;p333"/>
            <p:cNvSpPr/>
            <p:nvPr/>
          </p:nvSpPr>
          <p:spPr>
            <a:xfrm>
              <a:off x="1634700" y="2644525"/>
              <a:ext cx="30600" cy="5050"/>
            </a:xfrm>
            <a:custGeom>
              <a:avLst/>
              <a:gdLst/>
              <a:ahLst/>
              <a:cxnLst/>
              <a:rect l="l" t="t" r="r" b="b"/>
              <a:pathLst>
                <a:path w="1224" h="202" extrusionOk="0">
                  <a:moveTo>
                    <a:pt x="101" y="1"/>
                  </a:moveTo>
                  <a:lnTo>
                    <a:pt x="51" y="18"/>
                  </a:lnTo>
                  <a:lnTo>
                    <a:pt x="34" y="34"/>
                  </a:lnTo>
                  <a:lnTo>
                    <a:pt x="1" y="68"/>
                  </a:lnTo>
                  <a:lnTo>
                    <a:pt x="1" y="101"/>
                  </a:lnTo>
                  <a:lnTo>
                    <a:pt x="1" y="135"/>
                  </a:lnTo>
                  <a:lnTo>
                    <a:pt x="34" y="168"/>
                  </a:lnTo>
                  <a:lnTo>
                    <a:pt x="51" y="202"/>
                  </a:lnTo>
                  <a:lnTo>
                    <a:pt x="1173" y="202"/>
                  </a:lnTo>
                  <a:lnTo>
                    <a:pt x="1207" y="168"/>
                  </a:lnTo>
                  <a:lnTo>
                    <a:pt x="1223" y="135"/>
                  </a:lnTo>
                  <a:lnTo>
                    <a:pt x="1223" y="101"/>
                  </a:lnTo>
                  <a:lnTo>
                    <a:pt x="1223" y="68"/>
                  </a:lnTo>
                  <a:lnTo>
                    <a:pt x="1207" y="34"/>
                  </a:lnTo>
                  <a:lnTo>
                    <a:pt x="1173" y="18"/>
                  </a:lnTo>
                  <a:lnTo>
                    <a:pt x="1123" y="1"/>
                  </a:lnTo>
                  <a:close/>
                </a:path>
              </a:pathLst>
            </a:custGeom>
            <a:solidFill>
              <a:schemeClr val="lt1"/>
            </a:solidFill>
            <a:ln>
              <a:noFill/>
            </a:ln>
          </p:spPr>
          <p:txBody>
            <a:bodyPr spcFirstLastPara="1" wrap="square" lIns="162650" tIns="162650" rIns="162650" bIns="162650" anchor="ctr" anchorCtr="0">
              <a:noAutofit/>
            </a:bodyPr>
            <a:lstStyle/>
            <a:p>
              <a:pPr marL="0" marR="0" lvl="0" indent="0" algn="l" rtl="0">
                <a:lnSpc>
                  <a:spcPct val="100000"/>
                </a:lnSpc>
                <a:spcBef>
                  <a:spcPts val="0"/>
                </a:spcBef>
                <a:spcAft>
                  <a:spcPts val="0"/>
                </a:spcAft>
                <a:buClr>
                  <a:srgbClr val="000000"/>
                </a:buClr>
                <a:buSzPts val="2468"/>
                <a:buFont typeface="Arial"/>
                <a:buNone/>
              </a:pPr>
              <a:endParaRPr sz="2468" b="0" i="0" u="none" strike="noStrike" cap="none">
                <a:solidFill>
                  <a:srgbClr val="000000"/>
                </a:solidFill>
                <a:latin typeface="Arial"/>
                <a:ea typeface="Arial"/>
                <a:cs typeface="Arial"/>
                <a:sym typeface="Arial"/>
              </a:endParaRPr>
            </a:p>
          </p:txBody>
        </p:sp>
        <p:sp>
          <p:nvSpPr>
            <p:cNvPr id="5017" name="Google Shape;5017;p333"/>
            <p:cNvSpPr/>
            <p:nvPr/>
          </p:nvSpPr>
          <p:spPr>
            <a:xfrm>
              <a:off x="1634700" y="2633650"/>
              <a:ext cx="30600" cy="5050"/>
            </a:xfrm>
            <a:custGeom>
              <a:avLst/>
              <a:gdLst/>
              <a:ahLst/>
              <a:cxnLst/>
              <a:rect l="l" t="t" r="r" b="b"/>
              <a:pathLst>
                <a:path w="1224" h="202" extrusionOk="0">
                  <a:moveTo>
                    <a:pt x="51" y="0"/>
                  </a:moveTo>
                  <a:lnTo>
                    <a:pt x="34" y="17"/>
                  </a:lnTo>
                  <a:lnTo>
                    <a:pt x="1" y="51"/>
                  </a:lnTo>
                  <a:lnTo>
                    <a:pt x="1" y="101"/>
                  </a:lnTo>
                  <a:lnTo>
                    <a:pt x="1" y="134"/>
                  </a:lnTo>
                  <a:lnTo>
                    <a:pt x="34" y="168"/>
                  </a:lnTo>
                  <a:lnTo>
                    <a:pt x="51" y="185"/>
                  </a:lnTo>
                  <a:lnTo>
                    <a:pt x="101" y="201"/>
                  </a:lnTo>
                  <a:lnTo>
                    <a:pt x="1123" y="201"/>
                  </a:lnTo>
                  <a:lnTo>
                    <a:pt x="1173" y="185"/>
                  </a:lnTo>
                  <a:lnTo>
                    <a:pt x="1207" y="168"/>
                  </a:lnTo>
                  <a:lnTo>
                    <a:pt x="1223" y="134"/>
                  </a:lnTo>
                  <a:lnTo>
                    <a:pt x="1223" y="101"/>
                  </a:lnTo>
                  <a:lnTo>
                    <a:pt x="1223" y="51"/>
                  </a:lnTo>
                  <a:lnTo>
                    <a:pt x="1207" y="17"/>
                  </a:lnTo>
                  <a:lnTo>
                    <a:pt x="1173" y="0"/>
                  </a:lnTo>
                  <a:close/>
                </a:path>
              </a:pathLst>
            </a:custGeom>
            <a:solidFill>
              <a:schemeClr val="lt1"/>
            </a:solidFill>
            <a:ln>
              <a:noFill/>
            </a:ln>
          </p:spPr>
          <p:txBody>
            <a:bodyPr spcFirstLastPara="1" wrap="square" lIns="162650" tIns="162650" rIns="162650" bIns="162650" anchor="ctr" anchorCtr="0">
              <a:noAutofit/>
            </a:bodyPr>
            <a:lstStyle/>
            <a:p>
              <a:pPr marL="0" marR="0" lvl="0" indent="0" algn="l" rtl="0">
                <a:lnSpc>
                  <a:spcPct val="100000"/>
                </a:lnSpc>
                <a:spcBef>
                  <a:spcPts val="0"/>
                </a:spcBef>
                <a:spcAft>
                  <a:spcPts val="0"/>
                </a:spcAft>
                <a:buClr>
                  <a:srgbClr val="000000"/>
                </a:buClr>
                <a:buSzPts val="2468"/>
                <a:buFont typeface="Arial"/>
                <a:buNone/>
              </a:pPr>
              <a:endParaRPr sz="2468" b="0" i="0" u="none" strike="noStrike" cap="none">
                <a:solidFill>
                  <a:srgbClr val="000000"/>
                </a:solidFill>
                <a:latin typeface="Arial"/>
                <a:ea typeface="Arial"/>
                <a:cs typeface="Arial"/>
                <a:sym typeface="Arial"/>
              </a:endParaRPr>
            </a:p>
          </p:txBody>
        </p:sp>
        <p:sp>
          <p:nvSpPr>
            <p:cNvPr id="5018" name="Google Shape;5018;p333"/>
            <p:cNvSpPr/>
            <p:nvPr/>
          </p:nvSpPr>
          <p:spPr>
            <a:xfrm>
              <a:off x="1649350" y="2587575"/>
              <a:ext cx="39400" cy="39800"/>
            </a:xfrm>
            <a:custGeom>
              <a:avLst/>
              <a:gdLst/>
              <a:ahLst/>
              <a:cxnLst/>
              <a:rect l="l" t="t" r="r" b="b"/>
              <a:pathLst>
                <a:path w="1576" h="1592" extrusionOk="0">
                  <a:moveTo>
                    <a:pt x="788" y="202"/>
                  </a:moveTo>
                  <a:lnTo>
                    <a:pt x="905" y="218"/>
                  </a:lnTo>
                  <a:lnTo>
                    <a:pt x="1023" y="252"/>
                  </a:lnTo>
                  <a:lnTo>
                    <a:pt x="1123" y="302"/>
                  </a:lnTo>
                  <a:lnTo>
                    <a:pt x="1207" y="386"/>
                  </a:lnTo>
                  <a:lnTo>
                    <a:pt x="1274" y="470"/>
                  </a:lnTo>
                  <a:lnTo>
                    <a:pt x="1341" y="570"/>
                  </a:lnTo>
                  <a:lnTo>
                    <a:pt x="1374" y="671"/>
                  </a:lnTo>
                  <a:lnTo>
                    <a:pt x="1374" y="805"/>
                  </a:lnTo>
                  <a:lnTo>
                    <a:pt x="1374" y="922"/>
                  </a:lnTo>
                  <a:lnTo>
                    <a:pt x="1341" y="1022"/>
                  </a:lnTo>
                  <a:lnTo>
                    <a:pt x="1274" y="1123"/>
                  </a:lnTo>
                  <a:lnTo>
                    <a:pt x="1207" y="1223"/>
                  </a:lnTo>
                  <a:lnTo>
                    <a:pt x="1123" y="1290"/>
                  </a:lnTo>
                  <a:lnTo>
                    <a:pt x="1023" y="1341"/>
                  </a:lnTo>
                  <a:lnTo>
                    <a:pt x="905" y="1374"/>
                  </a:lnTo>
                  <a:lnTo>
                    <a:pt x="788" y="1391"/>
                  </a:lnTo>
                  <a:lnTo>
                    <a:pt x="671" y="1374"/>
                  </a:lnTo>
                  <a:lnTo>
                    <a:pt x="554" y="1341"/>
                  </a:lnTo>
                  <a:lnTo>
                    <a:pt x="453" y="1290"/>
                  </a:lnTo>
                  <a:lnTo>
                    <a:pt x="369" y="1223"/>
                  </a:lnTo>
                  <a:lnTo>
                    <a:pt x="302" y="1123"/>
                  </a:lnTo>
                  <a:lnTo>
                    <a:pt x="235" y="1022"/>
                  </a:lnTo>
                  <a:lnTo>
                    <a:pt x="202" y="922"/>
                  </a:lnTo>
                  <a:lnTo>
                    <a:pt x="202" y="805"/>
                  </a:lnTo>
                  <a:lnTo>
                    <a:pt x="202" y="671"/>
                  </a:lnTo>
                  <a:lnTo>
                    <a:pt x="235" y="570"/>
                  </a:lnTo>
                  <a:lnTo>
                    <a:pt x="302" y="470"/>
                  </a:lnTo>
                  <a:lnTo>
                    <a:pt x="369" y="386"/>
                  </a:lnTo>
                  <a:lnTo>
                    <a:pt x="453" y="302"/>
                  </a:lnTo>
                  <a:lnTo>
                    <a:pt x="554" y="252"/>
                  </a:lnTo>
                  <a:lnTo>
                    <a:pt x="671" y="218"/>
                  </a:lnTo>
                  <a:lnTo>
                    <a:pt x="788" y="202"/>
                  </a:lnTo>
                  <a:close/>
                  <a:moveTo>
                    <a:pt x="788" y="1"/>
                  </a:moveTo>
                  <a:lnTo>
                    <a:pt x="621" y="17"/>
                  </a:lnTo>
                  <a:lnTo>
                    <a:pt x="487" y="68"/>
                  </a:lnTo>
                  <a:lnTo>
                    <a:pt x="353" y="135"/>
                  </a:lnTo>
                  <a:lnTo>
                    <a:pt x="235" y="235"/>
                  </a:lnTo>
                  <a:lnTo>
                    <a:pt x="135" y="352"/>
                  </a:lnTo>
                  <a:lnTo>
                    <a:pt x="51" y="486"/>
                  </a:lnTo>
                  <a:lnTo>
                    <a:pt x="18" y="637"/>
                  </a:lnTo>
                  <a:lnTo>
                    <a:pt x="1" y="805"/>
                  </a:lnTo>
                  <a:lnTo>
                    <a:pt x="18" y="955"/>
                  </a:lnTo>
                  <a:lnTo>
                    <a:pt x="51" y="1106"/>
                  </a:lnTo>
                  <a:lnTo>
                    <a:pt x="135" y="1240"/>
                  </a:lnTo>
                  <a:lnTo>
                    <a:pt x="235" y="1357"/>
                  </a:lnTo>
                  <a:lnTo>
                    <a:pt x="353" y="1458"/>
                  </a:lnTo>
                  <a:lnTo>
                    <a:pt x="487" y="1525"/>
                  </a:lnTo>
                  <a:lnTo>
                    <a:pt x="621" y="1575"/>
                  </a:lnTo>
                  <a:lnTo>
                    <a:pt x="788" y="1592"/>
                  </a:lnTo>
                  <a:lnTo>
                    <a:pt x="956" y="1575"/>
                  </a:lnTo>
                  <a:lnTo>
                    <a:pt x="1090" y="1525"/>
                  </a:lnTo>
                  <a:lnTo>
                    <a:pt x="1240" y="1458"/>
                  </a:lnTo>
                  <a:lnTo>
                    <a:pt x="1358" y="1357"/>
                  </a:lnTo>
                  <a:lnTo>
                    <a:pt x="1441" y="1240"/>
                  </a:lnTo>
                  <a:lnTo>
                    <a:pt x="1525" y="1106"/>
                  </a:lnTo>
                  <a:lnTo>
                    <a:pt x="1559" y="955"/>
                  </a:lnTo>
                  <a:lnTo>
                    <a:pt x="1575" y="805"/>
                  </a:lnTo>
                  <a:lnTo>
                    <a:pt x="1559" y="637"/>
                  </a:lnTo>
                  <a:lnTo>
                    <a:pt x="1525" y="486"/>
                  </a:lnTo>
                  <a:lnTo>
                    <a:pt x="1441" y="352"/>
                  </a:lnTo>
                  <a:lnTo>
                    <a:pt x="1358" y="235"/>
                  </a:lnTo>
                  <a:lnTo>
                    <a:pt x="1240" y="135"/>
                  </a:lnTo>
                  <a:lnTo>
                    <a:pt x="1090" y="68"/>
                  </a:lnTo>
                  <a:lnTo>
                    <a:pt x="956" y="17"/>
                  </a:lnTo>
                  <a:lnTo>
                    <a:pt x="788" y="1"/>
                  </a:lnTo>
                  <a:close/>
                </a:path>
              </a:pathLst>
            </a:custGeom>
            <a:solidFill>
              <a:schemeClr val="lt1"/>
            </a:solidFill>
            <a:ln>
              <a:noFill/>
            </a:ln>
          </p:spPr>
          <p:txBody>
            <a:bodyPr spcFirstLastPara="1" wrap="square" lIns="162650" tIns="162650" rIns="162650" bIns="162650" anchor="ctr" anchorCtr="0">
              <a:noAutofit/>
            </a:bodyPr>
            <a:lstStyle/>
            <a:p>
              <a:pPr marL="0" marR="0" lvl="0" indent="0" algn="l" rtl="0">
                <a:lnSpc>
                  <a:spcPct val="100000"/>
                </a:lnSpc>
                <a:spcBef>
                  <a:spcPts val="0"/>
                </a:spcBef>
                <a:spcAft>
                  <a:spcPts val="0"/>
                </a:spcAft>
                <a:buClr>
                  <a:srgbClr val="000000"/>
                </a:buClr>
                <a:buSzPts val="2468"/>
                <a:buFont typeface="Arial"/>
                <a:buNone/>
              </a:pPr>
              <a:endParaRPr sz="2468" b="0" i="0" u="none" strike="noStrike" cap="none">
                <a:solidFill>
                  <a:srgbClr val="000000"/>
                </a:solidFill>
                <a:latin typeface="Arial"/>
                <a:ea typeface="Arial"/>
                <a:cs typeface="Arial"/>
                <a:sym typeface="Arial"/>
              </a:endParaRPr>
            </a:p>
          </p:txBody>
        </p:sp>
        <p:sp>
          <p:nvSpPr>
            <p:cNvPr id="5019" name="Google Shape;5019;p333"/>
            <p:cNvSpPr/>
            <p:nvPr/>
          </p:nvSpPr>
          <p:spPr>
            <a:xfrm>
              <a:off x="1660250" y="2600150"/>
              <a:ext cx="18450" cy="16775"/>
            </a:xfrm>
            <a:custGeom>
              <a:avLst/>
              <a:gdLst/>
              <a:ahLst/>
              <a:cxnLst/>
              <a:rect l="l" t="t" r="r" b="b"/>
              <a:pathLst>
                <a:path w="738" h="671" extrusionOk="0">
                  <a:moveTo>
                    <a:pt x="620" y="0"/>
                  </a:moveTo>
                  <a:lnTo>
                    <a:pt x="587" y="17"/>
                  </a:lnTo>
                  <a:lnTo>
                    <a:pt x="553" y="50"/>
                  </a:lnTo>
                  <a:lnTo>
                    <a:pt x="285" y="419"/>
                  </a:lnTo>
                  <a:lnTo>
                    <a:pt x="168" y="302"/>
                  </a:lnTo>
                  <a:lnTo>
                    <a:pt x="134" y="285"/>
                  </a:lnTo>
                  <a:lnTo>
                    <a:pt x="101" y="268"/>
                  </a:lnTo>
                  <a:lnTo>
                    <a:pt x="67" y="285"/>
                  </a:lnTo>
                  <a:lnTo>
                    <a:pt x="34" y="302"/>
                  </a:lnTo>
                  <a:lnTo>
                    <a:pt x="0" y="335"/>
                  </a:lnTo>
                  <a:lnTo>
                    <a:pt x="0" y="369"/>
                  </a:lnTo>
                  <a:lnTo>
                    <a:pt x="0" y="419"/>
                  </a:lnTo>
                  <a:lnTo>
                    <a:pt x="34" y="452"/>
                  </a:lnTo>
                  <a:lnTo>
                    <a:pt x="218" y="637"/>
                  </a:lnTo>
                  <a:lnTo>
                    <a:pt x="252" y="653"/>
                  </a:lnTo>
                  <a:lnTo>
                    <a:pt x="285" y="670"/>
                  </a:lnTo>
                  <a:lnTo>
                    <a:pt x="302" y="670"/>
                  </a:lnTo>
                  <a:lnTo>
                    <a:pt x="335" y="653"/>
                  </a:lnTo>
                  <a:lnTo>
                    <a:pt x="369" y="620"/>
                  </a:lnTo>
                  <a:lnTo>
                    <a:pt x="704" y="168"/>
                  </a:lnTo>
                  <a:lnTo>
                    <a:pt x="721" y="134"/>
                  </a:lnTo>
                  <a:lnTo>
                    <a:pt x="737" y="101"/>
                  </a:lnTo>
                  <a:lnTo>
                    <a:pt x="721" y="50"/>
                  </a:lnTo>
                  <a:lnTo>
                    <a:pt x="687" y="34"/>
                  </a:lnTo>
                  <a:lnTo>
                    <a:pt x="654" y="17"/>
                  </a:lnTo>
                  <a:lnTo>
                    <a:pt x="620" y="0"/>
                  </a:lnTo>
                  <a:close/>
                </a:path>
              </a:pathLst>
            </a:custGeom>
            <a:solidFill>
              <a:schemeClr val="lt1"/>
            </a:solidFill>
            <a:ln>
              <a:noFill/>
            </a:ln>
          </p:spPr>
          <p:txBody>
            <a:bodyPr spcFirstLastPara="1" wrap="square" lIns="162650" tIns="162650" rIns="162650" bIns="162650" anchor="ctr" anchorCtr="0">
              <a:noAutofit/>
            </a:bodyPr>
            <a:lstStyle/>
            <a:p>
              <a:pPr marL="0" marR="0" lvl="0" indent="0" algn="l" rtl="0">
                <a:lnSpc>
                  <a:spcPct val="100000"/>
                </a:lnSpc>
                <a:spcBef>
                  <a:spcPts val="0"/>
                </a:spcBef>
                <a:spcAft>
                  <a:spcPts val="0"/>
                </a:spcAft>
                <a:buClr>
                  <a:srgbClr val="000000"/>
                </a:buClr>
                <a:buSzPts val="2468"/>
                <a:buFont typeface="Arial"/>
                <a:buNone/>
              </a:pPr>
              <a:endParaRPr sz="2468" b="0" i="0" u="none" strike="noStrike" cap="none">
                <a:solidFill>
                  <a:srgbClr val="000000"/>
                </a:solidFill>
                <a:latin typeface="Arial"/>
                <a:ea typeface="Arial"/>
                <a:cs typeface="Arial"/>
                <a:sym typeface="Arial"/>
              </a:endParaRPr>
            </a:p>
          </p:txBody>
        </p:sp>
        <p:sp>
          <p:nvSpPr>
            <p:cNvPr id="5020" name="Google Shape;5020;p333"/>
            <p:cNvSpPr/>
            <p:nvPr/>
          </p:nvSpPr>
          <p:spPr>
            <a:xfrm>
              <a:off x="1612500" y="2619400"/>
              <a:ext cx="9250" cy="7150"/>
            </a:xfrm>
            <a:custGeom>
              <a:avLst/>
              <a:gdLst/>
              <a:ahLst/>
              <a:cxnLst/>
              <a:rect l="l" t="t" r="r" b="b"/>
              <a:pathLst>
                <a:path w="370" h="286" extrusionOk="0">
                  <a:moveTo>
                    <a:pt x="101" y="1"/>
                  </a:moveTo>
                  <a:lnTo>
                    <a:pt x="68" y="17"/>
                  </a:lnTo>
                  <a:lnTo>
                    <a:pt x="34" y="34"/>
                  </a:lnTo>
                  <a:lnTo>
                    <a:pt x="1" y="68"/>
                  </a:lnTo>
                  <a:lnTo>
                    <a:pt x="1" y="101"/>
                  </a:lnTo>
                  <a:lnTo>
                    <a:pt x="1" y="135"/>
                  </a:lnTo>
                  <a:lnTo>
                    <a:pt x="34" y="168"/>
                  </a:lnTo>
                  <a:lnTo>
                    <a:pt x="68" y="202"/>
                  </a:lnTo>
                  <a:lnTo>
                    <a:pt x="101" y="202"/>
                  </a:lnTo>
                  <a:lnTo>
                    <a:pt x="152" y="219"/>
                  </a:lnTo>
                  <a:lnTo>
                    <a:pt x="202" y="252"/>
                  </a:lnTo>
                  <a:lnTo>
                    <a:pt x="235" y="269"/>
                  </a:lnTo>
                  <a:lnTo>
                    <a:pt x="269" y="286"/>
                  </a:lnTo>
                  <a:lnTo>
                    <a:pt x="302" y="269"/>
                  </a:lnTo>
                  <a:lnTo>
                    <a:pt x="336" y="252"/>
                  </a:lnTo>
                  <a:lnTo>
                    <a:pt x="369" y="219"/>
                  </a:lnTo>
                  <a:lnTo>
                    <a:pt x="369" y="185"/>
                  </a:lnTo>
                  <a:lnTo>
                    <a:pt x="369" y="151"/>
                  </a:lnTo>
                  <a:lnTo>
                    <a:pt x="353" y="118"/>
                  </a:lnTo>
                  <a:lnTo>
                    <a:pt x="302" y="68"/>
                  </a:lnTo>
                  <a:lnTo>
                    <a:pt x="235" y="34"/>
                  </a:lnTo>
                  <a:lnTo>
                    <a:pt x="168" y="1"/>
                  </a:lnTo>
                  <a:close/>
                </a:path>
              </a:pathLst>
            </a:custGeom>
            <a:solidFill>
              <a:schemeClr val="lt1"/>
            </a:solidFill>
            <a:ln>
              <a:noFill/>
            </a:ln>
          </p:spPr>
          <p:txBody>
            <a:bodyPr spcFirstLastPara="1" wrap="square" lIns="162650" tIns="162650" rIns="162650" bIns="162650" anchor="ctr" anchorCtr="0">
              <a:noAutofit/>
            </a:bodyPr>
            <a:lstStyle/>
            <a:p>
              <a:pPr marL="0" marR="0" lvl="0" indent="0" algn="l" rtl="0">
                <a:lnSpc>
                  <a:spcPct val="100000"/>
                </a:lnSpc>
                <a:spcBef>
                  <a:spcPts val="0"/>
                </a:spcBef>
                <a:spcAft>
                  <a:spcPts val="0"/>
                </a:spcAft>
                <a:buClr>
                  <a:srgbClr val="000000"/>
                </a:buClr>
                <a:buSzPts val="2468"/>
                <a:buFont typeface="Arial"/>
                <a:buNone/>
              </a:pPr>
              <a:endParaRPr sz="2468" b="0" i="0" u="none" strike="noStrike" cap="none">
                <a:solidFill>
                  <a:srgbClr val="000000"/>
                </a:solidFill>
                <a:latin typeface="Arial"/>
                <a:ea typeface="Arial"/>
                <a:cs typeface="Arial"/>
                <a:sym typeface="Arial"/>
              </a:endParaRPr>
            </a:p>
          </p:txBody>
        </p:sp>
        <p:sp>
          <p:nvSpPr>
            <p:cNvPr id="5021" name="Google Shape;5021;p333"/>
            <p:cNvSpPr/>
            <p:nvPr/>
          </p:nvSpPr>
          <p:spPr>
            <a:xfrm>
              <a:off x="1607475" y="2641175"/>
              <a:ext cx="9675" cy="7150"/>
            </a:xfrm>
            <a:custGeom>
              <a:avLst/>
              <a:gdLst/>
              <a:ahLst/>
              <a:cxnLst/>
              <a:rect l="l" t="t" r="r" b="b"/>
              <a:pathLst>
                <a:path w="387" h="286" extrusionOk="0">
                  <a:moveTo>
                    <a:pt x="118" y="1"/>
                  </a:moveTo>
                  <a:lnTo>
                    <a:pt x="68" y="18"/>
                  </a:lnTo>
                  <a:lnTo>
                    <a:pt x="34" y="34"/>
                  </a:lnTo>
                  <a:lnTo>
                    <a:pt x="18" y="68"/>
                  </a:lnTo>
                  <a:lnTo>
                    <a:pt x="1" y="101"/>
                  </a:lnTo>
                  <a:lnTo>
                    <a:pt x="18" y="135"/>
                  </a:lnTo>
                  <a:lnTo>
                    <a:pt x="34" y="168"/>
                  </a:lnTo>
                  <a:lnTo>
                    <a:pt x="85" y="219"/>
                  </a:lnTo>
                  <a:lnTo>
                    <a:pt x="152" y="252"/>
                  </a:lnTo>
                  <a:lnTo>
                    <a:pt x="219" y="269"/>
                  </a:lnTo>
                  <a:lnTo>
                    <a:pt x="286" y="286"/>
                  </a:lnTo>
                  <a:lnTo>
                    <a:pt x="319" y="269"/>
                  </a:lnTo>
                  <a:lnTo>
                    <a:pt x="353" y="252"/>
                  </a:lnTo>
                  <a:lnTo>
                    <a:pt x="369" y="219"/>
                  </a:lnTo>
                  <a:lnTo>
                    <a:pt x="386" y="185"/>
                  </a:lnTo>
                  <a:lnTo>
                    <a:pt x="369" y="152"/>
                  </a:lnTo>
                  <a:lnTo>
                    <a:pt x="353" y="118"/>
                  </a:lnTo>
                  <a:lnTo>
                    <a:pt x="319" y="85"/>
                  </a:lnTo>
                  <a:lnTo>
                    <a:pt x="286" y="85"/>
                  </a:lnTo>
                  <a:lnTo>
                    <a:pt x="235" y="68"/>
                  </a:lnTo>
                  <a:lnTo>
                    <a:pt x="185" y="34"/>
                  </a:lnTo>
                  <a:lnTo>
                    <a:pt x="152" y="18"/>
                  </a:lnTo>
                  <a:lnTo>
                    <a:pt x="118" y="1"/>
                  </a:lnTo>
                  <a:close/>
                </a:path>
              </a:pathLst>
            </a:custGeom>
            <a:solidFill>
              <a:schemeClr val="lt1"/>
            </a:solidFill>
            <a:ln>
              <a:noFill/>
            </a:ln>
          </p:spPr>
          <p:txBody>
            <a:bodyPr spcFirstLastPara="1" wrap="square" lIns="162650" tIns="162650" rIns="162650" bIns="162650" anchor="ctr" anchorCtr="0">
              <a:noAutofit/>
            </a:bodyPr>
            <a:lstStyle/>
            <a:p>
              <a:pPr marL="0" marR="0" lvl="0" indent="0" algn="l" rtl="0">
                <a:lnSpc>
                  <a:spcPct val="100000"/>
                </a:lnSpc>
                <a:spcBef>
                  <a:spcPts val="0"/>
                </a:spcBef>
                <a:spcAft>
                  <a:spcPts val="0"/>
                </a:spcAft>
                <a:buClr>
                  <a:srgbClr val="000000"/>
                </a:buClr>
                <a:buSzPts val="2468"/>
                <a:buFont typeface="Arial"/>
                <a:buNone/>
              </a:pPr>
              <a:endParaRPr sz="2468" b="0" i="0" u="none" strike="noStrike" cap="none">
                <a:solidFill>
                  <a:srgbClr val="000000"/>
                </a:solidFill>
                <a:latin typeface="Arial"/>
                <a:ea typeface="Arial"/>
                <a:cs typeface="Arial"/>
                <a:sym typeface="Arial"/>
              </a:endParaRPr>
            </a:p>
          </p:txBody>
        </p:sp>
        <p:sp>
          <p:nvSpPr>
            <p:cNvPr id="5022" name="Google Shape;5022;p333"/>
            <p:cNvSpPr/>
            <p:nvPr/>
          </p:nvSpPr>
          <p:spPr>
            <a:xfrm>
              <a:off x="1606650" y="2619400"/>
              <a:ext cx="10900" cy="16775"/>
            </a:xfrm>
            <a:custGeom>
              <a:avLst/>
              <a:gdLst/>
              <a:ahLst/>
              <a:cxnLst/>
              <a:rect l="l" t="t" r="r" b="b"/>
              <a:pathLst>
                <a:path w="436" h="671" extrusionOk="0">
                  <a:moveTo>
                    <a:pt x="268" y="1"/>
                  </a:moveTo>
                  <a:lnTo>
                    <a:pt x="201" y="34"/>
                  </a:lnTo>
                  <a:lnTo>
                    <a:pt x="151" y="51"/>
                  </a:lnTo>
                  <a:lnTo>
                    <a:pt x="101" y="101"/>
                  </a:lnTo>
                  <a:lnTo>
                    <a:pt x="51" y="151"/>
                  </a:lnTo>
                  <a:lnTo>
                    <a:pt x="17" y="202"/>
                  </a:lnTo>
                  <a:lnTo>
                    <a:pt x="0" y="269"/>
                  </a:lnTo>
                  <a:lnTo>
                    <a:pt x="0" y="336"/>
                  </a:lnTo>
                  <a:lnTo>
                    <a:pt x="0" y="403"/>
                  </a:lnTo>
                  <a:lnTo>
                    <a:pt x="17" y="470"/>
                  </a:lnTo>
                  <a:lnTo>
                    <a:pt x="51" y="537"/>
                  </a:lnTo>
                  <a:lnTo>
                    <a:pt x="101" y="587"/>
                  </a:lnTo>
                  <a:lnTo>
                    <a:pt x="151" y="621"/>
                  </a:lnTo>
                  <a:lnTo>
                    <a:pt x="201" y="654"/>
                  </a:lnTo>
                  <a:lnTo>
                    <a:pt x="268" y="671"/>
                  </a:lnTo>
                  <a:lnTo>
                    <a:pt x="369" y="671"/>
                  </a:lnTo>
                  <a:lnTo>
                    <a:pt x="402" y="654"/>
                  </a:lnTo>
                  <a:lnTo>
                    <a:pt x="419" y="621"/>
                  </a:lnTo>
                  <a:lnTo>
                    <a:pt x="436" y="570"/>
                  </a:lnTo>
                  <a:lnTo>
                    <a:pt x="419" y="537"/>
                  </a:lnTo>
                  <a:lnTo>
                    <a:pt x="402" y="503"/>
                  </a:lnTo>
                  <a:lnTo>
                    <a:pt x="369" y="487"/>
                  </a:lnTo>
                  <a:lnTo>
                    <a:pt x="335" y="470"/>
                  </a:lnTo>
                  <a:lnTo>
                    <a:pt x="285" y="470"/>
                  </a:lnTo>
                  <a:lnTo>
                    <a:pt x="235" y="436"/>
                  </a:lnTo>
                  <a:lnTo>
                    <a:pt x="201" y="386"/>
                  </a:lnTo>
                  <a:lnTo>
                    <a:pt x="201" y="336"/>
                  </a:lnTo>
                  <a:lnTo>
                    <a:pt x="201" y="286"/>
                  </a:lnTo>
                  <a:lnTo>
                    <a:pt x="235" y="235"/>
                  </a:lnTo>
                  <a:lnTo>
                    <a:pt x="285" y="219"/>
                  </a:lnTo>
                  <a:lnTo>
                    <a:pt x="335" y="202"/>
                  </a:lnTo>
                  <a:lnTo>
                    <a:pt x="369" y="202"/>
                  </a:lnTo>
                  <a:lnTo>
                    <a:pt x="402" y="168"/>
                  </a:lnTo>
                  <a:lnTo>
                    <a:pt x="419" y="135"/>
                  </a:lnTo>
                  <a:lnTo>
                    <a:pt x="436" y="101"/>
                  </a:lnTo>
                  <a:lnTo>
                    <a:pt x="419" y="68"/>
                  </a:lnTo>
                  <a:lnTo>
                    <a:pt x="402" y="34"/>
                  </a:lnTo>
                  <a:lnTo>
                    <a:pt x="369" y="17"/>
                  </a:lnTo>
                  <a:lnTo>
                    <a:pt x="335" y="1"/>
                  </a:lnTo>
                  <a:close/>
                </a:path>
              </a:pathLst>
            </a:custGeom>
            <a:solidFill>
              <a:schemeClr val="lt1"/>
            </a:solidFill>
            <a:ln>
              <a:noFill/>
            </a:ln>
          </p:spPr>
          <p:txBody>
            <a:bodyPr spcFirstLastPara="1" wrap="square" lIns="162650" tIns="162650" rIns="162650" bIns="162650" anchor="ctr" anchorCtr="0">
              <a:noAutofit/>
            </a:bodyPr>
            <a:lstStyle/>
            <a:p>
              <a:pPr marL="0" marR="0" lvl="0" indent="0" algn="l" rtl="0">
                <a:lnSpc>
                  <a:spcPct val="100000"/>
                </a:lnSpc>
                <a:spcBef>
                  <a:spcPts val="0"/>
                </a:spcBef>
                <a:spcAft>
                  <a:spcPts val="0"/>
                </a:spcAft>
                <a:buClr>
                  <a:srgbClr val="000000"/>
                </a:buClr>
                <a:buSzPts val="2468"/>
                <a:buFont typeface="Arial"/>
                <a:buNone/>
              </a:pPr>
              <a:endParaRPr sz="2468" b="0" i="0" u="none" strike="noStrike" cap="none">
                <a:solidFill>
                  <a:srgbClr val="000000"/>
                </a:solidFill>
                <a:latin typeface="Arial"/>
                <a:ea typeface="Arial"/>
                <a:cs typeface="Arial"/>
                <a:sym typeface="Arial"/>
              </a:endParaRPr>
            </a:p>
          </p:txBody>
        </p:sp>
        <p:sp>
          <p:nvSpPr>
            <p:cNvPr id="5023" name="Google Shape;5023;p333"/>
            <p:cNvSpPr/>
            <p:nvPr/>
          </p:nvSpPr>
          <p:spPr>
            <a:xfrm>
              <a:off x="1612500" y="2631125"/>
              <a:ext cx="10925" cy="17200"/>
            </a:xfrm>
            <a:custGeom>
              <a:avLst/>
              <a:gdLst/>
              <a:ahLst/>
              <a:cxnLst/>
              <a:rect l="l" t="t" r="r" b="b"/>
              <a:pathLst>
                <a:path w="437" h="688" extrusionOk="0">
                  <a:moveTo>
                    <a:pt x="101" y="1"/>
                  </a:moveTo>
                  <a:lnTo>
                    <a:pt x="68" y="18"/>
                  </a:lnTo>
                  <a:lnTo>
                    <a:pt x="34" y="34"/>
                  </a:lnTo>
                  <a:lnTo>
                    <a:pt x="1" y="68"/>
                  </a:lnTo>
                  <a:lnTo>
                    <a:pt x="1" y="101"/>
                  </a:lnTo>
                  <a:lnTo>
                    <a:pt x="1" y="152"/>
                  </a:lnTo>
                  <a:lnTo>
                    <a:pt x="34" y="185"/>
                  </a:lnTo>
                  <a:lnTo>
                    <a:pt x="68" y="202"/>
                  </a:lnTo>
                  <a:lnTo>
                    <a:pt x="101" y="202"/>
                  </a:lnTo>
                  <a:lnTo>
                    <a:pt x="152" y="219"/>
                  </a:lnTo>
                  <a:lnTo>
                    <a:pt x="202" y="252"/>
                  </a:lnTo>
                  <a:lnTo>
                    <a:pt x="219" y="286"/>
                  </a:lnTo>
                  <a:lnTo>
                    <a:pt x="235" y="353"/>
                  </a:lnTo>
                  <a:lnTo>
                    <a:pt x="219" y="403"/>
                  </a:lnTo>
                  <a:lnTo>
                    <a:pt x="202" y="436"/>
                  </a:lnTo>
                  <a:lnTo>
                    <a:pt x="152" y="470"/>
                  </a:lnTo>
                  <a:lnTo>
                    <a:pt x="101" y="487"/>
                  </a:lnTo>
                  <a:lnTo>
                    <a:pt x="68" y="487"/>
                  </a:lnTo>
                  <a:lnTo>
                    <a:pt x="34" y="520"/>
                  </a:lnTo>
                  <a:lnTo>
                    <a:pt x="1" y="554"/>
                  </a:lnTo>
                  <a:lnTo>
                    <a:pt x="1" y="587"/>
                  </a:lnTo>
                  <a:lnTo>
                    <a:pt x="1" y="621"/>
                  </a:lnTo>
                  <a:lnTo>
                    <a:pt x="34" y="654"/>
                  </a:lnTo>
                  <a:lnTo>
                    <a:pt x="68" y="671"/>
                  </a:lnTo>
                  <a:lnTo>
                    <a:pt x="101" y="688"/>
                  </a:lnTo>
                  <a:lnTo>
                    <a:pt x="168" y="671"/>
                  </a:lnTo>
                  <a:lnTo>
                    <a:pt x="235" y="654"/>
                  </a:lnTo>
                  <a:lnTo>
                    <a:pt x="286" y="621"/>
                  </a:lnTo>
                  <a:lnTo>
                    <a:pt x="336" y="587"/>
                  </a:lnTo>
                  <a:lnTo>
                    <a:pt x="386" y="537"/>
                  </a:lnTo>
                  <a:lnTo>
                    <a:pt x="403" y="487"/>
                  </a:lnTo>
                  <a:lnTo>
                    <a:pt x="436" y="420"/>
                  </a:lnTo>
                  <a:lnTo>
                    <a:pt x="436" y="353"/>
                  </a:lnTo>
                  <a:lnTo>
                    <a:pt x="436" y="286"/>
                  </a:lnTo>
                  <a:lnTo>
                    <a:pt x="403" y="219"/>
                  </a:lnTo>
                  <a:lnTo>
                    <a:pt x="386" y="152"/>
                  </a:lnTo>
                  <a:lnTo>
                    <a:pt x="336" y="101"/>
                  </a:lnTo>
                  <a:lnTo>
                    <a:pt x="286" y="68"/>
                  </a:lnTo>
                  <a:lnTo>
                    <a:pt x="235" y="34"/>
                  </a:lnTo>
                  <a:lnTo>
                    <a:pt x="168" y="18"/>
                  </a:lnTo>
                  <a:lnTo>
                    <a:pt x="101" y="1"/>
                  </a:lnTo>
                  <a:close/>
                </a:path>
              </a:pathLst>
            </a:custGeom>
            <a:solidFill>
              <a:schemeClr val="lt1"/>
            </a:solidFill>
            <a:ln>
              <a:noFill/>
            </a:ln>
          </p:spPr>
          <p:txBody>
            <a:bodyPr spcFirstLastPara="1" wrap="square" lIns="162650" tIns="162650" rIns="162650" bIns="162650" anchor="ctr" anchorCtr="0">
              <a:noAutofit/>
            </a:bodyPr>
            <a:lstStyle/>
            <a:p>
              <a:pPr marL="0" marR="0" lvl="0" indent="0" algn="l" rtl="0">
                <a:lnSpc>
                  <a:spcPct val="100000"/>
                </a:lnSpc>
                <a:spcBef>
                  <a:spcPts val="0"/>
                </a:spcBef>
                <a:spcAft>
                  <a:spcPts val="0"/>
                </a:spcAft>
                <a:buClr>
                  <a:srgbClr val="000000"/>
                </a:buClr>
                <a:buSzPts val="2468"/>
                <a:buFont typeface="Arial"/>
                <a:buNone/>
              </a:pPr>
              <a:endParaRPr sz="2468" b="0" i="0" u="none" strike="noStrike" cap="none">
                <a:solidFill>
                  <a:srgbClr val="000000"/>
                </a:solidFill>
                <a:latin typeface="Arial"/>
                <a:ea typeface="Arial"/>
                <a:cs typeface="Arial"/>
                <a:sym typeface="Arial"/>
              </a:endParaRPr>
            </a:p>
          </p:txBody>
        </p:sp>
        <p:sp>
          <p:nvSpPr>
            <p:cNvPr id="5024" name="Google Shape;5024;p333"/>
            <p:cNvSpPr/>
            <p:nvPr/>
          </p:nvSpPr>
          <p:spPr>
            <a:xfrm>
              <a:off x="1612100" y="2643275"/>
              <a:ext cx="5050" cy="7975"/>
            </a:xfrm>
            <a:custGeom>
              <a:avLst/>
              <a:gdLst/>
              <a:ahLst/>
              <a:cxnLst/>
              <a:rect l="l" t="t" r="r" b="b"/>
              <a:pathLst>
                <a:path w="202" h="319" extrusionOk="0">
                  <a:moveTo>
                    <a:pt x="50" y="1"/>
                  </a:moveTo>
                  <a:lnTo>
                    <a:pt x="34" y="34"/>
                  </a:lnTo>
                  <a:lnTo>
                    <a:pt x="0" y="68"/>
                  </a:lnTo>
                  <a:lnTo>
                    <a:pt x="0" y="101"/>
                  </a:lnTo>
                  <a:lnTo>
                    <a:pt x="0" y="218"/>
                  </a:lnTo>
                  <a:lnTo>
                    <a:pt x="0" y="252"/>
                  </a:lnTo>
                  <a:lnTo>
                    <a:pt x="34" y="285"/>
                  </a:lnTo>
                  <a:lnTo>
                    <a:pt x="50" y="319"/>
                  </a:lnTo>
                  <a:lnTo>
                    <a:pt x="134" y="319"/>
                  </a:lnTo>
                  <a:lnTo>
                    <a:pt x="168" y="285"/>
                  </a:lnTo>
                  <a:lnTo>
                    <a:pt x="184" y="252"/>
                  </a:lnTo>
                  <a:lnTo>
                    <a:pt x="201" y="218"/>
                  </a:lnTo>
                  <a:lnTo>
                    <a:pt x="201" y="101"/>
                  </a:lnTo>
                  <a:lnTo>
                    <a:pt x="184" y="68"/>
                  </a:lnTo>
                  <a:lnTo>
                    <a:pt x="168" y="34"/>
                  </a:lnTo>
                  <a:lnTo>
                    <a:pt x="134" y="1"/>
                  </a:lnTo>
                  <a:close/>
                </a:path>
              </a:pathLst>
            </a:custGeom>
            <a:solidFill>
              <a:schemeClr val="lt1"/>
            </a:solidFill>
            <a:ln>
              <a:noFill/>
            </a:ln>
          </p:spPr>
          <p:txBody>
            <a:bodyPr spcFirstLastPara="1" wrap="square" lIns="162650" tIns="162650" rIns="162650" bIns="162650" anchor="ctr" anchorCtr="0">
              <a:noAutofit/>
            </a:bodyPr>
            <a:lstStyle/>
            <a:p>
              <a:pPr marL="0" marR="0" lvl="0" indent="0" algn="l" rtl="0">
                <a:lnSpc>
                  <a:spcPct val="100000"/>
                </a:lnSpc>
                <a:spcBef>
                  <a:spcPts val="0"/>
                </a:spcBef>
                <a:spcAft>
                  <a:spcPts val="0"/>
                </a:spcAft>
                <a:buClr>
                  <a:srgbClr val="000000"/>
                </a:buClr>
                <a:buSzPts val="2468"/>
                <a:buFont typeface="Arial"/>
                <a:buNone/>
              </a:pPr>
              <a:endParaRPr sz="2468" b="0" i="0" u="none" strike="noStrike" cap="none">
                <a:solidFill>
                  <a:srgbClr val="000000"/>
                </a:solidFill>
                <a:latin typeface="Arial"/>
                <a:ea typeface="Arial"/>
                <a:cs typeface="Arial"/>
                <a:sym typeface="Arial"/>
              </a:endParaRPr>
            </a:p>
          </p:txBody>
        </p:sp>
        <p:sp>
          <p:nvSpPr>
            <p:cNvPr id="5025" name="Google Shape;5025;p333"/>
            <p:cNvSpPr/>
            <p:nvPr/>
          </p:nvSpPr>
          <p:spPr>
            <a:xfrm>
              <a:off x="1612100" y="2616475"/>
              <a:ext cx="5050" cy="7975"/>
            </a:xfrm>
            <a:custGeom>
              <a:avLst/>
              <a:gdLst/>
              <a:ahLst/>
              <a:cxnLst/>
              <a:rect l="l" t="t" r="r" b="b"/>
              <a:pathLst>
                <a:path w="202" h="319" extrusionOk="0">
                  <a:moveTo>
                    <a:pt x="50" y="0"/>
                  </a:moveTo>
                  <a:lnTo>
                    <a:pt x="34" y="34"/>
                  </a:lnTo>
                  <a:lnTo>
                    <a:pt x="0" y="51"/>
                  </a:lnTo>
                  <a:lnTo>
                    <a:pt x="0" y="101"/>
                  </a:lnTo>
                  <a:lnTo>
                    <a:pt x="0" y="218"/>
                  </a:lnTo>
                  <a:lnTo>
                    <a:pt x="0" y="252"/>
                  </a:lnTo>
                  <a:lnTo>
                    <a:pt x="34" y="285"/>
                  </a:lnTo>
                  <a:lnTo>
                    <a:pt x="50" y="319"/>
                  </a:lnTo>
                  <a:lnTo>
                    <a:pt x="134" y="319"/>
                  </a:lnTo>
                  <a:lnTo>
                    <a:pt x="168" y="285"/>
                  </a:lnTo>
                  <a:lnTo>
                    <a:pt x="184" y="252"/>
                  </a:lnTo>
                  <a:lnTo>
                    <a:pt x="201" y="218"/>
                  </a:lnTo>
                  <a:lnTo>
                    <a:pt x="201" y="101"/>
                  </a:lnTo>
                  <a:lnTo>
                    <a:pt x="184" y="51"/>
                  </a:lnTo>
                  <a:lnTo>
                    <a:pt x="168" y="34"/>
                  </a:lnTo>
                  <a:lnTo>
                    <a:pt x="134" y="0"/>
                  </a:lnTo>
                  <a:close/>
                </a:path>
              </a:pathLst>
            </a:custGeom>
            <a:solidFill>
              <a:schemeClr val="lt1"/>
            </a:solidFill>
            <a:ln>
              <a:noFill/>
            </a:ln>
          </p:spPr>
          <p:txBody>
            <a:bodyPr spcFirstLastPara="1" wrap="square" lIns="162650" tIns="162650" rIns="162650" bIns="162650" anchor="ctr" anchorCtr="0">
              <a:noAutofit/>
            </a:bodyPr>
            <a:lstStyle/>
            <a:p>
              <a:pPr marL="0" marR="0" lvl="0" indent="0" algn="l" rtl="0">
                <a:lnSpc>
                  <a:spcPct val="100000"/>
                </a:lnSpc>
                <a:spcBef>
                  <a:spcPts val="0"/>
                </a:spcBef>
                <a:spcAft>
                  <a:spcPts val="0"/>
                </a:spcAft>
                <a:buClr>
                  <a:srgbClr val="000000"/>
                </a:buClr>
                <a:buSzPts val="2468"/>
                <a:buFont typeface="Arial"/>
                <a:buNone/>
              </a:pPr>
              <a:endParaRPr sz="2468" b="0" i="0" u="none" strike="noStrike" cap="none">
                <a:solidFill>
                  <a:srgbClr val="000000"/>
                </a:solidFill>
                <a:latin typeface="Arial"/>
                <a:ea typeface="Arial"/>
                <a:cs typeface="Arial"/>
                <a:sym typeface="Arial"/>
              </a:endParaRPr>
            </a:p>
          </p:txBody>
        </p:sp>
      </p:grpSp>
      <p:sp>
        <p:nvSpPr>
          <p:cNvPr id="5026" name="Google Shape;5026;p333"/>
          <p:cNvSpPr txBox="1"/>
          <p:nvPr/>
        </p:nvSpPr>
        <p:spPr>
          <a:xfrm>
            <a:off x="315022" y="4856559"/>
            <a:ext cx="324900" cy="996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525">
                <a:solidFill>
                  <a:srgbClr val="25146F"/>
                </a:solidFill>
                <a:latin typeface="Poppins Medium"/>
                <a:ea typeface="Poppins Medium"/>
                <a:cs typeface="Poppins Medium"/>
                <a:sym typeface="Poppins Medium"/>
              </a:rPr>
              <a:t>Page </a:t>
            </a:r>
            <a:fld id="{00000000-1234-1234-1234-123412341234}" type="slidenum">
              <a:rPr lang="en" sz="525">
                <a:solidFill>
                  <a:srgbClr val="25146F"/>
                </a:solidFill>
                <a:latin typeface="Poppins Medium"/>
                <a:ea typeface="Poppins Medium"/>
                <a:cs typeface="Poppins Medium"/>
                <a:sym typeface="Poppins Medium"/>
              </a:rPr>
              <a:t>15</a:t>
            </a:fld>
            <a:endParaRPr sz="525">
              <a:solidFill>
                <a:srgbClr val="25146F"/>
              </a:solidFill>
              <a:latin typeface="Poppins Medium"/>
              <a:ea typeface="Poppins Medium"/>
              <a:cs typeface="Poppins Medium"/>
              <a:sym typeface="Poppins Medium"/>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5030"/>
        <p:cNvGrpSpPr/>
        <p:nvPr/>
      </p:nvGrpSpPr>
      <p:grpSpPr>
        <a:xfrm>
          <a:off x="0" y="0"/>
          <a:ext cx="0" cy="0"/>
          <a:chOff x="0" y="0"/>
          <a:chExt cx="0" cy="0"/>
        </a:xfrm>
      </p:grpSpPr>
      <p:sp>
        <p:nvSpPr>
          <p:cNvPr id="5031" name="Google Shape;5031;p334"/>
          <p:cNvSpPr txBox="1">
            <a:spLocks noGrp="1"/>
          </p:cNvSpPr>
          <p:nvPr>
            <p:ph type="title"/>
          </p:nvPr>
        </p:nvSpPr>
        <p:spPr>
          <a:xfrm>
            <a:off x="4306618" y="786994"/>
            <a:ext cx="4369500" cy="8121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a:t>Financial wellness through your HSA</a:t>
            </a:r>
            <a:endParaRPr/>
          </a:p>
        </p:txBody>
      </p:sp>
      <p:pic>
        <p:nvPicPr>
          <p:cNvPr id="5032" name="Google Shape;5032;p334" title="AdobeStock_738206189.jpeg"/>
          <p:cNvPicPr preferRelativeResize="0">
            <a:picLocks noGrp="1"/>
          </p:cNvPicPr>
          <p:nvPr>
            <p:ph type="pic" idx="2"/>
          </p:nvPr>
        </p:nvPicPr>
        <p:blipFill rotWithShape="1">
          <a:blip r:embed="rId3">
            <a:alphaModFix/>
          </a:blip>
          <a:srcRect l="13184" r="28737"/>
          <a:stretch/>
        </p:blipFill>
        <p:spPr>
          <a:xfrm>
            <a:off x="348885" y="407194"/>
            <a:ext cx="3610500" cy="4146300"/>
          </a:xfrm>
          <a:prstGeom prst="roundRect">
            <a:avLst>
              <a:gd name="adj" fmla="val 2640"/>
            </a:avLst>
          </a:prstGeom>
        </p:spPr>
      </p:pic>
      <p:sp>
        <p:nvSpPr>
          <p:cNvPr id="5033" name="Google Shape;5033;p334"/>
          <p:cNvSpPr txBox="1">
            <a:spLocks noGrp="1"/>
          </p:cNvSpPr>
          <p:nvPr>
            <p:ph type="body" idx="1"/>
          </p:nvPr>
        </p:nvSpPr>
        <p:spPr>
          <a:xfrm>
            <a:off x="4271400" y="2156825"/>
            <a:ext cx="4404600" cy="1943400"/>
          </a:xfrm>
          <a:prstGeom prst="rect">
            <a:avLst/>
          </a:prstGeom>
        </p:spPr>
        <p:txBody>
          <a:bodyPr spcFirstLastPara="1" wrap="square" lIns="0" tIns="0" rIns="0" bIns="0" anchor="t" anchorCtr="0">
            <a:noAutofit/>
          </a:bodyPr>
          <a:lstStyle/>
          <a:p>
            <a:pPr marL="457200" lvl="0" indent="-320669" algn="l" rtl="0">
              <a:lnSpc>
                <a:spcPct val="100000"/>
              </a:lnSpc>
              <a:spcBef>
                <a:spcPts val="1350"/>
              </a:spcBef>
              <a:spcAft>
                <a:spcPts val="0"/>
              </a:spcAft>
              <a:buSzPts val="1450"/>
              <a:buChar char="●"/>
            </a:pPr>
            <a:r>
              <a:rPr lang="en" sz="1450"/>
              <a:t>Investment guidance tool</a:t>
            </a:r>
            <a:endParaRPr sz="1450"/>
          </a:p>
          <a:p>
            <a:pPr marL="457200" lvl="0" indent="-320669" algn="l" rtl="0">
              <a:lnSpc>
                <a:spcPct val="100000"/>
              </a:lnSpc>
              <a:spcBef>
                <a:spcPts val="1350"/>
              </a:spcBef>
              <a:spcAft>
                <a:spcPts val="1000"/>
              </a:spcAft>
              <a:buSzPts val="1450"/>
              <a:buChar char="●"/>
            </a:pPr>
            <a:r>
              <a:rPr lang="en" sz="1450"/>
              <a:t>My HSA planner</a:t>
            </a:r>
            <a:endParaRPr sz="1450"/>
          </a:p>
        </p:txBody>
      </p:sp>
      <p:sp>
        <p:nvSpPr>
          <p:cNvPr id="5034" name="Google Shape;5034;p334"/>
          <p:cNvSpPr txBox="1"/>
          <p:nvPr/>
        </p:nvSpPr>
        <p:spPr>
          <a:xfrm>
            <a:off x="315022" y="4856559"/>
            <a:ext cx="324900" cy="996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525">
                <a:solidFill>
                  <a:srgbClr val="25146F"/>
                </a:solidFill>
                <a:latin typeface="Poppins Medium"/>
                <a:ea typeface="Poppins Medium"/>
                <a:cs typeface="Poppins Medium"/>
                <a:sym typeface="Poppins Medium"/>
              </a:rPr>
              <a:t>Page </a:t>
            </a:r>
            <a:fld id="{00000000-1234-1234-1234-123412341234}" type="slidenum">
              <a:rPr lang="en" sz="525">
                <a:solidFill>
                  <a:srgbClr val="25146F"/>
                </a:solidFill>
                <a:latin typeface="Poppins Medium"/>
                <a:ea typeface="Poppins Medium"/>
                <a:cs typeface="Poppins Medium"/>
                <a:sym typeface="Poppins Medium"/>
              </a:rPr>
              <a:t>16</a:t>
            </a:fld>
            <a:endParaRPr sz="525">
              <a:solidFill>
                <a:srgbClr val="25146F"/>
              </a:solidFill>
              <a:latin typeface="Poppins Medium"/>
              <a:ea typeface="Poppins Medium"/>
              <a:cs typeface="Poppins Medium"/>
              <a:sym typeface="Poppins Medium"/>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5038"/>
        <p:cNvGrpSpPr/>
        <p:nvPr/>
      </p:nvGrpSpPr>
      <p:grpSpPr>
        <a:xfrm>
          <a:off x="0" y="0"/>
          <a:ext cx="0" cy="0"/>
          <a:chOff x="0" y="0"/>
          <a:chExt cx="0" cy="0"/>
        </a:xfrm>
      </p:grpSpPr>
      <p:sp>
        <p:nvSpPr>
          <p:cNvPr id="5039" name="Google Shape;5039;p335"/>
          <p:cNvSpPr txBox="1">
            <a:spLocks noGrp="1"/>
          </p:cNvSpPr>
          <p:nvPr>
            <p:ph type="title"/>
          </p:nvPr>
        </p:nvSpPr>
        <p:spPr>
          <a:xfrm>
            <a:off x="315025" y="319875"/>
            <a:ext cx="8502900" cy="4374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a:t>Account access</a:t>
            </a:r>
            <a:endParaRPr/>
          </a:p>
        </p:txBody>
      </p:sp>
      <p:sp>
        <p:nvSpPr>
          <p:cNvPr id="5040" name="Google Shape;5040;p335"/>
          <p:cNvSpPr txBox="1">
            <a:spLocks noGrp="1"/>
          </p:cNvSpPr>
          <p:nvPr>
            <p:ph type="subTitle" idx="1"/>
          </p:nvPr>
        </p:nvSpPr>
        <p:spPr>
          <a:xfrm>
            <a:off x="1583035" y="3035175"/>
            <a:ext cx="2732400" cy="572100"/>
          </a:xfrm>
          <a:prstGeom prst="rect">
            <a:avLst/>
          </a:prstGeom>
        </p:spPr>
        <p:txBody>
          <a:bodyPr spcFirstLastPara="1" wrap="square" lIns="34275" tIns="34275" rIns="34275" bIns="34275" anchor="t" anchorCtr="0">
            <a:noAutofit/>
          </a:bodyPr>
          <a:lstStyle/>
          <a:p>
            <a:pPr marL="0" lvl="0" indent="0" algn="l" rtl="0">
              <a:spcBef>
                <a:spcPts val="0"/>
              </a:spcBef>
              <a:spcAft>
                <a:spcPts val="0"/>
              </a:spcAft>
              <a:buNone/>
            </a:pPr>
            <a:r>
              <a:rPr lang="en"/>
              <a:t>Online account</a:t>
            </a:r>
            <a:endParaRPr/>
          </a:p>
        </p:txBody>
      </p:sp>
      <p:sp>
        <p:nvSpPr>
          <p:cNvPr id="5041" name="Google Shape;5041;p335"/>
          <p:cNvSpPr txBox="1">
            <a:spLocks noGrp="1"/>
          </p:cNvSpPr>
          <p:nvPr>
            <p:ph type="subTitle" idx="5"/>
          </p:nvPr>
        </p:nvSpPr>
        <p:spPr>
          <a:xfrm>
            <a:off x="4768489" y="3035175"/>
            <a:ext cx="2722200" cy="572100"/>
          </a:xfrm>
          <a:prstGeom prst="rect">
            <a:avLst/>
          </a:prstGeom>
        </p:spPr>
        <p:txBody>
          <a:bodyPr spcFirstLastPara="1" wrap="square" lIns="34275" tIns="34275" rIns="34275" bIns="34275" anchor="t" anchorCtr="0">
            <a:noAutofit/>
          </a:bodyPr>
          <a:lstStyle/>
          <a:p>
            <a:pPr marL="0" lvl="0" indent="0" algn="l" rtl="0">
              <a:spcBef>
                <a:spcPts val="0"/>
              </a:spcBef>
              <a:spcAft>
                <a:spcPts val="0"/>
              </a:spcAft>
              <a:buNone/>
            </a:pPr>
            <a:r>
              <a:rPr lang="en"/>
              <a:t>Mobile app</a:t>
            </a:r>
            <a:endParaRPr/>
          </a:p>
        </p:txBody>
      </p:sp>
      <p:sp>
        <p:nvSpPr>
          <p:cNvPr id="5042" name="Google Shape;5042;p335"/>
          <p:cNvSpPr>
            <a:spLocks noGrp="1"/>
          </p:cNvSpPr>
          <p:nvPr>
            <p:ph type="pic" idx="2"/>
          </p:nvPr>
        </p:nvSpPr>
        <p:spPr>
          <a:xfrm>
            <a:off x="1396605" y="1142575"/>
            <a:ext cx="3124200" cy="1686300"/>
          </a:xfrm>
          <a:prstGeom prst="round2SameRect">
            <a:avLst>
              <a:gd name="adj1" fmla="val 16667"/>
              <a:gd name="adj2" fmla="val 0"/>
            </a:avLst>
          </a:prstGeom>
        </p:spPr>
      </p:sp>
      <p:sp>
        <p:nvSpPr>
          <p:cNvPr id="5043" name="Google Shape;5043;p335"/>
          <p:cNvSpPr>
            <a:spLocks noGrp="1"/>
          </p:cNvSpPr>
          <p:nvPr>
            <p:ph type="pic" idx="3"/>
          </p:nvPr>
        </p:nvSpPr>
        <p:spPr>
          <a:xfrm>
            <a:off x="4620214" y="1142575"/>
            <a:ext cx="3124200" cy="1686300"/>
          </a:xfrm>
          <a:prstGeom prst="round2SameRect">
            <a:avLst>
              <a:gd name="adj1" fmla="val 16667"/>
              <a:gd name="adj2" fmla="val 0"/>
            </a:avLst>
          </a:prstGeom>
        </p:spPr>
      </p:sp>
      <p:pic>
        <p:nvPicPr>
          <p:cNvPr id="5044" name="Google Shape;5044;p335"/>
          <p:cNvPicPr preferRelativeResize="0"/>
          <p:nvPr/>
        </p:nvPicPr>
        <p:blipFill rotWithShape="1">
          <a:blip r:embed="rId3">
            <a:alphaModFix/>
          </a:blip>
          <a:srcRect l="2715" t="1188" r="7696" b="15735"/>
          <a:stretch/>
        </p:blipFill>
        <p:spPr>
          <a:xfrm>
            <a:off x="1397325" y="1142575"/>
            <a:ext cx="3124200" cy="1665600"/>
          </a:xfrm>
          <a:prstGeom prst="round2SameRect">
            <a:avLst>
              <a:gd name="adj1" fmla="val 2904"/>
              <a:gd name="adj2" fmla="val 0"/>
            </a:avLst>
          </a:prstGeom>
          <a:noFill/>
          <a:ln>
            <a:noFill/>
          </a:ln>
        </p:spPr>
      </p:pic>
      <p:pic>
        <p:nvPicPr>
          <p:cNvPr id="5045" name="Google Shape;5045;p335" title="AdobeStock_1885094398.jpeg"/>
          <p:cNvPicPr preferRelativeResize="0"/>
          <p:nvPr/>
        </p:nvPicPr>
        <p:blipFill rotWithShape="1">
          <a:blip r:embed="rId4">
            <a:alphaModFix/>
          </a:blip>
          <a:srcRect l="13971" t="8099" b="23087"/>
          <a:stretch/>
        </p:blipFill>
        <p:spPr>
          <a:xfrm>
            <a:off x="4620225" y="1142575"/>
            <a:ext cx="3124200" cy="1665600"/>
          </a:xfrm>
          <a:prstGeom prst="round2SameRect">
            <a:avLst>
              <a:gd name="adj1" fmla="val 4249"/>
              <a:gd name="adj2" fmla="val 0"/>
            </a:avLst>
          </a:prstGeom>
          <a:noFill/>
          <a:ln>
            <a:noFill/>
          </a:ln>
        </p:spPr>
      </p:pic>
      <p:grpSp>
        <p:nvGrpSpPr>
          <p:cNvPr id="5046" name="Google Shape;5046;p335"/>
          <p:cNvGrpSpPr/>
          <p:nvPr/>
        </p:nvGrpSpPr>
        <p:grpSpPr>
          <a:xfrm>
            <a:off x="1583037" y="3438043"/>
            <a:ext cx="472027" cy="384166"/>
            <a:chOff x="1198350" y="1044000"/>
            <a:chExt cx="116850" cy="95100"/>
          </a:xfrm>
        </p:grpSpPr>
        <p:sp>
          <p:nvSpPr>
            <p:cNvPr id="5047" name="Google Shape;5047;p335"/>
            <p:cNvSpPr/>
            <p:nvPr/>
          </p:nvSpPr>
          <p:spPr>
            <a:xfrm>
              <a:off x="1248600" y="1095100"/>
              <a:ext cx="16350" cy="18450"/>
            </a:xfrm>
            <a:custGeom>
              <a:avLst/>
              <a:gdLst/>
              <a:ahLst/>
              <a:cxnLst/>
              <a:rect l="l" t="t" r="r" b="b"/>
              <a:pathLst>
                <a:path w="654" h="738" extrusionOk="0">
                  <a:moveTo>
                    <a:pt x="84" y="0"/>
                  </a:moveTo>
                  <a:lnTo>
                    <a:pt x="51" y="17"/>
                  </a:lnTo>
                  <a:lnTo>
                    <a:pt x="17" y="51"/>
                  </a:lnTo>
                  <a:lnTo>
                    <a:pt x="0" y="84"/>
                  </a:lnTo>
                  <a:lnTo>
                    <a:pt x="0" y="118"/>
                  </a:lnTo>
                  <a:lnTo>
                    <a:pt x="0" y="151"/>
                  </a:lnTo>
                  <a:lnTo>
                    <a:pt x="34" y="185"/>
                  </a:lnTo>
                  <a:lnTo>
                    <a:pt x="67" y="201"/>
                  </a:lnTo>
                  <a:lnTo>
                    <a:pt x="151" y="235"/>
                  </a:lnTo>
                  <a:lnTo>
                    <a:pt x="218" y="268"/>
                  </a:lnTo>
                  <a:lnTo>
                    <a:pt x="285" y="319"/>
                  </a:lnTo>
                  <a:lnTo>
                    <a:pt x="335" y="369"/>
                  </a:lnTo>
                  <a:lnTo>
                    <a:pt x="386" y="436"/>
                  </a:lnTo>
                  <a:lnTo>
                    <a:pt x="419" y="503"/>
                  </a:lnTo>
                  <a:lnTo>
                    <a:pt x="436" y="570"/>
                  </a:lnTo>
                  <a:lnTo>
                    <a:pt x="453" y="637"/>
                  </a:lnTo>
                  <a:lnTo>
                    <a:pt x="453" y="670"/>
                  </a:lnTo>
                  <a:lnTo>
                    <a:pt x="469" y="704"/>
                  </a:lnTo>
                  <a:lnTo>
                    <a:pt x="503" y="721"/>
                  </a:lnTo>
                  <a:lnTo>
                    <a:pt x="553" y="737"/>
                  </a:lnTo>
                  <a:lnTo>
                    <a:pt x="587" y="721"/>
                  </a:lnTo>
                  <a:lnTo>
                    <a:pt x="620" y="704"/>
                  </a:lnTo>
                  <a:lnTo>
                    <a:pt x="637" y="670"/>
                  </a:lnTo>
                  <a:lnTo>
                    <a:pt x="654" y="637"/>
                  </a:lnTo>
                  <a:lnTo>
                    <a:pt x="637" y="536"/>
                  </a:lnTo>
                  <a:lnTo>
                    <a:pt x="603" y="436"/>
                  </a:lnTo>
                  <a:lnTo>
                    <a:pt x="570" y="335"/>
                  </a:lnTo>
                  <a:lnTo>
                    <a:pt x="503" y="252"/>
                  </a:lnTo>
                  <a:lnTo>
                    <a:pt x="436" y="185"/>
                  </a:lnTo>
                  <a:lnTo>
                    <a:pt x="335" y="118"/>
                  </a:lnTo>
                  <a:lnTo>
                    <a:pt x="235" y="51"/>
                  </a:lnTo>
                  <a:lnTo>
                    <a:pt x="134" y="17"/>
                  </a:lnTo>
                  <a:lnTo>
                    <a:pt x="84"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48" name="Google Shape;5048;p335"/>
            <p:cNvSpPr/>
            <p:nvPr/>
          </p:nvSpPr>
          <p:spPr>
            <a:xfrm>
              <a:off x="1224300" y="1095525"/>
              <a:ext cx="16375" cy="18025"/>
            </a:xfrm>
            <a:custGeom>
              <a:avLst/>
              <a:gdLst/>
              <a:ahLst/>
              <a:cxnLst/>
              <a:rect l="l" t="t" r="r" b="b"/>
              <a:pathLst>
                <a:path w="655" h="721" extrusionOk="0">
                  <a:moveTo>
                    <a:pt x="520" y="0"/>
                  </a:moveTo>
                  <a:lnTo>
                    <a:pt x="403" y="34"/>
                  </a:lnTo>
                  <a:lnTo>
                    <a:pt x="302" y="101"/>
                  </a:lnTo>
                  <a:lnTo>
                    <a:pt x="219" y="168"/>
                  </a:lnTo>
                  <a:lnTo>
                    <a:pt x="135" y="235"/>
                  </a:lnTo>
                  <a:lnTo>
                    <a:pt x="85" y="318"/>
                  </a:lnTo>
                  <a:lnTo>
                    <a:pt x="34" y="419"/>
                  </a:lnTo>
                  <a:lnTo>
                    <a:pt x="18" y="519"/>
                  </a:lnTo>
                  <a:lnTo>
                    <a:pt x="1" y="620"/>
                  </a:lnTo>
                  <a:lnTo>
                    <a:pt x="18" y="653"/>
                  </a:lnTo>
                  <a:lnTo>
                    <a:pt x="34" y="687"/>
                  </a:lnTo>
                  <a:lnTo>
                    <a:pt x="68" y="704"/>
                  </a:lnTo>
                  <a:lnTo>
                    <a:pt x="101" y="720"/>
                  </a:lnTo>
                  <a:lnTo>
                    <a:pt x="135" y="704"/>
                  </a:lnTo>
                  <a:lnTo>
                    <a:pt x="168" y="687"/>
                  </a:lnTo>
                  <a:lnTo>
                    <a:pt x="202" y="653"/>
                  </a:lnTo>
                  <a:lnTo>
                    <a:pt x="202" y="620"/>
                  </a:lnTo>
                  <a:lnTo>
                    <a:pt x="219" y="553"/>
                  </a:lnTo>
                  <a:lnTo>
                    <a:pt x="235" y="486"/>
                  </a:lnTo>
                  <a:lnTo>
                    <a:pt x="269" y="419"/>
                  </a:lnTo>
                  <a:lnTo>
                    <a:pt x="302" y="352"/>
                  </a:lnTo>
                  <a:lnTo>
                    <a:pt x="353" y="302"/>
                  </a:lnTo>
                  <a:lnTo>
                    <a:pt x="420" y="268"/>
                  </a:lnTo>
                  <a:lnTo>
                    <a:pt x="503" y="218"/>
                  </a:lnTo>
                  <a:lnTo>
                    <a:pt x="570" y="184"/>
                  </a:lnTo>
                  <a:lnTo>
                    <a:pt x="621" y="168"/>
                  </a:lnTo>
                  <a:lnTo>
                    <a:pt x="637" y="134"/>
                  </a:lnTo>
                  <a:lnTo>
                    <a:pt x="654" y="101"/>
                  </a:lnTo>
                  <a:lnTo>
                    <a:pt x="637" y="67"/>
                  </a:lnTo>
                  <a:lnTo>
                    <a:pt x="621" y="34"/>
                  </a:lnTo>
                  <a:lnTo>
                    <a:pt x="587"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49" name="Google Shape;5049;p335"/>
            <p:cNvSpPr/>
            <p:nvPr/>
          </p:nvSpPr>
          <p:spPr>
            <a:xfrm>
              <a:off x="1229750" y="1072900"/>
              <a:ext cx="29350" cy="29350"/>
            </a:xfrm>
            <a:custGeom>
              <a:avLst/>
              <a:gdLst/>
              <a:ahLst/>
              <a:cxnLst/>
              <a:rect l="l" t="t" r="r" b="b"/>
              <a:pathLst>
                <a:path w="1174" h="1174" extrusionOk="0">
                  <a:moveTo>
                    <a:pt x="671" y="201"/>
                  </a:moveTo>
                  <a:lnTo>
                    <a:pt x="738" y="218"/>
                  </a:lnTo>
                  <a:lnTo>
                    <a:pt x="805" y="268"/>
                  </a:lnTo>
                  <a:lnTo>
                    <a:pt x="855" y="302"/>
                  </a:lnTo>
                  <a:lnTo>
                    <a:pt x="905" y="369"/>
                  </a:lnTo>
                  <a:lnTo>
                    <a:pt x="939" y="436"/>
                  </a:lnTo>
                  <a:lnTo>
                    <a:pt x="972" y="503"/>
                  </a:lnTo>
                  <a:lnTo>
                    <a:pt x="972" y="587"/>
                  </a:lnTo>
                  <a:lnTo>
                    <a:pt x="972" y="671"/>
                  </a:lnTo>
                  <a:lnTo>
                    <a:pt x="939" y="738"/>
                  </a:lnTo>
                  <a:lnTo>
                    <a:pt x="905" y="805"/>
                  </a:lnTo>
                  <a:lnTo>
                    <a:pt x="855" y="855"/>
                  </a:lnTo>
                  <a:lnTo>
                    <a:pt x="805" y="905"/>
                  </a:lnTo>
                  <a:lnTo>
                    <a:pt x="738" y="939"/>
                  </a:lnTo>
                  <a:lnTo>
                    <a:pt x="671" y="972"/>
                  </a:lnTo>
                  <a:lnTo>
                    <a:pt x="503" y="972"/>
                  </a:lnTo>
                  <a:lnTo>
                    <a:pt x="436" y="939"/>
                  </a:lnTo>
                  <a:lnTo>
                    <a:pt x="369" y="905"/>
                  </a:lnTo>
                  <a:lnTo>
                    <a:pt x="319" y="855"/>
                  </a:lnTo>
                  <a:lnTo>
                    <a:pt x="269" y="805"/>
                  </a:lnTo>
                  <a:lnTo>
                    <a:pt x="235" y="738"/>
                  </a:lnTo>
                  <a:lnTo>
                    <a:pt x="202" y="671"/>
                  </a:lnTo>
                  <a:lnTo>
                    <a:pt x="202" y="587"/>
                  </a:lnTo>
                  <a:lnTo>
                    <a:pt x="202" y="503"/>
                  </a:lnTo>
                  <a:lnTo>
                    <a:pt x="235" y="436"/>
                  </a:lnTo>
                  <a:lnTo>
                    <a:pt x="269" y="369"/>
                  </a:lnTo>
                  <a:lnTo>
                    <a:pt x="319" y="302"/>
                  </a:lnTo>
                  <a:lnTo>
                    <a:pt x="369" y="268"/>
                  </a:lnTo>
                  <a:lnTo>
                    <a:pt x="436" y="218"/>
                  </a:lnTo>
                  <a:lnTo>
                    <a:pt x="503" y="201"/>
                  </a:lnTo>
                  <a:close/>
                  <a:moveTo>
                    <a:pt x="470" y="0"/>
                  </a:moveTo>
                  <a:lnTo>
                    <a:pt x="352" y="34"/>
                  </a:lnTo>
                  <a:lnTo>
                    <a:pt x="252" y="101"/>
                  </a:lnTo>
                  <a:lnTo>
                    <a:pt x="168" y="168"/>
                  </a:lnTo>
                  <a:lnTo>
                    <a:pt x="101" y="252"/>
                  </a:lnTo>
                  <a:lnTo>
                    <a:pt x="51" y="352"/>
                  </a:lnTo>
                  <a:lnTo>
                    <a:pt x="17" y="470"/>
                  </a:lnTo>
                  <a:lnTo>
                    <a:pt x="1" y="587"/>
                  </a:lnTo>
                  <a:lnTo>
                    <a:pt x="17" y="704"/>
                  </a:lnTo>
                  <a:lnTo>
                    <a:pt x="51" y="821"/>
                  </a:lnTo>
                  <a:lnTo>
                    <a:pt x="101" y="905"/>
                  </a:lnTo>
                  <a:lnTo>
                    <a:pt x="168" y="1006"/>
                  </a:lnTo>
                  <a:lnTo>
                    <a:pt x="252" y="1073"/>
                  </a:lnTo>
                  <a:lnTo>
                    <a:pt x="352" y="1123"/>
                  </a:lnTo>
                  <a:lnTo>
                    <a:pt x="470" y="1156"/>
                  </a:lnTo>
                  <a:lnTo>
                    <a:pt x="587" y="1173"/>
                  </a:lnTo>
                  <a:lnTo>
                    <a:pt x="704" y="1156"/>
                  </a:lnTo>
                  <a:lnTo>
                    <a:pt x="821" y="1123"/>
                  </a:lnTo>
                  <a:lnTo>
                    <a:pt x="922" y="1073"/>
                  </a:lnTo>
                  <a:lnTo>
                    <a:pt x="1006" y="1006"/>
                  </a:lnTo>
                  <a:lnTo>
                    <a:pt x="1073" y="905"/>
                  </a:lnTo>
                  <a:lnTo>
                    <a:pt x="1123" y="821"/>
                  </a:lnTo>
                  <a:lnTo>
                    <a:pt x="1173" y="704"/>
                  </a:lnTo>
                  <a:lnTo>
                    <a:pt x="1173" y="587"/>
                  </a:lnTo>
                  <a:lnTo>
                    <a:pt x="1173" y="470"/>
                  </a:lnTo>
                  <a:lnTo>
                    <a:pt x="1123" y="352"/>
                  </a:lnTo>
                  <a:lnTo>
                    <a:pt x="1073" y="252"/>
                  </a:lnTo>
                  <a:lnTo>
                    <a:pt x="1006" y="168"/>
                  </a:lnTo>
                  <a:lnTo>
                    <a:pt x="922" y="101"/>
                  </a:lnTo>
                  <a:lnTo>
                    <a:pt x="821" y="34"/>
                  </a:lnTo>
                  <a:lnTo>
                    <a:pt x="704"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50" name="Google Shape;5050;p335"/>
            <p:cNvSpPr/>
            <p:nvPr/>
          </p:nvSpPr>
          <p:spPr>
            <a:xfrm>
              <a:off x="1198350" y="1121900"/>
              <a:ext cx="116850" cy="17200"/>
            </a:xfrm>
            <a:custGeom>
              <a:avLst/>
              <a:gdLst/>
              <a:ahLst/>
              <a:cxnLst/>
              <a:rect l="l" t="t" r="r" b="b"/>
              <a:pathLst>
                <a:path w="4674" h="688" extrusionOk="0">
                  <a:moveTo>
                    <a:pt x="4473" y="201"/>
                  </a:moveTo>
                  <a:lnTo>
                    <a:pt x="4473" y="486"/>
                  </a:lnTo>
                  <a:lnTo>
                    <a:pt x="201" y="486"/>
                  </a:lnTo>
                  <a:lnTo>
                    <a:pt x="201" y="201"/>
                  </a:lnTo>
                  <a:close/>
                  <a:moveTo>
                    <a:pt x="101" y="0"/>
                  </a:moveTo>
                  <a:lnTo>
                    <a:pt x="67" y="17"/>
                  </a:lnTo>
                  <a:lnTo>
                    <a:pt x="34" y="34"/>
                  </a:lnTo>
                  <a:lnTo>
                    <a:pt x="17" y="67"/>
                  </a:lnTo>
                  <a:lnTo>
                    <a:pt x="0" y="101"/>
                  </a:lnTo>
                  <a:lnTo>
                    <a:pt x="0" y="587"/>
                  </a:lnTo>
                  <a:lnTo>
                    <a:pt x="17" y="620"/>
                  </a:lnTo>
                  <a:lnTo>
                    <a:pt x="34" y="654"/>
                  </a:lnTo>
                  <a:lnTo>
                    <a:pt x="67" y="670"/>
                  </a:lnTo>
                  <a:lnTo>
                    <a:pt x="101" y="687"/>
                  </a:lnTo>
                  <a:lnTo>
                    <a:pt x="4573" y="687"/>
                  </a:lnTo>
                  <a:lnTo>
                    <a:pt x="4607" y="670"/>
                  </a:lnTo>
                  <a:lnTo>
                    <a:pt x="4640" y="654"/>
                  </a:lnTo>
                  <a:lnTo>
                    <a:pt x="4657" y="620"/>
                  </a:lnTo>
                  <a:lnTo>
                    <a:pt x="4674" y="587"/>
                  </a:lnTo>
                  <a:lnTo>
                    <a:pt x="4674" y="101"/>
                  </a:lnTo>
                  <a:lnTo>
                    <a:pt x="4657" y="67"/>
                  </a:lnTo>
                  <a:lnTo>
                    <a:pt x="4640" y="34"/>
                  </a:lnTo>
                  <a:lnTo>
                    <a:pt x="4607" y="17"/>
                  </a:lnTo>
                  <a:lnTo>
                    <a:pt x="4573"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51" name="Google Shape;5051;p335"/>
            <p:cNvSpPr/>
            <p:nvPr/>
          </p:nvSpPr>
          <p:spPr>
            <a:xfrm>
              <a:off x="1206300" y="1056975"/>
              <a:ext cx="101800" cy="69975"/>
            </a:xfrm>
            <a:custGeom>
              <a:avLst/>
              <a:gdLst/>
              <a:ahLst/>
              <a:cxnLst/>
              <a:rect l="l" t="t" r="r" b="b"/>
              <a:pathLst>
                <a:path w="4072" h="2799" extrusionOk="0">
                  <a:moveTo>
                    <a:pt x="101" y="1"/>
                  </a:moveTo>
                  <a:lnTo>
                    <a:pt x="68" y="18"/>
                  </a:lnTo>
                  <a:lnTo>
                    <a:pt x="34" y="34"/>
                  </a:lnTo>
                  <a:lnTo>
                    <a:pt x="17" y="68"/>
                  </a:lnTo>
                  <a:lnTo>
                    <a:pt x="1" y="101"/>
                  </a:lnTo>
                  <a:lnTo>
                    <a:pt x="1" y="2698"/>
                  </a:lnTo>
                  <a:lnTo>
                    <a:pt x="17" y="2748"/>
                  </a:lnTo>
                  <a:lnTo>
                    <a:pt x="34" y="2782"/>
                  </a:lnTo>
                  <a:lnTo>
                    <a:pt x="68" y="2798"/>
                  </a:lnTo>
                  <a:lnTo>
                    <a:pt x="4004" y="2798"/>
                  </a:lnTo>
                  <a:lnTo>
                    <a:pt x="4038" y="2782"/>
                  </a:lnTo>
                  <a:lnTo>
                    <a:pt x="4054" y="2748"/>
                  </a:lnTo>
                  <a:lnTo>
                    <a:pt x="4071" y="2698"/>
                  </a:lnTo>
                  <a:lnTo>
                    <a:pt x="4071" y="1257"/>
                  </a:lnTo>
                  <a:lnTo>
                    <a:pt x="4054" y="1224"/>
                  </a:lnTo>
                  <a:lnTo>
                    <a:pt x="4038" y="1190"/>
                  </a:lnTo>
                  <a:lnTo>
                    <a:pt x="4004" y="1174"/>
                  </a:lnTo>
                  <a:lnTo>
                    <a:pt x="3971" y="1157"/>
                  </a:lnTo>
                  <a:lnTo>
                    <a:pt x="3920" y="1174"/>
                  </a:lnTo>
                  <a:lnTo>
                    <a:pt x="3887" y="1190"/>
                  </a:lnTo>
                  <a:lnTo>
                    <a:pt x="3870" y="1224"/>
                  </a:lnTo>
                  <a:lnTo>
                    <a:pt x="3870" y="1257"/>
                  </a:lnTo>
                  <a:lnTo>
                    <a:pt x="3870" y="2597"/>
                  </a:lnTo>
                  <a:lnTo>
                    <a:pt x="202" y="2597"/>
                  </a:lnTo>
                  <a:lnTo>
                    <a:pt x="202" y="202"/>
                  </a:lnTo>
                  <a:lnTo>
                    <a:pt x="2245" y="202"/>
                  </a:lnTo>
                  <a:lnTo>
                    <a:pt x="2279" y="168"/>
                  </a:lnTo>
                  <a:lnTo>
                    <a:pt x="2295" y="135"/>
                  </a:lnTo>
                  <a:lnTo>
                    <a:pt x="2312" y="101"/>
                  </a:lnTo>
                  <a:lnTo>
                    <a:pt x="2295" y="68"/>
                  </a:lnTo>
                  <a:lnTo>
                    <a:pt x="2279" y="34"/>
                  </a:lnTo>
                  <a:lnTo>
                    <a:pt x="2245" y="18"/>
                  </a:lnTo>
                  <a:lnTo>
                    <a:pt x="2212"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52" name="Google Shape;5052;p335"/>
            <p:cNvSpPr/>
            <p:nvPr/>
          </p:nvSpPr>
          <p:spPr>
            <a:xfrm>
              <a:off x="1266175" y="1044000"/>
              <a:ext cx="45675" cy="44425"/>
            </a:xfrm>
            <a:custGeom>
              <a:avLst/>
              <a:gdLst/>
              <a:ahLst/>
              <a:cxnLst/>
              <a:rect l="l" t="t" r="r" b="b"/>
              <a:pathLst>
                <a:path w="1827" h="1777" extrusionOk="0">
                  <a:moveTo>
                    <a:pt x="939" y="202"/>
                  </a:moveTo>
                  <a:lnTo>
                    <a:pt x="1073" y="218"/>
                  </a:lnTo>
                  <a:lnTo>
                    <a:pt x="1207" y="252"/>
                  </a:lnTo>
                  <a:lnTo>
                    <a:pt x="1324" y="319"/>
                  </a:lnTo>
                  <a:lnTo>
                    <a:pt x="1425" y="403"/>
                  </a:lnTo>
                  <a:lnTo>
                    <a:pt x="1509" y="503"/>
                  </a:lnTo>
                  <a:lnTo>
                    <a:pt x="1576" y="620"/>
                  </a:lnTo>
                  <a:lnTo>
                    <a:pt x="1609" y="754"/>
                  </a:lnTo>
                  <a:lnTo>
                    <a:pt x="1626" y="888"/>
                  </a:lnTo>
                  <a:lnTo>
                    <a:pt x="1609" y="1022"/>
                  </a:lnTo>
                  <a:lnTo>
                    <a:pt x="1576" y="1156"/>
                  </a:lnTo>
                  <a:lnTo>
                    <a:pt x="1509" y="1274"/>
                  </a:lnTo>
                  <a:lnTo>
                    <a:pt x="1425" y="1374"/>
                  </a:lnTo>
                  <a:lnTo>
                    <a:pt x="1324" y="1458"/>
                  </a:lnTo>
                  <a:lnTo>
                    <a:pt x="1207" y="1525"/>
                  </a:lnTo>
                  <a:lnTo>
                    <a:pt x="1073" y="1558"/>
                  </a:lnTo>
                  <a:lnTo>
                    <a:pt x="939" y="1575"/>
                  </a:lnTo>
                  <a:lnTo>
                    <a:pt x="386" y="1575"/>
                  </a:lnTo>
                  <a:lnTo>
                    <a:pt x="436" y="1525"/>
                  </a:lnTo>
                  <a:lnTo>
                    <a:pt x="470" y="1458"/>
                  </a:lnTo>
                  <a:lnTo>
                    <a:pt x="470" y="1408"/>
                  </a:lnTo>
                  <a:lnTo>
                    <a:pt x="436" y="1357"/>
                  </a:lnTo>
                  <a:lnTo>
                    <a:pt x="353" y="1257"/>
                  </a:lnTo>
                  <a:lnTo>
                    <a:pt x="302" y="1140"/>
                  </a:lnTo>
                  <a:lnTo>
                    <a:pt x="269" y="1006"/>
                  </a:lnTo>
                  <a:lnTo>
                    <a:pt x="252" y="888"/>
                  </a:lnTo>
                  <a:lnTo>
                    <a:pt x="269" y="754"/>
                  </a:lnTo>
                  <a:lnTo>
                    <a:pt x="302" y="620"/>
                  </a:lnTo>
                  <a:lnTo>
                    <a:pt x="369" y="503"/>
                  </a:lnTo>
                  <a:lnTo>
                    <a:pt x="453" y="403"/>
                  </a:lnTo>
                  <a:lnTo>
                    <a:pt x="554" y="319"/>
                  </a:lnTo>
                  <a:lnTo>
                    <a:pt x="671" y="252"/>
                  </a:lnTo>
                  <a:lnTo>
                    <a:pt x="805" y="218"/>
                  </a:lnTo>
                  <a:lnTo>
                    <a:pt x="939" y="202"/>
                  </a:lnTo>
                  <a:close/>
                  <a:moveTo>
                    <a:pt x="939" y="1"/>
                  </a:moveTo>
                  <a:lnTo>
                    <a:pt x="755" y="17"/>
                  </a:lnTo>
                  <a:lnTo>
                    <a:pt x="587" y="68"/>
                  </a:lnTo>
                  <a:lnTo>
                    <a:pt x="436" y="151"/>
                  </a:lnTo>
                  <a:lnTo>
                    <a:pt x="319" y="252"/>
                  </a:lnTo>
                  <a:lnTo>
                    <a:pt x="202" y="386"/>
                  </a:lnTo>
                  <a:lnTo>
                    <a:pt x="118" y="537"/>
                  </a:lnTo>
                  <a:lnTo>
                    <a:pt x="68" y="704"/>
                  </a:lnTo>
                  <a:lnTo>
                    <a:pt x="51" y="888"/>
                  </a:lnTo>
                  <a:lnTo>
                    <a:pt x="68" y="1039"/>
                  </a:lnTo>
                  <a:lnTo>
                    <a:pt x="101" y="1173"/>
                  </a:lnTo>
                  <a:lnTo>
                    <a:pt x="152" y="1307"/>
                  </a:lnTo>
                  <a:lnTo>
                    <a:pt x="235" y="1441"/>
                  </a:lnTo>
                  <a:lnTo>
                    <a:pt x="168" y="1475"/>
                  </a:lnTo>
                  <a:lnTo>
                    <a:pt x="51" y="1558"/>
                  </a:lnTo>
                  <a:lnTo>
                    <a:pt x="18" y="1609"/>
                  </a:lnTo>
                  <a:lnTo>
                    <a:pt x="1" y="1659"/>
                  </a:lnTo>
                  <a:lnTo>
                    <a:pt x="34" y="1726"/>
                  </a:lnTo>
                  <a:lnTo>
                    <a:pt x="85" y="1760"/>
                  </a:lnTo>
                  <a:lnTo>
                    <a:pt x="118" y="1776"/>
                  </a:lnTo>
                  <a:lnTo>
                    <a:pt x="939" y="1776"/>
                  </a:lnTo>
                  <a:lnTo>
                    <a:pt x="1123" y="1760"/>
                  </a:lnTo>
                  <a:lnTo>
                    <a:pt x="1291" y="1709"/>
                  </a:lnTo>
                  <a:lnTo>
                    <a:pt x="1442" y="1626"/>
                  </a:lnTo>
                  <a:lnTo>
                    <a:pt x="1576" y="1508"/>
                  </a:lnTo>
                  <a:lnTo>
                    <a:pt x="1676" y="1374"/>
                  </a:lnTo>
                  <a:lnTo>
                    <a:pt x="1760" y="1223"/>
                  </a:lnTo>
                  <a:lnTo>
                    <a:pt x="1810" y="1073"/>
                  </a:lnTo>
                  <a:lnTo>
                    <a:pt x="1827" y="888"/>
                  </a:lnTo>
                  <a:lnTo>
                    <a:pt x="1810" y="704"/>
                  </a:lnTo>
                  <a:lnTo>
                    <a:pt x="1760" y="537"/>
                  </a:lnTo>
                  <a:lnTo>
                    <a:pt x="1676" y="386"/>
                  </a:lnTo>
                  <a:lnTo>
                    <a:pt x="1576" y="252"/>
                  </a:lnTo>
                  <a:lnTo>
                    <a:pt x="1442" y="151"/>
                  </a:lnTo>
                  <a:lnTo>
                    <a:pt x="1291" y="68"/>
                  </a:lnTo>
                  <a:lnTo>
                    <a:pt x="1123" y="17"/>
                  </a:lnTo>
                  <a:lnTo>
                    <a:pt x="939"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53" name="Google Shape;5053;p335"/>
            <p:cNvSpPr/>
            <p:nvPr/>
          </p:nvSpPr>
          <p:spPr>
            <a:xfrm>
              <a:off x="1279175" y="1064525"/>
              <a:ext cx="5050" cy="4625"/>
            </a:xfrm>
            <a:custGeom>
              <a:avLst/>
              <a:gdLst/>
              <a:ahLst/>
              <a:cxnLst/>
              <a:rect l="l" t="t" r="r" b="b"/>
              <a:pathLst>
                <a:path w="202" h="185" extrusionOk="0">
                  <a:moveTo>
                    <a:pt x="50" y="0"/>
                  </a:moveTo>
                  <a:lnTo>
                    <a:pt x="34" y="17"/>
                  </a:lnTo>
                  <a:lnTo>
                    <a:pt x="17" y="34"/>
                  </a:lnTo>
                  <a:lnTo>
                    <a:pt x="17" y="51"/>
                  </a:lnTo>
                  <a:lnTo>
                    <a:pt x="0" y="67"/>
                  </a:lnTo>
                  <a:lnTo>
                    <a:pt x="0" y="84"/>
                  </a:lnTo>
                  <a:lnTo>
                    <a:pt x="17" y="134"/>
                  </a:lnTo>
                  <a:lnTo>
                    <a:pt x="34" y="168"/>
                  </a:lnTo>
                  <a:lnTo>
                    <a:pt x="67" y="185"/>
                  </a:lnTo>
                  <a:lnTo>
                    <a:pt x="134" y="185"/>
                  </a:lnTo>
                  <a:lnTo>
                    <a:pt x="151" y="168"/>
                  </a:lnTo>
                  <a:lnTo>
                    <a:pt x="168" y="168"/>
                  </a:lnTo>
                  <a:lnTo>
                    <a:pt x="201" y="134"/>
                  </a:lnTo>
                  <a:lnTo>
                    <a:pt x="201" y="84"/>
                  </a:lnTo>
                  <a:lnTo>
                    <a:pt x="201" y="67"/>
                  </a:lnTo>
                  <a:lnTo>
                    <a:pt x="201" y="51"/>
                  </a:lnTo>
                  <a:lnTo>
                    <a:pt x="184" y="34"/>
                  </a:lnTo>
                  <a:lnTo>
                    <a:pt x="168" y="17"/>
                  </a:lnTo>
                  <a:lnTo>
                    <a:pt x="134"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54" name="Google Shape;5054;p335"/>
            <p:cNvSpPr/>
            <p:nvPr/>
          </p:nvSpPr>
          <p:spPr>
            <a:xfrm>
              <a:off x="1287550" y="1064525"/>
              <a:ext cx="5050" cy="4625"/>
            </a:xfrm>
            <a:custGeom>
              <a:avLst/>
              <a:gdLst/>
              <a:ahLst/>
              <a:cxnLst/>
              <a:rect l="l" t="t" r="r" b="b"/>
              <a:pathLst>
                <a:path w="202" h="185" extrusionOk="0">
                  <a:moveTo>
                    <a:pt x="34" y="0"/>
                  </a:moveTo>
                  <a:lnTo>
                    <a:pt x="17" y="17"/>
                  </a:lnTo>
                  <a:lnTo>
                    <a:pt x="0" y="51"/>
                  </a:lnTo>
                  <a:lnTo>
                    <a:pt x="0" y="84"/>
                  </a:lnTo>
                  <a:lnTo>
                    <a:pt x="0" y="134"/>
                  </a:lnTo>
                  <a:lnTo>
                    <a:pt x="17" y="168"/>
                  </a:lnTo>
                  <a:lnTo>
                    <a:pt x="34" y="168"/>
                  </a:lnTo>
                  <a:lnTo>
                    <a:pt x="50" y="185"/>
                  </a:lnTo>
                  <a:lnTo>
                    <a:pt x="134" y="185"/>
                  </a:lnTo>
                  <a:lnTo>
                    <a:pt x="151" y="168"/>
                  </a:lnTo>
                  <a:lnTo>
                    <a:pt x="168" y="168"/>
                  </a:lnTo>
                  <a:lnTo>
                    <a:pt x="184" y="134"/>
                  </a:lnTo>
                  <a:lnTo>
                    <a:pt x="201" y="84"/>
                  </a:lnTo>
                  <a:lnTo>
                    <a:pt x="184" y="51"/>
                  </a:lnTo>
                  <a:lnTo>
                    <a:pt x="168" y="17"/>
                  </a:lnTo>
                  <a:lnTo>
                    <a:pt x="151"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55" name="Google Shape;5055;p335"/>
            <p:cNvSpPr/>
            <p:nvPr/>
          </p:nvSpPr>
          <p:spPr>
            <a:xfrm>
              <a:off x="1295500" y="1064525"/>
              <a:ext cx="5050" cy="4625"/>
            </a:xfrm>
            <a:custGeom>
              <a:avLst/>
              <a:gdLst/>
              <a:ahLst/>
              <a:cxnLst/>
              <a:rect l="l" t="t" r="r" b="b"/>
              <a:pathLst>
                <a:path w="202" h="185" extrusionOk="0">
                  <a:moveTo>
                    <a:pt x="51" y="0"/>
                  </a:moveTo>
                  <a:lnTo>
                    <a:pt x="34" y="17"/>
                  </a:lnTo>
                  <a:lnTo>
                    <a:pt x="0" y="51"/>
                  </a:lnTo>
                  <a:lnTo>
                    <a:pt x="0" y="84"/>
                  </a:lnTo>
                  <a:lnTo>
                    <a:pt x="0" y="118"/>
                  </a:lnTo>
                  <a:lnTo>
                    <a:pt x="0" y="134"/>
                  </a:lnTo>
                  <a:lnTo>
                    <a:pt x="17" y="151"/>
                  </a:lnTo>
                  <a:lnTo>
                    <a:pt x="34" y="168"/>
                  </a:lnTo>
                  <a:lnTo>
                    <a:pt x="51" y="168"/>
                  </a:lnTo>
                  <a:lnTo>
                    <a:pt x="67" y="185"/>
                  </a:lnTo>
                  <a:lnTo>
                    <a:pt x="134" y="185"/>
                  </a:lnTo>
                  <a:lnTo>
                    <a:pt x="151" y="168"/>
                  </a:lnTo>
                  <a:lnTo>
                    <a:pt x="168" y="168"/>
                  </a:lnTo>
                  <a:lnTo>
                    <a:pt x="185" y="151"/>
                  </a:lnTo>
                  <a:lnTo>
                    <a:pt x="185" y="134"/>
                  </a:lnTo>
                  <a:lnTo>
                    <a:pt x="201" y="118"/>
                  </a:lnTo>
                  <a:lnTo>
                    <a:pt x="201" y="84"/>
                  </a:lnTo>
                  <a:lnTo>
                    <a:pt x="185" y="51"/>
                  </a:lnTo>
                  <a:lnTo>
                    <a:pt x="168" y="17"/>
                  </a:lnTo>
                  <a:lnTo>
                    <a:pt x="151"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5056" name="Google Shape;5056;p335"/>
          <p:cNvGrpSpPr/>
          <p:nvPr/>
        </p:nvGrpSpPr>
        <p:grpSpPr>
          <a:xfrm>
            <a:off x="4836953" y="3438043"/>
            <a:ext cx="304687" cy="395881"/>
            <a:chOff x="648075" y="1240000"/>
            <a:chExt cx="75425" cy="98000"/>
          </a:xfrm>
        </p:grpSpPr>
        <p:sp>
          <p:nvSpPr>
            <p:cNvPr id="5057" name="Google Shape;5057;p335"/>
            <p:cNvSpPr/>
            <p:nvPr/>
          </p:nvSpPr>
          <p:spPr>
            <a:xfrm>
              <a:off x="657300" y="1240000"/>
              <a:ext cx="55725" cy="98000"/>
            </a:xfrm>
            <a:custGeom>
              <a:avLst/>
              <a:gdLst/>
              <a:ahLst/>
              <a:cxnLst/>
              <a:rect l="l" t="t" r="r" b="b"/>
              <a:pathLst>
                <a:path w="2229" h="3920" extrusionOk="0">
                  <a:moveTo>
                    <a:pt x="1994" y="201"/>
                  </a:moveTo>
                  <a:lnTo>
                    <a:pt x="2027" y="218"/>
                  </a:lnTo>
                  <a:lnTo>
                    <a:pt x="2027" y="235"/>
                  </a:lnTo>
                  <a:lnTo>
                    <a:pt x="2027" y="3685"/>
                  </a:lnTo>
                  <a:lnTo>
                    <a:pt x="2027" y="3702"/>
                  </a:lnTo>
                  <a:lnTo>
                    <a:pt x="1994" y="3719"/>
                  </a:lnTo>
                  <a:lnTo>
                    <a:pt x="235" y="3719"/>
                  </a:lnTo>
                  <a:lnTo>
                    <a:pt x="218" y="3702"/>
                  </a:lnTo>
                  <a:lnTo>
                    <a:pt x="201" y="3685"/>
                  </a:lnTo>
                  <a:lnTo>
                    <a:pt x="201" y="235"/>
                  </a:lnTo>
                  <a:lnTo>
                    <a:pt x="218" y="218"/>
                  </a:lnTo>
                  <a:lnTo>
                    <a:pt x="235" y="201"/>
                  </a:lnTo>
                  <a:close/>
                  <a:moveTo>
                    <a:pt x="235" y="0"/>
                  </a:moveTo>
                  <a:lnTo>
                    <a:pt x="151" y="34"/>
                  </a:lnTo>
                  <a:lnTo>
                    <a:pt x="67" y="84"/>
                  </a:lnTo>
                  <a:lnTo>
                    <a:pt x="17" y="151"/>
                  </a:lnTo>
                  <a:lnTo>
                    <a:pt x="0" y="235"/>
                  </a:lnTo>
                  <a:lnTo>
                    <a:pt x="0" y="3685"/>
                  </a:lnTo>
                  <a:lnTo>
                    <a:pt x="17" y="3769"/>
                  </a:lnTo>
                  <a:lnTo>
                    <a:pt x="67" y="3853"/>
                  </a:lnTo>
                  <a:lnTo>
                    <a:pt x="151" y="3903"/>
                  </a:lnTo>
                  <a:lnTo>
                    <a:pt x="235" y="3920"/>
                  </a:lnTo>
                  <a:lnTo>
                    <a:pt x="1994" y="3920"/>
                  </a:lnTo>
                  <a:lnTo>
                    <a:pt x="2094" y="3903"/>
                  </a:lnTo>
                  <a:lnTo>
                    <a:pt x="2161" y="3853"/>
                  </a:lnTo>
                  <a:lnTo>
                    <a:pt x="2212" y="3769"/>
                  </a:lnTo>
                  <a:lnTo>
                    <a:pt x="2228" y="3685"/>
                  </a:lnTo>
                  <a:lnTo>
                    <a:pt x="2228" y="235"/>
                  </a:lnTo>
                  <a:lnTo>
                    <a:pt x="2212" y="151"/>
                  </a:lnTo>
                  <a:lnTo>
                    <a:pt x="2161" y="84"/>
                  </a:lnTo>
                  <a:lnTo>
                    <a:pt x="2094" y="34"/>
                  </a:lnTo>
                  <a:lnTo>
                    <a:pt x="1994"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58" name="Google Shape;5058;p335"/>
            <p:cNvSpPr/>
            <p:nvPr/>
          </p:nvSpPr>
          <p:spPr>
            <a:xfrm>
              <a:off x="675725" y="1323750"/>
              <a:ext cx="19700" cy="5050"/>
            </a:xfrm>
            <a:custGeom>
              <a:avLst/>
              <a:gdLst/>
              <a:ahLst/>
              <a:cxnLst/>
              <a:rect l="l" t="t" r="r" b="b"/>
              <a:pathLst>
                <a:path w="788" h="202" extrusionOk="0">
                  <a:moveTo>
                    <a:pt x="101" y="0"/>
                  </a:moveTo>
                  <a:lnTo>
                    <a:pt x="67" y="17"/>
                  </a:lnTo>
                  <a:lnTo>
                    <a:pt x="34" y="34"/>
                  </a:lnTo>
                  <a:lnTo>
                    <a:pt x="17" y="67"/>
                  </a:lnTo>
                  <a:lnTo>
                    <a:pt x="0" y="101"/>
                  </a:lnTo>
                  <a:lnTo>
                    <a:pt x="17" y="134"/>
                  </a:lnTo>
                  <a:lnTo>
                    <a:pt x="34" y="168"/>
                  </a:lnTo>
                  <a:lnTo>
                    <a:pt x="67" y="201"/>
                  </a:lnTo>
                  <a:lnTo>
                    <a:pt x="721" y="201"/>
                  </a:lnTo>
                  <a:lnTo>
                    <a:pt x="754" y="168"/>
                  </a:lnTo>
                  <a:lnTo>
                    <a:pt x="771" y="134"/>
                  </a:lnTo>
                  <a:lnTo>
                    <a:pt x="788" y="101"/>
                  </a:lnTo>
                  <a:lnTo>
                    <a:pt x="771" y="67"/>
                  </a:lnTo>
                  <a:lnTo>
                    <a:pt x="754" y="34"/>
                  </a:lnTo>
                  <a:lnTo>
                    <a:pt x="721" y="17"/>
                  </a:lnTo>
                  <a:lnTo>
                    <a:pt x="687"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59" name="Google Shape;5059;p335"/>
            <p:cNvSpPr/>
            <p:nvPr/>
          </p:nvSpPr>
          <p:spPr>
            <a:xfrm>
              <a:off x="669025" y="1240000"/>
              <a:ext cx="32700" cy="13425"/>
            </a:xfrm>
            <a:custGeom>
              <a:avLst/>
              <a:gdLst/>
              <a:ahLst/>
              <a:cxnLst/>
              <a:rect l="l" t="t" r="r" b="b"/>
              <a:pathLst>
                <a:path w="1308" h="537" extrusionOk="0">
                  <a:moveTo>
                    <a:pt x="1073" y="201"/>
                  </a:moveTo>
                  <a:lnTo>
                    <a:pt x="1089" y="218"/>
                  </a:lnTo>
                  <a:lnTo>
                    <a:pt x="1106" y="235"/>
                  </a:lnTo>
                  <a:lnTo>
                    <a:pt x="1106" y="302"/>
                  </a:lnTo>
                  <a:lnTo>
                    <a:pt x="1089" y="318"/>
                  </a:lnTo>
                  <a:lnTo>
                    <a:pt x="1073" y="335"/>
                  </a:lnTo>
                  <a:lnTo>
                    <a:pt x="235" y="335"/>
                  </a:lnTo>
                  <a:lnTo>
                    <a:pt x="201" y="318"/>
                  </a:lnTo>
                  <a:lnTo>
                    <a:pt x="201" y="302"/>
                  </a:lnTo>
                  <a:lnTo>
                    <a:pt x="201" y="235"/>
                  </a:lnTo>
                  <a:lnTo>
                    <a:pt x="201" y="218"/>
                  </a:lnTo>
                  <a:lnTo>
                    <a:pt x="235" y="201"/>
                  </a:lnTo>
                  <a:close/>
                  <a:moveTo>
                    <a:pt x="235" y="0"/>
                  </a:moveTo>
                  <a:lnTo>
                    <a:pt x="134" y="34"/>
                  </a:lnTo>
                  <a:lnTo>
                    <a:pt x="67" y="84"/>
                  </a:lnTo>
                  <a:lnTo>
                    <a:pt x="17" y="151"/>
                  </a:lnTo>
                  <a:lnTo>
                    <a:pt x="0" y="235"/>
                  </a:lnTo>
                  <a:lnTo>
                    <a:pt x="0" y="302"/>
                  </a:lnTo>
                  <a:lnTo>
                    <a:pt x="17" y="385"/>
                  </a:lnTo>
                  <a:lnTo>
                    <a:pt x="67" y="469"/>
                  </a:lnTo>
                  <a:lnTo>
                    <a:pt x="134" y="519"/>
                  </a:lnTo>
                  <a:lnTo>
                    <a:pt x="235" y="536"/>
                  </a:lnTo>
                  <a:lnTo>
                    <a:pt x="1073" y="536"/>
                  </a:lnTo>
                  <a:lnTo>
                    <a:pt x="1156" y="519"/>
                  </a:lnTo>
                  <a:lnTo>
                    <a:pt x="1223" y="469"/>
                  </a:lnTo>
                  <a:lnTo>
                    <a:pt x="1274" y="385"/>
                  </a:lnTo>
                  <a:lnTo>
                    <a:pt x="1307" y="302"/>
                  </a:lnTo>
                  <a:lnTo>
                    <a:pt x="1307" y="235"/>
                  </a:lnTo>
                  <a:lnTo>
                    <a:pt x="1274" y="151"/>
                  </a:lnTo>
                  <a:lnTo>
                    <a:pt x="1223" y="84"/>
                  </a:lnTo>
                  <a:lnTo>
                    <a:pt x="1156" y="34"/>
                  </a:lnTo>
                  <a:lnTo>
                    <a:pt x="1073"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60" name="Google Shape;5060;p335"/>
            <p:cNvSpPr/>
            <p:nvPr/>
          </p:nvSpPr>
          <p:spPr>
            <a:xfrm>
              <a:off x="669025" y="1275175"/>
              <a:ext cx="5050" cy="23475"/>
            </a:xfrm>
            <a:custGeom>
              <a:avLst/>
              <a:gdLst/>
              <a:ahLst/>
              <a:cxnLst/>
              <a:rect l="l" t="t" r="r" b="b"/>
              <a:pathLst>
                <a:path w="202" h="939" extrusionOk="0">
                  <a:moveTo>
                    <a:pt x="101" y="0"/>
                  </a:moveTo>
                  <a:lnTo>
                    <a:pt x="51" y="17"/>
                  </a:lnTo>
                  <a:lnTo>
                    <a:pt x="17" y="34"/>
                  </a:lnTo>
                  <a:lnTo>
                    <a:pt x="0" y="67"/>
                  </a:lnTo>
                  <a:lnTo>
                    <a:pt x="0" y="101"/>
                  </a:lnTo>
                  <a:lnTo>
                    <a:pt x="0" y="838"/>
                  </a:lnTo>
                  <a:lnTo>
                    <a:pt x="0" y="888"/>
                  </a:lnTo>
                  <a:lnTo>
                    <a:pt x="17" y="921"/>
                  </a:lnTo>
                  <a:lnTo>
                    <a:pt x="51" y="938"/>
                  </a:lnTo>
                  <a:lnTo>
                    <a:pt x="134" y="938"/>
                  </a:lnTo>
                  <a:lnTo>
                    <a:pt x="168" y="921"/>
                  </a:lnTo>
                  <a:lnTo>
                    <a:pt x="185" y="888"/>
                  </a:lnTo>
                  <a:lnTo>
                    <a:pt x="201" y="838"/>
                  </a:lnTo>
                  <a:lnTo>
                    <a:pt x="201" y="101"/>
                  </a:lnTo>
                  <a:lnTo>
                    <a:pt x="185" y="67"/>
                  </a:lnTo>
                  <a:lnTo>
                    <a:pt x="168" y="34"/>
                  </a:lnTo>
                  <a:lnTo>
                    <a:pt x="134" y="17"/>
                  </a:lnTo>
                  <a:lnTo>
                    <a:pt x="101"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61" name="Google Shape;5061;p335"/>
            <p:cNvSpPr/>
            <p:nvPr/>
          </p:nvSpPr>
          <p:spPr>
            <a:xfrm>
              <a:off x="678225" y="1275175"/>
              <a:ext cx="5050" cy="23475"/>
            </a:xfrm>
            <a:custGeom>
              <a:avLst/>
              <a:gdLst/>
              <a:ahLst/>
              <a:cxnLst/>
              <a:rect l="l" t="t" r="r" b="b"/>
              <a:pathLst>
                <a:path w="202" h="939" extrusionOk="0">
                  <a:moveTo>
                    <a:pt x="101" y="0"/>
                  </a:moveTo>
                  <a:lnTo>
                    <a:pt x="68" y="17"/>
                  </a:lnTo>
                  <a:lnTo>
                    <a:pt x="34" y="34"/>
                  </a:lnTo>
                  <a:lnTo>
                    <a:pt x="18" y="67"/>
                  </a:lnTo>
                  <a:lnTo>
                    <a:pt x="1" y="101"/>
                  </a:lnTo>
                  <a:lnTo>
                    <a:pt x="1" y="838"/>
                  </a:lnTo>
                  <a:lnTo>
                    <a:pt x="18" y="888"/>
                  </a:lnTo>
                  <a:lnTo>
                    <a:pt x="34" y="921"/>
                  </a:lnTo>
                  <a:lnTo>
                    <a:pt x="68" y="938"/>
                  </a:lnTo>
                  <a:lnTo>
                    <a:pt x="152" y="938"/>
                  </a:lnTo>
                  <a:lnTo>
                    <a:pt x="185" y="921"/>
                  </a:lnTo>
                  <a:lnTo>
                    <a:pt x="202" y="888"/>
                  </a:lnTo>
                  <a:lnTo>
                    <a:pt x="202" y="838"/>
                  </a:lnTo>
                  <a:lnTo>
                    <a:pt x="202" y="101"/>
                  </a:lnTo>
                  <a:lnTo>
                    <a:pt x="202" y="67"/>
                  </a:lnTo>
                  <a:lnTo>
                    <a:pt x="185" y="34"/>
                  </a:lnTo>
                  <a:lnTo>
                    <a:pt x="152" y="17"/>
                  </a:lnTo>
                  <a:lnTo>
                    <a:pt x="101"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62" name="Google Shape;5062;p335"/>
            <p:cNvSpPr/>
            <p:nvPr/>
          </p:nvSpPr>
          <p:spPr>
            <a:xfrm>
              <a:off x="697500" y="1275175"/>
              <a:ext cx="5050" cy="23475"/>
            </a:xfrm>
            <a:custGeom>
              <a:avLst/>
              <a:gdLst/>
              <a:ahLst/>
              <a:cxnLst/>
              <a:rect l="l" t="t" r="r" b="b"/>
              <a:pathLst>
                <a:path w="202" h="939" extrusionOk="0">
                  <a:moveTo>
                    <a:pt x="101" y="0"/>
                  </a:moveTo>
                  <a:lnTo>
                    <a:pt x="68" y="17"/>
                  </a:lnTo>
                  <a:lnTo>
                    <a:pt x="34" y="34"/>
                  </a:lnTo>
                  <a:lnTo>
                    <a:pt x="17" y="67"/>
                  </a:lnTo>
                  <a:lnTo>
                    <a:pt x="1" y="101"/>
                  </a:lnTo>
                  <a:lnTo>
                    <a:pt x="1" y="838"/>
                  </a:lnTo>
                  <a:lnTo>
                    <a:pt x="17" y="888"/>
                  </a:lnTo>
                  <a:lnTo>
                    <a:pt x="34" y="921"/>
                  </a:lnTo>
                  <a:lnTo>
                    <a:pt x="68" y="938"/>
                  </a:lnTo>
                  <a:lnTo>
                    <a:pt x="151" y="938"/>
                  </a:lnTo>
                  <a:lnTo>
                    <a:pt x="168" y="921"/>
                  </a:lnTo>
                  <a:lnTo>
                    <a:pt x="202" y="888"/>
                  </a:lnTo>
                  <a:lnTo>
                    <a:pt x="202" y="838"/>
                  </a:lnTo>
                  <a:lnTo>
                    <a:pt x="202" y="101"/>
                  </a:lnTo>
                  <a:lnTo>
                    <a:pt x="202" y="67"/>
                  </a:lnTo>
                  <a:lnTo>
                    <a:pt x="168" y="34"/>
                  </a:lnTo>
                  <a:lnTo>
                    <a:pt x="151" y="17"/>
                  </a:lnTo>
                  <a:lnTo>
                    <a:pt x="101"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63" name="Google Shape;5063;p335"/>
            <p:cNvSpPr/>
            <p:nvPr/>
          </p:nvSpPr>
          <p:spPr>
            <a:xfrm>
              <a:off x="687875" y="1275175"/>
              <a:ext cx="5050" cy="23475"/>
            </a:xfrm>
            <a:custGeom>
              <a:avLst/>
              <a:gdLst/>
              <a:ahLst/>
              <a:cxnLst/>
              <a:rect l="l" t="t" r="r" b="b"/>
              <a:pathLst>
                <a:path w="202" h="939" extrusionOk="0">
                  <a:moveTo>
                    <a:pt x="101" y="0"/>
                  </a:moveTo>
                  <a:lnTo>
                    <a:pt x="67" y="17"/>
                  </a:lnTo>
                  <a:lnTo>
                    <a:pt x="34" y="34"/>
                  </a:lnTo>
                  <a:lnTo>
                    <a:pt x="17" y="67"/>
                  </a:lnTo>
                  <a:lnTo>
                    <a:pt x="0" y="101"/>
                  </a:lnTo>
                  <a:lnTo>
                    <a:pt x="0" y="838"/>
                  </a:lnTo>
                  <a:lnTo>
                    <a:pt x="17" y="888"/>
                  </a:lnTo>
                  <a:lnTo>
                    <a:pt x="34" y="921"/>
                  </a:lnTo>
                  <a:lnTo>
                    <a:pt x="67" y="938"/>
                  </a:lnTo>
                  <a:lnTo>
                    <a:pt x="151" y="938"/>
                  </a:lnTo>
                  <a:lnTo>
                    <a:pt x="184" y="921"/>
                  </a:lnTo>
                  <a:lnTo>
                    <a:pt x="201" y="888"/>
                  </a:lnTo>
                  <a:lnTo>
                    <a:pt x="201" y="838"/>
                  </a:lnTo>
                  <a:lnTo>
                    <a:pt x="201" y="101"/>
                  </a:lnTo>
                  <a:lnTo>
                    <a:pt x="201" y="67"/>
                  </a:lnTo>
                  <a:lnTo>
                    <a:pt x="184" y="34"/>
                  </a:lnTo>
                  <a:lnTo>
                    <a:pt x="151" y="17"/>
                  </a:lnTo>
                  <a:lnTo>
                    <a:pt x="101"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64" name="Google Shape;5064;p335"/>
            <p:cNvSpPr/>
            <p:nvPr/>
          </p:nvSpPr>
          <p:spPr>
            <a:xfrm>
              <a:off x="648075" y="1261350"/>
              <a:ext cx="23475" cy="18875"/>
            </a:xfrm>
            <a:custGeom>
              <a:avLst/>
              <a:gdLst/>
              <a:ahLst/>
              <a:cxnLst/>
              <a:rect l="l" t="t" r="r" b="b"/>
              <a:pathLst>
                <a:path w="939" h="755" extrusionOk="0">
                  <a:moveTo>
                    <a:pt x="68" y="0"/>
                  </a:moveTo>
                  <a:lnTo>
                    <a:pt x="34" y="17"/>
                  </a:lnTo>
                  <a:lnTo>
                    <a:pt x="1" y="51"/>
                  </a:lnTo>
                  <a:lnTo>
                    <a:pt x="1" y="101"/>
                  </a:lnTo>
                  <a:lnTo>
                    <a:pt x="1" y="654"/>
                  </a:lnTo>
                  <a:lnTo>
                    <a:pt x="1" y="687"/>
                  </a:lnTo>
                  <a:lnTo>
                    <a:pt x="34" y="721"/>
                  </a:lnTo>
                  <a:lnTo>
                    <a:pt x="68" y="754"/>
                  </a:lnTo>
                  <a:lnTo>
                    <a:pt x="135" y="754"/>
                  </a:lnTo>
                  <a:lnTo>
                    <a:pt x="168" y="721"/>
                  </a:lnTo>
                  <a:lnTo>
                    <a:pt x="185" y="687"/>
                  </a:lnTo>
                  <a:lnTo>
                    <a:pt x="202" y="654"/>
                  </a:lnTo>
                  <a:lnTo>
                    <a:pt x="202" y="201"/>
                  </a:lnTo>
                  <a:lnTo>
                    <a:pt x="838" y="201"/>
                  </a:lnTo>
                  <a:lnTo>
                    <a:pt x="872" y="185"/>
                  </a:lnTo>
                  <a:lnTo>
                    <a:pt x="905" y="168"/>
                  </a:lnTo>
                  <a:lnTo>
                    <a:pt x="922" y="134"/>
                  </a:lnTo>
                  <a:lnTo>
                    <a:pt x="939" y="101"/>
                  </a:lnTo>
                  <a:lnTo>
                    <a:pt x="922" y="51"/>
                  </a:lnTo>
                  <a:lnTo>
                    <a:pt x="905" y="17"/>
                  </a:lnTo>
                  <a:lnTo>
                    <a:pt x="872"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65" name="Google Shape;5065;p335"/>
            <p:cNvSpPr/>
            <p:nvPr/>
          </p:nvSpPr>
          <p:spPr>
            <a:xfrm>
              <a:off x="700025" y="1261350"/>
              <a:ext cx="23475" cy="18875"/>
            </a:xfrm>
            <a:custGeom>
              <a:avLst/>
              <a:gdLst/>
              <a:ahLst/>
              <a:cxnLst/>
              <a:rect l="l" t="t" r="r" b="b"/>
              <a:pathLst>
                <a:path w="939" h="755" extrusionOk="0">
                  <a:moveTo>
                    <a:pt x="67" y="0"/>
                  </a:moveTo>
                  <a:lnTo>
                    <a:pt x="34" y="17"/>
                  </a:lnTo>
                  <a:lnTo>
                    <a:pt x="0" y="51"/>
                  </a:lnTo>
                  <a:lnTo>
                    <a:pt x="0" y="101"/>
                  </a:lnTo>
                  <a:lnTo>
                    <a:pt x="0" y="134"/>
                  </a:lnTo>
                  <a:lnTo>
                    <a:pt x="34" y="168"/>
                  </a:lnTo>
                  <a:lnTo>
                    <a:pt x="67" y="185"/>
                  </a:lnTo>
                  <a:lnTo>
                    <a:pt x="101" y="201"/>
                  </a:lnTo>
                  <a:lnTo>
                    <a:pt x="737" y="201"/>
                  </a:lnTo>
                  <a:lnTo>
                    <a:pt x="737" y="654"/>
                  </a:lnTo>
                  <a:lnTo>
                    <a:pt x="754" y="687"/>
                  </a:lnTo>
                  <a:lnTo>
                    <a:pt x="771" y="721"/>
                  </a:lnTo>
                  <a:lnTo>
                    <a:pt x="804" y="754"/>
                  </a:lnTo>
                  <a:lnTo>
                    <a:pt x="871" y="754"/>
                  </a:lnTo>
                  <a:lnTo>
                    <a:pt x="905" y="721"/>
                  </a:lnTo>
                  <a:lnTo>
                    <a:pt x="938" y="687"/>
                  </a:lnTo>
                  <a:lnTo>
                    <a:pt x="938" y="654"/>
                  </a:lnTo>
                  <a:lnTo>
                    <a:pt x="938" y="101"/>
                  </a:lnTo>
                  <a:lnTo>
                    <a:pt x="938" y="51"/>
                  </a:lnTo>
                  <a:lnTo>
                    <a:pt x="905" y="17"/>
                  </a:lnTo>
                  <a:lnTo>
                    <a:pt x="871"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66" name="Google Shape;5066;p335"/>
            <p:cNvSpPr/>
            <p:nvPr/>
          </p:nvSpPr>
          <p:spPr>
            <a:xfrm>
              <a:off x="700025" y="1298200"/>
              <a:ext cx="23475" cy="16350"/>
            </a:xfrm>
            <a:custGeom>
              <a:avLst/>
              <a:gdLst/>
              <a:ahLst/>
              <a:cxnLst/>
              <a:rect l="l" t="t" r="r" b="b"/>
              <a:pathLst>
                <a:path w="939" h="654" extrusionOk="0">
                  <a:moveTo>
                    <a:pt x="838" y="0"/>
                  </a:moveTo>
                  <a:lnTo>
                    <a:pt x="804" y="17"/>
                  </a:lnTo>
                  <a:lnTo>
                    <a:pt x="771" y="34"/>
                  </a:lnTo>
                  <a:lnTo>
                    <a:pt x="754" y="67"/>
                  </a:lnTo>
                  <a:lnTo>
                    <a:pt x="737" y="101"/>
                  </a:lnTo>
                  <a:lnTo>
                    <a:pt x="737" y="453"/>
                  </a:lnTo>
                  <a:lnTo>
                    <a:pt x="101" y="453"/>
                  </a:lnTo>
                  <a:lnTo>
                    <a:pt x="67" y="469"/>
                  </a:lnTo>
                  <a:lnTo>
                    <a:pt x="34" y="486"/>
                  </a:lnTo>
                  <a:lnTo>
                    <a:pt x="0" y="520"/>
                  </a:lnTo>
                  <a:lnTo>
                    <a:pt x="0" y="553"/>
                  </a:lnTo>
                  <a:lnTo>
                    <a:pt x="0" y="603"/>
                  </a:lnTo>
                  <a:lnTo>
                    <a:pt x="34" y="637"/>
                  </a:lnTo>
                  <a:lnTo>
                    <a:pt x="67" y="654"/>
                  </a:lnTo>
                  <a:lnTo>
                    <a:pt x="871" y="654"/>
                  </a:lnTo>
                  <a:lnTo>
                    <a:pt x="905" y="637"/>
                  </a:lnTo>
                  <a:lnTo>
                    <a:pt x="938" y="603"/>
                  </a:lnTo>
                  <a:lnTo>
                    <a:pt x="938" y="553"/>
                  </a:lnTo>
                  <a:lnTo>
                    <a:pt x="938" y="101"/>
                  </a:lnTo>
                  <a:lnTo>
                    <a:pt x="938" y="67"/>
                  </a:lnTo>
                  <a:lnTo>
                    <a:pt x="905" y="34"/>
                  </a:lnTo>
                  <a:lnTo>
                    <a:pt x="871" y="17"/>
                  </a:lnTo>
                  <a:lnTo>
                    <a:pt x="838"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67" name="Google Shape;5067;p335"/>
            <p:cNvSpPr/>
            <p:nvPr/>
          </p:nvSpPr>
          <p:spPr>
            <a:xfrm>
              <a:off x="648075" y="1298200"/>
              <a:ext cx="23475" cy="16350"/>
            </a:xfrm>
            <a:custGeom>
              <a:avLst/>
              <a:gdLst/>
              <a:ahLst/>
              <a:cxnLst/>
              <a:rect l="l" t="t" r="r" b="b"/>
              <a:pathLst>
                <a:path w="939" h="654" extrusionOk="0">
                  <a:moveTo>
                    <a:pt x="101" y="0"/>
                  </a:moveTo>
                  <a:lnTo>
                    <a:pt x="68" y="17"/>
                  </a:lnTo>
                  <a:lnTo>
                    <a:pt x="34" y="34"/>
                  </a:lnTo>
                  <a:lnTo>
                    <a:pt x="1" y="67"/>
                  </a:lnTo>
                  <a:lnTo>
                    <a:pt x="1" y="101"/>
                  </a:lnTo>
                  <a:lnTo>
                    <a:pt x="1" y="553"/>
                  </a:lnTo>
                  <a:lnTo>
                    <a:pt x="1" y="603"/>
                  </a:lnTo>
                  <a:lnTo>
                    <a:pt x="34" y="637"/>
                  </a:lnTo>
                  <a:lnTo>
                    <a:pt x="68" y="654"/>
                  </a:lnTo>
                  <a:lnTo>
                    <a:pt x="872" y="654"/>
                  </a:lnTo>
                  <a:lnTo>
                    <a:pt x="905" y="637"/>
                  </a:lnTo>
                  <a:lnTo>
                    <a:pt x="922" y="603"/>
                  </a:lnTo>
                  <a:lnTo>
                    <a:pt x="939" y="553"/>
                  </a:lnTo>
                  <a:lnTo>
                    <a:pt x="922" y="520"/>
                  </a:lnTo>
                  <a:lnTo>
                    <a:pt x="905" y="486"/>
                  </a:lnTo>
                  <a:lnTo>
                    <a:pt x="872" y="469"/>
                  </a:lnTo>
                  <a:lnTo>
                    <a:pt x="838" y="453"/>
                  </a:lnTo>
                  <a:lnTo>
                    <a:pt x="202" y="453"/>
                  </a:lnTo>
                  <a:lnTo>
                    <a:pt x="202" y="101"/>
                  </a:lnTo>
                  <a:lnTo>
                    <a:pt x="185" y="67"/>
                  </a:lnTo>
                  <a:lnTo>
                    <a:pt x="168" y="34"/>
                  </a:lnTo>
                  <a:lnTo>
                    <a:pt x="135" y="17"/>
                  </a:lnTo>
                  <a:lnTo>
                    <a:pt x="101"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5068" name="Google Shape;5068;p335"/>
          <p:cNvSpPr txBox="1"/>
          <p:nvPr/>
        </p:nvSpPr>
        <p:spPr>
          <a:xfrm>
            <a:off x="315022" y="4856559"/>
            <a:ext cx="324900" cy="996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525">
                <a:solidFill>
                  <a:srgbClr val="25146F"/>
                </a:solidFill>
                <a:latin typeface="Poppins Medium"/>
                <a:ea typeface="Poppins Medium"/>
                <a:cs typeface="Poppins Medium"/>
                <a:sym typeface="Poppins Medium"/>
              </a:rPr>
              <a:t>Page </a:t>
            </a:r>
            <a:fld id="{00000000-1234-1234-1234-123412341234}" type="slidenum">
              <a:rPr lang="en" sz="525">
                <a:solidFill>
                  <a:srgbClr val="25146F"/>
                </a:solidFill>
                <a:latin typeface="Poppins Medium"/>
                <a:ea typeface="Poppins Medium"/>
                <a:cs typeface="Poppins Medium"/>
                <a:sym typeface="Poppins Medium"/>
              </a:rPr>
              <a:t>17</a:t>
            </a:fld>
            <a:endParaRPr sz="525">
              <a:solidFill>
                <a:srgbClr val="25146F"/>
              </a:solidFill>
              <a:latin typeface="Poppins Medium"/>
              <a:ea typeface="Poppins Medium"/>
              <a:cs typeface="Poppins Medium"/>
              <a:sym typeface="Poppins Medium"/>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5072"/>
        <p:cNvGrpSpPr/>
        <p:nvPr/>
      </p:nvGrpSpPr>
      <p:grpSpPr>
        <a:xfrm>
          <a:off x="0" y="0"/>
          <a:ext cx="0" cy="0"/>
          <a:chOff x="0" y="0"/>
          <a:chExt cx="0" cy="0"/>
        </a:xfrm>
      </p:grpSpPr>
      <p:grpSp>
        <p:nvGrpSpPr>
          <p:cNvPr id="5073" name="Google Shape;5073;p336"/>
          <p:cNvGrpSpPr/>
          <p:nvPr/>
        </p:nvGrpSpPr>
        <p:grpSpPr>
          <a:xfrm>
            <a:off x="2488569" y="905101"/>
            <a:ext cx="2057672" cy="4039572"/>
            <a:chOff x="5324425" y="621625"/>
            <a:chExt cx="2137175" cy="4195650"/>
          </a:xfrm>
        </p:grpSpPr>
        <p:sp>
          <p:nvSpPr>
            <p:cNvPr id="5074" name="Google Shape;5074;p336"/>
            <p:cNvSpPr/>
            <p:nvPr/>
          </p:nvSpPr>
          <p:spPr>
            <a:xfrm>
              <a:off x="5442250" y="756450"/>
              <a:ext cx="1900800" cy="3901800"/>
            </a:xfrm>
            <a:prstGeom prst="roundRect">
              <a:avLst>
                <a:gd name="adj" fmla="val 15113"/>
              </a:avLst>
            </a:prstGeom>
            <a:solidFill>
              <a:srgbClr val="E2F0F9">
                <a:alpha val="56080"/>
              </a:srgbClr>
            </a:solidFill>
            <a:ln>
              <a:noFill/>
            </a:ln>
            <a:effectLst>
              <a:outerShdw blurRad="82532" dist="256766" dir="1800000" algn="bl" rotWithShape="0">
                <a:schemeClr val="accent4">
                  <a:alpha val="90000"/>
                </a:schemeClr>
              </a:outerShdw>
            </a:effectLst>
          </p:spPr>
          <p:txBody>
            <a:bodyPr spcFirstLastPara="1" wrap="square" lIns="88025" tIns="88025" rIns="88025" bIns="88025" anchor="ctr" anchorCtr="0">
              <a:noAutofit/>
            </a:bodyPr>
            <a:lstStyle/>
            <a:p>
              <a:pPr marL="0" lvl="0" indent="0" algn="ctr" rtl="0">
                <a:spcBef>
                  <a:spcPts val="0"/>
                </a:spcBef>
                <a:spcAft>
                  <a:spcPts val="0"/>
                </a:spcAft>
                <a:buNone/>
              </a:pPr>
              <a:endParaRPr sz="1348">
                <a:latin typeface="Poppins Medium"/>
                <a:ea typeface="Poppins Medium"/>
                <a:cs typeface="Poppins Medium"/>
                <a:sym typeface="Poppins Medium"/>
              </a:endParaRPr>
            </a:p>
          </p:txBody>
        </p:sp>
        <p:grpSp>
          <p:nvGrpSpPr>
            <p:cNvPr id="5075" name="Google Shape;5075;p336"/>
            <p:cNvGrpSpPr/>
            <p:nvPr/>
          </p:nvGrpSpPr>
          <p:grpSpPr>
            <a:xfrm>
              <a:off x="5324425" y="621625"/>
              <a:ext cx="2137175" cy="4195650"/>
              <a:chOff x="5324425" y="621625"/>
              <a:chExt cx="2137175" cy="4195650"/>
            </a:xfrm>
          </p:grpSpPr>
          <p:pic>
            <p:nvPicPr>
              <p:cNvPr id="5076" name="Google Shape;5076;p336" title="AdobeStock_528312842.jpeg"/>
              <p:cNvPicPr preferRelativeResize="0"/>
              <p:nvPr/>
            </p:nvPicPr>
            <p:blipFill rotWithShape="1">
              <a:blip r:embed="rId3">
                <a:alphaModFix/>
              </a:blip>
              <a:srcRect l="36410" t="2775" r="36543" b="2832"/>
              <a:stretch/>
            </p:blipFill>
            <p:spPr>
              <a:xfrm>
                <a:off x="5324425" y="621625"/>
                <a:ext cx="2137175" cy="4195650"/>
              </a:xfrm>
              <a:prstGeom prst="rect">
                <a:avLst/>
              </a:prstGeom>
              <a:noFill/>
              <a:ln>
                <a:noFill/>
              </a:ln>
            </p:spPr>
          </p:pic>
          <p:grpSp>
            <p:nvGrpSpPr>
              <p:cNvPr id="5077" name="Google Shape;5077;p336"/>
              <p:cNvGrpSpPr/>
              <p:nvPr/>
            </p:nvGrpSpPr>
            <p:grpSpPr>
              <a:xfrm>
                <a:off x="5503750" y="763200"/>
                <a:ext cx="1791000" cy="3833325"/>
                <a:chOff x="5503750" y="763200"/>
                <a:chExt cx="1791000" cy="3833325"/>
              </a:xfrm>
            </p:grpSpPr>
            <p:pic>
              <p:nvPicPr>
                <p:cNvPr id="5078" name="Google Shape;5078;p336" title="IMG_7793.png"/>
                <p:cNvPicPr preferRelativeResize="0"/>
                <p:nvPr/>
              </p:nvPicPr>
              <p:blipFill rotWithShape="1">
                <a:blip r:embed="rId4">
                  <a:alphaModFix/>
                </a:blip>
                <a:srcRect l="-284" t="760" r="-1044" b="85389"/>
                <a:stretch/>
              </p:blipFill>
              <p:spPr>
                <a:xfrm>
                  <a:off x="5503750" y="763200"/>
                  <a:ext cx="1791000" cy="530700"/>
                </a:xfrm>
                <a:prstGeom prst="round2SameRect">
                  <a:avLst>
                    <a:gd name="adj1" fmla="val 50000"/>
                    <a:gd name="adj2" fmla="val 0"/>
                  </a:avLst>
                </a:prstGeom>
                <a:noFill/>
                <a:ln>
                  <a:noFill/>
                </a:ln>
              </p:spPr>
            </p:pic>
            <p:pic>
              <p:nvPicPr>
                <p:cNvPr id="5079" name="Google Shape;5079;p336" title="IMG_7793.png"/>
                <p:cNvPicPr preferRelativeResize="0"/>
                <p:nvPr/>
              </p:nvPicPr>
              <p:blipFill rotWithShape="1">
                <a:blip r:embed="rId4">
                  <a:alphaModFix/>
                </a:blip>
                <a:srcRect l="20" t="85524" b="1794"/>
                <a:stretch/>
              </p:blipFill>
              <p:spPr>
                <a:xfrm>
                  <a:off x="5504400" y="4099125"/>
                  <a:ext cx="1777200" cy="497400"/>
                </a:xfrm>
                <a:prstGeom prst="round2SameRect">
                  <a:avLst>
                    <a:gd name="adj1" fmla="val 0"/>
                    <a:gd name="adj2" fmla="val 50000"/>
                  </a:avLst>
                </a:prstGeom>
                <a:noFill/>
                <a:ln>
                  <a:noFill/>
                </a:ln>
              </p:spPr>
            </p:pic>
            <p:pic>
              <p:nvPicPr>
                <p:cNvPr id="5080" name="Google Shape;5080;p336" title="IMG_7796.png"/>
                <p:cNvPicPr preferRelativeResize="0"/>
                <p:nvPr/>
              </p:nvPicPr>
              <p:blipFill rotWithShape="1">
                <a:blip r:embed="rId5">
                  <a:alphaModFix/>
                </a:blip>
                <a:srcRect t="49754" b="17697"/>
                <a:stretch/>
              </p:blipFill>
              <p:spPr>
                <a:xfrm>
                  <a:off x="5504429" y="3040615"/>
                  <a:ext cx="1777217" cy="1253637"/>
                </a:xfrm>
                <a:prstGeom prst="rect">
                  <a:avLst/>
                </a:prstGeom>
                <a:noFill/>
                <a:ln>
                  <a:noFill/>
                </a:ln>
              </p:spPr>
            </p:pic>
            <p:pic>
              <p:nvPicPr>
                <p:cNvPr id="5081" name="Google Shape;5081;p336"/>
                <p:cNvPicPr preferRelativeResize="0"/>
                <p:nvPr/>
              </p:nvPicPr>
              <p:blipFill rotWithShape="1">
                <a:blip r:embed="rId6">
                  <a:alphaModFix/>
                </a:blip>
                <a:srcRect l="3285" t="62722" r="5732" b="31644"/>
                <a:stretch/>
              </p:blipFill>
              <p:spPr>
                <a:xfrm>
                  <a:off x="5562772" y="3763545"/>
                  <a:ext cx="1616980" cy="220306"/>
                </a:xfrm>
                <a:prstGeom prst="rect">
                  <a:avLst/>
                </a:prstGeom>
                <a:noFill/>
                <a:ln>
                  <a:noFill/>
                </a:ln>
              </p:spPr>
            </p:pic>
            <p:pic>
              <p:nvPicPr>
                <p:cNvPr id="5082" name="Google Shape;5082;p336"/>
                <p:cNvPicPr preferRelativeResize="0"/>
                <p:nvPr/>
              </p:nvPicPr>
              <p:blipFill rotWithShape="1">
                <a:blip r:embed="rId6">
                  <a:alphaModFix/>
                </a:blip>
                <a:srcRect b="55329"/>
                <a:stretch/>
              </p:blipFill>
              <p:spPr>
                <a:xfrm>
                  <a:off x="5504377" y="1293788"/>
                  <a:ext cx="1777215" cy="1746825"/>
                </a:xfrm>
                <a:prstGeom prst="rect">
                  <a:avLst/>
                </a:prstGeom>
                <a:noFill/>
                <a:ln>
                  <a:noFill/>
                </a:ln>
              </p:spPr>
            </p:pic>
            <p:sp>
              <p:nvSpPr>
                <p:cNvPr id="5083" name="Google Shape;5083;p336"/>
                <p:cNvSpPr/>
                <p:nvPr/>
              </p:nvSpPr>
              <p:spPr>
                <a:xfrm>
                  <a:off x="5864670" y="3763545"/>
                  <a:ext cx="1292400" cy="204000"/>
                </a:xfrm>
                <a:prstGeom prst="rect">
                  <a:avLst/>
                </a:prstGeom>
                <a:solidFill>
                  <a:schemeClr val="lt1"/>
                </a:solidFill>
                <a:ln w="9475" cap="flat" cmpd="sng">
                  <a:solidFill>
                    <a:schemeClr val="lt1"/>
                  </a:solidFill>
                  <a:prstDash val="solid"/>
                  <a:round/>
                  <a:headEnd type="none" w="sm" len="sm"/>
                  <a:tailEnd type="none" w="sm" len="sm"/>
                </a:ln>
              </p:spPr>
              <p:txBody>
                <a:bodyPr spcFirstLastPara="1" wrap="square" lIns="90750" tIns="90750" rIns="90750" bIns="90750" anchor="ctr" anchorCtr="0">
                  <a:noAutofit/>
                </a:bodyPr>
                <a:lstStyle/>
                <a:p>
                  <a:pPr marL="0" lvl="0" indent="0" algn="ctr" rtl="0">
                    <a:spcBef>
                      <a:spcPts val="0"/>
                    </a:spcBef>
                    <a:spcAft>
                      <a:spcPts val="0"/>
                    </a:spcAft>
                    <a:buNone/>
                  </a:pPr>
                  <a:endParaRPr sz="1389">
                    <a:latin typeface="Poppins Medium"/>
                    <a:ea typeface="Poppins Medium"/>
                    <a:cs typeface="Poppins Medium"/>
                    <a:sym typeface="Poppins Medium"/>
                  </a:endParaRPr>
                </a:p>
              </p:txBody>
            </p:sp>
            <p:sp>
              <p:nvSpPr>
                <p:cNvPr id="5084" name="Google Shape;5084;p336"/>
                <p:cNvSpPr txBox="1"/>
                <p:nvPr/>
              </p:nvSpPr>
              <p:spPr>
                <a:xfrm>
                  <a:off x="5785504" y="3717287"/>
                  <a:ext cx="1246200" cy="266700"/>
                </a:xfrm>
                <a:prstGeom prst="rect">
                  <a:avLst/>
                </a:prstGeom>
                <a:noFill/>
                <a:ln>
                  <a:noFill/>
                </a:ln>
              </p:spPr>
              <p:txBody>
                <a:bodyPr spcFirstLastPara="1" wrap="square" lIns="90750" tIns="90750" rIns="90750" bIns="90750" anchor="t" anchorCtr="0">
                  <a:noAutofit/>
                </a:bodyPr>
                <a:lstStyle/>
                <a:p>
                  <a:pPr marL="0" lvl="0" indent="0" algn="l" rtl="0">
                    <a:spcBef>
                      <a:spcPts val="0"/>
                    </a:spcBef>
                    <a:spcAft>
                      <a:spcPts val="0"/>
                    </a:spcAft>
                    <a:buNone/>
                  </a:pPr>
                  <a:r>
                    <a:rPr lang="en" sz="695">
                      <a:solidFill>
                        <a:srgbClr val="0880BC"/>
                      </a:solidFill>
                      <a:latin typeface="Inter Medium"/>
                      <a:ea typeface="Inter Medium"/>
                      <a:cs typeface="Inter Medium"/>
                      <a:sym typeface="Inter Medium"/>
                    </a:rPr>
                    <a:t>Scan Item for Eligibility</a:t>
                  </a:r>
                  <a:endParaRPr sz="695">
                    <a:solidFill>
                      <a:srgbClr val="0880BC"/>
                    </a:solidFill>
                    <a:latin typeface="Inter Medium"/>
                    <a:ea typeface="Inter Medium"/>
                    <a:cs typeface="Inter Medium"/>
                    <a:sym typeface="Inter Medium"/>
                  </a:endParaRPr>
                </a:p>
              </p:txBody>
            </p:sp>
            <p:pic>
              <p:nvPicPr>
                <p:cNvPr id="5085" name="Google Shape;5085;p336" title="IMG_7796.png"/>
                <p:cNvPicPr preferRelativeResize="0"/>
                <p:nvPr/>
              </p:nvPicPr>
              <p:blipFill rotWithShape="1">
                <a:blip r:embed="rId5">
                  <a:alphaModFix/>
                </a:blip>
                <a:srcRect t="68676" b="25604"/>
                <a:stretch/>
              </p:blipFill>
              <p:spPr>
                <a:xfrm>
                  <a:off x="5504429" y="4033667"/>
                  <a:ext cx="1777217" cy="220308"/>
                </a:xfrm>
                <a:prstGeom prst="rect">
                  <a:avLst/>
                </a:prstGeom>
                <a:noFill/>
                <a:ln>
                  <a:noFill/>
                </a:ln>
              </p:spPr>
            </p:pic>
            <p:sp>
              <p:nvSpPr>
                <p:cNvPr id="5086" name="Google Shape;5086;p336"/>
                <p:cNvSpPr/>
                <p:nvPr/>
              </p:nvSpPr>
              <p:spPr>
                <a:xfrm>
                  <a:off x="5599366" y="1562261"/>
                  <a:ext cx="1027200" cy="185400"/>
                </a:xfrm>
                <a:prstGeom prst="rect">
                  <a:avLst/>
                </a:prstGeom>
                <a:solidFill>
                  <a:schemeClr val="lt1"/>
                </a:solidFill>
                <a:ln w="9475" cap="flat" cmpd="sng">
                  <a:solidFill>
                    <a:schemeClr val="lt1"/>
                  </a:solidFill>
                  <a:prstDash val="solid"/>
                  <a:round/>
                  <a:headEnd type="none" w="sm" len="sm"/>
                  <a:tailEnd type="none" w="sm" len="sm"/>
                </a:ln>
              </p:spPr>
              <p:txBody>
                <a:bodyPr spcFirstLastPara="1" wrap="square" lIns="90750" tIns="90750" rIns="90750" bIns="90750" anchor="ctr" anchorCtr="0">
                  <a:noAutofit/>
                </a:bodyPr>
                <a:lstStyle/>
                <a:p>
                  <a:pPr marL="0" lvl="0" indent="0" algn="ctr" rtl="0">
                    <a:spcBef>
                      <a:spcPts val="0"/>
                    </a:spcBef>
                    <a:spcAft>
                      <a:spcPts val="0"/>
                    </a:spcAft>
                    <a:buNone/>
                  </a:pPr>
                  <a:endParaRPr sz="1389">
                    <a:latin typeface="Poppins Medium"/>
                    <a:ea typeface="Poppins Medium"/>
                    <a:cs typeface="Poppins Medium"/>
                    <a:sym typeface="Poppins Medium"/>
                  </a:endParaRPr>
                </a:p>
              </p:txBody>
            </p:sp>
            <p:sp>
              <p:nvSpPr>
                <p:cNvPr id="5087" name="Google Shape;5087;p336"/>
                <p:cNvSpPr txBox="1"/>
                <p:nvPr/>
              </p:nvSpPr>
              <p:spPr>
                <a:xfrm>
                  <a:off x="5504429" y="1442558"/>
                  <a:ext cx="1246200" cy="351600"/>
                </a:xfrm>
                <a:prstGeom prst="rect">
                  <a:avLst/>
                </a:prstGeom>
                <a:noFill/>
                <a:ln>
                  <a:noFill/>
                </a:ln>
              </p:spPr>
              <p:txBody>
                <a:bodyPr spcFirstLastPara="1" wrap="square" lIns="90750" tIns="90750" rIns="90750" bIns="90750" anchor="t" anchorCtr="0">
                  <a:noAutofit/>
                </a:bodyPr>
                <a:lstStyle/>
                <a:p>
                  <a:pPr marL="0" lvl="0" indent="0" algn="l" rtl="0">
                    <a:lnSpc>
                      <a:spcPct val="110000"/>
                    </a:lnSpc>
                    <a:spcBef>
                      <a:spcPts val="0"/>
                    </a:spcBef>
                    <a:spcAft>
                      <a:spcPts val="0"/>
                    </a:spcAft>
                    <a:buNone/>
                  </a:pPr>
                  <a:r>
                    <a:rPr lang="en" sz="645">
                      <a:solidFill>
                        <a:srgbClr val="121212"/>
                      </a:solidFill>
                      <a:latin typeface="Inter SemiBold"/>
                      <a:ea typeface="Inter SemiBold"/>
                      <a:cs typeface="Inter SemiBold"/>
                      <a:sym typeface="Inter SemiBold"/>
                    </a:rPr>
                    <a:t>01/01/2026-12/31/2026</a:t>
                  </a:r>
                  <a:endParaRPr sz="645">
                    <a:solidFill>
                      <a:srgbClr val="121212"/>
                    </a:solidFill>
                    <a:latin typeface="Inter SemiBold"/>
                    <a:ea typeface="Inter SemiBold"/>
                    <a:cs typeface="Inter SemiBold"/>
                    <a:sym typeface="Inter SemiBold"/>
                  </a:endParaRPr>
                </a:p>
                <a:p>
                  <a:pPr marL="0" lvl="0" indent="0" algn="l" rtl="0">
                    <a:lnSpc>
                      <a:spcPct val="110000"/>
                    </a:lnSpc>
                    <a:spcBef>
                      <a:spcPts val="0"/>
                    </a:spcBef>
                    <a:spcAft>
                      <a:spcPts val="0"/>
                    </a:spcAft>
                    <a:buNone/>
                  </a:pPr>
                  <a:r>
                    <a:rPr lang="en" sz="248">
                      <a:solidFill>
                        <a:srgbClr val="737373"/>
                      </a:solidFill>
                      <a:latin typeface="Inter Medium"/>
                      <a:ea typeface="Inter Medium"/>
                      <a:cs typeface="Inter Medium"/>
                      <a:sym typeface="Inter Medium"/>
                    </a:rPr>
                    <a:t> </a:t>
                  </a:r>
                  <a:r>
                    <a:rPr lang="en" sz="447">
                      <a:solidFill>
                        <a:srgbClr val="737373"/>
                      </a:solidFill>
                      <a:latin typeface="Inter Medium"/>
                      <a:ea typeface="Inter Medium"/>
                      <a:cs typeface="Inter Medium"/>
                      <a:sym typeface="Inter Medium"/>
                    </a:rPr>
                    <a:t>01/01/2026</a:t>
                  </a:r>
                  <a:r>
                    <a:rPr lang="en" sz="100">
                      <a:solidFill>
                        <a:srgbClr val="737373"/>
                      </a:solidFill>
                      <a:latin typeface="Inter Medium"/>
                      <a:ea typeface="Inter Medium"/>
                      <a:cs typeface="Inter Medium"/>
                      <a:sym typeface="Inter Medium"/>
                    </a:rPr>
                    <a:t> </a:t>
                  </a:r>
                  <a:r>
                    <a:rPr lang="en" sz="447">
                      <a:solidFill>
                        <a:srgbClr val="737373"/>
                      </a:solidFill>
                      <a:latin typeface="Inter Medium"/>
                      <a:ea typeface="Inter Medium"/>
                      <a:cs typeface="Inter Medium"/>
                      <a:sym typeface="Inter Medium"/>
                    </a:rPr>
                    <a:t>-</a:t>
                  </a:r>
                  <a:r>
                    <a:rPr lang="en" sz="100">
                      <a:solidFill>
                        <a:srgbClr val="737373"/>
                      </a:solidFill>
                      <a:latin typeface="Inter Medium"/>
                      <a:ea typeface="Inter Medium"/>
                      <a:cs typeface="Inter Medium"/>
                      <a:sym typeface="Inter Medium"/>
                    </a:rPr>
                    <a:t> </a:t>
                  </a:r>
                  <a:r>
                    <a:rPr lang="en" sz="447">
                      <a:solidFill>
                        <a:srgbClr val="737373"/>
                      </a:solidFill>
                      <a:latin typeface="Inter Medium"/>
                      <a:ea typeface="Inter Medium"/>
                      <a:cs typeface="Inter Medium"/>
                      <a:sym typeface="Inter Medium"/>
                    </a:rPr>
                    <a:t>12/31/2026</a:t>
                  </a:r>
                  <a:endParaRPr sz="447">
                    <a:solidFill>
                      <a:srgbClr val="737373"/>
                    </a:solidFill>
                    <a:latin typeface="Inter Medium"/>
                    <a:ea typeface="Inter Medium"/>
                    <a:cs typeface="Inter Medium"/>
                    <a:sym typeface="Inter Medium"/>
                  </a:endParaRPr>
                </a:p>
              </p:txBody>
            </p:sp>
            <p:pic>
              <p:nvPicPr>
                <p:cNvPr id="5088" name="Google Shape;5088;p336" title="IMG_7795.png"/>
                <p:cNvPicPr preferRelativeResize="0"/>
                <p:nvPr/>
              </p:nvPicPr>
              <p:blipFill rotWithShape="1">
                <a:blip r:embed="rId7">
                  <a:alphaModFix/>
                </a:blip>
                <a:srcRect t="8047" b="82328"/>
                <a:stretch/>
              </p:blipFill>
              <p:spPr>
                <a:xfrm>
                  <a:off x="5513250" y="915225"/>
                  <a:ext cx="1777200" cy="370200"/>
                </a:xfrm>
                <a:prstGeom prst="round2SameRect">
                  <a:avLst>
                    <a:gd name="adj1" fmla="val 32111"/>
                    <a:gd name="adj2" fmla="val 0"/>
                  </a:avLst>
                </a:prstGeom>
                <a:noFill/>
                <a:ln>
                  <a:noFill/>
                </a:ln>
              </p:spPr>
            </p:pic>
            <p:pic>
              <p:nvPicPr>
                <p:cNvPr id="5089" name="Google Shape;5089;p336" title="IMG_7795.png"/>
                <p:cNvPicPr preferRelativeResize="0"/>
                <p:nvPr/>
              </p:nvPicPr>
              <p:blipFill rotWithShape="1">
                <a:blip r:embed="rId7">
                  <a:alphaModFix/>
                </a:blip>
                <a:srcRect l="90" t="20240" r="120" b="75643"/>
                <a:stretch/>
              </p:blipFill>
              <p:spPr>
                <a:xfrm>
                  <a:off x="5504425" y="1276500"/>
                  <a:ext cx="1777226" cy="158899"/>
                </a:xfrm>
                <a:prstGeom prst="rect">
                  <a:avLst/>
                </a:prstGeom>
                <a:noFill/>
                <a:ln>
                  <a:noFill/>
                </a:ln>
              </p:spPr>
            </p:pic>
          </p:grpSp>
        </p:grpSp>
      </p:grpSp>
      <p:sp>
        <p:nvSpPr>
          <p:cNvPr id="5090" name="Google Shape;5090;p336"/>
          <p:cNvSpPr txBox="1">
            <a:spLocks noGrp="1"/>
          </p:cNvSpPr>
          <p:nvPr>
            <p:ph type="title"/>
          </p:nvPr>
        </p:nvSpPr>
        <p:spPr>
          <a:xfrm>
            <a:off x="314700" y="336525"/>
            <a:ext cx="5018100" cy="478200"/>
          </a:xfrm>
          <a:prstGeom prst="rect">
            <a:avLst/>
          </a:prstGeom>
          <a:noFill/>
          <a:ln>
            <a:noFill/>
          </a:ln>
        </p:spPr>
        <p:txBody>
          <a:bodyPr spcFirstLastPara="1" wrap="square" lIns="0" tIns="0" rIns="0" bIns="0" anchor="t" anchorCtr="0">
            <a:noAutofit/>
          </a:bodyPr>
          <a:lstStyle/>
          <a:p>
            <a:pPr marL="0" lvl="0" indent="0" algn="l" rtl="0">
              <a:lnSpc>
                <a:spcPct val="101000"/>
              </a:lnSpc>
              <a:spcBef>
                <a:spcPts val="0"/>
              </a:spcBef>
              <a:spcAft>
                <a:spcPts val="0"/>
              </a:spcAft>
              <a:buClr>
                <a:schemeClr val="dk1"/>
              </a:buClr>
              <a:buSzPts val="2550"/>
              <a:buFont typeface="Poppins SemiBold"/>
              <a:buNone/>
            </a:pPr>
            <a:r>
              <a:rPr lang="en"/>
              <a:t>With our mobile app you can</a:t>
            </a:r>
            <a:endParaRPr sz="2550"/>
          </a:p>
        </p:txBody>
      </p:sp>
      <p:cxnSp>
        <p:nvCxnSpPr>
          <p:cNvPr id="5091" name="Google Shape;5091;p336"/>
          <p:cNvCxnSpPr/>
          <p:nvPr/>
        </p:nvCxnSpPr>
        <p:spPr>
          <a:xfrm>
            <a:off x="2260210" y="1935569"/>
            <a:ext cx="507900" cy="437100"/>
          </a:xfrm>
          <a:prstGeom prst="bentConnector3">
            <a:avLst>
              <a:gd name="adj1" fmla="val 50000"/>
            </a:avLst>
          </a:prstGeom>
          <a:noFill/>
          <a:ln w="18350" cap="flat" cmpd="sng">
            <a:solidFill>
              <a:schemeClr val="dk1"/>
            </a:solidFill>
            <a:prstDash val="dot"/>
            <a:round/>
            <a:headEnd type="none" w="sm" len="sm"/>
            <a:tailEnd type="triangle" w="med" len="med"/>
          </a:ln>
        </p:spPr>
      </p:cxnSp>
      <p:sp>
        <p:nvSpPr>
          <p:cNvPr id="5092" name="Google Shape;5092;p336"/>
          <p:cNvSpPr/>
          <p:nvPr/>
        </p:nvSpPr>
        <p:spPr>
          <a:xfrm>
            <a:off x="460679" y="1647872"/>
            <a:ext cx="1913100" cy="563700"/>
          </a:xfrm>
          <a:prstGeom prst="roundRect">
            <a:avLst>
              <a:gd name="adj" fmla="val 16667"/>
            </a:avLst>
          </a:prstGeom>
          <a:gradFill>
            <a:gsLst>
              <a:gs pos="0">
                <a:srgbClr val="FFFFFF"/>
              </a:gs>
              <a:gs pos="22000">
                <a:srgbClr val="FFFFFF"/>
              </a:gs>
              <a:gs pos="100000">
                <a:srgbClr val="E3E7FA">
                  <a:alpha val="86274"/>
                </a:srgbClr>
              </a:gs>
            </a:gsLst>
            <a:lin ang="5400700" scaled="0"/>
          </a:gradFill>
          <a:ln>
            <a:noFill/>
          </a:ln>
          <a:effectLst>
            <a:outerShdw blurRad="110043" dist="12227" dir="1800000" algn="bl" rotWithShape="0">
              <a:schemeClr val="accent4">
                <a:alpha val="48630"/>
              </a:schemeClr>
            </a:outerShdw>
          </a:effectLst>
        </p:spPr>
        <p:txBody>
          <a:bodyPr spcFirstLastPara="1" wrap="square" lIns="88025" tIns="88025" rIns="88025" bIns="88025" anchor="ctr" anchorCtr="0">
            <a:noAutofit/>
          </a:bodyPr>
          <a:lstStyle/>
          <a:p>
            <a:pPr marL="0" marR="176069" lvl="0" indent="0" algn="l" rtl="0">
              <a:lnSpc>
                <a:spcPct val="115000"/>
              </a:lnSpc>
              <a:spcBef>
                <a:spcPts val="0"/>
              </a:spcBef>
              <a:spcAft>
                <a:spcPts val="0"/>
              </a:spcAft>
              <a:buClr>
                <a:srgbClr val="000000"/>
              </a:buClr>
              <a:buSzPts val="770"/>
              <a:buFont typeface="Arial"/>
              <a:buNone/>
            </a:pPr>
            <a:r>
              <a:rPr lang="en" sz="770" b="1" i="0" u="none" strike="noStrike" cap="none">
                <a:solidFill>
                  <a:schemeClr val="dk2"/>
                </a:solidFill>
                <a:latin typeface="Poppins"/>
                <a:ea typeface="Poppins"/>
                <a:cs typeface="Poppins"/>
                <a:sym typeface="Poppins"/>
              </a:rPr>
              <a:t>Get instant notifications</a:t>
            </a:r>
            <a:r>
              <a:rPr lang="en" sz="770" b="1" i="0" u="none" strike="noStrike" cap="none">
                <a:solidFill>
                  <a:schemeClr val="dk1"/>
                </a:solidFill>
                <a:latin typeface="Poppins"/>
                <a:ea typeface="Poppins"/>
                <a:cs typeface="Poppins"/>
                <a:sym typeface="Poppins"/>
              </a:rPr>
              <a:t> </a:t>
            </a:r>
            <a:r>
              <a:rPr lang="en" sz="770" i="0" u="none" strike="noStrike" cap="none">
                <a:solidFill>
                  <a:schemeClr val="dk1"/>
                </a:solidFill>
                <a:latin typeface="Poppins Medium"/>
                <a:ea typeface="Poppins Medium"/>
                <a:cs typeface="Poppins Medium"/>
                <a:sym typeface="Poppins Medium"/>
              </a:rPr>
              <a:t>on the status of your claims.</a:t>
            </a:r>
            <a:endParaRPr sz="770" i="0" u="none" strike="noStrike" cap="none">
              <a:solidFill>
                <a:schemeClr val="dk1"/>
              </a:solidFill>
              <a:latin typeface="Poppins Medium"/>
              <a:ea typeface="Poppins Medium"/>
              <a:cs typeface="Poppins Medium"/>
              <a:sym typeface="Poppins Medium"/>
            </a:endParaRPr>
          </a:p>
        </p:txBody>
      </p:sp>
      <p:cxnSp>
        <p:nvCxnSpPr>
          <p:cNvPr id="5093" name="Google Shape;5093;p336"/>
          <p:cNvCxnSpPr/>
          <p:nvPr/>
        </p:nvCxnSpPr>
        <p:spPr>
          <a:xfrm>
            <a:off x="2068429" y="2794976"/>
            <a:ext cx="699900" cy="593700"/>
          </a:xfrm>
          <a:prstGeom prst="bentConnector3">
            <a:avLst>
              <a:gd name="adj1" fmla="val 50005"/>
            </a:avLst>
          </a:prstGeom>
          <a:noFill/>
          <a:ln w="18350" cap="flat" cmpd="sng">
            <a:solidFill>
              <a:schemeClr val="dk1"/>
            </a:solidFill>
            <a:prstDash val="dot"/>
            <a:round/>
            <a:headEnd type="none" w="sm" len="sm"/>
            <a:tailEnd type="triangle" w="med" len="med"/>
          </a:ln>
        </p:spPr>
      </p:cxnSp>
      <p:sp>
        <p:nvSpPr>
          <p:cNvPr id="5094" name="Google Shape;5094;p336"/>
          <p:cNvSpPr/>
          <p:nvPr/>
        </p:nvSpPr>
        <p:spPr>
          <a:xfrm>
            <a:off x="452015" y="2499690"/>
            <a:ext cx="1921800" cy="718500"/>
          </a:xfrm>
          <a:prstGeom prst="roundRect">
            <a:avLst>
              <a:gd name="adj" fmla="val 16667"/>
            </a:avLst>
          </a:prstGeom>
          <a:gradFill>
            <a:gsLst>
              <a:gs pos="0">
                <a:srgbClr val="FFFFFF"/>
              </a:gs>
              <a:gs pos="22000">
                <a:srgbClr val="FFFFFF"/>
              </a:gs>
              <a:gs pos="100000">
                <a:srgbClr val="E3E7FA">
                  <a:alpha val="86274"/>
                </a:srgbClr>
              </a:gs>
            </a:gsLst>
            <a:lin ang="5400700" scaled="0"/>
          </a:gradFill>
          <a:ln>
            <a:noFill/>
          </a:ln>
          <a:effectLst>
            <a:outerShdw blurRad="110043" dist="12227" dir="1800000" algn="bl" rotWithShape="0">
              <a:schemeClr val="accent4">
                <a:alpha val="48630"/>
              </a:schemeClr>
            </a:outerShdw>
          </a:effectLst>
        </p:spPr>
        <p:txBody>
          <a:bodyPr spcFirstLastPara="1" wrap="square" lIns="88025" tIns="88025" rIns="88025" bIns="88025" anchor="ctr" anchorCtr="0">
            <a:noAutofit/>
          </a:bodyPr>
          <a:lstStyle/>
          <a:p>
            <a:pPr marL="0" marR="176069" lvl="0" indent="0" algn="l" rtl="0">
              <a:lnSpc>
                <a:spcPct val="115000"/>
              </a:lnSpc>
              <a:spcBef>
                <a:spcPts val="0"/>
              </a:spcBef>
              <a:spcAft>
                <a:spcPts val="0"/>
              </a:spcAft>
              <a:buClr>
                <a:srgbClr val="000000"/>
              </a:buClr>
              <a:buSzPts val="770"/>
              <a:buFont typeface="Arial"/>
              <a:buNone/>
            </a:pPr>
            <a:r>
              <a:rPr lang="en" sz="770" b="1" i="0" u="none" strike="noStrike" cap="none">
                <a:solidFill>
                  <a:schemeClr val="dk2"/>
                </a:solidFill>
                <a:latin typeface="Poppins"/>
                <a:ea typeface="Poppins"/>
                <a:cs typeface="Poppins"/>
                <a:sym typeface="Poppins"/>
              </a:rPr>
              <a:t>File a claim and upload documentation</a:t>
            </a:r>
            <a:r>
              <a:rPr lang="en" sz="770" b="1" i="0" u="none" strike="noStrike" cap="none">
                <a:solidFill>
                  <a:schemeClr val="dk1"/>
                </a:solidFill>
                <a:latin typeface="Poppins"/>
                <a:ea typeface="Poppins"/>
                <a:cs typeface="Poppins"/>
                <a:sym typeface="Poppins"/>
              </a:rPr>
              <a:t> </a:t>
            </a:r>
            <a:r>
              <a:rPr lang="en" sz="770" i="0" u="none" strike="noStrike" cap="none">
                <a:solidFill>
                  <a:schemeClr val="dk1"/>
                </a:solidFill>
                <a:latin typeface="Poppins Medium"/>
                <a:ea typeface="Poppins Medium"/>
                <a:cs typeface="Poppins Medium"/>
                <a:sym typeface="Poppins Medium"/>
              </a:rPr>
              <a:t>in seconds using your phone’s camera.</a:t>
            </a:r>
            <a:endParaRPr sz="770" i="0" u="none" strike="noStrike" cap="none">
              <a:solidFill>
                <a:schemeClr val="dk1"/>
              </a:solidFill>
              <a:latin typeface="Poppins Medium"/>
              <a:ea typeface="Poppins Medium"/>
              <a:cs typeface="Poppins Medium"/>
              <a:sym typeface="Poppins Medium"/>
            </a:endParaRPr>
          </a:p>
        </p:txBody>
      </p:sp>
      <p:cxnSp>
        <p:nvCxnSpPr>
          <p:cNvPr id="5095" name="Google Shape;5095;p336"/>
          <p:cNvCxnSpPr/>
          <p:nvPr/>
        </p:nvCxnSpPr>
        <p:spPr>
          <a:xfrm>
            <a:off x="2260210" y="3633701"/>
            <a:ext cx="507900" cy="437100"/>
          </a:xfrm>
          <a:prstGeom prst="bentConnector3">
            <a:avLst>
              <a:gd name="adj1" fmla="val 50000"/>
            </a:avLst>
          </a:prstGeom>
          <a:noFill/>
          <a:ln w="18350" cap="flat" cmpd="sng">
            <a:solidFill>
              <a:schemeClr val="dk1"/>
            </a:solidFill>
            <a:prstDash val="dot"/>
            <a:round/>
            <a:headEnd type="none" w="sm" len="sm"/>
            <a:tailEnd type="triangle" w="med" len="med"/>
          </a:ln>
        </p:spPr>
      </p:cxnSp>
      <p:sp>
        <p:nvSpPr>
          <p:cNvPr id="5096" name="Google Shape;5096;p336"/>
          <p:cNvSpPr/>
          <p:nvPr/>
        </p:nvSpPr>
        <p:spPr>
          <a:xfrm>
            <a:off x="454325" y="3452558"/>
            <a:ext cx="1919700" cy="718500"/>
          </a:xfrm>
          <a:prstGeom prst="roundRect">
            <a:avLst>
              <a:gd name="adj" fmla="val 16667"/>
            </a:avLst>
          </a:prstGeom>
          <a:gradFill>
            <a:gsLst>
              <a:gs pos="0">
                <a:srgbClr val="FFFFFF"/>
              </a:gs>
              <a:gs pos="22000">
                <a:srgbClr val="FFFFFF"/>
              </a:gs>
              <a:gs pos="100000">
                <a:srgbClr val="E3E7FA">
                  <a:alpha val="86274"/>
                </a:srgbClr>
              </a:gs>
            </a:gsLst>
            <a:lin ang="5400700" scaled="0"/>
          </a:gradFill>
          <a:ln>
            <a:noFill/>
          </a:ln>
          <a:effectLst>
            <a:outerShdw blurRad="110043" dist="12227" dir="1800000" algn="bl" rotWithShape="0">
              <a:schemeClr val="accent4">
                <a:alpha val="48630"/>
              </a:schemeClr>
            </a:outerShdw>
          </a:effectLst>
        </p:spPr>
        <p:txBody>
          <a:bodyPr spcFirstLastPara="1" wrap="square" lIns="88025" tIns="88025" rIns="88025" bIns="88025" anchor="ctr" anchorCtr="0">
            <a:noAutofit/>
          </a:bodyPr>
          <a:lstStyle/>
          <a:p>
            <a:pPr marL="0" marR="176069" lvl="0" indent="0" algn="l" rtl="0">
              <a:lnSpc>
                <a:spcPct val="115000"/>
              </a:lnSpc>
              <a:spcBef>
                <a:spcPts val="0"/>
              </a:spcBef>
              <a:spcAft>
                <a:spcPts val="0"/>
              </a:spcAft>
              <a:buClr>
                <a:srgbClr val="000000"/>
              </a:buClr>
              <a:buSzPts val="770"/>
              <a:buFont typeface="Arial"/>
              <a:buNone/>
            </a:pPr>
            <a:r>
              <a:rPr lang="en" sz="770" b="1" i="0" u="none" strike="noStrike" cap="none">
                <a:solidFill>
                  <a:schemeClr val="dk2"/>
                </a:solidFill>
                <a:latin typeface="Poppins"/>
                <a:ea typeface="Poppins"/>
                <a:cs typeface="Poppins"/>
                <a:sym typeface="Poppins"/>
              </a:rPr>
              <a:t>Scan an item’s barcode</a:t>
            </a:r>
            <a:r>
              <a:rPr lang="en" sz="770" b="1" i="0" u="none" strike="noStrike" cap="none">
                <a:solidFill>
                  <a:schemeClr val="dk1"/>
                </a:solidFill>
                <a:latin typeface="Poppins"/>
                <a:ea typeface="Poppins"/>
                <a:cs typeface="Poppins"/>
                <a:sym typeface="Poppins"/>
              </a:rPr>
              <a:t> </a:t>
            </a:r>
            <a:r>
              <a:rPr lang="en" sz="770" i="0" u="none" strike="noStrike" cap="none">
                <a:solidFill>
                  <a:schemeClr val="dk1"/>
                </a:solidFill>
                <a:latin typeface="Poppins Medium"/>
                <a:ea typeface="Poppins Medium"/>
                <a:cs typeface="Poppins Medium"/>
                <a:sym typeface="Poppins Medium"/>
              </a:rPr>
              <a:t>with your phone’s camera to determine if it is an </a:t>
            </a:r>
            <a:r>
              <a:rPr lang="en" sz="770" b="1" i="0" u="none" strike="noStrike" cap="none">
                <a:solidFill>
                  <a:schemeClr val="dk2"/>
                </a:solidFill>
                <a:latin typeface="Poppins"/>
                <a:ea typeface="Poppins"/>
                <a:cs typeface="Poppins"/>
                <a:sym typeface="Poppins"/>
              </a:rPr>
              <a:t>IRS code 213(</a:t>
            </a:r>
            <a:r>
              <a:rPr lang="en" sz="770" b="1">
                <a:solidFill>
                  <a:schemeClr val="dk2"/>
                </a:solidFill>
                <a:latin typeface="Poppins"/>
                <a:ea typeface="Poppins"/>
                <a:cs typeface="Poppins"/>
                <a:sym typeface="Poppins"/>
              </a:rPr>
              <a:t>d</a:t>
            </a:r>
            <a:r>
              <a:rPr lang="en" sz="770" b="1" i="0" u="none" strike="noStrike" cap="none">
                <a:solidFill>
                  <a:schemeClr val="dk2"/>
                </a:solidFill>
                <a:latin typeface="Poppins"/>
                <a:ea typeface="Poppins"/>
                <a:cs typeface="Poppins"/>
                <a:sym typeface="Poppins"/>
              </a:rPr>
              <a:t>) eligible expense. </a:t>
            </a:r>
            <a:endParaRPr sz="770" b="1" i="0" u="none" strike="noStrike" cap="none">
              <a:solidFill>
                <a:schemeClr val="dk2"/>
              </a:solidFill>
              <a:latin typeface="Poppins"/>
              <a:ea typeface="Poppins"/>
              <a:cs typeface="Poppins"/>
              <a:sym typeface="Poppins"/>
            </a:endParaRPr>
          </a:p>
        </p:txBody>
      </p:sp>
      <p:cxnSp>
        <p:nvCxnSpPr>
          <p:cNvPr id="5097" name="Google Shape;5097;p336"/>
          <p:cNvCxnSpPr/>
          <p:nvPr/>
        </p:nvCxnSpPr>
        <p:spPr>
          <a:xfrm flipH="1">
            <a:off x="4259940" y="1240708"/>
            <a:ext cx="711000" cy="624000"/>
          </a:xfrm>
          <a:prstGeom prst="bentConnector3">
            <a:avLst>
              <a:gd name="adj1" fmla="val 45203"/>
            </a:avLst>
          </a:prstGeom>
          <a:noFill/>
          <a:ln w="18350" cap="flat" cmpd="sng">
            <a:solidFill>
              <a:schemeClr val="dk1"/>
            </a:solidFill>
            <a:prstDash val="dot"/>
            <a:round/>
            <a:headEnd type="none" w="sm" len="sm"/>
            <a:tailEnd type="triangle" w="med" len="med"/>
          </a:ln>
        </p:spPr>
      </p:cxnSp>
      <p:sp>
        <p:nvSpPr>
          <p:cNvPr id="5098" name="Google Shape;5098;p336"/>
          <p:cNvSpPr/>
          <p:nvPr/>
        </p:nvSpPr>
        <p:spPr>
          <a:xfrm>
            <a:off x="4765434" y="993470"/>
            <a:ext cx="1824000" cy="460500"/>
          </a:xfrm>
          <a:prstGeom prst="roundRect">
            <a:avLst>
              <a:gd name="adj" fmla="val 16667"/>
            </a:avLst>
          </a:prstGeom>
          <a:gradFill>
            <a:gsLst>
              <a:gs pos="0">
                <a:srgbClr val="FFFFFF"/>
              </a:gs>
              <a:gs pos="22000">
                <a:srgbClr val="FFFFFF"/>
              </a:gs>
              <a:gs pos="100000">
                <a:srgbClr val="E3E7FA">
                  <a:alpha val="86274"/>
                </a:srgbClr>
              </a:gs>
            </a:gsLst>
            <a:lin ang="5400700" scaled="0"/>
          </a:gradFill>
          <a:ln>
            <a:noFill/>
          </a:ln>
          <a:effectLst>
            <a:outerShdw blurRad="110043" dist="12227" dir="1800000" algn="bl" rotWithShape="0">
              <a:schemeClr val="accent4">
                <a:alpha val="48630"/>
              </a:schemeClr>
            </a:outerShdw>
          </a:effectLst>
        </p:spPr>
        <p:txBody>
          <a:bodyPr spcFirstLastPara="1" wrap="square" lIns="88025" tIns="88025" rIns="88025" bIns="88025" anchor="ctr" anchorCtr="0">
            <a:noAutofit/>
          </a:bodyPr>
          <a:lstStyle/>
          <a:p>
            <a:pPr marL="0" marR="176069" lvl="0" indent="0" algn="l" rtl="0">
              <a:lnSpc>
                <a:spcPct val="115000"/>
              </a:lnSpc>
              <a:spcBef>
                <a:spcPts val="0"/>
              </a:spcBef>
              <a:spcAft>
                <a:spcPts val="0"/>
              </a:spcAft>
              <a:buClr>
                <a:srgbClr val="000000"/>
              </a:buClr>
              <a:buSzPts val="770"/>
              <a:buFont typeface="Arial"/>
              <a:buNone/>
            </a:pPr>
            <a:r>
              <a:rPr lang="en" sz="770" b="1" i="0" u="none" strike="noStrike" cap="none">
                <a:solidFill>
                  <a:schemeClr val="dk2"/>
                </a:solidFill>
                <a:latin typeface="Poppins"/>
                <a:ea typeface="Poppins"/>
                <a:cs typeface="Poppins"/>
                <a:sym typeface="Poppins"/>
              </a:rPr>
              <a:t>Check </a:t>
            </a:r>
            <a:r>
              <a:rPr lang="en" sz="770" i="0" u="none" strike="noStrike" cap="none">
                <a:solidFill>
                  <a:schemeClr val="dk1"/>
                </a:solidFill>
                <a:latin typeface="Poppins Medium"/>
                <a:ea typeface="Poppins Medium"/>
                <a:cs typeface="Poppins Medium"/>
                <a:sym typeface="Poppins Medium"/>
              </a:rPr>
              <a:t>your balance and </a:t>
            </a:r>
            <a:r>
              <a:rPr lang="en" sz="770" b="1" i="0" u="none" strike="noStrike" cap="none">
                <a:solidFill>
                  <a:schemeClr val="dk2"/>
                </a:solidFill>
                <a:latin typeface="Poppins"/>
                <a:ea typeface="Poppins"/>
                <a:cs typeface="Poppins"/>
                <a:sym typeface="Poppins"/>
              </a:rPr>
              <a:t>view </a:t>
            </a:r>
            <a:r>
              <a:rPr lang="en" sz="770" i="0" u="none" strike="noStrike" cap="none">
                <a:solidFill>
                  <a:schemeClr val="dk1"/>
                </a:solidFill>
                <a:latin typeface="Poppins Medium"/>
                <a:ea typeface="Poppins Medium"/>
                <a:cs typeface="Poppins Medium"/>
                <a:sym typeface="Poppins Medium"/>
              </a:rPr>
              <a:t>your activity.</a:t>
            </a:r>
            <a:endParaRPr sz="770" i="0" u="none" strike="noStrike" cap="none">
              <a:solidFill>
                <a:schemeClr val="dk1"/>
              </a:solidFill>
              <a:latin typeface="Poppins Medium"/>
              <a:ea typeface="Poppins Medium"/>
              <a:cs typeface="Poppins Medium"/>
              <a:sym typeface="Poppins Medium"/>
            </a:endParaRPr>
          </a:p>
        </p:txBody>
      </p:sp>
      <p:cxnSp>
        <p:nvCxnSpPr>
          <p:cNvPr id="5099" name="Google Shape;5099;p336"/>
          <p:cNvCxnSpPr/>
          <p:nvPr/>
        </p:nvCxnSpPr>
        <p:spPr>
          <a:xfrm>
            <a:off x="2163353" y="4638567"/>
            <a:ext cx="519300" cy="0"/>
          </a:xfrm>
          <a:prstGeom prst="straightConnector1">
            <a:avLst/>
          </a:prstGeom>
          <a:noFill/>
          <a:ln w="18750" cap="flat" cmpd="sng">
            <a:solidFill>
              <a:schemeClr val="dk1"/>
            </a:solidFill>
            <a:prstDash val="dot"/>
            <a:round/>
            <a:headEnd type="none" w="sm" len="sm"/>
            <a:tailEnd type="triangle" w="med" len="med"/>
          </a:ln>
        </p:spPr>
      </p:cxnSp>
      <p:sp>
        <p:nvSpPr>
          <p:cNvPr id="5100" name="Google Shape;5100;p336"/>
          <p:cNvSpPr/>
          <p:nvPr/>
        </p:nvSpPr>
        <p:spPr>
          <a:xfrm>
            <a:off x="454325" y="4423255"/>
            <a:ext cx="1919700" cy="316200"/>
          </a:xfrm>
          <a:prstGeom prst="roundRect">
            <a:avLst>
              <a:gd name="adj" fmla="val 16667"/>
            </a:avLst>
          </a:prstGeom>
          <a:gradFill>
            <a:gsLst>
              <a:gs pos="0">
                <a:srgbClr val="FFFFFF"/>
              </a:gs>
              <a:gs pos="22000">
                <a:srgbClr val="FFFFFF"/>
              </a:gs>
              <a:gs pos="100000">
                <a:srgbClr val="E3E7FA">
                  <a:alpha val="86274"/>
                </a:srgbClr>
              </a:gs>
            </a:gsLst>
            <a:lin ang="5400700" scaled="0"/>
          </a:gradFill>
          <a:ln>
            <a:noFill/>
          </a:ln>
          <a:effectLst>
            <a:outerShdw blurRad="110043" dist="12227" dir="1800000" algn="bl" rotWithShape="0">
              <a:schemeClr val="accent4">
                <a:alpha val="48630"/>
              </a:schemeClr>
            </a:outerShdw>
          </a:effectLst>
        </p:spPr>
        <p:txBody>
          <a:bodyPr spcFirstLastPara="1" wrap="square" lIns="88025" tIns="88025" rIns="88025" bIns="88025" anchor="ctr" anchorCtr="0">
            <a:noAutofit/>
          </a:bodyPr>
          <a:lstStyle/>
          <a:p>
            <a:pPr marL="0" marR="176069" lvl="0" indent="0" algn="l" rtl="0">
              <a:lnSpc>
                <a:spcPct val="115000"/>
              </a:lnSpc>
              <a:spcBef>
                <a:spcPts val="0"/>
              </a:spcBef>
              <a:spcAft>
                <a:spcPts val="0"/>
              </a:spcAft>
              <a:buClr>
                <a:srgbClr val="000000"/>
              </a:buClr>
              <a:buSzPts val="770"/>
              <a:buFont typeface="Arial"/>
              <a:buNone/>
            </a:pPr>
            <a:r>
              <a:rPr lang="en" sz="770" b="1" i="0" u="none" strike="noStrike" cap="none">
                <a:solidFill>
                  <a:schemeClr val="dk2"/>
                </a:solidFill>
                <a:latin typeface="Poppins"/>
                <a:ea typeface="Poppins"/>
                <a:cs typeface="Poppins"/>
                <a:sym typeface="Poppins"/>
              </a:rPr>
              <a:t>Report a card </a:t>
            </a:r>
            <a:r>
              <a:rPr lang="en" sz="770" i="0" u="none" strike="noStrike" cap="none">
                <a:solidFill>
                  <a:schemeClr val="dk1"/>
                </a:solidFill>
                <a:latin typeface="Poppins Medium"/>
                <a:ea typeface="Poppins Medium"/>
                <a:cs typeface="Poppins Medium"/>
                <a:sym typeface="Poppins Medium"/>
              </a:rPr>
              <a:t>as lost or stolen.</a:t>
            </a:r>
            <a:endParaRPr sz="770" i="0" u="none" strike="noStrike" cap="none">
              <a:solidFill>
                <a:schemeClr val="dk1"/>
              </a:solidFill>
              <a:latin typeface="Poppins Medium"/>
              <a:ea typeface="Poppins Medium"/>
              <a:cs typeface="Poppins Medium"/>
              <a:sym typeface="Poppins Medium"/>
            </a:endParaRPr>
          </a:p>
        </p:txBody>
      </p:sp>
      <p:cxnSp>
        <p:nvCxnSpPr>
          <p:cNvPr id="5101" name="Google Shape;5101;p336"/>
          <p:cNvCxnSpPr/>
          <p:nvPr/>
        </p:nvCxnSpPr>
        <p:spPr>
          <a:xfrm flipH="1">
            <a:off x="4259737" y="3993204"/>
            <a:ext cx="623400" cy="304800"/>
          </a:xfrm>
          <a:prstGeom prst="bentConnector3">
            <a:avLst>
              <a:gd name="adj1" fmla="val 41230"/>
            </a:avLst>
          </a:prstGeom>
          <a:noFill/>
          <a:ln w="18350" cap="flat" cmpd="sng">
            <a:solidFill>
              <a:schemeClr val="dk1"/>
            </a:solidFill>
            <a:prstDash val="dot"/>
            <a:round/>
            <a:headEnd type="none" w="sm" len="sm"/>
            <a:tailEnd type="triangle" w="med" len="med"/>
          </a:ln>
        </p:spPr>
      </p:cxnSp>
      <p:sp>
        <p:nvSpPr>
          <p:cNvPr id="5102" name="Google Shape;5102;p336"/>
          <p:cNvSpPr/>
          <p:nvPr/>
        </p:nvSpPr>
        <p:spPr>
          <a:xfrm>
            <a:off x="4739612" y="3835064"/>
            <a:ext cx="1824000" cy="316200"/>
          </a:xfrm>
          <a:prstGeom prst="roundRect">
            <a:avLst>
              <a:gd name="adj" fmla="val 16667"/>
            </a:avLst>
          </a:prstGeom>
          <a:gradFill>
            <a:gsLst>
              <a:gs pos="0">
                <a:srgbClr val="FFFFFF"/>
              </a:gs>
              <a:gs pos="22000">
                <a:srgbClr val="FFFFFF"/>
              </a:gs>
              <a:gs pos="100000">
                <a:srgbClr val="E3E7FA">
                  <a:alpha val="86274"/>
                </a:srgbClr>
              </a:gs>
            </a:gsLst>
            <a:lin ang="5400700" scaled="0"/>
          </a:gradFill>
          <a:ln>
            <a:noFill/>
          </a:ln>
          <a:effectLst>
            <a:outerShdw blurRad="110043" dist="12227" dir="1800000" algn="bl" rotWithShape="0">
              <a:schemeClr val="accent4">
                <a:alpha val="48630"/>
              </a:schemeClr>
            </a:outerShdw>
          </a:effectLst>
        </p:spPr>
        <p:txBody>
          <a:bodyPr spcFirstLastPara="1" wrap="square" lIns="88025" tIns="88025" rIns="88025" bIns="88025" anchor="ctr" anchorCtr="0">
            <a:noAutofit/>
          </a:bodyPr>
          <a:lstStyle/>
          <a:p>
            <a:pPr marL="0" marR="176069" lvl="0" indent="0" algn="l" rtl="0">
              <a:lnSpc>
                <a:spcPct val="115000"/>
              </a:lnSpc>
              <a:spcBef>
                <a:spcPts val="0"/>
              </a:spcBef>
              <a:spcAft>
                <a:spcPts val="0"/>
              </a:spcAft>
              <a:buClr>
                <a:srgbClr val="000000"/>
              </a:buClr>
              <a:buSzPts val="770"/>
              <a:buFont typeface="Arial"/>
              <a:buNone/>
            </a:pPr>
            <a:r>
              <a:rPr lang="en" sz="770" b="1" i="0" u="none" strike="noStrike" cap="none">
                <a:solidFill>
                  <a:schemeClr val="dk2"/>
                </a:solidFill>
                <a:latin typeface="Poppins"/>
                <a:ea typeface="Poppins"/>
                <a:cs typeface="Poppins"/>
                <a:sym typeface="Poppins"/>
              </a:rPr>
              <a:t>Reset login</a:t>
            </a:r>
            <a:r>
              <a:rPr lang="en" sz="770" i="0" u="none" strike="noStrike" cap="none">
                <a:solidFill>
                  <a:schemeClr val="dk1"/>
                </a:solidFill>
                <a:latin typeface="Poppins Medium"/>
                <a:ea typeface="Poppins Medium"/>
                <a:cs typeface="Poppins Medium"/>
                <a:sym typeface="Poppins Medium"/>
              </a:rPr>
              <a:t> credentials.</a:t>
            </a:r>
            <a:endParaRPr sz="770" i="0" u="none" strike="noStrike" cap="none">
              <a:solidFill>
                <a:schemeClr val="dk1"/>
              </a:solidFill>
              <a:latin typeface="Poppins Medium"/>
              <a:ea typeface="Poppins Medium"/>
              <a:cs typeface="Poppins Medium"/>
              <a:sym typeface="Poppins Medium"/>
            </a:endParaRPr>
          </a:p>
        </p:txBody>
      </p:sp>
      <p:cxnSp>
        <p:nvCxnSpPr>
          <p:cNvPr id="5103" name="Google Shape;5103;p336"/>
          <p:cNvCxnSpPr/>
          <p:nvPr/>
        </p:nvCxnSpPr>
        <p:spPr>
          <a:xfrm flipH="1">
            <a:off x="4260088" y="3238678"/>
            <a:ext cx="691500" cy="312300"/>
          </a:xfrm>
          <a:prstGeom prst="bentConnector3">
            <a:avLst>
              <a:gd name="adj1" fmla="val 50000"/>
            </a:avLst>
          </a:prstGeom>
          <a:noFill/>
          <a:ln w="18350" cap="flat" cmpd="sng">
            <a:solidFill>
              <a:schemeClr val="dk1"/>
            </a:solidFill>
            <a:prstDash val="dot"/>
            <a:round/>
            <a:headEnd type="none" w="sm" len="sm"/>
            <a:tailEnd type="triangle" w="med" len="med"/>
          </a:ln>
        </p:spPr>
      </p:cxnSp>
      <p:sp>
        <p:nvSpPr>
          <p:cNvPr id="5104" name="Google Shape;5104;p336"/>
          <p:cNvSpPr/>
          <p:nvPr/>
        </p:nvSpPr>
        <p:spPr>
          <a:xfrm>
            <a:off x="4739612" y="2879374"/>
            <a:ext cx="1849800" cy="718500"/>
          </a:xfrm>
          <a:prstGeom prst="roundRect">
            <a:avLst>
              <a:gd name="adj" fmla="val 16667"/>
            </a:avLst>
          </a:prstGeom>
          <a:gradFill>
            <a:gsLst>
              <a:gs pos="0">
                <a:srgbClr val="FFFFFF"/>
              </a:gs>
              <a:gs pos="22000">
                <a:srgbClr val="FFFFFF"/>
              </a:gs>
              <a:gs pos="100000">
                <a:srgbClr val="E3E7FA">
                  <a:alpha val="86274"/>
                </a:srgbClr>
              </a:gs>
            </a:gsLst>
            <a:lin ang="5400700" scaled="0"/>
          </a:gradFill>
          <a:ln>
            <a:noFill/>
          </a:ln>
          <a:effectLst>
            <a:outerShdw blurRad="110043" dist="12227" dir="1800000" algn="bl" rotWithShape="0">
              <a:schemeClr val="accent4">
                <a:alpha val="48630"/>
              </a:schemeClr>
            </a:outerShdw>
          </a:effectLst>
        </p:spPr>
        <p:txBody>
          <a:bodyPr spcFirstLastPara="1" wrap="square" lIns="88025" tIns="88025" rIns="88025" bIns="88025" anchor="ctr" anchorCtr="0">
            <a:noAutofit/>
          </a:bodyPr>
          <a:lstStyle/>
          <a:p>
            <a:pPr marL="0" marR="176069" lvl="0" indent="0" algn="l" rtl="0">
              <a:lnSpc>
                <a:spcPct val="115000"/>
              </a:lnSpc>
              <a:spcBef>
                <a:spcPts val="0"/>
              </a:spcBef>
              <a:spcAft>
                <a:spcPts val="0"/>
              </a:spcAft>
              <a:buClr>
                <a:srgbClr val="000000"/>
              </a:buClr>
              <a:buSzPts val="770"/>
              <a:buFont typeface="Arial"/>
              <a:buNone/>
            </a:pPr>
            <a:r>
              <a:rPr lang="en" sz="770" b="1" i="0" u="none" strike="noStrike" cap="none">
                <a:solidFill>
                  <a:schemeClr val="dk2"/>
                </a:solidFill>
                <a:latin typeface="Poppins"/>
                <a:ea typeface="Poppins"/>
                <a:cs typeface="Poppins"/>
                <a:sym typeface="Poppins"/>
              </a:rPr>
              <a:t>View current</a:t>
            </a:r>
            <a:r>
              <a:rPr lang="en" sz="770" i="0" u="none" strike="noStrike" cap="none">
                <a:solidFill>
                  <a:schemeClr val="dk2"/>
                </a:solidFill>
                <a:latin typeface="Poppins Medium"/>
                <a:ea typeface="Poppins Medium"/>
                <a:cs typeface="Poppins Medium"/>
                <a:sym typeface="Poppins Medium"/>
              </a:rPr>
              <a:t> </a:t>
            </a:r>
            <a:r>
              <a:rPr lang="en" sz="770" i="0" u="none" strike="noStrike" cap="none">
                <a:solidFill>
                  <a:schemeClr val="dk1"/>
                </a:solidFill>
                <a:latin typeface="Poppins Medium"/>
                <a:ea typeface="Poppins Medium"/>
                <a:cs typeface="Poppins Medium"/>
                <a:sym typeface="Poppins Medium"/>
              </a:rPr>
              <a:t>HSA investments balance, recent activity, and rate of return.</a:t>
            </a:r>
            <a:endParaRPr sz="770" i="0" u="none" strike="noStrike" cap="none">
              <a:solidFill>
                <a:schemeClr val="dk1"/>
              </a:solidFill>
              <a:latin typeface="Poppins Medium"/>
              <a:ea typeface="Poppins Medium"/>
              <a:cs typeface="Poppins Medium"/>
              <a:sym typeface="Poppins Medium"/>
            </a:endParaRPr>
          </a:p>
        </p:txBody>
      </p:sp>
      <p:cxnSp>
        <p:nvCxnSpPr>
          <p:cNvPr id="5105" name="Google Shape;5105;p336"/>
          <p:cNvCxnSpPr/>
          <p:nvPr/>
        </p:nvCxnSpPr>
        <p:spPr>
          <a:xfrm rot="10800000">
            <a:off x="4259930" y="2267752"/>
            <a:ext cx="959400" cy="0"/>
          </a:xfrm>
          <a:prstGeom prst="straightConnector1">
            <a:avLst/>
          </a:prstGeom>
          <a:noFill/>
          <a:ln w="18350" cap="flat" cmpd="sng">
            <a:solidFill>
              <a:schemeClr val="dk1"/>
            </a:solidFill>
            <a:prstDash val="dot"/>
            <a:round/>
            <a:headEnd type="none" w="sm" len="sm"/>
            <a:tailEnd type="triangle" w="med" len="med"/>
          </a:ln>
        </p:spPr>
      </p:cxnSp>
      <p:sp>
        <p:nvSpPr>
          <p:cNvPr id="5106" name="Google Shape;5106;p336"/>
          <p:cNvSpPr/>
          <p:nvPr/>
        </p:nvSpPr>
        <p:spPr>
          <a:xfrm>
            <a:off x="4739612" y="1806137"/>
            <a:ext cx="1849800" cy="718500"/>
          </a:xfrm>
          <a:prstGeom prst="roundRect">
            <a:avLst>
              <a:gd name="adj" fmla="val 16667"/>
            </a:avLst>
          </a:prstGeom>
          <a:gradFill>
            <a:gsLst>
              <a:gs pos="0">
                <a:srgbClr val="FFFFFF"/>
              </a:gs>
              <a:gs pos="22000">
                <a:srgbClr val="FFFFFF"/>
              </a:gs>
              <a:gs pos="100000">
                <a:srgbClr val="E3E7FA">
                  <a:alpha val="86274"/>
                </a:srgbClr>
              </a:gs>
            </a:gsLst>
            <a:lin ang="5400700" scaled="0"/>
          </a:gradFill>
          <a:ln>
            <a:noFill/>
          </a:ln>
          <a:effectLst>
            <a:outerShdw blurRad="110043" dist="12227" dir="1800000" algn="bl" rotWithShape="0">
              <a:schemeClr val="accent4">
                <a:alpha val="48630"/>
              </a:schemeClr>
            </a:outerShdw>
          </a:effectLst>
        </p:spPr>
        <p:txBody>
          <a:bodyPr spcFirstLastPara="1" wrap="square" lIns="88025" tIns="88025" rIns="88025" bIns="88025" anchor="ctr" anchorCtr="0">
            <a:noAutofit/>
          </a:bodyPr>
          <a:lstStyle/>
          <a:p>
            <a:pPr marL="0" marR="176069" lvl="0" indent="0" algn="l" rtl="0">
              <a:lnSpc>
                <a:spcPct val="115000"/>
              </a:lnSpc>
              <a:spcBef>
                <a:spcPts val="0"/>
              </a:spcBef>
              <a:spcAft>
                <a:spcPts val="0"/>
              </a:spcAft>
              <a:buClr>
                <a:srgbClr val="000000"/>
              </a:buClr>
              <a:buSzPts val="770"/>
              <a:buFont typeface="Arial"/>
              <a:buNone/>
            </a:pPr>
            <a:r>
              <a:rPr lang="en" sz="770" b="1" i="0" u="none" strike="noStrike" cap="none">
                <a:solidFill>
                  <a:schemeClr val="dk2"/>
                </a:solidFill>
                <a:latin typeface="Poppins"/>
                <a:ea typeface="Poppins"/>
                <a:cs typeface="Poppins"/>
                <a:sym typeface="Poppins"/>
              </a:rPr>
              <a:t>Easily move funds</a:t>
            </a:r>
            <a:r>
              <a:rPr lang="en" sz="770" i="0" u="none" strike="noStrike" cap="none">
                <a:solidFill>
                  <a:schemeClr val="accent2"/>
                </a:solidFill>
                <a:latin typeface="Poppins Medium"/>
                <a:ea typeface="Poppins Medium"/>
                <a:cs typeface="Poppins Medium"/>
                <a:sym typeface="Poppins Medium"/>
              </a:rPr>
              <a:t> </a:t>
            </a:r>
            <a:r>
              <a:rPr lang="en" sz="770" i="0" u="none" strike="noStrike" cap="none">
                <a:solidFill>
                  <a:schemeClr val="dk1"/>
                </a:solidFill>
                <a:latin typeface="Poppins Medium"/>
                <a:ea typeface="Poppins Medium"/>
                <a:cs typeface="Poppins Medium"/>
                <a:sym typeface="Poppins Medium"/>
              </a:rPr>
              <a:t>from your HSA into your bank account to cover eligible expenses.</a:t>
            </a:r>
            <a:endParaRPr sz="1348" i="0" u="none" strike="noStrike" cap="none">
              <a:solidFill>
                <a:schemeClr val="dk1"/>
              </a:solidFill>
              <a:latin typeface="Poppins Medium"/>
              <a:ea typeface="Poppins Medium"/>
              <a:cs typeface="Poppins Medium"/>
              <a:sym typeface="Poppins Medium"/>
            </a:endParaRPr>
          </a:p>
        </p:txBody>
      </p:sp>
      <p:cxnSp>
        <p:nvCxnSpPr>
          <p:cNvPr id="5107" name="Google Shape;5107;p336"/>
          <p:cNvCxnSpPr/>
          <p:nvPr/>
        </p:nvCxnSpPr>
        <p:spPr>
          <a:xfrm flipH="1">
            <a:off x="4259954" y="4435419"/>
            <a:ext cx="749400" cy="173400"/>
          </a:xfrm>
          <a:prstGeom prst="bentConnector3">
            <a:avLst>
              <a:gd name="adj1" fmla="val 47266"/>
            </a:avLst>
          </a:prstGeom>
          <a:noFill/>
          <a:ln w="18350" cap="flat" cmpd="sng">
            <a:solidFill>
              <a:schemeClr val="dk1"/>
            </a:solidFill>
            <a:prstDash val="dot"/>
            <a:round/>
            <a:headEnd type="none" w="sm" len="sm"/>
            <a:tailEnd type="triangle" w="med" len="med"/>
          </a:ln>
        </p:spPr>
      </p:cxnSp>
      <p:sp>
        <p:nvSpPr>
          <p:cNvPr id="5108" name="Google Shape;5108;p336"/>
          <p:cNvSpPr/>
          <p:nvPr/>
        </p:nvSpPr>
        <p:spPr>
          <a:xfrm>
            <a:off x="4739612" y="4280860"/>
            <a:ext cx="1824000" cy="316200"/>
          </a:xfrm>
          <a:prstGeom prst="roundRect">
            <a:avLst>
              <a:gd name="adj" fmla="val 16667"/>
            </a:avLst>
          </a:prstGeom>
          <a:gradFill>
            <a:gsLst>
              <a:gs pos="0">
                <a:srgbClr val="FFFFFF"/>
              </a:gs>
              <a:gs pos="22000">
                <a:srgbClr val="FFFFFF"/>
              </a:gs>
              <a:gs pos="100000">
                <a:srgbClr val="E3E7FA">
                  <a:alpha val="86274"/>
                </a:srgbClr>
              </a:gs>
            </a:gsLst>
            <a:lin ang="5400700" scaled="0"/>
          </a:gradFill>
          <a:ln>
            <a:noFill/>
          </a:ln>
          <a:effectLst>
            <a:outerShdw blurRad="110043" dist="12227" dir="1800000" algn="bl" rotWithShape="0">
              <a:schemeClr val="accent4">
                <a:alpha val="48630"/>
              </a:schemeClr>
            </a:outerShdw>
          </a:effectLst>
        </p:spPr>
        <p:txBody>
          <a:bodyPr spcFirstLastPara="1" wrap="square" lIns="88025" tIns="88025" rIns="88025" bIns="88025" anchor="ctr" anchorCtr="0">
            <a:noAutofit/>
          </a:bodyPr>
          <a:lstStyle/>
          <a:p>
            <a:pPr marL="0" marR="176069" lvl="0" indent="0" algn="l" rtl="0">
              <a:lnSpc>
                <a:spcPct val="115000"/>
              </a:lnSpc>
              <a:spcBef>
                <a:spcPts val="0"/>
              </a:spcBef>
              <a:spcAft>
                <a:spcPts val="0"/>
              </a:spcAft>
              <a:buClr>
                <a:srgbClr val="000000"/>
              </a:buClr>
              <a:buSzPts val="770"/>
              <a:buFont typeface="Arial"/>
              <a:buNone/>
            </a:pPr>
            <a:r>
              <a:rPr lang="en" sz="770" b="1" i="0" u="none" strike="noStrike" cap="none">
                <a:solidFill>
                  <a:schemeClr val="dk2"/>
                </a:solidFill>
                <a:latin typeface="Poppins"/>
                <a:ea typeface="Poppins"/>
                <a:cs typeface="Poppins"/>
                <a:sym typeface="Poppins"/>
              </a:rPr>
              <a:t>Login </a:t>
            </a:r>
            <a:r>
              <a:rPr lang="en" sz="770" i="0" u="none" strike="noStrike" cap="none">
                <a:solidFill>
                  <a:schemeClr val="dk1"/>
                </a:solidFill>
                <a:latin typeface="Poppins Medium"/>
                <a:ea typeface="Poppins Medium"/>
                <a:cs typeface="Poppins Medium"/>
                <a:sym typeface="Poppins Medium"/>
              </a:rPr>
              <a:t>with your Face ID.</a:t>
            </a:r>
            <a:endParaRPr sz="770" i="0" u="none" strike="noStrike" cap="none">
              <a:solidFill>
                <a:schemeClr val="dk1"/>
              </a:solidFill>
              <a:latin typeface="Poppins Medium"/>
              <a:ea typeface="Poppins Medium"/>
              <a:cs typeface="Poppins Medium"/>
              <a:sym typeface="Poppins Medium"/>
            </a:endParaRPr>
          </a:p>
        </p:txBody>
      </p:sp>
      <p:grpSp>
        <p:nvGrpSpPr>
          <p:cNvPr id="5109" name="Google Shape;5109;p336"/>
          <p:cNvGrpSpPr/>
          <p:nvPr/>
        </p:nvGrpSpPr>
        <p:grpSpPr>
          <a:xfrm>
            <a:off x="6857125" y="1375363"/>
            <a:ext cx="1655700" cy="2013300"/>
            <a:chOff x="6840225" y="905088"/>
            <a:chExt cx="1655700" cy="2013300"/>
          </a:xfrm>
        </p:grpSpPr>
        <p:sp>
          <p:nvSpPr>
            <p:cNvPr id="5110" name="Google Shape;5110;p336"/>
            <p:cNvSpPr/>
            <p:nvPr/>
          </p:nvSpPr>
          <p:spPr>
            <a:xfrm>
              <a:off x="6840225" y="905088"/>
              <a:ext cx="1655700" cy="2013300"/>
            </a:xfrm>
            <a:prstGeom prst="roundRect">
              <a:avLst>
                <a:gd name="adj" fmla="val 1515"/>
              </a:avLst>
            </a:prstGeom>
            <a:gradFill>
              <a:gsLst>
                <a:gs pos="0">
                  <a:srgbClr val="FF0000"/>
                </a:gs>
                <a:gs pos="24000">
                  <a:srgbClr val="C8102E"/>
                </a:gs>
                <a:gs pos="70000">
                  <a:srgbClr val="56004E"/>
                </a:gs>
                <a:gs pos="100000">
                  <a:srgbClr val="360058"/>
                </a:gs>
              </a:gsLst>
              <a:lin ang="18900732" scaled="0"/>
            </a:gradFill>
            <a:ln>
              <a:noFill/>
            </a:ln>
          </p:spPr>
          <p:txBody>
            <a:bodyPr spcFirstLastPara="1" wrap="square" lIns="34275" tIns="34275" rIns="34275" bIns="34275" anchor="ctr" anchorCtr="0">
              <a:noAutofit/>
            </a:bodyPr>
            <a:lstStyle/>
            <a:p>
              <a:pPr marL="0" lvl="0" indent="0" algn="ctr" rtl="0">
                <a:spcBef>
                  <a:spcPts val="0"/>
                </a:spcBef>
                <a:spcAft>
                  <a:spcPts val="0"/>
                </a:spcAft>
                <a:buNone/>
              </a:pPr>
              <a:r>
                <a:rPr lang="en" sz="525">
                  <a:latin typeface="Poppins Medium"/>
                  <a:ea typeface="Poppins Medium"/>
                  <a:cs typeface="Poppins Medium"/>
                  <a:sym typeface="Poppins Medium"/>
                </a:rPr>
                <a:t>          </a:t>
              </a:r>
              <a:endParaRPr sz="525">
                <a:latin typeface="Poppins Medium"/>
                <a:ea typeface="Poppins Medium"/>
                <a:cs typeface="Poppins Medium"/>
                <a:sym typeface="Poppins Medium"/>
              </a:endParaRPr>
            </a:p>
          </p:txBody>
        </p:sp>
        <p:grpSp>
          <p:nvGrpSpPr>
            <p:cNvPr id="5111" name="Google Shape;5111;p336"/>
            <p:cNvGrpSpPr/>
            <p:nvPr/>
          </p:nvGrpSpPr>
          <p:grpSpPr>
            <a:xfrm>
              <a:off x="6961003" y="1049168"/>
              <a:ext cx="1392300" cy="1797851"/>
              <a:chOff x="4519381" y="1551545"/>
              <a:chExt cx="1392300" cy="1797851"/>
            </a:xfrm>
          </p:grpSpPr>
          <p:sp>
            <p:nvSpPr>
              <p:cNvPr id="5112" name="Google Shape;5112;p336"/>
              <p:cNvSpPr txBox="1"/>
              <p:nvPr/>
            </p:nvSpPr>
            <p:spPr>
              <a:xfrm>
                <a:off x="4519381" y="2071996"/>
                <a:ext cx="1392300" cy="12774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700"/>
                  <a:buFont typeface="Arial"/>
                  <a:buNone/>
                </a:pPr>
                <a:r>
                  <a:rPr lang="en" sz="700" i="0" u="none" strike="noStrike" cap="none">
                    <a:solidFill>
                      <a:schemeClr val="lt1"/>
                    </a:solidFill>
                    <a:latin typeface="Poppins Medium"/>
                    <a:ea typeface="Poppins Medium"/>
                    <a:cs typeface="Poppins Medium"/>
                    <a:sym typeface="Poppins Medium"/>
                  </a:rPr>
                  <a:t>Our mobile app uses secure encryption and won’t store pictures on your phone, keeping your documentation safe and secure. Login is protected by a four digit passcode of your choosing. You can also log in with your thumbprint on Apple devices.</a:t>
                </a:r>
                <a:endParaRPr sz="700" i="0" u="none" strike="noStrike" cap="none">
                  <a:solidFill>
                    <a:srgbClr val="000000"/>
                  </a:solidFill>
                  <a:latin typeface="Poppins Medium"/>
                  <a:ea typeface="Poppins Medium"/>
                  <a:cs typeface="Poppins Medium"/>
                  <a:sym typeface="Poppins Medium"/>
                </a:endParaRPr>
              </a:p>
            </p:txBody>
          </p:sp>
          <p:sp>
            <p:nvSpPr>
              <p:cNvPr id="5113" name="Google Shape;5113;p336"/>
              <p:cNvSpPr txBox="1"/>
              <p:nvPr/>
            </p:nvSpPr>
            <p:spPr>
              <a:xfrm>
                <a:off x="4519381" y="1551545"/>
                <a:ext cx="1392300" cy="230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900"/>
                  <a:buFont typeface="Arial"/>
                  <a:buNone/>
                </a:pPr>
                <a:r>
                  <a:rPr lang="en" sz="900" b="1" i="0" u="none" strike="noStrike" cap="none">
                    <a:solidFill>
                      <a:schemeClr val="lt1"/>
                    </a:solidFill>
                    <a:latin typeface="Poppins"/>
                    <a:ea typeface="Poppins"/>
                    <a:cs typeface="Poppins"/>
                    <a:sym typeface="Poppins"/>
                  </a:rPr>
                  <a:t>Security on the go</a:t>
                </a:r>
                <a:endParaRPr sz="1400" b="1" i="0" u="none" strike="noStrike" cap="none">
                  <a:solidFill>
                    <a:srgbClr val="000000"/>
                  </a:solidFill>
                  <a:latin typeface="Poppins"/>
                  <a:ea typeface="Poppins"/>
                  <a:cs typeface="Poppins"/>
                  <a:sym typeface="Poppins"/>
                </a:endParaRPr>
              </a:p>
            </p:txBody>
          </p:sp>
          <p:grpSp>
            <p:nvGrpSpPr>
              <p:cNvPr id="5114" name="Google Shape;5114;p336"/>
              <p:cNvGrpSpPr/>
              <p:nvPr/>
            </p:nvGrpSpPr>
            <p:grpSpPr>
              <a:xfrm>
                <a:off x="4629503" y="1797164"/>
                <a:ext cx="149353" cy="230834"/>
                <a:chOff x="3159850" y="1430950"/>
                <a:chExt cx="59075" cy="91300"/>
              </a:xfrm>
            </p:grpSpPr>
            <p:sp>
              <p:nvSpPr>
                <p:cNvPr id="5115" name="Google Shape;5115;p336"/>
                <p:cNvSpPr/>
                <p:nvPr/>
              </p:nvSpPr>
              <p:spPr>
                <a:xfrm>
                  <a:off x="3159850" y="1463200"/>
                  <a:ext cx="59075" cy="59050"/>
                </a:xfrm>
                <a:custGeom>
                  <a:avLst/>
                  <a:gdLst/>
                  <a:ahLst/>
                  <a:cxnLst/>
                  <a:rect l="l" t="t" r="r" b="b"/>
                  <a:pathLst>
                    <a:path w="2363" h="2362" extrusionOk="0">
                      <a:moveTo>
                        <a:pt x="2161" y="201"/>
                      </a:moveTo>
                      <a:lnTo>
                        <a:pt x="2161" y="2161"/>
                      </a:lnTo>
                      <a:lnTo>
                        <a:pt x="202" y="2161"/>
                      </a:lnTo>
                      <a:lnTo>
                        <a:pt x="202" y="201"/>
                      </a:lnTo>
                      <a:close/>
                      <a:moveTo>
                        <a:pt x="51" y="0"/>
                      </a:moveTo>
                      <a:lnTo>
                        <a:pt x="17" y="17"/>
                      </a:lnTo>
                      <a:lnTo>
                        <a:pt x="1" y="50"/>
                      </a:lnTo>
                      <a:lnTo>
                        <a:pt x="1" y="101"/>
                      </a:lnTo>
                      <a:lnTo>
                        <a:pt x="1" y="2261"/>
                      </a:lnTo>
                      <a:lnTo>
                        <a:pt x="1" y="2295"/>
                      </a:lnTo>
                      <a:lnTo>
                        <a:pt x="17" y="2328"/>
                      </a:lnTo>
                      <a:lnTo>
                        <a:pt x="51" y="2362"/>
                      </a:lnTo>
                      <a:lnTo>
                        <a:pt x="2312" y="2362"/>
                      </a:lnTo>
                      <a:lnTo>
                        <a:pt x="2329" y="2328"/>
                      </a:lnTo>
                      <a:lnTo>
                        <a:pt x="2362" y="2295"/>
                      </a:lnTo>
                      <a:lnTo>
                        <a:pt x="2362" y="2261"/>
                      </a:lnTo>
                      <a:lnTo>
                        <a:pt x="2362" y="101"/>
                      </a:lnTo>
                      <a:lnTo>
                        <a:pt x="2362" y="50"/>
                      </a:lnTo>
                      <a:lnTo>
                        <a:pt x="2329" y="17"/>
                      </a:lnTo>
                      <a:lnTo>
                        <a:pt x="2312" y="0"/>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16" name="Google Shape;5116;p336"/>
                <p:cNvSpPr/>
                <p:nvPr/>
              </p:nvSpPr>
              <p:spPr>
                <a:xfrm>
                  <a:off x="3166975" y="1430950"/>
                  <a:ext cx="44825" cy="37300"/>
                </a:xfrm>
                <a:custGeom>
                  <a:avLst/>
                  <a:gdLst/>
                  <a:ahLst/>
                  <a:cxnLst/>
                  <a:rect l="l" t="t" r="r" b="b"/>
                  <a:pathLst>
                    <a:path w="1793" h="1492" extrusionOk="0">
                      <a:moveTo>
                        <a:pt x="888" y="0"/>
                      </a:moveTo>
                      <a:lnTo>
                        <a:pt x="721" y="17"/>
                      </a:lnTo>
                      <a:lnTo>
                        <a:pt x="553" y="67"/>
                      </a:lnTo>
                      <a:lnTo>
                        <a:pt x="402" y="151"/>
                      </a:lnTo>
                      <a:lnTo>
                        <a:pt x="268" y="252"/>
                      </a:lnTo>
                      <a:lnTo>
                        <a:pt x="151" y="386"/>
                      </a:lnTo>
                      <a:lnTo>
                        <a:pt x="67" y="536"/>
                      </a:lnTo>
                      <a:lnTo>
                        <a:pt x="17" y="704"/>
                      </a:lnTo>
                      <a:lnTo>
                        <a:pt x="0" y="888"/>
                      </a:lnTo>
                      <a:lnTo>
                        <a:pt x="0" y="1391"/>
                      </a:lnTo>
                      <a:lnTo>
                        <a:pt x="17" y="1424"/>
                      </a:lnTo>
                      <a:lnTo>
                        <a:pt x="34" y="1458"/>
                      </a:lnTo>
                      <a:lnTo>
                        <a:pt x="67" y="1474"/>
                      </a:lnTo>
                      <a:lnTo>
                        <a:pt x="101" y="1491"/>
                      </a:lnTo>
                      <a:lnTo>
                        <a:pt x="134" y="1474"/>
                      </a:lnTo>
                      <a:lnTo>
                        <a:pt x="168" y="1458"/>
                      </a:lnTo>
                      <a:lnTo>
                        <a:pt x="201" y="1424"/>
                      </a:lnTo>
                      <a:lnTo>
                        <a:pt x="201" y="1391"/>
                      </a:lnTo>
                      <a:lnTo>
                        <a:pt x="201" y="888"/>
                      </a:lnTo>
                      <a:lnTo>
                        <a:pt x="218" y="754"/>
                      </a:lnTo>
                      <a:lnTo>
                        <a:pt x="252" y="620"/>
                      </a:lnTo>
                      <a:lnTo>
                        <a:pt x="319" y="503"/>
                      </a:lnTo>
                      <a:lnTo>
                        <a:pt x="402" y="402"/>
                      </a:lnTo>
                      <a:lnTo>
                        <a:pt x="503" y="319"/>
                      </a:lnTo>
                      <a:lnTo>
                        <a:pt x="620" y="252"/>
                      </a:lnTo>
                      <a:lnTo>
                        <a:pt x="754" y="201"/>
                      </a:lnTo>
                      <a:lnTo>
                        <a:pt x="1039" y="201"/>
                      </a:lnTo>
                      <a:lnTo>
                        <a:pt x="1173" y="252"/>
                      </a:lnTo>
                      <a:lnTo>
                        <a:pt x="1290" y="319"/>
                      </a:lnTo>
                      <a:lnTo>
                        <a:pt x="1391" y="402"/>
                      </a:lnTo>
                      <a:lnTo>
                        <a:pt x="1474" y="503"/>
                      </a:lnTo>
                      <a:lnTo>
                        <a:pt x="1541" y="620"/>
                      </a:lnTo>
                      <a:lnTo>
                        <a:pt x="1575" y="754"/>
                      </a:lnTo>
                      <a:lnTo>
                        <a:pt x="1592" y="888"/>
                      </a:lnTo>
                      <a:lnTo>
                        <a:pt x="1592" y="1391"/>
                      </a:lnTo>
                      <a:lnTo>
                        <a:pt x="1592" y="1424"/>
                      </a:lnTo>
                      <a:lnTo>
                        <a:pt x="1625" y="1458"/>
                      </a:lnTo>
                      <a:lnTo>
                        <a:pt x="1659" y="1474"/>
                      </a:lnTo>
                      <a:lnTo>
                        <a:pt x="1692" y="1491"/>
                      </a:lnTo>
                      <a:lnTo>
                        <a:pt x="1726" y="1474"/>
                      </a:lnTo>
                      <a:lnTo>
                        <a:pt x="1759" y="1458"/>
                      </a:lnTo>
                      <a:lnTo>
                        <a:pt x="1776" y="1424"/>
                      </a:lnTo>
                      <a:lnTo>
                        <a:pt x="1793" y="1391"/>
                      </a:lnTo>
                      <a:lnTo>
                        <a:pt x="1793" y="888"/>
                      </a:lnTo>
                      <a:lnTo>
                        <a:pt x="1776" y="704"/>
                      </a:lnTo>
                      <a:lnTo>
                        <a:pt x="1726" y="536"/>
                      </a:lnTo>
                      <a:lnTo>
                        <a:pt x="1642" y="386"/>
                      </a:lnTo>
                      <a:lnTo>
                        <a:pt x="1525" y="252"/>
                      </a:lnTo>
                      <a:lnTo>
                        <a:pt x="1391" y="151"/>
                      </a:lnTo>
                      <a:lnTo>
                        <a:pt x="1240" y="67"/>
                      </a:lnTo>
                      <a:lnTo>
                        <a:pt x="1072" y="17"/>
                      </a:lnTo>
                      <a:lnTo>
                        <a:pt x="888" y="0"/>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17" name="Google Shape;5117;p336"/>
                <p:cNvSpPr/>
                <p:nvPr/>
              </p:nvSpPr>
              <p:spPr>
                <a:xfrm>
                  <a:off x="3174500" y="1479950"/>
                  <a:ext cx="29775" cy="26400"/>
                </a:xfrm>
                <a:custGeom>
                  <a:avLst/>
                  <a:gdLst/>
                  <a:ahLst/>
                  <a:cxnLst/>
                  <a:rect l="l" t="t" r="r" b="b"/>
                  <a:pathLst>
                    <a:path w="1191" h="1056" extrusionOk="0">
                      <a:moveTo>
                        <a:pt x="1090" y="0"/>
                      </a:moveTo>
                      <a:lnTo>
                        <a:pt x="1039" y="17"/>
                      </a:lnTo>
                      <a:lnTo>
                        <a:pt x="1023" y="34"/>
                      </a:lnTo>
                      <a:lnTo>
                        <a:pt x="436" y="804"/>
                      </a:lnTo>
                      <a:lnTo>
                        <a:pt x="168" y="536"/>
                      </a:lnTo>
                      <a:lnTo>
                        <a:pt x="135" y="519"/>
                      </a:lnTo>
                      <a:lnTo>
                        <a:pt x="101" y="503"/>
                      </a:lnTo>
                      <a:lnTo>
                        <a:pt x="68" y="519"/>
                      </a:lnTo>
                      <a:lnTo>
                        <a:pt x="34" y="536"/>
                      </a:lnTo>
                      <a:lnTo>
                        <a:pt x="1" y="570"/>
                      </a:lnTo>
                      <a:lnTo>
                        <a:pt x="1" y="603"/>
                      </a:lnTo>
                      <a:lnTo>
                        <a:pt x="1" y="653"/>
                      </a:lnTo>
                      <a:lnTo>
                        <a:pt x="34" y="670"/>
                      </a:lnTo>
                      <a:lnTo>
                        <a:pt x="386" y="1039"/>
                      </a:lnTo>
                      <a:lnTo>
                        <a:pt x="420" y="1055"/>
                      </a:lnTo>
                      <a:lnTo>
                        <a:pt x="503" y="1055"/>
                      </a:lnTo>
                      <a:lnTo>
                        <a:pt x="537" y="1022"/>
                      </a:lnTo>
                      <a:lnTo>
                        <a:pt x="1173" y="168"/>
                      </a:lnTo>
                      <a:lnTo>
                        <a:pt x="1190" y="117"/>
                      </a:lnTo>
                      <a:lnTo>
                        <a:pt x="1190" y="84"/>
                      </a:lnTo>
                      <a:lnTo>
                        <a:pt x="1190" y="50"/>
                      </a:lnTo>
                      <a:lnTo>
                        <a:pt x="1157" y="17"/>
                      </a:lnTo>
                      <a:lnTo>
                        <a:pt x="1123" y="0"/>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grpSp>
      <p:pic>
        <p:nvPicPr>
          <p:cNvPr id="5118" name="Google Shape;5118;p336"/>
          <p:cNvPicPr preferRelativeResize="0"/>
          <p:nvPr/>
        </p:nvPicPr>
        <p:blipFill rotWithShape="1">
          <a:blip r:embed="rId8">
            <a:alphaModFix/>
          </a:blip>
          <a:srcRect l="16811" t="38763" r="15889" b="39433"/>
          <a:stretch/>
        </p:blipFill>
        <p:spPr>
          <a:xfrm>
            <a:off x="6858400" y="4104600"/>
            <a:ext cx="1952302" cy="355749"/>
          </a:xfrm>
          <a:prstGeom prst="rect">
            <a:avLst/>
          </a:prstGeom>
          <a:noFill/>
          <a:ln>
            <a:noFill/>
          </a:ln>
        </p:spPr>
      </p:pic>
      <p:sp>
        <p:nvSpPr>
          <p:cNvPr id="5119" name="Google Shape;5119;p336"/>
          <p:cNvSpPr txBox="1"/>
          <p:nvPr/>
        </p:nvSpPr>
        <p:spPr>
          <a:xfrm>
            <a:off x="6782750" y="3453831"/>
            <a:ext cx="2103600" cy="585600"/>
          </a:xfrm>
          <a:prstGeom prst="rect">
            <a:avLst/>
          </a:prstGeom>
          <a:noFill/>
          <a:ln>
            <a:noFill/>
          </a:ln>
        </p:spPr>
        <p:txBody>
          <a:bodyPr spcFirstLastPara="1" wrap="square" lIns="91425" tIns="91425" rIns="91425" bIns="91425" anchor="t" anchorCtr="0">
            <a:noAutofit/>
          </a:bodyPr>
          <a:lstStyle/>
          <a:p>
            <a:pPr marL="0" marR="182880" lvl="0" indent="0" algn="l" rtl="0">
              <a:lnSpc>
                <a:spcPct val="115000"/>
              </a:lnSpc>
              <a:spcBef>
                <a:spcPts val="0"/>
              </a:spcBef>
              <a:spcAft>
                <a:spcPts val="0"/>
              </a:spcAft>
              <a:buNone/>
            </a:pPr>
            <a:r>
              <a:rPr lang="en" sz="800">
                <a:solidFill>
                  <a:schemeClr val="dk1"/>
                </a:solidFill>
                <a:latin typeface="Poppins ExtraBold"/>
                <a:ea typeface="Poppins ExtraBold"/>
                <a:cs typeface="Poppins ExtraBold"/>
                <a:sym typeface="Poppins ExtraBold"/>
              </a:rPr>
              <a:t>Download the app for free on Apple and Android smartphones and tablets.</a:t>
            </a:r>
            <a:endParaRPr sz="800">
              <a:solidFill>
                <a:schemeClr val="dk1"/>
              </a:solidFill>
              <a:latin typeface="Poppins ExtraBold"/>
              <a:ea typeface="Poppins ExtraBold"/>
              <a:cs typeface="Poppins ExtraBold"/>
              <a:sym typeface="Poppins ExtraBold"/>
            </a:endParaRPr>
          </a:p>
        </p:txBody>
      </p:sp>
      <p:sp>
        <p:nvSpPr>
          <p:cNvPr id="5120" name="Google Shape;5120;p336"/>
          <p:cNvSpPr txBox="1"/>
          <p:nvPr/>
        </p:nvSpPr>
        <p:spPr>
          <a:xfrm>
            <a:off x="315022" y="4856559"/>
            <a:ext cx="324900" cy="996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525">
                <a:solidFill>
                  <a:srgbClr val="25146F"/>
                </a:solidFill>
                <a:latin typeface="Poppins Medium"/>
                <a:ea typeface="Poppins Medium"/>
                <a:cs typeface="Poppins Medium"/>
                <a:sym typeface="Poppins Medium"/>
              </a:rPr>
              <a:t>Page </a:t>
            </a:r>
            <a:fld id="{00000000-1234-1234-1234-123412341234}" type="slidenum">
              <a:rPr lang="en" sz="525">
                <a:solidFill>
                  <a:srgbClr val="25146F"/>
                </a:solidFill>
                <a:latin typeface="Poppins Medium"/>
                <a:ea typeface="Poppins Medium"/>
                <a:cs typeface="Poppins Medium"/>
                <a:sym typeface="Poppins Medium"/>
              </a:rPr>
              <a:t>18</a:t>
            </a:fld>
            <a:endParaRPr sz="525">
              <a:solidFill>
                <a:srgbClr val="25146F"/>
              </a:solidFill>
              <a:latin typeface="Poppins Medium"/>
              <a:ea typeface="Poppins Medium"/>
              <a:cs typeface="Poppins Medium"/>
              <a:sym typeface="Poppins Medium"/>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5124"/>
        <p:cNvGrpSpPr/>
        <p:nvPr/>
      </p:nvGrpSpPr>
      <p:grpSpPr>
        <a:xfrm>
          <a:off x="0" y="0"/>
          <a:ext cx="0" cy="0"/>
          <a:chOff x="0" y="0"/>
          <a:chExt cx="0" cy="0"/>
        </a:xfrm>
      </p:grpSpPr>
      <p:sp>
        <p:nvSpPr>
          <p:cNvPr id="5125" name="Google Shape;5125;p337"/>
          <p:cNvSpPr/>
          <p:nvPr/>
        </p:nvSpPr>
        <p:spPr>
          <a:xfrm rot="10800000">
            <a:off x="3785213" y="3765600"/>
            <a:ext cx="4673700" cy="822900"/>
          </a:xfrm>
          <a:prstGeom prst="roundRect">
            <a:avLst>
              <a:gd name="adj" fmla="val 9283"/>
            </a:avLst>
          </a:prstGeom>
          <a:gradFill>
            <a:gsLst>
              <a:gs pos="0">
                <a:srgbClr val="FFFFFF"/>
              </a:gs>
              <a:gs pos="23000">
                <a:srgbClr val="FFFFFF"/>
              </a:gs>
              <a:gs pos="51000">
                <a:srgbClr val="F2F4FC">
                  <a:alpha val="90588"/>
                </a:srgbClr>
              </a:gs>
              <a:gs pos="82000">
                <a:srgbClr val="E7EAFA">
                  <a:alpha val="82352"/>
                </a:srgbClr>
              </a:gs>
              <a:gs pos="100000">
                <a:srgbClr val="E3E7FA">
                  <a:alpha val="80000"/>
                </a:srgbClr>
              </a:gs>
            </a:gsLst>
            <a:lin ang="16200038" scaled="0"/>
          </a:gradFill>
          <a:ln w="6450" cap="flat" cmpd="sng">
            <a:solidFill>
              <a:srgbClr val="FFFFFF"/>
            </a:solidFill>
            <a:prstDash val="solid"/>
            <a:miter lim="800000"/>
            <a:headEnd type="none" w="sm" len="sm"/>
            <a:tailEnd type="none" w="sm" len="sm"/>
          </a:ln>
        </p:spPr>
        <p:txBody>
          <a:bodyPr spcFirstLastPara="1" wrap="square" lIns="30950" tIns="15450" rIns="30950" bIns="15450" anchor="ctr" anchorCtr="0">
            <a:noAutofit/>
          </a:bodyPr>
          <a:lstStyle/>
          <a:p>
            <a:pPr marL="0" marR="0" lvl="0" indent="0" algn="ctr" rtl="0">
              <a:spcBef>
                <a:spcPts val="0"/>
              </a:spcBef>
              <a:spcAft>
                <a:spcPts val="0"/>
              </a:spcAft>
              <a:buNone/>
            </a:pPr>
            <a:endParaRPr sz="609">
              <a:solidFill>
                <a:srgbClr val="FFFFFF"/>
              </a:solidFill>
              <a:latin typeface="Poppins Medium"/>
              <a:ea typeface="Poppins Medium"/>
              <a:cs typeface="Poppins Medium"/>
              <a:sym typeface="Poppins Medium"/>
            </a:endParaRPr>
          </a:p>
        </p:txBody>
      </p:sp>
      <p:sp>
        <p:nvSpPr>
          <p:cNvPr id="5126" name="Google Shape;5126;p337"/>
          <p:cNvSpPr/>
          <p:nvPr/>
        </p:nvSpPr>
        <p:spPr>
          <a:xfrm rot="10800000">
            <a:off x="3785213" y="2790500"/>
            <a:ext cx="4673700" cy="822900"/>
          </a:xfrm>
          <a:prstGeom prst="roundRect">
            <a:avLst>
              <a:gd name="adj" fmla="val 9283"/>
            </a:avLst>
          </a:prstGeom>
          <a:gradFill>
            <a:gsLst>
              <a:gs pos="0">
                <a:srgbClr val="FFFFFF"/>
              </a:gs>
              <a:gs pos="23000">
                <a:srgbClr val="FFFFFF"/>
              </a:gs>
              <a:gs pos="51000">
                <a:srgbClr val="F2F4FC">
                  <a:alpha val="90588"/>
                </a:srgbClr>
              </a:gs>
              <a:gs pos="82000">
                <a:srgbClr val="E7EAFA">
                  <a:alpha val="82352"/>
                </a:srgbClr>
              </a:gs>
              <a:gs pos="100000">
                <a:srgbClr val="E3E7FA">
                  <a:alpha val="80000"/>
                </a:srgbClr>
              </a:gs>
            </a:gsLst>
            <a:lin ang="16200038" scaled="0"/>
          </a:gradFill>
          <a:ln w="6450" cap="flat" cmpd="sng">
            <a:solidFill>
              <a:srgbClr val="FFFFFF"/>
            </a:solidFill>
            <a:prstDash val="solid"/>
            <a:miter lim="800000"/>
            <a:headEnd type="none" w="sm" len="sm"/>
            <a:tailEnd type="none" w="sm" len="sm"/>
          </a:ln>
        </p:spPr>
        <p:txBody>
          <a:bodyPr spcFirstLastPara="1" wrap="square" lIns="30950" tIns="15450" rIns="30950" bIns="15450" anchor="ctr" anchorCtr="0">
            <a:noAutofit/>
          </a:bodyPr>
          <a:lstStyle/>
          <a:p>
            <a:pPr marL="0" marR="0" lvl="0" indent="0" algn="ctr" rtl="0">
              <a:spcBef>
                <a:spcPts val="0"/>
              </a:spcBef>
              <a:spcAft>
                <a:spcPts val="0"/>
              </a:spcAft>
              <a:buNone/>
            </a:pPr>
            <a:endParaRPr sz="609">
              <a:solidFill>
                <a:srgbClr val="FFFFFF"/>
              </a:solidFill>
              <a:latin typeface="Poppins Medium"/>
              <a:ea typeface="Poppins Medium"/>
              <a:cs typeface="Poppins Medium"/>
              <a:sym typeface="Poppins Medium"/>
            </a:endParaRPr>
          </a:p>
        </p:txBody>
      </p:sp>
      <p:sp>
        <p:nvSpPr>
          <p:cNvPr id="5127" name="Google Shape;5127;p337"/>
          <p:cNvSpPr txBox="1">
            <a:spLocks noGrp="1"/>
          </p:cNvSpPr>
          <p:nvPr>
            <p:ph type="title"/>
          </p:nvPr>
        </p:nvSpPr>
        <p:spPr>
          <a:xfrm>
            <a:off x="319009" y="319875"/>
            <a:ext cx="8498700" cy="4374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a:t>Contact Participant Services</a:t>
            </a:r>
            <a:endParaRPr/>
          </a:p>
        </p:txBody>
      </p:sp>
      <p:grpSp>
        <p:nvGrpSpPr>
          <p:cNvPr id="5128" name="Google Shape;5128;p337"/>
          <p:cNvGrpSpPr/>
          <p:nvPr/>
        </p:nvGrpSpPr>
        <p:grpSpPr>
          <a:xfrm>
            <a:off x="3785213" y="1815400"/>
            <a:ext cx="4673700" cy="822900"/>
            <a:chOff x="4954225" y="1428300"/>
            <a:chExt cx="4673700" cy="822900"/>
          </a:xfrm>
        </p:grpSpPr>
        <p:sp>
          <p:nvSpPr>
            <p:cNvPr id="5129" name="Google Shape;5129;p337"/>
            <p:cNvSpPr/>
            <p:nvPr/>
          </p:nvSpPr>
          <p:spPr>
            <a:xfrm rot="10800000">
              <a:off x="4954225" y="1428300"/>
              <a:ext cx="4673700" cy="822900"/>
            </a:xfrm>
            <a:prstGeom prst="roundRect">
              <a:avLst>
                <a:gd name="adj" fmla="val 9283"/>
              </a:avLst>
            </a:prstGeom>
            <a:gradFill>
              <a:gsLst>
                <a:gs pos="0">
                  <a:srgbClr val="FFFFFF"/>
                </a:gs>
                <a:gs pos="23000">
                  <a:srgbClr val="FFFFFF"/>
                </a:gs>
                <a:gs pos="51000">
                  <a:srgbClr val="F2F4FC">
                    <a:alpha val="90588"/>
                  </a:srgbClr>
                </a:gs>
                <a:gs pos="82000">
                  <a:srgbClr val="E7EAFA">
                    <a:alpha val="82352"/>
                  </a:srgbClr>
                </a:gs>
                <a:gs pos="100000">
                  <a:srgbClr val="E3E7FA">
                    <a:alpha val="80000"/>
                  </a:srgbClr>
                </a:gs>
              </a:gsLst>
              <a:lin ang="16200038" scaled="0"/>
            </a:gradFill>
            <a:ln w="6450" cap="flat" cmpd="sng">
              <a:solidFill>
                <a:srgbClr val="FFFFFF"/>
              </a:solidFill>
              <a:prstDash val="solid"/>
              <a:miter lim="800000"/>
              <a:headEnd type="none" w="sm" len="sm"/>
              <a:tailEnd type="none" w="sm" len="sm"/>
            </a:ln>
          </p:spPr>
          <p:txBody>
            <a:bodyPr spcFirstLastPara="1" wrap="square" lIns="30950" tIns="15450" rIns="30950" bIns="15450" anchor="ctr" anchorCtr="0">
              <a:noAutofit/>
            </a:bodyPr>
            <a:lstStyle/>
            <a:p>
              <a:pPr marL="0" marR="0" lvl="0" indent="0" algn="ctr" rtl="0">
                <a:spcBef>
                  <a:spcPts val="0"/>
                </a:spcBef>
                <a:spcAft>
                  <a:spcPts val="0"/>
                </a:spcAft>
                <a:buNone/>
              </a:pPr>
              <a:endParaRPr sz="609">
                <a:solidFill>
                  <a:srgbClr val="FFFFFF"/>
                </a:solidFill>
                <a:latin typeface="Poppins Medium"/>
                <a:ea typeface="Poppins Medium"/>
                <a:cs typeface="Poppins Medium"/>
                <a:sym typeface="Poppins Medium"/>
              </a:endParaRPr>
            </a:p>
          </p:txBody>
        </p:sp>
        <p:sp>
          <p:nvSpPr>
            <p:cNvPr id="5130" name="Google Shape;5130;p337"/>
            <p:cNvSpPr txBox="1"/>
            <p:nvPr/>
          </p:nvSpPr>
          <p:spPr>
            <a:xfrm>
              <a:off x="5195198" y="1565700"/>
              <a:ext cx="2832000" cy="548100"/>
            </a:xfrm>
            <a:prstGeom prst="rect">
              <a:avLst/>
            </a:prstGeom>
            <a:noFill/>
            <a:ln>
              <a:noFill/>
            </a:ln>
          </p:spPr>
          <p:txBody>
            <a:bodyPr spcFirstLastPara="1" wrap="square" lIns="74575" tIns="74575" rIns="74575" bIns="74575" anchor="ctr" anchorCtr="0">
              <a:noAutofit/>
            </a:bodyPr>
            <a:lstStyle/>
            <a:p>
              <a:pPr marL="0" marR="0" lvl="0" indent="0" algn="l" rtl="0">
                <a:lnSpc>
                  <a:spcPct val="115000"/>
                </a:lnSpc>
                <a:spcBef>
                  <a:spcPts val="0"/>
                </a:spcBef>
                <a:spcAft>
                  <a:spcPts val="0"/>
                </a:spcAft>
                <a:buNone/>
              </a:pPr>
              <a:r>
                <a:rPr lang="en" sz="1500" dirty="0">
                  <a:solidFill>
                    <a:schemeClr val="dk1"/>
                  </a:solidFill>
                  <a:latin typeface="Poppins ExtraBold"/>
                  <a:ea typeface="Poppins ExtraBold"/>
                  <a:cs typeface="Poppins ExtraBold"/>
                  <a:sym typeface="Poppins ExtraBold"/>
                </a:rPr>
                <a:t>Website</a:t>
              </a:r>
              <a:endParaRPr sz="1500" dirty="0">
                <a:solidFill>
                  <a:schemeClr val="dk1"/>
                </a:solidFill>
                <a:latin typeface="Poppins ExtraBold"/>
                <a:ea typeface="Poppins ExtraBold"/>
                <a:cs typeface="Poppins ExtraBold"/>
                <a:sym typeface="Poppins ExtraBold"/>
              </a:endParaRPr>
            </a:p>
            <a:p>
              <a:pPr marL="0" marR="0" lvl="0" indent="0" algn="l" rtl="0">
                <a:lnSpc>
                  <a:spcPct val="150000"/>
                </a:lnSpc>
                <a:spcBef>
                  <a:spcPts val="0"/>
                </a:spcBef>
                <a:buNone/>
              </a:pPr>
              <a:r>
                <a:rPr lang="en" dirty="0">
                  <a:solidFill>
                    <a:schemeClr val="dk1"/>
                  </a:solidFill>
                  <a:latin typeface="Poppins Medium"/>
                  <a:ea typeface="Poppins Medium"/>
                  <a:cs typeface="Poppins Medium"/>
                  <a:sym typeface="Poppins Medium"/>
                </a:rPr>
                <a:t>www.wexinc.com</a:t>
              </a:r>
              <a:endParaRPr dirty="0">
                <a:solidFill>
                  <a:schemeClr val="dk1"/>
                </a:solidFill>
                <a:latin typeface="Poppins Medium"/>
                <a:ea typeface="Poppins Medium"/>
                <a:cs typeface="Poppins Medium"/>
                <a:sym typeface="Poppins Medium"/>
              </a:endParaRPr>
            </a:p>
          </p:txBody>
        </p:sp>
      </p:grpSp>
      <p:sp>
        <p:nvSpPr>
          <p:cNvPr id="5131" name="Google Shape;5131;p337"/>
          <p:cNvSpPr txBox="1"/>
          <p:nvPr/>
        </p:nvSpPr>
        <p:spPr>
          <a:xfrm>
            <a:off x="4026186" y="3903000"/>
            <a:ext cx="2832000" cy="548100"/>
          </a:xfrm>
          <a:prstGeom prst="rect">
            <a:avLst/>
          </a:prstGeom>
          <a:noFill/>
          <a:ln>
            <a:noFill/>
          </a:ln>
        </p:spPr>
        <p:txBody>
          <a:bodyPr spcFirstLastPara="1" wrap="square" lIns="74575" tIns="74575" rIns="74575" bIns="74575" anchor="ctr" anchorCtr="0">
            <a:noAutofit/>
          </a:bodyPr>
          <a:lstStyle/>
          <a:p>
            <a:pPr marL="0" marR="0" lvl="0" indent="0" algn="l" rtl="0">
              <a:lnSpc>
                <a:spcPct val="115000"/>
              </a:lnSpc>
              <a:spcBef>
                <a:spcPts val="0"/>
              </a:spcBef>
              <a:spcAft>
                <a:spcPts val="0"/>
              </a:spcAft>
              <a:buNone/>
            </a:pPr>
            <a:r>
              <a:rPr lang="en" sz="1500" b="1" dirty="0">
                <a:solidFill>
                  <a:schemeClr val="dk1"/>
                </a:solidFill>
                <a:latin typeface="Poppins"/>
                <a:ea typeface="Poppins"/>
                <a:cs typeface="Poppins"/>
                <a:sym typeface="Poppins"/>
              </a:rPr>
              <a:t>New to WEX</a:t>
            </a:r>
            <a:endParaRPr sz="1500" b="1" dirty="0">
              <a:solidFill>
                <a:schemeClr val="dk1"/>
              </a:solidFill>
              <a:latin typeface="Poppins"/>
              <a:ea typeface="Poppins"/>
              <a:cs typeface="Poppins"/>
              <a:sym typeface="Poppins"/>
            </a:endParaRPr>
          </a:p>
          <a:p>
            <a:pPr marL="0" marR="0" lvl="0" indent="0" algn="l" rtl="0">
              <a:lnSpc>
                <a:spcPct val="150000"/>
              </a:lnSpc>
              <a:spcBef>
                <a:spcPts val="0"/>
              </a:spcBef>
              <a:spcAft>
                <a:spcPts val="0"/>
              </a:spcAft>
              <a:buNone/>
            </a:pPr>
            <a:r>
              <a:rPr lang="en" dirty="0">
                <a:solidFill>
                  <a:schemeClr val="dk1"/>
                </a:solidFill>
                <a:latin typeface="Poppins Medium"/>
                <a:ea typeface="Poppins Medium"/>
                <a:cs typeface="Poppins Medium"/>
                <a:sym typeface="Poppins Medium"/>
              </a:rPr>
              <a:t>844-561-1337</a:t>
            </a:r>
            <a:endParaRPr dirty="0">
              <a:solidFill>
                <a:schemeClr val="dk1"/>
              </a:solidFill>
              <a:latin typeface="Poppins Medium"/>
              <a:ea typeface="Poppins Medium"/>
              <a:cs typeface="Poppins Medium"/>
              <a:sym typeface="Poppins Medium"/>
            </a:endParaRPr>
          </a:p>
        </p:txBody>
      </p:sp>
      <p:sp>
        <p:nvSpPr>
          <p:cNvPr id="5132" name="Google Shape;5132;p337"/>
          <p:cNvSpPr txBox="1"/>
          <p:nvPr/>
        </p:nvSpPr>
        <p:spPr>
          <a:xfrm>
            <a:off x="4026186" y="2959100"/>
            <a:ext cx="2832000" cy="485700"/>
          </a:xfrm>
          <a:prstGeom prst="rect">
            <a:avLst/>
          </a:prstGeom>
          <a:noFill/>
          <a:ln>
            <a:noFill/>
          </a:ln>
        </p:spPr>
        <p:txBody>
          <a:bodyPr spcFirstLastPara="1" wrap="square" lIns="74575" tIns="74575" rIns="74575" bIns="74575" anchor="ctr" anchorCtr="0">
            <a:noAutofit/>
          </a:bodyPr>
          <a:lstStyle/>
          <a:p>
            <a:pPr marL="0" marR="0" lvl="0" indent="0" algn="l" rtl="0">
              <a:lnSpc>
                <a:spcPct val="115000"/>
              </a:lnSpc>
              <a:spcBef>
                <a:spcPts val="0"/>
              </a:spcBef>
              <a:spcAft>
                <a:spcPts val="0"/>
              </a:spcAft>
              <a:buNone/>
            </a:pPr>
            <a:r>
              <a:rPr lang="en" sz="1500" b="1" dirty="0">
                <a:solidFill>
                  <a:schemeClr val="dk1"/>
                </a:solidFill>
                <a:latin typeface="Poppins"/>
                <a:ea typeface="Poppins"/>
                <a:cs typeface="Poppins"/>
                <a:sym typeface="Poppins"/>
              </a:rPr>
              <a:t>Current WEX participants</a:t>
            </a:r>
            <a:endParaRPr sz="1500" b="1" dirty="0">
              <a:solidFill>
                <a:schemeClr val="dk1"/>
              </a:solidFill>
              <a:latin typeface="Poppins"/>
              <a:ea typeface="Poppins"/>
              <a:cs typeface="Poppins"/>
              <a:sym typeface="Poppins"/>
            </a:endParaRPr>
          </a:p>
          <a:p>
            <a:pPr marL="0" marR="0" lvl="0" indent="0" algn="l" rtl="0">
              <a:lnSpc>
                <a:spcPct val="150000"/>
              </a:lnSpc>
              <a:spcBef>
                <a:spcPts val="0"/>
              </a:spcBef>
              <a:spcAft>
                <a:spcPts val="0"/>
              </a:spcAft>
              <a:buNone/>
            </a:pPr>
            <a:r>
              <a:rPr lang="en" dirty="0">
                <a:solidFill>
                  <a:schemeClr val="dk1"/>
                </a:solidFill>
                <a:latin typeface="Poppins Medium"/>
                <a:ea typeface="Poppins Medium"/>
                <a:cs typeface="Poppins Medium"/>
                <a:sym typeface="Poppins Medium"/>
              </a:rPr>
              <a:t>866-451-3399</a:t>
            </a:r>
            <a:endParaRPr dirty="0">
              <a:solidFill>
                <a:schemeClr val="dk1"/>
              </a:solidFill>
              <a:latin typeface="Poppins Medium"/>
              <a:ea typeface="Poppins Medium"/>
              <a:cs typeface="Poppins Medium"/>
              <a:sym typeface="Poppins Medium"/>
            </a:endParaRPr>
          </a:p>
        </p:txBody>
      </p:sp>
      <p:sp>
        <p:nvSpPr>
          <p:cNvPr id="5133" name="Google Shape;5133;p337"/>
          <p:cNvSpPr txBox="1"/>
          <p:nvPr/>
        </p:nvSpPr>
        <p:spPr>
          <a:xfrm>
            <a:off x="3785213" y="1112100"/>
            <a:ext cx="4827300" cy="551100"/>
          </a:xfrm>
          <a:prstGeom prst="rect">
            <a:avLst/>
          </a:prstGeom>
          <a:noFill/>
          <a:ln>
            <a:noFill/>
          </a:ln>
        </p:spPr>
        <p:txBody>
          <a:bodyPr spcFirstLastPara="1" wrap="square" lIns="0" tIns="0" rIns="0" bIns="0" anchor="t" anchorCtr="0">
            <a:noAutofit/>
          </a:bodyPr>
          <a:lstStyle/>
          <a:p>
            <a:pPr marL="0" lvl="0" indent="0" algn="l" rtl="0">
              <a:lnSpc>
                <a:spcPct val="124000"/>
              </a:lnSpc>
              <a:spcAft>
                <a:spcPts val="0"/>
              </a:spcAft>
              <a:buNone/>
            </a:pPr>
            <a:r>
              <a:rPr lang="en" sz="1300" dirty="0">
                <a:solidFill>
                  <a:schemeClr val="dk1"/>
                </a:solidFill>
                <a:latin typeface="Poppins SemiBold"/>
                <a:ea typeface="Poppins SemiBold"/>
                <a:cs typeface="Poppins SemiBold"/>
                <a:sym typeface="Poppins SemiBold"/>
              </a:rPr>
              <a:t>Our Participant Services team is available Monday through Friday, from 6 a.m. to 9 p.m. CT, except holidays.</a:t>
            </a:r>
            <a:endParaRPr sz="1300" dirty="0">
              <a:solidFill>
                <a:schemeClr val="dk1"/>
              </a:solidFill>
              <a:latin typeface="Poppins SemiBold"/>
              <a:ea typeface="Poppins SemiBold"/>
              <a:cs typeface="Poppins SemiBold"/>
              <a:sym typeface="Poppins SemiBold"/>
            </a:endParaRPr>
          </a:p>
        </p:txBody>
      </p:sp>
      <p:pic>
        <p:nvPicPr>
          <p:cNvPr id="5134" name="Google Shape;5134;p337" title="AdobeStock_1347971365e.jpg"/>
          <p:cNvPicPr preferRelativeResize="0">
            <a:picLocks noGrp="1"/>
          </p:cNvPicPr>
          <p:nvPr>
            <p:ph type="pic" idx="2"/>
          </p:nvPr>
        </p:nvPicPr>
        <p:blipFill rotWithShape="1">
          <a:blip r:embed="rId3">
            <a:alphaModFix/>
          </a:blip>
          <a:srcRect l="23465" t="17452" r="38131" b="8534"/>
          <a:stretch/>
        </p:blipFill>
        <p:spPr>
          <a:xfrm>
            <a:off x="529300" y="1159700"/>
            <a:ext cx="2832000" cy="3453600"/>
          </a:xfrm>
          <a:prstGeom prst="roundRect">
            <a:avLst>
              <a:gd name="adj" fmla="val 2189"/>
            </a:avLst>
          </a:prstGeom>
          <a:noFill/>
          <a:ln>
            <a:noFill/>
          </a:ln>
        </p:spPr>
      </p:pic>
      <p:pic>
        <p:nvPicPr>
          <p:cNvPr id="5135" name="Google Shape;5135;p337" title="AdobeStock_1347971365e.jpg"/>
          <p:cNvPicPr preferRelativeResize="0">
            <a:picLocks noGrp="1"/>
          </p:cNvPicPr>
          <p:nvPr>
            <p:ph type="pic" idx="3"/>
          </p:nvPr>
        </p:nvPicPr>
        <p:blipFill rotWithShape="1">
          <a:blip r:embed="rId4">
            <a:alphaModFix/>
          </a:blip>
          <a:srcRect l="27071" t="10652" r="38133" b="8527"/>
          <a:stretch/>
        </p:blipFill>
        <p:spPr>
          <a:xfrm>
            <a:off x="788799" y="842200"/>
            <a:ext cx="2565900" cy="3771000"/>
          </a:xfrm>
          <a:prstGeom prst="roundRect">
            <a:avLst>
              <a:gd name="adj" fmla="val 2189"/>
            </a:avLst>
          </a:prstGeom>
          <a:noFill/>
          <a:ln>
            <a:noFill/>
          </a:ln>
        </p:spPr>
      </p:pic>
      <p:sp>
        <p:nvSpPr>
          <p:cNvPr id="5136" name="Google Shape;5136;p337"/>
          <p:cNvSpPr txBox="1"/>
          <p:nvPr/>
        </p:nvSpPr>
        <p:spPr>
          <a:xfrm>
            <a:off x="315022" y="4856559"/>
            <a:ext cx="324900" cy="996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525">
                <a:solidFill>
                  <a:srgbClr val="25146F"/>
                </a:solidFill>
                <a:latin typeface="Poppins Medium"/>
                <a:ea typeface="Poppins Medium"/>
                <a:cs typeface="Poppins Medium"/>
                <a:sym typeface="Poppins Medium"/>
              </a:rPr>
              <a:t>Page </a:t>
            </a:r>
            <a:fld id="{00000000-1234-1234-1234-123412341234}" type="slidenum">
              <a:rPr lang="en" sz="525">
                <a:solidFill>
                  <a:srgbClr val="25146F"/>
                </a:solidFill>
                <a:latin typeface="Poppins Medium"/>
                <a:ea typeface="Poppins Medium"/>
                <a:cs typeface="Poppins Medium"/>
                <a:sym typeface="Poppins Medium"/>
              </a:rPr>
              <a:t>19</a:t>
            </a:fld>
            <a:endParaRPr sz="525">
              <a:solidFill>
                <a:srgbClr val="25146F"/>
              </a:solidFill>
              <a:latin typeface="Poppins Medium"/>
              <a:ea typeface="Poppins Medium"/>
              <a:cs typeface="Poppins Medium"/>
              <a:sym typeface="Poppins Medium"/>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4723"/>
        <p:cNvGrpSpPr/>
        <p:nvPr/>
      </p:nvGrpSpPr>
      <p:grpSpPr>
        <a:xfrm>
          <a:off x="0" y="0"/>
          <a:ext cx="0" cy="0"/>
          <a:chOff x="0" y="0"/>
          <a:chExt cx="0" cy="0"/>
        </a:xfrm>
      </p:grpSpPr>
      <p:sp>
        <p:nvSpPr>
          <p:cNvPr id="4724" name="Google Shape;4724;p320"/>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Clr>
                <a:srgbClr val="000000"/>
              </a:buClr>
              <a:buFont typeface="Arial"/>
              <a:buNone/>
            </a:pPr>
            <a:r>
              <a:rPr lang="en"/>
              <a:t>Page </a:t>
            </a:r>
            <a:fld id="{00000000-1234-1234-1234-123412341234}" type="slidenum">
              <a:rPr lang="en"/>
              <a:t>2</a:t>
            </a:fld>
            <a:endParaRPr/>
          </a:p>
        </p:txBody>
      </p:sp>
      <p:sp>
        <p:nvSpPr>
          <p:cNvPr id="4725" name="Google Shape;4725;p320"/>
          <p:cNvSpPr txBox="1">
            <a:spLocks noGrp="1"/>
          </p:cNvSpPr>
          <p:nvPr>
            <p:ph type="title"/>
          </p:nvPr>
        </p:nvSpPr>
        <p:spPr>
          <a:xfrm>
            <a:off x="311700" y="1980344"/>
            <a:ext cx="8520600" cy="841800"/>
          </a:xfrm>
          <a:prstGeom prst="rect">
            <a:avLst/>
          </a:prstGeom>
          <a:noFill/>
          <a:ln>
            <a:noFill/>
          </a:ln>
        </p:spPr>
        <p:txBody>
          <a:bodyPr spcFirstLastPara="1" wrap="square" lIns="91425" tIns="91425" rIns="91425" bIns="91425" anchor="ctr" anchorCtr="0">
            <a:normAutofit/>
          </a:bodyPr>
          <a:lstStyle/>
          <a:p>
            <a:pPr marL="0" lvl="0" indent="0" algn="l" rtl="0">
              <a:lnSpc>
                <a:spcPct val="100000"/>
              </a:lnSpc>
              <a:spcBef>
                <a:spcPts val="0"/>
              </a:spcBef>
              <a:spcAft>
                <a:spcPts val="0"/>
              </a:spcAft>
              <a:buSzPts val="3600"/>
              <a:buNone/>
            </a:pPr>
            <a:r>
              <a:rPr lang="en" sz="3050" dirty="0">
                <a:latin typeface="Poppins" panose="00000500000000000000" pitchFamily="2" charset="0"/>
                <a:cs typeface="Poppins" panose="00000500000000000000" pitchFamily="2" charset="0"/>
              </a:rPr>
              <a:t>Health savings account</a:t>
            </a:r>
            <a:endParaRPr sz="3050" dirty="0">
              <a:latin typeface="Poppins" panose="00000500000000000000" pitchFamily="2" charset="0"/>
              <a:cs typeface="Poppins" panose="00000500000000000000" pitchFamily="2" charset="0"/>
            </a:endParaRPr>
          </a:p>
        </p:txBody>
      </p:sp>
      <p:sp>
        <p:nvSpPr>
          <p:cNvPr id="4726" name="Google Shape;4726;p320"/>
          <p:cNvSpPr/>
          <p:nvPr/>
        </p:nvSpPr>
        <p:spPr>
          <a:xfrm>
            <a:off x="311700" y="2668255"/>
            <a:ext cx="3108900" cy="4617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 sz="2400">
                <a:solidFill>
                  <a:schemeClr val="accent3"/>
                </a:solidFill>
                <a:latin typeface="Poppins"/>
                <a:ea typeface="Poppins"/>
                <a:cs typeface="Poppins"/>
                <a:sym typeface="Poppins"/>
              </a:rPr>
              <a:t>HSA</a:t>
            </a:r>
            <a:endParaRPr sz="2400" i="0" strike="noStrike" cap="none">
              <a:solidFill>
                <a:schemeClr val="accent3"/>
              </a:solidFill>
              <a:latin typeface="Poppins"/>
              <a:ea typeface="Poppins"/>
              <a:cs typeface="Poppins"/>
              <a:sym typeface="Poppins"/>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5140"/>
        <p:cNvGrpSpPr/>
        <p:nvPr/>
      </p:nvGrpSpPr>
      <p:grpSpPr>
        <a:xfrm>
          <a:off x="0" y="0"/>
          <a:ext cx="0" cy="0"/>
          <a:chOff x="0" y="0"/>
          <a:chExt cx="0" cy="0"/>
        </a:xfrm>
      </p:grpSpPr>
      <p:sp>
        <p:nvSpPr>
          <p:cNvPr id="5141" name="Google Shape;5141;p338"/>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Clr>
                <a:srgbClr val="000000"/>
              </a:buClr>
              <a:buFont typeface="Arial"/>
              <a:buNone/>
            </a:pPr>
            <a:r>
              <a:rPr lang="en"/>
              <a:t>Page </a:t>
            </a:r>
            <a:fld id="{00000000-1234-1234-1234-123412341234}" type="slidenum">
              <a:rPr lang="en"/>
              <a:t>20</a:t>
            </a:fld>
            <a:endParaRPr/>
          </a:p>
        </p:txBody>
      </p:sp>
      <p:sp>
        <p:nvSpPr>
          <p:cNvPr id="5142" name="Google Shape;5142;p338"/>
          <p:cNvSpPr txBox="1">
            <a:spLocks noGrp="1"/>
          </p:cNvSpPr>
          <p:nvPr>
            <p:ph type="body" idx="1"/>
          </p:nvPr>
        </p:nvSpPr>
        <p:spPr>
          <a:xfrm>
            <a:off x="639925" y="1982600"/>
            <a:ext cx="5270400" cy="20070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chemeClr val="lt1"/>
              </a:buClr>
              <a:buSzPts val="1552"/>
              <a:buNone/>
            </a:pPr>
            <a:r>
              <a:rPr lang="en" sz="3925" b="1">
                <a:latin typeface="Poppins"/>
                <a:ea typeface="Poppins"/>
                <a:cs typeface="Poppins"/>
                <a:sym typeface="Poppins"/>
              </a:rPr>
              <a:t>Thank you!</a:t>
            </a:r>
            <a:endParaRPr sz="3925"/>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730"/>
        <p:cNvGrpSpPr/>
        <p:nvPr/>
      </p:nvGrpSpPr>
      <p:grpSpPr>
        <a:xfrm>
          <a:off x="0" y="0"/>
          <a:ext cx="0" cy="0"/>
          <a:chOff x="0" y="0"/>
          <a:chExt cx="0" cy="0"/>
        </a:xfrm>
      </p:grpSpPr>
      <p:sp>
        <p:nvSpPr>
          <p:cNvPr id="4731" name="Google Shape;4731;p321"/>
          <p:cNvSpPr txBox="1"/>
          <p:nvPr/>
        </p:nvSpPr>
        <p:spPr>
          <a:xfrm>
            <a:off x="1075972" y="3314554"/>
            <a:ext cx="1720500" cy="5079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1650"/>
              <a:buFont typeface="Arial"/>
              <a:buNone/>
            </a:pPr>
            <a:r>
              <a:rPr lang="en" sz="1650">
                <a:solidFill>
                  <a:schemeClr val="dk1"/>
                </a:solidFill>
                <a:latin typeface="Poppins Medium"/>
                <a:ea typeface="Poppins Medium"/>
                <a:cs typeface="Poppins Medium"/>
                <a:sym typeface="Poppins Medium"/>
              </a:rPr>
              <a:t>Individually owned account</a:t>
            </a:r>
            <a:endParaRPr sz="1650" i="0" u="none" strike="noStrike" cap="none">
              <a:solidFill>
                <a:schemeClr val="dk1"/>
              </a:solidFill>
              <a:latin typeface="Poppins Medium"/>
              <a:ea typeface="Poppins Medium"/>
              <a:cs typeface="Poppins Medium"/>
              <a:sym typeface="Poppins Medium"/>
            </a:endParaRPr>
          </a:p>
        </p:txBody>
      </p:sp>
      <p:sp>
        <p:nvSpPr>
          <p:cNvPr id="4732" name="Google Shape;4732;p321"/>
          <p:cNvSpPr txBox="1"/>
          <p:nvPr/>
        </p:nvSpPr>
        <p:spPr>
          <a:xfrm>
            <a:off x="3587108" y="3314554"/>
            <a:ext cx="1720500" cy="5079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1650"/>
              <a:buFont typeface="Arial"/>
              <a:buNone/>
            </a:pPr>
            <a:r>
              <a:rPr lang="en" sz="1650">
                <a:solidFill>
                  <a:schemeClr val="dk1"/>
                </a:solidFill>
                <a:latin typeface="Poppins Medium"/>
                <a:ea typeface="Poppins Medium"/>
                <a:cs typeface="Poppins Medium"/>
                <a:sym typeface="Poppins Medium"/>
              </a:rPr>
              <a:t>Funds roll over every year</a:t>
            </a:r>
            <a:endParaRPr sz="1650" i="0" u="none" strike="noStrike" cap="none">
              <a:solidFill>
                <a:schemeClr val="dk1"/>
              </a:solidFill>
              <a:latin typeface="Poppins Medium"/>
              <a:ea typeface="Poppins Medium"/>
              <a:cs typeface="Poppins Medium"/>
              <a:sym typeface="Poppins Medium"/>
            </a:endParaRPr>
          </a:p>
        </p:txBody>
      </p:sp>
      <p:sp>
        <p:nvSpPr>
          <p:cNvPr id="4733" name="Google Shape;4733;p321"/>
          <p:cNvSpPr txBox="1"/>
          <p:nvPr/>
        </p:nvSpPr>
        <p:spPr>
          <a:xfrm>
            <a:off x="5848937" y="3314554"/>
            <a:ext cx="2219100" cy="5079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1650"/>
              <a:buFont typeface="Arial"/>
              <a:buNone/>
            </a:pPr>
            <a:r>
              <a:rPr lang="en" sz="1650">
                <a:solidFill>
                  <a:schemeClr val="dk1"/>
                </a:solidFill>
                <a:latin typeface="Poppins Medium"/>
                <a:ea typeface="Poppins Medium"/>
                <a:cs typeface="Poppins Medium"/>
                <a:sym typeface="Poppins Medium"/>
              </a:rPr>
              <a:t>Grow account through investments</a:t>
            </a:r>
            <a:endParaRPr sz="1650" i="0" u="none" strike="noStrike" cap="none">
              <a:solidFill>
                <a:schemeClr val="dk1"/>
              </a:solidFill>
              <a:latin typeface="Poppins Medium"/>
              <a:ea typeface="Poppins Medium"/>
              <a:cs typeface="Poppins Medium"/>
              <a:sym typeface="Poppins Medium"/>
            </a:endParaRPr>
          </a:p>
        </p:txBody>
      </p:sp>
      <p:sp>
        <p:nvSpPr>
          <p:cNvPr id="4734" name="Google Shape;4734;p321"/>
          <p:cNvSpPr txBox="1">
            <a:spLocks noGrp="1"/>
          </p:cNvSpPr>
          <p:nvPr>
            <p:ph type="title" idx="4294967295"/>
          </p:nvPr>
        </p:nvSpPr>
        <p:spPr>
          <a:xfrm>
            <a:off x="244353" y="200600"/>
            <a:ext cx="8661600" cy="572700"/>
          </a:xfrm>
          <a:prstGeom prst="rect">
            <a:avLst/>
          </a:prstGeom>
          <a:noFill/>
          <a:ln>
            <a:noFill/>
          </a:ln>
        </p:spPr>
        <p:txBody>
          <a:bodyPr spcFirstLastPara="1" wrap="square" lIns="68550" tIns="34275" rIns="68550" bIns="34275" anchor="b" anchorCtr="0">
            <a:normAutofit/>
          </a:bodyPr>
          <a:lstStyle/>
          <a:p>
            <a:pPr marL="0" lvl="0" indent="0" algn="l" rtl="0">
              <a:lnSpc>
                <a:spcPct val="100000"/>
              </a:lnSpc>
              <a:spcBef>
                <a:spcPts val="0"/>
              </a:spcBef>
              <a:spcAft>
                <a:spcPts val="0"/>
              </a:spcAft>
              <a:buSzPts val="2400"/>
              <a:buNone/>
            </a:pPr>
            <a:r>
              <a:rPr lang="en" dirty="0">
                <a:latin typeface="Poppins" panose="00000500000000000000" pitchFamily="2" charset="0"/>
                <a:cs typeface="Poppins" panose="00000500000000000000" pitchFamily="2" charset="0"/>
              </a:rPr>
              <a:t>What is a health savings account (HSA)?</a:t>
            </a:r>
            <a:endParaRPr dirty="0">
              <a:latin typeface="Poppins" panose="00000500000000000000" pitchFamily="2" charset="0"/>
              <a:cs typeface="Poppins" panose="00000500000000000000" pitchFamily="2" charset="0"/>
            </a:endParaRPr>
          </a:p>
        </p:txBody>
      </p:sp>
      <p:sp>
        <p:nvSpPr>
          <p:cNvPr id="4735" name="Google Shape;4735;p321"/>
          <p:cNvSpPr txBox="1"/>
          <p:nvPr/>
        </p:nvSpPr>
        <p:spPr>
          <a:xfrm>
            <a:off x="315022" y="4856559"/>
            <a:ext cx="324900" cy="996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525">
                <a:solidFill>
                  <a:srgbClr val="25146F"/>
                </a:solidFill>
                <a:latin typeface="Poppins Medium"/>
                <a:ea typeface="Poppins Medium"/>
                <a:cs typeface="Poppins Medium"/>
                <a:sym typeface="Poppins Medium"/>
              </a:rPr>
              <a:t>Page </a:t>
            </a:r>
            <a:fld id="{00000000-1234-1234-1234-123412341234}" type="slidenum">
              <a:rPr lang="en" sz="525">
                <a:solidFill>
                  <a:srgbClr val="25146F"/>
                </a:solidFill>
                <a:latin typeface="Poppins Medium"/>
                <a:ea typeface="Poppins Medium"/>
                <a:cs typeface="Poppins Medium"/>
                <a:sym typeface="Poppins Medium"/>
              </a:rPr>
              <a:t>3</a:t>
            </a:fld>
            <a:endParaRPr sz="525">
              <a:solidFill>
                <a:srgbClr val="25146F"/>
              </a:solidFill>
              <a:latin typeface="Poppins Medium"/>
              <a:ea typeface="Poppins Medium"/>
              <a:cs typeface="Poppins Medium"/>
              <a:sym typeface="Poppins Medium"/>
            </a:endParaRPr>
          </a:p>
        </p:txBody>
      </p:sp>
      <p:grpSp>
        <p:nvGrpSpPr>
          <p:cNvPr id="4736" name="Google Shape;4736;p321"/>
          <p:cNvGrpSpPr/>
          <p:nvPr/>
        </p:nvGrpSpPr>
        <p:grpSpPr>
          <a:xfrm>
            <a:off x="1217872" y="1613288"/>
            <a:ext cx="1436700" cy="1436700"/>
            <a:chOff x="1376522" y="1559551"/>
            <a:chExt cx="1436700" cy="1436700"/>
          </a:xfrm>
        </p:grpSpPr>
        <p:sp>
          <p:nvSpPr>
            <p:cNvPr id="4737" name="Google Shape;4737;p321"/>
            <p:cNvSpPr/>
            <p:nvPr/>
          </p:nvSpPr>
          <p:spPr>
            <a:xfrm>
              <a:off x="1376522" y="1559550"/>
              <a:ext cx="1436700" cy="1436700"/>
            </a:xfrm>
            <a:prstGeom prst="roundRect">
              <a:avLst>
                <a:gd name="adj" fmla="val 8546"/>
              </a:avLst>
            </a:prstGeom>
            <a:gradFill>
              <a:gsLst>
                <a:gs pos="0">
                  <a:srgbClr val="F20019"/>
                </a:gs>
                <a:gs pos="92000">
                  <a:schemeClr val="accent3"/>
                </a:gs>
                <a:gs pos="100000">
                  <a:srgbClr val="8B0033"/>
                </a:gs>
              </a:gsLst>
              <a:lin ang="0" scaled="0"/>
            </a:gradFill>
            <a:ln>
              <a:noFill/>
            </a:ln>
            <a:effectLst>
              <a:outerShdw blurRad="85725" dist="95250" dir="2100000" algn="bl" rotWithShape="0">
                <a:schemeClr val="accent4">
                  <a:alpha val="50000"/>
                </a:schemeClr>
              </a:outerShdw>
            </a:effectLst>
          </p:spPr>
          <p:txBody>
            <a:bodyPr spcFirstLastPara="1" wrap="square" lIns="68550" tIns="34275" rIns="68550" bIns="34275" anchor="ctr" anchorCtr="0">
              <a:noAutofit/>
            </a:bodyPr>
            <a:lstStyle/>
            <a:p>
              <a:pPr marL="0" marR="0" lvl="0" indent="0" algn="ctr" rtl="0">
                <a:lnSpc>
                  <a:spcPct val="100000"/>
                </a:lnSpc>
                <a:spcBef>
                  <a:spcPts val="0"/>
                </a:spcBef>
                <a:spcAft>
                  <a:spcPts val="0"/>
                </a:spcAft>
                <a:buClr>
                  <a:srgbClr val="000000"/>
                </a:buClr>
                <a:buSzPts val="1050"/>
                <a:buFont typeface="Arial"/>
                <a:buNone/>
              </a:pPr>
              <a:endParaRPr sz="1050" b="0" i="0" u="none" strike="noStrike" cap="none">
                <a:solidFill>
                  <a:srgbClr val="FFFFFF"/>
                </a:solidFill>
                <a:latin typeface="Arial"/>
                <a:ea typeface="Arial"/>
                <a:cs typeface="Arial"/>
                <a:sym typeface="Arial"/>
              </a:endParaRPr>
            </a:p>
          </p:txBody>
        </p:sp>
        <p:grpSp>
          <p:nvGrpSpPr>
            <p:cNvPr id="4738" name="Google Shape;4738;p321"/>
            <p:cNvGrpSpPr/>
            <p:nvPr/>
          </p:nvGrpSpPr>
          <p:grpSpPr>
            <a:xfrm>
              <a:off x="1662045" y="1830283"/>
              <a:ext cx="865679" cy="895235"/>
              <a:chOff x="2949625" y="1046925"/>
              <a:chExt cx="98850" cy="102225"/>
            </a:xfrm>
          </p:grpSpPr>
          <p:sp>
            <p:nvSpPr>
              <p:cNvPr id="4739" name="Google Shape;4739;p321"/>
              <p:cNvSpPr/>
              <p:nvPr/>
            </p:nvSpPr>
            <p:spPr>
              <a:xfrm>
                <a:off x="2949625" y="1108075"/>
                <a:ext cx="15100" cy="34375"/>
              </a:xfrm>
              <a:custGeom>
                <a:avLst/>
                <a:gdLst/>
                <a:ahLst/>
                <a:cxnLst/>
                <a:rect l="l" t="t" r="r" b="b"/>
                <a:pathLst>
                  <a:path w="604" h="1375" extrusionOk="0">
                    <a:moveTo>
                      <a:pt x="403" y="202"/>
                    </a:moveTo>
                    <a:lnTo>
                      <a:pt x="403" y="1173"/>
                    </a:lnTo>
                    <a:lnTo>
                      <a:pt x="202" y="1173"/>
                    </a:lnTo>
                    <a:lnTo>
                      <a:pt x="202" y="202"/>
                    </a:lnTo>
                    <a:close/>
                    <a:moveTo>
                      <a:pt x="101" y="1"/>
                    </a:moveTo>
                    <a:lnTo>
                      <a:pt x="68" y="17"/>
                    </a:lnTo>
                    <a:lnTo>
                      <a:pt x="34" y="34"/>
                    </a:lnTo>
                    <a:lnTo>
                      <a:pt x="1" y="68"/>
                    </a:lnTo>
                    <a:lnTo>
                      <a:pt x="1" y="101"/>
                    </a:lnTo>
                    <a:lnTo>
                      <a:pt x="1" y="1274"/>
                    </a:lnTo>
                    <a:lnTo>
                      <a:pt x="1" y="1324"/>
                    </a:lnTo>
                    <a:lnTo>
                      <a:pt x="34" y="1357"/>
                    </a:lnTo>
                    <a:lnTo>
                      <a:pt x="68" y="1374"/>
                    </a:lnTo>
                    <a:lnTo>
                      <a:pt x="537" y="1374"/>
                    </a:lnTo>
                    <a:lnTo>
                      <a:pt x="570" y="1357"/>
                    </a:lnTo>
                    <a:lnTo>
                      <a:pt x="604" y="1324"/>
                    </a:lnTo>
                    <a:lnTo>
                      <a:pt x="604" y="1274"/>
                    </a:lnTo>
                    <a:lnTo>
                      <a:pt x="604" y="101"/>
                    </a:lnTo>
                    <a:lnTo>
                      <a:pt x="604" y="68"/>
                    </a:lnTo>
                    <a:lnTo>
                      <a:pt x="570" y="34"/>
                    </a:lnTo>
                    <a:lnTo>
                      <a:pt x="537" y="17"/>
                    </a:lnTo>
                    <a:lnTo>
                      <a:pt x="503" y="1"/>
                    </a:lnTo>
                    <a:close/>
                  </a:path>
                </a:pathLst>
              </a:custGeom>
              <a:solidFill>
                <a:schemeClr val="lt1"/>
              </a:solidFill>
              <a:ln>
                <a:noFill/>
              </a:ln>
            </p:spPr>
            <p:txBody>
              <a:bodyPr spcFirstLastPara="1" wrap="square" lIns="197200" tIns="197200" rIns="197200" bIns="197200" anchor="ctr" anchorCtr="0">
                <a:noAutofit/>
              </a:bodyPr>
              <a:lstStyle/>
              <a:p>
                <a:pPr marL="0" marR="0" lvl="0" indent="0" algn="l" rtl="0">
                  <a:lnSpc>
                    <a:spcPct val="100000"/>
                  </a:lnSpc>
                  <a:spcBef>
                    <a:spcPts val="0"/>
                  </a:spcBef>
                  <a:spcAft>
                    <a:spcPts val="0"/>
                  </a:spcAft>
                  <a:buClr>
                    <a:srgbClr val="000000"/>
                  </a:buClr>
                  <a:buSzPts val="2993"/>
                  <a:buFont typeface="Arial"/>
                  <a:buNone/>
                </a:pPr>
                <a:endParaRPr sz="2993" b="0" i="0" u="none" strike="noStrike" cap="none">
                  <a:solidFill>
                    <a:srgbClr val="000000"/>
                  </a:solidFill>
                  <a:latin typeface="Arial"/>
                  <a:ea typeface="Arial"/>
                  <a:cs typeface="Arial"/>
                  <a:sym typeface="Arial"/>
                </a:endParaRPr>
              </a:p>
            </p:txBody>
          </p:sp>
          <p:sp>
            <p:nvSpPr>
              <p:cNvPr id="4740" name="Google Shape;4740;p321"/>
              <p:cNvSpPr/>
              <p:nvPr/>
            </p:nvSpPr>
            <p:spPr>
              <a:xfrm>
                <a:off x="2961775" y="1111850"/>
                <a:ext cx="86700" cy="37300"/>
              </a:xfrm>
              <a:custGeom>
                <a:avLst/>
                <a:gdLst/>
                <a:ahLst/>
                <a:cxnLst/>
                <a:rect l="l" t="t" r="r" b="b"/>
                <a:pathLst>
                  <a:path w="3468" h="1492" extrusionOk="0">
                    <a:moveTo>
                      <a:pt x="3183" y="0"/>
                    </a:moveTo>
                    <a:lnTo>
                      <a:pt x="3116" y="17"/>
                    </a:lnTo>
                    <a:lnTo>
                      <a:pt x="3066" y="17"/>
                    </a:lnTo>
                    <a:lnTo>
                      <a:pt x="2999" y="51"/>
                    </a:lnTo>
                    <a:lnTo>
                      <a:pt x="2061" y="637"/>
                    </a:lnTo>
                    <a:lnTo>
                      <a:pt x="2027" y="654"/>
                    </a:lnTo>
                    <a:lnTo>
                      <a:pt x="2011" y="687"/>
                    </a:lnTo>
                    <a:lnTo>
                      <a:pt x="2011" y="737"/>
                    </a:lnTo>
                    <a:lnTo>
                      <a:pt x="2027" y="771"/>
                    </a:lnTo>
                    <a:lnTo>
                      <a:pt x="2044" y="804"/>
                    </a:lnTo>
                    <a:lnTo>
                      <a:pt x="2094" y="821"/>
                    </a:lnTo>
                    <a:lnTo>
                      <a:pt x="2128" y="821"/>
                    </a:lnTo>
                    <a:lnTo>
                      <a:pt x="2161" y="804"/>
                    </a:lnTo>
                    <a:lnTo>
                      <a:pt x="3099" y="218"/>
                    </a:lnTo>
                    <a:lnTo>
                      <a:pt x="3183" y="218"/>
                    </a:lnTo>
                    <a:lnTo>
                      <a:pt x="3217" y="235"/>
                    </a:lnTo>
                    <a:lnTo>
                      <a:pt x="3250" y="268"/>
                    </a:lnTo>
                    <a:lnTo>
                      <a:pt x="3267" y="302"/>
                    </a:lnTo>
                    <a:lnTo>
                      <a:pt x="3267" y="352"/>
                    </a:lnTo>
                    <a:lnTo>
                      <a:pt x="3250" y="386"/>
                    </a:lnTo>
                    <a:lnTo>
                      <a:pt x="3217" y="402"/>
                    </a:lnTo>
                    <a:lnTo>
                      <a:pt x="1759" y="1257"/>
                    </a:lnTo>
                    <a:lnTo>
                      <a:pt x="1709" y="1273"/>
                    </a:lnTo>
                    <a:lnTo>
                      <a:pt x="1642" y="1290"/>
                    </a:lnTo>
                    <a:lnTo>
                      <a:pt x="1592" y="1290"/>
                    </a:lnTo>
                    <a:lnTo>
                      <a:pt x="1542" y="1273"/>
                    </a:lnTo>
                    <a:lnTo>
                      <a:pt x="419" y="905"/>
                    </a:lnTo>
                    <a:lnTo>
                      <a:pt x="51" y="905"/>
                    </a:lnTo>
                    <a:lnTo>
                      <a:pt x="34" y="938"/>
                    </a:lnTo>
                    <a:lnTo>
                      <a:pt x="0" y="955"/>
                    </a:lnTo>
                    <a:lnTo>
                      <a:pt x="0" y="1005"/>
                    </a:lnTo>
                    <a:lnTo>
                      <a:pt x="0" y="1039"/>
                    </a:lnTo>
                    <a:lnTo>
                      <a:pt x="34" y="1072"/>
                    </a:lnTo>
                    <a:lnTo>
                      <a:pt x="51" y="1089"/>
                    </a:lnTo>
                    <a:lnTo>
                      <a:pt x="101" y="1106"/>
                    </a:lnTo>
                    <a:lnTo>
                      <a:pt x="369" y="1106"/>
                    </a:lnTo>
                    <a:lnTo>
                      <a:pt x="1475" y="1458"/>
                    </a:lnTo>
                    <a:lnTo>
                      <a:pt x="1542" y="1474"/>
                    </a:lnTo>
                    <a:lnTo>
                      <a:pt x="1625" y="1491"/>
                    </a:lnTo>
                    <a:lnTo>
                      <a:pt x="1743" y="1474"/>
                    </a:lnTo>
                    <a:lnTo>
                      <a:pt x="1860" y="1424"/>
                    </a:lnTo>
                    <a:lnTo>
                      <a:pt x="3317" y="587"/>
                    </a:lnTo>
                    <a:lnTo>
                      <a:pt x="3367" y="553"/>
                    </a:lnTo>
                    <a:lnTo>
                      <a:pt x="3401" y="503"/>
                    </a:lnTo>
                    <a:lnTo>
                      <a:pt x="3434" y="453"/>
                    </a:lnTo>
                    <a:lnTo>
                      <a:pt x="3451" y="402"/>
                    </a:lnTo>
                    <a:lnTo>
                      <a:pt x="3468" y="335"/>
                    </a:lnTo>
                    <a:lnTo>
                      <a:pt x="3468" y="268"/>
                    </a:lnTo>
                    <a:lnTo>
                      <a:pt x="3451" y="218"/>
                    </a:lnTo>
                    <a:lnTo>
                      <a:pt x="3418" y="168"/>
                    </a:lnTo>
                    <a:lnTo>
                      <a:pt x="3384" y="118"/>
                    </a:lnTo>
                    <a:lnTo>
                      <a:pt x="3351" y="67"/>
                    </a:lnTo>
                    <a:lnTo>
                      <a:pt x="3300" y="34"/>
                    </a:lnTo>
                    <a:lnTo>
                      <a:pt x="3233" y="17"/>
                    </a:lnTo>
                    <a:lnTo>
                      <a:pt x="3183" y="0"/>
                    </a:lnTo>
                    <a:close/>
                  </a:path>
                </a:pathLst>
              </a:custGeom>
              <a:solidFill>
                <a:schemeClr val="lt1"/>
              </a:solidFill>
              <a:ln>
                <a:noFill/>
              </a:ln>
            </p:spPr>
            <p:txBody>
              <a:bodyPr spcFirstLastPara="1" wrap="square" lIns="197200" tIns="197200" rIns="197200" bIns="197200" anchor="ctr" anchorCtr="0">
                <a:noAutofit/>
              </a:bodyPr>
              <a:lstStyle/>
              <a:p>
                <a:pPr marL="0" marR="0" lvl="0" indent="0" algn="l" rtl="0">
                  <a:lnSpc>
                    <a:spcPct val="100000"/>
                  </a:lnSpc>
                  <a:spcBef>
                    <a:spcPts val="0"/>
                  </a:spcBef>
                  <a:spcAft>
                    <a:spcPts val="0"/>
                  </a:spcAft>
                  <a:buClr>
                    <a:srgbClr val="000000"/>
                  </a:buClr>
                  <a:buSzPts val="2993"/>
                  <a:buFont typeface="Arial"/>
                  <a:buNone/>
                </a:pPr>
                <a:endParaRPr sz="2993" b="0" i="0" u="none" strike="noStrike" cap="none">
                  <a:solidFill>
                    <a:srgbClr val="000000"/>
                  </a:solidFill>
                  <a:latin typeface="Arial"/>
                  <a:ea typeface="Arial"/>
                  <a:cs typeface="Arial"/>
                  <a:sym typeface="Arial"/>
                </a:endParaRPr>
              </a:p>
            </p:txBody>
          </p:sp>
          <p:sp>
            <p:nvSpPr>
              <p:cNvPr id="4741" name="Google Shape;4741;p321"/>
              <p:cNvSpPr/>
              <p:nvPr/>
            </p:nvSpPr>
            <p:spPr>
              <a:xfrm>
                <a:off x="2960925" y="1111000"/>
                <a:ext cx="58675" cy="22225"/>
              </a:xfrm>
              <a:custGeom>
                <a:avLst/>
                <a:gdLst/>
                <a:ahLst/>
                <a:cxnLst/>
                <a:rect l="l" t="t" r="r" b="b"/>
                <a:pathLst>
                  <a:path w="2347" h="889" extrusionOk="0">
                    <a:moveTo>
                      <a:pt x="101" y="1"/>
                    </a:moveTo>
                    <a:lnTo>
                      <a:pt x="68" y="18"/>
                    </a:lnTo>
                    <a:lnTo>
                      <a:pt x="34" y="34"/>
                    </a:lnTo>
                    <a:lnTo>
                      <a:pt x="18" y="68"/>
                    </a:lnTo>
                    <a:lnTo>
                      <a:pt x="1" y="101"/>
                    </a:lnTo>
                    <a:lnTo>
                      <a:pt x="18" y="135"/>
                    </a:lnTo>
                    <a:lnTo>
                      <a:pt x="34" y="168"/>
                    </a:lnTo>
                    <a:lnTo>
                      <a:pt x="68" y="202"/>
                    </a:lnTo>
                    <a:lnTo>
                      <a:pt x="688" y="202"/>
                    </a:lnTo>
                    <a:lnTo>
                      <a:pt x="1375" y="470"/>
                    </a:lnTo>
                    <a:lnTo>
                      <a:pt x="2045" y="470"/>
                    </a:lnTo>
                    <a:lnTo>
                      <a:pt x="2078" y="487"/>
                    </a:lnTo>
                    <a:lnTo>
                      <a:pt x="2112" y="503"/>
                    </a:lnTo>
                    <a:lnTo>
                      <a:pt x="2145" y="537"/>
                    </a:lnTo>
                    <a:lnTo>
                      <a:pt x="2145" y="570"/>
                    </a:lnTo>
                    <a:lnTo>
                      <a:pt x="2145" y="621"/>
                    </a:lnTo>
                    <a:lnTo>
                      <a:pt x="2112" y="654"/>
                    </a:lnTo>
                    <a:lnTo>
                      <a:pt x="2078" y="671"/>
                    </a:lnTo>
                    <a:lnTo>
                      <a:pt x="2045" y="688"/>
                    </a:lnTo>
                    <a:lnTo>
                      <a:pt x="1190" y="688"/>
                    </a:lnTo>
                    <a:lnTo>
                      <a:pt x="1157" y="721"/>
                    </a:lnTo>
                    <a:lnTo>
                      <a:pt x="1123" y="755"/>
                    </a:lnTo>
                    <a:lnTo>
                      <a:pt x="1123" y="788"/>
                    </a:lnTo>
                    <a:lnTo>
                      <a:pt x="1123" y="822"/>
                    </a:lnTo>
                    <a:lnTo>
                      <a:pt x="1157" y="855"/>
                    </a:lnTo>
                    <a:lnTo>
                      <a:pt x="1190" y="872"/>
                    </a:lnTo>
                    <a:lnTo>
                      <a:pt x="1224" y="889"/>
                    </a:lnTo>
                    <a:lnTo>
                      <a:pt x="2112" y="889"/>
                    </a:lnTo>
                    <a:lnTo>
                      <a:pt x="2162" y="855"/>
                    </a:lnTo>
                    <a:lnTo>
                      <a:pt x="2212" y="838"/>
                    </a:lnTo>
                    <a:lnTo>
                      <a:pt x="2262" y="788"/>
                    </a:lnTo>
                    <a:lnTo>
                      <a:pt x="2296" y="755"/>
                    </a:lnTo>
                    <a:lnTo>
                      <a:pt x="2329" y="704"/>
                    </a:lnTo>
                    <a:lnTo>
                      <a:pt x="2346" y="637"/>
                    </a:lnTo>
                    <a:lnTo>
                      <a:pt x="2346" y="570"/>
                    </a:lnTo>
                    <a:lnTo>
                      <a:pt x="2346" y="520"/>
                    </a:lnTo>
                    <a:lnTo>
                      <a:pt x="2329" y="453"/>
                    </a:lnTo>
                    <a:lnTo>
                      <a:pt x="2296" y="403"/>
                    </a:lnTo>
                    <a:lnTo>
                      <a:pt x="2262" y="353"/>
                    </a:lnTo>
                    <a:lnTo>
                      <a:pt x="2212" y="319"/>
                    </a:lnTo>
                    <a:lnTo>
                      <a:pt x="2162" y="302"/>
                    </a:lnTo>
                    <a:lnTo>
                      <a:pt x="2112" y="269"/>
                    </a:lnTo>
                    <a:lnTo>
                      <a:pt x="1442" y="269"/>
                    </a:lnTo>
                    <a:lnTo>
                      <a:pt x="738" y="1"/>
                    </a:lnTo>
                    <a:close/>
                  </a:path>
                </a:pathLst>
              </a:custGeom>
              <a:solidFill>
                <a:schemeClr val="lt1"/>
              </a:solidFill>
              <a:ln>
                <a:noFill/>
              </a:ln>
            </p:spPr>
            <p:txBody>
              <a:bodyPr spcFirstLastPara="1" wrap="square" lIns="197200" tIns="197200" rIns="197200" bIns="197200" anchor="ctr" anchorCtr="0">
                <a:noAutofit/>
              </a:bodyPr>
              <a:lstStyle/>
              <a:p>
                <a:pPr marL="0" marR="0" lvl="0" indent="0" algn="l" rtl="0">
                  <a:lnSpc>
                    <a:spcPct val="100000"/>
                  </a:lnSpc>
                  <a:spcBef>
                    <a:spcPts val="0"/>
                  </a:spcBef>
                  <a:spcAft>
                    <a:spcPts val="0"/>
                  </a:spcAft>
                  <a:buClr>
                    <a:srgbClr val="000000"/>
                  </a:buClr>
                  <a:buSzPts val="2993"/>
                  <a:buFont typeface="Arial"/>
                  <a:buNone/>
                </a:pPr>
                <a:endParaRPr sz="2993" b="0" i="0" u="none" strike="noStrike" cap="none">
                  <a:solidFill>
                    <a:srgbClr val="000000"/>
                  </a:solidFill>
                  <a:latin typeface="Arial"/>
                  <a:ea typeface="Arial"/>
                  <a:cs typeface="Arial"/>
                  <a:sym typeface="Arial"/>
                </a:endParaRPr>
              </a:p>
            </p:txBody>
          </p:sp>
          <p:sp>
            <p:nvSpPr>
              <p:cNvPr id="4742" name="Google Shape;4742;p321"/>
              <p:cNvSpPr/>
              <p:nvPr/>
            </p:nvSpPr>
            <p:spPr>
              <a:xfrm>
                <a:off x="2974750" y="1046925"/>
                <a:ext cx="60325" cy="60350"/>
              </a:xfrm>
              <a:custGeom>
                <a:avLst/>
                <a:gdLst/>
                <a:ahLst/>
                <a:cxnLst/>
                <a:rect l="l" t="t" r="r" b="b"/>
                <a:pathLst>
                  <a:path w="2413" h="2414" extrusionOk="0">
                    <a:moveTo>
                      <a:pt x="1207" y="202"/>
                    </a:moveTo>
                    <a:lnTo>
                      <a:pt x="1324" y="219"/>
                    </a:lnTo>
                    <a:lnTo>
                      <a:pt x="1408" y="219"/>
                    </a:lnTo>
                    <a:lnTo>
                      <a:pt x="1609" y="286"/>
                    </a:lnTo>
                    <a:lnTo>
                      <a:pt x="1776" y="369"/>
                    </a:lnTo>
                    <a:lnTo>
                      <a:pt x="1927" y="503"/>
                    </a:lnTo>
                    <a:lnTo>
                      <a:pt x="2044" y="654"/>
                    </a:lnTo>
                    <a:lnTo>
                      <a:pt x="2145" y="822"/>
                    </a:lnTo>
                    <a:lnTo>
                      <a:pt x="2195" y="1006"/>
                    </a:lnTo>
                    <a:lnTo>
                      <a:pt x="2212" y="1106"/>
                    </a:lnTo>
                    <a:lnTo>
                      <a:pt x="2212" y="1207"/>
                    </a:lnTo>
                    <a:lnTo>
                      <a:pt x="2212" y="1307"/>
                    </a:lnTo>
                    <a:lnTo>
                      <a:pt x="2195" y="1408"/>
                    </a:lnTo>
                    <a:lnTo>
                      <a:pt x="2145" y="1609"/>
                    </a:lnTo>
                    <a:lnTo>
                      <a:pt x="2044" y="1777"/>
                    </a:lnTo>
                    <a:lnTo>
                      <a:pt x="1927" y="1927"/>
                    </a:lnTo>
                    <a:lnTo>
                      <a:pt x="1776" y="2045"/>
                    </a:lnTo>
                    <a:lnTo>
                      <a:pt x="1609" y="2145"/>
                    </a:lnTo>
                    <a:lnTo>
                      <a:pt x="1408" y="2195"/>
                    </a:lnTo>
                    <a:lnTo>
                      <a:pt x="1324" y="2212"/>
                    </a:lnTo>
                    <a:lnTo>
                      <a:pt x="1106" y="2212"/>
                    </a:lnTo>
                    <a:lnTo>
                      <a:pt x="1006" y="2195"/>
                    </a:lnTo>
                    <a:lnTo>
                      <a:pt x="822" y="2145"/>
                    </a:lnTo>
                    <a:lnTo>
                      <a:pt x="654" y="2045"/>
                    </a:lnTo>
                    <a:lnTo>
                      <a:pt x="503" y="1927"/>
                    </a:lnTo>
                    <a:lnTo>
                      <a:pt x="386" y="1777"/>
                    </a:lnTo>
                    <a:lnTo>
                      <a:pt x="286" y="1609"/>
                    </a:lnTo>
                    <a:lnTo>
                      <a:pt x="235" y="1408"/>
                    </a:lnTo>
                    <a:lnTo>
                      <a:pt x="219" y="1307"/>
                    </a:lnTo>
                    <a:lnTo>
                      <a:pt x="202" y="1207"/>
                    </a:lnTo>
                    <a:lnTo>
                      <a:pt x="219" y="1106"/>
                    </a:lnTo>
                    <a:lnTo>
                      <a:pt x="235" y="1006"/>
                    </a:lnTo>
                    <a:lnTo>
                      <a:pt x="286" y="822"/>
                    </a:lnTo>
                    <a:lnTo>
                      <a:pt x="386" y="654"/>
                    </a:lnTo>
                    <a:lnTo>
                      <a:pt x="503" y="503"/>
                    </a:lnTo>
                    <a:lnTo>
                      <a:pt x="654" y="369"/>
                    </a:lnTo>
                    <a:lnTo>
                      <a:pt x="822" y="286"/>
                    </a:lnTo>
                    <a:lnTo>
                      <a:pt x="1006" y="219"/>
                    </a:lnTo>
                    <a:lnTo>
                      <a:pt x="1106" y="219"/>
                    </a:lnTo>
                    <a:lnTo>
                      <a:pt x="1207" y="202"/>
                    </a:lnTo>
                    <a:close/>
                    <a:moveTo>
                      <a:pt x="1207" y="1"/>
                    </a:moveTo>
                    <a:lnTo>
                      <a:pt x="1090" y="18"/>
                    </a:lnTo>
                    <a:lnTo>
                      <a:pt x="972" y="34"/>
                    </a:lnTo>
                    <a:lnTo>
                      <a:pt x="855" y="51"/>
                    </a:lnTo>
                    <a:lnTo>
                      <a:pt x="738" y="101"/>
                    </a:lnTo>
                    <a:lnTo>
                      <a:pt x="637" y="152"/>
                    </a:lnTo>
                    <a:lnTo>
                      <a:pt x="537" y="219"/>
                    </a:lnTo>
                    <a:lnTo>
                      <a:pt x="453" y="286"/>
                    </a:lnTo>
                    <a:lnTo>
                      <a:pt x="353" y="353"/>
                    </a:lnTo>
                    <a:lnTo>
                      <a:pt x="286" y="436"/>
                    </a:lnTo>
                    <a:lnTo>
                      <a:pt x="219" y="537"/>
                    </a:lnTo>
                    <a:lnTo>
                      <a:pt x="152" y="637"/>
                    </a:lnTo>
                    <a:lnTo>
                      <a:pt x="101" y="738"/>
                    </a:lnTo>
                    <a:lnTo>
                      <a:pt x="68" y="855"/>
                    </a:lnTo>
                    <a:lnTo>
                      <a:pt x="34" y="972"/>
                    </a:lnTo>
                    <a:lnTo>
                      <a:pt x="18" y="1090"/>
                    </a:lnTo>
                    <a:lnTo>
                      <a:pt x="1" y="1207"/>
                    </a:lnTo>
                    <a:lnTo>
                      <a:pt x="18" y="1341"/>
                    </a:lnTo>
                    <a:lnTo>
                      <a:pt x="34" y="1458"/>
                    </a:lnTo>
                    <a:lnTo>
                      <a:pt x="68" y="1576"/>
                    </a:lnTo>
                    <a:lnTo>
                      <a:pt x="101" y="1676"/>
                    </a:lnTo>
                    <a:lnTo>
                      <a:pt x="152" y="1793"/>
                    </a:lnTo>
                    <a:lnTo>
                      <a:pt x="219" y="1894"/>
                    </a:lnTo>
                    <a:lnTo>
                      <a:pt x="286" y="1978"/>
                    </a:lnTo>
                    <a:lnTo>
                      <a:pt x="353" y="2061"/>
                    </a:lnTo>
                    <a:lnTo>
                      <a:pt x="453" y="2145"/>
                    </a:lnTo>
                    <a:lnTo>
                      <a:pt x="537" y="2212"/>
                    </a:lnTo>
                    <a:lnTo>
                      <a:pt x="637" y="2279"/>
                    </a:lnTo>
                    <a:lnTo>
                      <a:pt x="738" y="2329"/>
                    </a:lnTo>
                    <a:lnTo>
                      <a:pt x="855" y="2363"/>
                    </a:lnTo>
                    <a:lnTo>
                      <a:pt x="972" y="2396"/>
                    </a:lnTo>
                    <a:lnTo>
                      <a:pt x="1090" y="2413"/>
                    </a:lnTo>
                    <a:lnTo>
                      <a:pt x="1341" y="2413"/>
                    </a:lnTo>
                    <a:lnTo>
                      <a:pt x="1458" y="2396"/>
                    </a:lnTo>
                    <a:lnTo>
                      <a:pt x="1575" y="2363"/>
                    </a:lnTo>
                    <a:lnTo>
                      <a:pt x="1676" y="2329"/>
                    </a:lnTo>
                    <a:lnTo>
                      <a:pt x="1793" y="2279"/>
                    </a:lnTo>
                    <a:lnTo>
                      <a:pt x="1894" y="2212"/>
                    </a:lnTo>
                    <a:lnTo>
                      <a:pt x="1977" y="2145"/>
                    </a:lnTo>
                    <a:lnTo>
                      <a:pt x="2061" y="2061"/>
                    </a:lnTo>
                    <a:lnTo>
                      <a:pt x="2145" y="1978"/>
                    </a:lnTo>
                    <a:lnTo>
                      <a:pt x="2212" y="1894"/>
                    </a:lnTo>
                    <a:lnTo>
                      <a:pt x="2279" y="1793"/>
                    </a:lnTo>
                    <a:lnTo>
                      <a:pt x="2329" y="1676"/>
                    </a:lnTo>
                    <a:lnTo>
                      <a:pt x="2363" y="1576"/>
                    </a:lnTo>
                    <a:lnTo>
                      <a:pt x="2396" y="1458"/>
                    </a:lnTo>
                    <a:lnTo>
                      <a:pt x="2413" y="1341"/>
                    </a:lnTo>
                    <a:lnTo>
                      <a:pt x="2413" y="1207"/>
                    </a:lnTo>
                    <a:lnTo>
                      <a:pt x="2413" y="1090"/>
                    </a:lnTo>
                    <a:lnTo>
                      <a:pt x="2396" y="972"/>
                    </a:lnTo>
                    <a:lnTo>
                      <a:pt x="2363" y="855"/>
                    </a:lnTo>
                    <a:lnTo>
                      <a:pt x="2329" y="738"/>
                    </a:lnTo>
                    <a:lnTo>
                      <a:pt x="2279" y="637"/>
                    </a:lnTo>
                    <a:lnTo>
                      <a:pt x="2212" y="537"/>
                    </a:lnTo>
                    <a:lnTo>
                      <a:pt x="2145" y="436"/>
                    </a:lnTo>
                    <a:lnTo>
                      <a:pt x="2061" y="353"/>
                    </a:lnTo>
                    <a:lnTo>
                      <a:pt x="1977" y="286"/>
                    </a:lnTo>
                    <a:lnTo>
                      <a:pt x="1894" y="219"/>
                    </a:lnTo>
                    <a:lnTo>
                      <a:pt x="1793" y="152"/>
                    </a:lnTo>
                    <a:lnTo>
                      <a:pt x="1676" y="101"/>
                    </a:lnTo>
                    <a:lnTo>
                      <a:pt x="1575" y="51"/>
                    </a:lnTo>
                    <a:lnTo>
                      <a:pt x="1458" y="34"/>
                    </a:lnTo>
                    <a:lnTo>
                      <a:pt x="1341" y="18"/>
                    </a:lnTo>
                    <a:lnTo>
                      <a:pt x="1207" y="1"/>
                    </a:lnTo>
                    <a:close/>
                  </a:path>
                </a:pathLst>
              </a:custGeom>
              <a:solidFill>
                <a:schemeClr val="lt1"/>
              </a:solidFill>
              <a:ln>
                <a:noFill/>
              </a:ln>
            </p:spPr>
            <p:txBody>
              <a:bodyPr spcFirstLastPara="1" wrap="square" lIns="197200" tIns="197200" rIns="197200" bIns="197200" anchor="ctr" anchorCtr="0">
                <a:noAutofit/>
              </a:bodyPr>
              <a:lstStyle/>
              <a:p>
                <a:pPr marL="0" marR="0" lvl="0" indent="0" algn="l" rtl="0">
                  <a:lnSpc>
                    <a:spcPct val="100000"/>
                  </a:lnSpc>
                  <a:spcBef>
                    <a:spcPts val="0"/>
                  </a:spcBef>
                  <a:spcAft>
                    <a:spcPts val="0"/>
                  </a:spcAft>
                  <a:buClr>
                    <a:srgbClr val="000000"/>
                  </a:buClr>
                  <a:buSzPts val="2993"/>
                  <a:buFont typeface="Arial"/>
                  <a:buNone/>
                </a:pPr>
                <a:endParaRPr sz="2993" b="0" i="0" u="none" strike="noStrike" cap="none">
                  <a:solidFill>
                    <a:srgbClr val="000000"/>
                  </a:solidFill>
                  <a:latin typeface="Arial"/>
                  <a:ea typeface="Arial"/>
                  <a:cs typeface="Arial"/>
                  <a:sym typeface="Arial"/>
                </a:endParaRPr>
              </a:p>
            </p:txBody>
          </p:sp>
          <p:sp>
            <p:nvSpPr>
              <p:cNvPr id="4743" name="Google Shape;4743;p321"/>
              <p:cNvSpPr/>
              <p:nvPr/>
            </p:nvSpPr>
            <p:spPr>
              <a:xfrm>
                <a:off x="3002400" y="1060325"/>
                <a:ext cx="10075" cy="7150"/>
              </a:xfrm>
              <a:custGeom>
                <a:avLst/>
                <a:gdLst/>
                <a:ahLst/>
                <a:cxnLst/>
                <a:rect l="l" t="t" r="r" b="b"/>
                <a:pathLst>
                  <a:path w="403" h="286" extrusionOk="0">
                    <a:moveTo>
                      <a:pt x="67" y="1"/>
                    </a:moveTo>
                    <a:lnTo>
                      <a:pt x="34" y="18"/>
                    </a:lnTo>
                    <a:lnTo>
                      <a:pt x="17" y="51"/>
                    </a:lnTo>
                    <a:lnTo>
                      <a:pt x="0" y="101"/>
                    </a:lnTo>
                    <a:lnTo>
                      <a:pt x="17" y="135"/>
                    </a:lnTo>
                    <a:lnTo>
                      <a:pt x="34" y="168"/>
                    </a:lnTo>
                    <a:lnTo>
                      <a:pt x="67" y="185"/>
                    </a:lnTo>
                    <a:lnTo>
                      <a:pt x="101" y="202"/>
                    </a:lnTo>
                    <a:lnTo>
                      <a:pt x="168" y="202"/>
                    </a:lnTo>
                    <a:lnTo>
                      <a:pt x="218" y="252"/>
                    </a:lnTo>
                    <a:lnTo>
                      <a:pt x="252" y="269"/>
                    </a:lnTo>
                    <a:lnTo>
                      <a:pt x="302" y="286"/>
                    </a:lnTo>
                    <a:lnTo>
                      <a:pt x="335" y="269"/>
                    </a:lnTo>
                    <a:lnTo>
                      <a:pt x="369" y="252"/>
                    </a:lnTo>
                    <a:lnTo>
                      <a:pt x="386" y="219"/>
                    </a:lnTo>
                    <a:lnTo>
                      <a:pt x="402" y="185"/>
                    </a:lnTo>
                    <a:lnTo>
                      <a:pt x="386" y="152"/>
                    </a:lnTo>
                    <a:lnTo>
                      <a:pt x="369" y="101"/>
                    </a:lnTo>
                    <a:lnTo>
                      <a:pt x="319" y="68"/>
                    </a:lnTo>
                    <a:lnTo>
                      <a:pt x="252" y="18"/>
                    </a:lnTo>
                    <a:lnTo>
                      <a:pt x="185" y="1"/>
                    </a:lnTo>
                    <a:close/>
                  </a:path>
                </a:pathLst>
              </a:custGeom>
              <a:solidFill>
                <a:schemeClr val="lt1"/>
              </a:solidFill>
              <a:ln>
                <a:noFill/>
              </a:ln>
            </p:spPr>
            <p:txBody>
              <a:bodyPr spcFirstLastPara="1" wrap="square" lIns="197200" tIns="197200" rIns="197200" bIns="197200" anchor="ctr" anchorCtr="0">
                <a:noAutofit/>
              </a:bodyPr>
              <a:lstStyle/>
              <a:p>
                <a:pPr marL="0" marR="0" lvl="0" indent="0" algn="l" rtl="0">
                  <a:lnSpc>
                    <a:spcPct val="100000"/>
                  </a:lnSpc>
                  <a:spcBef>
                    <a:spcPts val="0"/>
                  </a:spcBef>
                  <a:spcAft>
                    <a:spcPts val="0"/>
                  </a:spcAft>
                  <a:buClr>
                    <a:srgbClr val="000000"/>
                  </a:buClr>
                  <a:buSzPts val="2993"/>
                  <a:buFont typeface="Arial"/>
                  <a:buNone/>
                </a:pPr>
                <a:endParaRPr sz="2993" b="0" i="0" u="none" strike="noStrike" cap="none">
                  <a:solidFill>
                    <a:srgbClr val="000000"/>
                  </a:solidFill>
                  <a:latin typeface="Arial"/>
                  <a:ea typeface="Arial"/>
                  <a:cs typeface="Arial"/>
                  <a:sym typeface="Arial"/>
                </a:endParaRPr>
              </a:p>
            </p:txBody>
          </p:sp>
          <p:sp>
            <p:nvSpPr>
              <p:cNvPr id="4744" name="Google Shape;4744;p321"/>
              <p:cNvSpPr/>
              <p:nvPr/>
            </p:nvSpPr>
            <p:spPr>
              <a:xfrm>
                <a:off x="2997375" y="1083775"/>
                <a:ext cx="9650" cy="7150"/>
              </a:xfrm>
              <a:custGeom>
                <a:avLst/>
                <a:gdLst/>
                <a:ahLst/>
                <a:cxnLst/>
                <a:rect l="l" t="t" r="r" b="b"/>
                <a:pathLst>
                  <a:path w="386" h="286" extrusionOk="0">
                    <a:moveTo>
                      <a:pt x="101" y="1"/>
                    </a:moveTo>
                    <a:lnTo>
                      <a:pt x="67" y="18"/>
                    </a:lnTo>
                    <a:lnTo>
                      <a:pt x="34" y="35"/>
                    </a:lnTo>
                    <a:lnTo>
                      <a:pt x="0" y="68"/>
                    </a:lnTo>
                    <a:lnTo>
                      <a:pt x="0" y="102"/>
                    </a:lnTo>
                    <a:lnTo>
                      <a:pt x="0" y="135"/>
                    </a:lnTo>
                    <a:lnTo>
                      <a:pt x="34" y="169"/>
                    </a:lnTo>
                    <a:lnTo>
                      <a:pt x="84" y="219"/>
                    </a:lnTo>
                    <a:lnTo>
                      <a:pt x="151" y="269"/>
                    </a:lnTo>
                    <a:lnTo>
                      <a:pt x="218" y="286"/>
                    </a:lnTo>
                    <a:lnTo>
                      <a:pt x="335" y="286"/>
                    </a:lnTo>
                    <a:lnTo>
                      <a:pt x="352" y="269"/>
                    </a:lnTo>
                    <a:lnTo>
                      <a:pt x="386" y="236"/>
                    </a:lnTo>
                    <a:lnTo>
                      <a:pt x="386" y="185"/>
                    </a:lnTo>
                    <a:lnTo>
                      <a:pt x="386" y="152"/>
                    </a:lnTo>
                    <a:lnTo>
                      <a:pt x="352" y="118"/>
                    </a:lnTo>
                    <a:lnTo>
                      <a:pt x="335" y="102"/>
                    </a:lnTo>
                    <a:lnTo>
                      <a:pt x="285" y="85"/>
                    </a:lnTo>
                    <a:lnTo>
                      <a:pt x="218" y="85"/>
                    </a:lnTo>
                    <a:lnTo>
                      <a:pt x="168" y="35"/>
                    </a:lnTo>
                    <a:lnTo>
                      <a:pt x="134" y="18"/>
                    </a:lnTo>
                    <a:lnTo>
                      <a:pt x="101" y="1"/>
                    </a:lnTo>
                    <a:close/>
                  </a:path>
                </a:pathLst>
              </a:custGeom>
              <a:solidFill>
                <a:schemeClr val="lt1"/>
              </a:solidFill>
              <a:ln>
                <a:noFill/>
              </a:ln>
            </p:spPr>
            <p:txBody>
              <a:bodyPr spcFirstLastPara="1" wrap="square" lIns="197200" tIns="197200" rIns="197200" bIns="197200" anchor="ctr" anchorCtr="0">
                <a:noAutofit/>
              </a:bodyPr>
              <a:lstStyle/>
              <a:p>
                <a:pPr marL="0" marR="0" lvl="0" indent="0" algn="l" rtl="0">
                  <a:lnSpc>
                    <a:spcPct val="100000"/>
                  </a:lnSpc>
                  <a:spcBef>
                    <a:spcPts val="0"/>
                  </a:spcBef>
                  <a:spcAft>
                    <a:spcPts val="0"/>
                  </a:spcAft>
                  <a:buClr>
                    <a:srgbClr val="000000"/>
                  </a:buClr>
                  <a:buSzPts val="2993"/>
                  <a:buFont typeface="Arial"/>
                  <a:buNone/>
                </a:pPr>
                <a:endParaRPr sz="2993" b="0" i="0" u="none" strike="noStrike" cap="none">
                  <a:solidFill>
                    <a:srgbClr val="000000"/>
                  </a:solidFill>
                  <a:latin typeface="Arial"/>
                  <a:ea typeface="Arial"/>
                  <a:cs typeface="Arial"/>
                  <a:sym typeface="Arial"/>
                </a:endParaRPr>
              </a:p>
            </p:txBody>
          </p:sp>
          <p:sp>
            <p:nvSpPr>
              <p:cNvPr id="4745" name="Google Shape;4745;p321"/>
              <p:cNvSpPr/>
              <p:nvPr/>
            </p:nvSpPr>
            <p:spPr>
              <a:xfrm>
                <a:off x="2996125" y="1060325"/>
                <a:ext cx="11325" cy="17625"/>
              </a:xfrm>
              <a:custGeom>
                <a:avLst/>
                <a:gdLst/>
                <a:ahLst/>
                <a:cxnLst/>
                <a:rect l="l" t="t" r="r" b="b"/>
                <a:pathLst>
                  <a:path w="453" h="705" extrusionOk="0">
                    <a:moveTo>
                      <a:pt x="285" y="1"/>
                    </a:moveTo>
                    <a:lnTo>
                      <a:pt x="218" y="18"/>
                    </a:lnTo>
                    <a:lnTo>
                      <a:pt x="151" y="51"/>
                    </a:lnTo>
                    <a:lnTo>
                      <a:pt x="101" y="101"/>
                    </a:lnTo>
                    <a:lnTo>
                      <a:pt x="67" y="152"/>
                    </a:lnTo>
                    <a:lnTo>
                      <a:pt x="34" y="219"/>
                    </a:lnTo>
                    <a:lnTo>
                      <a:pt x="0" y="286"/>
                    </a:lnTo>
                    <a:lnTo>
                      <a:pt x="0" y="353"/>
                    </a:lnTo>
                    <a:lnTo>
                      <a:pt x="0" y="420"/>
                    </a:lnTo>
                    <a:lnTo>
                      <a:pt x="34" y="487"/>
                    </a:lnTo>
                    <a:lnTo>
                      <a:pt x="67" y="554"/>
                    </a:lnTo>
                    <a:lnTo>
                      <a:pt x="101" y="604"/>
                    </a:lnTo>
                    <a:lnTo>
                      <a:pt x="151" y="654"/>
                    </a:lnTo>
                    <a:lnTo>
                      <a:pt x="218" y="688"/>
                    </a:lnTo>
                    <a:lnTo>
                      <a:pt x="285" y="704"/>
                    </a:lnTo>
                    <a:lnTo>
                      <a:pt x="402" y="704"/>
                    </a:lnTo>
                    <a:lnTo>
                      <a:pt x="436" y="688"/>
                    </a:lnTo>
                    <a:lnTo>
                      <a:pt x="452" y="654"/>
                    </a:lnTo>
                    <a:lnTo>
                      <a:pt x="452" y="604"/>
                    </a:lnTo>
                    <a:lnTo>
                      <a:pt x="452" y="570"/>
                    </a:lnTo>
                    <a:lnTo>
                      <a:pt x="436" y="537"/>
                    </a:lnTo>
                    <a:lnTo>
                      <a:pt x="402" y="520"/>
                    </a:lnTo>
                    <a:lnTo>
                      <a:pt x="352" y="503"/>
                    </a:lnTo>
                    <a:lnTo>
                      <a:pt x="302" y="503"/>
                    </a:lnTo>
                    <a:lnTo>
                      <a:pt x="251" y="470"/>
                    </a:lnTo>
                    <a:lnTo>
                      <a:pt x="218" y="420"/>
                    </a:lnTo>
                    <a:lnTo>
                      <a:pt x="201" y="353"/>
                    </a:lnTo>
                    <a:lnTo>
                      <a:pt x="218" y="286"/>
                    </a:lnTo>
                    <a:lnTo>
                      <a:pt x="251" y="235"/>
                    </a:lnTo>
                    <a:lnTo>
                      <a:pt x="302" y="202"/>
                    </a:lnTo>
                    <a:lnTo>
                      <a:pt x="352" y="202"/>
                    </a:lnTo>
                    <a:lnTo>
                      <a:pt x="402" y="185"/>
                    </a:lnTo>
                    <a:lnTo>
                      <a:pt x="436" y="168"/>
                    </a:lnTo>
                    <a:lnTo>
                      <a:pt x="452" y="135"/>
                    </a:lnTo>
                    <a:lnTo>
                      <a:pt x="452" y="101"/>
                    </a:lnTo>
                    <a:lnTo>
                      <a:pt x="452" y="51"/>
                    </a:lnTo>
                    <a:lnTo>
                      <a:pt x="436" y="18"/>
                    </a:lnTo>
                    <a:lnTo>
                      <a:pt x="402" y="1"/>
                    </a:lnTo>
                    <a:close/>
                  </a:path>
                </a:pathLst>
              </a:custGeom>
              <a:solidFill>
                <a:schemeClr val="lt1"/>
              </a:solidFill>
              <a:ln>
                <a:noFill/>
              </a:ln>
            </p:spPr>
            <p:txBody>
              <a:bodyPr spcFirstLastPara="1" wrap="square" lIns="197200" tIns="197200" rIns="197200" bIns="197200" anchor="ctr" anchorCtr="0">
                <a:noAutofit/>
              </a:bodyPr>
              <a:lstStyle/>
              <a:p>
                <a:pPr marL="0" marR="0" lvl="0" indent="0" algn="l" rtl="0">
                  <a:lnSpc>
                    <a:spcPct val="100000"/>
                  </a:lnSpc>
                  <a:spcBef>
                    <a:spcPts val="0"/>
                  </a:spcBef>
                  <a:spcAft>
                    <a:spcPts val="0"/>
                  </a:spcAft>
                  <a:buClr>
                    <a:srgbClr val="000000"/>
                  </a:buClr>
                  <a:buSzPts val="2993"/>
                  <a:buFont typeface="Arial"/>
                  <a:buNone/>
                </a:pPr>
                <a:endParaRPr sz="2993" b="0" i="0" u="none" strike="noStrike" cap="none">
                  <a:solidFill>
                    <a:srgbClr val="000000"/>
                  </a:solidFill>
                  <a:latin typeface="Arial"/>
                  <a:ea typeface="Arial"/>
                  <a:cs typeface="Arial"/>
                  <a:sym typeface="Arial"/>
                </a:endParaRPr>
              </a:p>
            </p:txBody>
          </p:sp>
          <p:sp>
            <p:nvSpPr>
              <p:cNvPr id="4746" name="Google Shape;4746;p321"/>
              <p:cNvSpPr/>
              <p:nvPr/>
            </p:nvSpPr>
            <p:spPr>
              <a:xfrm>
                <a:off x="3002400" y="1072900"/>
                <a:ext cx="11750" cy="18025"/>
              </a:xfrm>
              <a:custGeom>
                <a:avLst/>
                <a:gdLst/>
                <a:ahLst/>
                <a:cxnLst/>
                <a:rect l="l" t="t" r="r" b="b"/>
                <a:pathLst>
                  <a:path w="470" h="721" extrusionOk="0">
                    <a:moveTo>
                      <a:pt x="101" y="0"/>
                    </a:moveTo>
                    <a:lnTo>
                      <a:pt x="67" y="17"/>
                    </a:lnTo>
                    <a:lnTo>
                      <a:pt x="34" y="34"/>
                    </a:lnTo>
                    <a:lnTo>
                      <a:pt x="17" y="67"/>
                    </a:lnTo>
                    <a:lnTo>
                      <a:pt x="0" y="101"/>
                    </a:lnTo>
                    <a:lnTo>
                      <a:pt x="17" y="151"/>
                    </a:lnTo>
                    <a:lnTo>
                      <a:pt x="34" y="185"/>
                    </a:lnTo>
                    <a:lnTo>
                      <a:pt x="67" y="201"/>
                    </a:lnTo>
                    <a:lnTo>
                      <a:pt x="101" y="201"/>
                    </a:lnTo>
                    <a:lnTo>
                      <a:pt x="168" y="218"/>
                    </a:lnTo>
                    <a:lnTo>
                      <a:pt x="218" y="252"/>
                    </a:lnTo>
                    <a:lnTo>
                      <a:pt x="252" y="302"/>
                    </a:lnTo>
                    <a:lnTo>
                      <a:pt x="268" y="369"/>
                    </a:lnTo>
                    <a:lnTo>
                      <a:pt x="252" y="436"/>
                    </a:lnTo>
                    <a:lnTo>
                      <a:pt x="218" y="486"/>
                    </a:lnTo>
                    <a:lnTo>
                      <a:pt x="168" y="520"/>
                    </a:lnTo>
                    <a:lnTo>
                      <a:pt x="101" y="520"/>
                    </a:lnTo>
                    <a:lnTo>
                      <a:pt x="67" y="537"/>
                    </a:lnTo>
                    <a:lnTo>
                      <a:pt x="34" y="553"/>
                    </a:lnTo>
                    <a:lnTo>
                      <a:pt x="17" y="587"/>
                    </a:lnTo>
                    <a:lnTo>
                      <a:pt x="0" y="620"/>
                    </a:lnTo>
                    <a:lnTo>
                      <a:pt x="17" y="671"/>
                    </a:lnTo>
                    <a:lnTo>
                      <a:pt x="34" y="704"/>
                    </a:lnTo>
                    <a:lnTo>
                      <a:pt x="67" y="721"/>
                    </a:lnTo>
                    <a:lnTo>
                      <a:pt x="185" y="721"/>
                    </a:lnTo>
                    <a:lnTo>
                      <a:pt x="252" y="704"/>
                    </a:lnTo>
                    <a:lnTo>
                      <a:pt x="302" y="671"/>
                    </a:lnTo>
                    <a:lnTo>
                      <a:pt x="369" y="620"/>
                    </a:lnTo>
                    <a:lnTo>
                      <a:pt x="402" y="570"/>
                    </a:lnTo>
                    <a:lnTo>
                      <a:pt x="436" y="503"/>
                    </a:lnTo>
                    <a:lnTo>
                      <a:pt x="453" y="436"/>
                    </a:lnTo>
                    <a:lnTo>
                      <a:pt x="469" y="369"/>
                    </a:lnTo>
                    <a:lnTo>
                      <a:pt x="453" y="302"/>
                    </a:lnTo>
                    <a:lnTo>
                      <a:pt x="436" y="235"/>
                    </a:lnTo>
                    <a:lnTo>
                      <a:pt x="402" y="168"/>
                    </a:lnTo>
                    <a:lnTo>
                      <a:pt x="369" y="118"/>
                    </a:lnTo>
                    <a:lnTo>
                      <a:pt x="302" y="67"/>
                    </a:lnTo>
                    <a:lnTo>
                      <a:pt x="252" y="34"/>
                    </a:lnTo>
                    <a:lnTo>
                      <a:pt x="185" y="17"/>
                    </a:lnTo>
                    <a:lnTo>
                      <a:pt x="101" y="0"/>
                    </a:lnTo>
                    <a:close/>
                  </a:path>
                </a:pathLst>
              </a:custGeom>
              <a:solidFill>
                <a:schemeClr val="lt1"/>
              </a:solidFill>
              <a:ln>
                <a:noFill/>
              </a:ln>
            </p:spPr>
            <p:txBody>
              <a:bodyPr spcFirstLastPara="1" wrap="square" lIns="197200" tIns="197200" rIns="197200" bIns="197200" anchor="ctr" anchorCtr="0">
                <a:noAutofit/>
              </a:bodyPr>
              <a:lstStyle/>
              <a:p>
                <a:pPr marL="0" marR="0" lvl="0" indent="0" algn="l" rtl="0">
                  <a:lnSpc>
                    <a:spcPct val="100000"/>
                  </a:lnSpc>
                  <a:spcBef>
                    <a:spcPts val="0"/>
                  </a:spcBef>
                  <a:spcAft>
                    <a:spcPts val="0"/>
                  </a:spcAft>
                  <a:buClr>
                    <a:srgbClr val="000000"/>
                  </a:buClr>
                  <a:buSzPts val="2993"/>
                  <a:buFont typeface="Arial"/>
                  <a:buNone/>
                </a:pPr>
                <a:endParaRPr sz="2993" b="0" i="0" u="none" strike="noStrike" cap="none">
                  <a:solidFill>
                    <a:srgbClr val="000000"/>
                  </a:solidFill>
                  <a:latin typeface="Arial"/>
                  <a:ea typeface="Arial"/>
                  <a:cs typeface="Arial"/>
                  <a:sym typeface="Arial"/>
                </a:endParaRPr>
              </a:p>
            </p:txBody>
          </p:sp>
          <p:sp>
            <p:nvSpPr>
              <p:cNvPr id="4747" name="Google Shape;4747;p321"/>
              <p:cNvSpPr/>
              <p:nvPr/>
            </p:nvSpPr>
            <p:spPr>
              <a:xfrm>
                <a:off x="3001975" y="1085875"/>
                <a:ext cx="5050" cy="8400"/>
              </a:xfrm>
              <a:custGeom>
                <a:avLst/>
                <a:gdLst/>
                <a:ahLst/>
                <a:cxnLst/>
                <a:rect l="l" t="t" r="r" b="b"/>
                <a:pathLst>
                  <a:path w="202" h="336" extrusionOk="0">
                    <a:moveTo>
                      <a:pt x="101" y="1"/>
                    </a:moveTo>
                    <a:lnTo>
                      <a:pt x="68" y="18"/>
                    </a:lnTo>
                    <a:lnTo>
                      <a:pt x="34" y="34"/>
                    </a:lnTo>
                    <a:lnTo>
                      <a:pt x="17" y="68"/>
                    </a:lnTo>
                    <a:lnTo>
                      <a:pt x="1" y="101"/>
                    </a:lnTo>
                    <a:lnTo>
                      <a:pt x="1" y="235"/>
                    </a:lnTo>
                    <a:lnTo>
                      <a:pt x="17" y="269"/>
                    </a:lnTo>
                    <a:lnTo>
                      <a:pt x="34" y="302"/>
                    </a:lnTo>
                    <a:lnTo>
                      <a:pt x="68" y="336"/>
                    </a:lnTo>
                    <a:lnTo>
                      <a:pt x="151" y="336"/>
                    </a:lnTo>
                    <a:lnTo>
                      <a:pt x="168" y="302"/>
                    </a:lnTo>
                    <a:lnTo>
                      <a:pt x="202" y="269"/>
                    </a:lnTo>
                    <a:lnTo>
                      <a:pt x="202" y="235"/>
                    </a:lnTo>
                    <a:lnTo>
                      <a:pt x="202" y="101"/>
                    </a:lnTo>
                    <a:lnTo>
                      <a:pt x="202" y="68"/>
                    </a:lnTo>
                    <a:lnTo>
                      <a:pt x="168" y="34"/>
                    </a:lnTo>
                    <a:lnTo>
                      <a:pt x="151" y="18"/>
                    </a:lnTo>
                    <a:lnTo>
                      <a:pt x="101" y="1"/>
                    </a:lnTo>
                    <a:close/>
                  </a:path>
                </a:pathLst>
              </a:custGeom>
              <a:solidFill>
                <a:schemeClr val="lt1"/>
              </a:solidFill>
              <a:ln>
                <a:noFill/>
              </a:ln>
            </p:spPr>
            <p:txBody>
              <a:bodyPr spcFirstLastPara="1" wrap="square" lIns="197200" tIns="197200" rIns="197200" bIns="197200" anchor="ctr" anchorCtr="0">
                <a:noAutofit/>
              </a:bodyPr>
              <a:lstStyle/>
              <a:p>
                <a:pPr marL="0" marR="0" lvl="0" indent="0" algn="l" rtl="0">
                  <a:lnSpc>
                    <a:spcPct val="100000"/>
                  </a:lnSpc>
                  <a:spcBef>
                    <a:spcPts val="0"/>
                  </a:spcBef>
                  <a:spcAft>
                    <a:spcPts val="0"/>
                  </a:spcAft>
                  <a:buClr>
                    <a:srgbClr val="000000"/>
                  </a:buClr>
                  <a:buSzPts val="2993"/>
                  <a:buFont typeface="Arial"/>
                  <a:buNone/>
                </a:pPr>
                <a:endParaRPr sz="2993" b="0" i="0" u="none" strike="noStrike" cap="none">
                  <a:solidFill>
                    <a:srgbClr val="000000"/>
                  </a:solidFill>
                  <a:latin typeface="Arial"/>
                  <a:ea typeface="Arial"/>
                  <a:cs typeface="Arial"/>
                  <a:sym typeface="Arial"/>
                </a:endParaRPr>
              </a:p>
            </p:txBody>
          </p:sp>
          <p:sp>
            <p:nvSpPr>
              <p:cNvPr id="4748" name="Google Shape;4748;p321"/>
              <p:cNvSpPr/>
              <p:nvPr/>
            </p:nvSpPr>
            <p:spPr>
              <a:xfrm>
                <a:off x="3001975" y="1056975"/>
                <a:ext cx="5050" cy="8400"/>
              </a:xfrm>
              <a:custGeom>
                <a:avLst/>
                <a:gdLst/>
                <a:ahLst/>
                <a:cxnLst/>
                <a:rect l="l" t="t" r="r" b="b"/>
                <a:pathLst>
                  <a:path w="202" h="336" extrusionOk="0">
                    <a:moveTo>
                      <a:pt x="68" y="1"/>
                    </a:moveTo>
                    <a:lnTo>
                      <a:pt x="34" y="34"/>
                    </a:lnTo>
                    <a:lnTo>
                      <a:pt x="17" y="51"/>
                    </a:lnTo>
                    <a:lnTo>
                      <a:pt x="1" y="101"/>
                    </a:lnTo>
                    <a:lnTo>
                      <a:pt x="1" y="235"/>
                    </a:lnTo>
                    <a:lnTo>
                      <a:pt x="17" y="269"/>
                    </a:lnTo>
                    <a:lnTo>
                      <a:pt x="34" y="302"/>
                    </a:lnTo>
                    <a:lnTo>
                      <a:pt x="68" y="319"/>
                    </a:lnTo>
                    <a:lnTo>
                      <a:pt x="101" y="336"/>
                    </a:lnTo>
                    <a:lnTo>
                      <a:pt x="151" y="319"/>
                    </a:lnTo>
                    <a:lnTo>
                      <a:pt x="168" y="302"/>
                    </a:lnTo>
                    <a:lnTo>
                      <a:pt x="202" y="269"/>
                    </a:lnTo>
                    <a:lnTo>
                      <a:pt x="202" y="235"/>
                    </a:lnTo>
                    <a:lnTo>
                      <a:pt x="202" y="101"/>
                    </a:lnTo>
                    <a:lnTo>
                      <a:pt x="202" y="51"/>
                    </a:lnTo>
                    <a:lnTo>
                      <a:pt x="168" y="34"/>
                    </a:lnTo>
                    <a:lnTo>
                      <a:pt x="151" y="1"/>
                    </a:lnTo>
                    <a:close/>
                  </a:path>
                </a:pathLst>
              </a:custGeom>
              <a:solidFill>
                <a:schemeClr val="lt1"/>
              </a:solidFill>
              <a:ln>
                <a:noFill/>
              </a:ln>
            </p:spPr>
            <p:txBody>
              <a:bodyPr spcFirstLastPara="1" wrap="square" lIns="197200" tIns="197200" rIns="197200" bIns="197200" anchor="ctr" anchorCtr="0">
                <a:noAutofit/>
              </a:bodyPr>
              <a:lstStyle/>
              <a:p>
                <a:pPr marL="0" marR="0" lvl="0" indent="0" algn="l" rtl="0">
                  <a:lnSpc>
                    <a:spcPct val="100000"/>
                  </a:lnSpc>
                  <a:spcBef>
                    <a:spcPts val="0"/>
                  </a:spcBef>
                  <a:spcAft>
                    <a:spcPts val="0"/>
                  </a:spcAft>
                  <a:buClr>
                    <a:srgbClr val="000000"/>
                  </a:buClr>
                  <a:buSzPts val="2993"/>
                  <a:buFont typeface="Arial"/>
                  <a:buNone/>
                </a:pPr>
                <a:endParaRPr sz="2993" b="0" i="0" u="none" strike="noStrike" cap="none">
                  <a:solidFill>
                    <a:srgbClr val="000000"/>
                  </a:solidFill>
                  <a:latin typeface="Arial"/>
                  <a:ea typeface="Arial"/>
                  <a:cs typeface="Arial"/>
                  <a:sym typeface="Arial"/>
                </a:endParaRPr>
              </a:p>
            </p:txBody>
          </p:sp>
        </p:grpSp>
      </p:grpSp>
      <p:grpSp>
        <p:nvGrpSpPr>
          <p:cNvPr id="4749" name="Google Shape;4749;p321"/>
          <p:cNvGrpSpPr/>
          <p:nvPr/>
        </p:nvGrpSpPr>
        <p:grpSpPr>
          <a:xfrm>
            <a:off x="6240137" y="1613288"/>
            <a:ext cx="1436700" cy="1436700"/>
            <a:chOff x="6243295" y="1613288"/>
            <a:chExt cx="1436700" cy="1436700"/>
          </a:xfrm>
        </p:grpSpPr>
        <p:sp>
          <p:nvSpPr>
            <p:cNvPr id="4750" name="Google Shape;4750;p321"/>
            <p:cNvSpPr/>
            <p:nvPr/>
          </p:nvSpPr>
          <p:spPr>
            <a:xfrm>
              <a:off x="6243295" y="1613288"/>
              <a:ext cx="1436700" cy="1436700"/>
            </a:xfrm>
            <a:prstGeom prst="roundRect">
              <a:avLst>
                <a:gd name="adj" fmla="val 8546"/>
              </a:avLst>
            </a:prstGeom>
            <a:gradFill>
              <a:gsLst>
                <a:gs pos="0">
                  <a:srgbClr val="210057"/>
                </a:gs>
                <a:gs pos="13000">
                  <a:srgbClr val="1E0056"/>
                </a:gs>
                <a:gs pos="100000">
                  <a:srgbClr val="1542C0"/>
                </a:gs>
              </a:gsLst>
              <a:lin ang="0" scaled="0"/>
            </a:gradFill>
            <a:ln>
              <a:noFill/>
            </a:ln>
            <a:effectLst>
              <a:outerShdw blurRad="85725" dist="95250" dir="2100000" algn="bl" rotWithShape="0">
                <a:schemeClr val="accent4">
                  <a:alpha val="50000"/>
                </a:schemeClr>
              </a:outerShdw>
            </a:effectLst>
          </p:spPr>
          <p:txBody>
            <a:bodyPr spcFirstLastPara="1" wrap="square" lIns="68550" tIns="34275" rIns="68550" bIns="34275" anchor="ctr" anchorCtr="0">
              <a:noAutofit/>
            </a:bodyPr>
            <a:lstStyle/>
            <a:p>
              <a:pPr marL="0" marR="0" lvl="0" indent="0" algn="ctr" rtl="0">
                <a:lnSpc>
                  <a:spcPct val="100000"/>
                </a:lnSpc>
                <a:spcBef>
                  <a:spcPts val="0"/>
                </a:spcBef>
                <a:spcAft>
                  <a:spcPts val="0"/>
                </a:spcAft>
                <a:buClr>
                  <a:srgbClr val="000000"/>
                </a:buClr>
                <a:buSzPts val="1050"/>
                <a:buFont typeface="Arial"/>
                <a:buNone/>
              </a:pPr>
              <a:endParaRPr sz="1050" b="0" i="0" u="none" strike="noStrike" cap="none">
                <a:solidFill>
                  <a:srgbClr val="FFFFFF"/>
                </a:solidFill>
                <a:latin typeface="Arial"/>
                <a:ea typeface="Arial"/>
                <a:cs typeface="Arial"/>
                <a:sym typeface="Arial"/>
              </a:endParaRPr>
            </a:p>
          </p:txBody>
        </p:sp>
        <p:grpSp>
          <p:nvGrpSpPr>
            <p:cNvPr id="4751" name="Google Shape;4751;p321"/>
            <p:cNvGrpSpPr/>
            <p:nvPr/>
          </p:nvGrpSpPr>
          <p:grpSpPr>
            <a:xfrm>
              <a:off x="6553194" y="1903493"/>
              <a:ext cx="816901" cy="856291"/>
              <a:chOff x="3336150" y="483275"/>
              <a:chExt cx="87125" cy="91325"/>
            </a:xfrm>
          </p:grpSpPr>
          <p:sp>
            <p:nvSpPr>
              <p:cNvPr id="4752" name="Google Shape;4752;p321"/>
              <p:cNvSpPr/>
              <p:nvPr/>
            </p:nvSpPr>
            <p:spPr>
              <a:xfrm>
                <a:off x="3351650" y="532700"/>
                <a:ext cx="71625" cy="30575"/>
              </a:xfrm>
              <a:custGeom>
                <a:avLst/>
                <a:gdLst/>
                <a:ahLst/>
                <a:cxnLst/>
                <a:rect l="l" t="t" r="r" b="b"/>
                <a:pathLst>
                  <a:path w="2865" h="1223" extrusionOk="0">
                    <a:moveTo>
                      <a:pt x="2128" y="0"/>
                    </a:moveTo>
                    <a:lnTo>
                      <a:pt x="2094" y="17"/>
                    </a:lnTo>
                    <a:lnTo>
                      <a:pt x="2061" y="50"/>
                    </a:lnTo>
                    <a:lnTo>
                      <a:pt x="2044" y="84"/>
                    </a:lnTo>
                    <a:lnTo>
                      <a:pt x="2044" y="117"/>
                    </a:lnTo>
                    <a:lnTo>
                      <a:pt x="2061" y="151"/>
                    </a:lnTo>
                    <a:lnTo>
                      <a:pt x="2077" y="184"/>
                    </a:lnTo>
                    <a:lnTo>
                      <a:pt x="2111" y="201"/>
                    </a:lnTo>
                    <a:lnTo>
                      <a:pt x="2345" y="285"/>
                    </a:lnTo>
                    <a:lnTo>
                      <a:pt x="2513" y="369"/>
                    </a:lnTo>
                    <a:lnTo>
                      <a:pt x="2580" y="419"/>
                    </a:lnTo>
                    <a:lnTo>
                      <a:pt x="2630" y="469"/>
                    </a:lnTo>
                    <a:lnTo>
                      <a:pt x="2664" y="519"/>
                    </a:lnTo>
                    <a:lnTo>
                      <a:pt x="2664" y="570"/>
                    </a:lnTo>
                    <a:lnTo>
                      <a:pt x="2664" y="620"/>
                    </a:lnTo>
                    <a:lnTo>
                      <a:pt x="2647" y="653"/>
                    </a:lnTo>
                    <a:lnTo>
                      <a:pt x="2580" y="737"/>
                    </a:lnTo>
                    <a:lnTo>
                      <a:pt x="2463" y="804"/>
                    </a:lnTo>
                    <a:lnTo>
                      <a:pt x="2312" y="871"/>
                    </a:lnTo>
                    <a:lnTo>
                      <a:pt x="2144" y="938"/>
                    </a:lnTo>
                    <a:lnTo>
                      <a:pt x="1927" y="972"/>
                    </a:lnTo>
                    <a:lnTo>
                      <a:pt x="1692" y="1005"/>
                    </a:lnTo>
                    <a:lnTo>
                      <a:pt x="1441" y="1022"/>
                    </a:lnTo>
                    <a:lnTo>
                      <a:pt x="1190" y="1005"/>
                    </a:lnTo>
                    <a:lnTo>
                      <a:pt x="955" y="972"/>
                    </a:lnTo>
                    <a:lnTo>
                      <a:pt x="737" y="938"/>
                    </a:lnTo>
                    <a:lnTo>
                      <a:pt x="553" y="871"/>
                    </a:lnTo>
                    <a:lnTo>
                      <a:pt x="402" y="804"/>
                    </a:lnTo>
                    <a:lnTo>
                      <a:pt x="302" y="737"/>
                    </a:lnTo>
                    <a:lnTo>
                      <a:pt x="235" y="653"/>
                    </a:lnTo>
                    <a:lnTo>
                      <a:pt x="218" y="620"/>
                    </a:lnTo>
                    <a:lnTo>
                      <a:pt x="201" y="570"/>
                    </a:lnTo>
                    <a:lnTo>
                      <a:pt x="201" y="536"/>
                    </a:lnTo>
                    <a:lnTo>
                      <a:pt x="185" y="503"/>
                    </a:lnTo>
                    <a:lnTo>
                      <a:pt x="151" y="486"/>
                    </a:lnTo>
                    <a:lnTo>
                      <a:pt x="101" y="469"/>
                    </a:lnTo>
                    <a:lnTo>
                      <a:pt x="67" y="486"/>
                    </a:lnTo>
                    <a:lnTo>
                      <a:pt x="34" y="503"/>
                    </a:lnTo>
                    <a:lnTo>
                      <a:pt x="17" y="536"/>
                    </a:lnTo>
                    <a:lnTo>
                      <a:pt x="0" y="570"/>
                    </a:lnTo>
                    <a:lnTo>
                      <a:pt x="17" y="637"/>
                    </a:lnTo>
                    <a:lnTo>
                      <a:pt x="34" y="704"/>
                    </a:lnTo>
                    <a:lnTo>
                      <a:pt x="67" y="771"/>
                    </a:lnTo>
                    <a:lnTo>
                      <a:pt x="118" y="821"/>
                    </a:lnTo>
                    <a:lnTo>
                      <a:pt x="168" y="888"/>
                    </a:lnTo>
                    <a:lnTo>
                      <a:pt x="252" y="938"/>
                    </a:lnTo>
                    <a:lnTo>
                      <a:pt x="419" y="1039"/>
                    </a:lnTo>
                    <a:lnTo>
                      <a:pt x="620" y="1106"/>
                    </a:lnTo>
                    <a:lnTo>
                      <a:pt x="871" y="1173"/>
                    </a:lnTo>
                    <a:lnTo>
                      <a:pt x="1139" y="1206"/>
                    </a:lnTo>
                    <a:lnTo>
                      <a:pt x="1441" y="1223"/>
                    </a:lnTo>
                    <a:lnTo>
                      <a:pt x="1742" y="1206"/>
                    </a:lnTo>
                    <a:lnTo>
                      <a:pt x="2010" y="1173"/>
                    </a:lnTo>
                    <a:lnTo>
                      <a:pt x="2245" y="1106"/>
                    </a:lnTo>
                    <a:lnTo>
                      <a:pt x="2463" y="1039"/>
                    </a:lnTo>
                    <a:lnTo>
                      <a:pt x="2630" y="938"/>
                    </a:lnTo>
                    <a:lnTo>
                      <a:pt x="2697" y="888"/>
                    </a:lnTo>
                    <a:lnTo>
                      <a:pt x="2764" y="821"/>
                    </a:lnTo>
                    <a:lnTo>
                      <a:pt x="2814" y="771"/>
                    </a:lnTo>
                    <a:lnTo>
                      <a:pt x="2848" y="704"/>
                    </a:lnTo>
                    <a:lnTo>
                      <a:pt x="2865" y="637"/>
                    </a:lnTo>
                    <a:lnTo>
                      <a:pt x="2865" y="570"/>
                    </a:lnTo>
                    <a:lnTo>
                      <a:pt x="2865" y="486"/>
                    </a:lnTo>
                    <a:lnTo>
                      <a:pt x="2831" y="402"/>
                    </a:lnTo>
                    <a:lnTo>
                      <a:pt x="2764" y="318"/>
                    </a:lnTo>
                    <a:lnTo>
                      <a:pt x="2680" y="235"/>
                    </a:lnTo>
                    <a:lnTo>
                      <a:pt x="2580" y="168"/>
                    </a:lnTo>
                    <a:lnTo>
                      <a:pt x="2463" y="117"/>
                    </a:lnTo>
                    <a:lnTo>
                      <a:pt x="2329" y="50"/>
                    </a:lnTo>
                    <a:lnTo>
                      <a:pt x="2161" y="17"/>
                    </a:lnTo>
                    <a:lnTo>
                      <a:pt x="2128" y="0"/>
                    </a:lnTo>
                    <a:close/>
                  </a:path>
                </a:pathLst>
              </a:custGeom>
              <a:solidFill>
                <a:schemeClr val="lt1"/>
              </a:solidFill>
              <a:ln>
                <a:noFill/>
              </a:ln>
            </p:spPr>
            <p:txBody>
              <a:bodyPr spcFirstLastPara="1" wrap="square" lIns="211100" tIns="211100" rIns="211100" bIns="211100" anchor="ctr" anchorCtr="0">
                <a:noAutofit/>
              </a:bodyPr>
              <a:lstStyle/>
              <a:p>
                <a:pPr marL="0" marR="0" lvl="0" indent="0" algn="l" rtl="0">
                  <a:lnSpc>
                    <a:spcPct val="100000"/>
                  </a:lnSpc>
                  <a:spcBef>
                    <a:spcPts val="0"/>
                  </a:spcBef>
                  <a:spcAft>
                    <a:spcPts val="0"/>
                  </a:spcAft>
                  <a:buClr>
                    <a:srgbClr val="000000"/>
                  </a:buClr>
                  <a:buSzPts val="3204"/>
                  <a:buFont typeface="Arial"/>
                  <a:buNone/>
                </a:pPr>
                <a:endParaRPr sz="3204" b="0" i="0" u="none" strike="noStrike" cap="none">
                  <a:solidFill>
                    <a:srgbClr val="000000"/>
                  </a:solidFill>
                  <a:latin typeface="Arial"/>
                  <a:ea typeface="Arial"/>
                  <a:cs typeface="Arial"/>
                  <a:sym typeface="Arial"/>
                </a:endParaRPr>
              </a:p>
            </p:txBody>
          </p:sp>
          <p:sp>
            <p:nvSpPr>
              <p:cNvPr id="4753" name="Google Shape;4753;p321"/>
              <p:cNvSpPr/>
              <p:nvPr/>
            </p:nvSpPr>
            <p:spPr>
              <a:xfrm>
                <a:off x="3351650" y="544425"/>
                <a:ext cx="71625" cy="30175"/>
              </a:xfrm>
              <a:custGeom>
                <a:avLst/>
                <a:gdLst/>
                <a:ahLst/>
                <a:cxnLst/>
                <a:rect l="l" t="t" r="r" b="b"/>
                <a:pathLst>
                  <a:path w="2865" h="1207" extrusionOk="0">
                    <a:moveTo>
                      <a:pt x="101" y="0"/>
                    </a:moveTo>
                    <a:lnTo>
                      <a:pt x="67" y="17"/>
                    </a:lnTo>
                    <a:lnTo>
                      <a:pt x="34" y="34"/>
                    </a:lnTo>
                    <a:lnTo>
                      <a:pt x="17" y="67"/>
                    </a:lnTo>
                    <a:lnTo>
                      <a:pt x="0" y="101"/>
                    </a:lnTo>
                    <a:lnTo>
                      <a:pt x="0" y="570"/>
                    </a:lnTo>
                    <a:lnTo>
                      <a:pt x="17" y="637"/>
                    </a:lnTo>
                    <a:lnTo>
                      <a:pt x="34" y="704"/>
                    </a:lnTo>
                    <a:lnTo>
                      <a:pt x="67" y="771"/>
                    </a:lnTo>
                    <a:lnTo>
                      <a:pt x="118" y="821"/>
                    </a:lnTo>
                    <a:lnTo>
                      <a:pt x="168" y="888"/>
                    </a:lnTo>
                    <a:lnTo>
                      <a:pt x="252" y="938"/>
                    </a:lnTo>
                    <a:lnTo>
                      <a:pt x="419" y="1022"/>
                    </a:lnTo>
                    <a:lnTo>
                      <a:pt x="620" y="1106"/>
                    </a:lnTo>
                    <a:lnTo>
                      <a:pt x="871" y="1156"/>
                    </a:lnTo>
                    <a:lnTo>
                      <a:pt x="1139" y="1206"/>
                    </a:lnTo>
                    <a:lnTo>
                      <a:pt x="1742" y="1206"/>
                    </a:lnTo>
                    <a:lnTo>
                      <a:pt x="2010" y="1156"/>
                    </a:lnTo>
                    <a:lnTo>
                      <a:pt x="2245" y="1106"/>
                    </a:lnTo>
                    <a:lnTo>
                      <a:pt x="2463" y="1022"/>
                    </a:lnTo>
                    <a:lnTo>
                      <a:pt x="2630" y="938"/>
                    </a:lnTo>
                    <a:lnTo>
                      <a:pt x="2697" y="888"/>
                    </a:lnTo>
                    <a:lnTo>
                      <a:pt x="2764" y="821"/>
                    </a:lnTo>
                    <a:lnTo>
                      <a:pt x="2814" y="771"/>
                    </a:lnTo>
                    <a:lnTo>
                      <a:pt x="2848" y="704"/>
                    </a:lnTo>
                    <a:lnTo>
                      <a:pt x="2865" y="637"/>
                    </a:lnTo>
                    <a:lnTo>
                      <a:pt x="2865" y="570"/>
                    </a:lnTo>
                    <a:lnTo>
                      <a:pt x="2865" y="101"/>
                    </a:lnTo>
                    <a:lnTo>
                      <a:pt x="2865" y="67"/>
                    </a:lnTo>
                    <a:lnTo>
                      <a:pt x="2848" y="34"/>
                    </a:lnTo>
                    <a:lnTo>
                      <a:pt x="2814" y="17"/>
                    </a:lnTo>
                    <a:lnTo>
                      <a:pt x="2764" y="0"/>
                    </a:lnTo>
                    <a:lnTo>
                      <a:pt x="2731" y="17"/>
                    </a:lnTo>
                    <a:lnTo>
                      <a:pt x="2697" y="34"/>
                    </a:lnTo>
                    <a:lnTo>
                      <a:pt x="2680" y="67"/>
                    </a:lnTo>
                    <a:lnTo>
                      <a:pt x="2664" y="101"/>
                    </a:lnTo>
                    <a:lnTo>
                      <a:pt x="2664" y="570"/>
                    </a:lnTo>
                    <a:lnTo>
                      <a:pt x="2664" y="603"/>
                    </a:lnTo>
                    <a:lnTo>
                      <a:pt x="2647" y="653"/>
                    </a:lnTo>
                    <a:lnTo>
                      <a:pt x="2580" y="720"/>
                    </a:lnTo>
                    <a:lnTo>
                      <a:pt x="2463" y="804"/>
                    </a:lnTo>
                    <a:lnTo>
                      <a:pt x="2312" y="871"/>
                    </a:lnTo>
                    <a:lnTo>
                      <a:pt x="2144" y="921"/>
                    </a:lnTo>
                    <a:lnTo>
                      <a:pt x="1927" y="972"/>
                    </a:lnTo>
                    <a:lnTo>
                      <a:pt x="1692" y="1005"/>
                    </a:lnTo>
                    <a:lnTo>
                      <a:pt x="1190" y="1005"/>
                    </a:lnTo>
                    <a:lnTo>
                      <a:pt x="955" y="972"/>
                    </a:lnTo>
                    <a:lnTo>
                      <a:pt x="737" y="921"/>
                    </a:lnTo>
                    <a:lnTo>
                      <a:pt x="553" y="871"/>
                    </a:lnTo>
                    <a:lnTo>
                      <a:pt x="402" y="804"/>
                    </a:lnTo>
                    <a:lnTo>
                      <a:pt x="302" y="720"/>
                    </a:lnTo>
                    <a:lnTo>
                      <a:pt x="235" y="653"/>
                    </a:lnTo>
                    <a:lnTo>
                      <a:pt x="218" y="603"/>
                    </a:lnTo>
                    <a:lnTo>
                      <a:pt x="201" y="570"/>
                    </a:lnTo>
                    <a:lnTo>
                      <a:pt x="201" y="101"/>
                    </a:lnTo>
                    <a:lnTo>
                      <a:pt x="201" y="67"/>
                    </a:lnTo>
                    <a:lnTo>
                      <a:pt x="185" y="34"/>
                    </a:lnTo>
                    <a:lnTo>
                      <a:pt x="151" y="17"/>
                    </a:lnTo>
                    <a:lnTo>
                      <a:pt x="101" y="0"/>
                    </a:lnTo>
                    <a:close/>
                  </a:path>
                </a:pathLst>
              </a:custGeom>
              <a:solidFill>
                <a:schemeClr val="lt1"/>
              </a:solidFill>
              <a:ln>
                <a:noFill/>
              </a:ln>
            </p:spPr>
            <p:txBody>
              <a:bodyPr spcFirstLastPara="1" wrap="square" lIns="211100" tIns="211100" rIns="211100" bIns="211100" anchor="ctr" anchorCtr="0">
                <a:noAutofit/>
              </a:bodyPr>
              <a:lstStyle/>
              <a:p>
                <a:pPr marL="0" marR="0" lvl="0" indent="0" algn="l" rtl="0">
                  <a:lnSpc>
                    <a:spcPct val="100000"/>
                  </a:lnSpc>
                  <a:spcBef>
                    <a:spcPts val="0"/>
                  </a:spcBef>
                  <a:spcAft>
                    <a:spcPts val="0"/>
                  </a:spcAft>
                  <a:buClr>
                    <a:srgbClr val="000000"/>
                  </a:buClr>
                  <a:buSzPts val="3204"/>
                  <a:buFont typeface="Arial"/>
                  <a:buNone/>
                </a:pPr>
                <a:endParaRPr sz="3204" b="0" i="0" u="none" strike="noStrike" cap="none">
                  <a:solidFill>
                    <a:srgbClr val="000000"/>
                  </a:solidFill>
                  <a:latin typeface="Arial"/>
                  <a:ea typeface="Arial"/>
                  <a:cs typeface="Arial"/>
                  <a:sym typeface="Arial"/>
                </a:endParaRPr>
              </a:p>
            </p:txBody>
          </p:sp>
          <p:sp>
            <p:nvSpPr>
              <p:cNvPr id="4754" name="Google Shape;4754;p321"/>
              <p:cNvSpPr/>
              <p:nvPr/>
            </p:nvSpPr>
            <p:spPr>
              <a:xfrm>
                <a:off x="3336150" y="509250"/>
                <a:ext cx="71625" cy="30175"/>
              </a:xfrm>
              <a:custGeom>
                <a:avLst/>
                <a:gdLst/>
                <a:ahLst/>
                <a:cxnLst/>
                <a:rect l="l" t="t" r="r" b="b"/>
                <a:pathLst>
                  <a:path w="2865" h="1207" extrusionOk="0">
                    <a:moveTo>
                      <a:pt x="704" y="0"/>
                    </a:moveTo>
                    <a:lnTo>
                      <a:pt x="537" y="34"/>
                    </a:lnTo>
                    <a:lnTo>
                      <a:pt x="403" y="101"/>
                    </a:lnTo>
                    <a:lnTo>
                      <a:pt x="285" y="151"/>
                    </a:lnTo>
                    <a:lnTo>
                      <a:pt x="185" y="235"/>
                    </a:lnTo>
                    <a:lnTo>
                      <a:pt x="101" y="302"/>
                    </a:lnTo>
                    <a:lnTo>
                      <a:pt x="34" y="385"/>
                    </a:lnTo>
                    <a:lnTo>
                      <a:pt x="1" y="469"/>
                    </a:lnTo>
                    <a:lnTo>
                      <a:pt x="1" y="553"/>
                    </a:lnTo>
                    <a:lnTo>
                      <a:pt x="1" y="620"/>
                    </a:lnTo>
                    <a:lnTo>
                      <a:pt x="17" y="687"/>
                    </a:lnTo>
                    <a:lnTo>
                      <a:pt x="51" y="754"/>
                    </a:lnTo>
                    <a:lnTo>
                      <a:pt x="101" y="804"/>
                    </a:lnTo>
                    <a:lnTo>
                      <a:pt x="168" y="871"/>
                    </a:lnTo>
                    <a:lnTo>
                      <a:pt x="235" y="921"/>
                    </a:lnTo>
                    <a:lnTo>
                      <a:pt x="403" y="1022"/>
                    </a:lnTo>
                    <a:lnTo>
                      <a:pt x="620" y="1089"/>
                    </a:lnTo>
                    <a:lnTo>
                      <a:pt x="855" y="1156"/>
                    </a:lnTo>
                    <a:lnTo>
                      <a:pt x="1123" y="1189"/>
                    </a:lnTo>
                    <a:lnTo>
                      <a:pt x="1424" y="1206"/>
                    </a:lnTo>
                    <a:lnTo>
                      <a:pt x="1726" y="1189"/>
                    </a:lnTo>
                    <a:lnTo>
                      <a:pt x="1994" y="1156"/>
                    </a:lnTo>
                    <a:lnTo>
                      <a:pt x="2245" y="1089"/>
                    </a:lnTo>
                    <a:lnTo>
                      <a:pt x="2446" y="1022"/>
                    </a:lnTo>
                    <a:lnTo>
                      <a:pt x="2614" y="921"/>
                    </a:lnTo>
                    <a:lnTo>
                      <a:pt x="2697" y="871"/>
                    </a:lnTo>
                    <a:lnTo>
                      <a:pt x="2748" y="804"/>
                    </a:lnTo>
                    <a:lnTo>
                      <a:pt x="2798" y="754"/>
                    </a:lnTo>
                    <a:lnTo>
                      <a:pt x="2831" y="687"/>
                    </a:lnTo>
                    <a:lnTo>
                      <a:pt x="2848" y="620"/>
                    </a:lnTo>
                    <a:lnTo>
                      <a:pt x="2865" y="553"/>
                    </a:lnTo>
                    <a:lnTo>
                      <a:pt x="2848" y="519"/>
                    </a:lnTo>
                    <a:lnTo>
                      <a:pt x="2831" y="486"/>
                    </a:lnTo>
                    <a:lnTo>
                      <a:pt x="2798" y="469"/>
                    </a:lnTo>
                    <a:lnTo>
                      <a:pt x="2764" y="452"/>
                    </a:lnTo>
                    <a:lnTo>
                      <a:pt x="2714" y="469"/>
                    </a:lnTo>
                    <a:lnTo>
                      <a:pt x="2681" y="486"/>
                    </a:lnTo>
                    <a:lnTo>
                      <a:pt x="2664" y="519"/>
                    </a:lnTo>
                    <a:lnTo>
                      <a:pt x="2664" y="553"/>
                    </a:lnTo>
                    <a:lnTo>
                      <a:pt x="2647" y="603"/>
                    </a:lnTo>
                    <a:lnTo>
                      <a:pt x="2630" y="637"/>
                    </a:lnTo>
                    <a:lnTo>
                      <a:pt x="2563" y="720"/>
                    </a:lnTo>
                    <a:lnTo>
                      <a:pt x="2463" y="787"/>
                    </a:lnTo>
                    <a:lnTo>
                      <a:pt x="2312" y="854"/>
                    </a:lnTo>
                    <a:lnTo>
                      <a:pt x="2128" y="921"/>
                    </a:lnTo>
                    <a:lnTo>
                      <a:pt x="1910" y="955"/>
                    </a:lnTo>
                    <a:lnTo>
                      <a:pt x="1676" y="988"/>
                    </a:lnTo>
                    <a:lnTo>
                      <a:pt x="1424" y="1005"/>
                    </a:lnTo>
                    <a:lnTo>
                      <a:pt x="1173" y="988"/>
                    </a:lnTo>
                    <a:lnTo>
                      <a:pt x="939" y="955"/>
                    </a:lnTo>
                    <a:lnTo>
                      <a:pt x="721" y="921"/>
                    </a:lnTo>
                    <a:lnTo>
                      <a:pt x="553" y="854"/>
                    </a:lnTo>
                    <a:lnTo>
                      <a:pt x="403" y="787"/>
                    </a:lnTo>
                    <a:lnTo>
                      <a:pt x="285" y="720"/>
                    </a:lnTo>
                    <a:lnTo>
                      <a:pt x="218" y="637"/>
                    </a:lnTo>
                    <a:lnTo>
                      <a:pt x="202" y="603"/>
                    </a:lnTo>
                    <a:lnTo>
                      <a:pt x="202" y="553"/>
                    </a:lnTo>
                    <a:lnTo>
                      <a:pt x="202" y="503"/>
                    </a:lnTo>
                    <a:lnTo>
                      <a:pt x="235" y="452"/>
                    </a:lnTo>
                    <a:lnTo>
                      <a:pt x="285" y="402"/>
                    </a:lnTo>
                    <a:lnTo>
                      <a:pt x="352" y="352"/>
                    </a:lnTo>
                    <a:lnTo>
                      <a:pt x="520" y="268"/>
                    </a:lnTo>
                    <a:lnTo>
                      <a:pt x="754" y="184"/>
                    </a:lnTo>
                    <a:lnTo>
                      <a:pt x="788" y="168"/>
                    </a:lnTo>
                    <a:lnTo>
                      <a:pt x="805" y="151"/>
                    </a:lnTo>
                    <a:lnTo>
                      <a:pt x="821" y="101"/>
                    </a:lnTo>
                    <a:lnTo>
                      <a:pt x="821" y="67"/>
                    </a:lnTo>
                    <a:lnTo>
                      <a:pt x="805" y="34"/>
                    </a:lnTo>
                    <a:lnTo>
                      <a:pt x="771" y="0"/>
                    </a:lnTo>
                    <a:close/>
                  </a:path>
                </a:pathLst>
              </a:custGeom>
              <a:solidFill>
                <a:schemeClr val="lt1"/>
              </a:solidFill>
              <a:ln>
                <a:noFill/>
              </a:ln>
            </p:spPr>
            <p:txBody>
              <a:bodyPr spcFirstLastPara="1" wrap="square" lIns="211100" tIns="211100" rIns="211100" bIns="211100" anchor="ctr" anchorCtr="0">
                <a:noAutofit/>
              </a:bodyPr>
              <a:lstStyle/>
              <a:p>
                <a:pPr marL="0" marR="0" lvl="0" indent="0" algn="l" rtl="0">
                  <a:lnSpc>
                    <a:spcPct val="100000"/>
                  </a:lnSpc>
                  <a:spcBef>
                    <a:spcPts val="0"/>
                  </a:spcBef>
                  <a:spcAft>
                    <a:spcPts val="0"/>
                  </a:spcAft>
                  <a:buClr>
                    <a:srgbClr val="000000"/>
                  </a:buClr>
                  <a:buSzPts val="3204"/>
                  <a:buFont typeface="Arial"/>
                  <a:buNone/>
                </a:pPr>
                <a:endParaRPr sz="3204" b="0" i="0" u="none" strike="noStrike" cap="none">
                  <a:solidFill>
                    <a:srgbClr val="000000"/>
                  </a:solidFill>
                  <a:latin typeface="Arial"/>
                  <a:ea typeface="Arial"/>
                  <a:cs typeface="Arial"/>
                  <a:sym typeface="Arial"/>
                </a:endParaRPr>
              </a:p>
            </p:txBody>
          </p:sp>
          <p:sp>
            <p:nvSpPr>
              <p:cNvPr id="4755" name="Google Shape;4755;p321"/>
              <p:cNvSpPr/>
              <p:nvPr/>
            </p:nvSpPr>
            <p:spPr>
              <a:xfrm>
                <a:off x="3336150" y="520550"/>
                <a:ext cx="71625" cy="30175"/>
              </a:xfrm>
              <a:custGeom>
                <a:avLst/>
                <a:gdLst/>
                <a:ahLst/>
                <a:cxnLst/>
                <a:rect l="l" t="t" r="r" b="b"/>
                <a:pathLst>
                  <a:path w="2865" h="1207" extrusionOk="0">
                    <a:moveTo>
                      <a:pt x="101" y="0"/>
                    </a:moveTo>
                    <a:lnTo>
                      <a:pt x="51" y="17"/>
                    </a:lnTo>
                    <a:lnTo>
                      <a:pt x="17" y="34"/>
                    </a:lnTo>
                    <a:lnTo>
                      <a:pt x="1" y="67"/>
                    </a:lnTo>
                    <a:lnTo>
                      <a:pt x="1" y="101"/>
                    </a:lnTo>
                    <a:lnTo>
                      <a:pt x="1" y="570"/>
                    </a:lnTo>
                    <a:lnTo>
                      <a:pt x="1" y="637"/>
                    </a:lnTo>
                    <a:lnTo>
                      <a:pt x="17" y="704"/>
                    </a:lnTo>
                    <a:lnTo>
                      <a:pt x="51" y="771"/>
                    </a:lnTo>
                    <a:lnTo>
                      <a:pt x="101" y="821"/>
                    </a:lnTo>
                    <a:lnTo>
                      <a:pt x="168" y="888"/>
                    </a:lnTo>
                    <a:lnTo>
                      <a:pt x="235" y="938"/>
                    </a:lnTo>
                    <a:lnTo>
                      <a:pt x="403" y="1022"/>
                    </a:lnTo>
                    <a:lnTo>
                      <a:pt x="620" y="1106"/>
                    </a:lnTo>
                    <a:lnTo>
                      <a:pt x="855" y="1173"/>
                    </a:lnTo>
                    <a:lnTo>
                      <a:pt x="1123" y="1206"/>
                    </a:lnTo>
                    <a:lnTo>
                      <a:pt x="1726" y="1206"/>
                    </a:lnTo>
                    <a:lnTo>
                      <a:pt x="1994" y="1173"/>
                    </a:lnTo>
                    <a:lnTo>
                      <a:pt x="2245" y="1106"/>
                    </a:lnTo>
                    <a:lnTo>
                      <a:pt x="2446" y="1022"/>
                    </a:lnTo>
                    <a:lnTo>
                      <a:pt x="2614" y="938"/>
                    </a:lnTo>
                    <a:lnTo>
                      <a:pt x="2697" y="888"/>
                    </a:lnTo>
                    <a:lnTo>
                      <a:pt x="2748" y="821"/>
                    </a:lnTo>
                    <a:lnTo>
                      <a:pt x="2798" y="771"/>
                    </a:lnTo>
                    <a:lnTo>
                      <a:pt x="2831" y="704"/>
                    </a:lnTo>
                    <a:lnTo>
                      <a:pt x="2848" y="637"/>
                    </a:lnTo>
                    <a:lnTo>
                      <a:pt x="2865" y="570"/>
                    </a:lnTo>
                    <a:lnTo>
                      <a:pt x="2865" y="101"/>
                    </a:lnTo>
                    <a:lnTo>
                      <a:pt x="2848" y="67"/>
                    </a:lnTo>
                    <a:lnTo>
                      <a:pt x="2831" y="34"/>
                    </a:lnTo>
                    <a:lnTo>
                      <a:pt x="2798" y="17"/>
                    </a:lnTo>
                    <a:lnTo>
                      <a:pt x="2764" y="0"/>
                    </a:lnTo>
                    <a:lnTo>
                      <a:pt x="2714" y="17"/>
                    </a:lnTo>
                    <a:lnTo>
                      <a:pt x="2681" y="34"/>
                    </a:lnTo>
                    <a:lnTo>
                      <a:pt x="2664" y="67"/>
                    </a:lnTo>
                    <a:lnTo>
                      <a:pt x="2664" y="101"/>
                    </a:lnTo>
                    <a:lnTo>
                      <a:pt x="2664" y="570"/>
                    </a:lnTo>
                    <a:lnTo>
                      <a:pt x="2647" y="603"/>
                    </a:lnTo>
                    <a:lnTo>
                      <a:pt x="2630" y="654"/>
                    </a:lnTo>
                    <a:lnTo>
                      <a:pt x="2563" y="721"/>
                    </a:lnTo>
                    <a:lnTo>
                      <a:pt x="2463" y="804"/>
                    </a:lnTo>
                    <a:lnTo>
                      <a:pt x="2312" y="871"/>
                    </a:lnTo>
                    <a:lnTo>
                      <a:pt x="2128" y="922"/>
                    </a:lnTo>
                    <a:lnTo>
                      <a:pt x="1910" y="972"/>
                    </a:lnTo>
                    <a:lnTo>
                      <a:pt x="1676" y="1005"/>
                    </a:lnTo>
                    <a:lnTo>
                      <a:pt x="1173" y="1005"/>
                    </a:lnTo>
                    <a:lnTo>
                      <a:pt x="939" y="972"/>
                    </a:lnTo>
                    <a:lnTo>
                      <a:pt x="721" y="922"/>
                    </a:lnTo>
                    <a:lnTo>
                      <a:pt x="553" y="871"/>
                    </a:lnTo>
                    <a:lnTo>
                      <a:pt x="403" y="804"/>
                    </a:lnTo>
                    <a:lnTo>
                      <a:pt x="285" y="721"/>
                    </a:lnTo>
                    <a:lnTo>
                      <a:pt x="218" y="654"/>
                    </a:lnTo>
                    <a:lnTo>
                      <a:pt x="202" y="603"/>
                    </a:lnTo>
                    <a:lnTo>
                      <a:pt x="202" y="570"/>
                    </a:lnTo>
                    <a:lnTo>
                      <a:pt x="202" y="101"/>
                    </a:lnTo>
                    <a:lnTo>
                      <a:pt x="185" y="67"/>
                    </a:lnTo>
                    <a:lnTo>
                      <a:pt x="168" y="34"/>
                    </a:lnTo>
                    <a:lnTo>
                      <a:pt x="135" y="17"/>
                    </a:lnTo>
                    <a:lnTo>
                      <a:pt x="101" y="0"/>
                    </a:lnTo>
                    <a:close/>
                  </a:path>
                </a:pathLst>
              </a:custGeom>
              <a:solidFill>
                <a:schemeClr val="lt1"/>
              </a:solidFill>
              <a:ln>
                <a:noFill/>
              </a:ln>
            </p:spPr>
            <p:txBody>
              <a:bodyPr spcFirstLastPara="1" wrap="square" lIns="211100" tIns="211100" rIns="211100" bIns="211100" anchor="ctr" anchorCtr="0">
                <a:noAutofit/>
              </a:bodyPr>
              <a:lstStyle/>
              <a:p>
                <a:pPr marL="0" marR="0" lvl="0" indent="0" algn="l" rtl="0">
                  <a:lnSpc>
                    <a:spcPct val="100000"/>
                  </a:lnSpc>
                  <a:spcBef>
                    <a:spcPts val="0"/>
                  </a:spcBef>
                  <a:spcAft>
                    <a:spcPts val="0"/>
                  </a:spcAft>
                  <a:buClr>
                    <a:srgbClr val="000000"/>
                  </a:buClr>
                  <a:buSzPts val="3204"/>
                  <a:buFont typeface="Arial"/>
                  <a:buNone/>
                </a:pPr>
                <a:endParaRPr sz="3204" b="0" i="0" u="none" strike="noStrike" cap="none">
                  <a:solidFill>
                    <a:srgbClr val="000000"/>
                  </a:solidFill>
                  <a:latin typeface="Arial"/>
                  <a:ea typeface="Arial"/>
                  <a:cs typeface="Arial"/>
                  <a:sym typeface="Arial"/>
                </a:endParaRPr>
              </a:p>
            </p:txBody>
          </p:sp>
          <p:sp>
            <p:nvSpPr>
              <p:cNvPr id="4756" name="Google Shape;4756;p321"/>
              <p:cNvSpPr/>
              <p:nvPr/>
            </p:nvSpPr>
            <p:spPr>
              <a:xfrm>
                <a:off x="3351650" y="483275"/>
                <a:ext cx="71625" cy="32275"/>
              </a:xfrm>
              <a:custGeom>
                <a:avLst/>
                <a:gdLst/>
                <a:ahLst/>
                <a:cxnLst/>
                <a:rect l="l" t="t" r="r" b="b"/>
                <a:pathLst>
                  <a:path w="2865" h="1291" extrusionOk="0">
                    <a:moveTo>
                      <a:pt x="1441" y="202"/>
                    </a:moveTo>
                    <a:lnTo>
                      <a:pt x="1692" y="218"/>
                    </a:lnTo>
                    <a:lnTo>
                      <a:pt x="1927" y="252"/>
                    </a:lnTo>
                    <a:lnTo>
                      <a:pt x="2128" y="285"/>
                    </a:lnTo>
                    <a:lnTo>
                      <a:pt x="2312" y="352"/>
                    </a:lnTo>
                    <a:lnTo>
                      <a:pt x="2463" y="419"/>
                    </a:lnTo>
                    <a:lnTo>
                      <a:pt x="2580" y="486"/>
                    </a:lnTo>
                    <a:lnTo>
                      <a:pt x="2647" y="570"/>
                    </a:lnTo>
                    <a:lnTo>
                      <a:pt x="2664" y="620"/>
                    </a:lnTo>
                    <a:lnTo>
                      <a:pt x="2664" y="654"/>
                    </a:lnTo>
                    <a:lnTo>
                      <a:pt x="2664" y="687"/>
                    </a:lnTo>
                    <a:lnTo>
                      <a:pt x="2647" y="738"/>
                    </a:lnTo>
                    <a:lnTo>
                      <a:pt x="2580" y="805"/>
                    </a:lnTo>
                    <a:lnTo>
                      <a:pt x="2463" y="888"/>
                    </a:lnTo>
                    <a:lnTo>
                      <a:pt x="2312" y="955"/>
                    </a:lnTo>
                    <a:lnTo>
                      <a:pt x="2128" y="1006"/>
                    </a:lnTo>
                    <a:lnTo>
                      <a:pt x="1927" y="1056"/>
                    </a:lnTo>
                    <a:lnTo>
                      <a:pt x="1692" y="1089"/>
                    </a:lnTo>
                    <a:lnTo>
                      <a:pt x="1173" y="1089"/>
                    </a:lnTo>
                    <a:lnTo>
                      <a:pt x="938" y="1056"/>
                    </a:lnTo>
                    <a:lnTo>
                      <a:pt x="737" y="1006"/>
                    </a:lnTo>
                    <a:lnTo>
                      <a:pt x="553" y="955"/>
                    </a:lnTo>
                    <a:lnTo>
                      <a:pt x="402" y="888"/>
                    </a:lnTo>
                    <a:lnTo>
                      <a:pt x="302" y="805"/>
                    </a:lnTo>
                    <a:lnTo>
                      <a:pt x="235" y="738"/>
                    </a:lnTo>
                    <a:lnTo>
                      <a:pt x="201" y="687"/>
                    </a:lnTo>
                    <a:lnTo>
                      <a:pt x="201" y="654"/>
                    </a:lnTo>
                    <a:lnTo>
                      <a:pt x="201" y="620"/>
                    </a:lnTo>
                    <a:lnTo>
                      <a:pt x="235" y="570"/>
                    </a:lnTo>
                    <a:lnTo>
                      <a:pt x="302" y="486"/>
                    </a:lnTo>
                    <a:lnTo>
                      <a:pt x="402" y="419"/>
                    </a:lnTo>
                    <a:lnTo>
                      <a:pt x="553" y="352"/>
                    </a:lnTo>
                    <a:lnTo>
                      <a:pt x="737" y="285"/>
                    </a:lnTo>
                    <a:lnTo>
                      <a:pt x="938" y="252"/>
                    </a:lnTo>
                    <a:lnTo>
                      <a:pt x="1173" y="218"/>
                    </a:lnTo>
                    <a:lnTo>
                      <a:pt x="1441" y="202"/>
                    </a:lnTo>
                    <a:close/>
                    <a:moveTo>
                      <a:pt x="1441" y="1"/>
                    </a:moveTo>
                    <a:lnTo>
                      <a:pt x="1139" y="17"/>
                    </a:lnTo>
                    <a:lnTo>
                      <a:pt x="871" y="51"/>
                    </a:lnTo>
                    <a:lnTo>
                      <a:pt x="620" y="118"/>
                    </a:lnTo>
                    <a:lnTo>
                      <a:pt x="419" y="185"/>
                    </a:lnTo>
                    <a:lnTo>
                      <a:pt x="235" y="285"/>
                    </a:lnTo>
                    <a:lnTo>
                      <a:pt x="168" y="336"/>
                    </a:lnTo>
                    <a:lnTo>
                      <a:pt x="118" y="403"/>
                    </a:lnTo>
                    <a:lnTo>
                      <a:pt x="67" y="453"/>
                    </a:lnTo>
                    <a:lnTo>
                      <a:pt x="34" y="520"/>
                    </a:lnTo>
                    <a:lnTo>
                      <a:pt x="17" y="587"/>
                    </a:lnTo>
                    <a:lnTo>
                      <a:pt x="0" y="654"/>
                    </a:lnTo>
                    <a:lnTo>
                      <a:pt x="17" y="721"/>
                    </a:lnTo>
                    <a:lnTo>
                      <a:pt x="34" y="788"/>
                    </a:lnTo>
                    <a:lnTo>
                      <a:pt x="67" y="855"/>
                    </a:lnTo>
                    <a:lnTo>
                      <a:pt x="118" y="905"/>
                    </a:lnTo>
                    <a:lnTo>
                      <a:pt x="168" y="972"/>
                    </a:lnTo>
                    <a:lnTo>
                      <a:pt x="235" y="1022"/>
                    </a:lnTo>
                    <a:lnTo>
                      <a:pt x="419" y="1106"/>
                    </a:lnTo>
                    <a:lnTo>
                      <a:pt x="620" y="1190"/>
                    </a:lnTo>
                    <a:lnTo>
                      <a:pt x="871" y="1257"/>
                    </a:lnTo>
                    <a:lnTo>
                      <a:pt x="1139" y="1290"/>
                    </a:lnTo>
                    <a:lnTo>
                      <a:pt x="1726" y="1290"/>
                    </a:lnTo>
                    <a:lnTo>
                      <a:pt x="2010" y="1257"/>
                    </a:lnTo>
                    <a:lnTo>
                      <a:pt x="2245" y="1190"/>
                    </a:lnTo>
                    <a:lnTo>
                      <a:pt x="2463" y="1106"/>
                    </a:lnTo>
                    <a:lnTo>
                      <a:pt x="2630" y="1022"/>
                    </a:lnTo>
                    <a:lnTo>
                      <a:pt x="2697" y="972"/>
                    </a:lnTo>
                    <a:lnTo>
                      <a:pt x="2764" y="905"/>
                    </a:lnTo>
                    <a:lnTo>
                      <a:pt x="2798" y="855"/>
                    </a:lnTo>
                    <a:lnTo>
                      <a:pt x="2848" y="788"/>
                    </a:lnTo>
                    <a:lnTo>
                      <a:pt x="2865" y="721"/>
                    </a:lnTo>
                    <a:lnTo>
                      <a:pt x="2865" y="654"/>
                    </a:lnTo>
                    <a:lnTo>
                      <a:pt x="2865" y="587"/>
                    </a:lnTo>
                    <a:lnTo>
                      <a:pt x="2848" y="520"/>
                    </a:lnTo>
                    <a:lnTo>
                      <a:pt x="2798" y="453"/>
                    </a:lnTo>
                    <a:lnTo>
                      <a:pt x="2764" y="403"/>
                    </a:lnTo>
                    <a:lnTo>
                      <a:pt x="2697" y="336"/>
                    </a:lnTo>
                    <a:lnTo>
                      <a:pt x="2630" y="285"/>
                    </a:lnTo>
                    <a:lnTo>
                      <a:pt x="2463" y="185"/>
                    </a:lnTo>
                    <a:lnTo>
                      <a:pt x="2245" y="118"/>
                    </a:lnTo>
                    <a:lnTo>
                      <a:pt x="2010" y="51"/>
                    </a:lnTo>
                    <a:lnTo>
                      <a:pt x="1726" y="17"/>
                    </a:lnTo>
                    <a:lnTo>
                      <a:pt x="1441" y="1"/>
                    </a:lnTo>
                    <a:close/>
                  </a:path>
                </a:pathLst>
              </a:custGeom>
              <a:solidFill>
                <a:schemeClr val="lt1"/>
              </a:solidFill>
              <a:ln>
                <a:noFill/>
              </a:ln>
            </p:spPr>
            <p:txBody>
              <a:bodyPr spcFirstLastPara="1" wrap="square" lIns="211100" tIns="211100" rIns="211100" bIns="211100" anchor="ctr" anchorCtr="0">
                <a:noAutofit/>
              </a:bodyPr>
              <a:lstStyle/>
              <a:p>
                <a:pPr marL="0" marR="0" lvl="0" indent="0" algn="l" rtl="0">
                  <a:lnSpc>
                    <a:spcPct val="100000"/>
                  </a:lnSpc>
                  <a:spcBef>
                    <a:spcPts val="0"/>
                  </a:spcBef>
                  <a:spcAft>
                    <a:spcPts val="0"/>
                  </a:spcAft>
                  <a:buClr>
                    <a:srgbClr val="000000"/>
                  </a:buClr>
                  <a:buSzPts val="3204"/>
                  <a:buFont typeface="Arial"/>
                  <a:buNone/>
                </a:pPr>
                <a:endParaRPr sz="3204" b="0" i="0" u="none" strike="noStrike" cap="none">
                  <a:solidFill>
                    <a:srgbClr val="000000"/>
                  </a:solidFill>
                  <a:latin typeface="Arial"/>
                  <a:ea typeface="Arial"/>
                  <a:cs typeface="Arial"/>
                  <a:sym typeface="Arial"/>
                </a:endParaRPr>
              </a:p>
            </p:txBody>
          </p:sp>
          <p:sp>
            <p:nvSpPr>
              <p:cNvPr id="4757" name="Google Shape;4757;p321"/>
              <p:cNvSpPr/>
              <p:nvPr/>
            </p:nvSpPr>
            <p:spPr>
              <a:xfrm>
                <a:off x="3351650" y="497100"/>
                <a:ext cx="71625" cy="30175"/>
              </a:xfrm>
              <a:custGeom>
                <a:avLst/>
                <a:gdLst/>
                <a:ahLst/>
                <a:cxnLst/>
                <a:rect l="l" t="t" r="r" b="b"/>
                <a:pathLst>
                  <a:path w="2865" h="1207" extrusionOk="0">
                    <a:moveTo>
                      <a:pt x="67" y="0"/>
                    </a:moveTo>
                    <a:lnTo>
                      <a:pt x="34" y="34"/>
                    </a:lnTo>
                    <a:lnTo>
                      <a:pt x="17" y="67"/>
                    </a:lnTo>
                    <a:lnTo>
                      <a:pt x="0" y="101"/>
                    </a:lnTo>
                    <a:lnTo>
                      <a:pt x="0" y="570"/>
                    </a:lnTo>
                    <a:lnTo>
                      <a:pt x="17" y="637"/>
                    </a:lnTo>
                    <a:lnTo>
                      <a:pt x="34" y="704"/>
                    </a:lnTo>
                    <a:lnTo>
                      <a:pt x="67" y="754"/>
                    </a:lnTo>
                    <a:lnTo>
                      <a:pt x="118" y="821"/>
                    </a:lnTo>
                    <a:lnTo>
                      <a:pt x="168" y="871"/>
                    </a:lnTo>
                    <a:lnTo>
                      <a:pt x="235" y="922"/>
                    </a:lnTo>
                    <a:lnTo>
                      <a:pt x="419" y="1022"/>
                    </a:lnTo>
                    <a:lnTo>
                      <a:pt x="620" y="1106"/>
                    </a:lnTo>
                    <a:lnTo>
                      <a:pt x="871" y="1156"/>
                    </a:lnTo>
                    <a:lnTo>
                      <a:pt x="1139" y="1190"/>
                    </a:lnTo>
                    <a:lnTo>
                      <a:pt x="1441" y="1206"/>
                    </a:lnTo>
                    <a:lnTo>
                      <a:pt x="1726" y="1190"/>
                    </a:lnTo>
                    <a:lnTo>
                      <a:pt x="2010" y="1156"/>
                    </a:lnTo>
                    <a:lnTo>
                      <a:pt x="2245" y="1106"/>
                    </a:lnTo>
                    <a:lnTo>
                      <a:pt x="2463" y="1022"/>
                    </a:lnTo>
                    <a:lnTo>
                      <a:pt x="2630" y="922"/>
                    </a:lnTo>
                    <a:lnTo>
                      <a:pt x="2697" y="871"/>
                    </a:lnTo>
                    <a:lnTo>
                      <a:pt x="2764" y="821"/>
                    </a:lnTo>
                    <a:lnTo>
                      <a:pt x="2798" y="754"/>
                    </a:lnTo>
                    <a:lnTo>
                      <a:pt x="2848" y="704"/>
                    </a:lnTo>
                    <a:lnTo>
                      <a:pt x="2865" y="637"/>
                    </a:lnTo>
                    <a:lnTo>
                      <a:pt x="2865" y="570"/>
                    </a:lnTo>
                    <a:lnTo>
                      <a:pt x="2865" y="101"/>
                    </a:lnTo>
                    <a:lnTo>
                      <a:pt x="2865" y="67"/>
                    </a:lnTo>
                    <a:lnTo>
                      <a:pt x="2831" y="34"/>
                    </a:lnTo>
                    <a:lnTo>
                      <a:pt x="2814" y="0"/>
                    </a:lnTo>
                    <a:lnTo>
                      <a:pt x="2731" y="0"/>
                    </a:lnTo>
                    <a:lnTo>
                      <a:pt x="2697" y="34"/>
                    </a:lnTo>
                    <a:lnTo>
                      <a:pt x="2680" y="67"/>
                    </a:lnTo>
                    <a:lnTo>
                      <a:pt x="2664" y="101"/>
                    </a:lnTo>
                    <a:lnTo>
                      <a:pt x="2664" y="570"/>
                    </a:lnTo>
                    <a:lnTo>
                      <a:pt x="2664" y="603"/>
                    </a:lnTo>
                    <a:lnTo>
                      <a:pt x="2647" y="637"/>
                    </a:lnTo>
                    <a:lnTo>
                      <a:pt x="2580" y="721"/>
                    </a:lnTo>
                    <a:lnTo>
                      <a:pt x="2463" y="804"/>
                    </a:lnTo>
                    <a:lnTo>
                      <a:pt x="2312" y="871"/>
                    </a:lnTo>
                    <a:lnTo>
                      <a:pt x="2128" y="922"/>
                    </a:lnTo>
                    <a:lnTo>
                      <a:pt x="1927" y="972"/>
                    </a:lnTo>
                    <a:lnTo>
                      <a:pt x="1692" y="1005"/>
                    </a:lnTo>
                    <a:lnTo>
                      <a:pt x="1173" y="1005"/>
                    </a:lnTo>
                    <a:lnTo>
                      <a:pt x="938" y="972"/>
                    </a:lnTo>
                    <a:lnTo>
                      <a:pt x="737" y="922"/>
                    </a:lnTo>
                    <a:lnTo>
                      <a:pt x="553" y="871"/>
                    </a:lnTo>
                    <a:lnTo>
                      <a:pt x="402" y="804"/>
                    </a:lnTo>
                    <a:lnTo>
                      <a:pt x="302" y="721"/>
                    </a:lnTo>
                    <a:lnTo>
                      <a:pt x="235" y="637"/>
                    </a:lnTo>
                    <a:lnTo>
                      <a:pt x="201" y="603"/>
                    </a:lnTo>
                    <a:lnTo>
                      <a:pt x="201" y="570"/>
                    </a:lnTo>
                    <a:lnTo>
                      <a:pt x="201" y="101"/>
                    </a:lnTo>
                    <a:lnTo>
                      <a:pt x="201" y="67"/>
                    </a:lnTo>
                    <a:lnTo>
                      <a:pt x="168" y="34"/>
                    </a:lnTo>
                    <a:lnTo>
                      <a:pt x="134" y="0"/>
                    </a:lnTo>
                    <a:close/>
                  </a:path>
                </a:pathLst>
              </a:custGeom>
              <a:solidFill>
                <a:schemeClr val="lt1"/>
              </a:solidFill>
              <a:ln>
                <a:noFill/>
              </a:ln>
            </p:spPr>
            <p:txBody>
              <a:bodyPr spcFirstLastPara="1" wrap="square" lIns="211100" tIns="211100" rIns="211100" bIns="211100" anchor="ctr" anchorCtr="0">
                <a:noAutofit/>
              </a:bodyPr>
              <a:lstStyle/>
              <a:p>
                <a:pPr marL="0" marR="0" lvl="0" indent="0" algn="l" rtl="0">
                  <a:lnSpc>
                    <a:spcPct val="100000"/>
                  </a:lnSpc>
                  <a:spcBef>
                    <a:spcPts val="0"/>
                  </a:spcBef>
                  <a:spcAft>
                    <a:spcPts val="0"/>
                  </a:spcAft>
                  <a:buClr>
                    <a:srgbClr val="000000"/>
                  </a:buClr>
                  <a:buSzPts val="3204"/>
                  <a:buFont typeface="Arial"/>
                  <a:buNone/>
                </a:pPr>
                <a:endParaRPr sz="3204" b="0" i="0" u="none" strike="noStrike" cap="none">
                  <a:solidFill>
                    <a:srgbClr val="000000"/>
                  </a:solidFill>
                  <a:latin typeface="Arial"/>
                  <a:ea typeface="Arial"/>
                  <a:cs typeface="Arial"/>
                  <a:sym typeface="Arial"/>
                </a:endParaRPr>
              </a:p>
            </p:txBody>
          </p:sp>
        </p:grpSp>
      </p:grpSp>
      <p:grpSp>
        <p:nvGrpSpPr>
          <p:cNvPr id="4758" name="Google Shape;4758;p321"/>
          <p:cNvGrpSpPr/>
          <p:nvPr/>
        </p:nvGrpSpPr>
        <p:grpSpPr>
          <a:xfrm>
            <a:off x="3729008" y="1613288"/>
            <a:ext cx="1436700" cy="1436700"/>
            <a:chOff x="3732159" y="1613288"/>
            <a:chExt cx="1436700" cy="1436700"/>
          </a:xfrm>
        </p:grpSpPr>
        <p:sp>
          <p:nvSpPr>
            <p:cNvPr id="4759" name="Google Shape;4759;p321"/>
            <p:cNvSpPr/>
            <p:nvPr/>
          </p:nvSpPr>
          <p:spPr>
            <a:xfrm>
              <a:off x="3732159" y="1613288"/>
              <a:ext cx="1436700" cy="1436700"/>
            </a:xfrm>
            <a:prstGeom prst="roundRect">
              <a:avLst>
                <a:gd name="adj" fmla="val 8546"/>
              </a:avLst>
            </a:prstGeom>
            <a:gradFill>
              <a:gsLst>
                <a:gs pos="0">
                  <a:srgbClr val="8A0034"/>
                </a:gs>
                <a:gs pos="67000">
                  <a:srgbClr val="53004A"/>
                </a:gs>
                <a:gs pos="100000">
                  <a:srgbClr val="3D0050"/>
                </a:gs>
              </a:gsLst>
              <a:lin ang="0" scaled="0"/>
            </a:gradFill>
            <a:ln>
              <a:noFill/>
            </a:ln>
            <a:effectLst>
              <a:outerShdw blurRad="85725" dist="95250" dir="2100000" algn="bl" rotWithShape="0">
                <a:schemeClr val="accent4">
                  <a:alpha val="50000"/>
                </a:schemeClr>
              </a:outerShdw>
            </a:effectLst>
          </p:spPr>
          <p:txBody>
            <a:bodyPr spcFirstLastPara="1" wrap="square" lIns="68550" tIns="34275" rIns="68550" bIns="34275" anchor="ctr" anchorCtr="0">
              <a:noAutofit/>
            </a:bodyPr>
            <a:lstStyle/>
            <a:p>
              <a:pPr marL="0" marR="0" lvl="0" indent="0" algn="ctr" rtl="0">
                <a:lnSpc>
                  <a:spcPct val="100000"/>
                </a:lnSpc>
                <a:spcBef>
                  <a:spcPts val="0"/>
                </a:spcBef>
                <a:spcAft>
                  <a:spcPts val="0"/>
                </a:spcAft>
                <a:buClr>
                  <a:srgbClr val="000000"/>
                </a:buClr>
                <a:buSzPts val="1050"/>
                <a:buFont typeface="Arial"/>
                <a:buNone/>
              </a:pPr>
              <a:endParaRPr sz="1050" b="0" i="0" u="none" strike="noStrike" cap="none">
                <a:solidFill>
                  <a:srgbClr val="FFFFFF"/>
                </a:solidFill>
                <a:latin typeface="Arial"/>
                <a:ea typeface="Arial"/>
                <a:cs typeface="Arial"/>
                <a:sym typeface="Arial"/>
              </a:endParaRPr>
            </a:p>
          </p:txBody>
        </p:sp>
        <p:grpSp>
          <p:nvGrpSpPr>
            <p:cNvPr id="4760" name="Google Shape;4760;p321"/>
            <p:cNvGrpSpPr/>
            <p:nvPr/>
          </p:nvGrpSpPr>
          <p:grpSpPr>
            <a:xfrm>
              <a:off x="3951812" y="1905602"/>
              <a:ext cx="997393" cy="852071"/>
              <a:chOff x="2760775" y="670475"/>
              <a:chExt cx="106375" cy="90875"/>
            </a:xfrm>
          </p:grpSpPr>
          <p:sp>
            <p:nvSpPr>
              <p:cNvPr id="4761" name="Google Shape;4761;p321"/>
              <p:cNvSpPr/>
              <p:nvPr/>
            </p:nvSpPr>
            <p:spPr>
              <a:xfrm>
                <a:off x="2792175" y="699775"/>
                <a:ext cx="38125" cy="9650"/>
              </a:xfrm>
              <a:custGeom>
                <a:avLst/>
                <a:gdLst/>
                <a:ahLst/>
                <a:cxnLst/>
                <a:rect l="l" t="t" r="r" b="b"/>
                <a:pathLst>
                  <a:path w="1525" h="386" extrusionOk="0">
                    <a:moveTo>
                      <a:pt x="754" y="1"/>
                    </a:moveTo>
                    <a:lnTo>
                      <a:pt x="570" y="17"/>
                    </a:lnTo>
                    <a:lnTo>
                      <a:pt x="386" y="51"/>
                    </a:lnTo>
                    <a:lnTo>
                      <a:pt x="218" y="118"/>
                    </a:lnTo>
                    <a:lnTo>
                      <a:pt x="51" y="202"/>
                    </a:lnTo>
                    <a:lnTo>
                      <a:pt x="17" y="218"/>
                    </a:lnTo>
                    <a:lnTo>
                      <a:pt x="0" y="252"/>
                    </a:lnTo>
                    <a:lnTo>
                      <a:pt x="0" y="285"/>
                    </a:lnTo>
                    <a:lnTo>
                      <a:pt x="17" y="336"/>
                    </a:lnTo>
                    <a:lnTo>
                      <a:pt x="51" y="369"/>
                    </a:lnTo>
                    <a:lnTo>
                      <a:pt x="84" y="369"/>
                    </a:lnTo>
                    <a:lnTo>
                      <a:pt x="118" y="386"/>
                    </a:lnTo>
                    <a:lnTo>
                      <a:pt x="151" y="369"/>
                    </a:lnTo>
                    <a:lnTo>
                      <a:pt x="302" y="302"/>
                    </a:lnTo>
                    <a:lnTo>
                      <a:pt x="453" y="235"/>
                    </a:lnTo>
                    <a:lnTo>
                      <a:pt x="603" y="218"/>
                    </a:lnTo>
                    <a:lnTo>
                      <a:pt x="754" y="202"/>
                    </a:lnTo>
                    <a:lnTo>
                      <a:pt x="922" y="218"/>
                    </a:lnTo>
                    <a:lnTo>
                      <a:pt x="1072" y="235"/>
                    </a:lnTo>
                    <a:lnTo>
                      <a:pt x="1223" y="302"/>
                    </a:lnTo>
                    <a:lnTo>
                      <a:pt x="1374" y="369"/>
                    </a:lnTo>
                    <a:lnTo>
                      <a:pt x="1424" y="386"/>
                    </a:lnTo>
                    <a:lnTo>
                      <a:pt x="1475" y="369"/>
                    </a:lnTo>
                    <a:lnTo>
                      <a:pt x="1508" y="336"/>
                    </a:lnTo>
                    <a:lnTo>
                      <a:pt x="1525" y="285"/>
                    </a:lnTo>
                    <a:lnTo>
                      <a:pt x="1525" y="252"/>
                    </a:lnTo>
                    <a:lnTo>
                      <a:pt x="1508" y="218"/>
                    </a:lnTo>
                    <a:lnTo>
                      <a:pt x="1475" y="202"/>
                    </a:lnTo>
                    <a:lnTo>
                      <a:pt x="1307" y="118"/>
                    </a:lnTo>
                    <a:lnTo>
                      <a:pt x="1123" y="51"/>
                    </a:lnTo>
                    <a:lnTo>
                      <a:pt x="955" y="17"/>
                    </a:lnTo>
                    <a:lnTo>
                      <a:pt x="754" y="1"/>
                    </a:lnTo>
                    <a:close/>
                  </a:path>
                </a:pathLst>
              </a:custGeom>
              <a:solidFill>
                <a:schemeClr val="lt1"/>
              </a:solidFill>
              <a:ln>
                <a:noFill/>
              </a:ln>
            </p:spPr>
            <p:txBody>
              <a:bodyPr spcFirstLastPara="1" wrap="square" lIns="211100" tIns="211100" rIns="211100" bIns="211100" anchor="ctr" anchorCtr="0">
                <a:noAutofit/>
              </a:bodyPr>
              <a:lstStyle/>
              <a:p>
                <a:pPr marL="0" marR="0" lvl="0" indent="0" algn="l" rtl="0">
                  <a:lnSpc>
                    <a:spcPct val="100000"/>
                  </a:lnSpc>
                  <a:spcBef>
                    <a:spcPts val="0"/>
                  </a:spcBef>
                  <a:spcAft>
                    <a:spcPts val="0"/>
                  </a:spcAft>
                  <a:buClr>
                    <a:srgbClr val="000000"/>
                  </a:buClr>
                  <a:buSzPts val="3204"/>
                  <a:buFont typeface="Arial"/>
                  <a:buNone/>
                </a:pPr>
                <a:endParaRPr sz="3204" b="0" i="0" u="none" strike="noStrike" cap="none">
                  <a:solidFill>
                    <a:srgbClr val="000000"/>
                  </a:solidFill>
                  <a:latin typeface="Arial"/>
                  <a:ea typeface="Arial"/>
                  <a:cs typeface="Arial"/>
                  <a:sym typeface="Arial"/>
                </a:endParaRPr>
              </a:p>
            </p:txBody>
          </p:sp>
          <p:sp>
            <p:nvSpPr>
              <p:cNvPr id="4762" name="Google Shape;4762;p321"/>
              <p:cNvSpPr/>
              <p:nvPr/>
            </p:nvSpPr>
            <p:spPr>
              <a:xfrm>
                <a:off x="2760775" y="691400"/>
                <a:ext cx="90475" cy="69950"/>
              </a:xfrm>
              <a:custGeom>
                <a:avLst/>
                <a:gdLst/>
                <a:ahLst/>
                <a:cxnLst/>
                <a:rect l="l" t="t" r="r" b="b"/>
                <a:pathLst>
                  <a:path w="3619" h="2798" extrusionOk="0">
                    <a:moveTo>
                      <a:pt x="536" y="1"/>
                    </a:moveTo>
                    <a:lnTo>
                      <a:pt x="469" y="17"/>
                    </a:lnTo>
                    <a:lnTo>
                      <a:pt x="402" y="51"/>
                    </a:lnTo>
                    <a:lnTo>
                      <a:pt x="385" y="51"/>
                    </a:lnTo>
                    <a:lnTo>
                      <a:pt x="352" y="68"/>
                    </a:lnTo>
                    <a:lnTo>
                      <a:pt x="335" y="101"/>
                    </a:lnTo>
                    <a:lnTo>
                      <a:pt x="335" y="151"/>
                    </a:lnTo>
                    <a:lnTo>
                      <a:pt x="352" y="185"/>
                    </a:lnTo>
                    <a:lnTo>
                      <a:pt x="553" y="570"/>
                    </a:lnTo>
                    <a:lnTo>
                      <a:pt x="486" y="704"/>
                    </a:lnTo>
                    <a:lnTo>
                      <a:pt x="352" y="955"/>
                    </a:lnTo>
                    <a:lnTo>
                      <a:pt x="67" y="1106"/>
                    </a:lnTo>
                    <a:lnTo>
                      <a:pt x="17" y="1140"/>
                    </a:lnTo>
                    <a:lnTo>
                      <a:pt x="0" y="1190"/>
                    </a:lnTo>
                    <a:lnTo>
                      <a:pt x="0" y="1307"/>
                    </a:lnTo>
                    <a:lnTo>
                      <a:pt x="17" y="1475"/>
                    </a:lnTo>
                    <a:lnTo>
                      <a:pt x="34" y="1659"/>
                    </a:lnTo>
                    <a:lnTo>
                      <a:pt x="67" y="1743"/>
                    </a:lnTo>
                    <a:lnTo>
                      <a:pt x="101" y="1810"/>
                    </a:lnTo>
                    <a:lnTo>
                      <a:pt x="151" y="1843"/>
                    </a:lnTo>
                    <a:lnTo>
                      <a:pt x="201" y="1877"/>
                    </a:lnTo>
                    <a:lnTo>
                      <a:pt x="318" y="1927"/>
                    </a:lnTo>
                    <a:lnTo>
                      <a:pt x="436" y="1944"/>
                    </a:lnTo>
                    <a:lnTo>
                      <a:pt x="603" y="1944"/>
                    </a:lnTo>
                    <a:lnTo>
                      <a:pt x="871" y="2228"/>
                    </a:lnTo>
                    <a:lnTo>
                      <a:pt x="1005" y="2731"/>
                    </a:lnTo>
                    <a:lnTo>
                      <a:pt x="1022" y="2764"/>
                    </a:lnTo>
                    <a:lnTo>
                      <a:pt x="1039" y="2781"/>
                    </a:lnTo>
                    <a:lnTo>
                      <a:pt x="1072" y="2798"/>
                    </a:lnTo>
                    <a:lnTo>
                      <a:pt x="1424" y="2798"/>
                    </a:lnTo>
                    <a:lnTo>
                      <a:pt x="1474" y="2781"/>
                    </a:lnTo>
                    <a:lnTo>
                      <a:pt x="1524" y="2731"/>
                    </a:lnTo>
                    <a:lnTo>
                      <a:pt x="1591" y="2513"/>
                    </a:lnTo>
                    <a:lnTo>
                      <a:pt x="1709" y="2530"/>
                    </a:lnTo>
                    <a:lnTo>
                      <a:pt x="2144" y="2530"/>
                    </a:lnTo>
                    <a:lnTo>
                      <a:pt x="2261" y="2513"/>
                    </a:lnTo>
                    <a:lnTo>
                      <a:pt x="2295" y="2714"/>
                    </a:lnTo>
                    <a:lnTo>
                      <a:pt x="2312" y="2748"/>
                    </a:lnTo>
                    <a:lnTo>
                      <a:pt x="2328" y="2781"/>
                    </a:lnTo>
                    <a:lnTo>
                      <a:pt x="2362" y="2798"/>
                    </a:lnTo>
                    <a:lnTo>
                      <a:pt x="2680" y="2798"/>
                    </a:lnTo>
                    <a:lnTo>
                      <a:pt x="2747" y="2781"/>
                    </a:lnTo>
                    <a:lnTo>
                      <a:pt x="2781" y="2748"/>
                    </a:lnTo>
                    <a:lnTo>
                      <a:pt x="2982" y="2262"/>
                    </a:lnTo>
                    <a:lnTo>
                      <a:pt x="3099" y="2195"/>
                    </a:lnTo>
                    <a:lnTo>
                      <a:pt x="3200" y="2128"/>
                    </a:lnTo>
                    <a:lnTo>
                      <a:pt x="3300" y="2027"/>
                    </a:lnTo>
                    <a:lnTo>
                      <a:pt x="3401" y="1910"/>
                    </a:lnTo>
                    <a:lnTo>
                      <a:pt x="3501" y="1759"/>
                    </a:lnTo>
                    <a:lnTo>
                      <a:pt x="3568" y="1592"/>
                    </a:lnTo>
                    <a:lnTo>
                      <a:pt x="3602" y="1491"/>
                    </a:lnTo>
                    <a:lnTo>
                      <a:pt x="3618" y="1374"/>
                    </a:lnTo>
                    <a:lnTo>
                      <a:pt x="3618" y="1207"/>
                    </a:lnTo>
                    <a:lnTo>
                      <a:pt x="3602" y="1039"/>
                    </a:lnTo>
                    <a:lnTo>
                      <a:pt x="3551" y="872"/>
                    </a:lnTo>
                    <a:lnTo>
                      <a:pt x="3484" y="721"/>
                    </a:lnTo>
                    <a:lnTo>
                      <a:pt x="3401" y="570"/>
                    </a:lnTo>
                    <a:lnTo>
                      <a:pt x="3300" y="419"/>
                    </a:lnTo>
                    <a:lnTo>
                      <a:pt x="3166" y="302"/>
                    </a:lnTo>
                    <a:lnTo>
                      <a:pt x="3032" y="185"/>
                    </a:lnTo>
                    <a:lnTo>
                      <a:pt x="2982" y="168"/>
                    </a:lnTo>
                    <a:lnTo>
                      <a:pt x="2948" y="168"/>
                    </a:lnTo>
                    <a:lnTo>
                      <a:pt x="2915" y="185"/>
                    </a:lnTo>
                    <a:lnTo>
                      <a:pt x="2881" y="218"/>
                    </a:lnTo>
                    <a:lnTo>
                      <a:pt x="2865" y="252"/>
                    </a:lnTo>
                    <a:lnTo>
                      <a:pt x="2865" y="285"/>
                    </a:lnTo>
                    <a:lnTo>
                      <a:pt x="2881" y="319"/>
                    </a:lnTo>
                    <a:lnTo>
                      <a:pt x="2915" y="352"/>
                    </a:lnTo>
                    <a:lnTo>
                      <a:pt x="3032" y="453"/>
                    </a:lnTo>
                    <a:lnTo>
                      <a:pt x="3149" y="553"/>
                    </a:lnTo>
                    <a:lnTo>
                      <a:pt x="3233" y="671"/>
                    </a:lnTo>
                    <a:lnTo>
                      <a:pt x="3300" y="805"/>
                    </a:lnTo>
                    <a:lnTo>
                      <a:pt x="3367" y="939"/>
                    </a:lnTo>
                    <a:lnTo>
                      <a:pt x="3401" y="1073"/>
                    </a:lnTo>
                    <a:lnTo>
                      <a:pt x="3417" y="1223"/>
                    </a:lnTo>
                    <a:lnTo>
                      <a:pt x="3417" y="1357"/>
                    </a:lnTo>
                    <a:lnTo>
                      <a:pt x="3384" y="1542"/>
                    </a:lnTo>
                    <a:lnTo>
                      <a:pt x="3317" y="1692"/>
                    </a:lnTo>
                    <a:lnTo>
                      <a:pt x="3233" y="1810"/>
                    </a:lnTo>
                    <a:lnTo>
                      <a:pt x="3149" y="1910"/>
                    </a:lnTo>
                    <a:lnTo>
                      <a:pt x="3066" y="1977"/>
                    </a:lnTo>
                    <a:lnTo>
                      <a:pt x="2982" y="2027"/>
                    </a:lnTo>
                    <a:lnTo>
                      <a:pt x="2898" y="2078"/>
                    </a:lnTo>
                    <a:lnTo>
                      <a:pt x="2848" y="2111"/>
                    </a:lnTo>
                    <a:lnTo>
                      <a:pt x="2798" y="2161"/>
                    </a:lnTo>
                    <a:lnTo>
                      <a:pt x="2613" y="2597"/>
                    </a:lnTo>
                    <a:lnTo>
                      <a:pt x="2479" y="2597"/>
                    </a:lnTo>
                    <a:lnTo>
                      <a:pt x="2463" y="2463"/>
                    </a:lnTo>
                    <a:lnTo>
                      <a:pt x="2429" y="2396"/>
                    </a:lnTo>
                    <a:lnTo>
                      <a:pt x="2379" y="2346"/>
                    </a:lnTo>
                    <a:lnTo>
                      <a:pt x="2328" y="2312"/>
                    </a:lnTo>
                    <a:lnTo>
                      <a:pt x="2245" y="2312"/>
                    </a:lnTo>
                    <a:lnTo>
                      <a:pt x="2144" y="2329"/>
                    </a:lnTo>
                    <a:lnTo>
                      <a:pt x="1709" y="2329"/>
                    </a:lnTo>
                    <a:lnTo>
                      <a:pt x="1608" y="2312"/>
                    </a:lnTo>
                    <a:lnTo>
                      <a:pt x="1541" y="2312"/>
                    </a:lnTo>
                    <a:lnTo>
                      <a:pt x="1491" y="2329"/>
                    </a:lnTo>
                    <a:lnTo>
                      <a:pt x="1441" y="2379"/>
                    </a:lnTo>
                    <a:lnTo>
                      <a:pt x="1407" y="2429"/>
                    </a:lnTo>
                    <a:lnTo>
                      <a:pt x="1357" y="2597"/>
                    </a:lnTo>
                    <a:lnTo>
                      <a:pt x="1189" y="2597"/>
                    </a:lnTo>
                    <a:lnTo>
                      <a:pt x="1055" y="2178"/>
                    </a:lnTo>
                    <a:lnTo>
                      <a:pt x="1022" y="2094"/>
                    </a:lnTo>
                    <a:lnTo>
                      <a:pt x="754" y="1810"/>
                    </a:lnTo>
                    <a:lnTo>
                      <a:pt x="687" y="1759"/>
                    </a:lnTo>
                    <a:lnTo>
                      <a:pt x="637" y="1743"/>
                    </a:lnTo>
                    <a:lnTo>
                      <a:pt x="452" y="1743"/>
                    </a:lnTo>
                    <a:lnTo>
                      <a:pt x="369" y="1726"/>
                    </a:lnTo>
                    <a:lnTo>
                      <a:pt x="302" y="1709"/>
                    </a:lnTo>
                    <a:lnTo>
                      <a:pt x="268" y="1676"/>
                    </a:lnTo>
                    <a:lnTo>
                      <a:pt x="235" y="1625"/>
                    </a:lnTo>
                    <a:lnTo>
                      <a:pt x="218" y="1542"/>
                    </a:lnTo>
                    <a:lnTo>
                      <a:pt x="201" y="1408"/>
                    </a:lnTo>
                    <a:lnTo>
                      <a:pt x="201" y="1257"/>
                    </a:lnTo>
                    <a:lnTo>
                      <a:pt x="452" y="1140"/>
                    </a:lnTo>
                    <a:lnTo>
                      <a:pt x="503" y="1106"/>
                    </a:lnTo>
                    <a:lnTo>
                      <a:pt x="536" y="1039"/>
                    </a:lnTo>
                    <a:lnTo>
                      <a:pt x="603" y="888"/>
                    </a:lnTo>
                    <a:lnTo>
                      <a:pt x="670" y="788"/>
                    </a:lnTo>
                    <a:lnTo>
                      <a:pt x="720" y="687"/>
                    </a:lnTo>
                    <a:lnTo>
                      <a:pt x="754" y="637"/>
                    </a:lnTo>
                    <a:lnTo>
                      <a:pt x="754" y="587"/>
                    </a:lnTo>
                    <a:lnTo>
                      <a:pt x="754" y="537"/>
                    </a:lnTo>
                    <a:lnTo>
                      <a:pt x="737" y="486"/>
                    </a:lnTo>
                    <a:lnTo>
                      <a:pt x="586" y="202"/>
                    </a:lnTo>
                    <a:lnTo>
                      <a:pt x="603" y="202"/>
                    </a:lnTo>
                    <a:lnTo>
                      <a:pt x="670" y="235"/>
                    </a:lnTo>
                    <a:lnTo>
                      <a:pt x="737" y="269"/>
                    </a:lnTo>
                    <a:lnTo>
                      <a:pt x="838" y="352"/>
                    </a:lnTo>
                    <a:lnTo>
                      <a:pt x="888" y="386"/>
                    </a:lnTo>
                    <a:lnTo>
                      <a:pt x="955" y="403"/>
                    </a:lnTo>
                    <a:lnTo>
                      <a:pt x="1022" y="403"/>
                    </a:lnTo>
                    <a:lnTo>
                      <a:pt x="1072" y="369"/>
                    </a:lnTo>
                    <a:lnTo>
                      <a:pt x="1122" y="336"/>
                    </a:lnTo>
                    <a:lnTo>
                      <a:pt x="1156" y="319"/>
                    </a:lnTo>
                    <a:lnTo>
                      <a:pt x="1173" y="285"/>
                    </a:lnTo>
                    <a:lnTo>
                      <a:pt x="1173" y="235"/>
                    </a:lnTo>
                    <a:lnTo>
                      <a:pt x="1156" y="202"/>
                    </a:lnTo>
                    <a:lnTo>
                      <a:pt x="1139" y="168"/>
                    </a:lnTo>
                    <a:lnTo>
                      <a:pt x="1106" y="151"/>
                    </a:lnTo>
                    <a:lnTo>
                      <a:pt x="1055" y="151"/>
                    </a:lnTo>
                    <a:lnTo>
                      <a:pt x="1022" y="168"/>
                    </a:lnTo>
                    <a:lnTo>
                      <a:pt x="972" y="202"/>
                    </a:lnTo>
                    <a:lnTo>
                      <a:pt x="854" y="101"/>
                    </a:lnTo>
                    <a:lnTo>
                      <a:pt x="754" y="51"/>
                    </a:lnTo>
                    <a:lnTo>
                      <a:pt x="653" y="17"/>
                    </a:lnTo>
                    <a:lnTo>
                      <a:pt x="586" y="1"/>
                    </a:lnTo>
                    <a:close/>
                  </a:path>
                </a:pathLst>
              </a:custGeom>
              <a:solidFill>
                <a:schemeClr val="lt1"/>
              </a:solidFill>
              <a:ln>
                <a:noFill/>
              </a:ln>
            </p:spPr>
            <p:txBody>
              <a:bodyPr spcFirstLastPara="1" wrap="square" lIns="211100" tIns="211100" rIns="211100" bIns="211100" anchor="ctr" anchorCtr="0">
                <a:noAutofit/>
              </a:bodyPr>
              <a:lstStyle/>
              <a:p>
                <a:pPr marL="0" marR="0" lvl="0" indent="0" algn="l" rtl="0">
                  <a:lnSpc>
                    <a:spcPct val="100000"/>
                  </a:lnSpc>
                  <a:spcBef>
                    <a:spcPts val="0"/>
                  </a:spcBef>
                  <a:spcAft>
                    <a:spcPts val="0"/>
                  </a:spcAft>
                  <a:buClr>
                    <a:srgbClr val="000000"/>
                  </a:buClr>
                  <a:buSzPts val="3204"/>
                  <a:buFont typeface="Arial"/>
                  <a:buNone/>
                </a:pPr>
                <a:endParaRPr sz="3204" b="0" i="0" u="none" strike="noStrike" cap="none">
                  <a:solidFill>
                    <a:srgbClr val="000000"/>
                  </a:solidFill>
                  <a:latin typeface="Arial"/>
                  <a:ea typeface="Arial"/>
                  <a:cs typeface="Arial"/>
                  <a:sym typeface="Arial"/>
                </a:endParaRPr>
              </a:p>
            </p:txBody>
          </p:sp>
          <p:sp>
            <p:nvSpPr>
              <p:cNvPr id="4763" name="Google Shape;4763;p321"/>
              <p:cNvSpPr/>
              <p:nvPr/>
            </p:nvSpPr>
            <p:spPr>
              <a:xfrm>
                <a:off x="2846200" y="706050"/>
                <a:ext cx="20950" cy="17625"/>
              </a:xfrm>
              <a:custGeom>
                <a:avLst/>
                <a:gdLst/>
                <a:ahLst/>
                <a:cxnLst/>
                <a:rect l="l" t="t" r="r" b="b"/>
                <a:pathLst>
                  <a:path w="838" h="705" extrusionOk="0">
                    <a:moveTo>
                      <a:pt x="402" y="202"/>
                    </a:moveTo>
                    <a:lnTo>
                      <a:pt x="402" y="219"/>
                    </a:lnTo>
                    <a:lnTo>
                      <a:pt x="402" y="269"/>
                    </a:lnTo>
                    <a:lnTo>
                      <a:pt x="369" y="319"/>
                    </a:lnTo>
                    <a:lnTo>
                      <a:pt x="352" y="235"/>
                    </a:lnTo>
                    <a:lnTo>
                      <a:pt x="369" y="202"/>
                    </a:lnTo>
                    <a:close/>
                    <a:moveTo>
                      <a:pt x="302" y="1"/>
                    </a:moveTo>
                    <a:lnTo>
                      <a:pt x="235" y="51"/>
                    </a:lnTo>
                    <a:lnTo>
                      <a:pt x="185" y="118"/>
                    </a:lnTo>
                    <a:lnTo>
                      <a:pt x="168" y="168"/>
                    </a:lnTo>
                    <a:lnTo>
                      <a:pt x="168" y="235"/>
                    </a:lnTo>
                    <a:lnTo>
                      <a:pt x="168" y="319"/>
                    </a:lnTo>
                    <a:lnTo>
                      <a:pt x="185" y="403"/>
                    </a:lnTo>
                    <a:lnTo>
                      <a:pt x="101" y="403"/>
                    </a:lnTo>
                    <a:lnTo>
                      <a:pt x="67" y="420"/>
                    </a:lnTo>
                    <a:lnTo>
                      <a:pt x="34" y="436"/>
                    </a:lnTo>
                    <a:lnTo>
                      <a:pt x="0" y="470"/>
                    </a:lnTo>
                    <a:lnTo>
                      <a:pt x="0" y="503"/>
                    </a:lnTo>
                    <a:lnTo>
                      <a:pt x="0" y="554"/>
                    </a:lnTo>
                    <a:lnTo>
                      <a:pt x="34" y="587"/>
                    </a:lnTo>
                    <a:lnTo>
                      <a:pt x="67" y="604"/>
                    </a:lnTo>
                    <a:lnTo>
                      <a:pt x="151" y="604"/>
                    </a:lnTo>
                    <a:lnTo>
                      <a:pt x="268" y="587"/>
                    </a:lnTo>
                    <a:lnTo>
                      <a:pt x="319" y="637"/>
                    </a:lnTo>
                    <a:lnTo>
                      <a:pt x="386" y="671"/>
                    </a:lnTo>
                    <a:lnTo>
                      <a:pt x="453" y="704"/>
                    </a:lnTo>
                    <a:lnTo>
                      <a:pt x="520" y="704"/>
                    </a:lnTo>
                    <a:lnTo>
                      <a:pt x="620" y="688"/>
                    </a:lnTo>
                    <a:lnTo>
                      <a:pt x="704" y="637"/>
                    </a:lnTo>
                    <a:lnTo>
                      <a:pt x="788" y="570"/>
                    </a:lnTo>
                    <a:lnTo>
                      <a:pt x="804" y="520"/>
                    </a:lnTo>
                    <a:lnTo>
                      <a:pt x="838" y="470"/>
                    </a:lnTo>
                    <a:lnTo>
                      <a:pt x="838" y="420"/>
                    </a:lnTo>
                    <a:lnTo>
                      <a:pt x="821" y="386"/>
                    </a:lnTo>
                    <a:lnTo>
                      <a:pt x="788" y="353"/>
                    </a:lnTo>
                    <a:lnTo>
                      <a:pt x="754" y="336"/>
                    </a:lnTo>
                    <a:lnTo>
                      <a:pt x="721" y="336"/>
                    </a:lnTo>
                    <a:lnTo>
                      <a:pt x="687" y="353"/>
                    </a:lnTo>
                    <a:lnTo>
                      <a:pt x="654" y="369"/>
                    </a:lnTo>
                    <a:lnTo>
                      <a:pt x="637" y="420"/>
                    </a:lnTo>
                    <a:lnTo>
                      <a:pt x="620" y="453"/>
                    </a:lnTo>
                    <a:lnTo>
                      <a:pt x="587" y="487"/>
                    </a:lnTo>
                    <a:lnTo>
                      <a:pt x="520" y="503"/>
                    </a:lnTo>
                    <a:lnTo>
                      <a:pt x="469" y="487"/>
                    </a:lnTo>
                    <a:lnTo>
                      <a:pt x="536" y="420"/>
                    </a:lnTo>
                    <a:lnTo>
                      <a:pt x="587" y="319"/>
                    </a:lnTo>
                    <a:lnTo>
                      <a:pt x="603" y="269"/>
                    </a:lnTo>
                    <a:lnTo>
                      <a:pt x="603" y="202"/>
                    </a:lnTo>
                    <a:lnTo>
                      <a:pt x="587" y="118"/>
                    </a:lnTo>
                    <a:lnTo>
                      <a:pt x="536" y="51"/>
                    </a:lnTo>
                    <a:lnTo>
                      <a:pt x="469" y="1"/>
                    </a:lnTo>
                    <a:close/>
                  </a:path>
                </a:pathLst>
              </a:custGeom>
              <a:solidFill>
                <a:schemeClr val="lt1"/>
              </a:solidFill>
              <a:ln>
                <a:noFill/>
              </a:ln>
            </p:spPr>
            <p:txBody>
              <a:bodyPr spcFirstLastPara="1" wrap="square" lIns="211100" tIns="211100" rIns="211100" bIns="211100" anchor="ctr" anchorCtr="0">
                <a:noAutofit/>
              </a:bodyPr>
              <a:lstStyle/>
              <a:p>
                <a:pPr marL="0" marR="0" lvl="0" indent="0" algn="l" rtl="0">
                  <a:lnSpc>
                    <a:spcPct val="100000"/>
                  </a:lnSpc>
                  <a:spcBef>
                    <a:spcPts val="0"/>
                  </a:spcBef>
                  <a:spcAft>
                    <a:spcPts val="0"/>
                  </a:spcAft>
                  <a:buClr>
                    <a:srgbClr val="000000"/>
                  </a:buClr>
                  <a:buSzPts val="3204"/>
                  <a:buFont typeface="Arial"/>
                  <a:buNone/>
                </a:pPr>
                <a:endParaRPr sz="3204" b="0" i="0" u="none" strike="noStrike" cap="none">
                  <a:solidFill>
                    <a:srgbClr val="000000"/>
                  </a:solidFill>
                  <a:latin typeface="Arial"/>
                  <a:ea typeface="Arial"/>
                  <a:cs typeface="Arial"/>
                  <a:sym typeface="Arial"/>
                </a:endParaRPr>
              </a:p>
            </p:txBody>
          </p:sp>
          <p:sp>
            <p:nvSpPr>
              <p:cNvPr id="4764" name="Google Shape;4764;p321"/>
              <p:cNvSpPr/>
              <p:nvPr/>
            </p:nvSpPr>
            <p:spPr>
              <a:xfrm>
                <a:off x="2792600" y="670475"/>
                <a:ext cx="37700" cy="35600"/>
              </a:xfrm>
              <a:custGeom>
                <a:avLst/>
                <a:gdLst/>
                <a:ahLst/>
                <a:cxnLst/>
                <a:rect l="l" t="t" r="r" b="b"/>
                <a:pathLst>
                  <a:path w="1508" h="1424" extrusionOk="0">
                    <a:moveTo>
                      <a:pt x="754" y="0"/>
                    </a:moveTo>
                    <a:lnTo>
                      <a:pt x="603" y="17"/>
                    </a:lnTo>
                    <a:lnTo>
                      <a:pt x="452" y="67"/>
                    </a:lnTo>
                    <a:lnTo>
                      <a:pt x="335" y="134"/>
                    </a:lnTo>
                    <a:lnTo>
                      <a:pt x="218" y="218"/>
                    </a:lnTo>
                    <a:lnTo>
                      <a:pt x="134" y="335"/>
                    </a:lnTo>
                    <a:lnTo>
                      <a:pt x="67" y="469"/>
                    </a:lnTo>
                    <a:lnTo>
                      <a:pt x="17" y="603"/>
                    </a:lnTo>
                    <a:lnTo>
                      <a:pt x="0" y="754"/>
                    </a:lnTo>
                    <a:lnTo>
                      <a:pt x="0" y="854"/>
                    </a:lnTo>
                    <a:lnTo>
                      <a:pt x="17" y="955"/>
                    </a:lnTo>
                    <a:lnTo>
                      <a:pt x="50" y="1039"/>
                    </a:lnTo>
                    <a:lnTo>
                      <a:pt x="101" y="1122"/>
                    </a:lnTo>
                    <a:lnTo>
                      <a:pt x="151" y="1206"/>
                    </a:lnTo>
                    <a:lnTo>
                      <a:pt x="201" y="1273"/>
                    </a:lnTo>
                    <a:lnTo>
                      <a:pt x="285" y="1340"/>
                    </a:lnTo>
                    <a:lnTo>
                      <a:pt x="352" y="1407"/>
                    </a:lnTo>
                    <a:lnTo>
                      <a:pt x="419" y="1424"/>
                    </a:lnTo>
                    <a:lnTo>
                      <a:pt x="469" y="1407"/>
                    </a:lnTo>
                    <a:lnTo>
                      <a:pt x="503" y="1374"/>
                    </a:lnTo>
                    <a:lnTo>
                      <a:pt x="519" y="1323"/>
                    </a:lnTo>
                    <a:lnTo>
                      <a:pt x="503" y="1290"/>
                    </a:lnTo>
                    <a:lnTo>
                      <a:pt x="503" y="1256"/>
                    </a:lnTo>
                    <a:lnTo>
                      <a:pt x="469" y="1223"/>
                    </a:lnTo>
                    <a:lnTo>
                      <a:pt x="352" y="1139"/>
                    </a:lnTo>
                    <a:lnTo>
                      <a:pt x="268" y="1022"/>
                    </a:lnTo>
                    <a:lnTo>
                      <a:pt x="218" y="905"/>
                    </a:lnTo>
                    <a:lnTo>
                      <a:pt x="201" y="754"/>
                    </a:lnTo>
                    <a:lnTo>
                      <a:pt x="218" y="653"/>
                    </a:lnTo>
                    <a:lnTo>
                      <a:pt x="251" y="536"/>
                    </a:lnTo>
                    <a:lnTo>
                      <a:pt x="302" y="452"/>
                    </a:lnTo>
                    <a:lnTo>
                      <a:pt x="369" y="369"/>
                    </a:lnTo>
                    <a:lnTo>
                      <a:pt x="452" y="302"/>
                    </a:lnTo>
                    <a:lnTo>
                      <a:pt x="536" y="251"/>
                    </a:lnTo>
                    <a:lnTo>
                      <a:pt x="637" y="218"/>
                    </a:lnTo>
                    <a:lnTo>
                      <a:pt x="754" y="201"/>
                    </a:lnTo>
                    <a:lnTo>
                      <a:pt x="871" y="218"/>
                    </a:lnTo>
                    <a:lnTo>
                      <a:pt x="972" y="251"/>
                    </a:lnTo>
                    <a:lnTo>
                      <a:pt x="1055" y="302"/>
                    </a:lnTo>
                    <a:lnTo>
                      <a:pt x="1139" y="369"/>
                    </a:lnTo>
                    <a:lnTo>
                      <a:pt x="1206" y="452"/>
                    </a:lnTo>
                    <a:lnTo>
                      <a:pt x="1257" y="536"/>
                    </a:lnTo>
                    <a:lnTo>
                      <a:pt x="1290" y="653"/>
                    </a:lnTo>
                    <a:lnTo>
                      <a:pt x="1307" y="754"/>
                    </a:lnTo>
                    <a:lnTo>
                      <a:pt x="1290" y="888"/>
                    </a:lnTo>
                    <a:lnTo>
                      <a:pt x="1240" y="1022"/>
                    </a:lnTo>
                    <a:lnTo>
                      <a:pt x="1173" y="1122"/>
                    </a:lnTo>
                    <a:lnTo>
                      <a:pt x="1072" y="1206"/>
                    </a:lnTo>
                    <a:lnTo>
                      <a:pt x="1039" y="1240"/>
                    </a:lnTo>
                    <a:lnTo>
                      <a:pt x="1022" y="1273"/>
                    </a:lnTo>
                    <a:lnTo>
                      <a:pt x="1022" y="1323"/>
                    </a:lnTo>
                    <a:lnTo>
                      <a:pt x="1039" y="1357"/>
                    </a:lnTo>
                    <a:lnTo>
                      <a:pt x="1072" y="1374"/>
                    </a:lnTo>
                    <a:lnTo>
                      <a:pt x="1106" y="1390"/>
                    </a:lnTo>
                    <a:lnTo>
                      <a:pt x="1139" y="1390"/>
                    </a:lnTo>
                    <a:lnTo>
                      <a:pt x="1190" y="1374"/>
                    </a:lnTo>
                    <a:lnTo>
                      <a:pt x="1257" y="1323"/>
                    </a:lnTo>
                    <a:lnTo>
                      <a:pt x="1324" y="1256"/>
                    </a:lnTo>
                    <a:lnTo>
                      <a:pt x="1374" y="1189"/>
                    </a:lnTo>
                    <a:lnTo>
                      <a:pt x="1424" y="1106"/>
                    </a:lnTo>
                    <a:lnTo>
                      <a:pt x="1458" y="1022"/>
                    </a:lnTo>
                    <a:lnTo>
                      <a:pt x="1491" y="938"/>
                    </a:lnTo>
                    <a:lnTo>
                      <a:pt x="1508" y="854"/>
                    </a:lnTo>
                    <a:lnTo>
                      <a:pt x="1508" y="754"/>
                    </a:lnTo>
                    <a:lnTo>
                      <a:pt x="1491" y="603"/>
                    </a:lnTo>
                    <a:lnTo>
                      <a:pt x="1441" y="469"/>
                    </a:lnTo>
                    <a:lnTo>
                      <a:pt x="1374" y="335"/>
                    </a:lnTo>
                    <a:lnTo>
                      <a:pt x="1290" y="218"/>
                    </a:lnTo>
                    <a:lnTo>
                      <a:pt x="1173" y="134"/>
                    </a:lnTo>
                    <a:lnTo>
                      <a:pt x="1039" y="67"/>
                    </a:lnTo>
                    <a:lnTo>
                      <a:pt x="905" y="17"/>
                    </a:lnTo>
                    <a:lnTo>
                      <a:pt x="754" y="0"/>
                    </a:lnTo>
                    <a:close/>
                  </a:path>
                </a:pathLst>
              </a:custGeom>
              <a:solidFill>
                <a:schemeClr val="lt1"/>
              </a:solidFill>
              <a:ln>
                <a:noFill/>
              </a:ln>
            </p:spPr>
            <p:txBody>
              <a:bodyPr spcFirstLastPara="1" wrap="square" lIns="211100" tIns="211100" rIns="211100" bIns="211100" anchor="ctr" anchorCtr="0">
                <a:noAutofit/>
              </a:bodyPr>
              <a:lstStyle/>
              <a:p>
                <a:pPr marL="0" marR="0" lvl="0" indent="0" algn="l" rtl="0">
                  <a:lnSpc>
                    <a:spcPct val="100000"/>
                  </a:lnSpc>
                  <a:spcBef>
                    <a:spcPts val="0"/>
                  </a:spcBef>
                  <a:spcAft>
                    <a:spcPts val="0"/>
                  </a:spcAft>
                  <a:buClr>
                    <a:srgbClr val="000000"/>
                  </a:buClr>
                  <a:buSzPts val="3204"/>
                  <a:buFont typeface="Arial"/>
                  <a:buNone/>
                </a:pPr>
                <a:endParaRPr sz="3204" b="0" i="0" u="none" strike="noStrike" cap="none">
                  <a:solidFill>
                    <a:srgbClr val="000000"/>
                  </a:solidFill>
                  <a:latin typeface="Arial"/>
                  <a:ea typeface="Arial"/>
                  <a:cs typeface="Arial"/>
                  <a:sym typeface="Arial"/>
                </a:endParaRPr>
              </a:p>
            </p:txBody>
          </p:sp>
        </p:grpSp>
      </p:gr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4768"/>
        <p:cNvGrpSpPr/>
        <p:nvPr/>
      </p:nvGrpSpPr>
      <p:grpSpPr>
        <a:xfrm>
          <a:off x="0" y="0"/>
          <a:ext cx="0" cy="0"/>
          <a:chOff x="0" y="0"/>
          <a:chExt cx="0" cy="0"/>
        </a:xfrm>
      </p:grpSpPr>
      <p:sp>
        <p:nvSpPr>
          <p:cNvPr id="4769" name="Google Shape;4769;p322"/>
          <p:cNvSpPr txBox="1"/>
          <p:nvPr/>
        </p:nvSpPr>
        <p:spPr>
          <a:xfrm>
            <a:off x="325596" y="1532088"/>
            <a:ext cx="3300300" cy="2079300"/>
          </a:xfrm>
          <a:prstGeom prst="rect">
            <a:avLst/>
          </a:prstGeom>
          <a:noFill/>
          <a:ln>
            <a:noFill/>
          </a:ln>
        </p:spPr>
        <p:txBody>
          <a:bodyPr spcFirstLastPara="1" wrap="square" lIns="0" tIns="0" rIns="0" bIns="0" anchor="ctr" anchorCtr="0">
            <a:noAutofit/>
          </a:bodyPr>
          <a:lstStyle/>
          <a:p>
            <a:pPr marL="0" lvl="0" indent="0" algn="l" rtl="0">
              <a:lnSpc>
                <a:spcPct val="103000"/>
              </a:lnSpc>
              <a:spcBef>
                <a:spcPts val="0"/>
              </a:spcBef>
              <a:spcAft>
                <a:spcPts val="0"/>
              </a:spcAft>
              <a:buNone/>
            </a:pPr>
            <a:r>
              <a:rPr lang="en" sz="2550" b="1" dirty="0">
                <a:solidFill>
                  <a:srgbClr val="25146F"/>
                </a:solidFill>
                <a:latin typeface="Poppins"/>
                <a:ea typeface="Poppins"/>
                <a:cs typeface="Poppins"/>
                <a:sym typeface="Poppins"/>
              </a:rPr>
              <a:t>Eligibility</a:t>
            </a:r>
            <a:endParaRPr sz="2550" b="1" dirty="0">
              <a:solidFill>
                <a:srgbClr val="25146F"/>
              </a:solidFill>
              <a:latin typeface="Poppins"/>
              <a:ea typeface="Poppins"/>
              <a:cs typeface="Poppins"/>
              <a:sym typeface="Poppins"/>
            </a:endParaRPr>
          </a:p>
        </p:txBody>
      </p:sp>
      <p:sp>
        <p:nvSpPr>
          <p:cNvPr id="4770" name="Google Shape;4770;p322"/>
          <p:cNvSpPr txBox="1"/>
          <p:nvPr/>
        </p:nvSpPr>
        <p:spPr>
          <a:xfrm>
            <a:off x="4321225" y="2310025"/>
            <a:ext cx="4333500" cy="1257300"/>
          </a:xfrm>
          <a:prstGeom prst="rect">
            <a:avLst/>
          </a:prstGeom>
          <a:noFill/>
          <a:ln>
            <a:noFill/>
          </a:ln>
        </p:spPr>
        <p:txBody>
          <a:bodyPr spcFirstLastPara="1" wrap="square" lIns="0" tIns="0" rIns="0" bIns="0" anchor="t" anchorCtr="0">
            <a:noAutofit/>
          </a:bodyPr>
          <a:lstStyle/>
          <a:p>
            <a:pPr marL="320040" lvl="0" indent="-304800" algn="l" rtl="0">
              <a:spcBef>
                <a:spcPts val="800"/>
              </a:spcBef>
              <a:spcAft>
                <a:spcPts val="0"/>
              </a:spcAft>
              <a:buClr>
                <a:schemeClr val="dk1"/>
              </a:buClr>
              <a:buSzPts val="1200"/>
              <a:buFont typeface="Poppins Medium"/>
              <a:buChar char="●"/>
            </a:pPr>
            <a:r>
              <a:rPr lang="en" sz="1200">
                <a:solidFill>
                  <a:schemeClr val="dk1"/>
                </a:solidFill>
                <a:latin typeface="Poppins Medium"/>
                <a:ea typeface="Poppins Medium"/>
                <a:cs typeface="Poppins Medium"/>
                <a:sym typeface="Poppins Medium"/>
              </a:rPr>
              <a:t>Cannot be enrolled in a PPO or HMO health plan</a:t>
            </a:r>
            <a:endParaRPr sz="1200">
              <a:solidFill>
                <a:schemeClr val="dk2"/>
              </a:solidFill>
            </a:endParaRPr>
          </a:p>
          <a:p>
            <a:pPr marL="320040" lvl="0" indent="-304800" algn="l" rtl="0">
              <a:spcBef>
                <a:spcPts val="1000"/>
              </a:spcBef>
              <a:spcAft>
                <a:spcPts val="0"/>
              </a:spcAft>
              <a:buClr>
                <a:schemeClr val="dk1"/>
              </a:buClr>
              <a:buSzPts val="1200"/>
              <a:buFont typeface="Poppins Medium"/>
              <a:buChar char="●"/>
            </a:pPr>
            <a:r>
              <a:rPr lang="en" sz="1200">
                <a:solidFill>
                  <a:schemeClr val="dk1"/>
                </a:solidFill>
                <a:latin typeface="Poppins Medium"/>
                <a:ea typeface="Poppins Medium"/>
                <a:cs typeface="Poppins Medium"/>
                <a:sym typeface="Poppins Medium"/>
              </a:rPr>
              <a:t>Can be enrolled/covered by:</a:t>
            </a:r>
            <a:endParaRPr sz="1200">
              <a:solidFill>
                <a:schemeClr val="dk1"/>
              </a:solidFill>
              <a:latin typeface="Poppins Medium"/>
              <a:ea typeface="Poppins Medium"/>
              <a:cs typeface="Poppins Medium"/>
              <a:sym typeface="Poppins Medium"/>
            </a:endParaRPr>
          </a:p>
          <a:p>
            <a:pPr marL="548640" lvl="0" indent="0" algn="l" rtl="0">
              <a:lnSpc>
                <a:spcPct val="100000"/>
              </a:lnSpc>
              <a:spcBef>
                <a:spcPts val="1300"/>
              </a:spcBef>
              <a:spcAft>
                <a:spcPts val="0"/>
              </a:spcAft>
              <a:buNone/>
            </a:pPr>
            <a:r>
              <a:rPr lang="en" sz="1200">
                <a:solidFill>
                  <a:schemeClr val="dk1"/>
                </a:solidFill>
                <a:latin typeface="Poppins"/>
                <a:ea typeface="Poppins"/>
                <a:cs typeface="Poppins"/>
                <a:sym typeface="Poppins"/>
              </a:rPr>
              <a:t>Limited FSA or combination FSA</a:t>
            </a:r>
            <a:endParaRPr sz="1200">
              <a:solidFill>
                <a:schemeClr val="dk1"/>
              </a:solidFill>
              <a:latin typeface="Poppins"/>
              <a:ea typeface="Poppins"/>
              <a:cs typeface="Poppins"/>
              <a:sym typeface="Poppins"/>
            </a:endParaRPr>
          </a:p>
          <a:p>
            <a:pPr marL="548640" lvl="0" indent="0" algn="l" rtl="0">
              <a:lnSpc>
                <a:spcPct val="100000"/>
              </a:lnSpc>
              <a:spcBef>
                <a:spcPts val="500"/>
              </a:spcBef>
              <a:spcAft>
                <a:spcPts val="0"/>
              </a:spcAft>
              <a:buNone/>
            </a:pPr>
            <a:r>
              <a:rPr lang="en" sz="1200">
                <a:solidFill>
                  <a:schemeClr val="dk1"/>
                </a:solidFill>
                <a:latin typeface="Poppins"/>
                <a:ea typeface="Poppins"/>
                <a:cs typeface="Poppins"/>
                <a:sym typeface="Poppins"/>
              </a:rPr>
              <a:t>Dependent care FSA</a:t>
            </a:r>
            <a:endParaRPr sz="1200">
              <a:solidFill>
                <a:schemeClr val="dk1"/>
              </a:solidFill>
              <a:latin typeface="Poppins"/>
              <a:ea typeface="Poppins"/>
              <a:cs typeface="Poppins"/>
              <a:sym typeface="Poppins"/>
            </a:endParaRPr>
          </a:p>
          <a:p>
            <a:pPr marL="320040" lvl="0" indent="-228600" algn="l" rtl="0">
              <a:lnSpc>
                <a:spcPct val="95000"/>
              </a:lnSpc>
              <a:spcBef>
                <a:spcPts val="500"/>
              </a:spcBef>
              <a:spcAft>
                <a:spcPts val="0"/>
              </a:spcAft>
              <a:buNone/>
            </a:pPr>
            <a:endParaRPr sz="1200">
              <a:solidFill>
                <a:schemeClr val="dk1"/>
              </a:solidFill>
              <a:latin typeface="Poppins Medium"/>
              <a:ea typeface="Poppins Medium"/>
              <a:cs typeface="Poppins Medium"/>
              <a:sym typeface="Poppins Medium"/>
            </a:endParaRPr>
          </a:p>
        </p:txBody>
      </p:sp>
      <p:sp>
        <p:nvSpPr>
          <p:cNvPr id="4771" name="Google Shape;4771;p322"/>
          <p:cNvSpPr txBox="1"/>
          <p:nvPr/>
        </p:nvSpPr>
        <p:spPr>
          <a:xfrm>
            <a:off x="4321125" y="1576186"/>
            <a:ext cx="4107300" cy="557400"/>
          </a:xfrm>
          <a:prstGeom prst="rect">
            <a:avLst/>
          </a:prstGeom>
          <a:noFill/>
          <a:ln>
            <a:noFill/>
          </a:ln>
        </p:spPr>
        <p:txBody>
          <a:bodyPr spcFirstLastPara="1" wrap="square" lIns="0" tIns="0" rIns="0" bIns="0" anchor="t" anchorCtr="0">
            <a:noAutofit/>
          </a:bodyPr>
          <a:lstStyle/>
          <a:p>
            <a:pPr marL="0" lvl="0" indent="0" algn="l" rtl="0">
              <a:lnSpc>
                <a:spcPct val="95000"/>
              </a:lnSpc>
              <a:spcBef>
                <a:spcPts val="0"/>
              </a:spcBef>
              <a:spcAft>
                <a:spcPts val="0"/>
              </a:spcAft>
              <a:buNone/>
            </a:pPr>
            <a:r>
              <a:rPr lang="en" sz="1537" b="1">
                <a:solidFill>
                  <a:srgbClr val="25146F"/>
                </a:solidFill>
                <a:latin typeface="Poppins"/>
                <a:ea typeface="Poppins"/>
                <a:cs typeface="Poppins"/>
                <a:sym typeface="Poppins"/>
              </a:rPr>
              <a:t>You must be enrolled in a high-deductible health plan (HDHP)</a:t>
            </a:r>
            <a:endParaRPr sz="1537" b="1">
              <a:solidFill>
                <a:srgbClr val="25146F"/>
              </a:solidFill>
              <a:latin typeface="Poppins"/>
              <a:ea typeface="Poppins"/>
              <a:cs typeface="Poppins"/>
              <a:sym typeface="Poppins"/>
            </a:endParaRPr>
          </a:p>
        </p:txBody>
      </p:sp>
      <p:sp>
        <p:nvSpPr>
          <p:cNvPr id="4772" name="Google Shape;4772;p322"/>
          <p:cNvSpPr txBox="1"/>
          <p:nvPr/>
        </p:nvSpPr>
        <p:spPr>
          <a:xfrm>
            <a:off x="315022" y="4856559"/>
            <a:ext cx="324900" cy="996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525">
                <a:solidFill>
                  <a:srgbClr val="25146F"/>
                </a:solidFill>
                <a:latin typeface="Poppins Medium"/>
                <a:ea typeface="Poppins Medium"/>
                <a:cs typeface="Poppins Medium"/>
                <a:sym typeface="Poppins Medium"/>
              </a:rPr>
              <a:t>Page </a:t>
            </a:r>
            <a:fld id="{00000000-1234-1234-1234-123412341234}" type="slidenum">
              <a:rPr lang="en" sz="525">
                <a:solidFill>
                  <a:srgbClr val="25146F"/>
                </a:solidFill>
                <a:latin typeface="Poppins Medium"/>
                <a:ea typeface="Poppins Medium"/>
                <a:cs typeface="Poppins Medium"/>
                <a:sym typeface="Poppins Medium"/>
              </a:rPr>
              <a:t>4</a:t>
            </a:fld>
            <a:endParaRPr sz="525">
              <a:solidFill>
                <a:srgbClr val="25146F"/>
              </a:solidFill>
              <a:latin typeface="Poppins Medium"/>
              <a:ea typeface="Poppins Medium"/>
              <a:cs typeface="Poppins Medium"/>
              <a:sym typeface="Poppins Medium"/>
            </a:endParaRPr>
          </a:p>
        </p:txBody>
      </p:sp>
      <p:sp>
        <p:nvSpPr>
          <p:cNvPr id="4773" name="Google Shape;4773;p322"/>
          <p:cNvSpPr/>
          <p:nvPr/>
        </p:nvSpPr>
        <p:spPr>
          <a:xfrm>
            <a:off x="4572000" y="3022024"/>
            <a:ext cx="114058" cy="99602"/>
          </a:xfrm>
          <a:custGeom>
            <a:avLst/>
            <a:gdLst/>
            <a:ahLst/>
            <a:cxnLst/>
            <a:rect l="l" t="t" r="r" b="b"/>
            <a:pathLst>
              <a:path w="3301" h="2882" extrusionOk="0">
                <a:moveTo>
                  <a:pt x="3200" y="1"/>
                </a:moveTo>
                <a:lnTo>
                  <a:pt x="3150" y="17"/>
                </a:lnTo>
                <a:lnTo>
                  <a:pt x="3133" y="51"/>
                </a:lnTo>
                <a:lnTo>
                  <a:pt x="1190" y="2630"/>
                </a:lnTo>
                <a:lnTo>
                  <a:pt x="168" y="1609"/>
                </a:lnTo>
                <a:lnTo>
                  <a:pt x="135" y="1592"/>
                </a:lnTo>
                <a:lnTo>
                  <a:pt x="101" y="1575"/>
                </a:lnTo>
                <a:lnTo>
                  <a:pt x="68" y="1592"/>
                </a:lnTo>
                <a:lnTo>
                  <a:pt x="34" y="1609"/>
                </a:lnTo>
                <a:lnTo>
                  <a:pt x="1" y="1642"/>
                </a:lnTo>
                <a:lnTo>
                  <a:pt x="1" y="1676"/>
                </a:lnTo>
                <a:lnTo>
                  <a:pt x="1" y="1709"/>
                </a:lnTo>
                <a:lnTo>
                  <a:pt x="34" y="1743"/>
                </a:lnTo>
                <a:lnTo>
                  <a:pt x="1140" y="2848"/>
                </a:lnTo>
                <a:lnTo>
                  <a:pt x="1173" y="2882"/>
                </a:lnTo>
                <a:lnTo>
                  <a:pt x="1207" y="2882"/>
                </a:lnTo>
                <a:lnTo>
                  <a:pt x="1257" y="2865"/>
                </a:lnTo>
                <a:lnTo>
                  <a:pt x="1290" y="2848"/>
                </a:lnTo>
                <a:lnTo>
                  <a:pt x="3284" y="168"/>
                </a:lnTo>
                <a:lnTo>
                  <a:pt x="3300" y="135"/>
                </a:lnTo>
                <a:lnTo>
                  <a:pt x="3300" y="84"/>
                </a:lnTo>
                <a:lnTo>
                  <a:pt x="3300" y="51"/>
                </a:lnTo>
                <a:lnTo>
                  <a:pt x="3267" y="17"/>
                </a:lnTo>
                <a:lnTo>
                  <a:pt x="3233" y="1"/>
                </a:lnTo>
                <a:close/>
              </a:path>
            </a:pathLst>
          </a:custGeom>
          <a:solidFill>
            <a:srgbClr val="1C6E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387"/>
              <a:buFont typeface="Arial"/>
              <a:buNone/>
            </a:pPr>
            <a:endParaRPr sz="1387" b="0" i="0" u="none" strike="noStrike" cap="none">
              <a:solidFill>
                <a:srgbClr val="000000"/>
              </a:solidFill>
              <a:latin typeface="Arial"/>
              <a:ea typeface="Arial"/>
              <a:cs typeface="Arial"/>
              <a:sym typeface="Arial"/>
            </a:endParaRPr>
          </a:p>
        </p:txBody>
      </p:sp>
      <p:sp>
        <p:nvSpPr>
          <p:cNvPr id="4774" name="Google Shape;4774;p322"/>
          <p:cNvSpPr/>
          <p:nvPr/>
        </p:nvSpPr>
        <p:spPr>
          <a:xfrm>
            <a:off x="4572000" y="3258324"/>
            <a:ext cx="114058" cy="99602"/>
          </a:xfrm>
          <a:custGeom>
            <a:avLst/>
            <a:gdLst/>
            <a:ahLst/>
            <a:cxnLst/>
            <a:rect l="l" t="t" r="r" b="b"/>
            <a:pathLst>
              <a:path w="3301" h="2882" extrusionOk="0">
                <a:moveTo>
                  <a:pt x="3200" y="1"/>
                </a:moveTo>
                <a:lnTo>
                  <a:pt x="3150" y="17"/>
                </a:lnTo>
                <a:lnTo>
                  <a:pt x="3133" y="51"/>
                </a:lnTo>
                <a:lnTo>
                  <a:pt x="1190" y="2630"/>
                </a:lnTo>
                <a:lnTo>
                  <a:pt x="168" y="1609"/>
                </a:lnTo>
                <a:lnTo>
                  <a:pt x="135" y="1592"/>
                </a:lnTo>
                <a:lnTo>
                  <a:pt x="101" y="1575"/>
                </a:lnTo>
                <a:lnTo>
                  <a:pt x="68" y="1592"/>
                </a:lnTo>
                <a:lnTo>
                  <a:pt x="34" y="1609"/>
                </a:lnTo>
                <a:lnTo>
                  <a:pt x="1" y="1642"/>
                </a:lnTo>
                <a:lnTo>
                  <a:pt x="1" y="1676"/>
                </a:lnTo>
                <a:lnTo>
                  <a:pt x="1" y="1709"/>
                </a:lnTo>
                <a:lnTo>
                  <a:pt x="34" y="1743"/>
                </a:lnTo>
                <a:lnTo>
                  <a:pt x="1140" y="2848"/>
                </a:lnTo>
                <a:lnTo>
                  <a:pt x="1173" y="2882"/>
                </a:lnTo>
                <a:lnTo>
                  <a:pt x="1207" y="2882"/>
                </a:lnTo>
                <a:lnTo>
                  <a:pt x="1257" y="2865"/>
                </a:lnTo>
                <a:lnTo>
                  <a:pt x="1290" y="2848"/>
                </a:lnTo>
                <a:lnTo>
                  <a:pt x="3284" y="168"/>
                </a:lnTo>
                <a:lnTo>
                  <a:pt x="3300" y="135"/>
                </a:lnTo>
                <a:lnTo>
                  <a:pt x="3300" y="84"/>
                </a:lnTo>
                <a:lnTo>
                  <a:pt x="3300" y="51"/>
                </a:lnTo>
                <a:lnTo>
                  <a:pt x="3267" y="17"/>
                </a:lnTo>
                <a:lnTo>
                  <a:pt x="3233" y="1"/>
                </a:lnTo>
                <a:close/>
              </a:path>
            </a:pathLst>
          </a:custGeom>
          <a:solidFill>
            <a:srgbClr val="1C6E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387"/>
              <a:buFont typeface="Arial"/>
              <a:buNone/>
            </a:pPr>
            <a:endParaRPr sz="1387" b="0" i="0" u="none" strike="noStrike" cap="none">
              <a:solidFill>
                <a:srgbClr val="000000"/>
              </a:solidFill>
              <a:latin typeface="Arial"/>
              <a:ea typeface="Arial"/>
              <a:cs typeface="Arial"/>
              <a:sym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4778"/>
        <p:cNvGrpSpPr/>
        <p:nvPr/>
      </p:nvGrpSpPr>
      <p:grpSpPr>
        <a:xfrm>
          <a:off x="0" y="0"/>
          <a:ext cx="0" cy="0"/>
          <a:chOff x="0" y="0"/>
          <a:chExt cx="0" cy="0"/>
        </a:xfrm>
      </p:grpSpPr>
      <p:sp>
        <p:nvSpPr>
          <p:cNvPr id="4779" name="Google Shape;4779;p323"/>
          <p:cNvSpPr txBox="1"/>
          <p:nvPr/>
        </p:nvSpPr>
        <p:spPr>
          <a:xfrm>
            <a:off x="1075972" y="3292318"/>
            <a:ext cx="1720500" cy="4464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1650"/>
              <a:buFont typeface="Arial"/>
              <a:buNone/>
            </a:pPr>
            <a:r>
              <a:rPr lang="en" sz="1450">
                <a:solidFill>
                  <a:schemeClr val="dk1"/>
                </a:solidFill>
                <a:latin typeface="Poppins Medium"/>
                <a:ea typeface="Poppins Medium"/>
                <a:cs typeface="Poppins Medium"/>
                <a:sym typeface="Poppins Medium"/>
              </a:rPr>
              <a:t>Tax-deductible contributions</a:t>
            </a:r>
            <a:endParaRPr sz="1450" i="0" u="none" strike="noStrike" cap="none">
              <a:solidFill>
                <a:schemeClr val="dk1"/>
              </a:solidFill>
              <a:latin typeface="Poppins Medium"/>
              <a:ea typeface="Poppins Medium"/>
              <a:cs typeface="Poppins Medium"/>
              <a:sym typeface="Poppins Medium"/>
            </a:endParaRPr>
          </a:p>
        </p:txBody>
      </p:sp>
      <p:sp>
        <p:nvSpPr>
          <p:cNvPr id="4780" name="Google Shape;4780;p323"/>
          <p:cNvSpPr txBox="1"/>
          <p:nvPr/>
        </p:nvSpPr>
        <p:spPr>
          <a:xfrm>
            <a:off x="3459150" y="3292318"/>
            <a:ext cx="1976400" cy="6696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1650"/>
              <a:buFont typeface="Arial"/>
              <a:buNone/>
            </a:pPr>
            <a:r>
              <a:rPr lang="en" sz="1450">
                <a:solidFill>
                  <a:schemeClr val="dk1"/>
                </a:solidFill>
                <a:latin typeface="Poppins Medium"/>
                <a:ea typeface="Poppins Medium"/>
                <a:cs typeface="Poppins Medium"/>
                <a:sym typeface="Poppins Medium"/>
              </a:rPr>
              <a:t>Tax-free accumulation of interest &amp; dividends</a:t>
            </a:r>
            <a:endParaRPr sz="1450" i="0" u="none" strike="noStrike" cap="none">
              <a:solidFill>
                <a:schemeClr val="dk1"/>
              </a:solidFill>
              <a:latin typeface="Poppins Medium"/>
              <a:ea typeface="Poppins Medium"/>
              <a:cs typeface="Poppins Medium"/>
              <a:sym typeface="Poppins Medium"/>
            </a:endParaRPr>
          </a:p>
        </p:txBody>
      </p:sp>
      <p:sp>
        <p:nvSpPr>
          <p:cNvPr id="4781" name="Google Shape;4781;p323"/>
          <p:cNvSpPr txBox="1"/>
          <p:nvPr/>
        </p:nvSpPr>
        <p:spPr>
          <a:xfrm>
            <a:off x="5848937" y="3292318"/>
            <a:ext cx="2219100" cy="6696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1650"/>
              <a:buFont typeface="Arial"/>
              <a:buNone/>
            </a:pPr>
            <a:r>
              <a:rPr lang="en" sz="1450">
                <a:solidFill>
                  <a:schemeClr val="dk1"/>
                </a:solidFill>
                <a:latin typeface="Poppins Medium"/>
                <a:ea typeface="Poppins Medium"/>
                <a:cs typeface="Poppins Medium"/>
                <a:sym typeface="Poppins Medium"/>
              </a:rPr>
              <a:t>Tax-free distributions for qualified medical expenses</a:t>
            </a:r>
            <a:endParaRPr sz="1450" i="0" u="none" strike="noStrike" cap="none">
              <a:solidFill>
                <a:schemeClr val="dk1"/>
              </a:solidFill>
              <a:latin typeface="Poppins Medium"/>
              <a:ea typeface="Poppins Medium"/>
              <a:cs typeface="Poppins Medium"/>
              <a:sym typeface="Poppins Medium"/>
            </a:endParaRPr>
          </a:p>
        </p:txBody>
      </p:sp>
      <p:sp>
        <p:nvSpPr>
          <p:cNvPr id="4782" name="Google Shape;4782;p323"/>
          <p:cNvSpPr txBox="1">
            <a:spLocks noGrp="1"/>
          </p:cNvSpPr>
          <p:nvPr>
            <p:ph type="title" idx="4294967295"/>
          </p:nvPr>
        </p:nvSpPr>
        <p:spPr>
          <a:xfrm>
            <a:off x="244353" y="200600"/>
            <a:ext cx="8661600" cy="572700"/>
          </a:xfrm>
          <a:prstGeom prst="rect">
            <a:avLst/>
          </a:prstGeom>
          <a:noFill/>
          <a:ln>
            <a:noFill/>
          </a:ln>
        </p:spPr>
        <p:txBody>
          <a:bodyPr spcFirstLastPara="1" wrap="square" lIns="68550" tIns="34275" rIns="68550" bIns="34275" anchor="b" anchorCtr="0">
            <a:normAutofit/>
          </a:bodyPr>
          <a:lstStyle/>
          <a:p>
            <a:pPr marL="0" lvl="0" indent="0" algn="l" rtl="0">
              <a:lnSpc>
                <a:spcPct val="100000"/>
              </a:lnSpc>
              <a:spcBef>
                <a:spcPts val="0"/>
              </a:spcBef>
              <a:spcAft>
                <a:spcPts val="0"/>
              </a:spcAft>
              <a:buSzPts val="2400"/>
              <a:buNone/>
            </a:pPr>
            <a:r>
              <a:rPr lang="en" dirty="0">
                <a:latin typeface="Poppins" panose="00000500000000000000" pitchFamily="2" charset="0"/>
                <a:cs typeface="Poppins" panose="00000500000000000000" pitchFamily="2" charset="0"/>
              </a:rPr>
              <a:t>Tax advantages</a:t>
            </a:r>
            <a:endParaRPr dirty="0">
              <a:latin typeface="Poppins" panose="00000500000000000000" pitchFamily="2" charset="0"/>
              <a:cs typeface="Poppins" panose="00000500000000000000" pitchFamily="2" charset="0"/>
            </a:endParaRPr>
          </a:p>
        </p:txBody>
      </p:sp>
      <p:sp>
        <p:nvSpPr>
          <p:cNvPr id="4783" name="Google Shape;4783;p323"/>
          <p:cNvSpPr txBox="1"/>
          <p:nvPr/>
        </p:nvSpPr>
        <p:spPr>
          <a:xfrm>
            <a:off x="315022" y="4856559"/>
            <a:ext cx="324900" cy="996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525">
                <a:solidFill>
                  <a:srgbClr val="25146F"/>
                </a:solidFill>
                <a:latin typeface="Poppins Medium"/>
                <a:ea typeface="Poppins Medium"/>
                <a:cs typeface="Poppins Medium"/>
                <a:sym typeface="Poppins Medium"/>
              </a:rPr>
              <a:t>Page </a:t>
            </a:r>
            <a:fld id="{00000000-1234-1234-1234-123412341234}" type="slidenum">
              <a:rPr lang="en" sz="525">
                <a:solidFill>
                  <a:srgbClr val="25146F"/>
                </a:solidFill>
                <a:latin typeface="Poppins Medium"/>
                <a:ea typeface="Poppins Medium"/>
                <a:cs typeface="Poppins Medium"/>
                <a:sym typeface="Poppins Medium"/>
              </a:rPr>
              <a:t>5</a:t>
            </a:fld>
            <a:endParaRPr sz="525">
              <a:solidFill>
                <a:srgbClr val="25146F"/>
              </a:solidFill>
              <a:latin typeface="Poppins Medium"/>
              <a:ea typeface="Poppins Medium"/>
              <a:cs typeface="Poppins Medium"/>
              <a:sym typeface="Poppins Medium"/>
            </a:endParaRPr>
          </a:p>
        </p:txBody>
      </p:sp>
      <p:grpSp>
        <p:nvGrpSpPr>
          <p:cNvPr id="4784" name="Google Shape;4784;p323"/>
          <p:cNvGrpSpPr/>
          <p:nvPr/>
        </p:nvGrpSpPr>
        <p:grpSpPr>
          <a:xfrm>
            <a:off x="1217872" y="1591056"/>
            <a:ext cx="1436700" cy="1436700"/>
            <a:chOff x="1376522" y="1559551"/>
            <a:chExt cx="1436700" cy="1436700"/>
          </a:xfrm>
        </p:grpSpPr>
        <p:sp>
          <p:nvSpPr>
            <p:cNvPr id="4785" name="Google Shape;4785;p323"/>
            <p:cNvSpPr/>
            <p:nvPr/>
          </p:nvSpPr>
          <p:spPr>
            <a:xfrm>
              <a:off x="1376522" y="1559550"/>
              <a:ext cx="1436700" cy="1436700"/>
            </a:xfrm>
            <a:prstGeom prst="roundRect">
              <a:avLst>
                <a:gd name="adj" fmla="val 8546"/>
              </a:avLst>
            </a:prstGeom>
            <a:gradFill>
              <a:gsLst>
                <a:gs pos="0">
                  <a:srgbClr val="F20019"/>
                </a:gs>
                <a:gs pos="92000">
                  <a:schemeClr val="accent3"/>
                </a:gs>
                <a:gs pos="100000">
                  <a:srgbClr val="8B0033"/>
                </a:gs>
              </a:gsLst>
              <a:lin ang="0" scaled="0"/>
            </a:gradFill>
            <a:ln>
              <a:noFill/>
            </a:ln>
            <a:effectLst>
              <a:outerShdw blurRad="85725" dist="95250" dir="2100000" algn="bl" rotWithShape="0">
                <a:schemeClr val="accent4">
                  <a:alpha val="50000"/>
                </a:schemeClr>
              </a:outerShdw>
            </a:effectLst>
          </p:spPr>
          <p:txBody>
            <a:bodyPr spcFirstLastPara="1" wrap="square" lIns="68550" tIns="34275" rIns="68550" bIns="34275" anchor="ctr" anchorCtr="0">
              <a:noAutofit/>
            </a:bodyPr>
            <a:lstStyle/>
            <a:p>
              <a:pPr marL="0" marR="0" lvl="0" indent="0" algn="ctr" rtl="0">
                <a:lnSpc>
                  <a:spcPct val="100000"/>
                </a:lnSpc>
                <a:spcBef>
                  <a:spcPts val="0"/>
                </a:spcBef>
                <a:spcAft>
                  <a:spcPts val="0"/>
                </a:spcAft>
                <a:buClr>
                  <a:srgbClr val="000000"/>
                </a:buClr>
                <a:buSzPts val="1050"/>
                <a:buFont typeface="Arial"/>
                <a:buNone/>
              </a:pPr>
              <a:endParaRPr sz="1050" b="0" i="0" u="none" strike="noStrike" cap="none">
                <a:solidFill>
                  <a:srgbClr val="FFFFFF"/>
                </a:solidFill>
                <a:latin typeface="Arial"/>
                <a:ea typeface="Arial"/>
                <a:cs typeface="Arial"/>
                <a:sym typeface="Arial"/>
              </a:endParaRPr>
            </a:p>
          </p:txBody>
        </p:sp>
        <p:grpSp>
          <p:nvGrpSpPr>
            <p:cNvPr id="4786" name="Google Shape;4786;p323"/>
            <p:cNvGrpSpPr/>
            <p:nvPr/>
          </p:nvGrpSpPr>
          <p:grpSpPr>
            <a:xfrm>
              <a:off x="1662045" y="1830283"/>
              <a:ext cx="865679" cy="895235"/>
              <a:chOff x="2949625" y="1046925"/>
              <a:chExt cx="98850" cy="102225"/>
            </a:xfrm>
          </p:grpSpPr>
          <p:sp>
            <p:nvSpPr>
              <p:cNvPr id="4787" name="Google Shape;4787;p323"/>
              <p:cNvSpPr/>
              <p:nvPr/>
            </p:nvSpPr>
            <p:spPr>
              <a:xfrm>
                <a:off x="2949625" y="1108075"/>
                <a:ext cx="15100" cy="34375"/>
              </a:xfrm>
              <a:custGeom>
                <a:avLst/>
                <a:gdLst/>
                <a:ahLst/>
                <a:cxnLst/>
                <a:rect l="l" t="t" r="r" b="b"/>
                <a:pathLst>
                  <a:path w="604" h="1375" extrusionOk="0">
                    <a:moveTo>
                      <a:pt x="403" y="202"/>
                    </a:moveTo>
                    <a:lnTo>
                      <a:pt x="403" y="1173"/>
                    </a:lnTo>
                    <a:lnTo>
                      <a:pt x="202" y="1173"/>
                    </a:lnTo>
                    <a:lnTo>
                      <a:pt x="202" y="202"/>
                    </a:lnTo>
                    <a:close/>
                    <a:moveTo>
                      <a:pt x="101" y="1"/>
                    </a:moveTo>
                    <a:lnTo>
                      <a:pt x="68" y="17"/>
                    </a:lnTo>
                    <a:lnTo>
                      <a:pt x="34" y="34"/>
                    </a:lnTo>
                    <a:lnTo>
                      <a:pt x="1" y="68"/>
                    </a:lnTo>
                    <a:lnTo>
                      <a:pt x="1" y="101"/>
                    </a:lnTo>
                    <a:lnTo>
                      <a:pt x="1" y="1274"/>
                    </a:lnTo>
                    <a:lnTo>
                      <a:pt x="1" y="1324"/>
                    </a:lnTo>
                    <a:lnTo>
                      <a:pt x="34" y="1357"/>
                    </a:lnTo>
                    <a:lnTo>
                      <a:pt x="68" y="1374"/>
                    </a:lnTo>
                    <a:lnTo>
                      <a:pt x="537" y="1374"/>
                    </a:lnTo>
                    <a:lnTo>
                      <a:pt x="570" y="1357"/>
                    </a:lnTo>
                    <a:lnTo>
                      <a:pt x="604" y="1324"/>
                    </a:lnTo>
                    <a:lnTo>
                      <a:pt x="604" y="1274"/>
                    </a:lnTo>
                    <a:lnTo>
                      <a:pt x="604" y="101"/>
                    </a:lnTo>
                    <a:lnTo>
                      <a:pt x="604" y="68"/>
                    </a:lnTo>
                    <a:lnTo>
                      <a:pt x="570" y="34"/>
                    </a:lnTo>
                    <a:lnTo>
                      <a:pt x="537" y="17"/>
                    </a:lnTo>
                    <a:lnTo>
                      <a:pt x="503" y="1"/>
                    </a:lnTo>
                    <a:close/>
                  </a:path>
                </a:pathLst>
              </a:custGeom>
              <a:solidFill>
                <a:schemeClr val="lt1"/>
              </a:solidFill>
              <a:ln>
                <a:noFill/>
              </a:ln>
            </p:spPr>
            <p:txBody>
              <a:bodyPr spcFirstLastPara="1" wrap="square" lIns="197200" tIns="197200" rIns="197200" bIns="197200" anchor="ctr" anchorCtr="0">
                <a:noAutofit/>
              </a:bodyPr>
              <a:lstStyle/>
              <a:p>
                <a:pPr marL="0" marR="0" lvl="0" indent="0" algn="l" rtl="0">
                  <a:lnSpc>
                    <a:spcPct val="100000"/>
                  </a:lnSpc>
                  <a:spcBef>
                    <a:spcPts val="0"/>
                  </a:spcBef>
                  <a:spcAft>
                    <a:spcPts val="0"/>
                  </a:spcAft>
                  <a:buClr>
                    <a:srgbClr val="000000"/>
                  </a:buClr>
                  <a:buSzPts val="2993"/>
                  <a:buFont typeface="Arial"/>
                  <a:buNone/>
                </a:pPr>
                <a:endParaRPr sz="2993" b="0" i="0" u="none" strike="noStrike" cap="none">
                  <a:solidFill>
                    <a:srgbClr val="000000"/>
                  </a:solidFill>
                  <a:latin typeface="Arial"/>
                  <a:ea typeface="Arial"/>
                  <a:cs typeface="Arial"/>
                  <a:sym typeface="Arial"/>
                </a:endParaRPr>
              </a:p>
            </p:txBody>
          </p:sp>
          <p:sp>
            <p:nvSpPr>
              <p:cNvPr id="4788" name="Google Shape;4788;p323"/>
              <p:cNvSpPr/>
              <p:nvPr/>
            </p:nvSpPr>
            <p:spPr>
              <a:xfrm>
                <a:off x="2961775" y="1111850"/>
                <a:ext cx="86700" cy="37300"/>
              </a:xfrm>
              <a:custGeom>
                <a:avLst/>
                <a:gdLst/>
                <a:ahLst/>
                <a:cxnLst/>
                <a:rect l="l" t="t" r="r" b="b"/>
                <a:pathLst>
                  <a:path w="3468" h="1492" extrusionOk="0">
                    <a:moveTo>
                      <a:pt x="3183" y="0"/>
                    </a:moveTo>
                    <a:lnTo>
                      <a:pt x="3116" y="17"/>
                    </a:lnTo>
                    <a:lnTo>
                      <a:pt x="3066" y="17"/>
                    </a:lnTo>
                    <a:lnTo>
                      <a:pt x="2999" y="51"/>
                    </a:lnTo>
                    <a:lnTo>
                      <a:pt x="2061" y="637"/>
                    </a:lnTo>
                    <a:lnTo>
                      <a:pt x="2027" y="654"/>
                    </a:lnTo>
                    <a:lnTo>
                      <a:pt x="2011" y="687"/>
                    </a:lnTo>
                    <a:lnTo>
                      <a:pt x="2011" y="737"/>
                    </a:lnTo>
                    <a:lnTo>
                      <a:pt x="2027" y="771"/>
                    </a:lnTo>
                    <a:lnTo>
                      <a:pt x="2044" y="804"/>
                    </a:lnTo>
                    <a:lnTo>
                      <a:pt x="2094" y="821"/>
                    </a:lnTo>
                    <a:lnTo>
                      <a:pt x="2128" y="821"/>
                    </a:lnTo>
                    <a:lnTo>
                      <a:pt x="2161" y="804"/>
                    </a:lnTo>
                    <a:lnTo>
                      <a:pt x="3099" y="218"/>
                    </a:lnTo>
                    <a:lnTo>
                      <a:pt x="3183" y="218"/>
                    </a:lnTo>
                    <a:lnTo>
                      <a:pt x="3217" y="235"/>
                    </a:lnTo>
                    <a:lnTo>
                      <a:pt x="3250" y="268"/>
                    </a:lnTo>
                    <a:lnTo>
                      <a:pt x="3267" y="302"/>
                    </a:lnTo>
                    <a:lnTo>
                      <a:pt x="3267" y="352"/>
                    </a:lnTo>
                    <a:lnTo>
                      <a:pt x="3250" y="386"/>
                    </a:lnTo>
                    <a:lnTo>
                      <a:pt x="3217" y="402"/>
                    </a:lnTo>
                    <a:lnTo>
                      <a:pt x="1759" y="1257"/>
                    </a:lnTo>
                    <a:lnTo>
                      <a:pt x="1709" y="1273"/>
                    </a:lnTo>
                    <a:lnTo>
                      <a:pt x="1642" y="1290"/>
                    </a:lnTo>
                    <a:lnTo>
                      <a:pt x="1592" y="1290"/>
                    </a:lnTo>
                    <a:lnTo>
                      <a:pt x="1542" y="1273"/>
                    </a:lnTo>
                    <a:lnTo>
                      <a:pt x="419" y="905"/>
                    </a:lnTo>
                    <a:lnTo>
                      <a:pt x="51" y="905"/>
                    </a:lnTo>
                    <a:lnTo>
                      <a:pt x="34" y="938"/>
                    </a:lnTo>
                    <a:lnTo>
                      <a:pt x="0" y="955"/>
                    </a:lnTo>
                    <a:lnTo>
                      <a:pt x="0" y="1005"/>
                    </a:lnTo>
                    <a:lnTo>
                      <a:pt x="0" y="1039"/>
                    </a:lnTo>
                    <a:lnTo>
                      <a:pt x="34" y="1072"/>
                    </a:lnTo>
                    <a:lnTo>
                      <a:pt x="51" y="1089"/>
                    </a:lnTo>
                    <a:lnTo>
                      <a:pt x="101" y="1106"/>
                    </a:lnTo>
                    <a:lnTo>
                      <a:pt x="369" y="1106"/>
                    </a:lnTo>
                    <a:lnTo>
                      <a:pt x="1475" y="1458"/>
                    </a:lnTo>
                    <a:lnTo>
                      <a:pt x="1542" y="1474"/>
                    </a:lnTo>
                    <a:lnTo>
                      <a:pt x="1625" y="1491"/>
                    </a:lnTo>
                    <a:lnTo>
                      <a:pt x="1743" y="1474"/>
                    </a:lnTo>
                    <a:lnTo>
                      <a:pt x="1860" y="1424"/>
                    </a:lnTo>
                    <a:lnTo>
                      <a:pt x="3317" y="587"/>
                    </a:lnTo>
                    <a:lnTo>
                      <a:pt x="3367" y="553"/>
                    </a:lnTo>
                    <a:lnTo>
                      <a:pt x="3401" y="503"/>
                    </a:lnTo>
                    <a:lnTo>
                      <a:pt x="3434" y="453"/>
                    </a:lnTo>
                    <a:lnTo>
                      <a:pt x="3451" y="402"/>
                    </a:lnTo>
                    <a:lnTo>
                      <a:pt x="3468" y="335"/>
                    </a:lnTo>
                    <a:lnTo>
                      <a:pt x="3468" y="268"/>
                    </a:lnTo>
                    <a:lnTo>
                      <a:pt x="3451" y="218"/>
                    </a:lnTo>
                    <a:lnTo>
                      <a:pt x="3418" y="168"/>
                    </a:lnTo>
                    <a:lnTo>
                      <a:pt x="3384" y="118"/>
                    </a:lnTo>
                    <a:lnTo>
                      <a:pt x="3351" y="67"/>
                    </a:lnTo>
                    <a:lnTo>
                      <a:pt x="3300" y="34"/>
                    </a:lnTo>
                    <a:lnTo>
                      <a:pt x="3233" y="17"/>
                    </a:lnTo>
                    <a:lnTo>
                      <a:pt x="3183" y="0"/>
                    </a:lnTo>
                    <a:close/>
                  </a:path>
                </a:pathLst>
              </a:custGeom>
              <a:solidFill>
                <a:schemeClr val="lt1"/>
              </a:solidFill>
              <a:ln>
                <a:noFill/>
              </a:ln>
            </p:spPr>
            <p:txBody>
              <a:bodyPr spcFirstLastPara="1" wrap="square" lIns="197200" tIns="197200" rIns="197200" bIns="197200" anchor="ctr" anchorCtr="0">
                <a:noAutofit/>
              </a:bodyPr>
              <a:lstStyle/>
              <a:p>
                <a:pPr marL="0" marR="0" lvl="0" indent="0" algn="l" rtl="0">
                  <a:lnSpc>
                    <a:spcPct val="100000"/>
                  </a:lnSpc>
                  <a:spcBef>
                    <a:spcPts val="0"/>
                  </a:spcBef>
                  <a:spcAft>
                    <a:spcPts val="0"/>
                  </a:spcAft>
                  <a:buClr>
                    <a:srgbClr val="000000"/>
                  </a:buClr>
                  <a:buSzPts val="2993"/>
                  <a:buFont typeface="Arial"/>
                  <a:buNone/>
                </a:pPr>
                <a:endParaRPr sz="2993" b="0" i="0" u="none" strike="noStrike" cap="none">
                  <a:solidFill>
                    <a:srgbClr val="000000"/>
                  </a:solidFill>
                  <a:latin typeface="Arial"/>
                  <a:ea typeface="Arial"/>
                  <a:cs typeface="Arial"/>
                  <a:sym typeface="Arial"/>
                </a:endParaRPr>
              </a:p>
            </p:txBody>
          </p:sp>
          <p:sp>
            <p:nvSpPr>
              <p:cNvPr id="4789" name="Google Shape;4789;p323"/>
              <p:cNvSpPr/>
              <p:nvPr/>
            </p:nvSpPr>
            <p:spPr>
              <a:xfrm>
                <a:off x="2960925" y="1111000"/>
                <a:ext cx="58675" cy="22225"/>
              </a:xfrm>
              <a:custGeom>
                <a:avLst/>
                <a:gdLst/>
                <a:ahLst/>
                <a:cxnLst/>
                <a:rect l="l" t="t" r="r" b="b"/>
                <a:pathLst>
                  <a:path w="2347" h="889" extrusionOk="0">
                    <a:moveTo>
                      <a:pt x="101" y="1"/>
                    </a:moveTo>
                    <a:lnTo>
                      <a:pt x="68" y="18"/>
                    </a:lnTo>
                    <a:lnTo>
                      <a:pt x="34" y="34"/>
                    </a:lnTo>
                    <a:lnTo>
                      <a:pt x="18" y="68"/>
                    </a:lnTo>
                    <a:lnTo>
                      <a:pt x="1" y="101"/>
                    </a:lnTo>
                    <a:lnTo>
                      <a:pt x="18" y="135"/>
                    </a:lnTo>
                    <a:lnTo>
                      <a:pt x="34" y="168"/>
                    </a:lnTo>
                    <a:lnTo>
                      <a:pt x="68" y="202"/>
                    </a:lnTo>
                    <a:lnTo>
                      <a:pt x="688" y="202"/>
                    </a:lnTo>
                    <a:lnTo>
                      <a:pt x="1375" y="470"/>
                    </a:lnTo>
                    <a:lnTo>
                      <a:pt x="2045" y="470"/>
                    </a:lnTo>
                    <a:lnTo>
                      <a:pt x="2078" y="487"/>
                    </a:lnTo>
                    <a:lnTo>
                      <a:pt x="2112" y="503"/>
                    </a:lnTo>
                    <a:lnTo>
                      <a:pt x="2145" y="537"/>
                    </a:lnTo>
                    <a:lnTo>
                      <a:pt x="2145" y="570"/>
                    </a:lnTo>
                    <a:lnTo>
                      <a:pt x="2145" y="621"/>
                    </a:lnTo>
                    <a:lnTo>
                      <a:pt x="2112" y="654"/>
                    </a:lnTo>
                    <a:lnTo>
                      <a:pt x="2078" y="671"/>
                    </a:lnTo>
                    <a:lnTo>
                      <a:pt x="2045" y="688"/>
                    </a:lnTo>
                    <a:lnTo>
                      <a:pt x="1190" y="688"/>
                    </a:lnTo>
                    <a:lnTo>
                      <a:pt x="1157" y="721"/>
                    </a:lnTo>
                    <a:lnTo>
                      <a:pt x="1123" y="755"/>
                    </a:lnTo>
                    <a:lnTo>
                      <a:pt x="1123" y="788"/>
                    </a:lnTo>
                    <a:lnTo>
                      <a:pt x="1123" y="822"/>
                    </a:lnTo>
                    <a:lnTo>
                      <a:pt x="1157" y="855"/>
                    </a:lnTo>
                    <a:lnTo>
                      <a:pt x="1190" y="872"/>
                    </a:lnTo>
                    <a:lnTo>
                      <a:pt x="1224" y="889"/>
                    </a:lnTo>
                    <a:lnTo>
                      <a:pt x="2112" y="889"/>
                    </a:lnTo>
                    <a:lnTo>
                      <a:pt x="2162" y="855"/>
                    </a:lnTo>
                    <a:lnTo>
                      <a:pt x="2212" y="838"/>
                    </a:lnTo>
                    <a:lnTo>
                      <a:pt x="2262" y="788"/>
                    </a:lnTo>
                    <a:lnTo>
                      <a:pt x="2296" y="755"/>
                    </a:lnTo>
                    <a:lnTo>
                      <a:pt x="2329" y="704"/>
                    </a:lnTo>
                    <a:lnTo>
                      <a:pt x="2346" y="637"/>
                    </a:lnTo>
                    <a:lnTo>
                      <a:pt x="2346" y="570"/>
                    </a:lnTo>
                    <a:lnTo>
                      <a:pt x="2346" y="520"/>
                    </a:lnTo>
                    <a:lnTo>
                      <a:pt x="2329" y="453"/>
                    </a:lnTo>
                    <a:lnTo>
                      <a:pt x="2296" y="403"/>
                    </a:lnTo>
                    <a:lnTo>
                      <a:pt x="2262" y="353"/>
                    </a:lnTo>
                    <a:lnTo>
                      <a:pt x="2212" y="319"/>
                    </a:lnTo>
                    <a:lnTo>
                      <a:pt x="2162" y="302"/>
                    </a:lnTo>
                    <a:lnTo>
                      <a:pt x="2112" y="269"/>
                    </a:lnTo>
                    <a:lnTo>
                      <a:pt x="1442" y="269"/>
                    </a:lnTo>
                    <a:lnTo>
                      <a:pt x="738" y="1"/>
                    </a:lnTo>
                    <a:close/>
                  </a:path>
                </a:pathLst>
              </a:custGeom>
              <a:solidFill>
                <a:schemeClr val="lt1"/>
              </a:solidFill>
              <a:ln>
                <a:noFill/>
              </a:ln>
            </p:spPr>
            <p:txBody>
              <a:bodyPr spcFirstLastPara="1" wrap="square" lIns="197200" tIns="197200" rIns="197200" bIns="197200" anchor="ctr" anchorCtr="0">
                <a:noAutofit/>
              </a:bodyPr>
              <a:lstStyle/>
              <a:p>
                <a:pPr marL="0" marR="0" lvl="0" indent="0" algn="l" rtl="0">
                  <a:lnSpc>
                    <a:spcPct val="100000"/>
                  </a:lnSpc>
                  <a:spcBef>
                    <a:spcPts val="0"/>
                  </a:spcBef>
                  <a:spcAft>
                    <a:spcPts val="0"/>
                  </a:spcAft>
                  <a:buClr>
                    <a:srgbClr val="000000"/>
                  </a:buClr>
                  <a:buSzPts val="2993"/>
                  <a:buFont typeface="Arial"/>
                  <a:buNone/>
                </a:pPr>
                <a:endParaRPr sz="2993" b="0" i="0" u="none" strike="noStrike" cap="none">
                  <a:solidFill>
                    <a:srgbClr val="000000"/>
                  </a:solidFill>
                  <a:latin typeface="Arial"/>
                  <a:ea typeface="Arial"/>
                  <a:cs typeface="Arial"/>
                  <a:sym typeface="Arial"/>
                </a:endParaRPr>
              </a:p>
            </p:txBody>
          </p:sp>
          <p:sp>
            <p:nvSpPr>
              <p:cNvPr id="4790" name="Google Shape;4790;p323"/>
              <p:cNvSpPr/>
              <p:nvPr/>
            </p:nvSpPr>
            <p:spPr>
              <a:xfrm>
                <a:off x="2974750" y="1046925"/>
                <a:ext cx="60325" cy="60350"/>
              </a:xfrm>
              <a:custGeom>
                <a:avLst/>
                <a:gdLst/>
                <a:ahLst/>
                <a:cxnLst/>
                <a:rect l="l" t="t" r="r" b="b"/>
                <a:pathLst>
                  <a:path w="2413" h="2414" extrusionOk="0">
                    <a:moveTo>
                      <a:pt x="1207" y="202"/>
                    </a:moveTo>
                    <a:lnTo>
                      <a:pt x="1324" y="219"/>
                    </a:lnTo>
                    <a:lnTo>
                      <a:pt x="1408" y="219"/>
                    </a:lnTo>
                    <a:lnTo>
                      <a:pt x="1609" y="286"/>
                    </a:lnTo>
                    <a:lnTo>
                      <a:pt x="1776" y="369"/>
                    </a:lnTo>
                    <a:lnTo>
                      <a:pt x="1927" y="503"/>
                    </a:lnTo>
                    <a:lnTo>
                      <a:pt x="2044" y="654"/>
                    </a:lnTo>
                    <a:lnTo>
                      <a:pt x="2145" y="822"/>
                    </a:lnTo>
                    <a:lnTo>
                      <a:pt x="2195" y="1006"/>
                    </a:lnTo>
                    <a:lnTo>
                      <a:pt x="2212" y="1106"/>
                    </a:lnTo>
                    <a:lnTo>
                      <a:pt x="2212" y="1207"/>
                    </a:lnTo>
                    <a:lnTo>
                      <a:pt x="2212" y="1307"/>
                    </a:lnTo>
                    <a:lnTo>
                      <a:pt x="2195" y="1408"/>
                    </a:lnTo>
                    <a:lnTo>
                      <a:pt x="2145" y="1609"/>
                    </a:lnTo>
                    <a:lnTo>
                      <a:pt x="2044" y="1777"/>
                    </a:lnTo>
                    <a:lnTo>
                      <a:pt x="1927" y="1927"/>
                    </a:lnTo>
                    <a:lnTo>
                      <a:pt x="1776" y="2045"/>
                    </a:lnTo>
                    <a:lnTo>
                      <a:pt x="1609" y="2145"/>
                    </a:lnTo>
                    <a:lnTo>
                      <a:pt x="1408" y="2195"/>
                    </a:lnTo>
                    <a:lnTo>
                      <a:pt x="1324" y="2212"/>
                    </a:lnTo>
                    <a:lnTo>
                      <a:pt x="1106" y="2212"/>
                    </a:lnTo>
                    <a:lnTo>
                      <a:pt x="1006" y="2195"/>
                    </a:lnTo>
                    <a:lnTo>
                      <a:pt x="822" y="2145"/>
                    </a:lnTo>
                    <a:lnTo>
                      <a:pt x="654" y="2045"/>
                    </a:lnTo>
                    <a:lnTo>
                      <a:pt x="503" y="1927"/>
                    </a:lnTo>
                    <a:lnTo>
                      <a:pt x="386" y="1777"/>
                    </a:lnTo>
                    <a:lnTo>
                      <a:pt x="286" y="1609"/>
                    </a:lnTo>
                    <a:lnTo>
                      <a:pt x="235" y="1408"/>
                    </a:lnTo>
                    <a:lnTo>
                      <a:pt x="219" y="1307"/>
                    </a:lnTo>
                    <a:lnTo>
                      <a:pt x="202" y="1207"/>
                    </a:lnTo>
                    <a:lnTo>
                      <a:pt x="219" y="1106"/>
                    </a:lnTo>
                    <a:lnTo>
                      <a:pt x="235" y="1006"/>
                    </a:lnTo>
                    <a:lnTo>
                      <a:pt x="286" y="822"/>
                    </a:lnTo>
                    <a:lnTo>
                      <a:pt x="386" y="654"/>
                    </a:lnTo>
                    <a:lnTo>
                      <a:pt x="503" y="503"/>
                    </a:lnTo>
                    <a:lnTo>
                      <a:pt x="654" y="369"/>
                    </a:lnTo>
                    <a:lnTo>
                      <a:pt x="822" y="286"/>
                    </a:lnTo>
                    <a:lnTo>
                      <a:pt x="1006" y="219"/>
                    </a:lnTo>
                    <a:lnTo>
                      <a:pt x="1106" y="219"/>
                    </a:lnTo>
                    <a:lnTo>
                      <a:pt x="1207" y="202"/>
                    </a:lnTo>
                    <a:close/>
                    <a:moveTo>
                      <a:pt x="1207" y="1"/>
                    </a:moveTo>
                    <a:lnTo>
                      <a:pt x="1090" y="18"/>
                    </a:lnTo>
                    <a:lnTo>
                      <a:pt x="972" y="34"/>
                    </a:lnTo>
                    <a:lnTo>
                      <a:pt x="855" y="51"/>
                    </a:lnTo>
                    <a:lnTo>
                      <a:pt x="738" y="101"/>
                    </a:lnTo>
                    <a:lnTo>
                      <a:pt x="637" y="152"/>
                    </a:lnTo>
                    <a:lnTo>
                      <a:pt x="537" y="219"/>
                    </a:lnTo>
                    <a:lnTo>
                      <a:pt x="453" y="286"/>
                    </a:lnTo>
                    <a:lnTo>
                      <a:pt x="353" y="353"/>
                    </a:lnTo>
                    <a:lnTo>
                      <a:pt x="286" y="436"/>
                    </a:lnTo>
                    <a:lnTo>
                      <a:pt x="219" y="537"/>
                    </a:lnTo>
                    <a:lnTo>
                      <a:pt x="152" y="637"/>
                    </a:lnTo>
                    <a:lnTo>
                      <a:pt x="101" y="738"/>
                    </a:lnTo>
                    <a:lnTo>
                      <a:pt x="68" y="855"/>
                    </a:lnTo>
                    <a:lnTo>
                      <a:pt x="34" y="972"/>
                    </a:lnTo>
                    <a:lnTo>
                      <a:pt x="18" y="1090"/>
                    </a:lnTo>
                    <a:lnTo>
                      <a:pt x="1" y="1207"/>
                    </a:lnTo>
                    <a:lnTo>
                      <a:pt x="18" y="1341"/>
                    </a:lnTo>
                    <a:lnTo>
                      <a:pt x="34" y="1458"/>
                    </a:lnTo>
                    <a:lnTo>
                      <a:pt x="68" y="1576"/>
                    </a:lnTo>
                    <a:lnTo>
                      <a:pt x="101" y="1676"/>
                    </a:lnTo>
                    <a:lnTo>
                      <a:pt x="152" y="1793"/>
                    </a:lnTo>
                    <a:lnTo>
                      <a:pt x="219" y="1894"/>
                    </a:lnTo>
                    <a:lnTo>
                      <a:pt x="286" y="1978"/>
                    </a:lnTo>
                    <a:lnTo>
                      <a:pt x="353" y="2061"/>
                    </a:lnTo>
                    <a:lnTo>
                      <a:pt x="453" y="2145"/>
                    </a:lnTo>
                    <a:lnTo>
                      <a:pt x="537" y="2212"/>
                    </a:lnTo>
                    <a:lnTo>
                      <a:pt x="637" y="2279"/>
                    </a:lnTo>
                    <a:lnTo>
                      <a:pt x="738" y="2329"/>
                    </a:lnTo>
                    <a:lnTo>
                      <a:pt x="855" y="2363"/>
                    </a:lnTo>
                    <a:lnTo>
                      <a:pt x="972" y="2396"/>
                    </a:lnTo>
                    <a:lnTo>
                      <a:pt x="1090" y="2413"/>
                    </a:lnTo>
                    <a:lnTo>
                      <a:pt x="1341" y="2413"/>
                    </a:lnTo>
                    <a:lnTo>
                      <a:pt x="1458" y="2396"/>
                    </a:lnTo>
                    <a:lnTo>
                      <a:pt x="1575" y="2363"/>
                    </a:lnTo>
                    <a:lnTo>
                      <a:pt x="1676" y="2329"/>
                    </a:lnTo>
                    <a:lnTo>
                      <a:pt x="1793" y="2279"/>
                    </a:lnTo>
                    <a:lnTo>
                      <a:pt x="1894" y="2212"/>
                    </a:lnTo>
                    <a:lnTo>
                      <a:pt x="1977" y="2145"/>
                    </a:lnTo>
                    <a:lnTo>
                      <a:pt x="2061" y="2061"/>
                    </a:lnTo>
                    <a:lnTo>
                      <a:pt x="2145" y="1978"/>
                    </a:lnTo>
                    <a:lnTo>
                      <a:pt x="2212" y="1894"/>
                    </a:lnTo>
                    <a:lnTo>
                      <a:pt x="2279" y="1793"/>
                    </a:lnTo>
                    <a:lnTo>
                      <a:pt x="2329" y="1676"/>
                    </a:lnTo>
                    <a:lnTo>
                      <a:pt x="2363" y="1576"/>
                    </a:lnTo>
                    <a:lnTo>
                      <a:pt x="2396" y="1458"/>
                    </a:lnTo>
                    <a:lnTo>
                      <a:pt x="2413" y="1341"/>
                    </a:lnTo>
                    <a:lnTo>
                      <a:pt x="2413" y="1207"/>
                    </a:lnTo>
                    <a:lnTo>
                      <a:pt x="2413" y="1090"/>
                    </a:lnTo>
                    <a:lnTo>
                      <a:pt x="2396" y="972"/>
                    </a:lnTo>
                    <a:lnTo>
                      <a:pt x="2363" y="855"/>
                    </a:lnTo>
                    <a:lnTo>
                      <a:pt x="2329" y="738"/>
                    </a:lnTo>
                    <a:lnTo>
                      <a:pt x="2279" y="637"/>
                    </a:lnTo>
                    <a:lnTo>
                      <a:pt x="2212" y="537"/>
                    </a:lnTo>
                    <a:lnTo>
                      <a:pt x="2145" y="436"/>
                    </a:lnTo>
                    <a:lnTo>
                      <a:pt x="2061" y="353"/>
                    </a:lnTo>
                    <a:lnTo>
                      <a:pt x="1977" y="286"/>
                    </a:lnTo>
                    <a:lnTo>
                      <a:pt x="1894" y="219"/>
                    </a:lnTo>
                    <a:lnTo>
                      <a:pt x="1793" y="152"/>
                    </a:lnTo>
                    <a:lnTo>
                      <a:pt x="1676" y="101"/>
                    </a:lnTo>
                    <a:lnTo>
                      <a:pt x="1575" y="51"/>
                    </a:lnTo>
                    <a:lnTo>
                      <a:pt x="1458" y="34"/>
                    </a:lnTo>
                    <a:lnTo>
                      <a:pt x="1341" y="18"/>
                    </a:lnTo>
                    <a:lnTo>
                      <a:pt x="1207" y="1"/>
                    </a:lnTo>
                    <a:close/>
                  </a:path>
                </a:pathLst>
              </a:custGeom>
              <a:solidFill>
                <a:schemeClr val="lt1"/>
              </a:solidFill>
              <a:ln>
                <a:noFill/>
              </a:ln>
            </p:spPr>
            <p:txBody>
              <a:bodyPr spcFirstLastPara="1" wrap="square" lIns="197200" tIns="197200" rIns="197200" bIns="197200" anchor="ctr" anchorCtr="0">
                <a:noAutofit/>
              </a:bodyPr>
              <a:lstStyle/>
              <a:p>
                <a:pPr marL="0" marR="0" lvl="0" indent="0" algn="l" rtl="0">
                  <a:lnSpc>
                    <a:spcPct val="100000"/>
                  </a:lnSpc>
                  <a:spcBef>
                    <a:spcPts val="0"/>
                  </a:spcBef>
                  <a:spcAft>
                    <a:spcPts val="0"/>
                  </a:spcAft>
                  <a:buClr>
                    <a:srgbClr val="000000"/>
                  </a:buClr>
                  <a:buSzPts val="2993"/>
                  <a:buFont typeface="Arial"/>
                  <a:buNone/>
                </a:pPr>
                <a:endParaRPr sz="2993" b="0" i="0" u="none" strike="noStrike" cap="none">
                  <a:solidFill>
                    <a:srgbClr val="000000"/>
                  </a:solidFill>
                  <a:latin typeface="Arial"/>
                  <a:ea typeface="Arial"/>
                  <a:cs typeface="Arial"/>
                  <a:sym typeface="Arial"/>
                </a:endParaRPr>
              </a:p>
            </p:txBody>
          </p:sp>
          <p:sp>
            <p:nvSpPr>
              <p:cNvPr id="4791" name="Google Shape;4791;p323"/>
              <p:cNvSpPr/>
              <p:nvPr/>
            </p:nvSpPr>
            <p:spPr>
              <a:xfrm>
                <a:off x="3002400" y="1060325"/>
                <a:ext cx="10075" cy="7150"/>
              </a:xfrm>
              <a:custGeom>
                <a:avLst/>
                <a:gdLst/>
                <a:ahLst/>
                <a:cxnLst/>
                <a:rect l="l" t="t" r="r" b="b"/>
                <a:pathLst>
                  <a:path w="403" h="286" extrusionOk="0">
                    <a:moveTo>
                      <a:pt x="67" y="1"/>
                    </a:moveTo>
                    <a:lnTo>
                      <a:pt x="34" y="18"/>
                    </a:lnTo>
                    <a:lnTo>
                      <a:pt x="17" y="51"/>
                    </a:lnTo>
                    <a:lnTo>
                      <a:pt x="0" y="101"/>
                    </a:lnTo>
                    <a:lnTo>
                      <a:pt x="17" y="135"/>
                    </a:lnTo>
                    <a:lnTo>
                      <a:pt x="34" y="168"/>
                    </a:lnTo>
                    <a:lnTo>
                      <a:pt x="67" y="185"/>
                    </a:lnTo>
                    <a:lnTo>
                      <a:pt x="101" y="202"/>
                    </a:lnTo>
                    <a:lnTo>
                      <a:pt x="168" y="202"/>
                    </a:lnTo>
                    <a:lnTo>
                      <a:pt x="218" y="252"/>
                    </a:lnTo>
                    <a:lnTo>
                      <a:pt x="252" y="269"/>
                    </a:lnTo>
                    <a:lnTo>
                      <a:pt x="302" y="286"/>
                    </a:lnTo>
                    <a:lnTo>
                      <a:pt x="335" y="269"/>
                    </a:lnTo>
                    <a:lnTo>
                      <a:pt x="369" y="252"/>
                    </a:lnTo>
                    <a:lnTo>
                      <a:pt x="386" y="219"/>
                    </a:lnTo>
                    <a:lnTo>
                      <a:pt x="402" y="185"/>
                    </a:lnTo>
                    <a:lnTo>
                      <a:pt x="386" y="152"/>
                    </a:lnTo>
                    <a:lnTo>
                      <a:pt x="369" y="101"/>
                    </a:lnTo>
                    <a:lnTo>
                      <a:pt x="319" y="68"/>
                    </a:lnTo>
                    <a:lnTo>
                      <a:pt x="252" y="18"/>
                    </a:lnTo>
                    <a:lnTo>
                      <a:pt x="185" y="1"/>
                    </a:lnTo>
                    <a:close/>
                  </a:path>
                </a:pathLst>
              </a:custGeom>
              <a:solidFill>
                <a:schemeClr val="lt1"/>
              </a:solidFill>
              <a:ln>
                <a:noFill/>
              </a:ln>
            </p:spPr>
            <p:txBody>
              <a:bodyPr spcFirstLastPara="1" wrap="square" lIns="197200" tIns="197200" rIns="197200" bIns="197200" anchor="ctr" anchorCtr="0">
                <a:noAutofit/>
              </a:bodyPr>
              <a:lstStyle/>
              <a:p>
                <a:pPr marL="0" marR="0" lvl="0" indent="0" algn="l" rtl="0">
                  <a:lnSpc>
                    <a:spcPct val="100000"/>
                  </a:lnSpc>
                  <a:spcBef>
                    <a:spcPts val="0"/>
                  </a:spcBef>
                  <a:spcAft>
                    <a:spcPts val="0"/>
                  </a:spcAft>
                  <a:buClr>
                    <a:srgbClr val="000000"/>
                  </a:buClr>
                  <a:buSzPts val="2993"/>
                  <a:buFont typeface="Arial"/>
                  <a:buNone/>
                </a:pPr>
                <a:endParaRPr sz="2993" b="0" i="0" u="none" strike="noStrike" cap="none">
                  <a:solidFill>
                    <a:srgbClr val="000000"/>
                  </a:solidFill>
                  <a:latin typeface="Arial"/>
                  <a:ea typeface="Arial"/>
                  <a:cs typeface="Arial"/>
                  <a:sym typeface="Arial"/>
                </a:endParaRPr>
              </a:p>
            </p:txBody>
          </p:sp>
          <p:sp>
            <p:nvSpPr>
              <p:cNvPr id="4792" name="Google Shape;4792;p323"/>
              <p:cNvSpPr/>
              <p:nvPr/>
            </p:nvSpPr>
            <p:spPr>
              <a:xfrm>
                <a:off x="2997375" y="1083775"/>
                <a:ext cx="9650" cy="7150"/>
              </a:xfrm>
              <a:custGeom>
                <a:avLst/>
                <a:gdLst/>
                <a:ahLst/>
                <a:cxnLst/>
                <a:rect l="l" t="t" r="r" b="b"/>
                <a:pathLst>
                  <a:path w="386" h="286" extrusionOk="0">
                    <a:moveTo>
                      <a:pt x="101" y="1"/>
                    </a:moveTo>
                    <a:lnTo>
                      <a:pt x="67" y="18"/>
                    </a:lnTo>
                    <a:lnTo>
                      <a:pt x="34" y="35"/>
                    </a:lnTo>
                    <a:lnTo>
                      <a:pt x="0" y="68"/>
                    </a:lnTo>
                    <a:lnTo>
                      <a:pt x="0" y="102"/>
                    </a:lnTo>
                    <a:lnTo>
                      <a:pt x="0" y="135"/>
                    </a:lnTo>
                    <a:lnTo>
                      <a:pt x="34" y="169"/>
                    </a:lnTo>
                    <a:lnTo>
                      <a:pt x="84" y="219"/>
                    </a:lnTo>
                    <a:lnTo>
                      <a:pt x="151" y="269"/>
                    </a:lnTo>
                    <a:lnTo>
                      <a:pt x="218" y="286"/>
                    </a:lnTo>
                    <a:lnTo>
                      <a:pt x="335" y="286"/>
                    </a:lnTo>
                    <a:lnTo>
                      <a:pt x="352" y="269"/>
                    </a:lnTo>
                    <a:lnTo>
                      <a:pt x="386" y="236"/>
                    </a:lnTo>
                    <a:lnTo>
                      <a:pt x="386" y="185"/>
                    </a:lnTo>
                    <a:lnTo>
                      <a:pt x="386" y="152"/>
                    </a:lnTo>
                    <a:lnTo>
                      <a:pt x="352" y="118"/>
                    </a:lnTo>
                    <a:lnTo>
                      <a:pt x="335" y="102"/>
                    </a:lnTo>
                    <a:lnTo>
                      <a:pt x="285" y="85"/>
                    </a:lnTo>
                    <a:lnTo>
                      <a:pt x="218" y="85"/>
                    </a:lnTo>
                    <a:lnTo>
                      <a:pt x="168" y="35"/>
                    </a:lnTo>
                    <a:lnTo>
                      <a:pt x="134" y="18"/>
                    </a:lnTo>
                    <a:lnTo>
                      <a:pt x="101" y="1"/>
                    </a:lnTo>
                    <a:close/>
                  </a:path>
                </a:pathLst>
              </a:custGeom>
              <a:solidFill>
                <a:schemeClr val="lt1"/>
              </a:solidFill>
              <a:ln>
                <a:noFill/>
              </a:ln>
            </p:spPr>
            <p:txBody>
              <a:bodyPr spcFirstLastPara="1" wrap="square" lIns="197200" tIns="197200" rIns="197200" bIns="197200" anchor="ctr" anchorCtr="0">
                <a:noAutofit/>
              </a:bodyPr>
              <a:lstStyle/>
              <a:p>
                <a:pPr marL="0" marR="0" lvl="0" indent="0" algn="l" rtl="0">
                  <a:lnSpc>
                    <a:spcPct val="100000"/>
                  </a:lnSpc>
                  <a:spcBef>
                    <a:spcPts val="0"/>
                  </a:spcBef>
                  <a:spcAft>
                    <a:spcPts val="0"/>
                  </a:spcAft>
                  <a:buClr>
                    <a:srgbClr val="000000"/>
                  </a:buClr>
                  <a:buSzPts val="2993"/>
                  <a:buFont typeface="Arial"/>
                  <a:buNone/>
                </a:pPr>
                <a:endParaRPr sz="2993" b="0" i="0" u="none" strike="noStrike" cap="none">
                  <a:solidFill>
                    <a:srgbClr val="000000"/>
                  </a:solidFill>
                  <a:latin typeface="Arial"/>
                  <a:ea typeface="Arial"/>
                  <a:cs typeface="Arial"/>
                  <a:sym typeface="Arial"/>
                </a:endParaRPr>
              </a:p>
            </p:txBody>
          </p:sp>
          <p:sp>
            <p:nvSpPr>
              <p:cNvPr id="4793" name="Google Shape;4793;p323"/>
              <p:cNvSpPr/>
              <p:nvPr/>
            </p:nvSpPr>
            <p:spPr>
              <a:xfrm>
                <a:off x="2996125" y="1060325"/>
                <a:ext cx="11325" cy="17625"/>
              </a:xfrm>
              <a:custGeom>
                <a:avLst/>
                <a:gdLst/>
                <a:ahLst/>
                <a:cxnLst/>
                <a:rect l="l" t="t" r="r" b="b"/>
                <a:pathLst>
                  <a:path w="453" h="705" extrusionOk="0">
                    <a:moveTo>
                      <a:pt x="285" y="1"/>
                    </a:moveTo>
                    <a:lnTo>
                      <a:pt x="218" y="18"/>
                    </a:lnTo>
                    <a:lnTo>
                      <a:pt x="151" y="51"/>
                    </a:lnTo>
                    <a:lnTo>
                      <a:pt x="101" y="101"/>
                    </a:lnTo>
                    <a:lnTo>
                      <a:pt x="67" y="152"/>
                    </a:lnTo>
                    <a:lnTo>
                      <a:pt x="34" y="219"/>
                    </a:lnTo>
                    <a:lnTo>
                      <a:pt x="0" y="286"/>
                    </a:lnTo>
                    <a:lnTo>
                      <a:pt x="0" y="353"/>
                    </a:lnTo>
                    <a:lnTo>
                      <a:pt x="0" y="420"/>
                    </a:lnTo>
                    <a:lnTo>
                      <a:pt x="34" y="487"/>
                    </a:lnTo>
                    <a:lnTo>
                      <a:pt x="67" y="554"/>
                    </a:lnTo>
                    <a:lnTo>
                      <a:pt x="101" y="604"/>
                    </a:lnTo>
                    <a:lnTo>
                      <a:pt x="151" y="654"/>
                    </a:lnTo>
                    <a:lnTo>
                      <a:pt x="218" y="688"/>
                    </a:lnTo>
                    <a:lnTo>
                      <a:pt x="285" y="704"/>
                    </a:lnTo>
                    <a:lnTo>
                      <a:pt x="402" y="704"/>
                    </a:lnTo>
                    <a:lnTo>
                      <a:pt x="436" y="688"/>
                    </a:lnTo>
                    <a:lnTo>
                      <a:pt x="452" y="654"/>
                    </a:lnTo>
                    <a:lnTo>
                      <a:pt x="452" y="604"/>
                    </a:lnTo>
                    <a:lnTo>
                      <a:pt x="452" y="570"/>
                    </a:lnTo>
                    <a:lnTo>
                      <a:pt x="436" y="537"/>
                    </a:lnTo>
                    <a:lnTo>
                      <a:pt x="402" y="520"/>
                    </a:lnTo>
                    <a:lnTo>
                      <a:pt x="352" y="503"/>
                    </a:lnTo>
                    <a:lnTo>
                      <a:pt x="302" y="503"/>
                    </a:lnTo>
                    <a:lnTo>
                      <a:pt x="251" y="470"/>
                    </a:lnTo>
                    <a:lnTo>
                      <a:pt x="218" y="420"/>
                    </a:lnTo>
                    <a:lnTo>
                      <a:pt x="201" y="353"/>
                    </a:lnTo>
                    <a:lnTo>
                      <a:pt x="218" y="286"/>
                    </a:lnTo>
                    <a:lnTo>
                      <a:pt x="251" y="235"/>
                    </a:lnTo>
                    <a:lnTo>
                      <a:pt x="302" y="202"/>
                    </a:lnTo>
                    <a:lnTo>
                      <a:pt x="352" y="202"/>
                    </a:lnTo>
                    <a:lnTo>
                      <a:pt x="402" y="185"/>
                    </a:lnTo>
                    <a:lnTo>
                      <a:pt x="436" y="168"/>
                    </a:lnTo>
                    <a:lnTo>
                      <a:pt x="452" y="135"/>
                    </a:lnTo>
                    <a:lnTo>
                      <a:pt x="452" y="101"/>
                    </a:lnTo>
                    <a:lnTo>
                      <a:pt x="452" y="51"/>
                    </a:lnTo>
                    <a:lnTo>
                      <a:pt x="436" y="18"/>
                    </a:lnTo>
                    <a:lnTo>
                      <a:pt x="402" y="1"/>
                    </a:lnTo>
                    <a:close/>
                  </a:path>
                </a:pathLst>
              </a:custGeom>
              <a:solidFill>
                <a:schemeClr val="lt1"/>
              </a:solidFill>
              <a:ln>
                <a:noFill/>
              </a:ln>
            </p:spPr>
            <p:txBody>
              <a:bodyPr spcFirstLastPara="1" wrap="square" lIns="197200" tIns="197200" rIns="197200" bIns="197200" anchor="ctr" anchorCtr="0">
                <a:noAutofit/>
              </a:bodyPr>
              <a:lstStyle/>
              <a:p>
                <a:pPr marL="0" marR="0" lvl="0" indent="0" algn="l" rtl="0">
                  <a:lnSpc>
                    <a:spcPct val="100000"/>
                  </a:lnSpc>
                  <a:spcBef>
                    <a:spcPts val="0"/>
                  </a:spcBef>
                  <a:spcAft>
                    <a:spcPts val="0"/>
                  </a:spcAft>
                  <a:buClr>
                    <a:srgbClr val="000000"/>
                  </a:buClr>
                  <a:buSzPts val="2993"/>
                  <a:buFont typeface="Arial"/>
                  <a:buNone/>
                </a:pPr>
                <a:endParaRPr sz="2993" b="0" i="0" u="none" strike="noStrike" cap="none">
                  <a:solidFill>
                    <a:srgbClr val="000000"/>
                  </a:solidFill>
                  <a:latin typeface="Arial"/>
                  <a:ea typeface="Arial"/>
                  <a:cs typeface="Arial"/>
                  <a:sym typeface="Arial"/>
                </a:endParaRPr>
              </a:p>
            </p:txBody>
          </p:sp>
          <p:sp>
            <p:nvSpPr>
              <p:cNvPr id="4794" name="Google Shape;4794;p323"/>
              <p:cNvSpPr/>
              <p:nvPr/>
            </p:nvSpPr>
            <p:spPr>
              <a:xfrm>
                <a:off x="3002400" y="1072900"/>
                <a:ext cx="11750" cy="18025"/>
              </a:xfrm>
              <a:custGeom>
                <a:avLst/>
                <a:gdLst/>
                <a:ahLst/>
                <a:cxnLst/>
                <a:rect l="l" t="t" r="r" b="b"/>
                <a:pathLst>
                  <a:path w="470" h="721" extrusionOk="0">
                    <a:moveTo>
                      <a:pt x="101" y="0"/>
                    </a:moveTo>
                    <a:lnTo>
                      <a:pt x="67" y="17"/>
                    </a:lnTo>
                    <a:lnTo>
                      <a:pt x="34" y="34"/>
                    </a:lnTo>
                    <a:lnTo>
                      <a:pt x="17" y="67"/>
                    </a:lnTo>
                    <a:lnTo>
                      <a:pt x="0" y="101"/>
                    </a:lnTo>
                    <a:lnTo>
                      <a:pt x="17" y="151"/>
                    </a:lnTo>
                    <a:lnTo>
                      <a:pt x="34" y="185"/>
                    </a:lnTo>
                    <a:lnTo>
                      <a:pt x="67" y="201"/>
                    </a:lnTo>
                    <a:lnTo>
                      <a:pt x="101" y="201"/>
                    </a:lnTo>
                    <a:lnTo>
                      <a:pt x="168" y="218"/>
                    </a:lnTo>
                    <a:lnTo>
                      <a:pt x="218" y="252"/>
                    </a:lnTo>
                    <a:lnTo>
                      <a:pt x="252" y="302"/>
                    </a:lnTo>
                    <a:lnTo>
                      <a:pt x="268" y="369"/>
                    </a:lnTo>
                    <a:lnTo>
                      <a:pt x="252" y="436"/>
                    </a:lnTo>
                    <a:lnTo>
                      <a:pt x="218" y="486"/>
                    </a:lnTo>
                    <a:lnTo>
                      <a:pt x="168" y="520"/>
                    </a:lnTo>
                    <a:lnTo>
                      <a:pt x="101" y="520"/>
                    </a:lnTo>
                    <a:lnTo>
                      <a:pt x="67" y="537"/>
                    </a:lnTo>
                    <a:lnTo>
                      <a:pt x="34" y="553"/>
                    </a:lnTo>
                    <a:lnTo>
                      <a:pt x="17" y="587"/>
                    </a:lnTo>
                    <a:lnTo>
                      <a:pt x="0" y="620"/>
                    </a:lnTo>
                    <a:lnTo>
                      <a:pt x="17" y="671"/>
                    </a:lnTo>
                    <a:lnTo>
                      <a:pt x="34" y="704"/>
                    </a:lnTo>
                    <a:lnTo>
                      <a:pt x="67" y="721"/>
                    </a:lnTo>
                    <a:lnTo>
                      <a:pt x="185" y="721"/>
                    </a:lnTo>
                    <a:lnTo>
                      <a:pt x="252" y="704"/>
                    </a:lnTo>
                    <a:lnTo>
                      <a:pt x="302" y="671"/>
                    </a:lnTo>
                    <a:lnTo>
                      <a:pt x="369" y="620"/>
                    </a:lnTo>
                    <a:lnTo>
                      <a:pt x="402" y="570"/>
                    </a:lnTo>
                    <a:lnTo>
                      <a:pt x="436" y="503"/>
                    </a:lnTo>
                    <a:lnTo>
                      <a:pt x="453" y="436"/>
                    </a:lnTo>
                    <a:lnTo>
                      <a:pt x="469" y="369"/>
                    </a:lnTo>
                    <a:lnTo>
                      <a:pt x="453" y="302"/>
                    </a:lnTo>
                    <a:lnTo>
                      <a:pt x="436" y="235"/>
                    </a:lnTo>
                    <a:lnTo>
                      <a:pt x="402" y="168"/>
                    </a:lnTo>
                    <a:lnTo>
                      <a:pt x="369" y="118"/>
                    </a:lnTo>
                    <a:lnTo>
                      <a:pt x="302" y="67"/>
                    </a:lnTo>
                    <a:lnTo>
                      <a:pt x="252" y="34"/>
                    </a:lnTo>
                    <a:lnTo>
                      <a:pt x="185" y="17"/>
                    </a:lnTo>
                    <a:lnTo>
                      <a:pt x="101" y="0"/>
                    </a:lnTo>
                    <a:close/>
                  </a:path>
                </a:pathLst>
              </a:custGeom>
              <a:solidFill>
                <a:schemeClr val="lt1"/>
              </a:solidFill>
              <a:ln>
                <a:noFill/>
              </a:ln>
            </p:spPr>
            <p:txBody>
              <a:bodyPr spcFirstLastPara="1" wrap="square" lIns="197200" tIns="197200" rIns="197200" bIns="197200" anchor="ctr" anchorCtr="0">
                <a:noAutofit/>
              </a:bodyPr>
              <a:lstStyle/>
              <a:p>
                <a:pPr marL="0" marR="0" lvl="0" indent="0" algn="l" rtl="0">
                  <a:lnSpc>
                    <a:spcPct val="100000"/>
                  </a:lnSpc>
                  <a:spcBef>
                    <a:spcPts val="0"/>
                  </a:spcBef>
                  <a:spcAft>
                    <a:spcPts val="0"/>
                  </a:spcAft>
                  <a:buClr>
                    <a:srgbClr val="000000"/>
                  </a:buClr>
                  <a:buSzPts val="2993"/>
                  <a:buFont typeface="Arial"/>
                  <a:buNone/>
                </a:pPr>
                <a:endParaRPr sz="2993" b="0" i="0" u="none" strike="noStrike" cap="none">
                  <a:solidFill>
                    <a:srgbClr val="000000"/>
                  </a:solidFill>
                  <a:latin typeface="Arial"/>
                  <a:ea typeface="Arial"/>
                  <a:cs typeface="Arial"/>
                  <a:sym typeface="Arial"/>
                </a:endParaRPr>
              </a:p>
            </p:txBody>
          </p:sp>
          <p:sp>
            <p:nvSpPr>
              <p:cNvPr id="4795" name="Google Shape;4795;p323"/>
              <p:cNvSpPr/>
              <p:nvPr/>
            </p:nvSpPr>
            <p:spPr>
              <a:xfrm>
                <a:off x="3001975" y="1085875"/>
                <a:ext cx="5050" cy="8400"/>
              </a:xfrm>
              <a:custGeom>
                <a:avLst/>
                <a:gdLst/>
                <a:ahLst/>
                <a:cxnLst/>
                <a:rect l="l" t="t" r="r" b="b"/>
                <a:pathLst>
                  <a:path w="202" h="336" extrusionOk="0">
                    <a:moveTo>
                      <a:pt x="101" y="1"/>
                    </a:moveTo>
                    <a:lnTo>
                      <a:pt x="68" y="18"/>
                    </a:lnTo>
                    <a:lnTo>
                      <a:pt x="34" y="34"/>
                    </a:lnTo>
                    <a:lnTo>
                      <a:pt x="17" y="68"/>
                    </a:lnTo>
                    <a:lnTo>
                      <a:pt x="1" y="101"/>
                    </a:lnTo>
                    <a:lnTo>
                      <a:pt x="1" y="235"/>
                    </a:lnTo>
                    <a:lnTo>
                      <a:pt x="17" y="269"/>
                    </a:lnTo>
                    <a:lnTo>
                      <a:pt x="34" y="302"/>
                    </a:lnTo>
                    <a:lnTo>
                      <a:pt x="68" y="336"/>
                    </a:lnTo>
                    <a:lnTo>
                      <a:pt x="151" y="336"/>
                    </a:lnTo>
                    <a:lnTo>
                      <a:pt x="168" y="302"/>
                    </a:lnTo>
                    <a:lnTo>
                      <a:pt x="202" y="269"/>
                    </a:lnTo>
                    <a:lnTo>
                      <a:pt x="202" y="235"/>
                    </a:lnTo>
                    <a:lnTo>
                      <a:pt x="202" y="101"/>
                    </a:lnTo>
                    <a:lnTo>
                      <a:pt x="202" y="68"/>
                    </a:lnTo>
                    <a:lnTo>
                      <a:pt x="168" y="34"/>
                    </a:lnTo>
                    <a:lnTo>
                      <a:pt x="151" y="18"/>
                    </a:lnTo>
                    <a:lnTo>
                      <a:pt x="101" y="1"/>
                    </a:lnTo>
                    <a:close/>
                  </a:path>
                </a:pathLst>
              </a:custGeom>
              <a:solidFill>
                <a:schemeClr val="lt1"/>
              </a:solidFill>
              <a:ln>
                <a:noFill/>
              </a:ln>
            </p:spPr>
            <p:txBody>
              <a:bodyPr spcFirstLastPara="1" wrap="square" lIns="197200" tIns="197200" rIns="197200" bIns="197200" anchor="ctr" anchorCtr="0">
                <a:noAutofit/>
              </a:bodyPr>
              <a:lstStyle/>
              <a:p>
                <a:pPr marL="0" marR="0" lvl="0" indent="0" algn="l" rtl="0">
                  <a:lnSpc>
                    <a:spcPct val="100000"/>
                  </a:lnSpc>
                  <a:spcBef>
                    <a:spcPts val="0"/>
                  </a:spcBef>
                  <a:spcAft>
                    <a:spcPts val="0"/>
                  </a:spcAft>
                  <a:buClr>
                    <a:srgbClr val="000000"/>
                  </a:buClr>
                  <a:buSzPts val="2993"/>
                  <a:buFont typeface="Arial"/>
                  <a:buNone/>
                </a:pPr>
                <a:endParaRPr sz="2993" b="0" i="0" u="none" strike="noStrike" cap="none">
                  <a:solidFill>
                    <a:srgbClr val="000000"/>
                  </a:solidFill>
                  <a:latin typeface="Arial"/>
                  <a:ea typeface="Arial"/>
                  <a:cs typeface="Arial"/>
                  <a:sym typeface="Arial"/>
                </a:endParaRPr>
              </a:p>
            </p:txBody>
          </p:sp>
          <p:sp>
            <p:nvSpPr>
              <p:cNvPr id="4796" name="Google Shape;4796;p323"/>
              <p:cNvSpPr/>
              <p:nvPr/>
            </p:nvSpPr>
            <p:spPr>
              <a:xfrm>
                <a:off x="3001975" y="1056975"/>
                <a:ext cx="5050" cy="8400"/>
              </a:xfrm>
              <a:custGeom>
                <a:avLst/>
                <a:gdLst/>
                <a:ahLst/>
                <a:cxnLst/>
                <a:rect l="l" t="t" r="r" b="b"/>
                <a:pathLst>
                  <a:path w="202" h="336" extrusionOk="0">
                    <a:moveTo>
                      <a:pt x="68" y="1"/>
                    </a:moveTo>
                    <a:lnTo>
                      <a:pt x="34" y="34"/>
                    </a:lnTo>
                    <a:lnTo>
                      <a:pt x="17" y="51"/>
                    </a:lnTo>
                    <a:lnTo>
                      <a:pt x="1" y="101"/>
                    </a:lnTo>
                    <a:lnTo>
                      <a:pt x="1" y="235"/>
                    </a:lnTo>
                    <a:lnTo>
                      <a:pt x="17" y="269"/>
                    </a:lnTo>
                    <a:lnTo>
                      <a:pt x="34" y="302"/>
                    </a:lnTo>
                    <a:lnTo>
                      <a:pt x="68" y="319"/>
                    </a:lnTo>
                    <a:lnTo>
                      <a:pt x="101" y="336"/>
                    </a:lnTo>
                    <a:lnTo>
                      <a:pt x="151" y="319"/>
                    </a:lnTo>
                    <a:lnTo>
                      <a:pt x="168" y="302"/>
                    </a:lnTo>
                    <a:lnTo>
                      <a:pt x="202" y="269"/>
                    </a:lnTo>
                    <a:lnTo>
                      <a:pt x="202" y="235"/>
                    </a:lnTo>
                    <a:lnTo>
                      <a:pt x="202" y="101"/>
                    </a:lnTo>
                    <a:lnTo>
                      <a:pt x="202" y="51"/>
                    </a:lnTo>
                    <a:lnTo>
                      <a:pt x="168" y="34"/>
                    </a:lnTo>
                    <a:lnTo>
                      <a:pt x="151" y="1"/>
                    </a:lnTo>
                    <a:close/>
                  </a:path>
                </a:pathLst>
              </a:custGeom>
              <a:solidFill>
                <a:schemeClr val="lt1"/>
              </a:solidFill>
              <a:ln>
                <a:noFill/>
              </a:ln>
            </p:spPr>
            <p:txBody>
              <a:bodyPr spcFirstLastPara="1" wrap="square" lIns="197200" tIns="197200" rIns="197200" bIns="197200" anchor="ctr" anchorCtr="0">
                <a:noAutofit/>
              </a:bodyPr>
              <a:lstStyle/>
              <a:p>
                <a:pPr marL="0" marR="0" lvl="0" indent="0" algn="l" rtl="0">
                  <a:lnSpc>
                    <a:spcPct val="100000"/>
                  </a:lnSpc>
                  <a:spcBef>
                    <a:spcPts val="0"/>
                  </a:spcBef>
                  <a:spcAft>
                    <a:spcPts val="0"/>
                  </a:spcAft>
                  <a:buClr>
                    <a:srgbClr val="000000"/>
                  </a:buClr>
                  <a:buSzPts val="2993"/>
                  <a:buFont typeface="Arial"/>
                  <a:buNone/>
                </a:pPr>
                <a:endParaRPr sz="2993" b="0" i="0" u="none" strike="noStrike" cap="none">
                  <a:solidFill>
                    <a:srgbClr val="000000"/>
                  </a:solidFill>
                  <a:latin typeface="Arial"/>
                  <a:ea typeface="Arial"/>
                  <a:cs typeface="Arial"/>
                  <a:sym typeface="Arial"/>
                </a:endParaRPr>
              </a:p>
            </p:txBody>
          </p:sp>
        </p:grpSp>
      </p:grpSp>
      <p:grpSp>
        <p:nvGrpSpPr>
          <p:cNvPr id="4797" name="Google Shape;4797;p323"/>
          <p:cNvGrpSpPr/>
          <p:nvPr/>
        </p:nvGrpSpPr>
        <p:grpSpPr>
          <a:xfrm>
            <a:off x="6240137" y="1591056"/>
            <a:ext cx="1436700" cy="1436700"/>
            <a:chOff x="6243295" y="1613288"/>
            <a:chExt cx="1436700" cy="1436700"/>
          </a:xfrm>
        </p:grpSpPr>
        <p:sp>
          <p:nvSpPr>
            <p:cNvPr id="4798" name="Google Shape;4798;p323"/>
            <p:cNvSpPr/>
            <p:nvPr/>
          </p:nvSpPr>
          <p:spPr>
            <a:xfrm>
              <a:off x="6243295" y="1613288"/>
              <a:ext cx="1436700" cy="1436700"/>
            </a:xfrm>
            <a:prstGeom prst="roundRect">
              <a:avLst>
                <a:gd name="adj" fmla="val 8546"/>
              </a:avLst>
            </a:prstGeom>
            <a:gradFill>
              <a:gsLst>
                <a:gs pos="0">
                  <a:srgbClr val="210057"/>
                </a:gs>
                <a:gs pos="13000">
                  <a:srgbClr val="1E0056"/>
                </a:gs>
                <a:gs pos="100000">
                  <a:srgbClr val="1542C0"/>
                </a:gs>
              </a:gsLst>
              <a:lin ang="0" scaled="0"/>
            </a:gradFill>
            <a:ln>
              <a:noFill/>
            </a:ln>
            <a:effectLst>
              <a:outerShdw blurRad="85725" dist="95250" dir="2100000" algn="bl" rotWithShape="0">
                <a:schemeClr val="accent4">
                  <a:alpha val="50000"/>
                </a:schemeClr>
              </a:outerShdw>
            </a:effectLst>
          </p:spPr>
          <p:txBody>
            <a:bodyPr spcFirstLastPara="1" wrap="square" lIns="68550" tIns="34275" rIns="68550" bIns="34275" anchor="ctr" anchorCtr="0">
              <a:noAutofit/>
            </a:bodyPr>
            <a:lstStyle/>
            <a:p>
              <a:pPr marL="0" marR="0" lvl="0" indent="0" algn="ctr" rtl="0">
                <a:lnSpc>
                  <a:spcPct val="100000"/>
                </a:lnSpc>
                <a:spcBef>
                  <a:spcPts val="0"/>
                </a:spcBef>
                <a:spcAft>
                  <a:spcPts val="0"/>
                </a:spcAft>
                <a:buClr>
                  <a:srgbClr val="000000"/>
                </a:buClr>
                <a:buSzPts val="1050"/>
                <a:buFont typeface="Arial"/>
                <a:buNone/>
              </a:pPr>
              <a:endParaRPr sz="1050" b="0" i="0" u="none" strike="noStrike" cap="none">
                <a:solidFill>
                  <a:srgbClr val="FFFFFF"/>
                </a:solidFill>
                <a:latin typeface="Arial"/>
                <a:ea typeface="Arial"/>
                <a:cs typeface="Arial"/>
                <a:sym typeface="Arial"/>
              </a:endParaRPr>
            </a:p>
          </p:txBody>
        </p:sp>
        <p:grpSp>
          <p:nvGrpSpPr>
            <p:cNvPr id="4799" name="Google Shape;4799;p323"/>
            <p:cNvGrpSpPr/>
            <p:nvPr/>
          </p:nvGrpSpPr>
          <p:grpSpPr>
            <a:xfrm>
              <a:off x="6553194" y="1903493"/>
              <a:ext cx="816901" cy="856291"/>
              <a:chOff x="3336150" y="483275"/>
              <a:chExt cx="87125" cy="91325"/>
            </a:xfrm>
          </p:grpSpPr>
          <p:sp>
            <p:nvSpPr>
              <p:cNvPr id="4800" name="Google Shape;4800;p323"/>
              <p:cNvSpPr/>
              <p:nvPr/>
            </p:nvSpPr>
            <p:spPr>
              <a:xfrm>
                <a:off x="3351650" y="532700"/>
                <a:ext cx="71625" cy="30575"/>
              </a:xfrm>
              <a:custGeom>
                <a:avLst/>
                <a:gdLst/>
                <a:ahLst/>
                <a:cxnLst/>
                <a:rect l="l" t="t" r="r" b="b"/>
                <a:pathLst>
                  <a:path w="2865" h="1223" extrusionOk="0">
                    <a:moveTo>
                      <a:pt x="2128" y="0"/>
                    </a:moveTo>
                    <a:lnTo>
                      <a:pt x="2094" y="17"/>
                    </a:lnTo>
                    <a:lnTo>
                      <a:pt x="2061" y="50"/>
                    </a:lnTo>
                    <a:lnTo>
                      <a:pt x="2044" y="84"/>
                    </a:lnTo>
                    <a:lnTo>
                      <a:pt x="2044" y="117"/>
                    </a:lnTo>
                    <a:lnTo>
                      <a:pt x="2061" y="151"/>
                    </a:lnTo>
                    <a:lnTo>
                      <a:pt x="2077" y="184"/>
                    </a:lnTo>
                    <a:lnTo>
                      <a:pt x="2111" y="201"/>
                    </a:lnTo>
                    <a:lnTo>
                      <a:pt x="2345" y="285"/>
                    </a:lnTo>
                    <a:lnTo>
                      <a:pt x="2513" y="369"/>
                    </a:lnTo>
                    <a:lnTo>
                      <a:pt x="2580" y="419"/>
                    </a:lnTo>
                    <a:lnTo>
                      <a:pt x="2630" y="469"/>
                    </a:lnTo>
                    <a:lnTo>
                      <a:pt x="2664" y="519"/>
                    </a:lnTo>
                    <a:lnTo>
                      <a:pt x="2664" y="570"/>
                    </a:lnTo>
                    <a:lnTo>
                      <a:pt x="2664" y="620"/>
                    </a:lnTo>
                    <a:lnTo>
                      <a:pt x="2647" y="653"/>
                    </a:lnTo>
                    <a:lnTo>
                      <a:pt x="2580" y="737"/>
                    </a:lnTo>
                    <a:lnTo>
                      <a:pt x="2463" y="804"/>
                    </a:lnTo>
                    <a:lnTo>
                      <a:pt x="2312" y="871"/>
                    </a:lnTo>
                    <a:lnTo>
                      <a:pt x="2144" y="938"/>
                    </a:lnTo>
                    <a:lnTo>
                      <a:pt x="1927" y="972"/>
                    </a:lnTo>
                    <a:lnTo>
                      <a:pt x="1692" y="1005"/>
                    </a:lnTo>
                    <a:lnTo>
                      <a:pt x="1441" y="1022"/>
                    </a:lnTo>
                    <a:lnTo>
                      <a:pt x="1190" y="1005"/>
                    </a:lnTo>
                    <a:lnTo>
                      <a:pt x="955" y="972"/>
                    </a:lnTo>
                    <a:lnTo>
                      <a:pt x="737" y="938"/>
                    </a:lnTo>
                    <a:lnTo>
                      <a:pt x="553" y="871"/>
                    </a:lnTo>
                    <a:lnTo>
                      <a:pt x="402" y="804"/>
                    </a:lnTo>
                    <a:lnTo>
                      <a:pt x="302" y="737"/>
                    </a:lnTo>
                    <a:lnTo>
                      <a:pt x="235" y="653"/>
                    </a:lnTo>
                    <a:lnTo>
                      <a:pt x="218" y="620"/>
                    </a:lnTo>
                    <a:lnTo>
                      <a:pt x="201" y="570"/>
                    </a:lnTo>
                    <a:lnTo>
                      <a:pt x="201" y="536"/>
                    </a:lnTo>
                    <a:lnTo>
                      <a:pt x="185" y="503"/>
                    </a:lnTo>
                    <a:lnTo>
                      <a:pt x="151" y="486"/>
                    </a:lnTo>
                    <a:lnTo>
                      <a:pt x="101" y="469"/>
                    </a:lnTo>
                    <a:lnTo>
                      <a:pt x="67" y="486"/>
                    </a:lnTo>
                    <a:lnTo>
                      <a:pt x="34" y="503"/>
                    </a:lnTo>
                    <a:lnTo>
                      <a:pt x="17" y="536"/>
                    </a:lnTo>
                    <a:lnTo>
                      <a:pt x="0" y="570"/>
                    </a:lnTo>
                    <a:lnTo>
                      <a:pt x="17" y="637"/>
                    </a:lnTo>
                    <a:lnTo>
                      <a:pt x="34" y="704"/>
                    </a:lnTo>
                    <a:lnTo>
                      <a:pt x="67" y="771"/>
                    </a:lnTo>
                    <a:lnTo>
                      <a:pt x="118" y="821"/>
                    </a:lnTo>
                    <a:lnTo>
                      <a:pt x="168" y="888"/>
                    </a:lnTo>
                    <a:lnTo>
                      <a:pt x="252" y="938"/>
                    </a:lnTo>
                    <a:lnTo>
                      <a:pt x="419" y="1039"/>
                    </a:lnTo>
                    <a:lnTo>
                      <a:pt x="620" y="1106"/>
                    </a:lnTo>
                    <a:lnTo>
                      <a:pt x="871" y="1173"/>
                    </a:lnTo>
                    <a:lnTo>
                      <a:pt x="1139" y="1206"/>
                    </a:lnTo>
                    <a:lnTo>
                      <a:pt x="1441" y="1223"/>
                    </a:lnTo>
                    <a:lnTo>
                      <a:pt x="1742" y="1206"/>
                    </a:lnTo>
                    <a:lnTo>
                      <a:pt x="2010" y="1173"/>
                    </a:lnTo>
                    <a:lnTo>
                      <a:pt x="2245" y="1106"/>
                    </a:lnTo>
                    <a:lnTo>
                      <a:pt x="2463" y="1039"/>
                    </a:lnTo>
                    <a:lnTo>
                      <a:pt x="2630" y="938"/>
                    </a:lnTo>
                    <a:lnTo>
                      <a:pt x="2697" y="888"/>
                    </a:lnTo>
                    <a:lnTo>
                      <a:pt x="2764" y="821"/>
                    </a:lnTo>
                    <a:lnTo>
                      <a:pt x="2814" y="771"/>
                    </a:lnTo>
                    <a:lnTo>
                      <a:pt x="2848" y="704"/>
                    </a:lnTo>
                    <a:lnTo>
                      <a:pt x="2865" y="637"/>
                    </a:lnTo>
                    <a:lnTo>
                      <a:pt x="2865" y="570"/>
                    </a:lnTo>
                    <a:lnTo>
                      <a:pt x="2865" y="486"/>
                    </a:lnTo>
                    <a:lnTo>
                      <a:pt x="2831" y="402"/>
                    </a:lnTo>
                    <a:lnTo>
                      <a:pt x="2764" y="318"/>
                    </a:lnTo>
                    <a:lnTo>
                      <a:pt x="2680" y="235"/>
                    </a:lnTo>
                    <a:lnTo>
                      <a:pt x="2580" y="168"/>
                    </a:lnTo>
                    <a:lnTo>
                      <a:pt x="2463" y="117"/>
                    </a:lnTo>
                    <a:lnTo>
                      <a:pt x="2329" y="50"/>
                    </a:lnTo>
                    <a:lnTo>
                      <a:pt x="2161" y="17"/>
                    </a:lnTo>
                    <a:lnTo>
                      <a:pt x="2128" y="0"/>
                    </a:lnTo>
                    <a:close/>
                  </a:path>
                </a:pathLst>
              </a:custGeom>
              <a:solidFill>
                <a:schemeClr val="lt1"/>
              </a:solidFill>
              <a:ln>
                <a:noFill/>
              </a:ln>
            </p:spPr>
            <p:txBody>
              <a:bodyPr spcFirstLastPara="1" wrap="square" lIns="211100" tIns="211100" rIns="211100" bIns="211100" anchor="ctr" anchorCtr="0">
                <a:noAutofit/>
              </a:bodyPr>
              <a:lstStyle/>
              <a:p>
                <a:pPr marL="0" marR="0" lvl="0" indent="0" algn="l" rtl="0">
                  <a:lnSpc>
                    <a:spcPct val="100000"/>
                  </a:lnSpc>
                  <a:spcBef>
                    <a:spcPts val="0"/>
                  </a:spcBef>
                  <a:spcAft>
                    <a:spcPts val="0"/>
                  </a:spcAft>
                  <a:buClr>
                    <a:srgbClr val="000000"/>
                  </a:buClr>
                  <a:buSzPts val="3204"/>
                  <a:buFont typeface="Arial"/>
                  <a:buNone/>
                </a:pPr>
                <a:endParaRPr sz="3204" b="0" i="0" u="none" strike="noStrike" cap="none">
                  <a:solidFill>
                    <a:srgbClr val="000000"/>
                  </a:solidFill>
                  <a:latin typeface="Arial"/>
                  <a:ea typeface="Arial"/>
                  <a:cs typeface="Arial"/>
                  <a:sym typeface="Arial"/>
                </a:endParaRPr>
              </a:p>
            </p:txBody>
          </p:sp>
          <p:sp>
            <p:nvSpPr>
              <p:cNvPr id="4801" name="Google Shape;4801;p323"/>
              <p:cNvSpPr/>
              <p:nvPr/>
            </p:nvSpPr>
            <p:spPr>
              <a:xfrm>
                <a:off x="3351650" y="544425"/>
                <a:ext cx="71625" cy="30175"/>
              </a:xfrm>
              <a:custGeom>
                <a:avLst/>
                <a:gdLst/>
                <a:ahLst/>
                <a:cxnLst/>
                <a:rect l="l" t="t" r="r" b="b"/>
                <a:pathLst>
                  <a:path w="2865" h="1207" extrusionOk="0">
                    <a:moveTo>
                      <a:pt x="101" y="0"/>
                    </a:moveTo>
                    <a:lnTo>
                      <a:pt x="67" y="17"/>
                    </a:lnTo>
                    <a:lnTo>
                      <a:pt x="34" y="34"/>
                    </a:lnTo>
                    <a:lnTo>
                      <a:pt x="17" y="67"/>
                    </a:lnTo>
                    <a:lnTo>
                      <a:pt x="0" y="101"/>
                    </a:lnTo>
                    <a:lnTo>
                      <a:pt x="0" y="570"/>
                    </a:lnTo>
                    <a:lnTo>
                      <a:pt x="17" y="637"/>
                    </a:lnTo>
                    <a:lnTo>
                      <a:pt x="34" y="704"/>
                    </a:lnTo>
                    <a:lnTo>
                      <a:pt x="67" y="771"/>
                    </a:lnTo>
                    <a:lnTo>
                      <a:pt x="118" y="821"/>
                    </a:lnTo>
                    <a:lnTo>
                      <a:pt x="168" y="888"/>
                    </a:lnTo>
                    <a:lnTo>
                      <a:pt x="252" y="938"/>
                    </a:lnTo>
                    <a:lnTo>
                      <a:pt x="419" y="1022"/>
                    </a:lnTo>
                    <a:lnTo>
                      <a:pt x="620" y="1106"/>
                    </a:lnTo>
                    <a:lnTo>
                      <a:pt x="871" y="1156"/>
                    </a:lnTo>
                    <a:lnTo>
                      <a:pt x="1139" y="1206"/>
                    </a:lnTo>
                    <a:lnTo>
                      <a:pt x="1742" y="1206"/>
                    </a:lnTo>
                    <a:lnTo>
                      <a:pt x="2010" y="1156"/>
                    </a:lnTo>
                    <a:lnTo>
                      <a:pt x="2245" y="1106"/>
                    </a:lnTo>
                    <a:lnTo>
                      <a:pt x="2463" y="1022"/>
                    </a:lnTo>
                    <a:lnTo>
                      <a:pt x="2630" y="938"/>
                    </a:lnTo>
                    <a:lnTo>
                      <a:pt x="2697" y="888"/>
                    </a:lnTo>
                    <a:lnTo>
                      <a:pt x="2764" y="821"/>
                    </a:lnTo>
                    <a:lnTo>
                      <a:pt x="2814" y="771"/>
                    </a:lnTo>
                    <a:lnTo>
                      <a:pt x="2848" y="704"/>
                    </a:lnTo>
                    <a:lnTo>
                      <a:pt x="2865" y="637"/>
                    </a:lnTo>
                    <a:lnTo>
                      <a:pt x="2865" y="570"/>
                    </a:lnTo>
                    <a:lnTo>
                      <a:pt x="2865" y="101"/>
                    </a:lnTo>
                    <a:lnTo>
                      <a:pt x="2865" y="67"/>
                    </a:lnTo>
                    <a:lnTo>
                      <a:pt x="2848" y="34"/>
                    </a:lnTo>
                    <a:lnTo>
                      <a:pt x="2814" y="17"/>
                    </a:lnTo>
                    <a:lnTo>
                      <a:pt x="2764" y="0"/>
                    </a:lnTo>
                    <a:lnTo>
                      <a:pt x="2731" y="17"/>
                    </a:lnTo>
                    <a:lnTo>
                      <a:pt x="2697" y="34"/>
                    </a:lnTo>
                    <a:lnTo>
                      <a:pt x="2680" y="67"/>
                    </a:lnTo>
                    <a:lnTo>
                      <a:pt x="2664" y="101"/>
                    </a:lnTo>
                    <a:lnTo>
                      <a:pt x="2664" y="570"/>
                    </a:lnTo>
                    <a:lnTo>
                      <a:pt x="2664" y="603"/>
                    </a:lnTo>
                    <a:lnTo>
                      <a:pt x="2647" y="653"/>
                    </a:lnTo>
                    <a:lnTo>
                      <a:pt x="2580" y="720"/>
                    </a:lnTo>
                    <a:lnTo>
                      <a:pt x="2463" y="804"/>
                    </a:lnTo>
                    <a:lnTo>
                      <a:pt x="2312" y="871"/>
                    </a:lnTo>
                    <a:lnTo>
                      <a:pt x="2144" y="921"/>
                    </a:lnTo>
                    <a:lnTo>
                      <a:pt x="1927" y="972"/>
                    </a:lnTo>
                    <a:lnTo>
                      <a:pt x="1692" y="1005"/>
                    </a:lnTo>
                    <a:lnTo>
                      <a:pt x="1190" y="1005"/>
                    </a:lnTo>
                    <a:lnTo>
                      <a:pt x="955" y="972"/>
                    </a:lnTo>
                    <a:lnTo>
                      <a:pt x="737" y="921"/>
                    </a:lnTo>
                    <a:lnTo>
                      <a:pt x="553" y="871"/>
                    </a:lnTo>
                    <a:lnTo>
                      <a:pt x="402" y="804"/>
                    </a:lnTo>
                    <a:lnTo>
                      <a:pt x="302" y="720"/>
                    </a:lnTo>
                    <a:lnTo>
                      <a:pt x="235" y="653"/>
                    </a:lnTo>
                    <a:lnTo>
                      <a:pt x="218" y="603"/>
                    </a:lnTo>
                    <a:lnTo>
                      <a:pt x="201" y="570"/>
                    </a:lnTo>
                    <a:lnTo>
                      <a:pt x="201" y="101"/>
                    </a:lnTo>
                    <a:lnTo>
                      <a:pt x="201" y="67"/>
                    </a:lnTo>
                    <a:lnTo>
                      <a:pt x="185" y="34"/>
                    </a:lnTo>
                    <a:lnTo>
                      <a:pt x="151" y="17"/>
                    </a:lnTo>
                    <a:lnTo>
                      <a:pt x="101" y="0"/>
                    </a:lnTo>
                    <a:close/>
                  </a:path>
                </a:pathLst>
              </a:custGeom>
              <a:solidFill>
                <a:schemeClr val="lt1"/>
              </a:solidFill>
              <a:ln>
                <a:noFill/>
              </a:ln>
            </p:spPr>
            <p:txBody>
              <a:bodyPr spcFirstLastPara="1" wrap="square" lIns="211100" tIns="211100" rIns="211100" bIns="211100" anchor="ctr" anchorCtr="0">
                <a:noAutofit/>
              </a:bodyPr>
              <a:lstStyle/>
              <a:p>
                <a:pPr marL="0" marR="0" lvl="0" indent="0" algn="l" rtl="0">
                  <a:lnSpc>
                    <a:spcPct val="100000"/>
                  </a:lnSpc>
                  <a:spcBef>
                    <a:spcPts val="0"/>
                  </a:spcBef>
                  <a:spcAft>
                    <a:spcPts val="0"/>
                  </a:spcAft>
                  <a:buClr>
                    <a:srgbClr val="000000"/>
                  </a:buClr>
                  <a:buSzPts val="3204"/>
                  <a:buFont typeface="Arial"/>
                  <a:buNone/>
                </a:pPr>
                <a:endParaRPr sz="3204" b="0" i="0" u="none" strike="noStrike" cap="none">
                  <a:solidFill>
                    <a:srgbClr val="000000"/>
                  </a:solidFill>
                  <a:latin typeface="Arial"/>
                  <a:ea typeface="Arial"/>
                  <a:cs typeface="Arial"/>
                  <a:sym typeface="Arial"/>
                </a:endParaRPr>
              </a:p>
            </p:txBody>
          </p:sp>
          <p:sp>
            <p:nvSpPr>
              <p:cNvPr id="4802" name="Google Shape;4802;p323"/>
              <p:cNvSpPr/>
              <p:nvPr/>
            </p:nvSpPr>
            <p:spPr>
              <a:xfrm>
                <a:off x="3336150" y="509250"/>
                <a:ext cx="71625" cy="30175"/>
              </a:xfrm>
              <a:custGeom>
                <a:avLst/>
                <a:gdLst/>
                <a:ahLst/>
                <a:cxnLst/>
                <a:rect l="l" t="t" r="r" b="b"/>
                <a:pathLst>
                  <a:path w="2865" h="1207" extrusionOk="0">
                    <a:moveTo>
                      <a:pt x="704" y="0"/>
                    </a:moveTo>
                    <a:lnTo>
                      <a:pt x="537" y="34"/>
                    </a:lnTo>
                    <a:lnTo>
                      <a:pt x="403" y="101"/>
                    </a:lnTo>
                    <a:lnTo>
                      <a:pt x="285" y="151"/>
                    </a:lnTo>
                    <a:lnTo>
                      <a:pt x="185" y="235"/>
                    </a:lnTo>
                    <a:lnTo>
                      <a:pt x="101" y="302"/>
                    </a:lnTo>
                    <a:lnTo>
                      <a:pt x="34" y="385"/>
                    </a:lnTo>
                    <a:lnTo>
                      <a:pt x="1" y="469"/>
                    </a:lnTo>
                    <a:lnTo>
                      <a:pt x="1" y="553"/>
                    </a:lnTo>
                    <a:lnTo>
                      <a:pt x="1" y="620"/>
                    </a:lnTo>
                    <a:lnTo>
                      <a:pt x="17" y="687"/>
                    </a:lnTo>
                    <a:lnTo>
                      <a:pt x="51" y="754"/>
                    </a:lnTo>
                    <a:lnTo>
                      <a:pt x="101" y="804"/>
                    </a:lnTo>
                    <a:lnTo>
                      <a:pt x="168" y="871"/>
                    </a:lnTo>
                    <a:lnTo>
                      <a:pt x="235" y="921"/>
                    </a:lnTo>
                    <a:lnTo>
                      <a:pt x="403" y="1022"/>
                    </a:lnTo>
                    <a:lnTo>
                      <a:pt x="620" y="1089"/>
                    </a:lnTo>
                    <a:lnTo>
                      <a:pt x="855" y="1156"/>
                    </a:lnTo>
                    <a:lnTo>
                      <a:pt x="1123" y="1189"/>
                    </a:lnTo>
                    <a:lnTo>
                      <a:pt x="1424" y="1206"/>
                    </a:lnTo>
                    <a:lnTo>
                      <a:pt x="1726" y="1189"/>
                    </a:lnTo>
                    <a:lnTo>
                      <a:pt x="1994" y="1156"/>
                    </a:lnTo>
                    <a:lnTo>
                      <a:pt x="2245" y="1089"/>
                    </a:lnTo>
                    <a:lnTo>
                      <a:pt x="2446" y="1022"/>
                    </a:lnTo>
                    <a:lnTo>
                      <a:pt x="2614" y="921"/>
                    </a:lnTo>
                    <a:lnTo>
                      <a:pt x="2697" y="871"/>
                    </a:lnTo>
                    <a:lnTo>
                      <a:pt x="2748" y="804"/>
                    </a:lnTo>
                    <a:lnTo>
                      <a:pt x="2798" y="754"/>
                    </a:lnTo>
                    <a:lnTo>
                      <a:pt x="2831" y="687"/>
                    </a:lnTo>
                    <a:lnTo>
                      <a:pt x="2848" y="620"/>
                    </a:lnTo>
                    <a:lnTo>
                      <a:pt x="2865" y="553"/>
                    </a:lnTo>
                    <a:lnTo>
                      <a:pt x="2848" y="519"/>
                    </a:lnTo>
                    <a:lnTo>
                      <a:pt x="2831" y="486"/>
                    </a:lnTo>
                    <a:lnTo>
                      <a:pt x="2798" y="469"/>
                    </a:lnTo>
                    <a:lnTo>
                      <a:pt x="2764" y="452"/>
                    </a:lnTo>
                    <a:lnTo>
                      <a:pt x="2714" y="469"/>
                    </a:lnTo>
                    <a:lnTo>
                      <a:pt x="2681" y="486"/>
                    </a:lnTo>
                    <a:lnTo>
                      <a:pt x="2664" y="519"/>
                    </a:lnTo>
                    <a:lnTo>
                      <a:pt x="2664" y="553"/>
                    </a:lnTo>
                    <a:lnTo>
                      <a:pt x="2647" y="603"/>
                    </a:lnTo>
                    <a:lnTo>
                      <a:pt x="2630" y="637"/>
                    </a:lnTo>
                    <a:lnTo>
                      <a:pt x="2563" y="720"/>
                    </a:lnTo>
                    <a:lnTo>
                      <a:pt x="2463" y="787"/>
                    </a:lnTo>
                    <a:lnTo>
                      <a:pt x="2312" y="854"/>
                    </a:lnTo>
                    <a:lnTo>
                      <a:pt x="2128" y="921"/>
                    </a:lnTo>
                    <a:lnTo>
                      <a:pt x="1910" y="955"/>
                    </a:lnTo>
                    <a:lnTo>
                      <a:pt x="1676" y="988"/>
                    </a:lnTo>
                    <a:lnTo>
                      <a:pt x="1424" y="1005"/>
                    </a:lnTo>
                    <a:lnTo>
                      <a:pt x="1173" y="988"/>
                    </a:lnTo>
                    <a:lnTo>
                      <a:pt x="939" y="955"/>
                    </a:lnTo>
                    <a:lnTo>
                      <a:pt x="721" y="921"/>
                    </a:lnTo>
                    <a:lnTo>
                      <a:pt x="553" y="854"/>
                    </a:lnTo>
                    <a:lnTo>
                      <a:pt x="403" y="787"/>
                    </a:lnTo>
                    <a:lnTo>
                      <a:pt x="285" y="720"/>
                    </a:lnTo>
                    <a:lnTo>
                      <a:pt x="218" y="637"/>
                    </a:lnTo>
                    <a:lnTo>
                      <a:pt x="202" y="603"/>
                    </a:lnTo>
                    <a:lnTo>
                      <a:pt x="202" y="553"/>
                    </a:lnTo>
                    <a:lnTo>
                      <a:pt x="202" y="503"/>
                    </a:lnTo>
                    <a:lnTo>
                      <a:pt x="235" y="452"/>
                    </a:lnTo>
                    <a:lnTo>
                      <a:pt x="285" y="402"/>
                    </a:lnTo>
                    <a:lnTo>
                      <a:pt x="352" y="352"/>
                    </a:lnTo>
                    <a:lnTo>
                      <a:pt x="520" y="268"/>
                    </a:lnTo>
                    <a:lnTo>
                      <a:pt x="754" y="184"/>
                    </a:lnTo>
                    <a:lnTo>
                      <a:pt x="788" y="168"/>
                    </a:lnTo>
                    <a:lnTo>
                      <a:pt x="805" y="151"/>
                    </a:lnTo>
                    <a:lnTo>
                      <a:pt x="821" y="101"/>
                    </a:lnTo>
                    <a:lnTo>
                      <a:pt x="821" y="67"/>
                    </a:lnTo>
                    <a:lnTo>
                      <a:pt x="805" y="34"/>
                    </a:lnTo>
                    <a:lnTo>
                      <a:pt x="771" y="0"/>
                    </a:lnTo>
                    <a:close/>
                  </a:path>
                </a:pathLst>
              </a:custGeom>
              <a:solidFill>
                <a:schemeClr val="lt1"/>
              </a:solidFill>
              <a:ln>
                <a:noFill/>
              </a:ln>
            </p:spPr>
            <p:txBody>
              <a:bodyPr spcFirstLastPara="1" wrap="square" lIns="211100" tIns="211100" rIns="211100" bIns="211100" anchor="ctr" anchorCtr="0">
                <a:noAutofit/>
              </a:bodyPr>
              <a:lstStyle/>
              <a:p>
                <a:pPr marL="0" marR="0" lvl="0" indent="0" algn="l" rtl="0">
                  <a:lnSpc>
                    <a:spcPct val="100000"/>
                  </a:lnSpc>
                  <a:spcBef>
                    <a:spcPts val="0"/>
                  </a:spcBef>
                  <a:spcAft>
                    <a:spcPts val="0"/>
                  </a:spcAft>
                  <a:buClr>
                    <a:srgbClr val="000000"/>
                  </a:buClr>
                  <a:buSzPts val="3204"/>
                  <a:buFont typeface="Arial"/>
                  <a:buNone/>
                </a:pPr>
                <a:endParaRPr sz="3204" b="0" i="0" u="none" strike="noStrike" cap="none">
                  <a:solidFill>
                    <a:srgbClr val="000000"/>
                  </a:solidFill>
                  <a:latin typeface="Arial"/>
                  <a:ea typeface="Arial"/>
                  <a:cs typeface="Arial"/>
                  <a:sym typeface="Arial"/>
                </a:endParaRPr>
              </a:p>
            </p:txBody>
          </p:sp>
          <p:sp>
            <p:nvSpPr>
              <p:cNvPr id="4803" name="Google Shape;4803;p323"/>
              <p:cNvSpPr/>
              <p:nvPr/>
            </p:nvSpPr>
            <p:spPr>
              <a:xfrm>
                <a:off x="3336150" y="520550"/>
                <a:ext cx="71625" cy="30175"/>
              </a:xfrm>
              <a:custGeom>
                <a:avLst/>
                <a:gdLst/>
                <a:ahLst/>
                <a:cxnLst/>
                <a:rect l="l" t="t" r="r" b="b"/>
                <a:pathLst>
                  <a:path w="2865" h="1207" extrusionOk="0">
                    <a:moveTo>
                      <a:pt x="101" y="0"/>
                    </a:moveTo>
                    <a:lnTo>
                      <a:pt x="51" y="17"/>
                    </a:lnTo>
                    <a:lnTo>
                      <a:pt x="17" y="34"/>
                    </a:lnTo>
                    <a:lnTo>
                      <a:pt x="1" y="67"/>
                    </a:lnTo>
                    <a:lnTo>
                      <a:pt x="1" y="101"/>
                    </a:lnTo>
                    <a:lnTo>
                      <a:pt x="1" y="570"/>
                    </a:lnTo>
                    <a:lnTo>
                      <a:pt x="1" y="637"/>
                    </a:lnTo>
                    <a:lnTo>
                      <a:pt x="17" y="704"/>
                    </a:lnTo>
                    <a:lnTo>
                      <a:pt x="51" y="771"/>
                    </a:lnTo>
                    <a:lnTo>
                      <a:pt x="101" y="821"/>
                    </a:lnTo>
                    <a:lnTo>
                      <a:pt x="168" y="888"/>
                    </a:lnTo>
                    <a:lnTo>
                      <a:pt x="235" y="938"/>
                    </a:lnTo>
                    <a:lnTo>
                      <a:pt x="403" y="1022"/>
                    </a:lnTo>
                    <a:lnTo>
                      <a:pt x="620" y="1106"/>
                    </a:lnTo>
                    <a:lnTo>
                      <a:pt x="855" y="1173"/>
                    </a:lnTo>
                    <a:lnTo>
                      <a:pt x="1123" y="1206"/>
                    </a:lnTo>
                    <a:lnTo>
                      <a:pt x="1726" y="1206"/>
                    </a:lnTo>
                    <a:lnTo>
                      <a:pt x="1994" y="1173"/>
                    </a:lnTo>
                    <a:lnTo>
                      <a:pt x="2245" y="1106"/>
                    </a:lnTo>
                    <a:lnTo>
                      <a:pt x="2446" y="1022"/>
                    </a:lnTo>
                    <a:lnTo>
                      <a:pt x="2614" y="938"/>
                    </a:lnTo>
                    <a:lnTo>
                      <a:pt x="2697" y="888"/>
                    </a:lnTo>
                    <a:lnTo>
                      <a:pt x="2748" y="821"/>
                    </a:lnTo>
                    <a:lnTo>
                      <a:pt x="2798" y="771"/>
                    </a:lnTo>
                    <a:lnTo>
                      <a:pt x="2831" y="704"/>
                    </a:lnTo>
                    <a:lnTo>
                      <a:pt x="2848" y="637"/>
                    </a:lnTo>
                    <a:lnTo>
                      <a:pt x="2865" y="570"/>
                    </a:lnTo>
                    <a:lnTo>
                      <a:pt x="2865" y="101"/>
                    </a:lnTo>
                    <a:lnTo>
                      <a:pt x="2848" y="67"/>
                    </a:lnTo>
                    <a:lnTo>
                      <a:pt x="2831" y="34"/>
                    </a:lnTo>
                    <a:lnTo>
                      <a:pt x="2798" y="17"/>
                    </a:lnTo>
                    <a:lnTo>
                      <a:pt x="2764" y="0"/>
                    </a:lnTo>
                    <a:lnTo>
                      <a:pt x="2714" y="17"/>
                    </a:lnTo>
                    <a:lnTo>
                      <a:pt x="2681" y="34"/>
                    </a:lnTo>
                    <a:lnTo>
                      <a:pt x="2664" y="67"/>
                    </a:lnTo>
                    <a:lnTo>
                      <a:pt x="2664" y="101"/>
                    </a:lnTo>
                    <a:lnTo>
                      <a:pt x="2664" y="570"/>
                    </a:lnTo>
                    <a:lnTo>
                      <a:pt x="2647" y="603"/>
                    </a:lnTo>
                    <a:lnTo>
                      <a:pt x="2630" y="654"/>
                    </a:lnTo>
                    <a:lnTo>
                      <a:pt x="2563" y="721"/>
                    </a:lnTo>
                    <a:lnTo>
                      <a:pt x="2463" y="804"/>
                    </a:lnTo>
                    <a:lnTo>
                      <a:pt x="2312" y="871"/>
                    </a:lnTo>
                    <a:lnTo>
                      <a:pt x="2128" y="922"/>
                    </a:lnTo>
                    <a:lnTo>
                      <a:pt x="1910" y="972"/>
                    </a:lnTo>
                    <a:lnTo>
                      <a:pt x="1676" y="1005"/>
                    </a:lnTo>
                    <a:lnTo>
                      <a:pt x="1173" y="1005"/>
                    </a:lnTo>
                    <a:lnTo>
                      <a:pt x="939" y="972"/>
                    </a:lnTo>
                    <a:lnTo>
                      <a:pt x="721" y="922"/>
                    </a:lnTo>
                    <a:lnTo>
                      <a:pt x="553" y="871"/>
                    </a:lnTo>
                    <a:lnTo>
                      <a:pt x="403" y="804"/>
                    </a:lnTo>
                    <a:lnTo>
                      <a:pt x="285" y="721"/>
                    </a:lnTo>
                    <a:lnTo>
                      <a:pt x="218" y="654"/>
                    </a:lnTo>
                    <a:lnTo>
                      <a:pt x="202" y="603"/>
                    </a:lnTo>
                    <a:lnTo>
                      <a:pt x="202" y="570"/>
                    </a:lnTo>
                    <a:lnTo>
                      <a:pt x="202" y="101"/>
                    </a:lnTo>
                    <a:lnTo>
                      <a:pt x="185" y="67"/>
                    </a:lnTo>
                    <a:lnTo>
                      <a:pt x="168" y="34"/>
                    </a:lnTo>
                    <a:lnTo>
                      <a:pt x="135" y="17"/>
                    </a:lnTo>
                    <a:lnTo>
                      <a:pt x="101" y="0"/>
                    </a:lnTo>
                    <a:close/>
                  </a:path>
                </a:pathLst>
              </a:custGeom>
              <a:solidFill>
                <a:schemeClr val="lt1"/>
              </a:solidFill>
              <a:ln>
                <a:noFill/>
              </a:ln>
            </p:spPr>
            <p:txBody>
              <a:bodyPr spcFirstLastPara="1" wrap="square" lIns="211100" tIns="211100" rIns="211100" bIns="211100" anchor="ctr" anchorCtr="0">
                <a:noAutofit/>
              </a:bodyPr>
              <a:lstStyle/>
              <a:p>
                <a:pPr marL="0" marR="0" lvl="0" indent="0" algn="l" rtl="0">
                  <a:lnSpc>
                    <a:spcPct val="100000"/>
                  </a:lnSpc>
                  <a:spcBef>
                    <a:spcPts val="0"/>
                  </a:spcBef>
                  <a:spcAft>
                    <a:spcPts val="0"/>
                  </a:spcAft>
                  <a:buClr>
                    <a:srgbClr val="000000"/>
                  </a:buClr>
                  <a:buSzPts val="3204"/>
                  <a:buFont typeface="Arial"/>
                  <a:buNone/>
                </a:pPr>
                <a:endParaRPr sz="3204" b="0" i="0" u="none" strike="noStrike" cap="none">
                  <a:solidFill>
                    <a:srgbClr val="000000"/>
                  </a:solidFill>
                  <a:latin typeface="Arial"/>
                  <a:ea typeface="Arial"/>
                  <a:cs typeface="Arial"/>
                  <a:sym typeface="Arial"/>
                </a:endParaRPr>
              </a:p>
            </p:txBody>
          </p:sp>
          <p:sp>
            <p:nvSpPr>
              <p:cNvPr id="4804" name="Google Shape;4804;p323"/>
              <p:cNvSpPr/>
              <p:nvPr/>
            </p:nvSpPr>
            <p:spPr>
              <a:xfrm>
                <a:off x="3351650" y="483275"/>
                <a:ext cx="71625" cy="32275"/>
              </a:xfrm>
              <a:custGeom>
                <a:avLst/>
                <a:gdLst/>
                <a:ahLst/>
                <a:cxnLst/>
                <a:rect l="l" t="t" r="r" b="b"/>
                <a:pathLst>
                  <a:path w="2865" h="1291" extrusionOk="0">
                    <a:moveTo>
                      <a:pt x="1441" y="202"/>
                    </a:moveTo>
                    <a:lnTo>
                      <a:pt x="1692" y="218"/>
                    </a:lnTo>
                    <a:lnTo>
                      <a:pt x="1927" y="252"/>
                    </a:lnTo>
                    <a:lnTo>
                      <a:pt x="2128" y="285"/>
                    </a:lnTo>
                    <a:lnTo>
                      <a:pt x="2312" y="352"/>
                    </a:lnTo>
                    <a:lnTo>
                      <a:pt x="2463" y="419"/>
                    </a:lnTo>
                    <a:lnTo>
                      <a:pt x="2580" y="486"/>
                    </a:lnTo>
                    <a:lnTo>
                      <a:pt x="2647" y="570"/>
                    </a:lnTo>
                    <a:lnTo>
                      <a:pt x="2664" y="620"/>
                    </a:lnTo>
                    <a:lnTo>
                      <a:pt x="2664" y="654"/>
                    </a:lnTo>
                    <a:lnTo>
                      <a:pt x="2664" y="687"/>
                    </a:lnTo>
                    <a:lnTo>
                      <a:pt x="2647" y="738"/>
                    </a:lnTo>
                    <a:lnTo>
                      <a:pt x="2580" y="805"/>
                    </a:lnTo>
                    <a:lnTo>
                      <a:pt x="2463" y="888"/>
                    </a:lnTo>
                    <a:lnTo>
                      <a:pt x="2312" y="955"/>
                    </a:lnTo>
                    <a:lnTo>
                      <a:pt x="2128" y="1006"/>
                    </a:lnTo>
                    <a:lnTo>
                      <a:pt x="1927" y="1056"/>
                    </a:lnTo>
                    <a:lnTo>
                      <a:pt x="1692" y="1089"/>
                    </a:lnTo>
                    <a:lnTo>
                      <a:pt x="1173" y="1089"/>
                    </a:lnTo>
                    <a:lnTo>
                      <a:pt x="938" y="1056"/>
                    </a:lnTo>
                    <a:lnTo>
                      <a:pt x="737" y="1006"/>
                    </a:lnTo>
                    <a:lnTo>
                      <a:pt x="553" y="955"/>
                    </a:lnTo>
                    <a:lnTo>
                      <a:pt x="402" y="888"/>
                    </a:lnTo>
                    <a:lnTo>
                      <a:pt x="302" y="805"/>
                    </a:lnTo>
                    <a:lnTo>
                      <a:pt x="235" y="738"/>
                    </a:lnTo>
                    <a:lnTo>
                      <a:pt x="201" y="687"/>
                    </a:lnTo>
                    <a:lnTo>
                      <a:pt x="201" y="654"/>
                    </a:lnTo>
                    <a:lnTo>
                      <a:pt x="201" y="620"/>
                    </a:lnTo>
                    <a:lnTo>
                      <a:pt x="235" y="570"/>
                    </a:lnTo>
                    <a:lnTo>
                      <a:pt x="302" y="486"/>
                    </a:lnTo>
                    <a:lnTo>
                      <a:pt x="402" y="419"/>
                    </a:lnTo>
                    <a:lnTo>
                      <a:pt x="553" y="352"/>
                    </a:lnTo>
                    <a:lnTo>
                      <a:pt x="737" y="285"/>
                    </a:lnTo>
                    <a:lnTo>
                      <a:pt x="938" y="252"/>
                    </a:lnTo>
                    <a:lnTo>
                      <a:pt x="1173" y="218"/>
                    </a:lnTo>
                    <a:lnTo>
                      <a:pt x="1441" y="202"/>
                    </a:lnTo>
                    <a:close/>
                    <a:moveTo>
                      <a:pt x="1441" y="1"/>
                    </a:moveTo>
                    <a:lnTo>
                      <a:pt x="1139" y="17"/>
                    </a:lnTo>
                    <a:lnTo>
                      <a:pt x="871" y="51"/>
                    </a:lnTo>
                    <a:lnTo>
                      <a:pt x="620" y="118"/>
                    </a:lnTo>
                    <a:lnTo>
                      <a:pt x="419" y="185"/>
                    </a:lnTo>
                    <a:lnTo>
                      <a:pt x="235" y="285"/>
                    </a:lnTo>
                    <a:lnTo>
                      <a:pt x="168" y="336"/>
                    </a:lnTo>
                    <a:lnTo>
                      <a:pt x="118" y="403"/>
                    </a:lnTo>
                    <a:lnTo>
                      <a:pt x="67" y="453"/>
                    </a:lnTo>
                    <a:lnTo>
                      <a:pt x="34" y="520"/>
                    </a:lnTo>
                    <a:lnTo>
                      <a:pt x="17" y="587"/>
                    </a:lnTo>
                    <a:lnTo>
                      <a:pt x="0" y="654"/>
                    </a:lnTo>
                    <a:lnTo>
                      <a:pt x="17" y="721"/>
                    </a:lnTo>
                    <a:lnTo>
                      <a:pt x="34" y="788"/>
                    </a:lnTo>
                    <a:lnTo>
                      <a:pt x="67" y="855"/>
                    </a:lnTo>
                    <a:lnTo>
                      <a:pt x="118" y="905"/>
                    </a:lnTo>
                    <a:lnTo>
                      <a:pt x="168" y="972"/>
                    </a:lnTo>
                    <a:lnTo>
                      <a:pt x="235" y="1022"/>
                    </a:lnTo>
                    <a:lnTo>
                      <a:pt x="419" y="1106"/>
                    </a:lnTo>
                    <a:lnTo>
                      <a:pt x="620" y="1190"/>
                    </a:lnTo>
                    <a:lnTo>
                      <a:pt x="871" y="1257"/>
                    </a:lnTo>
                    <a:lnTo>
                      <a:pt x="1139" y="1290"/>
                    </a:lnTo>
                    <a:lnTo>
                      <a:pt x="1726" y="1290"/>
                    </a:lnTo>
                    <a:lnTo>
                      <a:pt x="2010" y="1257"/>
                    </a:lnTo>
                    <a:lnTo>
                      <a:pt x="2245" y="1190"/>
                    </a:lnTo>
                    <a:lnTo>
                      <a:pt x="2463" y="1106"/>
                    </a:lnTo>
                    <a:lnTo>
                      <a:pt x="2630" y="1022"/>
                    </a:lnTo>
                    <a:lnTo>
                      <a:pt x="2697" y="972"/>
                    </a:lnTo>
                    <a:lnTo>
                      <a:pt x="2764" y="905"/>
                    </a:lnTo>
                    <a:lnTo>
                      <a:pt x="2798" y="855"/>
                    </a:lnTo>
                    <a:lnTo>
                      <a:pt x="2848" y="788"/>
                    </a:lnTo>
                    <a:lnTo>
                      <a:pt x="2865" y="721"/>
                    </a:lnTo>
                    <a:lnTo>
                      <a:pt x="2865" y="654"/>
                    </a:lnTo>
                    <a:lnTo>
                      <a:pt x="2865" y="587"/>
                    </a:lnTo>
                    <a:lnTo>
                      <a:pt x="2848" y="520"/>
                    </a:lnTo>
                    <a:lnTo>
                      <a:pt x="2798" y="453"/>
                    </a:lnTo>
                    <a:lnTo>
                      <a:pt x="2764" y="403"/>
                    </a:lnTo>
                    <a:lnTo>
                      <a:pt x="2697" y="336"/>
                    </a:lnTo>
                    <a:lnTo>
                      <a:pt x="2630" y="285"/>
                    </a:lnTo>
                    <a:lnTo>
                      <a:pt x="2463" y="185"/>
                    </a:lnTo>
                    <a:lnTo>
                      <a:pt x="2245" y="118"/>
                    </a:lnTo>
                    <a:lnTo>
                      <a:pt x="2010" y="51"/>
                    </a:lnTo>
                    <a:lnTo>
                      <a:pt x="1726" y="17"/>
                    </a:lnTo>
                    <a:lnTo>
                      <a:pt x="1441" y="1"/>
                    </a:lnTo>
                    <a:close/>
                  </a:path>
                </a:pathLst>
              </a:custGeom>
              <a:solidFill>
                <a:schemeClr val="lt1"/>
              </a:solidFill>
              <a:ln>
                <a:noFill/>
              </a:ln>
            </p:spPr>
            <p:txBody>
              <a:bodyPr spcFirstLastPara="1" wrap="square" lIns="211100" tIns="211100" rIns="211100" bIns="211100" anchor="ctr" anchorCtr="0">
                <a:noAutofit/>
              </a:bodyPr>
              <a:lstStyle/>
              <a:p>
                <a:pPr marL="0" marR="0" lvl="0" indent="0" algn="l" rtl="0">
                  <a:lnSpc>
                    <a:spcPct val="100000"/>
                  </a:lnSpc>
                  <a:spcBef>
                    <a:spcPts val="0"/>
                  </a:spcBef>
                  <a:spcAft>
                    <a:spcPts val="0"/>
                  </a:spcAft>
                  <a:buClr>
                    <a:srgbClr val="000000"/>
                  </a:buClr>
                  <a:buSzPts val="3204"/>
                  <a:buFont typeface="Arial"/>
                  <a:buNone/>
                </a:pPr>
                <a:endParaRPr sz="3204" b="0" i="0" u="none" strike="noStrike" cap="none">
                  <a:solidFill>
                    <a:srgbClr val="000000"/>
                  </a:solidFill>
                  <a:latin typeface="Arial"/>
                  <a:ea typeface="Arial"/>
                  <a:cs typeface="Arial"/>
                  <a:sym typeface="Arial"/>
                </a:endParaRPr>
              </a:p>
            </p:txBody>
          </p:sp>
          <p:sp>
            <p:nvSpPr>
              <p:cNvPr id="4805" name="Google Shape;4805;p323"/>
              <p:cNvSpPr/>
              <p:nvPr/>
            </p:nvSpPr>
            <p:spPr>
              <a:xfrm>
                <a:off x="3351650" y="497100"/>
                <a:ext cx="71625" cy="30175"/>
              </a:xfrm>
              <a:custGeom>
                <a:avLst/>
                <a:gdLst/>
                <a:ahLst/>
                <a:cxnLst/>
                <a:rect l="l" t="t" r="r" b="b"/>
                <a:pathLst>
                  <a:path w="2865" h="1207" extrusionOk="0">
                    <a:moveTo>
                      <a:pt x="67" y="0"/>
                    </a:moveTo>
                    <a:lnTo>
                      <a:pt x="34" y="34"/>
                    </a:lnTo>
                    <a:lnTo>
                      <a:pt x="17" y="67"/>
                    </a:lnTo>
                    <a:lnTo>
                      <a:pt x="0" y="101"/>
                    </a:lnTo>
                    <a:lnTo>
                      <a:pt x="0" y="570"/>
                    </a:lnTo>
                    <a:lnTo>
                      <a:pt x="17" y="637"/>
                    </a:lnTo>
                    <a:lnTo>
                      <a:pt x="34" y="704"/>
                    </a:lnTo>
                    <a:lnTo>
                      <a:pt x="67" y="754"/>
                    </a:lnTo>
                    <a:lnTo>
                      <a:pt x="118" y="821"/>
                    </a:lnTo>
                    <a:lnTo>
                      <a:pt x="168" y="871"/>
                    </a:lnTo>
                    <a:lnTo>
                      <a:pt x="235" y="922"/>
                    </a:lnTo>
                    <a:lnTo>
                      <a:pt x="419" y="1022"/>
                    </a:lnTo>
                    <a:lnTo>
                      <a:pt x="620" y="1106"/>
                    </a:lnTo>
                    <a:lnTo>
                      <a:pt x="871" y="1156"/>
                    </a:lnTo>
                    <a:lnTo>
                      <a:pt x="1139" y="1190"/>
                    </a:lnTo>
                    <a:lnTo>
                      <a:pt x="1441" y="1206"/>
                    </a:lnTo>
                    <a:lnTo>
                      <a:pt x="1726" y="1190"/>
                    </a:lnTo>
                    <a:lnTo>
                      <a:pt x="2010" y="1156"/>
                    </a:lnTo>
                    <a:lnTo>
                      <a:pt x="2245" y="1106"/>
                    </a:lnTo>
                    <a:lnTo>
                      <a:pt x="2463" y="1022"/>
                    </a:lnTo>
                    <a:lnTo>
                      <a:pt x="2630" y="922"/>
                    </a:lnTo>
                    <a:lnTo>
                      <a:pt x="2697" y="871"/>
                    </a:lnTo>
                    <a:lnTo>
                      <a:pt x="2764" y="821"/>
                    </a:lnTo>
                    <a:lnTo>
                      <a:pt x="2798" y="754"/>
                    </a:lnTo>
                    <a:lnTo>
                      <a:pt x="2848" y="704"/>
                    </a:lnTo>
                    <a:lnTo>
                      <a:pt x="2865" y="637"/>
                    </a:lnTo>
                    <a:lnTo>
                      <a:pt x="2865" y="570"/>
                    </a:lnTo>
                    <a:lnTo>
                      <a:pt x="2865" y="101"/>
                    </a:lnTo>
                    <a:lnTo>
                      <a:pt x="2865" y="67"/>
                    </a:lnTo>
                    <a:lnTo>
                      <a:pt x="2831" y="34"/>
                    </a:lnTo>
                    <a:lnTo>
                      <a:pt x="2814" y="0"/>
                    </a:lnTo>
                    <a:lnTo>
                      <a:pt x="2731" y="0"/>
                    </a:lnTo>
                    <a:lnTo>
                      <a:pt x="2697" y="34"/>
                    </a:lnTo>
                    <a:lnTo>
                      <a:pt x="2680" y="67"/>
                    </a:lnTo>
                    <a:lnTo>
                      <a:pt x="2664" y="101"/>
                    </a:lnTo>
                    <a:lnTo>
                      <a:pt x="2664" y="570"/>
                    </a:lnTo>
                    <a:lnTo>
                      <a:pt x="2664" y="603"/>
                    </a:lnTo>
                    <a:lnTo>
                      <a:pt x="2647" y="637"/>
                    </a:lnTo>
                    <a:lnTo>
                      <a:pt x="2580" y="721"/>
                    </a:lnTo>
                    <a:lnTo>
                      <a:pt x="2463" y="804"/>
                    </a:lnTo>
                    <a:lnTo>
                      <a:pt x="2312" y="871"/>
                    </a:lnTo>
                    <a:lnTo>
                      <a:pt x="2128" y="922"/>
                    </a:lnTo>
                    <a:lnTo>
                      <a:pt x="1927" y="972"/>
                    </a:lnTo>
                    <a:lnTo>
                      <a:pt x="1692" y="1005"/>
                    </a:lnTo>
                    <a:lnTo>
                      <a:pt x="1173" y="1005"/>
                    </a:lnTo>
                    <a:lnTo>
                      <a:pt x="938" y="972"/>
                    </a:lnTo>
                    <a:lnTo>
                      <a:pt x="737" y="922"/>
                    </a:lnTo>
                    <a:lnTo>
                      <a:pt x="553" y="871"/>
                    </a:lnTo>
                    <a:lnTo>
                      <a:pt x="402" y="804"/>
                    </a:lnTo>
                    <a:lnTo>
                      <a:pt x="302" y="721"/>
                    </a:lnTo>
                    <a:lnTo>
                      <a:pt x="235" y="637"/>
                    </a:lnTo>
                    <a:lnTo>
                      <a:pt x="201" y="603"/>
                    </a:lnTo>
                    <a:lnTo>
                      <a:pt x="201" y="570"/>
                    </a:lnTo>
                    <a:lnTo>
                      <a:pt x="201" y="101"/>
                    </a:lnTo>
                    <a:lnTo>
                      <a:pt x="201" y="67"/>
                    </a:lnTo>
                    <a:lnTo>
                      <a:pt x="168" y="34"/>
                    </a:lnTo>
                    <a:lnTo>
                      <a:pt x="134" y="0"/>
                    </a:lnTo>
                    <a:close/>
                  </a:path>
                </a:pathLst>
              </a:custGeom>
              <a:solidFill>
                <a:schemeClr val="lt1"/>
              </a:solidFill>
              <a:ln>
                <a:noFill/>
              </a:ln>
            </p:spPr>
            <p:txBody>
              <a:bodyPr spcFirstLastPara="1" wrap="square" lIns="211100" tIns="211100" rIns="211100" bIns="211100" anchor="ctr" anchorCtr="0">
                <a:noAutofit/>
              </a:bodyPr>
              <a:lstStyle/>
              <a:p>
                <a:pPr marL="0" marR="0" lvl="0" indent="0" algn="l" rtl="0">
                  <a:lnSpc>
                    <a:spcPct val="100000"/>
                  </a:lnSpc>
                  <a:spcBef>
                    <a:spcPts val="0"/>
                  </a:spcBef>
                  <a:spcAft>
                    <a:spcPts val="0"/>
                  </a:spcAft>
                  <a:buClr>
                    <a:srgbClr val="000000"/>
                  </a:buClr>
                  <a:buSzPts val="3204"/>
                  <a:buFont typeface="Arial"/>
                  <a:buNone/>
                </a:pPr>
                <a:endParaRPr sz="3204" b="0" i="0" u="none" strike="noStrike" cap="none">
                  <a:solidFill>
                    <a:srgbClr val="000000"/>
                  </a:solidFill>
                  <a:latin typeface="Arial"/>
                  <a:ea typeface="Arial"/>
                  <a:cs typeface="Arial"/>
                  <a:sym typeface="Arial"/>
                </a:endParaRPr>
              </a:p>
            </p:txBody>
          </p:sp>
        </p:grpSp>
      </p:grpSp>
      <p:grpSp>
        <p:nvGrpSpPr>
          <p:cNvPr id="4806" name="Google Shape;4806;p323"/>
          <p:cNvGrpSpPr/>
          <p:nvPr/>
        </p:nvGrpSpPr>
        <p:grpSpPr>
          <a:xfrm>
            <a:off x="3729000" y="1591056"/>
            <a:ext cx="1436700" cy="1436700"/>
            <a:chOff x="3732159" y="1613288"/>
            <a:chExt cx="1436700" cy="1436700"/>
          </a:xfrm>
        </p:grpSpPr>
        <p:sp>
          <p:nvSpPr>
            <p:cNvPr id="4807" name="Google Shape;4807;p323"/>
            <p:cNvSpPr/>
            <p:nvPr/>
          </p:nvSpPr>
          <p:spPr>
            <a:xfrm>
              <a:off x="3732159" y="1613288"/>
              <a:ext cx="1436700" cy="1436700"/>
            </a:xfrm>
            <a:prstGeom prst="roundRect">
              <a:avLst>
                <a:gd name="adj" fmla="val 8546"/>
              </a:avLst>
            </a:prstGeom>
            <a:gradFill>
              <a:gsLst>
                <a:gs pos="0">
                  <a:srgbClr val="8A0034"/>
                </a:gs>
                <a:gs pos="67000">
                  <a:srgbClr val="53004A"/>
                </a:gs>
                <a:gs pos="100000">
                  <a:srgbClr val="3D0050"/>
                </a:gs>
              </a:gsLst>
              <a:lin ang="0" scaled="0"/>
            </a:gradFill>
            <a:ln>
              <a:noFill/>
            </a:ln>
            <a:effectLst>
              <a:outerShdw blurRad="85725" dist="95250" dir="2100000" algn="bl" rotWithShape="0">
                <a:schemeClr val="accent4">
                  <a:alpha val="50000"/>
                </a:schemeClr>
              </a:outerShdw>
            </a:effectLst>
          </p:spPr>
          <p:txBody>
            <a:bodyPr spcFirstLastPara="1" wrap="square" lIns="68550" tIns="34275" rIns="68550" bIns="34275" anchor="ctr" anchorCtr="0">
              <a:noAutofit/>
            </a:bodyPr>
            <a:lstStyle/>
            <a:p>
              <a:pPr marL="0" marR="0" lvl="0" indent="0" algn="ctr" rtl="0">
                <a:lnSpc>
                  <a:spcPct val="100000"/>
                </a:lnSpc>
                <a:spcBef>
                  <a:spcPts val="0"/>
                </a:spcBef>
                <a:spcAft>
                  <a:spcPts val="0"/>
                </a:spcAft>
                <a:buClr>
                  <a:srgbClr val="000000"/>
                </a:buClr>
                <a:buSzPts val="1050"/>
                <a:buFont typeface="Arial"/>
                <a:buNone/>
              </a:pPr>
              <a:endParaRPr sz="1050" b="0" i="0" u="none" strike="noStrike" cap="none">
                <a:solidFill>
                  <a:srgbClr val="FFFFFF"/>
                </a:solidFill>
                <a:latin typeface="Arial"/>
                <a:ea typeface="Arial"/>
                <a:cs typeface="Arial"/>
                <a:sym typeface="Arial"/>
              </a:endParaRPr>
            </a:p>
          </p:txBody>
        </p:sp>
        <p:grpSp>
          <p:nvGrpSpPr>
            <p:cNvPr id="4808" name="Google Shape;4808;p323"/>
            <p:cNvGrpSpPr/>
            <p:nvPr/>
          </p:nvGrpSpPr>
          <p:grpSpPr>
            <a:xfrm>
              <a:off x="3951812" y="1905602"/>
              <a:ext cx="997393" cy="852071"/>
              <a:chOff x="2760775" y="670475"/>
              <a:chExt cx="106375" cy="90875"/>
            </a:xfrm>
          </p:grpSpPr>
          <p:sp>
            <p:nvSpPr>
              <p:cNvPr id="4809" name="Google Shape;4809;p323"/>
              <p:cNvSpPr/>
              <p:nvPr/>
            </p:nvSpPr>
            <p:spPr>
              <a:xfrm>
                <a:off x="2792175" y="699775"/>
                <a:ext cx="38125" cy="9650"/>
              </a:xfrm>
              <a:custGeom>
                <a:avLst/>
                <a:gdLst/>
                <a:ahLst/>
                <a:cxnLst/>
                <a:rect l="l" t="t" r="r" b="b"/>
                <a:pathLst>
                  <a:path w="1525" h="386" extrusionOk="0">
                    <a:moveTo>
                      <a:pt x="754" y="1"/>
                    </a:moveTo>
                    <a:lnTo>
                      <a:pt x="570" y="17"/>
                    </a:lnTo>
                    <a:lnTo>
                      <a:pt x="386" y="51"/>
                    </a:lnTo>
                    <a:lnTo>
                      <a:pt x="218" y="118"/>
                    </a:lnTo>
                    <a:lnTo>
                      <a:pt x="51" y="202"/>
                    </a:lnTo>
                    <a:lnTo>
                      <a:pt x="17" y="218"/>
                    </a:lnTo>
                    <a:lnTo>
                      <a:pt x="0" y="252"/>
                    </a:lnTo>
                    <a:lnTo>
                      <a:pt x="0" y="285"/>
                    </a:lnTo>
                    <a:lnTo>
                      <a:pt x="17" y="336"/>
                    </a:lnTo>
                    <a:lnTo>
                      <a:pt x="51" y="369"/>
                    </a:lnTo>
                    <a:lnTo>
                      <a:pt x="84" y="369"/>
                    </a:lnTo>
                    <a:lnTo>
                      <a:pt x="118" y="386"/>
                    </a:lnTo>
                    <a:lnTo>
                      <a:pt x="151" y="369"/>
                    </a:lnTo>
                    <a:lnTo>
                      <a:pt x="302" y="302"/>
                    </a:lnTo>
                    <a:lnTo>
                      <a:pt x="453" y="235"/>
                    </a:lnTo>
                    <a:lnTo>
                      <a:pt x="603" y="218"/>
                    </a:lnTo>
                    <a:lnTo>
                      <a:pt x="754" y="202"/>
                    </a:lnTo>
                    <a:lnTo>
                      <a:pt x="922" y="218"/>
                    </a:lnTo>
                    <a:lnTo>
                      <a:pt x="1072" y="235"/>
                    </a:lnTo>
                    <a:lnTo>
                      <a:pt x="1223" y="302"/>
                    </a:lnTo>
                    <a:lnTo>
                      <a:pt x="1374" y="369"/>
                    </a:lnTo>
                    <a:lnTo>
                      <a:pt x="1424" y="386"/>
                    </a:lnTo>
                    <a:lnTo>
                      <a:pt x="1475" y="369"/>
                    </a:lnTo>
                    <a:lnTo>
                      <a:pt x="1508" y="336"/>
                    </a:lnTo>
                    <a:lnTo>
                      <a:pt x="1525" y="285"/>
                    </a:lnTo>
                    <a:lnTo>
                      <a:pt x="1525" y="252"/>
                    </a:lnTo>
                    <a:lnTo>
                      <a:pt x="1508" y="218"/>
                    </a:lnTo>
                    <a:lnTo>
                      <a:pt x="1475" y="202"/>
                    </a:lnTo>
                    <a:lnTo>
                      <a:pt x="1307" y="118"/>
                    </a:lnTo>
                    <a:lnTo>
                      <a:pt x="1123" y="51"/>
                    </a:lnTo>
                    <a:lnTo>
                      <a:pt x="955" y="17"/>
                    </a:lnTo>
                    <a:lnTo>
                      <a:pt x="754" y="1"/>
                    </a:lnTo>
                    <a:close/>
                  </a:path>
                </a:pathLst>
              </a:custGeom>
              <a:solidFill>
                <a:schemeClr val="lt1"/>
              </a:solidFill>
              <a:ln>
                <a:noFill/>
              </a:ln>
            </p:spPr>
            <p:txBody>
              <a:bodyPr spcFirstLastPara="1" wrap="square" lIns="211100" tIns="211100" rIns="211100" bIns="211100" anchor="ctr" anchorCtr="0">
                <a:noAutofit/>
              </a:bodyPr>
              <a:lstStyle/>
              <a:p>
                <a:pPr marL="0" marR="0" lvl="0" indent="0" algn="l" rtl="0">
                  <a:lnSpc>
                    <a:spcPct val="100000"/>
                  </a:lnSpc>
                  <a:spcBef>
                    <a:spcPts val="0"/>
                  </a:spcBef>
                  <a:spcAft>
                    <a:spcPts val="0"/>
                  </a:spcAft>
                  <a:buClr>
                    <a:srgbClr val="000000"/>
                  </a:buClr>
                  <a:buSzPts val="3204"/>
                  <a:buFont typeface="Arial"/>
                  <a:buNone/>
                </a:pPr>
                <a:endParaRPr sz="3204" b="0" i="0" u="none" strike="noStrike" cap="none">
                  <a:solidFill>
                    <a:srgbClr val="000000"/>
                  </a:solidFill>
                  <a:latin typeface="Arial"/>
                  <a:ea typeface="Arial"/>
                  <a:cs typeface="Arial"/>
                  <a:sym typeface="Arial"/>
                </a:endParaRPr>
              </a:p>
            </p:txBody>
          </p:sp>
          <p:sp>
            <p:nvSpPr>
              <p:cNvPr id="4810" name="Google Shape;4810;p323"/>
              <p:cNvSpPr/>
              <p:nvPr/>
            </p:nvSpPr>
            <p:spPr>
              <a:xfrm>
                <a:off x="2760775" y="691400"/>
                <a:ext cx="90475" cy="69950"/>
              </a:xfrm>
              <a:custGeom>
                <a:avLst/>
                <a:gdLst/>
                <a:ahLst/>
                <a:cxnLst/>
                <a:rect l="l" t="t" r="r" b="b"/>
                <a:pathLst>
                  <a:path w="3619" h="2798" extrusionOk="0">
                    <a:moveTo>
                      <a:pt x="536" y="1"/>
                    </a:moveTo>
                    <a:lnTo>
                      <a:pt x="469" y="17"/>
                    </a:lnTo>
                    <a:lnTo>
                      <a:pt x="402" y="51"/>
                    </a:lnTo>
                    <a:lnTo>
                      <a:pt x="385" y="51"/>
                    </a:lnTo>
                    <a:lnTo>
                      <a:pt x="352" y="68"/>
                    </a:lnTo>
                    <a:lnTo>
                      <a:pt x="335" y="101"/>
                    </a:lnTo>
                    <a:lnTo>
                      <a:pt x="335" y="151"/>
                    </a:lnTo>
                    <a:lnTo>
                      <a:pt x="352" y="185"/>
                    </a:lnTo>
                    <a:lnTo>
                      <a:pt x="553" y="570"/>
                    </a:lnTo>
                    <a:lnTo>
                      <a:pt x="486" y="704"/>
                    </a:lnTo>
                    <a:lnTo>
                      <a:pt x="352" y="955"/>
                    </a:lnTo>
                    <a:lnTo>
                      <a:pt x="67" y="1106"/>
                    </a:lnTo>
                    <a:lnTo>
                      <a:pt x="17" y="1140"/>
                    </a:lnTo>
                    <a:lnTo>
                      <a:pt x="0" y="1190"/>
                    </a:lnTo>
                    <a:lnTo>
                      <a:pt x="0" y="1307"/>
                    </a:lnTo>
                    <a:lnTo>
                      <a:pt x="17" y="1475"/>
                    </a:lnTo>
                    <a:lnTo>
                      <a:pt x="34" y="1659"/>
                    </a:lnTo>
                    <a:lnTo>
                      <a:pt x="67" y="1743"/>
                    </a:lnTo>
                    <a:lnTo>
                      <a:pt x="101" y="1810"/>
                    </a:lnTo>
                    <a:lnTo>
                      <a:pt x="151" y="1843"/>
                    </a:lnTo>
                    <a:lnTo>
                      <a:pt x="201" y="1877"/>
                    </a:lnTo>
                    <a:lnTo>
                      <a:pt x="318" y="1927"/>
                    </a:lnTo>
                    <a:lnTo>
                      <a:pt x="436" y="1944"/>
                    </a:lnTo>
                    <a:lnTo>
                      <a:pt x="603" y="1944"/>
                    </a:lnTo>
                    <a:lnTo>
                      <a:pt x="871" y="2228"/>
                    </a:lnTo>
                    <a:lnTo>
                      <a:pt x="1005" y="2731"/>
                    </a:lnTo>
                    <a:lnTo>
                      <a:pt x="1022" y="2764"/>
                    </a:lnTo>
                    <a:lnTo>
                      <a:pt x="1039" y="2781"/>
                    </a:lnTo>
                    <a:lnTo>
                      <a:pt x="1072" y="2798"/>
                    </a:lnTo>
                    <a:lnTo>
                      <a:pt x="1424" y="2798"/>
                    </a:lnTo>
                    <a:lnTo>
                      <a:pt x="1474" y="2781"/>
                    </a:lnTo>
                    <a:lnTo>
                      <a:pt x="1524" y="2731"/>
                    </a:lnTo>
                    <a:lnTo>
                      <a:pt x="1591" y="2513"/>
                    </a:lnTo>
                    <a:lnTo>
                      <a:pt x="1709" y="2530"/>
                    </a:lnTo>
                    <a:lnTo>
                      <a:pt x="2144" y="2530"/>
                    </a:lnTo>
                    <a:lnTo>
                      <a:pt x="2261" y="2513"/>
                    </a:lnTo>
                    <a:lnTo>
                      <a:pt x="2295" y="2714"/>
                    </a:lnTo>
                    <a:lnTo>
                      <a:pt x="2312" y="2748"/>
                    </a:lnTo>
                    <a:lnTo>
                      <a:pt x="2328" y="2781"/>
                    </a:lnTo>
                    <a:lnTo>
                      <a:pt x="2362" y="2798"/>
                    </a:lnTo>
                    <a:lnTo>
                      <a:pt x="2680" y="2798"/>
                    </a:lnTo>
                    <a:lnTo>
                      <a:pt x="2747" y="2781"/>
                    </a:lnTo>
                    <a:lnTo>
                      <a:pt x="2781" y="2748"/>
                    </a:lnTo>
                    <a:lnTo>
                      <a:pt x="2982" y="2262"/>
                    </a:lnTo>
                    <a:lnTo>
                      <a:pt x="3099" y="2195"/>
                    </a:lnTo>
                    <a:lnTo>
                      <a:pt x="3200" y="2128"/>
                    </a:lnTo>
                    <a:lnTo>
                      <a:pt x="3300" y="2027"/>
                    </a:lnTo>
                    <a:lnTo>
                      <a:pt x="3401" y="1910"/>
                    </a:lnTo>
                    <a:lnTo>
                      <a:pt x="3501" y="1759"/>
                    </a:lnTo>
                    <a:lnTo>
                      <a:pt x="3568" y="1592"/>
                    </a:lnTo>
                    <a:lnTo>
                      <a:pt x="3602" y="1491"/>
                    </a:lnTo>
                    <a:lnTo>
                      <a:pt x="3618" y="1374"/>
                    </a:lnTo>
                    <a:lnTo>
                      <a:pt x="3618" y="1207"/>
                    </a:lnTo>
                    <a:lnTo>
                      <a:pt x="3602" y="1039"/>
                    </a:lnTo>
                    <a:lnTo>
                      <a:pt x="3551" y="872"/>
                    </a:lnTo>
                    <a:lnTo>
                      <a:pt x="3484" y="721"/>
                    </a:lnTo>
                    <a:lnTo>
                      <a:pt x="3401" y="570"/>
                    </a:lnTo>
                    <a:lnTo>
                      <a:pt x="3300" y="419"/>
                    </a:lnTo>
                    <a:lnTo>
                      <a:pt x="3166" y="302"/>
                    </a:lnTo>
                    <a:lnTo>
                      <a:pt x="3032" y="185"/>
                    </a:lnTo>
                    <a:lnTo>
                      <a:pt x="2982" y="168"/>
                    </a:lnTo>
                    <a:lnTo>
                      <a:pt x="2948" y="168"/>
                    </a:lnTo>
                    <a:lnTo>
                      <a:pt x="2915" y="185"/>
                    </a:lnTo>
                    <a:lnTo>
                      <a:pt x="2881" y="218"/>
                    </a:lnTo>
                    <a:lnTo>
                      <a:pt x="2865" y="252"/>
                    </a:lnTo>
                    <a:lnTo>
                      <a:pt x="2865" y="285"/>
                    </a:lnTo>
                    <a:lnTo>
                      <a:pt x="2881" y="319"/>
                    </a:lnTo>
                    <a:lnTo>
                      <a:pt x="2915" y="352"/>
                    </a:lnTo>
                    <a:lnTo>
                      <a:pt x="3032" y="453"/>
                    </a:lnTo>
                    <a:lnTo>
                      <a:pt x="3149" y="553"/>
                    </a:lnTo>
                    <a:lnTo>
                      <a:pt x="3233" y="671"/>
                    </a:lnTo>
                    <a:lnTo>
                      <a:pt x="3300" y="805"/>
                    </a:lnTo>
                    <a:lnTo>
                      <a:pt x="3367" y="939"/>
                    </a:lnTo>
                    <a:lnTo>
                      <a:pt x="3401" y="1073"/>
                    </a:lnTo>
                    <a:lnTo>
                      <a:pt x="3417" y="1223"/>
                    </a:lnTo>
                    <a:lnTo>
                      <a:pt x="3417" y="1357"/>
                    </a:lnTo>
                    <a:lnTo>
                      <a:pt x="3384" y="1542"/>
                    </a:lnTo>
                    <a:lnTo>
                      <a:pt x="3317" y="1692"/>
                    </a:lnTo>
                    <a:lnTo>
                      <a:pt x="3233" y="1810"/>
                    </a:lnTo>
                    <a:lnTo>
                      <a:pt x="3149" y="1910"/>
                    </a:lnTo>
                    <a:lnTo>
                      <a:pt x="3066" y="1977"/>
                    </a:lnTo>
                    <a:lnTo>
                      <a:pt x="2982" y="2027"/>
                    </a:lnTo>
                    <a:lnTo>
                      <a:pt x="2898" y="2078"/>
                    </a:lnTo>
                    <a:lnTo>
                      <a:pt x="2848" y="2111"/>
                    </a:lnTo>
                    <a:lnTo>
                      <a:pt x="2798" y="2161"/>
                    </a:lnTo>
                    <a:lnTo>
                      <a:pt x="2613" y="2597"/>
                    </a:lnTo>
                    <a:lnTo>
                      <a:pt x="2479" y="2597"/>
                    </a:lnTo>
                    <a:lnTo>
                      <a:pt x="2463" y="2463"/>
                    </a:lnTo>
                    <a:lnTo>
                      <a:pt x="2429" y="2396"/>
                    </a:lnTo>
                    <a:lnTo>
                      <a:pt x="2379" y="2346"/>
                    </a:lnTo>
                    <a:lnTo>
                      <a:pt x="2328" y="2312"/>
                    </a:lnTo>
                    <a:lnTo>
                      <a:pt x="2245" y="2312"/>
                    </a:lnTo>
                    <a:lnTo>
                      <a:pt x="2144" y="2329"/>
                    </a:lnTo>
                    <a:lnTo>
                      <a:pt x="1709" y="2329"/>
                    </a:lnTo>
                    <a:lnTo>
                      <a:pt x="1608" y="2312"/>
                    </a:lnTo>
                    <a:lnTo>
                      <a:pt x="1541" y="2312"/>
                    </a:lnTo>
                    <a:lnTo>
                      <a:pt x="1491" y="2329"/>
                    </a:lnTo>
                    <a:lnTo>
                      <a:pt x="1441" y="2379"/>
                    </a:lnTo>
                    <a:lnTo>
                      <a:pt x="1407" y="2429"/>
                    </a:lnTo>
                    <a:lnTo>
                      <a:pt x="1357" y="2597"/>
                    </a:lnTo>
                    <a:lnTo>
                      <a:pt x="1189" y="2597"/>
                    </a:lnTo>
                    <a:lnTo>
                      <a:pt x="1055" y="2178"/>
                    </a:lnTo>
                    <a:lnTo>
                      <a:pt x="1022" y="2094"/>
                    </a:lnTo>
                    <a:lnTo>
                      <a:pt x="754" y="1810"/>
                    </a:lnTo>
                    <a:lnTo>
                      <a:pt x="687" y="1759"/>
                    </a:lnTo>
                    <a:lnTo>
                      <a:pt x="637" y="1743"/>
                    </a:lnTo>
                    <a:lnTo>
                      <a:pt x="452" y="1743"/>
                    </a:lnTo>
                    <a:lnTo>
                      <a:pt x="369" y="1726"/>
                    </a:lnTo>
                    <a:lnTo>
                      <a:pt x="302" y="1709"/>
                    </a:lnTo>
                    <a:lnTo>
                      <a:pt x="268" y="1676"/>
                    </a:lnTo>
                    <a:lnTo>
                      <a:pt x="235" y="1625"/>
                    </a:lnTo>
                    <a:lnTo>
                      <a:pt x="218" y="1542"/>
                    </a:lnTo>
                    <a:lnTo>
                      <a:pt x="201" y="1408"/>
                    </a:lnTo>
                    <a:lnTo>
                      <a:pt x="201" y="1257"/>
                    </a:lnTo>
                    <a:lnTo>
                      <a:pt x="452" y="1140"/>
                    </a:lnTo>
                    <a:lnTo>
                      <a:pt x="503" y="1106"/>
                    </a:lnTo>
                    <a:lnTo>
                      <a:pt x="536" y="1039"/>
                    </a:lnTo>
                    <a:lnTo>
                      <a:pt x="603" y="888"/>
                    </a:lnTo>
                    <a:lnTo>
                      <a:pt x="670" y="788"/>
                    </a:lnTo>
                    <a:lnTo>
                      <a:pt x="720" y="687"/>
                    </a:lnTo>
                    <a:lnTo>
                      <a:pt x="754" y="637"/>
                    </a:lnTo>
                    <a:lnTo>
                      <a:pt x="754" y="587"/>
                    </a:lnTo>
                    <a:lnTo>
                      <a:pt x="754" y="537"/>
                    </a:lnTo>
                    <a:lnTo>
                      <a:pt x="737" y="486"/>
                    </a:lnTo>
                    <a:lnTo>
                      <a:pt x="586" y="202"/>
                    </a:lnTo>
                    <a:lnTo>
                      <a:pt x="603" y="202"/>
                    </a:lnTo>
                    <a:lnTo>
                      <a:pt x="670" y="235"/>
                    </a:lnTo>
                    <a:lnTo>
                      <a:pt x="737" y="269"/>
                    </a:lnTo>
                    <a:lnTo>
                      <a:pt x="838" y="352"/>
                    </a:lnTo>
                    <a:lnTo>
                      <a:pt x="888" y="386"/>
                    </a:lnTo>
                    <a:lnTo>
                      <a:pt x="955" y="403"/>
                    </a:lnTo>
                    <a:lnTo>
                      <a:pt x="1022" y="403"/>
                    </a:lnTo>
                    <a:lnTo>
                      <a:pt x="1072" y="369"/>
                    </a:lnTo>
                    <a:lnTo>
                      <a:pt x="1122" y="336"/>
                    </a:lnTo>
                    <a:lnTo>
                      <a:pt x="1156" y="319"/>
                    </a:lnTo>
                    <a:lnTo>
                      <a:pt x="1173" y="285"/>
                    </a:lnTo>
                    <a:lnTo>
                      <a:pt x="1173" y="235"/>
                    </a:lnTo>
                    <a:lnTo>
                      <a:pt x="1156" y="202"/>
                    </a:lnTo>
                    <a:lnTo>
                      <a:pt x="1139" y="168"/>
                    </a:lnTo>
                    <a:lnTo>
                      <a:pt x="1106" y="151"/>
                    </a:lnTo>
                    <a:lnTo>
                      <a:pt x="1055" y="151"/>
                    </a:lnTo>
                    <a:lnTo>
                      <a:pt x="1022" y="168"/>
                    </a:lnTo>
                    <a:lnTo>
                      <a:pt x="972" y="202"/>
                    </a:lnTo>
                    <a:lnTo>
                      <a:pt x="854" y="101"/>
                    </a:lnTo>
                    <a:lnTo>
                      <a:pt x="754" y="51"/>
                    </a:lnTo>
                    <a:lnTo>
                      <a:pt x="653" y="17"/>
                    </a:lnTo>
                    <a:lnTo>
                      <a:pt x="586" y="1"/>
                    </a:lnTo>
                    <a:close/>
                  </a:path>
                </a:pathLst>
              </a:custGeom>
              <a:solidFill>
                <a:schemeClr val="lt1"/>
              </a:solidFill>
              <a:ln>
                <a:noFill/>
              </a:ln>
            </p:spPr>
            <p:txBody>
              <a:bodyPr spcFirstLastPara="1" wrap="square" lIns="211100" tIns="211100" rIns="211100" bIns="211100" anchor="ctr" anchorCtr="0">
                <a:noAutofit/>
              </a:bodyPr>
              <a:lstStyle/>
              <a:p>
                <a:pPr marL="0" marR="0" lvl="0" indent="0" algn="l" rtl="0">
                  <a:lnSpc>
                    <a:spcPct val="100000"/>
                  </a:lnSpc>
                  <a:spcBef>
                    <a:spcPts val="0"/>
                  </a:spcBef>
                  <a:spcAft>
                    <a:spcPts val="0"/>
                  </a:spcAft>
                  <a:buClr>
                    <a:srgbClr val="000000"/>
                  </a:buClr>
                  <a:buSzPts val="3204"/>
                  <a:buFont typeface="Arial"/>
                  <a:buNone/>
                </a:pPr>
                <a:endParaRPr sz="3204" b="0" i="0" u="none" strike="noStrike" cap="none">
                  <a:solidFill>
                    <a:srgbClr val="000000"/>
                  </a:solidFill>
                  <a:latin typeface="Arial"/>
                  <a:ea typeface="Arial"/>
                  <a:cs typeface="Arial"/>
                  <a:sym typeface="Arial"/>
                </a:endParaRPr>
              </a:p>
            </p:txBody>
          </p:sp>
          <p:sp>
            <p:nvSpPr>
              <p:cNvPr id="4811" name="Google Shape;4811;p323"/>
              <p:cNvSpPr/>
              <p:nvPr/>
            </p:nvSpPr>
            <p:spPr>
              <a:xfrm>
                <a:off x="2846200" y="706050"/>
                <a:ext cx="20950" cy="17625"/>
              </a:xfrm>
              <a:custGeom>
                <a:avLst/>
                <a:gdLst/>
                <a:ahLst/>
                <a:cxnLst/>
                <a:rect l="l" t="t" r="r" b="b"/>
                <a:pathLst>
                  <a:path w="838" h="705" extrusionOk="0">
                    <a:moveTo>
                      <a:pt x="402" y="202"/>
                    </a:moveTo>
                    <a:lnTo>
                      <a:pt x="402" y="219"/>
                    </a:lnTo>
                    <a:lnTo>
                      <a:pt x="402" y="269"/>
                    </a:lnTo>
                    <a:lnTo>
                      <a:pt x="369" y="319"/>
                    </a:lnTo>
                    <a:lnTo>
                      <a:pt x="352" y="235"/>
                    </a:lnTo>
                    <a:lnTo>
                      <a:pt x="369" y="202"/>
                    </a:lnTo>
                    <a:close/>
                    <a:moveTo>
                      <a:pt x="302" y="1"/>
                    </a:moveTo>
                    <a:lnTo>
                      <a:pt x="235" y="51"/>
                    </a:lnTo>
                    <a:lnTo>
                      <a:pt x="185" y="118"/>
                    </a:lnTo>
                    <a:lnTo>
                      <a:pt x="168" y="168"/>
                    </a:lnTo>
                    <a:lnTo>
                      <a:pt x="168" y="235"/>
                    </a:lnTo>
                    <a:lnTo>
                      <a:pt x="168" y="319"/>
                    </a:lnTo>
                    <a:lnTo>
                      <a:pt x="185" y="403"/>
                    </a:lnTo>
                    <a:lnTo>
                      <a:pt x="101" y="403"/>
                    </a:lnTo>
                    <a:lnTo>
                      <a:pt x="67" y="420"/>
                    </a:lnTo>
                    <a:lnTo>
                      <a:pt x="34" y="436"/>
                    </a:lnTo>
                    <a:lnTo>
                      <a:pt x="0" y="470"/>
                    </a:lnTo>
                    <a:lnTo>
                      <a:pt x="0" y="503"/>
                    </a:lnTo>
                    <a:lnTo>
                      <a:pt x="0" y="554"/>
                    </a:lnTo>
                    <a:lnTo>
                      <a:pt x="34" y="587"/>
                    </a:lnTo>
                    <a:lnTo>
                      <a:pt x="67" y="604"/>
                    </a:lnTo>
                    <a:lnTo>
                      <a:pt x="151" y="604"/>
                    </a:lnTo>
                    <a:lnTo>
                      <a:pt x="268" y="587"/>
                    </a:lnTo>
                    <a:lnTo>
                      <a:pt x="319" y="637"/>
                    </a:lnTo>
                    <a:lnTo>
                      <a:pt x="386" y="671"/>
                    </a:lnTo>
                    <a:lnTo>
                      <a:pt x="453" y="704"/>
                    </a:lnTo>
                    <a:lnTo>
                      <a:pt x="520" y="704"/>
                    </a:lnTo>
                    <a:lnTo>
                      <a:pt x="620" y="688"/>
                    </a:lnTo>
                    <a:lnTo>
                      <a:pt x="704" y="637"/>
                    </a:lnTo>
                    <a:lnTo>
                      <a:pt x="788" y="570"/>
                    </a:lnTo>
                    <a:lnTo>
                      <a:pt x="804" y="520"/>
                    </a:lnTo>
                    <a:lnTo>
                      <a:pt x="838" y="470"/>
                    </a:lnTo>
                    <a:lnTo>
                      <a:pt x="838" y="420"/>
                    </a:lnTo>
                    <a:lnTo>
                      <a:pt x="821" y="386"/>
                    </a:lnTo>
                    <a:lnTo>
                      <a:pt x="788" y="353"/>
                    </a:lnTo>
                    <a:lnTo>
                      <a:pt x="754" y="336"/>
                    </a:lnTo>
                    <a:lnTo>
                      <a:pt x="721" y="336"/>
                    </a:lnTo>
                    <a:lnTo>
                      <a:pt x="687" y="353"/>
                    </a:lnTo>
                    <a:lnTo>
                      <a:pt x="654" y="369"/>
                    </a:lnTo>
                    <a:lnTo>
                      <a:pt x="637" y="420"/>
                    </a:lnTo>
                    <a:lnTo>
                      <a:pt x="620" y="453"/>
                    </a:lnTo>
                    <a:lnTo>
                      <a:pt x="587" y="487"/>
                    </a:lnTo>
                    <a:lnTo>
                      <a:pt x="520" y="503"/>
                    </a:lnTo>
                    <a:lnTo>
                      <a:pt x="469" y="487"/>
                    </a:lnTo>
                    <a:lnTo>
                      <a:pt x="536" y="420"/>
                    </a:lnTo>
                    <a:lnTo>
                      <a:pt x="587" y="319"/>
                    </a:lnTo>
                    <a:lnTo>
                      <a:pt x="603" y="269"/>
                    </a:lnTo>
                    <a:lnTo>
                      <a:pt x="603" y="202"/>
                    </a:lnTo>
                    <a:lnTo>
                      <a:pt x="587" y="118"/>
                    </a:lnTo>
                    <a:lnTo>
                      <a:pt x="536" y="51"/>
                    </a:lnTo>
                    <a:lnTo>
                      <a:pt x="469" y="1"/>
                    </a:lnTo>
                    <a:close/>
                  </a:path>
                </a:pathLst>
              </a:custGeom>
              <a:solidFill>
                <a:schemeClr val="lt1"/>
              </a:solidFill>
              <a:ln>
                <a:noFill/>
              </a:ln>
            </p:spPr>
            <p:txBody>
              <a:bodyPr spcFirstLastPara="1" wrap="square" lIns="211100" tIns="211100" rIns="211100" bIns="211100" anchor="ctr" anchorCtr="0">
                <a:noAutofit/>
              </a:bodyPr>
              <a:lstStyle/>
              <a:p>
                <a:pPr marL="0" marR="0" lvl="0" indent="0" algn="l" rtl="0">
                  <a:lnSpc>
                    <a:spcPct val="100000"/>
                  </a:lnSpc>
                  <a:spcBef>
                    <a:spcPts val="0"/>
                  </a:spcBef>
                  <a:spcAft>
                    <a:spcPts val="0"/>
                  </a:spcAft>
                  <a:buClr>
                    <a:srgbClr val="000000"/>
                  </a:buClr>
                  <a:buSzPts val="3204"/>
                  <a:buFont typeface="Arial"/>
                  <a:buNone/>
                </a:pPr>
                <a:endParaRPr sz="3204" b="0" i="0" u="none" strike="noStrike" cap="none">
                  <a:solidFill>
                    <a:srgbClr val="000000"/>
                  </a:solidFill>
                  <a:latin typeface="Arial"/>
                  <a:ea typeface="Arial"/>
                  <a:cs typeface="Arial"/>
                  <a:sym typeface="Arial"/>
                </a:endParaRPr>
              </a:p>
            </p:txBody>
          </p:sp>
          <p:sp>
            <p:nvSpPr>
              <p:cNvPr id="4812" name="Google Shape;4812;p323"/>
              <p:cNvSpPr/>
              <p:nvPr/>
            </p:nvSpPr>
            <p:spPr>
              <a:xfrm>
                <a:off x="2792600" y="670475"/>
                <a:ext cx="37700" cy="35600"/>
              </a:xfrm>
              <a:custGeom>
                <a:avLst/>
                <a:gdLst/>
                <a:ahLst/>
                <a:cxnLst/>
                <a:rect l="l" t="t" r="r" b="b"/>
                <a:pathLst>
                  <a:path w="1508" h="1424" extrusionOk="0">
                    <a:moveTo>
                      <a:pt x="754" y="0"/>
                    </a:moveTo>
                    <a:lnTo>
                      <a:pt x="603" y="17"/>
                    </a:lnTo>
                    <a:lnTo>
                      <a:pt x="452" y="67"/>
                    </a:lnTo>
                    <a:lnTo>
                      <a:pt x="335" y="134"/>
                    </a:lnTo>
                    <a:lnTo>
                      <a:pt x="218" y="218"/>
                    </a:lnTo>
                    <a:lnTo>
                      <a:pt x="134" y="335"/>
                    </a:lnTo>
                    <a:lnTo>
                      <a:pt x="67" y="469"/>
                    </a:lnTo>
                    <a:lnTo>
                      <a:pt x="17" y="603"/>
                    </a:lnTo>
                    <a:lnTo>
                      <a:pt x="0" y="754"/>
                    </a:lnTo>
                    <a:lnTo>
                      <a:pt x="0" y="854"/>
                    </a:lnTo>
                    <a:lnTo>
                      <a:pt x="17" y="955"/>
                    </a:lnTo>
                    <a:lnTo>
                      <a:pt x="50" y="1039"/>
                    </a:lnTo>
                    <a:lnTo>
                      <a:pt x="101" y="1122"/>
                    </a:lnTo>
                    <a:lnTo>
                      <a:pt x="151" y="1206"/>
                    </a:lnTo>
                    <a:lnTo>
                      <a:pt x="201" y="1273"/>
                    </a:lnTo>
                    <a:lnTo>
                      <a:pt x="285" y="1340"/>
                    </a:lnTo>
                    <a:lnTo>
                      <a:pt x="352" y="1407"/>
                    </a:lnTo>
                    <a:lnTo>
                      <a:pt x="419" y="1424"/>
                    </a:lnTo>
                    <a:lnTo>
                      <a:pt x="469" y="1407"/>
                    </a:lnTo>
                    <a:lnTo>
                      <a:pt x="503" y="1374"/>
                    </a:lnTo>
                    <a:lnTo>
                      <a:pt x="519" y="1323"/>
                    </a:lnTo>
                    <a:lnTo>
                      <a:pt x="503" y="1290"/>
                    </a:lnTo>
                    <a:lnTo>
                      <a:pt x="503" y="1256"/>
                    </a:lnTo>
                    <a:lnTo>
                      <a:pt x="469" y="1223"/>
                    </a:lnTo>
                    <a:lnTo>
                      <a:pt x="352" y="1139"/>
                    </a:lnTo>
                    <a:lnTo>
                      <a:pt x="268" y="1022"/>
                    </a:lnTo>
                    <a:lnTo>
                      <a:pt x="218" y="905"/>
                    </a:lnTo>
                    <a:lnTo>
                      <a:pt x="201" y="754"/>
                    </a:lnTo>
                    <a:lnTo>
                      <a:pt x="218" y="653"/>
                    </a:lnTo>
                    <a:lnTo>
                      <a:pt x="251" y="536"/>
                    </a:lnTo>
                    <a:lnTo>
                      <a:pt x="302" y="452"/>
                    </a:lnTo>
                    <a:lnTo>
                      <a:pt x="369" y="369"/>
                    </a:lnTo>
                    <a:lnTo>
                      <a:pt x="452" y="302"/>
                    </a:lnTo>
                    <a:lnTo>
                      <a:pt x="536" y="251"/>
                    </a:lnTo>
                    <a:lnTo>
                      <a:pt x="637" y="218"/>
                    </a:lnTo>
                    <a:lnTo>
                      <a:pt x="754" y="201"/>
                    </a:lnTo>
                    <a:lnTo>
                      <a:pt x="871" y="218"/>
                    </a:lnTo>
                    <a:lnTo>
                      <a:pt x="972" y="251"/>
                    </a:lnTo>
                    <a:lnTo>
                      <a:pt x="1055" y="302"/>
                    </a:lnTo>
                    <a:lnTo>
                      <a:pt x="1139" y="369"/>
                    </a:lnTo>
                    <a:lnTo>
                      <a:pt x="1206" y="452"/>
                    </a:lnTo>
                    <a:lnTo>
                      <a:pt x="1257" y="536"/>
                    </a:lnTo>
                    <a:lnTo>
                      <a:pt x="1290" y="653"/>
                    </a:lnTo>
                    <a:lnTo>
                      <a:pt x="1307" y="754"/>
                    </a:lnTo>
                    <a:lnTo>
                      <a:pt x="1290" y="888"/>
                    </a:lnTo>
                    <a:lnTo>
                      <a:pt x="1240" y="1022"/>
                    </a:lnTo>
                    <a:lnTo>
                      <a:pt x="1173" y="1122"/>
                    </a:lnTo>
                    <a:lnTo>
                      <a:pt x="1072" y="1206"/>
                    </a:lnTo>
                    <a:lnTo>
                      <a:pt x="1039" y="1240"/>
                    </a:lnTo>
                    <a:lnTo>
                      <a:pt x="1022" y="1273"/>
                    </a:lnTo>
                    <a:lnTo>
                      <a:pt x="1022" y="1323"/>
                    </a:lnTo>
                    <a:lnTo>
                      <a:pt x="1039" y="1357"/>
                    </a:lnTo>
                    <a:lnTo>
                      <a:pt x="1072" y="1374"/>
                    </a:lnTo>
                    <a:lnTo>
                      <a:pt x="1106" y="1390"/>
                    </a:lnTo>
                    <a:lnTo>
                      <a:pt x="1139" y="1390"/>
                    </a:lnTo>
                    <a:lnTo>
                      <a:pt x="1190" y="1374"/>
                    </a:lnTo>
                    <a:lnTo>
                      <a:pt x="1257" y="1323"/>
                    </a:lnTo>
                    <a:lnTo>
                      <a:pt x="1324" y="1256"/>
                    </a:lnTo>
                    <a:lnTo>
                      <a:pt x="1374" y="1189"/>
                    </a:lnTo>
                    <a:lnTo>
                      <a:pt x="1424" y="1106"/>
                    </a:lnTo>
                    <a:lnTo>
                      <a:pt x="1458" y="1022"/>
                    </a:lnTo>
                    <a:lnTo>
                      <a:pt x="1491" y="938"/>
                    </a:lnTo>
                    <a:lnTo>
                      <a:pt x="1508" y="854"/>
                    </a:lnTo>
                    <a:lnTo>
                      <a:pt x="1508" y="754"/>
                    </a:lnTo>
                    <a:lnTo>
                      <a:pt x="1491" y="603"/>
                    </a:lnTo>
                    <a:lnTo>
                      <a:pt x="1441" y="469"/>
                    </a:lnTo>
                    <a:lnTo>
                      <a:pt x="1374" y="335"/>
                    </a:lnTo>
                    <a:lnTo>
                      <a:pt x="1290" y="218"/>
                    </a:lnTo>
                    <a:lnTo>
                      <a:pt x="1173" y="134"/>
                    </a:lnTo>
                    <a:lnTo>
                      <a:pt x="1039" y="67"/>
                    </a:lnTo>
                    <a:lnTo>
                      <a:pt x="905" y="17"/>
                    </a:lnTo>
                    <a:lnTo>
                      <a:pt x="754" y="0"/>
                    </a:lnTo>
                    <a:close/>
                  </a:path>
                </a:pathLst>
              </a:custGeom>
              <a:solidFill>
                <a:schemeClr val="lt1"/>
              </a:solidFill>
              <a:ln>
                <a:noFill/>
              </a:ln>
            </p:spPr>
            <p:txBody>
              <a:bodyPr spcFirstLastPara="1" wrap="square" lIns="211100" tIns="211100" rIns="211100" bIns="211100" anchor="ctr" anchorCtr="0">
                <a:noAutofit/>
              </a:bodyPr>
              <a:lstStyle/>
              <a:p>
                <a:pPr marL="0" marR="0" lvl="0" indent="0" algn="l" rtl="0">
                  <a:lnSpc>
                    <a:spcPct val="100000"/>
                  </a:lnSpc>
                  <a:spcBef>
                    <a:spcPts val="0"/>
                  </a:spcBef>
                  <a:spcAft>
                    <a:spcPts val="0"/>
                  </a:spcAft>
                  <a:buClr>
                    <a:srgbClr val="000000"/>
                  </a:buClr>
                  <a:buSzPts val="3204"/>
                  <a:buFont typeface="Arial"/>
                  <a:buNone/>
                </a:pPr>
                <a:endParaRPr sz="3204" b="0" i="0" u="none" strike="noStrike" cap="none">
                  <a:solidFill>
                    <a:srgbClr val="000000"/>
                  </a:solidFill>
                  <a:latin typeface="Arial"/>
                  <a:ea typeface="Arial"/>
                  <a:cs typeface="Arial"/>
                  <a:sym typeface="Arial"/>
                </a:endParaRPr>
              </a:p>
            </p:txBody>
          </p:sp>
        </p:grpSp>
      </p:grpSp>
      <p:sp>
        <p:nvSpPr>
          <p:cNvPr id="4813" name="Google Shape;4813;p323"/>
          <p:cNvSpPr txBox="1"/>
          <p:nvPr/>
        </p:nvSpPr>
        <p:spPr>
          <a:xfrm>
            <a:off x="241275" y="786050"/>
            <a:ext cx="3599400" cy="7389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200">
                <a:solidFill>
                  <a:srgbClr val="25146F"/>
                </a:solidFill>
                <a:latin typeface="Poppins"/>
                <a:ea typeface="Poppins"/>
                <a:cs typeface="Poppins"/>
                <a:sym typeface="Poppins"/>
              </a:rPr>
              <a:t>Since 2003…</a:t>
            </a:r>
            <a:endParaRPr sz="1200">
              <a:solidFill>
                <a:srgbClr val="25146F"/>
              </a:solidFill>
              <a:latin typeface="Poppins"/>
              <a:ea typeface="Poppins"/>
              <a:cs typeface="Poppins"/>
              <a:sym typeface="Poppins"/>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4817"/>
        <p:cNvGrpSpPr/>
        <p:nvPr/>
      </p:nvGrpSpPr>
      <p:grpSpPr>
        <a:xfrm>
          <a:off x="0" y="0"/>
          <a:ext cx="0" cy="0"/>
          <a:chOff x="0" y="0"/>
          <a:chExt cx="0" cy="0"/>
        </a:xfrm>
      </p:grpSpPr>
      <p:sp>
        <p:nvSpPr>
          <p:cNvPr id="4818" name="Google Shape;4818;p324"/>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Clr>
                <a:srgbClr val="000000"/>
              </a:buClr>
              <a:buFont typeface="Arial"/>
              <a:buNone/>
            </a:pPr>
            <a:r>
              <a:rPr lang="en"/>
              <a:t>Page </a:t>
            </a:r>
            <a:fld id="{00000000-1234-1234-1234-123412341234}" type="slidenum">
              <a:rPr lang="en"/>
              <a:t>6</a:t>
            </a:fld>
            <a:endParaRPr/>
          </a:p>
        </p:txBody>
      </p:sp>
      <p:sp>
        <p:nvSpPr>
          <p:cNvPr id="4819" name="Google Shape;4819;p324"/>
          <p:cNvSpPr txBox="1">
            <a:spLocks noGrp="1"/>
          </p:cNvSpPr>
          <p:nvPr>
            <p:ph type="title"/>
          </p:nvPr>
        </p:nvSpPr>
        <p:spPr>
          <a:xfrm>
            <a:off x="309269" y="314400"/>
            <a:ext cx="8508600" cy="3570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a:t>What does an HSA cover?</a:t>
            </a:r>
            <a:endParaRPr/>
          </a:p>
        </p:txBody>
      </p:sp>
      <p:sp>
        <p:nvSpPr>
          <p:cNvPr id="4820" name="Google Shape;4820;p324"/>
          <p:cNvSpPr txBox="1">
            <a:spLocks noGrp="1"/>
          </p:cNvSpPr>
          <p:nvPr>
            <p:ph type="body" idx="2"/>
          </p:nvPr>
        </p:nvSpPr>
        <p:spPr>
          <a:xfrm>
            <a:off x="639925" y="1434875"/>
            <a:ext cx="3932100" cy="2445600"/>
          </a:xfrm>
          <a:prstGeom prst="rect">
            <a:avLst/>
          </a:prstGeom>
        </p:spPr>
        <p:txBody>
          <a:bodyPr spcFirstLastPara="1" wrap="square" lIns="0" tIns="0" rIns="0" bIns="0" anchor="t" anchorCtr="0">
            <a:noAutofit/>
          </a:bodyPr>
          <a:lstStyle/>
          <a:p>
            <a:pPr marL="0" marR="0" lvl="0" indent="0" algn="l" rtl="0">
              <a:lnSpc>
                <a:spcPct val="105000"/>
              </a:lnSpc>
              <a:spcBef>
                <a:spcPts val="500"/>
              </a:spcBef>
              <a:spcAft>
                <a:spcPts val="0"/>
              </a:spcAft>
              <a:buNone/>
            </a:pPr>
            <a:r>
              <a:rPr lang="en" sz="1300"/>
              <a:t>Eligible expenses include but are not limited to:</a:t>
            </a:r>
            <a:endParaRPr sz="1300"/>
          </a:p>
          <a:p>
            <a:pPr marL="457200" marR="0" lvl="0" indent="-304800" algn="l" rtl="0">
              <a:lnSpc>
                <a:spcPct val="100000"/>
              </a:lnSpc>
              <a:spcBef>
                <a:spcPts val="1200"/>
              </a:spcBef>
              <a:spcAft>
                <a:spcPts val="0"/>
              </a:spcAft>
              <a:buClr>
                <a:srgbClr val="DA0025"/>
              </a:buClr>
              <a:buSzPts val="1200"/>
              <a:buFont typeface="Poppins"/>
              <a:buChar char="●"/>
            </a:pPr>
            <a:r>
              <a:rPr lang="en" sz="1200">
                <a:latin typeface="Poppins"/>
                <a:ea typeface="Poppins"/>
                <a:cs typeface="Poppins"/>
                <a:sym typeface="Poppins"/>
              </a:rPr>
              <a:t>Copays, coinsurance, insurance premiums</a:t>
            </a:r>
            <a:endParaRPr sz="1200">
              <a:latin typeface="Poppins"/>
              <a:ea typeface="Poppins"/>
              <a:cs typeface="Poppins"/>
              <a:sym typeface="Poppins"/>
            </a:endParaRPr>
          </a:p>
          <a:p>
            <a:pPr marL="457200" lvl="0" indent="-304800" algn="l" rtl="0">
              <a:lnSpc>
                <a:spcPct val="100000"/>
              </a:lnSpc>
              <a:spcBef>
                <a:spcPts val="500"/>
              </a:spcBef>
              <a:spcAft>
                <a:spcPts val="0"/>
              </a:spcAft>
              <a:buClr>
                <a:srgbClr val="DA0025"/>
              </a:buClr>
              <a:buSzPts val="1200"/>
              <a:buFont typeface="Poppins"/>
              <a:buChar char="●"/>
            </a:pPr>
            <a:r>
              <a:rPr lang="en" sz="1200">
                <a:latin typeface="Poppins"/>
                <a:ea typeface="Poppins"/>
                <a:cs typeface="Poppins"/>
                <a:sym typeface="Poppins"/>
              </a:rPr>
              <a:t>Doctor visits and surgeries</a:t>
            </a:r>
            <a:endParaRPr sz="1200">
              <a:latin typeface="Poppins"/>
              <a:ea typeface="Poppins"/>
              <a:cs typeface="Poppins"/>
              <a:sym typeface="Poppins"/>
            </a:endParaRPr>
          </a:p>
          <a:p>
            <a:pPr marL="457200" lvl="0" indent="-304800" algn="l" rtl="0">
              <a:lnSpc>
                <a:spcPct val="100000"/>
              </a:lnSpc>
              <a:spcBef>
                <a:spcPts val="500"/>
              </a:spcBef>
              <a:spcAft>
                <a:spcPts val="0"/>
              </a:spcAft>
              <a:buClr>
                <a:srgbClr val="DA0025"/>
              </a:buClr>
              <a:buSzPts val="1200"/>
              <a:buFont typeface="Poppins"/>
              <a:buChar char="●"/>
            </a:pPr>
            <a:r>
              <a:rPr lang="en" sz="1200">
                <a:latin typeface="Poppins"/>
                <a:ea typeface="Poppins"/>
                <a:cs typeface="Poppins"/>
                <a:sym typeface="Poppins"/>
              </a:rPr>
              <a:t>Over-the-counter medications (first-aid, allergy, asthma, cold/flu, heartburn, etc.)</a:t>
            </a:r>
            <a:endParaRPr sz="1200">
              <a:latin typeface="Poppins"/>
              <a:ea typeface="Poppins"/>
              <a:cs typeface="Poppins"/>
              <a:sym typeface="Poppins"/>
            </a:endParaRPr>
          </a:p>
          <a:p>
            <a:pPr marL="457200" lvl="0" indent="-304800" algn="l" rtl="0">
              <a:lnSpc>
                <a:spcPct val="100000"/>
              </a:lnSpc>
              <a:spcBef>
                <a:spcPts val="500"/>
              </a:spcBef>
              <a:spcAft>
                <a:spcPts val="0"/>
              </a:spcAft>
              <a:buClr>
                <a:srgbClr val="DA0025"/>
              </a:buClr>
              <a:buSzPts val="1200"/>
              <a:buFont typeface="Poppins"/>
              <a:buChar char="●"/>
            </a:pPr>
            <a:r>
              <a:rPr lang="en" sz="1200">
                <a:latin typeface="Poppins"/>
                <a:ea typeface="Poppins"/>
                <a:cs typeface="Poppins"/>
                <a:sym typeface="Poppins"/>
              </a:rPr>
              <a:t>Prescription drugs</a:t>
            </a:r>
            <a:endParaRPr sz="1200">
              <a:latin typeface="Poppins"/>
              <a:ea typeface="Poppins"/>
              <a:cs typeface="Poppins"/>
              <a:sym typeface="Poppins"/>
            </a:endParaRPr>
          </a:p>
          <a:p>
            <a:pPr marL="457200" lvl="0" indent="-304800" algn="l" rtl="0">
              <a:lnSpc>
                <a:spcPct val="100000"/>
              </a:lnSpc>
              <a:spcBef>
                <a:spcPts val="500"/>
              </a:spcBef>
              <a:spcAft>
                <a:spcPts val="0"/>
              </a:spcAft>
              <a:buClr>
                <a:srgbClr val="DA0025"/>
              </a:buClr>
              <a:buSzPts val="1200"/>
              <a:buFont typeface="Poppins"/>
              <a:buChar char="●"/>
            </a:pPr>
            <a:r>
              <a:rPr lang="en" sz="1200">
                <a:latin typeface="Poppins"/>
                <a:ea typeface="Poppins"/>
                <a:cs typeface="Poppins"/>
                <a:sym typeface="Poppins"/>
              </a:rPr>
              <a:t>Birthing and Lamaze classes</a:t>
            </a:r>
            <a:endParaRPr sz="1200">
              <a:latin typeface="Poppins"/>
              <a:ea typeface="Poppins"/>
              <a:cs typeface="Poppins"/>
              <a:sym typeface="Poppins"/>
            </a:endParaRPr>
          </a:p>
          <a:p>
            <a:pPr marL="457200" lvl="0" indent="-304800" algn="l" rtl="0">
              <a:lnSpc>
                <a:spcPct val="100000"/>
              </a:lnSpc>
              <a:spcBef>
                <a:spcPts val="500"/>
              </a:spcBef>
              <a:spcAft>
                <a:spcPts val="0"/>
              </a:spcAft>
              <a:buClr>
                <a:srgbClr val="DA0025"/>
              </a:buClr>
              <a:buSzPts val="1200"/>
              <a:buFont typeface="Poppins"/>
              <a:buChar char="●"/>
            </a:pPr>
            <a:r>
              <a:rPr lang="en" sz="1200">
                <a:latin typeface="Poppins"/>
                <a:ea typeface="Poppins"/>
                <a:cs typeface="Poppins"/>
                <a:sym typeface="Poppins"/>
              </a:rPr>
              <a:t>Dental and orthodontia </a:t>
            </a:r>
            <a:endParaRPr sz="1200">
              <a:latin typeface="Poppins"/>
              <a:ea typeface="Poppins"/>
              <a:cs typeface="Poppins"/>
              <a:sym typeface="Poppins"/>
            </a:endParaRPr>
          </a:p>
          <a:p>
            <a:pPr marL="457200" lvl="0" indent="-304800" algn="l" rtl="0">
              <a:lnSpc>
                <a:spcPct val="100000"/>
              </a:lnSpc>
              <a:spcBef>
                <a:spcPts val="500"/>
              </a:spcBef>
              <a:spcAft>
                <a:spcPts val="500"/>
              </a:spcAft>
              <a:buClr>
                <a:srgbClr val="DA0025"/>
              </a:buClr>
              <a:buSzPts val="1200"/>
              <a:buFont typeface="Poppins"/>
              <a:buChar char="●"/>
            </a:pPr>
            <a:r>
              <a:rPr lang="en" sz="1200">
                <a:latin typeface="Poppins"/>
                <a:ea typeface="Poppins"/>
                <a:cs typeface="Poppins"/>
                <a:sym typeface="Poppins"/>
              </a:rPr>
              <a:t>Vision expenses, such as frames, contacts, prescription sunglasses, etc.</a:t>
            </a:r>
            <a:endParaRPr sz="1200">
              <a:latin typeface="Poppins"/>
              <a:ea typeface="Poppins"/>
              <a:cs typeface="Poppins"/>
              <a:sym typeface="Poppins"/>
            </a:endParaRPr>
          </a:p>
        </p:txBody>
      </p:sp>
      <p:pic>
        <p:nvPicPr>
          <p:cNvPr id="19" name="Picture 18">
            <a:extLst>
              <a:ext uri="{FF2B5EF4-FFF2-40B4-BE49-F238E27FC236}">
                <a16:creationId xmlns:a16="http://schemas.microsoft.com/office/drawing/2014/main" id="{4F90BA83-DB4B-4979-914A-113594A6A891}"/>
              </a:ext>
            </a:extLst>
          </p:cNvPr>
          <p:cNvPicPr>
            <a:picLocks noChangeAspect="1"/>
          </p:cNvPicPr>
          <p:nvPr/>
        </p:nvPicPr>
        <p:blipFill>
          <a:blip r:embed="rId3"/>
          <a:stretch>
            <a:fillRect/>
          </a:stretch>
        </p:blipFill>
        <p:spPr>
          <a:xfrm>
            <a:off x="4818553" y="-137727"/>
            <a:ext cx="4248968" cy="5578577"/>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4829"/>
        <p:cNvGrpSpPr/>
        <p:nvPr/>
      </p:nvGrpSpPr>
      <p:grpSpPr>
        <a:xfrm>
          <a:off x="0" y="0"/>
          <a:ext cx="0" cy="0"/>
          <a:chOff x="0" y="0"/>
          <a:chExt cx="0" cy="0"/>
        </a:xfrm>
      </p:grpSpPr>
      <p:sp>
        <p:nvSpPr>
          <p:cNvPr id="4830" name="Google Shape;4830;p325"/>
          <p:cNvSpPr txBox="1">
            <a:spLocks noGrp="1"/>
          </p:cNvSpPr>
          <p:nvPr>
            <p:ph type="title"/>
          </p:nvPr>
        </p:nvSpPr>
        <p:spPr>
          <a:xfrm>
            <a:off x="391953" y="347759"/>
            <a:ext cx="8489100" cy="3720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dirty="0"/>
              <a:t>Benefits after age 65</a:t>
            </a:r>
            <a:endParaRPr dirty="0"/>
          </a:p>
        </p:txBody>
      </p:sp>
      <p:sp>
        <p:nvSpPr>
          <p:cNvPr id="4831" name="Google Shape;4831;p325"/>
          <p:cNvSpPr txBox="1">
            <a:spLocks noGrp="1"/>
          </p:cNvSpPr>
          <p:nvPr>
            <p:ph type="body" idx="1"/>
          </p:nvPr>
        </p:nvSpPr>
        <p:spPr>
          <a:xfrm>
            <a:off x="4263400" y="1835375"/>
            <a:ext cx="4248000" cy="1932900"/>
          </a:xfrm>
          <a:prstGeom prst="rect">
            <a:avLst/>
          </a:prstGeom>
        </p:spPr>
        <p:txBody>
          <a:bodyPr spcFirstLastPara="1" wrap="square" lIns="0" tIns="0" rIns="0" bIns="0" anchor="t" anchorCtr="0">
            <a:noAutofit/>
          </a:bodyPr>
          <a:lstStyle/>
          <a:p>
            <a:pPr marL="0" lvl="0" indent="0" algn="l" rtl="0">
              <a:lnSpc>
                <a:spcPct val="105000"/>
              </a:lnSpc>
              <a:spcBef>
                <a:spcPts val="500"/>
              </a:spcBef>
              <a:spcAft>
                <a:spcPts val="0"/>
              </a:spcAft>
              <a:buNone/>
            </a:pPr>
            <a:r>
              <a:rPr lang="en" sz="1200" b="1">
                <a:latin typeface="Poppins"/>
                <a:ea typeface="Poppins"/>
                <a:cs typeface="Poppins"/>
                <a:sym typeface="Poppins"/>
              </a:rPr>
              <a:t>You are eligible to contribute to an HSA after you turn 65 if you meet the following criteria:</a:t>
            </a:r>
            <a:endParaRPr sz="1200" b="1">
              <a:latin typeface="Poppins"/>
              <a:ea typeface="Poppins"/>
              <a:cs typeface="Poppins"/>
              <a:sym typeface="Poppins"/>
            </a:endParaRPr>
          </a:p>
          <a:p>
            <a:pPr marL="457200" lvl="0" indent="-304800" algn="l" rtl="0">
              <a:spcBef>
                <a:spcPts val="1000"/>
              </a:spcBef>
              <a:spcAft>
                <a:spcPts val="0"/>
              </a:spcAft>
              <a:buSzPts val="1200"/>
              <a:buFont typeface="Poppins"/>
              <a:buChar char="●"/>
            </a:pPr>
            <a:r>
              <a:rPr lang="en" sz="1200">
                <a:latin typeface="Poppins"/>
                <a:ea typeface="Poppins"/>
                <a:cs typeface="Poppins"/>
                <a:sym typeface="Poppins"/>
              </a:rPr>
              <a:t>You remain enrolled in a qualified high-deductible health plan (HDHP) </a:t>
            </a:r>
            <a:endParaRPr sz="1200">
              <a:latin typeface="Poppins"/>
              <a:ea typeface="Poppins"/>
              <a:cs typeface="Poppins"/>
              <a:sym typeface="Poppins"/>
            </a:endParaRPr>
          </a:p>
          <a:p>
            <a:pPr marL="457200" lvl="0" indent="-304800" algn="l" rtl="0">
              <a:spcBef>
                <a:spcPts val="1000"/>
              </a:spcBef>
              <a:spcAft>
                <a:spcPts val="0"/>
              </a:spcAft>
              <a:buSzPts val="1200"/>
              <a:buFont typeface="Poppins"/>
              <a:buChar char="●"/>
            </a:pPr>
            <a:r>
              <a:rPr lang="en" sz="1200">
                <a:latin typeface="Poppins"/>
                <a:ea typeface="Poppins"/>
                <a:cs typeface="Poppins"/>
                <a:sym typeface="Poppins"/>
              </a:rPr>
              <a:t>You do not enroll in Medicare</a:t>
            </a:r>
            <a:endParaRPr sz="1200">
              <a:latin typeface="Poppins"/>
              <a:ea typeface="Poppins"/>
              <a:cs typeface="Poppins"/>
              <a:sym typeface="Poppins"/>
            </a:endParaRPr>
          </a:p>
          <a:p>
            <a:pPr marL="0" lvl="0" indent="0" algn="l" rtl="0">
              <a:lnSpc>
                <a:spcPct val="105000"/>
              </a:lnSpc>
              <a:spcBef>
                <a:spcPts val="1000"/>
              </a:spcBef>
              <a:spcAft>
                <a:spcPts val="0"/>
              </a:spcAft>
              <a:buNone/>
            </a:pPr>
            <a:endParaRPr sz="1200">
              <a:latin typeface="Poppins"/>
              <a:ea typeface="Poppins"/>
              <a:cs typeface="Poppins"/>
              <a:sym typeface="Poppins"/>
            </a:endParaRPr>
          </a:p>
          <a:p>
            <a:pPr marL="0" lvl="0" indent="0" algn="l" rtl="0">
              <a:lnSpc>
                <a:spcPct val="105000"/>
              </a:lnSpc>
              <a:spcBef>
                <a:spcPts val="0"/>
              </a:spcBef>
              <a:spcAft>
                <a:spcPts val="0"/>
              </a:spcAft>
              <a:buNone/>
            </a:pPr>
            <a:r>
              <a:rPr lang="en" sz="1200">
                <a:latin typeface="Poppins"/>
                <a:ea typeface="Poppins"/>
                <a:cs typeface="Poppins"/>
                <a:sym typeface="Poppins"/>
              </a:rPr>
              <a:t>Note: If you sign up for Social Security, you are automatically enrolled in Medicare Part A.</a:t>
            </a:r>
            <a:endParaRPr sz="1200">
              <a:latin typeface="Poppins"/>
              <a:ea typeface="Poppins"/>
              <a:cs typeface="Poppins"/>
              <a:sym typeface="Poppins"/>
            </a:endParaRPr>
          </a:p>
          <a:p>
            <a:pPr marL="0" lvl="0" indent="0" algn="l" rtl="0">
              <a:spcBef>
                <a:spcPts val="400"/>
              </a:spcBef>
              <a:spcAft>
                <a:spcPts val="1100"/>
              </a:spcAft>
              <a:buNone/>
            </a:pPr>
            <a:endParaRPr sz="1200"/>
          </a:p>
        </p:txBody>
      </p:sp>
      <p:pic>
        <p:nvPicPr>
          <p:cNvPr id="4832" name="Google Shape;4832;p325" title="AdobeStock_316218186.jpeg"/>
          <p:cNvPicPr preferRelativeResize="0">
            <a:picLocks noGrp="1"/>
          </p:cNvPicPr>
          <p:nvPr>
            <p:ph type="pic" idx="2"/>
          </p:nvPr>
        </p:nvPicPr>
        <p:blipFill rotWithShape="1">
          <a:blip r:embed="rId3">
            <a:alphaModFix/>
          </a:blip>
          <a:srcRect l="12029" t="15758" r="33908" b="5651"/>
          <a:stretch/>
        </p:blipFill>
        <p:spPr>
          <a:xfrm>
            <a:off x="348885" y="1050131"/>
            <a:ext cx="3610500" cy="3503400"/>
          </a:xfrm>
          <a:prstGeom prst="roundRect">
            <a:avLst>
              <a:gd name="adj" fmla="val 2613"/>
            </a:avLst>
          </a:prstGeom>
        </p:spPr>
      </p:pic>
      <p:sp>
        <p:nvSpPr>
          <p:cNvPr id="4833" name="Google Shape;4833;p325"/>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Clr>
                <a:srgbClr val="000000"/>
              </a:buClr>
              <a:buFont typeface="Arial"/>
              <a:buNone/>
            </a:pPr>
            <a:r>
              <a:rPr lang="en"/>
              <a:t>Page </a:t>
            </a:r>
            <a:fld id="{00000000-1234-1234-1234-123412341234}" type="slidenum">
              <a:rPr lang="en"/>
              <a:t>7</a:t>
            </a:fld>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2F4FC"/>
        </a:solidFill>
        <a:effectLst/>
      </p:bgPr>
    </p:bg>
    <p:spTree>
      <p:nvGrpSpPr>
        <p:cNvPr id="1" name="Shape 4837"/>
        <p:cNvGrpSpPr/>
        <p:nvPr/>
      </p:nvGrpSpPr>
      <p:grpSpPr>
        <a:xfrm>
          <a:off x="0" y="0"/>
          <a:ext cx="0" cy="0"/>
          <a:chOff x="0" y="0"/>
          <a:chExt cx="0" cy="0"/>
        </a:xfrm>
      </p:grpSpPr>
      <p:sp>
        <p:nvSpPr>
          <p:cNvPr id="4838" name="Google Shape;4838;p326"/>
          <p:cNvSpPr txBox="1">
            <a:spLocks noGrp="1"/>
          </p:cNvSpPr>
          <p:nvPr>
            <p:ph type="title"/>
          </p:nvPr>
        </p:nvSpPr>
        <p:spPr>
          <a:xfrm>
            <a:off x="317798" y="336694"/>
            <a:ext cx="8500200" cy="3720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dirty="0"/>
              <a:t>Annual contribution limit</a:t>
            </a:r>
            <a:endParaRPr dirty="0"/>
          </a:p>
        </p:txBody>
      </p:sp>
      <p:grpSp>
        <p:nvGrpSpPr>
          <p:cNvPr id="4839" name="Google Shape;4839;p326"/>
          <p:cNvGrpSpPr/>
          <p:nvPr/>
        </p:nvGrpSpPr>
        <p:grpSpPr>
          <a:xfrm>
            <a:off x="474582" y="1155509"/>
            <a:ext cx="3880500" cy="1096500"/>
            <a:chOff x="325670" y="893009"/>
            <a:chExt cx="3880500" cy="1096500"/>
          </a:xfrm>
        </p:grpSpPr>
        <p:sp>
          <p:nvSpPr>
            <p:cNvPr id="4840" name="Google Shape;4840;p326"/>
            <p:cNvSpPr/>
            <p:nvPr/>
          </p:nvSpPr>
          <p:spPr>
            <a:xfrm>
              <a:off x="325670" y="893009"/>
              <a:ext cx="3880500" cy="1096500"/>
            </a:xfrm>
            <a:prstGeom prst="roundRect">
              <a:avLst>
                <a:gd name="adj" fmla="val 9283"/>
              </a:avLst>
            </a:prstGeom>
            <a:gradFill>
              <a:gsLst>
                <a:gs pos="0">
                  <a:srgbClr val="FF0000"/>
                </a:gs>
                <a:gs pos="24000">
                  <a:srgbClr val="C8102E"/>
                </a:gs>
                <a:gs pos="100000">
                  <a:srgbClr val="2E0055"/>
                </a:gs>
              </a:gsLst>
              <a:lin ang="0" scaled="0"/>
            </a:gradFill>
            <a:ln w="6450" cap="flat" cmpd="sng">
              <a:solidFill>
                <a:srgbClr val="FFFFFF"/>
              </a:solidFill>
              <a:prstDash val="solid"/>
              <a:miter lim="800000"/>
              <a:headEnd type="none" w="sm" len="sm"/>
              <a:tailEnd type="none" w="sm" len="sm"/>
            </a:ln>
          </p:spPr>
          <p:txBody>
            <a:bodyPr spcFirstLastPara="1" wrap="square" lIns="30950" tIns="15450" rIns="30950" bIns="15450" anchor="ctr" anchorCtr="0">
              <a:noAutofit/>
            </a:bodyPr>
            <a:lstStyle/>
            <a:p>
              <a:pPr marL="0" marR="0" lvl="0" indent="0" algn="ctr" rtl="0">
                <a:spcBef>
                  <a:spcPts val="0"/>
                </a:spcBef>
                <a:spcAft>
                  <a:spcPts val="0"/>
                </a:spcAft>
                <a:buNone/>
              </a:pPr>
              <a:endParaRPr sz="609">
                <a:solidFill>
                  <a:srgbClr val="FFFFFF"/>
                </a:solidFill>
                <a:latin typeface="Poppins Medium"/>
                <a:ea typeface="Poppins Medium"/>
                <a:cs typeface="Poppins Medium"/>
                <a:sym typeface="Poppins Medium"/>
              </a:endParaRPr>
            </a:p>
          </p:txBody>
        </p:sp>
        <p:sp>
          <p:nvSpPr>
            <p:cNvPr id="4841" name="Google Shape;4841;p326"/>
            <p:cNvSpPr txBox="1"/>
            <p:nvPr/>
          </p:nvSpPr>
          <p:spPr>
            <a:xfrm>
              <a:off x="525675" y="1076075"/>
              <a:ext cx="3477600" cy="730200"/>
            </a:xfrm>
            <a:prstGeom prst="rect">
              <a:avLst/>
            </a:prstGeom>
            <a:noFill/>
            <a:ln>
              <a:noFill/>
            </a:ln>
          </p:spPr>
          <p:txBody>
            <a:bodyPr spcFirstLastPara="1" wrap="square" lIns="74575" tIns="74575" rIns="74575" bIns="74575" anchor="ctr" anchorCtr="0">
              <a:noAutofit/>
            </a:bodyPr>
            <a:lstStyle/>
            <a:p>
              <a:pPr marL="0" marR="0" lvl="0" indent="0" algn="l" rtl="0">
                <a:lnSpc>
                  <a:spcPct val="115000"/>
                </a:lnSpc>
                <a:spcBef>
                  <a:spcPts val="0"/>
                </a:spcBef>
                <a:spcAft>
                  <a:spcPts val="0"/>
                </a:spcAft>
                <a:buNone/>
              </a:pPr>
              <a:r>
                <a:rPr lang="en" sz="2500" dirty="0">
                  <a:solidFill>
                    <a:schemeClr val="lt1"/>
                  </a:solidFill>
                  <a:latin typeface="Poppins ExtraBold"/>
                  <a:ea typeface="Poppins ExtraBold"/>
                  <a:cs typeface="Poppins ExtraBold"/>
                  <a:sym typeface="Poppins ExtraBold"/>
                </a:rPr>
                <a:t>$4,500</a:t>
              </a:r>
              <a:endParaRPr sz="2500" dirty="0">
                <a:solidFill>
                  <a:schemeClr val="lt1"/>
                </a:solidFill>
                <a:latin typeface="Poppins ExtraBold"/>
                <a:ea typeface="Poppins ExtraBold"/>
                <a:cs typeface="Poppins ExtraBold"/>
                <a:sym typeface="Poppins ExtraBold"/>
              </a:endParaRPr>
            </a:p>
            <a:p>
              <a:pPr marL="0" marR="0" lvl="0" indent="0" algn="l" rtl="0">
                <a:lnSpc>
                  <a:spcPct val="150000"/>
                </a:lnSpc>
                <a:spcBef>
                  <a:spcPts val="0"/>
                </a:spcBef>
                <a:buNone/>
              </a:pPr>
              <a:r>
                <a:rPr lang="en" sz="1300" dirty="0">
                  <a:solidFill>
                    <a:schemeClr val="lt1"/>
                  </a:solidFill>
                  <a:latin typeface="Poppins Medium"/>
                  <a:ea typeface="Poppins Medium"/>
                  <a:cs typeface="Poppins Medium"/>
                  <a:sym typeface="Poppins Medium"/>
                </a:rPr>
                <a:t>Individual maximum contribution limit</a:t>
              </a:r>
              <a:endParaRPr sz="1300" dirty="0">
                <a:solidFill>
                  <a:schemeClr val="lt1"/>
                </a:solidFill>
                <a:latin typeface="Poppins Medium"/>
                <a:ea typeface="Poppins Medium"/>
                <a:cs typeface="Poppins Medium"/>
                <a:sym typeface="Poppins Medium"/>
              </a:endParaRPr>
            </a:p>
          </p:txBody>
        </p:sp>
      </p:grpSp>
      <p:sp>
        <p:nvSpPr>
          <p:cNvPr id="4842" name="Google Shape;4842;p326"/>
          <p:cNvSpPr/>
          <p:nvPr/>
        </p:nvSpPr>
        <p:spPr>
          <a:xfrm>
            <a:off x="4529113" y="1175300"/>
            <a:ext cx="4140300" cy="3306300"/>
          </a:xfrm>
          <a:prstGeom prst="roundRect">
            <a:avLst>
              <a:gd name="adj" fmla="val 1424"/>
            </a:avLst>
          </a:prstGeom>
          <a:gradFill>
            <a:gsLst>
              <a:gs pos="0">
                <a:srgbClr val="EBF0FF"/>
              </a:gs>
              <a:gs pos="28000">
                <a:srgbClr val="E7EDFF"/>
              </a:gs>
              <a:gs pos="53000">
                <a:srgbClr val="DCE5FF"/>
              </a:gs>
              <a:gs pos="77000">
                <a:srgbClr val="CAD7FF"/>
              </a:gs>
              <a:gs pos="85000">
                <a:srgbClr val="C3D2FF"/>
              </a:gs>
              <a:gs pos="100000">
                <a:srgbClr val="C3D2FF"/>
              </a:gs>
            </a:gsLst>
            <a:lin ang="4042790" scaled="0"/>
          </a:gra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Poppins Medium"/>
              <a:ea typeface="Poppins Medium"/>
              <a:cs typeface="Poppins Medium"/>
              <a:sym typeface="Poppins Medium"/>
            </a:endParaRPr>
          </a:p>
        </p:txBody>
      </p:sp>
      <p:grpSp>
        <p:nvGrpSpPr>
          <p:cNvPr id="4843" name="Google Shape;4843;p326"/>
          <p:cNvGrpSpPr/>
          <p:nvPr/>
        </p:nvGrpSpPr>
        <p:grpSpPr>
          <a:xfrm>
            <a:off x="474582" y="3384834"/>
            <a:ext cx="3880500" cy="1096500"/>
            <a:chOff x="325670" y="3491759"/>
            <a:chExt cx="3880500" cy="1096500"/>
          </a:xfrm>
        </p:grpSpPr>
        <p:sp>
          <p:nvSpPr>
            <p:cNvPr id="4844" name="Google Shape;4844;p326"/>
            <p:cNvSpPr/>
            <p:nvPr/>
          </p:nvSpPr>
          <p:spPr>
            <a:xfrm>
              <a:off x="325670" y="3491759"/>
              <a:ext cx="3880500" cy="1096500"/>
            </a:xfrm>
            <a:prstGeom prst="roundRect">
              <a:avLst>
                <a:gd name="adj" fmla="val 9283"/>
              </a:avLst>
            </a:prstGeom>
            <a:gradFill>
              <a:gsLst>
                <a:gs pos="0">
                  <a:srgbClr val="FF0000"/>
                </a:gs>
                <a:gs pos="24000">
                  <a:srgbClr val="C8102E"/>
                </a:gs>
                <a:gs pos="100000">
                  <a:srgbClr val="2E0055"/>
                </a:gs>
              </a:gsLst>
              <a:lin ang="0" scaled="0"/>
            </a:gradFill>
            <a:ln w="6450" cap="flat" cmpd="sng">
              <a:solidFill>
                <a:srgbClr val="FFFFFF"/>
              </a:solidFill>
              <a:prstDash val="solid"/>
              <a:miter lim="800000"/>
              <a:headEnd type="none" w="sm" len="sm"/>
              <a:tailEnd type="none" w="sm" len="sm"/>
            </a:ln>
          </p:spPr>
          <p:txBody>
            <a:bodyPr spcFirstLastPara="1" wrap="square" lIns="30950" tIns="15450" rIns="30950" bIns="15450" anchor="ctr" anchorCtr="0">
              <a:noAutofit/>
            </a:bodyPr>
            <a:lstStyle/>
            <a:p>
              <a:pPr marL="0" marR="0" lvl="0" indent="0" algn="ctr" rtl="0">
                <a:spcBef>
                  <a:spcPts val="0"/>
                </a:spcBef>
                <a:spcAft>
                  <a:spcPts val="0"/>
                </a:spcAft>
                <a:buNone/>
              </a:pPr>
              <a:endParaRPr sz="609">
                <a:solidFill>
                  <a:srgbClr val="FFFFFF"/>
                </a:solidFill>
                <a:latin typeface="Poppins Medium"/>
                <a:ea typeface="Poppins Medium"/>
                <a:cs typeface="Poppins Medium"/>
                <a:sym typeface="Poppins Medium"/>
              </a:endParaRPr>
            </a:p>
          </p:txBody>
        </p:sp>
        <p:sp>
          <p:nvSpPr>
            <p:cNvPr id="4845" name="Google Shape;4845;p326"/>
            <p:cNvSpPr txBox="1"/>
            <p:nvPr/>
          </p:nvSpPr>
          <p:spPr>
            <a:xfrm>
              <a:off x="525674" y="3674825"/>
              <a:ext cx="3476400" cy="730200"/>
            </a:xfrm>
            <a:prstGeom prst="rect">
              <a:avLst/>
            </a:prstGeom>
            <a:noFill/>
            <a:ln>
              <a:noFill/>
            </a:ln>
          </p:spPr>
          <p:txBody>
            <a:bodyPr spcFirstLastPara="1" wrap="square" lIns="74575" tIns="74575" rIns="74575" bIns="74575" anchor="ctr" anchorCtr="0">
              <a:noAutofit/>
            </a:bodyPr>
            <a:lstStyle/>
            <a:p>
              <a:pPr marL="0" marR="0" lvl="0" indent="0" algn="l" rtl="0">
                <a:lnSpc>
                  <a:spcPct val="115000"/>
                </a:lnSpc>
                <a:spcBef>
                  <a:spcPts val="0"/>
                </a:spcBef>
                <a:spcAft>
                  <a:spcPts val="0"/>
                </a:spcAft>
                <a:buNone/>
              </a:pPr>
              <a:r>
                <a:rPr lang="en" sz="2500" dirty="0">
                  <a:solidFill>
                    <a:schemeClr val="lt1"/>
                  </a:solidFill>
                  <a:latin typeface="Poppins ExtraBold"/>
                  <a:ea typeface="Poppins ExtraBold"/>
                  <a:cs typeface="Poppins ExtraBold"/>
                  <a:sym typeface="Poppins ExtraBold"/>
                </a:rPr>
                <a:t>$1,000</a:t>
              </a:r>
              <a:endParaRPr sz="2500" dirty="0">
                <a:solidFill>
                  <a:schemeClr val="lt1"/>
                </a:solidFill>
                <a:latin typeface="Poppins ExtraBold"/>
                <a:ea typeface="Poppins ExtraBold"/>
                <a:cs typeface="Poppins ExtraBold"/>
                <a:sym typeface="Poppins ExtraBold"/>
              </a:endParaRPr>
            </a:p>
            <a:p>
              <a:pPr marL="0" marR="0" lvl="0" indent="0" algn="l" rtl="0">
                <a:lnSpc>
                  <a:spcPct val="150000"/>
                </a:lnSpc>
                <a:spcBef>
                  <a:spcPts val="0"/>
                </a:spcBef>
                <a:buNone/>
              </a:pPr>
              <a:r>
                <a:rPr lang="en" sz="1300" dirty="0">
                  <a:solidFill>
                    <a:schemeClr val="lt1"/>
                  </a:solidFill>
                  <a:latin typeface="Poppins Medium"/>
                  <a:ea typeface="Poppins Medium"/>
                  <a:cs typeface="Poppins Medium"/>
                  <a:sym typeface="Poppins Medium"/>
                </a:rPr>
                <a:t>Catch-up contribution for age 55+</a:t>
              </a:r>
              <a:endParaRPr sz="1300" dirty="0">
                <a:solidFill>
                  <a:schemeClr val="lt1"/>
                </a:solidFill>
                <a:latin typeface="Poppins Medium"/>
                <a:ea typeface="Poppins Medium"/>
                <a:cs typeface="Poppins Medium"/>
                <a:sym typeface="Poppins Medium"/>
              </a:endParaRPr>
            </a:p>
          </p:txBody>
        </p:sp>
      </p:grpSp>
      <p:grpSp>
        <p:nvGrpSpPr>
          <p:cNvPr id="4846" name="Google Shape;4846;p326"/>
          <p:cNvGrpSpPr/>
          <p:nvPr/>
        </p:nvGrpSpPr>
        <p:grpSpPr>
          <a:xfrm>
            <a:off x="474582" y="2270171"/>
            <a:ext cx="3880500" cy="1096500"/>
            <a:chOff x="325670" y="2192384"/>
            <a:chExt cx="3880500" cy="1096500"/>
          </a:xfrm>
        </p:grpSpPr>
        <p:sp>
          <p:nvSpPr>
            <p:cNvPr id="4847" name="Google Shape;4847;p326"/>
            <p:cNvSpPr/>
            <p:nvPr/>
          </p:nvSpPr>
          <p:spPr>
            <a:xfrm>
              <a:off x="325670" y="2192384"/>
              <a:ext cx="3880500" cy="1096500"/>
            </a:xfrm>
            <a:prstGeom prst="roundRect">
              <a:avLst>
                <a:gd name="adj" fmla="val 9283"/>
              </a:avLst>
            </a:prstGeom>
            <a:gradFill>
              <a:gsLst>
                <a:gs pos="0">
                  <a:srgbClr val="FF0000"/>
                </a:gs>
                <a:gs pos="24000">
                  <a:srgbClr val="C8102E"/>
                </a:gs>
                <a:gs pos="100000">
                  <a:srgbClr val="2E0055"/>
                </a:gs>
              </a:gsLst>
              <a:lin ang="0" scaled="0"/>
            </a:gradFill>
            <a:ln w="6450" cap="flat" cmpd="sng">
              <a:solidFill>
                <a:srgbClr val="FFFFFF"/>
              </a:solidFill>
              <a:prstDash val="solid"/>
              <a:miter lim="800000"/>
              <a:headEnd type="none" w="sm" len="sm"/>
              <a:tailEnd type="none" w="sm" len="sm"/>
            </a:ln>
          </p:spPr>
          <p:txBody>
            <a:bodyPr spcFirstLastPara="1" wrap="square" lIns="30950" tIns="15450" rIns="30950" bIns="15450" anchor="ctr" anchorCtr="0">
              <a:noAutofit/>
            </a:bodyPr>
            <a:lstStyle/>
            <a:p>
              <a:pPr marL="0" marR="0" lvl="0" indent="0" algn="ctr" rtl="0">
                <a:spcBef>
                  <a:spcPts val="0"/>
                </a:spcBef>
                <a:spcAft>
                  <a:spcPts val="0"/>
                </a:spcAft>
                <a:buNone/>
              </a:pPr>
              <a:endParaRPr sz="609">
                <a:solidFill>
                  <a:srgbClr val="FFFFFF"/>
                </a:solidFill>
                <a:latin typeface="Poppins Medium"/>
                <a:ea typeface="Poppins Medium"/>
                <a:cs typeface="Poppins Medium"/>
                <a:sym typeface="Poppins Medium"/>
              </a:endParaRPr>
            </a:p>
          </p:txBody>
        </p:sp>
        <p:sp>
          <p:nvSpPr>
            <p:cNvPr id="4848" name="Google Shape;4848;p326"/>
            <p:cNvSpPr txBox="1"/>
            <p:nvPr/>
          </p:nvSpPr>
          <p:spPr>
            <a:xfrm>
              <a:off x="525675" y="2375450"/>
              <a:ext cx="3477600" cy="730200"/>
            </a:xfrm>
            <a:prstGeom prst="rect">
              <a:avLst/>
            </a:prstGeom>
            <a:noFill/>
            <a:ln>
              <a:noFill/>
            </a:ln>
          </p:spPr>
          <p:txBody>
            <a:bodyPr spcFirstLastPara="1" wrap="square" lIns="74575" tIns="74575" rIns="74575" bIns="74575" anchor="ctr" anchorCtr="0">
              <a:noAutofit/>
            </a:bodyPr>
            <a:lstStyle/>
            <a:p>
              <a:pPr marL="0" marR="0" lvl="0" indent="0" algn="l" rtl="0">
                <a:lnSpc>
                  <a:spcPct val="115000"/>
                </a:lnSpc>
                <a:spcBef>
                  <a:spcPts val="0"/>
                </a:spcBef>
                <a:spcAft>
                  <a:spcPts val="0"/>
                </a:spcAft>
                <a:buNone/>
              </a:pPr>
              <a:r>
                <a:rPr lang="en" sz="2500" dirty="0">
                  <a:solidFill>
                    <a:schemeClr val="lt1"/>
                  </a:solidFill>
                  <a:latin typeface="Poppins ExtraBold"/>
                  <a:ea typeface="Poppins ExtraBold"/>
                  <a:cs typeface="Poppins ExtraBold"/>
                  <a:sym typeface="Poppins ExtraBold"/>
                </a:rPr>
                <a:t>$9,000</a:t>
              </a:r>
              <a:endParaRPr sz="2500" dirty="0">
                <a:solidFill>
                  <a:schemeClr val="lt1"/>
                </a:solidFill>
                <a:latin typeface="Poppins ExtraBold"/>
                <a:ea typeface="Poppins ExtraBold"/>
                <a:cs typeface="Poppins ExtraBold"/>
                <a:sym typeface="Poppins ExtraBold"/>
              </a:endParaRPr>
            </a:p>
            <a:p>
              <a:pPr marL="0" marR="0" lvl="0" indent="0" algn="l" rtl="0">
                <a:lnSpc>
                  <a:spcPct val="150000"/>
                </a:lnSpc>
                <a:spcBef>
                  <a:spcPts val="0"/>
                </a:spcBef>
                <a:buNone/>
              </a:pPr>
              <a:r>
                <a:rPr lang="en" sz="1300" dirty="0">
                  <a:solidFill>
                    <a:schemeClr val="lt1"/>
                  </a:solidFill>
                  <a:latin typeface="Poppins Medium"/>
                  <a:ea typeface="Poppins Medium"/>
                  <a:cs typeface="Poppins Medium"/>
                  <a:sym typeface="Poppins Medium"/>
                </a:rPr>
                <a:t>Family maximum contribution limit</a:t>
              </a:r>
              <a:endParaRPr sz="1300" dirty="0">
                <a:solidFill>
                  <a:schemeClr val="lt1"/>
                </a:solidFill>
                <a:latin typeface="Poppins Medium"/>
                <a:ea typeface="Poppins Medium"/>
                <a:cs typeface="Poppins Medium"/>
                <a:sym typeface="Poppins Medium"/>
              </a:endParaRPr>
            </a:p>
          </p:txBody>
        </p:sp>
      </p:grpSp>
      <p:sp>
        <p:nvSpPr>
          <p:cNvPr id="4849" name="Google Shape;4849;p326"/>
          <p:cNvSpPr txBox="1"/>
          <p:nvPr/>
        </p:nvSpPr>
        <p:spPr>
          <a:xfrm>
            <a:off x="4860475" y="1752500"/>
            <a:ext cx="3477600" cy="2151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 sz="1800" b="1" i="0" u="none" strike="noStrike" cap="none">
                <a:solidFill>
                  <a:schemeClr val="dk1"/>
                </a:solidFill>
                <a:latin typeface="Poppins"/>
                <a:ea typeface="Poppins"/>
                <a:cs typeface="Poppins"/>
                <a:sym typeface="Poppins"/>
              </a:rPr>
              <a:t>Contributions</a:t>
            </a:r>
            <a:endParaRPr>
              <a:solidFill>
                <a:schemeClr val="dk1"/>
              </a:solidFill>
              <a:latin typeface="Poppins"/>
              <a:ea typeface="Poppins"/>
              <a:cs typeface="Poppins"/>
              <a:sym typeface="Poppins"/>
            </a:endParaRPr>
          </a:p>
          <a:p>
            <a:pPr marL="0" marR="0" lvl="0" indent="0" algn="l" rtl="0">
              <a:lnSpc>
                <a:spcPct val="100000"/>
              </a:lnSpc>
              <a:spcBef>
                <a:spcPts val="1000"/>
              </a:spcBef>
              <a:spcAft>
                <a:spcPts val="0"/>
              </a:spcAft>
              <a:buNone/>
            </a:pPr>
            <a:endParaRPr sz="1000">
              <a:solidFill>
                <a:schemeClr val="dk1"/>
              </a:solidFill>
              <a:latin typeface="Poppins"/>
              <a:ea typeface="Poppins"/>
              <a:cs typeface="Poppins"/>
              <a:sym typeface="Poppins"/>
            </a:endParaRPr>
          </a:p>
          <a:p>
            <a:pPr marL="457200" lvl="0" indent="-317500" algn="l" rtl="0">
              <a:spcBef>
                <a:spcPts val="1000"/>
              </a:spcBef>
              <a:spcAft>
                <a:spcPts val="0"/>
              </a:spcAft>
              <a:buClr>
                <a:srgbClr val="DA0025"/>
              </a:buClr>
              <a:buSzPts val="1400"/>
              <a:buFont typeface="Poppins"/>
              <a:buChar char="●"/>
            </a:pPr>
            <a:r>
              <a:rPr lang="en">
                <a:solidFill>
                  <a:schemeClr val="dk1"/>
                </a:solidFill>
                <a:latin typeface="Poppins"/>
                <a:ea typeface="Poppins"/>
                <a:cs typeface="Poppins"/>
                <a:sym typeface="Poppins"/>
              </a:rPr>
              <a:t>Pre-tax employer contributions </a:t>
            </a:r>
            <a:endParaRPr>
              <a:solidFill>
                <a:schemeClr val="dk1"/>
              </a:solidFill>
              <a:latin typeface="Poppins"/>
              <a:ea typeface="Poppins"/>
              <a:cs typeface="Poppins"/>
              <a:sym typeface="Poppins"/>
            </a:endParaRPr>
          </a:p>
          <a:p>
            <a:pPr marL="457200" lvl="0" indent="-317500" algn="l" rtl="0">
              <a:spcBef>
                <a:spcPts val="1000"/>
              </a:spcBef>
              <a:spcAft>
                <a:spcPts val="0"/>
              </a:spcAft>
              <a:buClr>
                <a:srgbClr val="DA0025"/>
              </a:buClr>
              <a:buSzPts val="1400"/>
              <a:buFont typeface="Poppins"/>
              <a:buChar char="●"/>
            </a:pPr>
            <a:r>
              <a:rPr lang="en">
                <a:solidFill>
                  <a:schemeClr val="dk1"/>
                </a:solidFill>
                <a:latin typeface="Poppins"/>
                <a:ea typeface="Poppins"/>
                <a:cs typeface="Poppins"/>
                <a:sym typeface="Poppins"/>
              </a:rPr>
              <a:t>Pre-tax employee payroll contributions </a:t>
            </a:r>
            <a:endParaRPr>
              <a:solidFill>
                <a:schemeClr val="dk1"/>
              </a:solidFill>
              <a:latin typeface="Poppins"/>
              <a:ea typeface="Poppins"/>
              <a:cs typeface="Poppins"/>
              <a:sym typeface="Poppins"/>
            </a:endParaRPr>
          </a:p>
          <a:p>
            <a:pPr marL="457200" lvl="0" indent="-317500" algn="l" rtl="0">
              <a:spcBef>
                <a:spcPts val="1000"/>
              </a:spcBef>
              <a:spcAft>
                <a:spcPts val="1000"/>
              </a:spcAft>
              <a:buClr>
                <a:srgbClr val="DA0025"/>
              </a:buClr>
              <a:buSzPts val="1400"/>
              <a:buFont typeface="Poppins"/>
              <a:buChar char="●"/>
            </a:pPr>
            <a:r>
              <a:rPr lang="en">
                <a:solidFill>
                  <a:schemeClr val="dk1"/>
                </a:solidFill>
                <a:latin typeface="Poppins"/>
                <a:ea typeface="Poppins"/>
                <a:cs typeface="Poppins"/>
                <a:sym typeface="Poppins"/>
              </a:rPr>
              <a:t>Post-tax employee contributions outside of payroll deductions</a:t>
            </a:r>
            <a:endParaRPr>
              <a:solidFill>
                <a:schemeClr val="dk1"/>
              </a:solidFill>
              <a:latin typeface="Poppins"/>
              <a:ea typeface="Poppins"/>
              <a:cs typeface="Poppins"/>
              <a:sym typeface="Poppins"/>
            </a:endParaRPr>
          </a:p>
        </p:txBody>
      </p:sp>
      <p:sp>
        <p:nvSpPr>
          <p:cNvPr id="4850" name="Google Shape;4850;p326"/>
          <p:cNvSpPr txBox="1"/>
          <p:nvPr/>
        </p:nvSpPr>
        <p:spPr>
          <a:xfrm>
            <a:off x="315022" y="4856559"/>
            <a:ext cx="324900" cy="996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525">
                <a:solidFill>
                  <a:srgbClr val="25146F"/>
                </a:solidFill>
                <a:latin typeface="Poppins Medium"/>
                <a:ea typeface="Poppins Medium"/>
                <a:cs typeface="Poppins Medium"/>
                <a:sym typeface="Poppins Medium"/>
              </a:rPr>
              <a:t>Page </a:t>
            </a:r>
            <a:fld id="{00000000-1234-1234-1234-123412341234}" type="slidenum">
              <a:rPr lang="en" sz="525">
                <a:solidFill>
                  <a:srgbClr val="25146F"/>
                </a:solidFill>
                <a:latin typeface="Poppins Medium"/>
                <a:ea typeface="Poppins Medium"/>
                <a:cs typeface="Poppins Medium"/>
                <a:sym typeface="Poppins Medium"/>
              </a:rPr>
              <a:t>8</a:t>
            </a:fld>
            <a:endParaRPr sz="525">
              <a:solidFill>
                <a:srgbClr val="25146F"/>
              </a:solidFill>
              <a:latin typeface="Poppins Medium"/>
              <a:ea typeface="Poppins Medium"/>
              <a:cs typeface="Poppins Medium"/>
              <a:sym typeface="Poppins Medium"/>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4854"/>
        <p:cNvGrpSpPr/>
        <p:nvPr/>
      </p:nvGrpSpPr>
      <p:grpSpPr>
        <a:xfrm>
          <a:off x="0" y="0"/>
          <a:ext cx="0" cy="0"/>
          <a:chOff x="0" y="0"/>
          <a:chExt cx="0" cy="0"/>
        </a:xfrm>
      </p:grpSpPr>
      <p:sp>
        <p:nvSpPr>
          <p:cNvPr id="4855" name="Google Shape;4855;p327"/>
          <p:cNvSpPr txBox="1">
            <a:spLocks noGrp="1"/>
          </p:cNvSpPr>
          <p:nvPr>
            <p:ph type="title" idx="4294967295"/>
          </p:nvPr>
        </p:nvSpPr>
        <p:spPr>
          <a:xfrm>
            <a:off x="303199" y="258975"/>
            <a:ext cx="5634600" cy="646500"/>
          </a:xfrm>
          <a:prstGeom prst="rect">
            <a:avLst/>
          </a:prstGeom>
          <a:noFill/>
          <a:ln>
            <a:noFill/>
          </a:ln>
        </p:spPr>
        <p:txBody>
          <a:bodyPr spcFirstLastPara="1" wrap="square" lIns="91400" tIns="91400" rIns="91400" bIns="91400" anchor="t" anchorCtr="0">
            <a:noAutofit/>
          </a:bodyPr>
          <a:lstStyle/>
          <a:p>
            <a:pPr marL="0" lvl="0" indent="0" algn="l" rtl="0">
              <a:lnSpc>
                <a:spcPct val="90000"/>
              </a:lnSpc>
              <a:spcBef>
                <a:spcPts val="0"/>
              </a:spcBef>
              <a:spcAft>
                <a:spcPts val="0"/>
              </a:spcAft>
              <a:buSzPts val="2400"/>
              <a:buNone/>
            </a:pPr>
            <a:r>
              <a:rPr lang="en" sz="2800" dirty="0">
                <a:latin typeface="Poppins"/>
                <a:ea typeface="Poppins"/>
                <a:cs typeface="Poppins"/>
                <a:sym typeface="Poppins"/>
              </a:rPr>
              <a:t>Meet Angela</a:t>
            </a:r>
            <a:endParaRPr sz="2800" dirty="0">
              <a:latin typeface="Poppins"/>
              <a:ea typeface="Poppins"/>
              <a:cs typeface="Poppins"/>
              <a:sym typeface="Poppins"/>
            </a:endParaRPr>
          </a:p>
        </p:txBody>
      </p:sp>
      <p:sp>
        <p:nvSpPr>
          <p:cNvPr id="4856" name="Google Shape;4856;p327"/>
          <p:cNvSpPr/>
          <p:nvPr/>
        </p:nvSpPr>
        <p:spPr>
          <a:xfrm>
            <a:off x="367540" y="1255238"/>
            <a:ext cx="2609100" cy="2147400"/>
          </a:xfrm>
          <a:prstGeom prst="roundRect">
            <a:avLst>
              <a:gd name="adj" fmla="val 8026"/>
            </a:avLst>
          </a:prstGeom>
          <a:gradFill>
            <a:gsLst>
              <a:gs pos="0">
                <a:srgbClr val="FFFFFF"/>
              </a:gs>
              <a:gs pos="22000">
                <a:srgbClr val="FFFFFF"/>
              </a:gs>
              <a:gs pos="100000">
                <a:srgbClr val="E3E7FA">
                  <a:alpha val="80000"/>
                </a:srgbClr>
              </a:gs>
            </a:gsLst>
            <a:lin ang="5400700" scaled="0"/>
          </a:gradFill>
          <a:ln>
            <a:noFill/>
          </a:ln>
          <a:effectLst>
            <a:outerShdw blurRad="114300" sx="102000" sy="102000" algn="ctr" rotWithShape="0">
              <a:schemeClr val="dk1">
                <a:alpha val="20000"/>
              </a:schemeClr>
            </a:outerShdw>
          </a:effectLst>
        </p:spPr>
        <p:txBody>
          <a:bodyPr spcFirstLastPara="1" wrap="square" lIns="127950" tIns="438775" rIns="127950" bIns="1828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1100" b="1" i="0" u="none" strike="noStrike" cap="none">
                <a:solidFill>
                  <a:schemeClr val="dk1"/>
                </a:solidFill>
                <a:latin typeface="Poppins"/>
                <a:ea typeface="Poppins"/>
                <a:cs typeface="Poppins"/>
                <a:sym typeface="Poppins"/>
              </a:rPr>
              <a:t>Without </a:t>
            </a:r>
            <a:r>
              <a:rPr lang="en" sz="1100" b="1">
                <a:solidFill>
                  <a:schemeClr val="dk1"/>
                </a:solidFill>
                <a:latin typeface="Poppins"/>
                <a:ea typeface="Poppins"/>
                <a:cs typeface="Poppins"/>
                <a:sym typeface="Poppins"/>
              </a:rPr>
              <a:t>H</a:t>
            </a:r>
            <a:r>
              <a:rPr lang="en" sz="1100" b="1" i="0" u="none" strike="noStrike" cap="none">
                <a:solidFill>
                  <a:schemeClr val="dk1"/>
                </a:solidFill>
                <a:latin typeface="Poppins"/>
                <a:ea typeface="Poppins"/>
                <a:cs typeface="Poppins"/>
                <a:sym typeface="Poppins"/>
              </a:rPr>
              <a:t>SA</a:t>
            </a:r>
            <a:endParaRPr sz="1100" b="1" i="0" u="none" strike="noStrike" cap="none">
              <a:solidFill>
                <a:schemeClr val="dk1"/>
              </a:solidFill>
              <a:latin typeface="Poppins"/>
              <a:ea typeface="Poppins"/>
              <a:cs typeface="Poppins"/>
              <a:sym typeface="Poppins"/>
            </a:endParaRPr>
          </a:p>
          <a:p>
            <a:pPr marL="0" lvl="0" indent="0" algn="l" rtl="0">
              <a:spcBef>
                <a:spcPts val="600"/>
              </a:spcBef>
              <a:spcAft>
                <a:spcPts val="0"/>
              </a:spcAft>
              <a:buClr>
                <a:srgbClr val="000000"/>
              </a:buClr>
              <a:buSzPts val="1000"/>
              <a:buFont typeface="Arial"/>
              <a:buNone/>
            </a:pPr>
            <a:r>
              <a:rPr lang="en" sz="1000" b="1">
                <a:solidFill>
                  <a:schemeClr val="accent2"/>
                </a:solidFill>
                <a:latin typeface="Inter"/>
                <a:ea typeface="Inter"/>
                <a:cs typeface="Inter"/>
                <a:sym typeface="Inter"/>
              </a:rPr>
              <a:t>––––</a:t>
            </a:r>
            <a:endParaRPr sz="1000" b="1">
              <a:solidFill>
                <a:schemeClr val="accent2"/>
              </a:solidFill>
              <a:latin typeface="Inter"/>
              <a:ea typeface="Inter"/>
              <a:cs typeface="Inter"/>
              <a:sym typeface="Inter"/>
            </a:endParaRPr>
          </a:p>
          <a:p>
            <a:pPr marL="0" marR="0" lvl="0" indent="0" algn="l" rtl="0">
              <a:lnSpc>
                <a:spcPct val="100000"/>
              </a:lnSpc>
              <a:spcBef>
                <a:spcPts val="600"/>
              </a:spcBef>
              <a:spcAft>
                <a:spcPts val="0"/>
              </a:spcAft>
              <a:buClr>
                <a:srgbClr val="000000"/>
              </a:buClr>
              <a:buSzPts val="1000"/>
              <a:buFont typeface="Arial"/>
              <a:buNone/>
            </a:pPr>
            <a:endParaRPr sz="1000" b="1">
              <a:solidFill>
                <a:schemeClr val="dk1"/>
              </a:solidFill>
              <a:latin typeface="Poppins"/>
              <a:ea typeface="Poppins"/>
              <a:cs typeface="Poppins"/>
              <a:sym typeface="Poppins"/>
            </a:endParaRPr>
          </a:p>
        </p:txBody>
      </p:sp>
      <p:sp>
        <p:nvSpPr>
          <p:cNvPr id="4857" name="Google Shape;4857;p327"/>
          <p:cNvSpPr/>
          <p:nvPr/>
        </p:nvSpPr>
        <p:spPr>
          <a:xfrm>
            <a:off x="533764" y="1455227"/>
            <a:ext cx="198114" cy="198114"/>
          </a:xfrm>
          <a:custGeom>
            <a:avLst/>
            <a:gdLst/>
            <a:ahLst/>
            <a:cxnLst/>
            <a:rect l="l" t="t" r="r" b="b"/>
            <a:pathLst>
              <a:path w="12332" h="12332" extrusionOk="0">
                <a:moveTo>
                  <a:pt x="6142" y="1"/>
                </a:moveTo>
                <a:cubicBezTo>
                  <a:pt x="2746" y="47"/>
                  <a:pt x="0" y="2793"/>
                  <a:pt x="0" y="6189"/>
                </a:cubicBezTo>
                <a:cubicBezTo>
                  <a:pt x="0" y="8842"/>
                  <a:pt x="1722" y="11168"/>
                  <a:pt x="4235" y="12006"/>
                </a:cubicBezTo>
                <a:cubicBezTo>
                  <a:pt x="4281" y="12052"/>
                  <a:pt x="4328" y="12052"/>
                  <a:pt x="4328" y="12052"/>
                </a:cubicBezTo>
                <a:cubicBezTo>
                  <a:pt x="4514" y="12052"/>
                  <a:pt x="4653" y="11959"/>
                  <a:pt x="4700" y="11820"/>
                </a:cubicBezTo>
                <a:cubicBezTo>
                  <a:pt x="4746" y="11633"/>
                  <a:pt x="4653" y="11447"/>
                  <a:pt x="4467" y="11354"/>
                </a:cubicBezTo>
                <a:cubicBezTo>
                  <a:pt x="2234" y="10610"/>
                  <a:pt x="698" y="8516"/>
                  <a:pt x="698" y="6189"/>
                </a:cubicBezTo>
                <a:cubicBezTo>
                  <a:pt x="698" y="3304"/>
                  <a:pt x="2978" y="931"/>
                  <a:pt x="5817" y="699"/>
                </a:cubicBezTo>
                <a:lnTo>
                  <a:pt x="5817" y="2467"/>
                </a:lnTo>
                <a:cubicBezTo>
                  <a:pt x="4886" y="2606"/>
                  <a:pt x="3955" y="3258"/>
                  <a:pt x="3955" y="4235"/>
                </a:cubicBezTo>
                <a:cubicBezTo>
                  <a:pt x="3955" y="5631"/>
                  <a:pt x="5165" y="6003"/>
                  <a:pt x="6142" y="6282"/>
                </a:cubicBezTo>
                <a:cubicBezTo>
                  <a:pt x="7259" y="6608"/>
                  <a:pt x="7911" y="6841"/>
                  <a:pt x="7911" y="7771"/>
                </a:cubicBezTo>
                <a:cubicBezTo>
                  <a:pt x="7911" y="8562"/>
                  <a:pt x="7166" y="9167"/>
                  <a:pt x="6189" y="9167"/>
                </a:cubicBezTo>
                <a:cubicBezTo>
                  <a:pt x="4933" y="9167"/>
                  <a:pt x="4328" y="8190"/>
                  <a:pt x="4328" y="8144"/>
                </a:cubicBezTo>
                <a:cubicBezTo>
                  <a:pt x="4266" y="8020"/>
                  <a:pt x="4142" y="7958"/>
                  <a:pt x="4024" y="7958"/>
                </a:cubicBezTo>
                <a:cubicBezTo>
                  <a:pt x="3966" y="7958"/>
                  <a:pt x="3909" y="7973"/>
                  <a:pt x="3862" y="8004"/>
                </a:cubicBezTo>
                <a:cubicBezTo>
                  <a:pt x="3676" y="8144"/>
                  <a:pt x="3630" y="8330"/>
                  <a:pt x="3723" y="8516"/>
                </a:cubicBezTo>
                <a:cubicBezTo>
                  <a:pt x="3769" y="8562"/>
                  <a:pt x="4421" y="9633"/>
                  <a:pt x="5817" y="9819"/>
                </a:cubicBezTo>
                <a:lnTo>
                  <a:pt x="5817" y="11959"/>
                </a:lnTo>
                <a:cubicBezTo>
                  <a:pt x="5817" y="12192"/>
                  <a:pt x="5956" y="12331"/>
                  <a:pt x="6142" y="12331"/>
                </a:cubicBezTo>
                <a:lnTo>
                  <a:pt x="6189" y="12331"/>
                </a:lnTo>
                <a:cubicBezTo>
                  <a:pt x="9586" y="12331"/>
                  <a:pt x="12331" y="9586"/>
                  <a:pt x="12331" y="6143"/>
                </a:cubicBezTo>
                <a:cubicBezTo>
                  <a:pt x="12331" y="3444"/>
                  <a:pt x="10516" y="1024"/>
                  <a:pt x="7957" y="233"/>
                </a:cubicBezTo>
                <a:lnTo>
                  <a:pt x="7957" y="280"/>
                </a:lnTo>
                <a:cubicBezTo>
                  <a:pt x="7916" y="259"/>
                  <a:pt x="7873" y="250"/>
                  <a:pt x="7830" y="250"/>
                </a:cubicBezTo>
                <a:cubicBezTo>
                  <a:pt x="7678" y="250"/>
                  <a:pt x="7528" y="367"/>
                  <a:pt x="7492" y="512"/>
                </a:cubicBezTo>
                <a:cubicBezTo>
                  <a:pt x="7445" y="699"/>
                  <a:pt x="7538" y="885"/>
                  <a:pt x="7724" y="931"/>
                </a:cubicBezTo>
                <a:cubicBezTo>
                  <a:pt x="10051" y="1629"/>
                  <a:pt x="11633" y="3770"/>
                  <a:pt x="11633" y="6189"/>
                </a:cubicBezTo>
                <a:cubicBezTo>
                  <a:pt x="11633" y="9074"/>
                  <a:pt x="9353" y="11447"/>
                  <a:pt x="6515" y="11633"/>
                </a:cubicBezTo>
                <a:lnTo>
                  <a:pt x="6515" y="9865"/>
                </a:lnTo>
                <a:cubicBezTo>
                  <a:pt x="7678" y="9726"/>
                  <a:pt x="8609" y="8842"/>
                  <a:pt x="8609" y="7771"/>
                </a:cubicBezTo>
                <a:cubicBezTo>
                  <a:pt x="8609" y="6282"/>
                  <a:pt x="7352" y="5910"/>
                  <a:pt x="6329" y="5631"/>
                </a:cubicBezTo>
                <a:cubicBezTo>
                  <a:pt x="5305" y="5305"/>
                  <a:pt x="4653" y="5073"/>
                  <a:pt x="4653" y="4235"/>
                </a:cubicBezTo>
                <a:cubicBezTo>
                  <a:pt x="4653" y="3584"/>
                  <a:pt x="5444" y="3118"/>
                  <a:pt x="6142" y="3118"/>
                </a:cubicBezTo>
                <a:cubicBezTo>
                  <a:pt x="6980" y="3118"/>
                  <a:pt x="7492" y="3723"/>
                  <a:pt x="7538" y="3723"/>
                </a:cubicBezTo>
                <a:cubicBezTo>
                  <a:pt x="7592" y="3804"/>
                  <a:pt x="7694" y="3854"/>
                  <a:pt x="7796" y="3854"/>
                </a:cubicBezTo>
                <a:cubicBezTo>
                  <a:pt x="7870" y="3854"/>
                  <a:pt x="7945" y="3828"/>
                  <a:pt x="8004" y="3770"/>
                </a:cubicBezTo>
                <a:cubicBezTo>
                  <a:pt x="8143" y="3677"/>
                  <a:pt x="8190" y="3444"/>
                  <a:pt x="8050" y="3304"/>
                </a:cubicBezTo>
                <a:cubicBezTo>
                  <a:pt x="8004" y="3258"/>
                  <a:pt x="7445" y="2606"/>
                  <a:pt x="6515" y="2467"/>
                </a:cubicBezTo>
                <a:lnTo>
                  <a:pt x="6515" y="466"/>
                </a:lnTo>
                <a:cubicBezTo>
                  <a:pt x="6515" y="419"/>
                  <a:pt x="6515" y="419"/>
                  <a:pt x="6515" y="373"/>
                </a:cubicBezTo>
                <a:cubicBezTo>
                  <a:pt x="6515" y="187"/>
                  <a:pt x="6375" y="1"/>
                  <a:pt x="6189" y="1"/>
                </a:cubicBezTo>
                <a:close/>
              </a:path>
            </a:pathLst>
          </a:custGeom>
          <a:solidFill>
            <a:schemeClr val="accent2"/>
          </a:solidFill>
          <a:ln>
            <a:noFill/>
          </a:ln>
        </p:spPr>
        <p:txBody>
          <a:bodyPr spcFirstLastPara="1" wrap="square" lIns="91400" tIns="91400" rIns="91400" bIns="914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i="0" u="none" strike="noStrike" cap="none">
              <a:solidFill>
                <a:schemeClr val="dk1"/>
              </a:solidFill>
              <a:latin typeface="Poppins"/>
              <a:ea typeface="Poppins"/>
              <a:cs typeface="Poppins"/>
              <a:sym typeface="Poppins"/>
            </a:endParaRPr>
          </a:p>
        </p:txBody>
      </p:sp>
      <p:sp>
        <p:nvSpPr>
          <p:cNvPr id="4858" name="Google Shape;4858;p327"/>
          <p:cNvSpPr/>
          <p:nvPr/>
        </p:nvSpPr>
        <p:spPr>
          <a:xfrm>
            <a:off x="3248743" y="1255238"/>
            <a:ext cx="2624700" cy="2147400"/>
          </a:xfrm>
          <a:prstGeom prst="roundRect">
            <a:avLst>
              <a:gd name="adj" fmla="val 8026"/>
            </a:avLst>
          </a:prstGeom>
          <a:gradFill>
            <a:gsLst>
              <a:gs pos="0">
                <a:srgbClr val="FFFFFF"/>
              </a:gs>
              <a:gs pos="22000">
                <a:srgbClr val="FFFFFF"/>
              </a:gs>
              <a:gs pos="100000">
                <a:srgbClr val="E3E7FA">
                  <a:alpha val="80000"/>
                </a:srgbClr>
              </a:gs>
            </a:gsLst>
            <a:lin ang="5400700" scaled="0"/>
          </a:gradFill>
          <a:ln>
            <a:noFill/>
          </a:ln>
          <a:effectLst>
            <a:outerShdw blurRad="114300" sx="102000" sy="102000" algn="ctr" rotWithShape="0">
              <a:schemeClr val="dk1">
                <a:alpha val="20000"/>
              </a:schemeClr>
            </a:outerShdw>
          </a:effectLst>
        </p:spPr>
        <p:txBody>
          <a:bodyPr spcFirstLastPara="1" wrap="square" lIns="127950" tIns="438775" rIns="127950" bIns="1828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1100" b="1" i="0" u="none" strike="noStrike" cap="none">
                <a:solidFill>
                  <a:schemeClr val="dk1"/>
                </a:solidFill>
                <a:latin typeface="Poppins"/>
                <a:ea typeface="Poppins"/>
                <a:cs typeface="Poppins"/>
                <a:sym typeface="Poppins"/>
              </a:rPr>
              <a:t>With </a:t>
            </a:r>
            <a:r>
              <a:rPr lang="en" sz="1100" b="1">
                <a:solidFill>
                  <a:schemeClr val="dk1"/>
                </a:solidFill>
                <a:latin typeface="Poppins"/>
                <a:ea typeface="Poppins"/>
                <a:cs typeface="Poppins"/>
                <a:sym typeface="Poppins"/>
              </a:rPr>
              <a:t>H</a:t>
            </a:r>
            <a:r>
              <a:rPr lang="en" sz="1100" b="1" i="0" u="none" strike="noStrike" cap="none">
                <a:solidFill>
                  <a:schemeClr val="dk1"/>
                </a:solidFill>
                <a:latin typeface="Poppins"/>
                <a:ea typeface="Poppins"/>
                <a:cs typeface="Poppins"/>
                <a:sym typeface="Poppins"/>
              </a:rPr>
              <a:t>SA</a:t>
            </a:r>
            <a:endParaRPr sz="1100" b="1" i="0" u="none" strike="noStrike" cap="none">
              <a:solidFill>
                <a:schemeClr val="dk1"/>
              </a:solidFill>
              <a:latin typeface="Poppins"/>
              <a:ea typeface="Poppins"/>
              <a:cs typeface="Poppins"/>
              <a:sym typeface="Poppins"/>
            </a:endParaRPr>
          </a:p>
          <a:p>
            <a:pPr marL="0" lvl="0" indent="0" algn="l" rtl="0">
              <a:spcBef>
                <a:spcPts val="600"/>
              </a:spcBef>
              <a:spcAft>
                <a:spcPts val="0"/>
              </a:spcAft>
              <a:buClr>
                <a:srgbClr val="000000"/>
              </a:buClr>
              <a:buSzPts val="1000"/>
              <a:buFont typeface="Arial"/>
              <a:buNone/>
            </a:pPr>
            <a:r>
              <a:rPr lang="en" sz="1000" b="1">
                <a:solidFill>
                  <a:schemeClr val="accent2"/>
                </a:solidFill>
                <a:latin typeface="Inter"/>
                <a:ea typeface="Inter"/>
                <a:cs typeface="Inter"/>
                <a:sym typeface="Inter"/>
              </a:rPr>
              <a:t>––––</a:t>
            </a:r>
            <a:endParaRPr sz="1000" b="1">
              <a:solidFill>
                <a:schemeClr val="accent2"/>
              </a:solidFill>
              <a:latin typeface="Inter"/>
              <a:ea typeface="Inter"/>
              <a:cs typeface="Inter"/>
              <a:sym typeface="Inter"/>
            </a:endParaRPr>
          </a:p>
          <a:p>
            <a:pPr marL="0" marR="0" lvl="0" indent="0" algn="l" rtl="0">
              <a:lnSpc>
                <a:spcPct val="100000"/>
              </a:lnSpc>
              <a:spcBef>
                <a:spcPts val="600"/>
              </a:spcBef>
              <a:spcAft>
                <a:spcPts val="0"/>
              </a:spcAft>
              <a:buClr>
                <a:srgbClr val="000000"/>
              </a:buClr>
              <a:buSzPts val="1000"/>
              <a:buFont typeface="Arial"/>
              <a:buNone/>
            </a:pPr>
            <a:endParaRPr sz="1000" b="1">
              <a:solidFill>
                <a:schemeClr val="dk1"/>
              </a:solidFill>
              <a:latin typeface="Poppins"/>
              <a:ea typeface="Poppins"/>
              <a:cs typeface="Poppins"/>
              <a:sym typeface="Poppins"/>
            </a:endParaRPr>
          </a:p>
        </p:txBody>
      </p:sp>
      <p:sp>
        <p:nvSpPr>
          <p:cNvPr id="4859" name="Google Shape;4859;p327"/>
          <p:cNvSpPr/>
          <p:nvPr/>
        </p:nvSpPr>
        <p:spPr>
          <a:xfrm>
            <a:off x="303199" y="3566675"/>
            <a:ext cx="3306300" cy="5847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chemeClr val="dk1"/>
                </a:solidFill>
                <a:latin typeface="Poppins"/>
                <a:ea typeface="Poppins"/>
                <a:cs typeface="Poppins"/>
                <a:sym typeface="Poppins"/>
              </a:rPr>
              <a:t>Take home this much more with a </a:t>
            </a:r>
            <a:r>
              <a:rPr lang="en" b="1">
                <a:solidFill>
                  <a:schemeClr val="accent2"/>
                </a:solidFill>
                <a:latin typeface="Poppins"/>
                <a:ea typeface="Poppins"/>
                <a:cs typeface="Poppins"/>
                <a:sym typeface="Poppins"/>
              </a:rPr>
              <a:t>health savings account</a:t>
            </a:r>
            <a:r>
              <a:rPr lang="en" sz="1400" b="1" i="0" u="none" strike="noStrike" cap="none">
                <a:solidFill>
                  <a:schemeClr val="accent2"/>
                </a:solidFill>
                <a:latin typeface="Poppins"/>
                <a:ea typeface="Poppins"/>
                <a:cs typeface="Poppins"/>
                <a:sym typeface="Poppins"/>
              </a:rPr>
              <a:t>.</a:t>
            </a:r>
            <a:endParaRPr sz="1400" b="1" i="0" u="none" strike="noStrike" cap="none">
              <a:solidFill>
                <a:schemeClr val="accent2"/>
              </a:solidFill>
              <a:latin typeface="Poppins"/>
              <a:ea typeface="Poppins"/>
              <a:cs typeface="Poppins"/>
              <a:sym typeface="Poppins"/>
            </a:endParaRPr>
          </a:p>
        </p:txBody>
      </p:sp>
      <p:sp>
        <p:nvSpPr>
          <p:cNvPr id="4860" name="Google Shape;4860;p327"/>
          <p:cNvSpPr txBox="1"/>
          <p:nvPr/>
        </p:nvSpPr>
        <p:spPr>
          <a:xfrm>
            <a:off x="3810400" y="3663476"/>
            <a:ext cx="2127300" cy="696000"/>
          </a:xfrm>
          <a:prstGeom prst="rect">
            <a:avLst/>
          </a:prstGeom>
          <a:noFill/>
          <a:ln>
            <a:noFill/>
          </a:ln>
        </p:spPr>
        <p:txBody>
          <a:bodyPr spcFirstLastPara="1" wrap="square" lIns="68550" tIns="34275" rIns="68550" bIns="34275" anchor="t" anchorCtr="0">
            <a:normAutofit fontScale="92500"/>
          </a:bodyPr>
          <a:lstStyle/>
          <a:p>
            <a:pPr marL="0" marR="0" lvl="0" indent="0" algn="r" rtl="0">
              <a:lnSpc>
                <a:spcPct val="80000"/>
              </a:lnSpc>
              <a:spcBef>
                <a:spcPts val="0"/>
              </a:spcBef>
              <a:spcAft>
                <a:spcPts val="0"/>
              </a:spcAft>
              <a:buClr>
                <a:srgbClr val="253746"/>
              </a:buClr>
              <a:buSzPct val="110960"/>
              <a:buFont typeface="Arial"/>
              <a:buNone/>
            </a:pPr>
            <a:r>
              <a:rPr lang="en" sz="5000" i="0" u="none" strike="noStrike" cap="none">
                <a:solidFill>
                  <a:schemeClr val="accent2"/>
                </a:solidFill>
                <a:latin typeface="Poppins ExtraBold"/>
                <a:ea typeface="Poppins ExtraBold"/>
                <a:cs typeface="Poppins ExtraBold"/>
                <a:sym typeface="Poppins ExtraBold"/>
              </a:rPr>
              <a:t>$</a:t>
            </a:r>
            <a:r>
              <a:rPr lang="en" sz="5000">
                <a:solidFill>
                  <a:schemeClr val="accent2"/>
                </a:solidFill>
                <a:latin typeface="Poppins ExtraBold"/>
                <a:ea typeface="Poppins ExtraBold"/>
                <a:cs typeface="Poppins ExtraBold"/>
                <a:sym typeface="Poppins ExtraBold"/>
              </a:rPr>
              <a:t>1,575</a:t>
            </a:r>
            <a:endParaRPr sz="5000" i="0" u="none" strike="noStrike" cap="none">
              <a:solidFill>
                <a:schemeClr val="accent2"/>
              </a:solidFill>
              <a:latin typeface="Poppins ExtraBold"/>
              <a:ea typeface="Poppins ExtraBold"/>
              <a:cs typeface="Poppins ExtraBold"/>
              <a:sym typeface="Poppins ExtraBold"/>
            </a:endParaRPr>
          </a:p>
        </p:txBody>
      </p:sp>
      <p:sp>
        <p:nvSpPr>
          <p:cNvPr id="4861" name="Google Shape;4861;p327"/>
          <p:cNvSpPr txBox="1"/>
          <p:nvPr/>
        </p:nvSpPr>
        <p:spPr>
          <a:xfrm>
            <a:off x="468350" y="2161025"/>
            <a:ext cx="2508300" cy="1241400"/>
          </a:xfrm>
          <a:prstGeom prst="rect">
            <a:avLst/>
          </a:prstGeom>
          <a:noFill/>
          <a:ln>
            <a:noFill/>
          </a:ln>
        </p:spPr>
        <p:txBody>
          <a:bodyPr spcFirstLastPara="1" wrap="square" lIns="68550" tIns="34275" rIns="68550" bIns="34275" anchor="t" anchorCtr="0">
            <a:noAutofit/>
          </a:bodyPr>
          <a:lstStyle/>
          <a:p>
            <a:pPr marL="0" marR="0" lvl="0" indent="0" algn="l" rtl="0">
              <a:lnSpc>
                <a:spcPct val="150000"/>
              </a:lnSpc>
              <a:spcBef>
                <a:spcPts val="0"/>
              </a:spcBef>
              <a:spcAft>
                <a:spcPts val="0"/>
              </a:spcAft>
              <a:buClr>
                <a:srgbClr val="253746"/>
              </a:buClr>
              <a:buSzPts val="900"/>
              <a:buFont typeface="Arial"/>
              <a:buNone/>
            </a:pPr>
            <a:r>
              <a:rPr lang="en" sz="900" i="0" u="none" strike="noStrike" cap="none">
                <a:solidFill>
                  <a:schemeClr val="dk1"/>
                </a:solidFill>
                <a:latin typeface="Poppins Medium"/>
                <a:ea typeface="Poppins Medium"/>
                <a:cs typeface="Poppins Medium"/>
                <a:sym typeface="Poppins Medium"/>
              </a:rPr>
              <a:t>GROSS ANNUAL PAY</a:t>
            </a:r>
            <a:r>
              <a:rPr lang="en" sz="900" i="0" u="none" strike="noStrike" cap="none">
                <a:solidFill>
                  <a:schemeClr val="dk1"/>
                </a:solidFill>
                <a:latin typeface="Poppins"/>
                <a:ea typeface="Poppins"/>
                <a:cs typeface="Poppins"/>
                <a:sym typeface="Poppins"/>
              </a:rPr>
              <a:t> ……</a:t>
            </a:r>
            <a:r>
              <a:rPr lang="en" sz="900">
                <a:solidFill>
                  <a:schemeClr val="dk1"/>
                </a:solidFill>
                <a:latin typeface="Poppins"/>
                <a:ea typeface="Poppins"/>
                <a:cs typeface="Poppins"/>
                <a:sym typeface="Poppins"/>
              </a:rPr>
              <a:t>………….</a:t>
            </a:r>
            <a:r>
              <a:rPr lang="en" sz="900" i="0" u="none" strike="noStrike" cap="none">
                <a:solidFill>
                  <a:schemeClr val="dk1"/>
                </a:solidFill>
                <a:latin typeface="Poppins"/>
                <a:ea typeface="Poppins"/>
                <a:cs typeface="Poppins"/>
                <a:sym typeface="Poppins"/>
              </a:rPr>
              <a:t>……. </a:t>
            </a:r>
            <a:r>
              <a:rPr lang="en" sz="900" i="0" u="none" strike="noStrike" cap="none">
                <a:solidFill>
                  <a:schemeClr val="dk1"/>
                </a:solidFill>
                <a:latin typeface="Poppins Medium"/>
                <a:ea typeface="Poppins Medium"/>
                <a:cs typeface="Poppins Medium"/>
                <a:sym typeface="Poppins Medium"/>
              </a:rPr>
              <a:t>$60,000</a:t>
            </a:r>
            <a:br>
              <a:rPr lang="en" sz="900" i="0" u="none" strike="noStrike" cap="none">
                <a:solidFill>
                  <a:schemeClr val="dk1"/>
                </a:solidFill>
                <a:latin typeface="Poppins"/>
                <a:ea typeface="Poppins"/>
                <a:cs typeface="Poppins"/>
                <a:sym typeface="Poppins"/>
              </a:rPr>
            </a:br>
            <a:r>
              <a:rPr lang="en" sz="900" i="0" u="none" strike="noStrike" cap="none">
                <a:solidFill>
                  <a:schemeClr val="dk1"/>
                </a:solidFill>
                <a:latin typeface="Poppins Medium"/>
                <a:ea typeface="Poppins Medium"/>
                <a:cs typeface="Poppins Medium"/>
                <a:sym typeface="Poppins Medium"/>
              </a:rPr>
              <a:t>TAX RATE (18%)</a:t>
            </a:r>
            <a:r>
              <a:rPr lang="en" sz="900" i="0" u="none" strike="noStrike" cap="none">
                <a:solidFill>
                  <a:schemeClr val="dk1"/>
                </a:solidFill>
                <a:latin typeface="Poppins"/>
                <a:ea typeface="Poppins"/>
                <a:cs typeface="Poppins"/>
                <a:sym typeface="Poppins"/>
              </a:rPr>
              <a:t> ………</a:t>
            </a:r>
            <a:r>
              <a:rPr lang="en" sz="900">
                <a:solidFill>
                  <a:schemeClr val="dk1"/>
                </a:solidFill>
                <a:latin typeface="Poppins"/>
                <a:ea typeface="Poppins"/>
                <a:cs typeface="Poppins"/>
                <a:sym typeface="Poppins"/>
              </a:rPr>
              <a:t>………………</a:t>
            </a:r>
            <a:r>
              <a:rPr lang="en" sz="900" i="0" u="none" strike="noStrike" cap="none">
                <a:solidFill>
                  <a:schemeClr val="dk1"/>
                </a:solidFill>
                <a:latin typeface="Poppins"/>
                <a:ea typeface="Poppins"/>
                <a:cs typeface="Poppins"/>
                <a:sym typeface="Poppins"/>
              </a:rPr>
              <a:t>…..…. </a:t>
            </a:r>
            <a:r>
              <a:rPr lang="en" sz="900" i="0" u="none" strike="noStrike" cap="none">
                <a:solidFill>
                  <a:schemeClr val="dk1"/>
                </a:solidFill>
                <a:latin typeface="Poppins Medium"/>
                <a:ea typeface="Poppins Medium"/>
                <a:cs typeface="Poppins Medium"/>
                <a:sym typeface="Poppins Medium"/>
              </a:rPr>
              <a:t>-$10,800</a:t>
            </a:r>
            <a:br>
              <a:rPr lang="en" sz="900" i="0" u="none" strike="noStrike" cap="none">
                <a:solidFill>
                  <a:schemeClr val="dk1"/>
                </a:solidFill>
                <a:latin typeface="Poppins"/>
                <a:ea typeface="Poppins"/>
                <a:cs typeface="Poppins"/>
                <a:sym typeface="Poppins"/>
              </a:rPr>
            </a:br>
            <a:r>
              <a:rPr lang="en" sz="900" i="0" u="none" strike="noStrike" cap="none">
                <a:solidFill>
                  <a:schemeClr val="dk1"/>
                </a:solidFill>
                <a:latin typeface="Poppins Medium"/>
                <a:ea typeface="Poppins Medium"/>
                <a:cs typeface="Poppins Medium"/>
                <a:sym typeface="Poppins Medium"/>
              </a:rPr>
              <a:t>NET ANNUAL PAY</a:t>
            </a:r>
            <a:r>
              <a:rPr lang="en" sz="900" i="0" u="none" strike="noStrike" cap="none">
                <a:solidFill>
                  <a:schemeClr val="dk1"/>
                </a:solidFill>
                <a:latin typeface="Poppins"/>
                <a:ea typeface="Poppins"/>
                <a:cs typeface="Poppins"/>
                <a:sym typeface="Poppins"/>
              </a:rPr>
              <a:t> ………</a:t>
            </a:r>
            <a:r>
              <a:rPr lang="en" sz="900">
                <a:solidFill>
                  <a:schemeClr val="dk1"/>
                </a:solidFill>
                <a:latin typeface="Poppins"/>
                <a:ea typeface="Poppins"/>
                <a:cs typeface="Poppins"/>
                <a:sym typeface="Poppins"/>
              </a:rPr>
              <a:t>……………..</a:t>
            </a:r>
            <a:r>
              <a:rPr lang="en" sz="900" i="0" u="none" strike="noStrike" cap="none">
                <a:solidFill>
                  <a:schemeClr val="dk1"/>
                </a:solidFill>
                <a:latin typeface="Poppins"/>
                <a:ea typeface="Poppins"/>
                <a:cs typeface="Poppins"/>
                <a:sym typeface="Poppins"/>
              </a:rPr>
              <a:t>..…..  </a:t>
            </a:r>
            <a:r>
              <a:rPr lang="en" sz="900" i="0" u="none" strike="noStrike" cap="none">
                <a:solidFill>
                  <a:schemeClr val="dk1"/>
                </a:solidFill>
                <a:latin typeface="Poppins Medium"/>
                <a:ea typeface="Poppins Medium"/>
                <a:cs typeface="Poppins Medium"/>
                <a:sym typeface="Poppins Medium"/>
              </a:rPr>
              <a:t>$49,200</a:t>
            </a:r>
            <a:br>
              <a:rPr lang="en" sz="900" i="0" u="none" strike="noStrike" cap="none">
                <a:solidFill>
                  <a:schemeClr val="dk1"/>
                </a:solidFill>
                <a:latin typeface="Poppins"/>
                <a:ea typeface="Poppins"/>
                <a:cs typeface="Poppins"/>
                <a:sym typeface="Poppins"/>
              </a:rPr>
            </a:br>
            <a:r>
              <a:rPr lang="en" sz="900" i="0" u="none" strike="noStrike" cap="none">
                <a:solidFill>
                  <a:schemeClr val="dk1"/>
                </a:solidFill>
                <a:latin typeface="Poppins Medium"/>
                <a:ea typeface="Poppins Medium"/>
                <a:cs typeface="Poppins Medium"/>
                <a:sym typeface="Poppins Medium"/>
              </a:rPr>
              <a:t>HEALTHCARE EXPENSES</a:t>
            </a:r>
            <a:r>
              <a:rPr lang="en" sz="900" i="0" u="none" strike="noStrike" cap="none">
                <a:solidFill>
                  <a:schemeClr val="dk1"/>
                </a:solidFill>
                <a:latin typeface="Poppins"/>
                <a:ea typeface="Poppins"/>
                <a:cs typeface="Poppins"/>
                <a:sym typeface="Poppins"/>
              </a:rPr>
              <a:t> …</a:t>
            </a:r>
            <a:r>
              <a:rPr lang="en" sz="900">
                <a:solidFill>
                  <a:schemeClr val="dk1"/>
                </a:solidFill>
                <a:latin typeface="Poppins"/>
                <a:ea typeface="Poppins"/>
                <a:cs typeface="Poppins"/>
                <a:sym typeface="Poppins"/>
              </a:rPr>
              <a:t>……….….</a:t>
            </a:r>
            <a:r>
              <a:rPr lang="en" sz="900" i="0" u="none" strike="noStrike" cap="none">
                <a:solidFill>
                  <a:schemeClr val="dk1"/>
                </a:solidFill>
                <a:latin typeface="Poppins"/>
                <a:ea typeface="Poppins"/>
                <a:cs typeface="Poppins"/>
                <a:sym typeface="Poppins"/>
              </a:rPr>
              <a:t>… </a:t>
            </a:r>
            <a:r>
              <a:rPr lang="en" sz="900" i="0" u="none" strike="noStrike" cap="none">
                <a:solidFill>
                  <a:schemeClr val="dk1"/>
                </a:solidFill>
                <a:latin typeface="Poppins Medium"/>
                <a:ea typeface="Poppins Medium"/>
                <a:cs typeface="Poppins Medium"/>
                <a:sym typeface="Poppins Medium"/>
              </a:rPr>
              <a:t>-$</a:t>
            </a:r>
            <a:r>
              <a:rPr lang="en" sz="900">
                <a:solidFill>
                  <a:schemeClr val="dk1"/>
                </a:solidFill>
                <a:latin typeface="Poppins Medium"/>
                <a:ea typeface="Poppins Medium"/>
                <a:cs typeface="Poppins Medium"/>
                <a:sym typeface="Poppins Medium"/>
              </a:rPr>
              <a:t>8</a:t>
            </a:r>
            <a:r>
              <a:rPr lang="en" sz="900" i="0" u="none" strike="noStrike" cap="none">
                <a:solidFill>
                  <a:schemeClr val="dk1"/>
                </a:solidFill>
                <a:latin typeface="Poppins Medium"/>
                <a:ea typeface="Poppins Medium"/>
                <a:cs typeface="Poppins Medium"/>
                <a:sym typeface="Poppins Medium"/>
              </a:rPr>
              <a:t>,</a:t>
            </a:r>
            <a:r>
              <a:rPr lang="en" sz="900">
                <a:solidFill>
                  <a:schemeClr val="dk1"/>
                </a:solidFill>
                <a:latin typeface="Poppins Medium"/>
                <a:ea typeface="Poppins Medium"/>
                <a:cs typeface="Poppins Medium"/>
                <a:sym typeface="Poppins Medium"/>
              </a:rPr>
              <a:t>75</a:t>
            </a:r>
            <a:r>
              <a:rPr lang="en" sz="900" i="0" u="none" strike="noStrike" cap="none">
                <a:solidFill>
                  <a:schemeClr val="dk1"/>
                </a:solidFill>
                <a:latin typeface="Poppins Medium"/>
                <a:ea typeface="Poppins Medium"/>
                <a:cs typeface="Poppins Medium"/>
                <a:sym typeface="Poppins Medium"/>
              </a:rPr>
              <a:t>0</a:t>
            </a:r>
            <a:br>
              <a:rPr lang="en" sz="900" i="0" u="none" strike="noStrike" cap="none">
                <a:solidFill>
                  <a:schemeClr val="dk1"/>
                </a:solidFill>
                <a:latin typeface="Poppins"/>
                <a:ea typeface="Poppins"/>
                <a:cs typeface="Poppins"/>
                <a:sym typeface="Poppins"/>
              </a:rPr>
            </a:br>
            <a:r>
              <a:rPr lang="en" sz="900" i="0" u="none" strike="noStrike" cap="none">
                <a:solidFill>
                  <a:schemeClr val="dk1"/>
                </a:solidFill>
                <a:latin typeface="Poppins Medium"/>
                <a:ea typeface="Poppins Medium"/>
                <a:cs typeface="Poppins Medium"/>
                <a:sym typeface="Poppins Medium"/>
              </a:rPr>
              <a:t>FINAL TAKE-HOME PAY</a:t>
            </a:r>
            <a:r>
              <a:rPr lang="en" sz="900" i="0" u="none" strike="noStrike" cap="none">
                <a:solidFill>
                  <a:schemeClr val="dk1"/>
                </a:solidFill>
                <a:latin typeface="Poppins"/>
                <a:ea typeface="Poppins"/>
                <a:cs typeface="Poppins"/>
                <a:sym typeface="Poppins"/>
              </a:rPr>
              <a:t> …</a:t>
            </a:r>
            <a:r>
              <a:rPr lang="en" sz="900">
                <a:solidFill>
                  <a:schemeClr val="dk1"/>
                </a:solidFill>
                <a:latin typeface="Poppins"/>
                <a:ea typeface="Poppins"/>
                <a:cs typeface="Poppins"/>
                <a:sym typeface="Poppins"/>
              </a:rPr>
              <a:t>………….</a:t>
            </a:r>
            <a:r>
              <a:rPr lang="en" sz="900" i="0" u="none" strike="noStrike" cap="none">
                <a:solidFill>
                  <a:schemeClr val="dk1"/>
                </a:solidFill>
                <a:latin typeface="Poppins"/>
                <a:ea typeface="Poppins"/>
                <a:cs typeface="Poppins"/>
                <a:sym typeface="Poppins"/>
              </a:rPr>
              <a:t>….. </a:t>
            </a:r>
            <a:r>
              <a:rPr lang="en" sz="900" i="0" u="none" strike="noStrike" cap="none">
                <a:solidFill>
                  <a:schemeClr val="dk1"/>
                </a:solidFill>
                <a:latin typeface="Poppins Medium"/>
                <a:ea typeface="Poppins Medium"/>
                <a:cs typeface="Poppins Medium"/>
                <a:sym typeface="Poppins Medium"/>
              </a:rPr>
              <a:t>$4</a:t>
            </a:r>
            <a:r>
              <a:rPr lang="en" sz="900">
                <a:solidFill>
                  <a:schemeClr val="dk1"/>
                </a:solidFill>
                <a:latin typeface="Poppins Medium"/>
                <a:ea typeface="Poppins Medium"/>
                <a:cs typeface="Poppins Medium"/>
                <a:sym typeface="Poppins Medium"/>
              </a:rPr>
              <a:t>0</a:t>
            </a:r>
            <a:r>
              <a:rPr lang="en" sz="900" i="0" u="none" strike="noStrike" cap="none">
                <a:solidFill>
                  <a:schemeClr val="dk1"/>
                </a:solidFill>
                <a:latin typeface="Poppins Medium"/>
                <a:ea typeface="Poppins Medium"/>
                <a:cs typeface="Poppins Medium"/>
                <a:sym typeface="Poppins Medium"/>
              </a:rPr>
              <a:t>,</a:t>
            </a:r>
            <a:r>
              <a:rPr lang="en" sz="900">
                <a:solidFill>
                  <a:schemeClr val="dk1"/>
                </a:solidFill>
                <a:latin typeface="Poppins Medium"/>
                <a:ea typeface="Poppins Medium"/>
                <a:cs typeface="Poppins Medium"/>
                <a:sym typeface="Poppins Medium"/>
              </a:rPr>
              <a:t>45</a:t>
            </a:r>
            <a:r>
              <a:rPr lang="en" sz="900" i="0" u="none" strike="noStrike" cap="none">
                <a:solidFill>
                  <a:schemeClr val="dk1"/>
                </a:solidFill>
                <a:latin typeface="Poppins Medium"/>
                <a:ea typeface="Poppins Medium"/>
                <a:cs typeface="Poppins Medium"/>
                <a:sym typeface="Poppins Medium"/>
              </a:rPr>
              <a:t>0</a:t>
            </a:r>
            <a:endParaRPr sz="1400" i="0" u="none" strike="noStrike" cap="none">
              <a:solidFill>
                <a:schemeClr val="dk1"/>
              </a:solidFill>
              <a:latin typeface="Poppins Medium"/>
              <a:ea typeface="Poppins Medium"/>
              <a:cs typeface="Poppins Medium"/>
              <a:sym typeface="Poppins Medium"/>
            </a:endParaRPr>
          </a:p>
        </p:txBody>
      </p:sp>
      <p:sp>
        <p:nvSpPr>
          <p:cNvPr id="4862" name="Google Shape;4862;p327"/>
          <p:cNvSpPr txBox="1"/>
          <p:nvPr/>
        </p:nvSpPr>
        <p:spPr>
          <a:xfrm>
            <a:off x="3365150" y="2161025"/>
            <a:ext cx="2508300" cy="1241400"/>
          </a:xfrm>
          <a:prstGeom prst="rect">
            <a:avLst/>
          </a:prstGeom>
          <a:noFill/>
          <a:ln>
            <a:noFill/>
          </a:ln>
        </p:spPr>
        <p:txBody>
          <a:bodyPr spcFirstLastPara="1" wrap="square" lIns="68550" tIns="34275" rIns="68550" bIns="34275" anchor="t" anchorCtr="0">
            <a:noAutofit/>
          </a:bodyPr>
          <a:lstStyle/>
          <a:p>
            <a:pPr marL="0" marR="0" lvl="0" indent="0" algn="l" rtl="0">
              <a:lnSpc>
                <a:spcPct val="150000"/>
              </a:lnSpc>
              <a:spcBef>
                <a:spcPts val="0"/>
              </a:spcBef>
              <a:spcAft>
                <a:spcPts val="0"/>
              </a:spcAft>
              <a:buClr>
                <a:srgbClr val="253746"/>
              </a:buClr>
              <a:buSzPts val="900"/>
              <a:buFont typeface="Arial"/>
              <a:buNone/>
            </a:pPr>
            <a:r>
              <a:rPr lang="en" sz="900" i="0" u="none" strike="noStrike" cap="none">
                <a:solidFill>
                  <a:schemeClr val="dk1"/>
                </a:solidFill>
                <a:latin typeface="Poppins Medium"/>
                <a:ea typeface="Poppins Medium"/>
                <a:cs typeface="Poppins Medium"/>
                <a:sym typeface="Poppins Medium"/>
              </a:rPr>
              <a:t>GROSS ANNUAL PAY</a:t>
            </a:r>
            <a:r>
              <a:rPr lang="en" sz="900">
                <a:solidFill>
                  <a:schemeClr val="dk1"/>
                </a:solidFill>
                <a:latin typeface="Poppins"/>
                <a:ea typeface="Poppins"/>
                <a:cs typeface="Poppins"/>
                <a:sym typeface="Poppins"/>
              </a:rPr>
              <a:t> ……………….……. </a:t>
            </a:r>
            <a:r>
              <a:rPr lang="en" sz="900">
                <a:solidFill>
                  <a:schemeClr val="dk1"/>
                </a:solidFill>
                <a:latin typeface="Poppins Medium"/>
                <a:ea typeface="Poppins Medium"/>
                <a:cs typeface="Poppins Medium"/>
                <a:sym typeface="Poppins Medium"/>
              </a:rPr>
              <a:t>$60,000</a:t>
            </a:r>
            <a:br>
              <a:rPr lang="en" sz="900" i="0" u="none" strike="noStrike" cap="none">
                <a:solidFill>
                  <a:schemeClr val="dk1"/>
                </a:solidFill>
                <a:latin typeface="Poppins"/>
                <a:ea typeface="Poppins"/>
                <a:cs typeface="Poppins"/>
                <a:sym typeface="Poppins"/>
              </a:rPr>
            </a:br>
            <a:r>
              <a:rPr lang="en" sz="900" i="0" u="none" strike="noStrike" cap="none">
                <a:solidFill>
                  <a:schemeClr val="dk1"/>
                </a:solidFill>
                <a:latin typeface="Poppins Medium"/>
                <a:ea typeface="Poppins Medium"/>
                <a:cs typeface="Poppins Medium"/>
                <a:sym typeface="Poppins Medium"/>
              </a:rPr>
              <a:t>ANNUAL </a:t>
            </a:r>
            <a:r>
              <a:rPr lang="en" sz="900">
                <a:solidFill>
                  <a:schemeClr val="dk1"/>
                </a:solidFill>
                <a:latin typeface="Poppins Medium"/>
                <a:ea typeface="Poppins Medium"/>
                <a:cs typeface="Poppins Medium"/>
                <a:sym typeface="Poppins Medium"/>
              </a:rPr>
              <a:t>H</a:t>
            </a:r>
            <a:r>
              <a:rPr lang="en" sz="900" i="0" u="none" strike="noStrike" cap="none">
                <a:solidFill>
                  <a:schemeClr val="dk1"/>
                </a:solidFill>
                <a:latin typeface="Poppins Medium"/>
                <a:ea typeface="Poppins Medium"/>
                <a:cs typeface="Poppins Medium"/>
                <a:sym typeface="Poppins Medium"/>
              </a:rPr>
              <a:t>SA CONTRIBUTION</a:t>
            </a:r>
            <a:r>
              <a:rPr lang="en" sz="900" i="0" u="none" strike="noStrike" cap="none">
                <a:solidFill>
                  <a:schemeClr val="dk1"/>
                </a:solidFill>
                <a:latin typeface="Poppins"/>
                <a:ea typeface="Poppins"/>
                <a:cs typeface="Poppins"/>
                <a:sym typeface="Poppins"/>
              </a:rPr>
              <a:t> </a:t>
            </a:r>
            <a:r>
              <a:rPr lang="en" sz="900">
                <a:solidFill>
                  <a:schemeClr val="dk1"/>
                </a:solidFill>
                <a:latin typeface="Poppins"/>
                <a:ea typeface="Poppins"/>
                <a:cs typeface="Poppins"/>
                <a:sym typeface="Poppins"/>
              </a:rPr>
              <a:t>….</a:t>
            </a:r>
            <a:r>
              <a:rPr lang="en" sz="900" i="0" u="none" strike="noStrike" cap="none">
                <a:solidFill>
                  <a:schemeClr val="dk1"/>
                </a:solidFill>
                <a:latin typeface="Poppins"/>
                <a:ea typeface="Poppins"/>
                <a:cs typeface="Poppins"/>
                <a:sym typeface="Poppins"/>
              </a:rPr>
              <a:t>… </a:t>
            </a:r>
            <a:r>
              <a:rPr lang="en" sz="900">
                <a:solidFill>
                  <a:schemeClr val="dk1"/>
                </a:solidFill>
                <a:latin typeface="Poppins Medium"/>
                <a:ea typeface="Poppins Medium"/>
                <a:cs typeface="Poppins Medium"/>
                <a:sym typeface="Poppins Medium"/>
              </a:rPr>
              <a:t>-$8,750</a:t>
            </a:r>
            <a:br>
              <a:rPr lang="en" sz="900" i="0" u="none" strike="noStrike" cap="none">
                <a:solidFill>
                  <a:schemeClr val="dk1"/>
                </a:solidFill>
                <a:latin typeface="Poppins"/>
                <a:ea typeface="Poppins"/>
                <a:cs typeface="Poppins"/>
                <a:sym typeface="Poppins"/>
              </a:rPr>
            </a:br>
            <a:r>
              <a:rPr lang="en" sz="900" i="0" u="none" strike="noStrike" cap="none">
                <a:solidFill>
                  <a:schemeClr val="dk1"/>
                </a:solidFill>
                <a:latin typeface="Poppins Medium"/>
                <a:ea typeface="Poppins Medium"/>
                <a:cs typeface="Poppins Medium"/>
                <a:sym typeface="Poppins Medium"/>
              </a:rPr>
              <a:t>ADJUSTED GROSS PAY</a:t>
            </a:r>
            <a:r>
              <a:rPr lang="en" sz="900" i="0" u="none" strike="noStrike" cap="none">
                <a:solidFill>
                  <a:schemeClr val="dk1"/>
                </a:solidFill>
                <a:latin typeface="Poppins"/>
                <a:ea typeface="Poppins"/>
                <a:cs typeface="Poppins"/>
                <a:sym typeface="Poppins"/>
              </a:rPr>
              <a:t> ……</a:t>
            </a:r>
            <a:r>
              <a:rPr lang="en" sz="900">
                <a:solidFill>
                  <a:schemeClr val="dk1"/>
                </a:solidFill>
                <a:latin typeface="Poppins"/>
                <a:ea typeface="Poppins"/>
                <a:cs typeface="Poppins"/>
                <a:sym typeface="Poppins"/>
              </a:rPr>
              <a:t>….….</a:t>
            </a:r>
            <a:r>
              <a:rPr lang="en" sz="900" i="0" u="none" strike="noStrike" cap="none">
                <a:solidFill>
                  <a:schemeClr val="dk1"/>
                </a:solidFill>
                <a:latin typeface="Poppins"/>
                <a:ea typeface="Poppins"/>
                <a:cs typeface="Poppins"/>
                <a:sym typeface="Poppins"/>
              </a:rPr>
              <a:t>….... </a:t>
            </a:r>
            <a:r>
              <a:rPr lang="en" sz="900" i="0" u="none" strike="noStrike" cap="none">
                <a:solidFill>
                  <a:schemeClr val="dk1"/>
                </a:solidFill>
                <a:latin typeface="Poppins Medium"/>
                <a:ea typeface="Poppins Medium"/>
                <a:cs typeface="Poppins Medium"/>
                <a:sym typeface="Poppins Medium"/>
              </a:rPr>
              <a:t>$5</a:t>
            </a:r>
            <a:r>
              <a:rPr lang="en" sz="900">
                <a:solidFill>
                  <a:schemeClr val="dk1"/>
                </a:solidFill>
                <a:latin typeface="Poppins Medium"/>
                <a:ea typeface="Poppins Medium"/>
                <a:cs typeface="Poppins Medium"/>
                <a:sym typeface="Poppins Medium"/>
              </a:rPr>
              <a:t>1</a:t>
            </a:r>
            <a:r>
              <a:rPr lang="en" sz="900" i="0" u="none" strike="noStrike" cap="none">
                <a:solidFill>
                  <a:schemeClr val="dk1"/>
                </a:solidFill>
                <a:latin typeface="Poppins Medium"/>
                <a:ea typeface="Poppins Medium"/>
                <a:cs typeface="Poppins Medium"/>
                <a:sym typeface="Poppins Medium"/>
              </a:rPr>
              <a:t>,</a:t>
            </a:r>
            <a:r>
              <a:rPr lang="en" sz="900">
                <a:solidFill>
                  <a:schemeClr val="dk1"/>
                </a:solidFill>
                <a:latin typeface="Poppins Medium"/>
                <a:ea typeface="Poppins Medium"/>
                <a:cs typeface="Poppins Medium"/>
                <a:sym typeface="Poppins Medium"/>
              </a:rPr>
              <a:t>25</a:t>
            </a:r>
            <a:r>
              <a:rPr lang="en" sz="900" i="0" u="none" strike="noStrike" cap="none">
                <a:solidFill>
                  <a:schemeClr val="dk1"/>
                </a:solidFill>
                <a:latin typeface="Poppins Medium"/>
                <a:ea typeface="Poppins Medium"/>
                <a:cs typeface="Poppins Medium"/>
                <a:sym typeface="Poppins Medium"/>
              </a:rPr>
              <a:t>0</a:t>
            </a:r>
            <a:br>
              <a:rPr lang="en" sz="900" i="0" u="none" strike="noStrike" cap="none">
                <a:solidFill>
                  <a:schemeClr val="dk1"/>
                </a:solidFill>
                <a:latin typeface="Poppins"/>
                <a:ea typeface="Poppins"/>
                <a:cs typeface="Poppins"/>
                <a:sym typeface="Poppins"/>
              </a:rPr>
            </a:br>
            <a:r>
              <a:rPr lang="en" sz="900" i="0" u="none" strike="noStrike" cap="none">
                <a:solidFill>
                  <a:schemeClr val="dk1"/>
                </a:solidFill>
                <a:latin typeface="Poppins Medium"/>
                <a:ea typeface="Poppins Medium"/>
                <a:cs typeface="Poppins Medium"/>
                <a:sym typeface="Poppins Medium"/>
              </a:rPr>
              <a:t>TAX RATE (18%)</a:t>
            </a:r>
            <a:r>
              <a:rPr lang="en" sz="900">
                <a:solidFill>
                  <a:schemeClr val="dk1"/>
                </a:solidFill>
                <a:latin typeface="Poppins"/>
                <a:ea typeface="Poppins"/>
                <a:cs typeface="Poppins"/>
                <a:sym typeface="Poppins"/>
              </a:rPr>
              <a:t> …………………………....…. </a:t>
            </a:r>
            <a:r>
              <a:rPr lang="en" sz="900" i="0" u="none" strike="noStrike" cap="none">
                <a:solidFill>
                  <a:schemeClr val="dk1"/>
                </a:solidFill>
                <a:latin typeface="Poppins Medium"/>
                <a:ea typeface="Poppins Medium"/>
                <a:cs typeface="Poppins Medium"/>
                <a:sym typeface="Poppins Medium"/>
              </a:rPr>
              <a:t>-$</a:t>
            </a:r>
            <a:r>
              <a:rPr lang="en" sz="900">
                <a:solidFill>
                  <a:schemeClr val="dk1"/>
                </a:solidFill>
                <a:latin typeface="Poppins Medium"/>
                <a:ea typeface="Poppins Medium"/>
                <a:cs typeface="Poppins Medium"/>
                <a:sym typeface="Poppins Medium"/>
              </a:rPr>
              <a:t>9</a:t>
            </a:r>
            <a:r>
              <a:rPr lang="en" sz="900" i="0" u="none" strike="noStrike" cap="none">
                <a:solidFill>
                  <a:schemeClr val="dk1"/>
                </a:solidFill>
                <a:latin typeface="Poppins Medium"/>
                <a:ea typeface="Poppins Medium"/>
                <a:cs typeface="Poppins Medium"/>
                <a:sym typeface="Poppins Medium"/>
              </a:rPr>
              <a:t>,</a:t>
            </a:r>
            <a:r>
              <a:rPr lang="en" sz="900">
                <a:solidFill>
                  <a:schemeClr val="dk1"/>
                </a:solidFill>
                <a:latin typeface="Poppins Medium"/>
                <a:ea typeface="Poppins Medium"/>
                <a:cs typeface="Poppins Medium"/>
                <a:sym typeface="Poppins Medium"/>
              </a:rPr>
              <a:t>225</a:t>
            </a:r>
            <a:br>
              <a:rPr lang="en" sz="900" i="0" u="none" strike="noStrike" cap="none">
                <a:solidFill>
                  <a:schemeClr val="dk1"/>
                </a:solidFill>
                <a:latin typeface="Poppins"/>
                <a:ea typeface="Poppins"/>
                <a:cs typeface="Poppins"/>
                <a:sym typeface="Poppins"/>
              </a:rPr>
            </a:br>
            <a:r>
              <a:rPr lang="en" sz="900" i="0" u="none" strike="noStrike" cap="none">
                <a:solidFill>
                  <a:schemeClr val="dk1"/>
                </a:solidFill>
                <a:latin typeface="Poppins Medium"/>
                <a:ea typeface="Poppins Medium"/>
                <a:cs typeface="Poppins Medium"/>
                <a:sym typeface="Poppins Medium"/>
              </a:rPr>
              <a:t>FINAL TAKE-HOME PAY</a:t>
            </a:r>
            <a:r>
              <a:rPr lang="en" sz="900">
                <a:solidFill>
                  <a:schemeClr val="dk1"/>
                </a:solidFill>
                <a:latin typeface="Poppins"/>
                <a:ea typeface="Poppins"/>
                <a:cs typeface="Poppins"/>
                <a:sym typeface="Poppins"/>
              </a:rPr>
              <a:t> …………….….. </a:t>
            </a:r>
            <a:r>
              <a:rPr lang="en" sz="900" i="0" u="none" strike="noStrike" cap="none">
                <a:solidFill>
                  <a:schemeClr val="dk1"/>
                </a:solidFill>
                <a:latin typeface="Poppins Medium"/>
                <a:ea typeface="Poppins Medium"/>
                <a:cs typeface="Poppins Medium"/>
                <a:sym typeface="Poppins Medium"/>
              </a:rPr>
              <a:t>$4</a:t>
            </a:r>
            <a:r>
              <a:rPr lang="en" sz="900">
                <a:solidFill>
                  <a:schemeClr val="dk1"/>
                </a:solidFill>
                <a:latin typeface="Poppins Medium"/>
                <a:ea typeface="Poppins Medium"/>
                <a:cs typeface="Poppins Medium"/>
                <a:sym typeface="Poppins Medium"/>
              </a:rPr>
              <a:t>2</a:t>
            </a:r>
            <a:r>
              <a:rPr lang="en" sz="900" i="0" u="none" strike="noStrike" cap="none">
                <a:solidFill>
                  <a:schemeClr val="dk1"/>
                </a:solidFill>
                <a:latin typeface="Poppins Medium"/>
                <a:ea typeface="Poppins Medium"/>
                <a:cs typeface="Poppins Medium"/>
                <a:sym typeface="Poppins Medium"/>
              </a:rPr>
              <a:t>,</a:t>
            </a:r>
            <a:r>
              <a:rPr lang="en" sz="900">
                <a:solidFill>
                  <a:schemeClr val="dk1"/>
                </a:solidFill>
                <a:latin typeface="Poppins Medium"/>
                <a:ea typeface="Poppins Medium"/>
                <a:cs typeface="Poppins Medium"/>
                <a:sym typeface="Poppins Medium"/>
              </a:rPr>
              <a:t>025</a:t>
            </a:r>
            <a:endParaRPr sz="1400" i="0" u="none" strike="noStrike" cap="none">
              <a:solidFill>
                <a:schemeClr val="dk1"/>
              </a:solidFill>
              <a:latin typeface="Poppins Medium"/>
              <a:ea typeface="Poppins Medium"/>
              <a:cs typeface="Poppins Medium"/>
              <a:sym typeface="Poppins Medium"/>
            </a:endParaRPr>
          </a:p>
        </p:txBody>
      </p:sp>
      <p:sp>
        <p:nvSpPr>
          <p:cNvPr id="4863" name="Google Shape;4863;p327"/>
          <p:cNvSpPr/>
          <p:nvPr/>
        </p:nvSpPr>
        <p:spPr>
          <a:xfrm rot="10800000">
            <a:off x="3952625" y="4359475"/>
            <a:ext cx="1933500" cy="79200"/>
          </a:xfrm>
          <a:prstGeom prst="rect">
            <a:avLst/>
          </a:prstGeom>
          <a:gradFill>
            <a:gsLst>
              <a:gs pos="0">
                <a:srgbClr val="20035F"/>
              </a:gs>
              <a:gs pos="100000">
                <a:srgbClr val="026FFF"/>
              </a:gs>
            </a:gsLst>
            <a:lin ang="10801400" scaled="0"/>
          </a:gra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000000"/>
              </a:buClr>
              <a:buSzPts val="2250"/>
              <a:buFont typeface="Arial"/>
              <a:buNone/>
            </a:pPr>
            <a:endParaRPr sz="2250" i="0" u="none" strike="noStrike" cap="none">
              <a:solidFill>
                <a:schemeClr val="dk1"/>
              </a:solidFill>
              <a:latin typeface="Poppins"/>
              <a:ea typeface="Poppins"/>
              <a:cs typeface="Poppins"/>
              <a:sym typeface="Poppins"/>
            </a:endParaRPr>
          </a:p>
        </p:txBody>
      </p:sp>
      <p:grpSp>
        <p:nvGrpSpPr>
          <p:cNvPr id="4864" name="Google Shape;4864;p327"/>
          <p:cNvGrpSpPr/>
          <p:nvPr/>
        </p:nvGrpSpPr>
        <p:grpSpPr>
          <a:xfrm>
            <a:off x="3422087" y="1449777"/>
            <a:ext cx="244663" cy="209012"/>
            <a:chOff x="2760775" y="670475"/>
            <a:chExt cx="106375" cy="90875"/>
          </a:xfrm>
        </p:grpSpPr>
        <p:sp>
          <p:nvSpPr>
            <p:cNvPr id="4865" name="Google Shape;4865;p327"/>
            <p:cNvSpPr/>
            <p:nvPr/>
          </p:nvSpPr>
          <p:spPr>
            <a:xfrm>
              <a:off x="2792175" y="699775"/>
              <a:ext cx="38125" cy="9650"/>
            </a:xfrm>
            <a:custGeom>
              <a:avLst/>
              <a:gdLst/>
              <a:ahLst/>
              <a:cxnLst/>
              <a:rect l="l" t="t" r="r" b="b"/>
              <a:pathLst>
                <a:path w="1525" h="386" extrusionOk="0">
                  <a:moveTo>
                    <a:pt x="754" y="1"/>
                  </a:moveTo>
                  <a:lnTo>
                    <a:pt x="570" y="17"/>
                  </a:lnTo>
                  <a:lnTo>
                    <a:pt x="386" y="51"/>
                  </a:lnTo>
                  <a:lnTo>
                    <a:pt x="218" y="118"/>
                  </a:lnTo>
                  <a:lnTo>
                    <a:pt x="51" y="202"/>
                  </a:lnTo>
                  <a:lnTo>
                    <a:pt x="17" y="218"/>
                  </a:lnTo>
                  <a:lnTo>
                    <a:pt x="0" y="252"/>
                  </a:lnTo>
                  <a:lnTo>
                    <a:pt x="0" y="285"/>
                  </a:lnTo>
                  <a:lnTo>
                    <a:pt x="17" y="336"/>
                  </a:lnTo>
                  <a:lnTo>
                    <a:pt x="51" y="369"/>
                  </a:lnTo>
                  <a:lnTo>
                    <a:pt x="84" y="369"/>
                  </a:lnTo>
                  <a:lnTo>
                    <a:pt x="118" y="386"/>
                  </a:lnTo>
                  <a:lnTo>
                    <a:pt x="151" y="369"/>
                  </a:lnTo>
                  <a:lnTo>
                    <a:pt x="302" y="302"/>
                  </a:lnTo>
                  <a:lnTo>
                    <a:pt x="453" y="235"/>
                  </a:lnTo>
                  <a:lnTo>
                    <a:pt x="603" y="218"/>
                  </a:lnTo>
                  <a:lnTo>
                    <a:pt x="754" y="202"/>
                  </a:lnTo>
                  <a:lnTo>
                    <a:pt x="922" y="218"/>
                  </a:lnTo>
                  <a:lnTo>
                    <a:pt x="1072" y="235"/>
                  </a:lnTo>
                  <a:lnTo>
                    <a:pt x="1223" y="302"/>
                  </a:lnTo>
                  <a:lnTo>
                    <a:pt x="1374" y="369"/>
                  </a:lnTo>
                  <a:lnTo>
                    <a:pt x="1424" y="386"/>
                  </a:lnTo>
                  <a:lnTo>
                    <a:pt x="1475" y="369"/>
                  </a:lnTo>
                  <a:lnTo>
                    <a:pt x="1508" y="336"/>
                  </a:lnTo>
                  <a:lnTo>
                    <a:pt x="1525" y="285"/>
                  </a:lnTo>
                  <a:lnTo>
                    <a:pt x="1525" y="252"/>
                  </a:lnTo>
                  <a:lnTo>
                    <a:pt x="1508" y="218"/>
                  </a:lnTo>
                  <a:lnTo>
                    <a:pt x="1475" y="202"/>
                  </a:lnTo>
                  <a:lnTo>
                    <a:pt x="1307" y="118"/>
                  </a:lnTo>
                  <a:lnTo>
                    <a:pt x="1123" y="51"/>
                  </a:lnTo>
                  <a:lnTo>
                    <a:pt x="955" y="17"/>
                  </a:lnTo>
                  <a:lnTo>
                    <a:pt x="754" y="1"/>
                  </a:lnTo>
                  <a:close/>
                </a:path>
              </a:pathLst>
            </a:custGeom>
            <a:solidFill>
              <a:schemeClr val="accent2"/>
            </a:solidFill>
            <a:ln>
              <a:noFill/>
            </a:ln>
          </p:spPr>
          <p:txBody>
            <a:bodyPr spcFirstLastPara="1" wrap="square" lIns="64275" tIns="64275" rIns="64275" bIns="64275" anchor="ctr" anchorCtr="0">
              <a:noAutofit/>
            </a:bodyPr>
            <a:lstStyle/>
            <a:p>
              <a:pPr marL="0" marR="0" lvl="0" indent="0" algn="l" rtl="0">
                <a:lnSpc>
                  <a:spcPct val="100000"/>
                </a:lnSpc>
                <a:spcBef>
                  <a:spcPts val="0"/>
                </a:spcBef>
                <a:spcAft>
                  <a:spcPts val="0"/>
                </a:spcAft>
                <a:buClr>
                  <a:srgbClr val="000000"/>
                </a:buClr>
                <a:buSzPts val="984"/>
                <a:buFont typeface="Arial"/>
                <a:buNone/>
              </a:pPr>
              <a:endParaRPr sz="984" i="0" u="none" strike="noStrike" cap="none">
                <a:solidFill>
                  <a:schemeClr val="dk1"/>
                </a:solidFill>
                <a:latin typeface="Poppins"/>
                <a:ea typeface="Poppins"/>
                <a:cs typeface="Poppins"/>
                <a:sym typeface="Poppins"/>
              </a:endParaRPr>
            </a:p>
          </p:txBody>
        </p:sp>
        <p:sp>
          <p:nvSpPr>
            <p:cNvPr id="4866" name="Google Shape;4866;p327"/>
            <p:cNvSpPr/>
            <p:nvPr/>
          </p:nvSpPr>
          <p:spPr>
            <a:xfrm>
              <a:off x="2760775" y="691400"/>
              <a:ext cx="90475" cy="69950"/>
            </a:xfrm>
            <a:custGeom>
              <a:avLst/>
              <a:gdLst/>
              <a:ahLst/>
              <a:cxnLst/>
              <a:rect l="l" t="t" r="r" b="b"/>
              <a:pathLst>
                <a:path w="3619" h="2798" extrusionOk="0">
                  <a:moveTo>
                    <a:pt x="536" y="1"/>
                  </a:moveTo>
                  <a:lnTo>
                    <a:pt x="469" y="17"/>
                  </a:lnTo>
                  <a:lnTo>
                    <a:pt x="402" y="51"/>
                  </a:lnTo>
                  <a:lnTo>
                    <a:pt x="385" y="51"/>
                  </a:lnTo>
                  <a:lnTo>
                    <a:pt x="352" y="68"/>
                  </a:lnTo>
                  <a:lnTo>
                    <a:pt x="335" y="101"/>
                  </a:lnTo>
                  <a:lnTo>
                    <a:pt x="335" y="151"/>
                  </a:lnTo>
                  <a:lnTo>
                    <a:pt x="352" y="185"/>
                  </a:lnTo>
                  <a:lnTo>
                    <a:pt x="553" y="570"/>
                  </a:lnTo>
                  <a:lnTo>
                    <a:pt x="486" y="704"/>
                  </a:lnTo>
                  <a:lnTo>
                    <a:pt x="352" y="955"/>
                  </a:lnTo>
                  <a:lnTo>
                    <a:pt x="67" y="1106"/>
                  </a:lnTo>
                  <a:lnTo>
                    <a:pt x="17" y="1140"/>
                  </a:lnTo>
                  <a:lnTo>
                    <a:pt x="0" y="1190"/>
                  </a:lnTo>
                  <a:lnTo>
                    <a:pt x="0" y="1307"/>
                  </a:lnTo>
                  <a:lnTo>
                    <a:pt x="17" y="1475"/>
                  </a:lnTo>
                  <a:lnTo>
                    <a:pt x="34" y="1659"/>
                  </a:lnTo>
                  <a:lnTo>
                    <a:pt x="67" y="1743"/>
                  </a:lnTo>
                  <a:lnTo>
                    <a:pt x="101" y="1810"/>
                  </a:lnTo>
                  <a:lnTo>
                    <a:pt x="151" y="1843"/>
                  </a:lnTo>
                  <a:lnTo>
                    <a:pt x="201" y="1877"/>
                  </a:lnTo>
                  <a:lnTo>
                    <a:pt x="318" y="1927"/>
                  </a:lnTo>
                  <a:lnTo>
                    <a:pt x="436" y="1944"/>
                  </a:lnTo>
                  <a:lnTo>
                    <a:pt x="603" y="1944"/>
                  </a:lnTo>
                  <a:lnTo>
                    <a:pt x="871" y="2228"/>
                  </a:lnTo>
                  <a:lnTo>
                    <a:pt x="1005" y="2731"/>
                  </a:lnTo>
                  <a:lnTo>
                    <a:pt x="1022" y="2764"/>
                  </a:lnTo>
                  <a:lnTo>
                    <a:pt x="1039" y="2781"/>
                  </a:lnTo>
                  <a:lnTo>
                    <a:pt x="1072" y="2798"/>
                  </a:lnTo>
                  <a:lnTo>
                    <a:pt x="1424" y="2798"/>
                  </a:lnTo>
                  <a:lnTo>
                    <a:pt x="1474" y="2781"/>
                  </a:lnTo>
                  <a:lnTo>
                    <a:pt x="1524" y="2731"/>
                  </a:lnTo>
                  <a:lnTo>
                    <a:pt x="1591" y="2513"/>
                  </a:lnTo>
                  <a:lnTo>
                    <a:pt x="1709" y="2530"/>
                  </a:lnTo>
                  <a:lnTo>
                    <a:pt x="2144" y="2530"/>
                  </a:lnTo>
                  <a:lnTo>
                    <a:pt x="2261" y="2513"/>
                  </a:lnTo>
                  <a:lnTo>
                    <a:pt x="2295" y="2714"/>
                  </a:lnTo>
                  <a:lnTo>
                    <a:pt x="2312" y="2748"/>
                  </a:lnTo>
                  <a:lnTo>
                    <a:pt x="2328" y="2781"/>
                  </a:lnTo>
                  <a:lnTo>
                    <a:pt x="2362" y="2798"/>
                  </a:lnTo>
                  <a:lnTo>
                    <a:pt x="2680" y="2798"/>
                  </a:lnTo>
                  <a:lnTo>
                    <a:pt x="2747" y="2781"/>
                  </a:lnTo>
                  <a:lnTo>
                    <a:pt x="2781" y="2748"/>
                  </a:lnTo>
                  <a:lnTo>
                    <a:pt x="2982" y="2262"/>
                  </a:lnTo>
                  <a:lnTo>
                    <a:pt x="3099" y="2195"/>
                  </a:lnTo>
                  <a:lnTo>
                    <a:pt x="3200" y="2128"/>
                  </a:lnTo>
                  <a:lnTo>
                    <a:pt x="3300" y="2027"/>
                  </a:lnTo>
                  <a:lnTo>
                    <a:pt x="3401" y="1910"/>
                  </a:lnTo>
                  <a:lnTo>
                    <a:pt x="3501" y="1759"/>
                  </a:lnTo>
                  <a:lnTo>
                    <a:pt x="3568" y="1592"/>
                  </a:lnTo>
                  <a:lnTo>
                    <a:pt x="3602" y="1491"/>
                  </a:lnTo>
                  <a:lnTo>
                    <a:pt x="3618" y="1374"/>
                  </a:lnTo>
                  <a:lnTo>
                    <a:pt x="3618" y="1207"/>
                  </a:lnTo>
                  <a:lnTo>
                    <a:pt x="3602" y="1039"/>
                  </a:lnTo>
                  <a:lnTo>
                    <a:pt x="3551" y="872"/>
                  </a:lnTo>
                  <a:lnTo>
                    <a:pt x="3484" y="721"/>
                  </a:lnTo>
                  <a:lnTo>
                    <a:pt x="3401" y="570"/>
                  </a:lnTo>
                  <a:lnTo>
                    <a:pt x="3300" y="419"/>
                  </a:lnTo>
                  <a:lnTo>
                    <a:pt x="3166" y="302"/>
                  </a:lnTo>
                  <a:lnTo>
                    <a:pt x="3032" y="185"/>
                  </a:lnTo>
                  <a:lnTo>
                    <a:pt x="2982" y="168"/>
                  </a:lnTo>
                  <a:lnTo>
                    <a:pt x="2948" y="168"/>
                  </a:lnTo>
                  <a:lnTo>
                    <a:pt x="2915" y="185"/>
                  </a:lnTo>
                  <a:lnTo>
                    <a:pt x="2881" y="218"/>
                  </a:lnTo>
                  <a:lnTo>
                    <a:pt x="2865" y="252"/>
                  </a:lnTo>
                  <a:lnTo>
                    <a:pt x="2865" y="285"/>
                  </a:lnTo>
                  <a:lnTo>
                    <a:pt x="2881" y="319"/>
                  </a:lnTo>
                  <a:lnTo>
                    <a:pt x="2915" y="352"/>
                  </a:lnTo>
                  <a:lnTo>
                    <a:pt x="3032" y="453"/>
                  </a:lnTo>
                  <a:lnTo>
                    <a:pt x="3149" y="553"/>
                  </a:lnTo>
                  <a:lnTo>
                    <a:pt x="3233" y="671"/>
                  </a:lnTo>
                  <a:lnTo>
                    <a:pt x="3300" y="805"/>
                  </a:lnTo>
                  <a:lnTo>
                    <a:pt x="3367" y="939"/>
                  </a:lnTo>
                  <a:lnTo>
                    <a:pt x="3401" y="1073"/>
                  </a:lnTo>
                  <a:lnTo>
                    <a:pt x="3417" y="1223"/>
                  </a:lnTo>
                  <a:lnTo>
                    <a:pt x="3417" y="1357"/>
                  </a:lnTo>
                  <a:lnTo>
                    <a:pt x="3384" y="1542"/>
                  </a:lnTo>
                  <a:lnTo>
                    <a:pt x="3317" y="1692"/>
                  </a:lnTo>
                  <a:lnTo>
                    <a:pt x="3233" y="1810"/>
                  </a:lnTo>
                  <a:lnTo>
                    <a:pt x="3149" y="1910"/>
                  </a:lnTo>
                  <a:lnTo>
                    <a:pt x="3066" y="1977"/>
                  </a:lnTo>
                  <a:lnTo>
                    <a:pt x="2982" y="2027"/>
                  </a:lnTo>
                  <a:lnTo>
                    <a:pt x="2898" y="2078"/>
                  </a:lnTo>
                  <a:lnTo>
                    <a:pt x="2848" y="2111"/>
                  </a:lnTo>
                  <a:lnTo>
                    <a:pt x="2798" y="2161"/>
                  </a:lnTo>
                  <a:lnTo>
                    <a:pt x="2613" y="2597"/>
                  </a:lnTo>
                  <a:lnTo>
                    <a:pt x="2479" y="2597"/>
                  </a:lnTo>
                  <a:lnTo>
                    <a:pt x="2463" y="2463"/>
                  </a:lnTo>
                  <a:lnTo>
                    <a:pt x="2429" y="2396"/>
                  </a:lnTo>
                  <a:lnTo>
                    <a:pt x="2379" y="2346"/>
                  </a:lnTo>
                  <a:lnTo>
                    <a:pt x="2328" y="2312"/>
                  </a:lnTo>
                  <a:lnTo>
                    <a:pt x="2245" y="2312"/>
                  </a:lnTo>
                  <a:lnTo>
                    <a:pt x="2144" y="2329"/>
                  </a:lnTo>
                  <a:lnTo>
                    <a:pt x="1709" y="2329"/>
                  </a:lnTo>
                  <a:lnTo>
                    <a:pt x="1608" y="2312"/>
                  </a:lnTo>
                  <a:lnTo>
                    <a:pt x="1541" y="2312"/>
                  </a:lnTo>
                  <a:lnTo>
                    <a:pt x="1491" y="2329"/>
                  </a:lnTo>
                  <a:lnTo>
                    <a:pt x="1441" y="2379"/>
                  </a:lnTo>
                  <a:lnTo>
                    <a:pt x="1407" y="2429"/>
                  </a:lnTo>
                  <a:lnTo>
                    <a:pt x="1357" y="2597"/>
                  </a:lnTo>
                  <a:lnTo>
                    <a:pt x="1189" y="2597"/>
                  </a:lnTo>
                  <a:lnTo>
                    <a:pt x="1055" y="2178"/>
                  </a:lnTo>
                  <a:lnTo>
                    <a:pt x="1022" y="2094"/>
                  </a:lnTo>
                  <a:lnTo>
                    <a:pt x="754" y="1810"/>
                  </a:lnTo>
                  <a:lnTo>
                    <a:pt x="687" y="1759"/>
                  </a:lnTo>
                  <a:lnTo>
                    <a:pt x="637" y="1743"/>
                  </a:lnTo>
                  <a:lnTo>
                    <a:pt x="452" y="1743"/>
                  </a:lnTo>
                  <a:lnTo>
                    <a:pt x="369" y="1726"/>
                  </a:lnTo>
                  <a:lnTo>
                    <a:pt x="302" y="1709"/>
                  </a:lnTo>
                  <a:lnTo>
                    <a:pt x="268" y="1676"/>
                  </a:lnTo>
                  <a:lnTo>
                    <a:pt x="235" y="1625"/>
                  </a:lnTo>
                  <a:lnTo>
                    <a:pt x="218" y="1542"/>
                  </a:lnTo>
                  <a:lnTo>
                    <a:pt x="201" y="1408"/>
                  </a:lnTo>
                  <a:lnTo>
                    <a:pt x="201" y="1257"/>
                  </a:lnTo>
                  <a:lnTo>
                    <a:pt x="452" y="1140"/>
                  </a:lnTo>
                  <a:lnTo>
                    <a:pt x="503" y="1106"/>
                  </a:lnTo>
                  <a:lnTo>
                    <a:pt x="536" y="1039"/>
                  </a:lnTo>
                  <a:lnTo>
                    <a:pt x="603" y="888"/>
                  </a:lnTo>
                  <a:lnTo>
                    <a:pt x="670" y="788"/>
                  </a:lnTo>
                  <a:lnTo>
                    <a:pt x="720" y="687"/>
                  </a:lnTo>
                  <a:lnTo>
                    <a:pt x="754" y="637"/>
                  </a:lnTo>
                  <a:lnTo>
                    <a:pt x="754" y="587"/>
                  </a:lnTo>
                  <a:lnTo>
                    <a:pt x="754" y="537"/>
                  </a:lnTo>
                  <a:lnTo>
                    <a:pt x="737" y="486"/>
                  </a:lnTo>
                  <a:lnTo>
                    <a:pt x="586" y="202"/>
                  </a:lnTo>
                  <a:lnTo>
                    <a:pt x="603" y="202"/>
                  </a:lnTo>
                  <a:lnTo>
                    <a:pt x="670" y="235"/>
                  </a:lnTo>
                  <a:lnTo>
                    <a:pt x="737" y="269"/>
                  </a:lnTo>
                  <a:lnTo>
                    <a:pt x="838" y="352"/>
                  </a:lnTo>
                  <a:lnTo>
                    <a:pt x="888" y="386"/>
                  </a:lnTo>
                  <a:lnTo>
                    <a:pt x="955" y="403"/>
                  </a:lnTo>
                  <a:lnTo>
                    <a:pt x="1022" y="403"/>
                  </a:lnTo>
                  <a:lnTo>
                    <a:pt x="1072" y="369"/>
                  </a:lnTo>
                  <a:lnTo>
                    <a:pt x="1122" y="336"/>
                  </a:lnTo>
                  <a:lnTo>
                    <a:pt x="1156" y="319"/>
                  </a:lnTo>
                  <a:lnTo>
                    <a:pt x="1173" y="285"/>
                  </a:lnTo>
                  <a:lnTo>
                    <a:pt x="1173" y="235"/>
                  </a:lnTo>
                  <a:lnTo>
                    <a:pt x="1156" y="202"/>
                  </a:lnTo>
                  <a:lnTo>
                    <a:pt x="1139" y="168"/>
                  </a:lnTo>
                  <a:lnTo>
                    <a:pt x="1106" y="151"/>
                  </a:lnTo>
                  <a:lnTo>
                    <a:pt x="1055" y="151"/>
                  </a:lnTo>
                  <a:lnTo>
                    <a:pt x="1022" y="168"/>
                  </a:lnTo>
                  <a:lnTo>
                    <a:pt x="972" y="202"/>
                  </a:lnTo>
                  <a:lnTo>
                    <a:pt x="854" y="101"/>
                  </a:lnTo>
                  <a:lnTo>
                    <a:pt x="754" y="51"/>
                  </a:lnTo>
                  <a:lnTo>
                    <a:pt x="653" y="17"/>
                  </a:lnTo>
                  <a:lnTo>
                    <a:pt x="586" y="1"/>
                  </a:lnTo>
                  <a:close/>
                </a:path>
              </a:pathLst>
            </a:custGeom>
            <a:solidFill>
              <a:schemeClr val="accent2"/>
            </a:solidFill>
            <a:ln>
              <a:noFill/>
            </a:ln>
          </p:spPr>
          <p:txBody>
            <a:bodyPr spcFirstLastPara="1" wrap="square" lIns="64275" tIns="64275" rIns="64275" bIns="64275" anchor="ctr" anchorCtr="0">
              <a:noAutofit/>
            </a:bodyPr>
            <a:lstStyle/>
            <a:p>
              <a:pPr marL="0" marR="0" lvl="0" indent="0" algn="l" rtl="0">
                <a:lnSpc>
                  <a:spcPct val="100000"/>
                </a:lnSpc>
                <a:spcBef>
                  <a:spcPts val="0"/>
                </a:spcBef>
                <a:spcAft>
                  <a:spcPts val="0"/>
                </a:spcAft>
                <a:buClr>
                  <a:srgbClr val="000000"/>
                </a:buClr>
                <a:buSzPts val="984"/>
                <a:buFont typeface="Arial"/>
                <a:buNone/>
              </a:pPr>
              <a:endParaRPr sz="984" i="0" u="none" strike="noStrike" cap="none">
                <a:solidFill>
                  <a:schemeClr val="dk1"/>
                </a:solidFill>
                <a:latin typeface="Poppins"/>
                <a:ea typeface="Poppins"/>
                <a:cs typeface="Poppins"/>
                <a:sym typeface="Poppins"/>
              </a:endParaRPr>
            </a:p>
          </p:txBody>
        </p:sp>
        <p:sp>
          <p:nvSpPr>
            <p:cNvPr id="4867" name="Google Shape;4867;p327"/>
            <p:cNvSpPr/>
            <p:nvPr/>
          </p:nvSpPr>
          <p:spPr>
            <a:xfrm>
              <a:off x="2846200" y="706050"/>
              <a:ext cx="20950" cy="17625"/>
            </a:xfrm>
            <a:custGeom>
              <a:avLst/>
              <a:gdLst/>
              <a:ahLst/>
              <a:cxnLst/>
              <a:rect l="l" t="t" r="r" b="b"/>
              <a:pathLst>
                <a:path w="838" h="705" extrusionOk="0">
                  <a:moveTo>
                    <a:pt x="402" y="202"/>
                  </a:moveTo>
                  <a:lnTo>
                    <a:pt x="402" y="219"/>
                  </a:lnTo>
                  <a:lnTo>
                    <a:pt x="402" y="269"/>
                  </a:lnTo>
                  <a:lnTo>
                    <a:pt x="369" y="319"/>
                  </a:lnTo>
                  <a:lnTo>
                    <a:pt x="352" y="235"/>
                  </a:lnTo>
                  <a:lnTo>
                    <a:pt x="369" y="202"/>
                  </a:lnTo>
                  <a:close/>
                  <a:moveTo>
                    <a:pt x="302" y="1"/>
                  </a:moveTo>
                  <a:lnTo>
                    <a:pt x="235" y="51"/>
                  </a:lnTo>
                  <a:lnTo>
                    <a:pt x="185" y="118"/>
                  </a:lnTo>
                  <a:lnTo>
                    <a:pt x="168" y="168"/>
                  </a:lnTo>
                  <a:lnTo>
                    <a:pt x="168" y="235"/>
                  </a:lnTo>
                  <a:lnTo>
                    <a:pt x="168" y="319"/>
                  </a:lnTo>
                  <a:lnTo>
                    <a:pt x="185" y="403"/>
                  </a:lnTo>
                  <a:lnTo>
                    <a:pt x="101" y="403"/>
                  </a:lnTo>
                  <a:lnTo>
                    <a:pt x="67" y="420"/>
                  </a:lnTo>
                  <a:lnTo>
                    <a:pt x="34" y="436"/>
                  </a:lnTo>
                  <a:lnTo>
                    <a:pt x="0" y="470"/>
                  </a:lnTo>
                  <a:lnTo>
                    <a:pt x="0" y="503"/>
                  </a:lnTo>
                  <a:lnTo>
                    <a:pt x="0" y="554"/>
                  </a:lnTo>
                  <a:lnTo>
                    <a:pt x="34" y="587"/>
                  </a:lnTo>
                  <a:lnTo>
                    <a:pt x="67" y="604"/>
                  </a:lnTo>
                  <a:lnTo>
                    <a:pt x="151" y="604"/>
                  </a:lnTo>
                  <a:lnTo>
                    <a:pt x="268" y="587"/>
                  </a:lnTo>
                  <a:lnTo>
                    <a:pt x="319" y="637"/>
                  </a:lnTo>
                  <a:lnTo>
                    <a:pt x="386" y="671"/>
                  </a:lnTo>
                  <a:lnTo>
                    <a:pt x="453" y="704"/>
                  </a:lnTo>
                  <a:lnTo>
                    <a:pt x="520" y="704"/>
                  </a:lnTo>
                  <a:lnTo>
                    <a:pt x="620" y="688"/>
                  </a:lnTo>
                  <a:lnTo>
                    <a:pt x="704" y="637"/>
                  </a:lnTo>
                  <a:lnTo>
                    <a:pt x="788" y="570"/>
                  </a:lnTo>
                  <a:lnTo>
                    <a:pt x="804" y="520"/>
                  </a:lnTo>
                  <a:lnTo>
                    <a:pt x="838" y="470"/>
                  </a:lnTo>
                  <a:lnTo>
                    <a:pt x="838" y="420"/>
                  </a:lnTo>
                  <a:lnTo>
                    <a:pt x="821" y="386"/>
                  </a:lnTo>
                  <a:lnTo>
                    <a:pt x="788" y="353"/>
                  </a:lnTo>
                  <a:lnTo>
                    <a:pt x="754" y="336"/>
                  </a:lnTo>
                  <a:lnTo>
                    <a:pt x="721" y="336"/>
                  </a:lnTo>
                  <a:lnTo>
                    <a:pt x="687" y="353"/>
                  </a:lnTo>
                  <a:lnTo>
                    <a:pt x="654" y="369"/>
                  </a:lnTo>
                  <a:lnTo>
                    <a:pt x="637" y="420"/>
                  </a:lnTo>
                  <a:lnTo>
                    <a:pt x="620" y="453"/>
                  </a:lnTo>
                  <a:lnTo>
                    <a:pt x="587" y="487"/>
                  </a:lnTo>
                  <a:lnTo>
                    <a:pt x="520" y="503"/>
                  </a:lnTo>
                  <a:lnTo>
                    <a:pt x="469" y="487"/>
                  </a:lnTo>
                  <a:lnTo>
                    <a:pt x="536" y="420"/>
                  </a:lnTo>
                  <a:lnTo>
                    <a:pt x="587" y="319"/>
                  </a:lnTo>
                  <a:lnTo>
                    <a:pt x="603" y="269"/>
                  </a:lnTo>
                  <a:lnTo>
                    <a:pt x="603" y="202"/>
                  </a:lnTo>
                  <a:lnTo>
                    <a:pt x="587" y="118"/>
                  </a:lnTo>
                  <a:lnTo>
                    <a:pt x="536" y="51"/>
                  </a:lnTo>
                  <a:lnTo>
                    <a:pt x="469" y="1"/>
                  </a:lnTo>
                  <a:close/>
                </a:path>
              </a:pathLst>
            </a:custGeom>
            <a:solidFill>
              <a:schemeClr val="accent2"/>
            </a:solidFill>
            <a:ln>
              <a:noFill/>
            </a:ln>
          </p:spPr>
          <p:txBody>
            <a:bodyPr spcFirstLastPara="1" wrap="square" lIns="64275" tIns="64275" rIns="64275" bIns="64275" anchor="ctr" anchorCtr="0">
              <a:noAutofit/>
            </a:bodyPr>
            <a:lstStyle/>
            <a:p>
              <a:pPr marL="0" marR="0" lvl="0" indent="0" algn="l" rtl="0">
                <a:lnSpc>
                  <a:spcPct val="100000"/>
                </a:lnSpc>
                <a:spcBef>
                  <a:spcPts val="0"/>
                </a:spcBef>
                <a:spcAft>
                  <a:spcPts val="0"/>
                </a:spcAft>
                <a:buClr>
                  <a:srgbClr val="000000"/>
                </a:buClr>
                <a:buSzPts val="984"/>
                <a:buFont typeface="Arial"/>
                <a:buNone/>
              </a:pPr>
              <a:endParaRPr sz="984" i="0" u="none" strike="noStrike" cap="none">
                <a:solidFill>
                  <a:schemeClr val="dk1"/>
                </a:solidFill>
                <a:latin typeface="Poppins"/>
                <a:ea typeface="Poppins"/>
                <a:cs typeface="Poppins"/>
                <a:sym typeface="Poppins"/>
              </a:endParaRPr>
            </a:p>
          </p:txBody>
        </p:sp>
        <p:sp>
          <p:nvSpPr>
            <p:cNvPr id="4868" name="Google Shape;4868;p327"/>
            <p:cNvSpPr/>
            <p:nvPr/>
          </p:nvSpPr>
          <p:spPr>
            <a:xfrm>
              <a:off x="2792600" y="670475"/>
              <a:ext cx="37700" cy="35600"/>
            </a:xfrm>
            <a:custGeom>
              <a:avLst/>
              <a:gdLst/>
              <a:ahLst/>
              <a:cxnLst/>
              <a:rect l="l" t="t" r="r" b="b"/>
              <a:pathLst>
                <a:path w="1508" h="1424" extrusionOk="0">
                  <a:moveTo>
                    <a:pt x="754" y="0"/>
                  </a:moveTo>
                  <a:lnTo>
                    <a:pt x="603" y="17"/>
                  </a:lnTo>
                  <a:lnTo>
                    <a:pt x="452" y="67"/>
                  </a:lnTo>
                  <a:lnTo>
                    <a:pt x="335" y="134"/>
                  </a:lnTo>
                  <a:lnTo>
                    <a:pt x="218" y="218"/>
                  </a:lnTo>
                  <a:lnTo>
                    <a:pt x="134" y="335"/>
                  </a:lnTo>
                  <a:lnTo>
                    <a:pt x="67" y="469"/>
                  </a:lnTo>
                  <a:lnTo>
                    <a:pt x="17" y="603"/>
                  </a:lnTo>
                  <a:lnTo>
                    <a:pt x="0" y="754"/>
                  </a:lnTo>
                  <a:lnTo>
                    <a:pt x="0" y="854"/>
                  </a:lnTo>
                  <a:lnTo>
                    <a:pt x="17" y="955"/>
                  </a:lnTo>
                  <a:lnTo>
                    <a:pt x="50" y="1039"/>
                  </a:lnTo>
                  <a:lnTo>
                    <a:pt x="101" y="1122"/>
                  </a:lnTo>
                  <a:lnTo>
                    <a:pt x="151" y="1206"/>
                  </a:lnTo>
                  <a:lnTo>
                    <a:pt x="201" y="1273"/>
                  </a:lnTo>
                  <a:lnTo>
                    <a:pt x="285" y="1340"/>
                  </a:lnTo>
                  <a:lnTo>
                    <a:pt x="352" y="1407"/>
                  </a:lnTo>
                  <a:lnTo>
                    <a:pt x="419" y="1424"/>
                  </a:lnTo>
                  <a:lnTo>
                    <a:pt x="469" y="1407"/>
                  </a:lnTo>
                  <a:lnTo>
                    <a:pt x="503" y="1374"/>
                  </a:lnTo>
                  <a:lnTo>
                    <a:pt x="519" y="1323"/>
                  </a:lnTo>
                  <a:lnTo>
                    <a:pt x="503" y="1290"/>
                  </a:lnTo>
                  <a:lnTo>
                    <a:pt x="503" y="1256"/>
                  </a:lnTo>
                  <a:lnTo>
                    <a:pt x="469" y="1223"/>
                  </a:lnTo>
                  <a:lnTo>
                    <a:pt x="352" y="1139"/>
                  </a:lnTo>
                  <a:lnTo>
                    <a:pt x="268" y="1022"/>
                  </a:lnTo>
                  <a:lnTo>
                    <a:pt x="218" y="905"/>
                  </a:lnTo>
                  <a:lnTo>
                    <a:pt x="201" y="754"/>
                  </a:lnTo>
                  <a:lnTo>
                    <a:pt x="218" y="653"/>
                  </a:lnTo>
                  <a:lnTo>
                    <a:pt x="251" y="536"/>
                  </a:lnTo>
                  <a:lnTo>
                    <a:pt x="302" y="452"/>
                  </a:lnTo>
                  <a:lnTo>
                    <a:pt x="369" y="369"/>
                  </a:lnTo>
                  <a:lnTo>
                    <a:pt x="452" y="302"/>
                  </a:lnTo>
                  <a:lnTo>
                    <a:pt x="536" y="251"/>
                  </a:lnTo>
                  <a:lnTo>
                    <a:pt x="637" y="218"/>
                  </a:lnTo>
                  <a:lnTo>
                    <a:pt x="754" y="201"/>
                  </a:lnTo>
                  <a:lnTo>
                    <a:pt x="871" y="218"/>
                  </a:lnTo>
                  <a:lnTo>
                    <a:pt x="972" y="251"/>
                  </a:lnTo>
                  <a:lnTo>
                    <a:pt x="1055" y="302"/>
                  </a:lnTo>
                  <a:lnTo>
                    <a:pt x="1139" y="369"/>
                  </a:lnTo>
                  <a:lnTo>
                    <a:pt x="1206" y="452"/>
                  </a:lnTo>
                  <a:lnTo>
                    <a:pt x="1257" y="536"/>
                  </a:lnTo>
                  <a:lnTo>
                    <a:pt x="1290" y="653"/>
                  </a:lnTo>
                  <a:lnTo>
                    <a:pt x="1307" y="754"/>
                  </a:lnTo>
                  <a:lnTo>
                    <a:pt x="1290" y="888"/>
                  </a:lnTo>
                  <a:lnTo>
                    <a:pt x="1240" y="1022"/>
                  </a:lnTo>
                  <a:lnTo>
                    <a:pt x="1173" y="1122"/>
                  </a:lnTo>
                  <a:lnTo>
                    <a:pt x="1072" y="1206"/>
                  </a:lnTo>
                  <a:lnTo>
                    <a:pt x="1039" y="1240"/>
                  </a:lnTo>
                  <a:lnTo>
                    <a:pt x="1022" y="1273"/>
                  </a:lnTo>
                  <a:lnTo>
                    <a:pt x="1022" y="1323"/>
                  </a:lnTo>
                  <a:lnTo>
                    <a:pt x="1039" y="1357"/>
                  </a:lnTo>
                  <a:lnTo>
                    <a:pt x="1072" y="1374"/>
                  </a:lnTo>
                  <a:lnTo>
                    <a:pt x="1106" y="1390"/>
                  </a:lnTo>
                  <a:lnTo>
                    <a:pt x="1139" y="1390"/>
                  </a:lnTo>
                  <a:lnTo>
                    <a:pt x="1190" y="1374"/>
                  </a:lnTo>
                  <a:lnTo>
                    <a:pt x="1257" y="1323"/>
                  </a:lnTo>
                  <a:lnTo>
                    <a:pt x="1324" y="1256"/>
                  </a:lnTo>
                  <a:lnTo>
                    <a:pt x="1374" y="1189"/>
                  </a:lnTo>
                  <a:lnTo>
                    <a:pt x="1424" y="1106"/>
                  </a:lnTo>
                  <a:lnTo>
                    <a:pt x="1458" y="1022"/>
                  </a:lnTo>
                  <a:lnTo>
                    <a:pt x="1491" y="938"/>
                  </a:lnTo>
                  <a:lnTo>
                    <a:pt x="1508" y="854"/>
                  </a:lnTo>
                  <a:lnTo>
                    <a:pt x="1508" y="754"/>
                  </a:lnTo>
                  <a:lnTo>
                    <a:pt x="1491" y="603"/>
                  </a:lnTo>
                  <a:lnTo>
                    <a:pt x="1441" y="469"/>
                  </a:lnTo>
                  <a:lnTo>
                    <a:pt x="1374" y="335"/>
                  </a:lnTo>
                  <a:lnTo>
                    <a:pt x="1290" y="218"/>
                  </a:lnTo>
                  <a:lnTo>
                    <a:pt x="1173" y="134"/>
                  </a:lnTo>
                  <a:lnTo>
                    <a:pt x="1039" y="67"/>
                  </a:lnTo>
                  <a:lnTo>
                    <a:pt x="905" y="17"/>
                  </a:lnTo>
                  <a:lnTo>
                    <a:pt x="754" y="0"/>
                  </a:lnTo>
                  <a:close/>
                </a:path>
              </a:pathLst>
            </a:custGeom>
            <a:solidFill>
              <a:schemeClr val="accent2"/>
            </a:solidFill>
            <a:ln>
              <a:noFill/>
            </a:ln>
          </p:spPr>
          <p:txBody>
            <a:bodyPr spcFirstLastPara="1" wrap="square" lIns="64275" tIns="64275" rIns="64275" bIns="64275" anchor="ctr" anchorCtr="0">
              <a:noAutofit/>
            </a:bodyPr>
            <a:lstStyle/>
            <a:p>
              <a:pPr marL="0" marR="0" lvl="0" indent="0" algn="l" rtl="0">
                <a:lnSpc>
                  <a:spcPct val="100000"/>
                </a:lnSpc>
                <a:spcBef>
                  <a:spcPts val="0"/>
                </a:spcBef>
                <a:spcAft>
                  <a:spcPts val="0"/>
                </a:spcAft>
                <a:buClr>
                  <a:srgbClr val="000000"/>
                </a:buClr>
                <a:buSzPts val="984"/>
                <a:buFont typeface="Arial"/>
                <a:buNone/>
              </a:pPr>
              <a:endParaRPr sz="984" i="0" u="none" strike="noStrike" cap="none">
                <a:solidFill>
                  <a:schemeClr val="dk1"/>
                </a:solidFill>
                <a:latin typeface="Poppins"/>
                <a:ea typeface="Poppins"/>
                <a:cs typeface="Poppins"/>
                <a:sym typeface="Poppins"/>
              </a:endParaRPr>
            </a:p>
          </p:txBody>
        </p:sp>
      </p:grpSp>
      <p:sp>
        <p:nvSpPr>
          <p:cNvPr id="4869" name="Google Shape;4869;p327"/>
          <p:cNvSpPr txBox="1"/>
          <p:nvPr/>
        </p:nvSpPr>
        <p:spPr>
          <a:xfrm>
            <a:off x="303200" y="4105000"/>
            <a:ext cx="35682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900"/>
              <a:buFont typeface="Arial"/>
              <a:buNone/>
            </a:pPr>
            <a:r>
              <a:rPr lang="en" sz="900" i="0" u="none" strike="noStrike" cap="none">
                <a:solidFill>
                  <a:schemeClr val="dk1"/>
                </a:solidFill>
                <a:latin typeface="Poppins"/>
                <a:ea typeface="Poppins"/>
                <a:cs typeface="Poppins"/>
                <a:sym typeface="Poppins"/>
              </a:rPr>
              <a:t>All figures in this table are estimates and based on an annual salary of $60,000 and maximum contribution limits to the benefit account. Your salary, tax rate, healthcare expenses and tax savings may be different. </a:t>
            </a:r>
            <a:endParaRPr sz="900" i="0" u="none" strike="noStrike" cap="none">
              <a:solidFill>
                <a:schemeClr val="dk1"/>
              </a:solidFill>
              <a:latin typeface="Poppins"/>
              <a:ea typeface="Poppins"/>
              <a:cs typeface="Poppins"/>
              <a:sym typeface="Poppins"/>
            </a:endParaRPr>
          </a:p>
        </p:txBody>
      </p:sp>
      <p:sp>
        <p:nvSpPr>
          <p:cNvPr id="4870" name="Google Shape;4870;p327"/>
          <p:cNvSpPr/>
          <p:nvPr/>
        </p:nvSpPr>
        <p:spPr>
          <a:xfrm>
            <a:off x="303199" y="783425"/>
            <a:ext cx="6219900" cy="307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a:solidFill>
                  <a:schemeClr val="dk1"/>
                </a:solidFill>
                <a:latin typeface="Poppins Medium"/>
                <a:ea typeface="Poppins Medium"/>
                <a:cs typeface="Poppins Medium"/>
                <a:sym typeface="Poppins Medium"/>
              </a:rPr>
              <a:t>Angela </a:t>
            </a:r>
            <a:r>
              <a:rPr lang="en" sz="1400" i="0" u="none" strike="noStrike" cap="none">
                <a:solidFill>
                  <a:schemeClr val="dk1"/>
                </a:solidFill>
                <a:latin typeface="Poppins Medium"/>
                <a:ea typeface="Poppins Medium"/>
                <a:cs typeface="Poppins Medium"/>
                <a:sym typeface="Poppins Medium"/>
              </a:rPr>
              <a:t>is a 3</a:t>
            </a:r>
            <a:r>
              <a:rPr lang="en">
                <a:solidFill>
                  <a:schemeClr val="dk1"/>
                </a:solidFill>
                <a:latin typeface="Poppins Medium"/>
                <a:ea typeface="Poppins Medium"/>
                <a:cs typeface="Poppins Medium"/>
                <a:sym typeface="Poppins Medium"/>
              </a:rPr>
              <a:t>8</a:t>
            </a:r>
            <a:r>
              <a:rPr lang="en" sz="1400" i="0" u="none" strike="noStrike" cap="none">
                <a:solidFill>
                  <a:schemeClr val="dk1"/>
                </a:solidFill>
                <a:latin typeface="Poppins Medium"/>
                <a:ea typeface="Poppins Medium"/>
                <a:cs typeface="Poppins Medium"/>
                <a:sym typeface="Poppins Medium"/>
              </a:rPr>
              <a:t> year old </a:t>
            </a:r>
            <a:r>
              <a:rPr lang="en">
                <a:solidFill>
                  <a:schemeClr val="dk1"/>
                </a:solidFill>
                <a:latin typeface="Poppins Medium"/>
                <a:ea typeface="Poppins Medium"/>
                <a:cs typeface="Poppins Medium"/>
                <a:sym typeface="Poppins Medium"/>
              </a:rPr>
              <a:t>mother of three with a full-time career</a:t>
            </a:r>
            <a:endParaRPr sz="1400" i="0" u="none" strike="noStrike" cap="none">
              <a:solidFill>
                <a:schemeClr val="dk1"/>
              </a:solidFill>
              <a:latin typeface="Poppins"/>
              <a:ea typeface="Poppins"/>
              <a:cs typeface="Poppins"/>
              <a:sym typeface="Poppins"/>
            </a:endParaRPr>
          </a:p>
        </p:txBody>
      </p:sp>
      <p:sp>
        <p:nvSpPr>
          <p:cNvPr id="4871" name="Google Shape;4871;p327"/>
          <p:cNvSpPr txBox="1"/>
          <p:nvPr/>
        </p:nvSpPr>
        <p:spPr>
          <a:xfrm>
            <a:off x="315022" y="4856559"/>
            <a:ext cx="324900" cy="996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525">
                <a:solidFill>
                  <a:srgbClr val="25146F"/>
                </a:solidFill>
                <a:latin typeface="Poppins Medium"/>
                <a:ea typeface="Poppins Medium"/>
                <a:cs typeface="Poppins Medium"/>
                <a:sym typeface="Poppins Medium"/>
              </a:rPr>
              <a:t>Page </a:t>
            </a:r>
            <a:fld id="{00000000-1234-1234-1234-123412341234}" type="slidenum">
              <a:rPr lang="en" sz="525">
                <a:solidFill>
                  <a:srgbClr val="25146F"/>
                </a:solidFill>
                <a:latin typeface="Poppins Medium"/>
                <a:ea typeface="Poppins Medium"/>
                <a:cs typeface="Poppins Medium"/>
                <a:sym typeface="Poppins Medium"/>
              </a:rPr>
              <a:t>9</a:t>
            </a:fld>
            <a:endParaRPr sz="525">
              <a:solidFill>
                <a:srgbClr val="25146F"/>
              </a:solidFill>
              <a:latin typeface="Poppins Medium"/>
              <a:ea typeface="Poppins Medium"/>
              <a:cs typeface="Poppins Medium"/>
              <a:sym typeface="Poppins Medium"/>
            </a:endParaRPr>
          </a:p>
        </p:txBody>
      </p:sp>
      <p:grpSp>
        <p:nvGrpSpPr>
          <p:cNvPr id="4872" name="Google Shape;4872;p327"/>
          <p:cNvGrpSpPr/>
          <p:nvPr/>
        </p:nvGrpSpPr>
        <p:grpSpPr>
          <a:xfrm>
            <a:off x="6356950" y="615150"/>
            <a:ext cx="2425375" cy="3900275"/>
            <a:chOff x="6356950" y="615150"/>
            <a:chExt cx="2425375" cy="3900275"/>
          </a:xfrm>
        </p:grpSpPr>
        <p:pic>
          <p:nvPicPr>
            <p:cNvPr id="4873" name="Google Shape;4873;p327" title="Angela OE webinar deck.png"/>
            <p:cNvPicPr preferRelativeResize="0"/>
            <p:nvPr/>
          </p:nvPicPr>
          <p:blipFill rotWithShape="1">
            <a:blip r:embed="rId3">
              <a:alphaModFix/>
            </a:blip>
            <a:srcRect l="7297" t="12344" r="59184" b="12344"/>
            <a:stretch/>
          </p:blipFill>
          <p:spPr>
            <a:xfrm>
              <a:off x="6369725" y="897125"/>
              <a:ext cx="2412600" cy="3618300"/>
            </a:xfrm>
            <a:prstGeom prst="roundRect">
              <a:avLst>
                <a:gd name="adj" fmla="val 7185"/>
              </a:avLst>
            </a:prstGeom>
            <a:noFill/>
            <a:ln>
              <a:noFill/>
            </a:ln>
          </p:spPr>
        </p:pic>
        <p:pic>
          <p:nvPicPr>
            <p:cNvPr id="4874" name="Google Shape;4874;p327" title="Angela OE webinar deck.png"/>
            <p:cNvPicPr preferRelativeResize="0"/>
            <p:nvPr/>
          </p:nvPicPr>
          <p:blipFill rotWithShape="1">
            <a:blip r:embed="rId4">
              <a:alphaModFix/>
            </a:blip>
            <a:srcRect l="7297" t="6477" r="59184" b="48827"/>
            <a:stretch/>
          </p:blipFill>
          <p:spPr>
            <a:xfrm>
              <a:off x="6356950" y="615150"/>
              <a:ext cx="2412600" cy="2147400"/>
            </a:xfrm>
            <a:prstGeom prst="roundRect">
              <a:avLst>
                <a:gd name="adj" fmla="val 7185"/>
              </a:avLst>
            </a:prstGeom>
            <a:noFill/>
            <a:ln>
              <a:noFill/>
            </a:ln>
          </p:spPr>
        </p:pic>
      </p:gr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Wex">
  <a:themeElements>
    <a:clrScheme name="Office Theme">
      <a:dk1>
        <a:srgbClr val="25146F"/>
      </a:dk1>
      <a:lt1>
        <a:srgbClr val="FFFFFF"/>
      </a:lt1>
      <a:dk2>
        <a:srgbClr val="C8102E"/>
      </a:dk2>
      <a:lt2>
        <a:srgbClr val="C3D2FF"/>
      </a:lt2>
      <a:accent1>
        <a:srgbClr val="FF032B"/>
      </a:accent1>
      <a:accent2>
        <a:srgbClr val="1C6EFF"/>
      </a:accent2>
      <a:accent3>
        <a:srgbClr val="8B0026"/>
      </a:accent3>
      <a:accent4>
        <a:srgbClr val="5D688B"/>
      </a:accent4>
      <a:accent5>
        <a:srgbClr val="7A86B1"/>
      </a:accent5>
      <a:accent6>
        <a:srgbClr val="81AEFF"/>
      </a:accent6>
      <a:hlink>
        <a:srgbClr val="1E50D5"/>
      </a:hlink>
      <a:folHlink>
        <a:srgbClr val="FF032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Wex">
  <a:themeElements>
    <a:clrScheme name="Office Theme">
      <a:dk1>
        <a:srgbClr val="25146F"/>
      </a:dk1>
      <a:lt1>
        <a:srgbClr val="FFFFFF"/>
      </a:lt1>
      <a:dk2>
        <a:srgbClr val="C8102E"/>
      </a:dk2>
      <a:lt2>
        <a:srgbClr val="C3D2FF"/>
      </a:lt2>
      <a:accent1>
        <a:srgbClr val="FF032B"/>
      </a:accent1>
      <a:accent2>
        <a:srgbClr val="1C6EFF"/>
      </a:accent2>
      <a:accent3>
        <a:srgbClr val="8B0026"/>
      </a:accent3>
      <a:accent4>
        <a:srgbClr val="5D688B"/>
      </a:accent4>
      <a:accent5>
        <a:srgbClr val="7A86B1"/>
      </a:accent5>
      <a:accent6>
        <a:srgbClr val="81AEFF"/>
      </a:accent6>
      <a:hlink>
        <a:srgbClr val="1E50D5"/>
      </a:hlink>
      <a:folHlink>
        <a:srgbClr val="FF032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Wex">
  <a:themeElements>
    <a:clrScheme name="Office Theme">
      <a:dk1>
        <a:srgbClr val="25146F"/>
      </a:dk1>
      <a:lt1>
        <a:srgbClr val="FFFFFF"/>
      </a:lt1>
      <a:dk2>
        <a:srgbClr val="C8102E"/>
      </a:dk2>
      <a:lt2>
        <a:srgbClr val="C3D2FF"/>
      </a:lt2>
      <a:accent1>
        <a:srgbClr val="FF032B"/>
      </a:accent1>
      <a:accent2>
        <a:srgbClr val="1C6EFF"/>
      </a:accent2>
      <a:accent3>
        <a:srgbClr val="8B0026"/>
      </a:accent3>
      <a:accent4>
        <a:srgbClr val="5D688B"/>
      </a:accent4>
      <a:accent5>
        <a:srgbClr val="7A86B1"/>
      </a:accent5>
      <a:accent6>
        <a:srgbClr val="81AEFF"/>
      </a:accent6>
      <a:hlink>
        <a:srgbClr val="1E50D5"/>
      </a:hlink>
      <a:folHlink>
        <a:srgbClr val="FF032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_rels/item7.xml.rels><?xml version="1.0" encoding="UTF-8" standalone="yes"?>
<Relationships xmlns="http://schemas.openxmlformats.org/package/2006/relationships"><Relationship Id="rId1" Type="http://schemas.openxmlformats.org/officeDocument/2006/relationships/customXmlProps" Target="itemProps7.xml"/></Relationships>
</file>

<file path=customXml/item1.xml><?xml version="1.0" encoding="utf-8"?>
<VariableListDefinition name="AD_HOC" displayName="AD_HOC" id="885223e5-37a8-4fa7-910e-594acfebaff2" isdomainofvalue="False" dataSourceId="ed1d9455-54bd-4848-a513-856cfc4963d5"/>
</file>

<file path=customXml/item2.xml><?xml version="1.0" encoding="utf-8"?>
<VariableList UniqueId="885223e5-37a8-4fa7-910e-594acfebaff2" Name="AD_HOC" ContentType="XML" MajorVersion="0" MinorVersion="1" isLocalCopy="False" IsBaseObject="False" DataSourceId="ed1d9455-54bd-4848-a513-856cfc4963d5" DataSourceMajorVersion="0" DataSourceMinorVersion="1"/>
</file>

<file path=customXml/item3.xml><?xml version="1.0" encoding="utf-8"?>
<VariableListDefinition name="Computed" displayName="Computed" id="a6cb45cf-f32a-41fb-8e3d-c7bfa96601b0" isdomainofvalue="False" dataSourceId="a19cd26e-d4ae-428b-a14b-bf251ef821ef"/>
</file>

<file path=customXml/item4.xml><?xml version="1.0" encoding="utf-8"?>
<VariableList UniqueId="a6cb45cf-f32a-41fb-8e3d-c7bfa96601b0" Name="Computed" ContentType="XML" MajorVersion="0" MinorVersion="1" isLocalCopy="False" IsBaseObject="False" DataSourceId="a19cd26e-d4ae-428b-a14b-bf251ef821ef" DataSourceMajorVersion="0" DataSourceMinorVersion="1"/>
</file>

<file path=customXml/item5.xml><?xml version="1.0" encoding="utf-8"?>
<VariableListDefinition name="System" displayName="System" id="db22a1b0-22fb-42cb-a67e-eea985fe07fe" isdomainofvalue="False" dataSourceId="4699678e-8652-43a6-a565-fe50055403da"/>
</file>

<file path=customXml/item6.xml><?xml version="1.0" encoding="utf-8"?>
<VariableList UniqueId="db22a1b0-22fb-42cb-a67e-eea985fe07fe" Name="System" ContentType="XML" MajorVersion="0" MinorVersion="1" isLocalCopy="False" IsBaseObject="False" DataSourceId="4699678e-8652-43a6-a565-fe50055403da" DataSourceMajorVersion="0" DataSourceMinorVersion="1"/>
</file>

<file path=customXml/item7.xml><?xml version="1.0" encoding="utf-8"?>
<AllExternalAdhocVariableMappings/>
</file>

<file path=customXml/itemProps1.xml><?xml version="1.0" encoding="utf-8"?>
<ds:datastoreItem xmlns:ds="http://schemas.openxmlformats.org/officeDocument/2006/customXml" ds:itemID="{9A61B181-8804-4214-9D73-A2F41F87FF51}">
  <ds:schemaRefs/>
</ds:datastoreItem>
</file>

<file path=customXml/itemProps2.xml><?xml version="1.0" encoding="utf-8"?>
<ds:datastoreItem xmlns:ds="http://schemas.openxmlformats.org/officeDocument/2006/customXml" ds:itemID="{95E87FA7-AAD8-4E89-B3EA-CAFD1615F1C0}">
  <ds:schemaRefs/>
</ds:datastoreItem>
</file>

<file path=customXml/itemProps3.xml><?xml version="1.0" encoding="utf-8"?>
<ds:datastoreItem xmlns:ds="http://schemas.openxmlformats.org/officeDocument/2006/customXml" ds:itemID="{AFC7741F-6B85-4ACD-ABED-D5CB623E4A01}">
  <ds:schemaRefs/>
</ds:datastoreItem>
</file>

<file path=customXml/itemProps4.xml><?xml version="1.0" encoding="utf-8"?>
<ds:datastoreItem xmlns:ds="http://schemas.openxmlformats.org/officeDocument/2006/customXml" ds:itemID="{3A8181A6-1B85-44D5-8EB7-411EB7E8A6D1}">
  <ds:schemaRefs/>
</ds:datastoreItem>
</file>

<file path=customXml/itemProps5.xml><?xml version="1.0" encoding="utf-8"?>
<ds:datastoreItem xmlns:ds="http://schemas.openxmlformats.org/officeDocument/2006/customXml" ds:itemID="{09707424-6150-40A2-B745-64436C1C50D0}">
  <ds:schemaRefs/>
</ds:datastoreItem>
</file>

<file path=customXml/itemProps6.xml><?xml version="1.0" encoding="utf-8"?>
<ds:datastoreItem xmlns:ds="http://schemas.openxmlformats.org/officeDocument/2006/customXml" ds:itemID="{DD572852-6945-4973-A03D-13BC800511C7}">
  <ds:schemaRefs/>
</ds:datastoreItem>
</file>

<file path=customXml/itemProps7.xml><?xml version="1.0" encoding="utf-8"?>
<ds:datastoreItem xmlns:ds="http://schemas.openxmlformats.org/officeDocument/2006/customXml" ds:itemID="{669D4B95-2228-48C8-BBCC-D24424ED4FA7}">
  <ds:schemaRefs/>
</ds:datastoreItem>
</file>

<file path=docProps/app.xml><?xml version="1.0" encoding="utf-8"?>
<Properties xmlns="http://schemas.openxmlformats.org/officeDocument/2006/extended-properties" xmlns:vt="http://schemas.openxmlformats.org/officeDocument/2006/docPropsVTypes">
  <TotalTime>3</TotalTime>
  <Words>3243</Words>
  <Application>Microsoft Office PowerPoint</Application>
  <PresentationFormat>On-screen Show (16:9)</PresentationFormat>
  <Paragraphs>293</Paragraphs>
  <Slides>20</Slides>
  <Notes>20</Notes>
  <HiddenSlides>0</HiddenSlides>
  <MMClips>0</MMClips>
  <ScaleCrop>false</ScaleCrop>
  <HeadingPairs>
    <vt:vector size="6" baseType="variant">
      <vt:variant>
        <vt:lpstr>Fonts Used</vt:lpstr>
      </vt:variant>
      <vt:variant>
        <vt:i4>15</vt:i4>
      </vt:variant>
      <vt:variant>
        <vt:lpstr>Theme</vt:lpstr>
      </vt:variant>
      <vt:variant>
        <vt:i4>4</vt:i4>
      </vt:variant>
      <vt:variant>
        <vt:lpstr>Slide Titles</vt:lpstr>
      </vt:variant>
      <vt:variant>
        <vt:i4>20</vt:i4>
      </vt:variant>
    </vt:vector>
  </HeadingPairs>
  <TitlesOfParts>
    <vt:vector size="39" baseType="lpstr">
      <vt:lpstr>Poppins ExtraBold</vt:lpstr>
      <vt:lpstr>Inter SemiBold</vt:lpstr>
      <vt:lpstr>Poppins Black</vt:lpstr>
      <vt:lpstr>Arial</vt:lpstr>
      <vt:lpstr>Quattrocento Sans</vt:lpstr>
      <vt:lpstr>Inter Black</vt:lpstr>
      <vt:lpstr>Inter Medium</vt:lpstr>
      <vt:lpstr>Poppins Medium</vt:lpstr>
      <vt:lpstr>Abel</vt:lpstr>
      <vt:lpstr>ADLaM Display</vt:lpstr>
      <vt:lpstr>Poppins SemiBold</vt:lpstr>
      <vt:lpstr>Inter</vt:lpstr>
      <vt:lpstr>Manrope SemiBold</vt:lpstr>
      <vt:lpstr>Poppins</vt:lpstr>
      <vt:lpstr>Calibri</vt:lpstr>
      <vt:lpstr>Simple Light</vt:lpstr>
      <vt:lpstr>Wex</vt:lpstr>
      <vt:lpstr>Wex</vt:lpstr>
      <vt:lpstr>Wex</vt:lpstr>
      <vt:lpstr>Health Savings Account (HSA)</vt:lpstr>
      <vt:lpstr>Health savings account</vt:lpstr>
      <vt:lpstr>What is a health savings account (HSA)?</vt:lpstr>
      <vt:lpstr>PowerPoint Presentation</vt:lpstr>
      <vt:lpstr>Tax advantages</vt:lpstr>
      <vt:lpstr>What does an HSA cover?</vt:lpstr>
      <vt:lpstr>Benefits after age 65</vt:lpstr>
      <vt:lpstr>Annual contribution limit</vt:lpstr>
      <vt:lpstr>Meet Angela</vt:lpstr>
      <vt:lpstr>PowerPoint Presentation</vt:lpstr>
      <vt:lpstr>Investment  options</vt:lpstr>
      <vt:lpstr>Investing with your HSA</vt:lpstr>
      <vt:lpstr>Your role</vt:lpstr>
      <vt:lpstr>PowerPoint Presentation</vt:lpstr>
      <vt:lpstr>Accessing your HSA funds</vt:lpstr>
      <vt:lpstr>Financial wellness through your HSA</vt:lpstr>
      <vt:lpstr>Account access</vt:lpstr>
      <vt:lpstr>With our mobile app you can</vt:lpstr>
      <vt:lpstr>Contact Participant Services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Client Name</dc:title>
  <cp:lastModifiedBy>Lily Bruce-Ritchie</cp:lastModifiedBy>
  <cp:revision>2</cp:revision>
  <dcterms:modified xsi:type="dcterms:W3CDTF">2026-06-09T13:08:59Z</dcterms:modified>
</cp:coreProperties>
</file>